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9B38D-4DAF-4223-AA6E-F5C63E33C6D4}" type="datetimeFigureOut">
              <a:rPr lang="fr-FR"/>
              <a:t>11/12/2014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CBB30-58C5-4553-9AAB-B48AED2355E7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035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7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6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6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63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58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1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5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07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7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6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3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84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FB66-728A-48B1-90A3-525CB0CD7086}" type="datetimeFigureOut">
              <a:rPr lang="fr-FR" smtClean="0"/>
              <a:t>11/12/2014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2A0C-D44F-4523-8D1A-D12B62504E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Project Presentation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5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6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4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Project 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5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Game 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MCTS algorithm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93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Parallelization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General 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7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Specifications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23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Chronology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98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Project Presentation</vt:lpstr>
      <vt:lpstr>Introduction</vt:lpstr>
      <vt:lpstr>Project Presentation</vt:lpstr>
      <vt:lpstr>Game presentation</vt:lpstr>
      <vt:lpstr>MCTS algorithm</vt:lpstr>
      <vt:lpstr>Parallelization methods</vt:lpstr>
      <vt:lpstr>General Architecture</vt:lpstr>
      <vt:lpstr>Specifications</vt:lpstr>
      <vt:lpstr>Chronology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Petr Barborik</cp:lastModifiedBy>
  <cp:revision>2</cp:revision>
  <dcterms:created xsi:type="dcterms:W3CDTF">2013-08-01T12:25:05Z</dcterms:created>
  <dcterms:modified xsi:type="dcterms:W3CDTF">2014-12-11T00:10:45Z</dcterms:modified>
</cp:coreProperties>
</file>