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-730" y="-72"/>
      </p:cViewPr>
      <p:guideLst>
        <p:guide orient="horz" pos="2736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pPr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“main” folder in Project </a:t>
            </a:r>
            <a:r>
              <a:rPr lang="en-US" sz="1200" dirty="0" smtClean="0">
                <a:solidFill>
                  <a:schemeClr val="tx1"/>
                </a:solidFill>
              </a:rPr>
              <a:t>directory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901716" y="915948"/>
            <a:ext cx="454505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</a:t>
            </a:r>
            <a:r>
              <a:rPr lang="en-US" sz="1200" dirty="0" smtClean="0">
                <a:solidFill>
                  <a:schemeClr val="tx1"/>
                </a:solidFill>
              </a:rPr>
              <a:t>Main </a:t>
            </a:r>
            <a:r>
              <a:rPr lang="en-US" sz="1200" dirty="0">
                <a:solidFill>
                  <a:schemeClr val="tx1"/>
                </a:solidFill>
              </a:rPr>
              <a:t>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055142" cy="5193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</a:t>
            </a:r>
            <a:r>
              <a:rPr lang="en-US" sz="1200" dirty="0" smtClean="0">
                <a:solidFill>
                  <a:schemeClr val="tx1"/>
                </a:solidFill>
              </a:rPr>
              <a:t>case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=""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4" y="875086"/>
            <a:ext cx="814803" cy="2169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=""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="" xmlns:a16="http://schemas.microsoft.com/office/drawing/2014/main" id="{31A7A6D2-824F-4A34-8195-23177E73D8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0474" y="1469869"/>
            <a:ext cx="707366" cy="371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=""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=""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467055" cy="997741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show </a:t>
            </a:r>
            <a:r>
              <a:rPr lang="en-US" sz="1200" dirty="0">
                <a:solidFill>
                  <a:schemeClr val="tx1"/>
                </a:solidFill>
              </a:rPr>
              <a:t>all files inside “main” folder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6145740" y="2244330"/>
            <a:ext cx="462569" cy="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=""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=""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23961" y="624520"/>
            <a:ext cx="1077755" cy="583780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53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Display message  invalid input “Input take between  1-3”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=""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=""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=""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=""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Display </a:t>
            </a:r>
            <a:r>
              <a:rPr lang="en-US" sz="1200" dirty="0" smtClean="0">
                <a:solidFill>
                  <a:schemeClr val="tx1"/>
                </a:solidFill>
              </a:rPr>
              <a:t>sub Menu </a:t>
            </a:r>
            <a:r>
              <a:rPr lang="en-US" sz="1200" dirty="0">
                <a:solidFill>
                  <a:schemeClr val="tx1"/>
                </a:solidFill>
              </a:rPr>
              <a:t>for Performing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Switch Input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=""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54304" y="733467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=""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8"/>
            <a:ext cx="301865" cy="1105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Allow user to provide file or folder name to add file to "main" folder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62403" y="1156708"/>
            <a:ext cx="37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=""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22035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Allow the user to enter a filename and choose which file/folder to delete.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=""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=""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Allow the user to enter a filename and display the files that begin with that name.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=""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=""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=""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=""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=""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=""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=""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079828" y="7425368"/>
            <a:ext cx="1994659" cy="92541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Display </a:t>
            </a:r>
            <a:r>
              <a:rPr lang="en-US" sz="1200" dirty="0">
                <a:solidFill>
                  <a:schemeClr val="tx1"/>
                </a:solidFill>
              </a:rPr>
              <a:t>Message </a:t>
            </a:r>
            <a:r>
              <a:rPr lang="en-US" sz="1200" dirty="0" smtClean="0">
                <a:solidFill>
                  <a:schemeClr val="tx1"/>
                </a:solidFill>
              </a:rPr>
              <a:t>Invalid Input Valid Input Integers:(1-4)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53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=""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 flipH="1">
            <a:off x="11077158" y="6988333"/>
            <a:ext cx="9160" cy="43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=""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700855" cy="37351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=""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01135" y="-96063"/>
            <a:ext cx="1299181" cy="4982223"/>
          </a:xfrm>
          <a:prstGeom prst="bentConnector4">
            <a:avLst>
              <a:gd name="adj1" fmla="val -17596"/>
              <a:gd name="adj2" fmla="val 104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=""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=""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=""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=""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153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Prateek</cp:lastModifiedBy>
  <cp:revision>37</cp:revision>
  <dcterms:created xsi:type="dcterms:W3CDTF">2021-01-19T12:02:17Z</dcterms:created>
  <dcterms:modified xsi:type="dcterms:W3CDTF">2022-07-30T05:33:20Z</dcterms:modified>
</cp:coreProperties>
</file>