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8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8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1" y="2537138"/>
            <a:ext cx="8995497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Analysis for </a:t>
            </a:r>
            <a:r>
              <a:rPr lang="en-US" sz="3000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Zomato</a:t>
            </a:r>
            <a:r>
              <a:rPr lang="en-US" sz="3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Bangalore</a:t>
            </a:r>
            <a:endParaRPr lang="en-US" sz="30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 smtClean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of this projects is to provide a self serviced BI report made in Power Bi so as to provide a detailed view on the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business that happens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various areas in the city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Bangalore, Karnataka within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cuisines served.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 smtClean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us in knowing </a:t>
            </a: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restaurants have the best ratings.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clear understanding as to which area should be focused when opening a restaurant in any given area within the city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average rating provided by customers per any given restaurant.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file name (ex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Zomato.csv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date stamp(8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time stamp(6 digits)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Columns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names 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data type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1040861" y="2033081"/>
            <a:ext cx="174125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1545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Fetching data from csv into pandas </a:t>
            </a:r>
            <a:r>
              <a:rPr lang="en-IN" dirty="0" err="1" smtClean="0"/>
              <a:t>dataframe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81625" y="2033081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ETL process in a python script and dumping the data in MySQL database table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681625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from </a:t>
            </a:r>
            <a:r>
              <a:rPr lang="en-IN" dirty="0" err="1" smtClean="0"/>
              <a:t>MySQl</a:t>
            </a:r>
            <a:r>
              <a:rPr lang="en-IN" dirty="0" smtClean="0"/>
              <a:t> database in MS Power BI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709498" y="3581150"/>
            <a:ext cx="275617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Performing some more data transformation and data cleaning process in Query Editor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138135" y="3581150"/>
            <a:ext cx="2151435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required measures and calculated columns 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1040861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 the calculated columns and measures created in Power BI in different visuals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951412" y="5129219"/>
            <a:ext cx="3443590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the required pages, Save and publish it to required workspace in Power BI service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782111" y="2543783"/>
            <a:ext cx="83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6371625" y="2543783"/>
            <a:ext cx="131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9059710" y="3056106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3852" y="4602554"/>
            <a:ext cx="0" cy="52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8" idx="3"/>
          </p:cNvCxnSpPr>
          <p:nvPr/>
        </p:nvCxnSpPr>
        <p:spPr>
          <a:xfrm flipH="1">
            <a:off x="6465668" y="4091852"/>
            <a:ext cx="12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3268495" y="4091852"/>
            <a:ext cx="441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>
            <a:off x="4484451" y="5625579"/>
            <a:ext cx="466961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218612" y="5114877"/>
            <a:ext cx="1261352" cy="10214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End</a:t>
            </a:r>
          </a:p>
        </p:txBody>
      </p:sp>
      <p:cxnSp>
        <p:nvCxnSpPr>
          <p:cNvPr id="30" name="Straight Arrow Connector 29"/>
          <p:cNvCxnSpPr>
            <a:stCxn id="11" idx="3"/>
            <a:endCxn id="29" idx="1"/>
          </p:cNvCxnSpPr>
          <p:nvPr/>
        </p:nvCxnSpPr>
        <p:spPr>
          <a:xfrm flipV="1">
            <a:off x="8395002" y="5625579"/>
            <a:ext cx="8236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>
              <a:spcBef>
                <a:spcPts val="960"/>
              </a:spcBef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bangalorerestaurants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created in the database for inserting the files. If the table is already present then new files are inserted in the same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via python script 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457201"/>
            <a:ext cx="8534400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dirty="0" smtClean="0">
                <a:solidFill>
                  <a:schemeClr val="lt1"/>
                </a:solidFill>
              </a:rPr>
              <a:t>Results:</a:t>
            </a: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lt1"/>
                </a:solidFill>
              </a:rPr>
              <a:t>The measures and calculated columns created in the </a:t>
            </a:r>
            <a:r>
              <a:rPr lang="en-IN" dirty="0" err="1" smtClean="0">
                <a:solidFill>
                  <a:schemeClr val="lt1"/>
                </a:solidFill>
              </a:rPr>
              <a:t>pbiox</a:t>
            </a:r>
            <a:r>
              <a:rPr lang="en-IN" dirty="0" smtClean="0">
                <a:solidFill>
                  <a:schemeClr val="lt1"/>
                </a:solidFill>
              </a:rPr>
              <a:t> file for this report will be used for different visuals depicting the criminal cases across different categories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for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is provided by the client in multiple batches and each batch contain multiple files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 and Categorical values.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baseline="30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better Understanding </a:t>
            </a:r>
            <a:endParaRPr dirty="0"/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IN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Renaming the needed columns using Camel case formatting.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IN" sz="5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5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399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 Symbols</vt:lpstr>
      <vt:lpstr>Century Gothic</vt:lpstr>
      <vt:lpstr>Arial</vt:lpstr>
      <vt:lpstr>Times New Roman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Prateek Jha</cp:lastModifiedBy>
  <cp:revision>7</cp:revision>
  <dcterms:created xsi:type="dcterms:W3CDTF">2021-06-19T13:01:53Z</dcterms:created>
  <dcterms:modified xsi:type="dcterms:W3CDTF">2022-05-22T16:47:45Z</dcterms:modified>
</cp:coreProperties>
</file>