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8" r:id="rId9"/>
  </p:sldIdLst>
  <p:sldSz cx="12192000" cy="6858000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84" autoAdjust="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84212" y="2537138"/>
            <a:ext cx="6400800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3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 Market Trends</a:t>
            </a:r>
            <a:endParaRPr lang="en-US" sz="3000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dirty="0" smtClean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objective of this projects is to provide an analytical report made in Power Bi so as to provide a detailed view on the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series projection of the different aspects via numbers for understanding the behavior of stocks in general for past 20 years</a:t>
            </a: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 smtClean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IN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</a:t>
            </a:r>
            <a:r>
              <a:rPr lang="en-IN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 in understanding movement of stocks using visual representation of underlying patterns.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Gives us picture of  total turnover for each of the company or for individual companies for any given year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Sharing Agreement :</a:t>
            </a:r>
            <a:endParaRPr dirty="0"/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file name (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 ADANIPORTS.csv)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Columns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names 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data type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205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2" name="Rounded Rectangle 1"/>
          <p:cNvSpPr/>
          <p:nvPr/>
        </p:nvSpPr>
        <p:spPr>
          <a:xfrm>
            <a:off x="1040861" y="2033081"/>
            <a:ext cx="174125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615455" y="2033081"/>
            <a:ext cx="275617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Fetching </a:t>
            </a:r>
            <a:r>
              <a:rPr lang="en-IN" dirty="0" smtClean="0"/>
              <a:t>data from given local directory in Power BI desktop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7681625" y="2033081"/>
            <a:ext cx="275617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Performing ETL </a:t>
            </a:r>
            <a:r>
              <a:rPr lang="en-IN" dirty="0" smtClean="0"/>
              <a:t>process using Power Query Editor and M code for cleaning up the data 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7731089" y="3611455"/>
            <a:ext cx="2151435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 required measures and calculated columns 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3027794" y="3718699"/>
            <a:ext cx="344359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the calculated columns and measures created in Power BI in different visuals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3972357" y="5203529"/>
            <a:ext cx="344359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 the required pages, Save and publish it to required workspace in Power BI service</a:t>
            </a:r>
            <a:endParaRPr lang="en-IN" dirty="0"/>
          </a:p>
        </p:txBody>
      </p:sp>
      <p:cxnSp>
        <p:nvCxnSpPr>
          <p:cNvPr id="4" name="Straight Arrow Connector 3"/>
          <p:cNvCxnSpPr>
            <a:stCxn id="2" idx="3"/>
            <a:endCxn id="5" idx="1"/>
          </p:cNvCxnSpPr>
          <p:nvPr/>
        </p:nvCxnSpPr>
        <p:spPr>
          <a:xfrm>
            <a:off x="2782111" y="2543783"/>
            <a:ext cx="833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6371625" y="2543783"/>
            <a:ext cx="131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059710" y="3056106"/>
            <a:ext cx="0" cy="52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65052" y="4740103"/>
            <a:ext cx="0" cy="52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65668" y="4091852"/>
            <a:ext cx="1215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587936" y="5196358"/>
            <a:ext cx="1261352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End</a:t>
            </a:r>
          </a:p>
        </p:txBody>
      </p:sp>
      <p:cxnSp>
        <p:nvCxnSpPr>
          <p:cNvPr id="30" name="Straight Arrow Connector 29"/>
          <p:cNvCxnSpPr>
            <a:stCxn id="11" idx="3"/>
            <a:endCxn id="29" idx="1"/>
          </p:cNvCxnSpPr>
          <p:nvPr/>
        </p:nvCxnSpPr>
        <p:spPr>
          <a:xfrm flipV="1">
            <a:off x="7415947" y="5707060"/>
            <a:ext cx="1171989" cy="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body" idx="1"/>
          </p:nvPr>
        </p:nvSpPr>
        <p:spPr>
          <a:xfrm>
            <a:off x="684212" y="457201"/>
            <a:ext cx="8534400" cy="5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dirty="0" smtClean="0">
                <a:solidFill>
                  <a:schemeClr val="lt1"/>
                </a:solidFill>
              </a:rPr>
              <a:t>Results:</a:t>
            </a:r>
          </a:p>
          <a:p>
            <a:pPr marL="4445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lt1"/>
                </a:solidFill>
              </a:rPr>
              <a:t>The measures and calculated columns created in the </a:t>
            </a:r>
            <a:r>
              <a:rPr lang="en-IN" dirty="0" err="1" smtClean="0">
                <a:solidFill>
                  <a:schemeClr val="lt1"/>
                </a:solidFill>
              </a:rPr>
              <a:t>pbix</a:t>
            </a:r>
            <a:r>
              <a:rPr lang="en-IN" dirty="0" smtClean="0">
                <a:solidFill>
                  <a:schemeClr val="lt1"/>
                </a:solidFill>
              </a:rPr>
              <a:t> file for this report will be used for different visuals depicting the fraudulent transactional cases across different visual depending on the most suitable that we want to represent.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 for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usage 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provided by the client in multiple batches and each batch contain multiple files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 was the combination of numerical and Categorical values.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3) What’s the complete flow you followed in this Project?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 slide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baseline="30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better Understanding </a:t>
            </a:r>
            <a:endParaRPr dirty="0"/>
          </a:p>
          <a:p>
            <a:pPr marL="0" lvl="1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body" idx="1"/>
          </p:nvPr>
        </p:nvSpPr>
        <p:spPr>
          <a:xfrm>
            <a:off x="674975" y="-108528"/>
            <a:ext cx="11074199" cy="394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4) What techniques were you using for data pre-processing?</a:t>
            </a:r>
            <a:endParaRPr lang="en-US" dirty="0" smtClean="0">
              <a:ea typeface="Times New Roman"/>
              <a:cs typeface="Times New Roman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 was done using M code in Power </a:t>
            </a:r>
            <a:r>
              <a:rPr lang="en-US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Bi’s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Query editor  and is defined as following steps:</a:t>
            </a: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70" y="2250380"/>
            <a:ext cx="9464860" cy="33607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12571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IN" sz="5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5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331</Words>
  <Application>Microsoft Office PowerPoint</Application>
  <PresentationFormat>Widescreen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Arial</vt:lpstr>
      <vt:lpstr>Times New Roman</vt:lpstr>
      <vt:lpstr>Noto Sans Symbols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Prateek Jha</cp:lastModifiedBy>
  <cp:revision>11</cp:revision>
  <dcterms:created xsi:type="dcterms:W3CDTF">2021-06-19T13:01:53Z</dcterms:created>
  <dcterms:modified xsi:type="dcterms:W3CDTF">2022-05-21T15:25:19Z</dcterms:modified>
</cp:coreProperties>
</file>