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8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8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 smtClean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aim of this projects is to provide a self serviced BI report made in Power Bi so as to provide a detailed view on the criminal activities that happened across various areas in the city of Baton Rouge, California within various categories over the years.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 smtClean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us in knowing which years had the most incidents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 picture as to which category of crime has the highest frequency of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occurance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which zones have the lowest/ highest numbers.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name (ex Legacy_Baton_Rouge_Crime_Incidents.csv)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date stamp(8 digits)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time stamp(6 digits)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1040861" y="2033081"/>
            <a:ext cx="174125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61545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Fetching data from csv into pandas </a:t>
            </a:r>
            <a:r>
              <a:rPr lang="en-IN" dirty="0" err="1" smtClean="0"/>
              <a:t>dataframe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68162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Performing ETL process in a python script and dumping the data in MySQL database table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681625" y="3581150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data from </a:t>
            </a:r>
            <a:r>
              <a:rPr lang="en-IN" dirty="0" err="1" smtClean="0"/>
              <a:t>MySQl</a:t>
            </a:r>
            <a:r>
              <a:rPr lang="en-IN" dirty="0" smtClean="0"/>
              <a:t> database in MS Power BI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709498" y="3581150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Performing some more data transformation and data cleaning process in Query Editor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138135" y="3581150"/>
            <a:ext cx="2151435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required measures and calculated columns 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040861" y="512921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the calculated columns and measures created in Power BI in different visuals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951412" y="512921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the required pages, Save and publish it to required workspace in Power BI service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782111" y="2543783"/>
            <a:ext cx="83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6371625" y="2543783"/>
            <a:ext cx="13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9059710" y="3056106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13852" y="4602554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8" idx="3"/>
          </p:cNvCxnSpPr>
          <p:nvPr/>
        </p:nvCxnSpPr>
        <p:spPr>
          <a:xfrm flipH="1">
            <a:off x="6465668" y="4091852"/>
            <a:ext cx="12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3268495" y="4091852"/>
            <a:ext cx="44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>
            <a:off x="4484451" y="5625579"/>
            <a:ext cx="466961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218612" y="5114877"/>
            <a:ext cx="1261352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</a:p>
        </p:txBody>
      </p:sp>
      <p:cxnSp>
        <p:nvCxnSpPr>
          <p:cNvPr id="30" name="Straight Arrow Connector 29"/>
          <p:cNvCxnSpPr>
            <a:stCxn id="11" idx="3"/>
            <a:endCxn id="29" idx="1"/>
          </p:cNvCxnSpPr>
          <p:nvPr/>
        </p:nvCxnSpPr>
        <p:spPr>
          <a:xfrm flipV="1">
            <a:off x="8395002" y="5625579"/>
            <a:ext cx="823610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tImportBatonRougeCrimeData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created in the database for inserting the files. If the table is already present then new files are inserted in the same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via python script 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457201"/>
            <a:ext cx="8534400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dirty="0" smtClean="0">
                <a:solidFill>
                  <a:schemeClr val="lt1"/>
                </a:solidFill>
              </a:rPr>
              <a:t>Results:</a:t>
            </a: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lt1"/>
                </a:solidFill>
              </a:rPr>
              <a:t>The measures and calculated columns created in the </a:t>
            </a:r>
            <a:r>
              <a:rPr lang="en-IN" dirty="0" err="1" smtClean="0">
                <a:solidFill>
                  <a:schemeClr val="lt1"/>
                </a:solidFill>
              </a:rPr>
              <a:t>pbiox</a:t>
            </a:r>
            <a:r>
              <a:rPr lang="en-IN" dirty="0" smtClean="0">
                <a:solidFill>
                  <a:schemeClr val="lt1"/>
                </a:solidFill>
              </a:rPr>
              <a:t> file for this report will be used for different visuals depicting the criminal cases across different categories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is provided by the client in multiple batches and each batch contain multiple files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better Understanding </a:t>
            </a: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Formatted date related columns accordingly in Python script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a calculated column  for getting just the Year part for incidents that happened.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IN" sz="5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5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404</Words>
  <Application>Microsoft Office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Noto Sans Symbols</vt:lpstr>
      <vt:lpstr>Century Gothic</vt:lpstr>
      <vt:lpstr>Arial</vt:lpstr>
      <vt:lpstr>Times New Roman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Prateek Jha</cp:lastModifiedBy>
  <cp:revision>6</cp:revision>
  <dcterms:created xsi:type="dcterms:W3CDTF">2021-06-19T13:01:53Z</dcterms:created>
  <dcterms:modified xsi:type="dcterms:W3CDTF">2022-05-15T18:56:37Z</dcterms:modified>
</cp:coreProperties>
</file>