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8" r:id="rId10"/>
  </p:sldIdLst>
  <p:sldSz cx="12192000" cy="6858000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84" autoAdjust="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2" y="2537138"/>
            <a:ext cx="6400800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000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Edtech</a:t>
            </a:r>
            <a:r>
              <a:rPr lang="en-US" sz="3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startup </a:t>
            </a:r>
            <a:r>
              <a:rPr lang="en-US" sz="3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dirty="0" smtClean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aim of this projects is to provide a self serviced BI report made in Power Bi so as to provide a detailed view on the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valuation and other aspects of 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edtech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startups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have started recently across different locations across India. </a:t>
            </a: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 smtClean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IN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us in knowing which </a:t>
            </a:r>
            <a:r>
              <a:rPr lang="en-IN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 has the most valuation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a picture as to which category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subVertical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industryVertical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the 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valuation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of which </a:t>
            </a:r>
            <a:r>
              <a:rPr lang="en-IN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 had most valuation in </a:t>
            </a:r>
            <a:r>
              <a:rPr lang="en-IN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edtech</a:t>
            </a:r>
            <a:r>
              <a:rPr lang="en-IN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industry.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Sharing Agreement :</a:t>
            </a:r>
            <a:endParaRPr dirty="0"/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file name (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 https://github.com/PacktPublishing/Data-Visualization-Solutions-for-Beginners-/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blob/master/Section%206/Data/startup_funding.csv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date stamp(8 digits)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time stamp(6 digits)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Columns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names 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data type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205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" name="Rounded Rectangle 1"/>
          <p:cNvSpPr/>
          <p:nvPr/>
        </p:nvSpPr>
        <p:spPr>
          <a:xfrm>
            <a:off x="1040861" y="2033081"/>
            <a:ext cx="174125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615455" y="2033081"/>
            <a:ext cx="275617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Fetching data from csv into pandas </a:t>
            </a:r>
            <a:r>
              <a:rPr lang="en-IN" dirty="0" err="1" smtClean="0"/>
              <a:t>dataframe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7681625" y="2033081"/>
            <a:ext cx="275617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Performing ETL process in a python script and dumping the data in MySQL database table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681625" y="3581150"/>
            <a:ext cx="275617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Import data from </a:t>
            </a:r>
            <a:r>
              <a:rPr lang="en-IN" dirty="0" err="1" smtClean="0"/>
              <a:t>MySQl</a:t>
            </a:r>
            <a:r>
              <a:rPr lang="en-IN" dirty="0" smtClean="0"/>
              <a:t> database in MS Power BI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709498" y="3581150"/>
            <a:ext cx="275617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Performing some more data transformation and data cleaning process in Query Editor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1138135" y="3581150"/>
            <a:ext cx="2151435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required measures and calculated columns 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1040861" y="5129219"/>
            <a:ext cx="344359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the calculated columns and measures created in Power BI in different visuals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951412" y="5129219"/>
            <a:ext cx="344359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the required pages, Save and publish it to required workspace in Power BI service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3"/>
            <a:endCxn id="5" idx="1"/>
          </p:cNvCxnSpPr>
          <p:nvPr/>
        </p:nvCxnSpPr>
        <p:spPr>
          <a:xfrm>
            <a:off x="2782111" y="2543783"/>
            <a:ext cx="833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6371625" y="2543783"/>
            <a:ext cx="131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0"/>
          </p:cNvCxnSpPr>
          <p:nvPr/>
        </p:nvCxnSpPr>
        <p:spPr>
          <a:xfrm>
            <a:off x="9059710" y="3056106"/>
            <a:ext cx="0" cy="52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13852" y="4602554"/>
            <a:ext cx="0" cy="52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  <a:endCxn id="8" idx="3"/>
          </p:cNvCxnSpPr>
          <p:nvPr/>
        </p:nvCxnSpPr>
        <p:spPr>
          <a:xfrm flipH="1">
            <a:off x="6465668" y="4091852"/>
            <a:ext cx="1215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</p:cNvCxnSpPr>
          <p:nvPr/>
        </p:nvCxnSpPr>
        <p:spPr>
          <a:xfrm flipH="1">
            <a:off x="3268495" y="4091852"/>
            <a:ext cx="441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1" idx="1"/>
          </p:cNvCxnSpPr>
          <p:nvPr/>
        </p:nvCxnSpPr>
        <p:spPr>
          <a:xfrm>
            <a:off x="4484451" y="5625579"/>
            <a:ext cx="466961" cy="1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218612" y="5114877"/>
            <a:ext cx="1261352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End</a:t>
            </a:r>
          </a:p>
        </p:txBody>
      </p:sp>
      <p:cxnSp>
        <p:nvCxnSpPr>
          <p:cNvPr id="30" name="Straight Arrow Connector 29"/>
          <p:cNvCxnSpPr>
            <a:stCxn id="11" idx="3"/>
            <a:endCxn id="29" idx="1"/>
          </p:cNvCxnSpPr>
          <p:nvPr/>
        </p:nvCxnSpPr>
        <p:spPr>
          <a:xfrm flipV="1">
            <a:off x="8395002" y="5625579"/>
            <a:ext cx="823610" cy="1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Insertion in Database:</a:t>
            </a:r>
            <a:endParaRPr dirty="0"/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creation :- Table name 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startupsinformation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created in the database for inserting the files. If the table is already present then new files are inserted in the same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via python script 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684212" y="457201"/>
            <a:ext cx="8534400" cy="5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dirty="0" smtClean="0">
                <a:solidFill>
                  <a:schemeClr val="lt1"/>
                </a:solidFill>
              </a:rPr>
              <a:t>Results:</a:t>
            </a:r>
          </a:p>
          <a:p>
            <a:pPr marL="4445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lt1"/>
                </a:solidFill>
              </a:rPr>
              <a:t>The measures and calculated columns created in the </a:t>
            </a:r>
            <a:r>
              <a:rPr lang="en-IN" dirty="0" err="1" smtClean="0">
                <a:solidFill>
                  <a:schemeClr val="lt1"/>
                </a:solidFill>
              </a:rPr>
              <a:t>pbiox</a:t>
            </a:r>
            <a:r>
              <a:rPr lang="en-IN" dirty="0" smtClean="0">
                <a:solidFill>
                  <a:schemeClr val="lt1"/>
                </a:solidFill>
              </a:rPr>
              <a:t> file for this report will be used for different visuals depicting the criminal cases across different categories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for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is provided by the client in multiple batches and each batch contain multiple files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was the combination of numerical and Categorical values.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 slide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baseline="30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better Understanding </a:t>
            </a:r>
            <a:endParaRPr dirty="0"/>
          </a:p>
          <a:p>
            <a:pPr marL="0" lvl="1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074199" cy="630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techniques were you using for data pre-processing?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unwanted attributes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IN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Formatted date related columns accordingly in Python script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IN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Made a calculated column  for getting just the Year part for incidents that happened</a:t>
            </a:r>
            <a:r>
              <a:rPr lang="en-IN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IN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the transformations were made in Power query editor using M code distributed across different steps.</a:t>
            </a:r>
            <a:endParaRPr lang="en-IN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12571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IN" sz="5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5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422</Words>
  <Application>Microsoft Office PowerPoint</Application>
  <PresentationFormat>Widescreen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Arial</vt:lpstr>
      <vt:lpstr>Times New Roman</vt:lpstr>
      <vt:lpstr>Noto Sans Symbols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Prateek Jha</cp:lastModifiedBy>
  <cp:revision>7</cp:revision>
  <dcterms:created xsi:type="dcterms:W3CDTF">2021-06-19T13:01:53Z</dcterms:created>
  <dcterms:modified xsi:type="dcterms:W3CDTF">2022-05-24T17:03:02Z</dcterms:modified>
</cp:coreProperties>
</file>