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8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8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Crime Analysis</a:t>
            </a:r>
            <a:endParaRPr lang="en-US" sz="30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 smtClean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this projects is to provide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analytical report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in Power Bi so as to provide a detailed view on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fraudulent transactions that took place in country of United States of America and the data which are provided to us is for Accounts, Transactions and alerts for different transactions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 smtClean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us in </a:t>
            </a: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worth of fraudulent transaction was done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picture as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what is the behavior of transactions for this certain types of transactions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which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alerts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the lowest/ highest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for illegal transaction.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Also a detailed view on the data for which we need to observe things.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(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 accounts.csv, alerts.csv, transactions.csv)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040861" y="2033081"/>
            <a:ext cx="174125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1545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Fetching data from </a:t>
            </a:r>
            <a:r>
              <a:rPr lang="en-IN" dirty="0" smtClean="0"/>
              <a:t>different csv files </a:t>
            </a:r>
            <a:r>
              <a:rPr lang="en-IN" dirty="0" smtClean="0"/>
              <a:t>into pandas </a:t>
            </a:r>
            <a:r>
              <a:rPr lang="en-IN" dirty="0" err="1" smtClean="0"/>
              <a:t>dataframes</a:t>
            </a:r>
            <a:r>
              <a:rPr lang="en-IN" dirty="0" smtClean="0"/>
              <a:t> for accounts, alerts and transactions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8162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ETL process in a python script and dumping the data in MySQL database table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681625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data from </a:t>
            </a:r>
            <a:r>
              <a:rPr lang="en-IN" dirty="0" err="1" smtClean="0"/>
              <a:t>MySQl</a:t>
            </a:r>
            <a:r>
              <a:rPr lang="en-IN" dirty="0" smtClean="0"/>
              <a:t> database in MS Power BI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709498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some more data transformation and data cleaning process in Query Editor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138135" y="3581150"/>
            <a:ext cx="2151435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required measures and calculated columns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040861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the calculated columns and measures created in Power BI in different visuals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951412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the required pages, Save and publish it to required workspace in Power BI service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782111" y="2543783"/>
            <a:ext cx="83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6371625" y="2543783"/>
            <a:ext cx="13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9059710" y="3056106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13852" y="4602554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8" idx="3"/>
          </p:cNvCxnSpPr>
          <p:nvPr/>
        </p:nvCxnSpPr>
        <p:spPr>
          <a:xfrm flipH="1">
            <a:off x="6465668" y="4091852"/>
            <a:ext cx="12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3268495" y="4091852"/>
            <a:ext cx="44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>
            <a:off x="4484451" y="5625579"/>
            <a:ext cx="466961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218612" y="5114877"/>
            <a:ext cx="1261352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</a:p>
        </p:txBody>
      </p:sp>
      <p:cxnSp>
        <p:nvCxnSpPr>
          <p:cNvPr id="30" name="Straight Arrow Connector 29"/>
          <p:cNvCxnSpPr>
            <a:stCxn id="11" idx="3"/>
            <a:endCxn id="29" idx="1"/>
          </p:cNvCxnSpPr>
          <p:nvPr/>
        </p:nvCxnSpPr>
        <p:spPr>
          <a:xfrm flipV="1">
            <a:off x="8395002" y="5625579"/>
            <a:ext cx="8236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named  “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tAccounts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“,”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tAlerts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and “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tTransactions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database for inserting the files. If the table is already present then new files are inserted in the same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via python script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457201"/>
            <a:ext cx="8534400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dirty="0" smtClean="0">
                <a:solidFill>
                  <a:schemeClr val="lt1"/>
                </a:solidFill>
              </a:rPr>
              <a:t>Results: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lt1"/>
                </a:solidFill>
              </a:rPr>
              <a:t>The measures and calculated columns created in the </a:t>
            </a:r>
            <a:r>
              <a:rPr lang="en-IN" dirty="0" err="1" smtClean="0">
                <a:solidFill>
                  <a:schemeClr val="lt1"/>
                </a:solidFill>
              </a:rPr>
              <a:t>pbix</a:t>
            </a:r>
            <a:r>
              <a:rPr lang="en-IN" dirty="0" smtClean="0">
                <a:solidFill>
                  <a:schemeClr val="lt1"/>
                </a:solidFill>
              </a:rPr>
              <a:t> </a:t>
            </a:r>
            <a:r>
              <a:rPr lang="en-IN" dirty="0" smtClean="0">
                <a:solidFill>
                  <a:schemeClr val="lt1"/>
                </a:solidFill>
              </a:rPr>
              <a:t>file for this report will be used for different visuals depicting the </a:t>
            </a:r>
            <a:r>
              <a:rPr lang="en-IN" dirty="0" smtClean="0">
                <a:solidFill>
                  <a:schemeClr val="lt1"/>
                </a:solidFill>
              </a:rPr>
              <a:t>fraudulent transactional </a:t>
            </a:r>
            <a:r>
              <a:rPr lang="en-IN" dirty="0" smtClean="0">
                <a:solidFill>
                  <a:schemeClr val="lt1"/>
                </a:solidFill>
              </a:rPr>
              <a:t>cases across different </a:t>
            </a:r>
            <a:r>
              <a:rPr lang="en-IN" dirty="0" smtClean="0">
                <a:solidFill>
                  <a:schemeClr val="lt1"/>
                </a:solidFill>
              </a:rPr>
              <a:t>visual depending on the most suitable that we want to represent.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is provided by the client in multiple batches and each batch contain multiple files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honest, we really didn’t need any data cleaning or data pre-processing part because the data was already in a very cleaned state as we are mostly dealing with numerical values and some categorical columns but they didn’t show any absurd values or behaviour.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IN" sz="5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5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472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Noto Sans Symbols</vt:lpstr>
      <vt:lpstr>Century Gothic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Prateek Jha</cp:lastModifiedBy>
  <cp:revision>9</cp:revision>
  <dcterms:created xsi:type="dcterms:W3CDTF">2021-06-19T13:01:53Z</dcterms:created>
  <dcterms:modified xsi:type="dcterms:W3CDTF">2022-05-18T02:36:38Z</dcterms:modified>
</cp:coreProperties>
</file>