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4" r:id="rId3"/>
    <p:sldId id="258" r:id="rId4"/>
    <p:sldId id="259" r:id="rId5"/>
    <p:sldId id="265" r:id="rId6"/>
    <p:sldId id="261" r:id="rId7"/>
    <p:sldId id="279" r:id="rId8"/>
    <p:sldId id="280" r:id="rId9"/>
    <p:sldId id="274" r:id="rId10"/>
    <p:sldId id="276" r:id="rId11"/>
    <p:sldId id="271" r:id="rId12"/>
    <p:sldId id="273" r:id="rId13"/>
    <p:sldId id="277" r:id="rId14"/>
    <p:sldId id="278"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712"/>
    <a:srgbClr val="0A70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464"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9640A9A9-6D38-4DB5-A8B2-D664D7C6DBC7}"/>
    <pc:docChg chg="addSld modSld sldOrd">
      <pc:chgData name="Guest User" userId="" providerId="Windows Live" clId="Web-{9640A9A9-6D38-4DB5-A8B2-D664D7C6DBC7}" dt="2024-10-16T05:18:59.840" v="40"/>
      <pc:docMkLst>
        <pc:docMk/>
      </pc:docMkLst>
      <pc:sldChg chg="addSp delSp modSp">
        <pc:chgData name="Guest User" userId="" providerId="Windows Live" clId="Web-{9640A9A9-6D38-4DB5-A8B2-D664D7C6DBC7}" dt="2024-10-16T05:18:59.840" v="40"/>
        <pc:sldMkLst>
          <pc:docMk/>
          <pc:sldMk cId="3390924642" sldId="263"/>
        </pc:sldMkLst>
      </pc:sldChg>
      <pc:sldChg chg="delSp modSp mod modClrScheme delDesignElem chgLayout">
        <pc:chgData name="Guest User" userId="" providerId="Windows Live" clId="Web-{9640A9A9-6D38-4DB5-A8B2-D664D7C6DBC7}" dt="2024-10-16T04:54:31.725" v="4" actId="1076"/>
        <pc:sldMkLst>
          <pc:docMk/>
          <pc:sldMk cId="1857259246" sldId="270"/>
        </pc:sldMkLst>
      </pc:sldChg>
      <pc:sldChg chg="addSp delSp modSp ord">
        <pc:chgData name="Guest User" userId="" providerId="Windows Live" clId="Web-{9640A9A9-6D38-4DB5-A8B2-D664D7C6DBC7}" dt="2024-10-16T05:16:31.834" v="33"/>
        <pc:sldMkLst>
          <pc:docMk/>
          <pc:sldMk cId="2603486726" sldId="272"/>
        </pc:sldMkLst>
      </pc:sldChg>
      <pc:sldChg chg="addSp delSp modSp">
        <pc:chgData name="Guest User" userId="" providerId="Windows Live" clId="Web-{9640A9A9-6D38-4DB5-A8B2-D664D7C6DBC7}" dt="2024-10-16T05:18:05.369" v="35"/>
        <pc:sldMkLst>
          <pc:docMk/>
          <pc:sldMk cId="926930702" sldId="274"/>
        </pc:sldMkLst>
      </pc:sldChg>
      <pc:sldChg chg="addSp delSp modSp new">
        <pc:chgData name="Guest User" userId="" providerId="Windows Live" clId="Web-{9640A9A9-6D38-4DB5-A8B2-D664D7C6DBC7}" dt="2024-10-16T05:18:24.776" v="39" actId="14100"/>
        <pc:sldMkLst>
          <pc:docMk/>
          <pc:sldMk cId="190994537" sldId="275"/>
        </pc:sldMkLst>
      </pc:sldChg>
    </pc:docChg>
  </pc:docChgLst>
  <pc:docChgLst>
    <pc:chgData name="Murali Prateek M" userId="2c8bad8c13a9c4f1" providerId="LiveId" clId="{F109BDF9-695C-48C3-A655-B4598253FAF5}"/>
    <pc:docChg chg="modSld">
      <pc:chgData name="Murali Prateek M" userId="2c8bad8c13a9c4f1" providerId="LiveId" clId="{F109BDF9-695C-48C3-A655-B4598253FAF5}" dt="2025-05-28T18:36:48.524" v="0" actId="20577"/>
      <pc:docMkLst>
        <pc:docMk/>
      </pc:docMkLst>
      <pc:sldChg chg="modSp mod">
        <pc:chgData name="Murali Prateek M" userId="2c8bad8c13a9c4f1" providerId="LiveId" clId="{F109BDF9-695C-48C3-A655-B4598253FAF5}" dt="2025-05-28T18:36:48.524" v="0" actId="20577"/>
        <pc:sldMkLst>
          <pc:docMk/>
          <pc:sldMk cId="3464800192" sldId="256"/>
        </pc:sldMkLst>
        <pc:spChg chg="mod">
          <ac:chgData name="Murali Prateek M" userId="2c8bad8c13a9c4f1" providerId="LiveId" clId="{F109BDF9-695C-48C3-A655-B4598253FAF5}" dt="2025-05-28T18:36:48.524" v="0" actId="20577"/>
          <ac:spMkLst>
            <pc:docMk/>
            <pc:sldMk cId="3464800192" sldId="256"/>
            <ac:spMk id="5" creationId="{5A1D01F5-4016-B695-D801-3CE2B14A6B8B}"/>
          </ac:spMkLst>
        </pc:spChg>
      </pc:sldChg>
    </pc:docChg>
  </pc:docChgLst>
  <pc:docChgLst>
    <pc:chgData name="Guest User" providerId="Windows Live" clId="Web-{F93163E5-BDBB-4B64-81E3-4953AEF6A760}"/>
    <pc:docChg chg="modSld">
      <pc:chgData name="Guest User" userId="" providerId="Windows Live" clId="Web-{F93163E5-BDBB-4B64-81E3-4953AEF6A760}" dt="2024-10-16T17:26:25.934" v="4" actId="1076"/>
      <pc:docMkLst>
        <pc:docMk/>
      </pc:docMkLst>
      <pc:sldChg chg="modSp">
        <pc:chgData name="Guest User" userId="" providerId="Windows Live" clId="Web-{F93163E5-BDBB-4B64-81E3-4953AEF6A760}" dt="2024-10-16T17:26:25.934" v="4" actId="1076"/>
        <pc:sldMkLst>
          <pc:docMk/>
          <pc:sldMk cId="1835965972" sldId="280"/>
        </pc:sldMkLst>
      </pc:sldChg>
    </pc:docChg>
  </pc:docChgLst>
  <pc:docChgLst>
    <pc:chgData name="Guest User" providerId="Windows Live" clId="Web-{035257B6-E46F-4F46-AA87-3256B8909709}"/>
    <pc:docChg chg="modSld">
      <pc:chgData name="Guest User" userId="" providerId="Windows Live" clId="Web-{035257B6-E46F-4F46-AA87-3256B8909709}" dt="2024-10-16T01:24:38.162" v="22" actId="20577"/>
      <pc:docMkLst>
        <pc:docMk/>
      </pc:docMkLst>
      <pc:sldChg chg="modSp">
        <pc:chgData name="Guest User" userId="" providerId="Windows Live" clId="Web-{035257B6-E46F-4F46-AA87-3256B8909709}" dt="2024-10-16T01:21:40.488" v="11" actId="1076"/>
        <pc:sldMkLst>
          <pc:docMk/>
          <pc:sldMk cId="3371695713" sldId="261"/>
        </pc:sldMkLst>
      </pc:sldChg>
      <pc:sldChg chg="modSp">
        <pc:chgData name="Guest User" userId="" providerId="Windows Live" clId="Web-{035257B6-E46F-4F46-AA87-3256B8909709}" dt="2024-10-16T01:24:38.162" v="22" actId="20577"/>
        <pc:sldMkLst>
          <pc:docMk/>
          <pc:sldMk cId="3390924642" sldId="263"/>
        </pc:sldMkLst>
      </pc:sldChg>
      <pc:sldChg chg="modSp">
        <pc:chgData name="Guest User" userId="" providerId="Windows Live" clId="Web-{035257B6-E46F-4F46-AA87-3256B8909709}" dt="2024-10-16T01:20:58.675" v="3" actId="1076"/>
        <pc:sldMkLst>
          <pc:docMk/>
          <pc:sldMk cId="4039960115" sldId="264"/>
        </pc:sldMkLst>
      </pc:sldChg>
    </pc:docChg>
  </pc:docChgLst>
  <pc:docChgLst>
    <pc:chgData name="Murali Prateek M" userId="2c8bad8c13a9c4f1" providerId="LiveId" clId="{89DD5616-CD7B-427D-BD93-39F8A9A156CB}"/>
    <pc:docChg chg="undo custSel addSld delSld modSld sldOrd">
      <pc:chgData name="Murali Prateek M" userId="2c8bad8c13a9c4f1" providerId="LiveId" clId="{89DD5616-CD7B-427D-BD93-39F8A9A156CB}" dt="2024-10-16T06:58:07.826" v="1762" actId="1076"/>
      <pc:docMkLst>
        <pc:docMk/>
      </pc:docMkLst>
      <pc:sldChg chg="addSp delSp modSp mod delAnim">
        <pc:chgData name="Murali Prateek M" userId="2c8bad8c13a9c4f1" providerId="LiveId" clId="{89DD5616-CD7B-427D-BD93-39F8A9A156CB}" dt="2024-10-16T06:58:07.826" v="1762" actId="1076"/>
        <pc:sldMkLst>
          <pc:docMk/>
          <pc:sldMk cId="3464800192" sldId="256"/>
        </pc:sldMkLst>
      </pc:sldChg>
      <pc:sldChg chg="modSp mod">
        <pc:chgData name="Murali Prateek M" userId="2c8bad8c13a9c4f1" providerId="LiveId" clId="{89DD5616-CD7B-427D-BD93-39F8A9A156CB}" dt="2024-10-14T15:27:39.256" v="1056" actId="20577"/>
        <pc:sldMkLst>
          <pc:docMk/>
          <pc:sldMk cId="2538418137" sldId="258"/>
        </pc:sldMkLst>
      </pc:sldChg>
      <pc:sldChg chg="modSp new mod">
        <pc:chgData name="Murali Prateek M" userId="2c8bad8c13a9c4f1" providerId="LiveId" clId="{89DD5616-CD7B-427D-BD93-39F8A9A156CB}" dt="2024-10-12T08:00:33.397" v="1022"/>
        <pc:sldMkLst>
          <pc:docMk/>
          <pc:sldMk cId="729162246" sldId="259"/>
        </pc:sldMkLst>
      </pc:sldChg>
      <pc:sldChg chg="modSp new del mod">
        <pc:chgData name="Murali Prateek M" userId="2c8bad8c13a9c4f1" providerId="LiveId" clId="{89DD5616-CD7B-427D-BD93-39F8A9A156CB}" dt="2024-10-16T01:10:14.933" v="1063" actId="2696"/>
        <pc:sldMkLst>
          <pc:docMk/>
          <pc:sldMk cId="3854094716" sldId="260"/>
        </pc:sldMkLst>
      </pc:sldChg>
      <pc:sldChg chg="addSp delSp modSp new mod setBg addAnim delAnim">
        <pc:chgData name="Murali Prateek M" userId="2c8bad8c13a9c4f1" providerId="LiveId" clId="{89DD5616-CD7B-427D-BD93-39F8A9A156CB}" dt="2024-10-16T01:24:16.920" v="1300" actId="1076"/>
        <pc:sldMkLst>
          <pc:docMk/>
          <pc:sldMk cId="3371695713" sldId="261"/>
        </pc:sldMkLst>
      </pc:sldChg>
      <pc:sldChg chg="new del ord">
        <pc:chgData name="Murali Prateek M" userId="2c8bad8c13a9c4f1" providerId="LiveId" clId="{89DD5616-CD7B-427D-BD93-39F8A9A156CB}" dt="2024-10-12T07:39:35.258" v="930" actId="2696"/>
        <pc:sldMkLst>
          <pc:docMk/>
          <pc:sldMk cId="956087445" sldId="262"/>
        </pc:sldMkLst>
      </pc:sldChg>
      <pc:sldChg chg="addSp delSp modSp new mod ord setBg">
        <pc:chgData name="Murali Prateek M" userId="2c8bad8c13a9c4f1" providerId="LiveId" clId="{89DD5616-CD7B-427D-BD93-39F8A9A156CB}" dt="2024-10-16T05:19:48.734" v="1533" actId="27636"/>
        <pc:sldMkLst>
          <pc:docMk/>
          <pc:sldMk cId="3390924642" sldId="263"/>
        </pc:sldMkLst>
      </pc:sldChg>
      <pc:sldChg chg="modSp new mod">
        <pc:chgData name="Murali Prateek M" userId="2c8bad8c13a9c4f1" providerId="LiveId" clId="{89DD5616-CD7B-427D-BD93-39F8A9A156CB}" dt="2024-10-14T14:54:57.817" v="1052" actId="1076"/>
        <pc:sldMkLst>
          <pc:docMk/>
          <pc:sldMk cId="4039960115" sldId="264"/>
        </pc:sldMkLst>
      </pc:sldChg>
      <pc:sldChg chg="modSp mod ord">
        <pc:chgData name="Murali Prateek M" userId="2c8bad8c13a9c4f1" providerId="LiveId" clId="{89DD5616-CD7B-427D-BD93-39F8A9A156CB}" dt="2024-10-16T05:36:15.321" v="1712"/>
        <pc:sldMkLst>
          <pc:docMk/>
          <pc:sldMk cId="4169655969" sldId="265"/>
        </pc:sldMkLst>
      </pc:sldChg>
      <pc:sldChg chg="addSp delSp modSp add del mod">
        <pc:chgData name="Murali Prateek M" userId="2c8bad8c13a9c4f1" providerId="LiveId" clId="{89DD5616-CD7B-427D-BD93-39F8A9A156CB}" dt="2024-10-16T01:17:26.996" v="1115" actId="47"/>
        <pc:sldMkLst>
          <pc:docMk/>
          <pc:sldMk cId="3549513803" sldId="266"/>
        </pc:sldMkLst>
      </pc:sldChg>
      <pc:sldChg chg="addSp delSp modSp add del mod">
        <pc:chgData name="Murali Prateek M" userId="2c8bad8c13a9c4f1" providerId="LiveId" clId="{89DD5616-CD7B-427D-BD93-39F8A9A156CB}" dt="2024-10-16T01:17:31.970" v="1117" actId="47"/>
        <pc:sldMkLst>
          <pc:docMk/>
          <pc:sldMk cId="2825700539" sldId="267"/>
        </pc:sldMkLst>
      </pc:sldChg>
      <pc:sldChg chg="addSp delSp modSp add del mod">
        <pc:chgData name="Murali Prateek M" userId="2c8bad8c13a9c4f1" providerId="LiveId" clId="{89DD5616-CD7B-427D-BD93-39F8A9A156CB}" dt="2024-10-16T01:25:12.873" v="1312" actId="47"/>
        <pc:sldMkLst>
          <pc:docMk/>
          <pc:sldMk cId="1642510706" sldId="268"/>
        </pc:sldMkLst>
      </pc:sldChg>
      <pc:sldChg chg="addSp delSp modSp add del mod">
        <pc:chgData name="Murali Prateek M" userId="2c8bad8c13a9c4f1" providerId="LiveId" clId="{89DD5616-CD7B-427D-BD93-39F8A9A156CB}" dt="2024-10-16T01:24:43.028" v="1304" actId="47"/>
        <pc:sldMkLst>
          <pc:docMk/>
          <pc:sldMk cId="502554563" sldId="269"/>
        </pc:sldMkLst>
      </pc:sldChg>
      <pc:sldChg chg="addSp delSp modSp add del mod ord">
        <pc:chgData name="Murali Prateek M" userId="2c8bad8c13a9c4f1" providerId="LiveId" clId="{89DD5616-CD7B-427D-BD93-39F8A9A156CB}" dt="2024-10-16T04:55:07.128" v="1434" actId="47"/>
        <pc:sldMkLst>
          <pc:docMk/>
          <pc:sldMk cId="1857259246" sldId="270"/>
        </pc:sldMkLst>
      </pc:sldChg>
      <pc:sldChg chg="addSp delSp modSp add mod">
        <pc:chgData name="Murali Prateek M" userId="2c8bad8c13a9c4f1" providerId="LiveId" clId="{89DD5616-CD7B-427D-BD93-39F8A9A156CB}" dt="2024-10-16T01:25:56.988" v="1319" actId="1076"/>
        <pc:sldMkLst>
          <pc:docMk/>
          <pc:sldMk cId="4231124983" sldId="271"/>
        </pc:sldMkLst>
      </pc:sldChg>
      <pc:sldChg chg="delSp modSp add del mod">
        <pc:chgData name="Murali Prateek M" userId="2c8bad8c13a9c4f1" providerId="LiveId" clId="{89DD5616-CD7B-427D-BD93-39F8A9A156CB}" dt="2024-10-16T05:17:17.550" v="1505" actId="47"/>
        <pc:sldMkLst>
          <pc:docMk/>
          <pc:sldMk cId="2603486726" sldId="272"/>
        </pc:sldMkLst>
      </pc:sldChg>
      <pc:sldChg chg="addSp delSp modSp add mod">
        <pc:chgData name="Murali Prateek M" userId="2c8bad8c13a9c4f1" providerId="LiveId" clId="{89DD5616-CD7B-427D-BD93-39F8A9A156CB}" dt="2024-10-16T04:55:16.832" v="1436"/>
        <pc:sldMkLst>
          <pc:docMk/>
          <pc:sldMk cId="3507468234" sldId="273"/>
        </pc:sldMkLst>
      </pc:sldChg>
      <pc:sldChg chg="addSp delSp modSp add mod ord">
        <pc:chgData name="Murali Prateek M" userId="2c8bad8c13a9c4f1" providerId="LiveId" clId="{89DD5616-CD7B-427D-BD93-39F8A9A156CB}" dt="2024-10-16T05:18:18.652" v="1513" actId="14100"/>
        <pc:sldMkLst>
          <pc:docMk/>
          <pc:sldMk cId="926930702" sldId="274"/>
        </pc:sldMkLst>
      </pc:sldChg>
      <pc:sldChg chg="addSp delSp modSp del mod">
        <pc:chgData name="Murali Prateek M" userId="2c8bad8c13a9c4f1" providerId="LiveId" clId="{89DD5616-CD7B-427D-BD93-39F8A9A156CB}" dt="2024-10-16T05:18:32.281" v="1516" actId="47"/>
        <pc:sldMkLst>
          <pc:docMk/>
          <pc:sldMk cId="190994537" sldId="275"/>
        </pc:sldMkLst>
      </pc:sldChg>
      <pc:sldChg chg="addSp delSp modSp add mod ord">
        <pc:chgData name="Murali Prateek M" userId="2c8bad8c13a9c4f1" providerId="LiveId" clId="{89DD5616-CD7B-427D-BD93-39F8A9A156CB}" dt="2024-10-16T06:17:02.301" v="1730"/>
        <pc:sldMkLst>
          <pc:docMk/>
          <pc:sldMk cId="1337872574" sldId="276"/>
        </pc:sldMkLst>
      </pc:sldChg>
      <pc:sldChg chg="addSp delSp modSp new mod setBg">
        <pc:chgData name="Murali Prateek M" userId="2c8bad8c13a9c4f1" providerId="LiveId" clId="{89DD5616-CD7B-427D-BD93-39F8A9A156CB}" dt="2024-10-16T05:21:13.618" v="1541" actId="478"/>
        <pc:sldMkLst>
          <pc:docMk/>
          <pc:sldMk cId="1040146247" sldId="277"/>
        </pc:sldMkLst>
      </pc:sldChg>
      <pc:sldChg chg="addSp modSp new mod ord">
        <pc:chgData name="Murali Prateek M" userId="2c8bad8c13a9c4f1" providerId="LiveId" clId="{89DD5616-CD7B-427D-BD93-39F8A9A156CB}" dt="2024-10-16T06:00:18.340" v="1726"/>
        <pc:sldMkLst>
          <pc:docMk/>
          <pc:sldMk cId="2064963261" sldId="278"/>
        </pc:sldMkLst>
      </pc:sldChg>
      <pc:sldChg chg="modSp mod">
        <pc:chgData name="Murali Prateek M" userId="2c8bad8c13a9c4f1" providerId="LiveId" clId="{89DD5616-CD7B-427D-BD93-39F8A9A156CB}" dt="2024-10-16T06:56:09.853" v="1745" actId="14100"/>
        <pc:sldMkLst>
          <pc:docMk/>
          <pc:sldMk cId="375683275" sldId="279"/>
        </pc:sldMkLst>
      </pc:sldChg>
    </pc:docChg>
  </pc:docChgLst>
  <pc:docChgLst>
    <pc:chgData name="Guest User" providerId="Windows Live" clId="Web-{A59A193E-4290-4828-92F2-E8967DB52E19}"/>
    <pc:docChg chg="addSld modSld sldOrd">
      <pc:chgData name="Guest User" userId="" providerId="Windows Live" clId="Web-{A59A193E-4290-4828-92F2-E8967DB52E19}" dt="2024-10-16T06:53:47.304" v="96"/>
      <pc:docMkLst>
        <pc:docMk/>
      </pc:docMkLst>
      <pc:sldChg chg="ord">
        <pc:chgData name="Guest User" userId="" providerId="Windows Live" clId="Web-{A59A193E-4290-4828-92F2-E8967DB52E19}" dt="2024-10-16T05:38:00.855" v="69"/>
        <pc:sldMkLst>
          <pc:docMk/>
          <pc:sldMk cId="3371695713" sldId="261"/>
        </pc:sldMkLst>
      </pc:sldChg>
      <pc:sldChg chg="ord">
        <pc:chgData name="Guest User" userId="" providerId="Windows Live" clId="Web-{A59A193E-4290-4828-92F2-E8967DB52E19}" dt="2024-10-16T05:37:17.448" v="67"/>
        <pc:sldMkLst>
          <pc:docMk/>
          <pc:sldMk cId="4169655969" sldId="265"/>
        </pc:sldMkLst>
      </pc:sldChg>
      <pc:sldChg chg="ord">
        <pc:chgData name="Guest User" userId="" providerId="Windows Live" clId="Web-{A59A193E-4290-4828-92F2-E8967DB52E19}" dt="2024-10-16T05:38:03.449" v="70"/>
        <pc:sldMkLst>
          <pc:docMk/>
          <pc:sldMk cId="926930702" sldId="274"/>
        </pc:sldMkLst>
      </pc:sldChg>
      <pc:sldChg chg="addSp delSp modSp ord">
        <pc:chgData name="Guest User" userId="" providerId="Windows Live" clId="Web-{A59A193E-4290-4828-92F2-E8967DB52E19}" dt="2024-10-16T05:39:43.342" v="89" actId="1076"/>
        <pc:sldMkLst>
          <pc:docMk/>
          <pc:sldMk cId="1040146247" sldId="277"/>
        </pc:sldMkLst>
      </pc:sldChg>
      <pc:sldChg chg="modSp">
        <pc:chgData name="Guest User" userId="" providerId="Windows Live" clId="Web-{A59A193E-4290-4828-92F2-E8967DB52E19}" dt="2024-10-16T06:01:20.523" v="94" actId="20577"/>
        <pc:sldMkLst>
          <pc:docMk/>
          <pc:sldMk cId="2064963261" sldId="278"/>
        </pc:sldMkLst>
      </pc:sldChg>
      <pc:sldChg chg="delSp add replId">
        <pc:chgData name="Guest User" userId="" providerId="Windows Live" clId="Web-{A59A193E-4290-4828-92F2-E8967DB52E19}" dt="2024-10-16T06:53:47.304" v="96"/>
        <pc:sldMkLst>
          <pc:docMk/>
          <pc:sldMk cId="375683275" sldId="279"/>
        </pc:sldMkLst>
      </pc:sldChg>
    </pc:docChg>
  </pc:docChgLst>
  <pc:docChgLst>
    <pc:chgData name="Guest User" providerId="Windows Live" clId="Web-{0A414CFB-9A7C-4B4A-974C-16054C38BADA}"/>
    <pc:docChg chg="addSld modSld sldOrd">
      <pc:chgData name="Guest User" userId="" providerId="Windows Live" clId="Web-{0A414CFB-9A7C-4B4A-974C-16054C38BADA}" dt="2024-10-13T22:04:07.956" v="484"/>
      <pc:docMkLst>
        <pc:docMk/>
      </pc:docMkLst>
      <pc:sldChg chg="addSp delSp modSp">
        <pc:chgData name="Guest User" userId="" providerId="Windows Live" clId="Web-{0A414CFB-9A7C-4B4A-974C-16054C38BADA}" dt="2024-10-13T22:02:47.252" v="471"/>
        <pc:sldMkLst>
          <pc:docMk/>
          <pc:sldMk cId="3464800192" sldId="256"/>
        </pc:sldMkLst>
      </pc:sldChg>
      <pc:sldChg chg="addSp delSp modSp mod setBg">
        <pc:chgData name="Guest User" userId="" providerId="Windows Live" clId="Web-{0A414CFB-9A7C-4B4A-974C-16054C38BADA}" dt="2024-10-13T21:51:03.357" v="221" actId="1076"/>
        <pc:sldMkLst>
          <pc:docMk/>
          <pc:sldMk cId="2538418137" sldId="258"/>
        </pc:sldMkLst>
      </pc:sldChg>
      <pc:sldChg chg="addSp delSp modSp mod setBg">
        <pc:chgData name="Guest User" userId="" providerId="Windows Live" clId="Web-{0A414CFB-9A7C-4B4A-974C-16054C38BADA}" dt="2024-10-13T22:03:59.800" v="483"/>
        <pc:sldMkLst>
          <pc:docMk/>
          <pc:sldMk cId="729162246" sldId="259"/>
        </pc:sldMkLst>
      </pc:sldChg>
      <pc:sldChg chg="addSp delSp modSp ord">
        <pc:chgData name="Guest User" userId="" providerId="Windows Live" clId="Web-{0A414CFB-9A7C-4B4A-974C-16054C38BADA}" dt="2024-10-13T22:00:06.217" v="454"/>
        <pc:sldMkLst>
          <pc:docMk/>
          <pc:sldMk cId="3854094716" sldId="260"/>
        </pc:sldMkLst>
      </pc:sldChg>
      <pc:sldChg chg="ord">
        <pc:chgData name="Guest User" userId="" providerId="Windows Live" clId="Web-{0A414CFB-9A7C-4B4A-974C-16054C38BADA}" dt="2024-10-13T22:00:08.170" v="455"/>
        <pc:sldMkLst>
          <pc:docMk/>
          <pc:sldMk cId="3371695713" sldId="261"/>
        </pc:sldMkLst>
      </pc:sldChg>
      <pc:sldChg chg="addSp delSp modSp mod setBg">
        <pc:chgData name="Guest User" userId="" providerId="Windows Live" clId="Web-{0A414CFB-9A7C-4B4A-974C-16054C38BADA}" dt="2024-10-13T21:48:58.933" v="201" actId="1076"/>
        <pc:sldMkLst>
          <pc:docMk/>
          <pc:sldMk cId="4039960115" sldId="264"/>
        </pc:sldMkLst>
      </pc:sldChg>
      <pc:sldChg chg="addSp delSp modSp add mod replId setBg">
        <pc:chgData name="Guest User" userId="" providerId="Windows Live" clId="Web-{0A414CFB-9A7C-4B4A-974C-16054C38BADA}" dt="2024-10-13T22:04:07.956" v="484"/>
        <pc:sldMkLst>
          <pc:docMk/>
          <pc:sldMk cId="4169655969" sldId="265"/>
        </pc:sldMkLst>
      </pc:sldChg>
    </pc:docChg>
  </pc:docChgLst>
  <pc:docChgLst>
    <pc:chgData name="Guest User" providerId="Windows Live" clId="Web-{E8158FC1-33C1-45A7-9C23-7FEBFE5194E6}"/>
    <pc:docChg chg="addSld modSld">
      <pc:chgData name="Guest User" userId="" providerId="Windows Live" clId="Web-{E8158FC1-33C1-45A7-9C23-7FEBFE5194E6}" dt="2024-10-16T06:56:46.961" v="19" actId="14100"/>
      <pc:docMkLst>
        <pc:docMk/>
      </pc:docMkLst>
      <pc:sldChg chg="addSp delSp modSp">
        <pc:chgData name="Guest User" userId="" providerId="Windows Live" clId="Web-{E8158FC1-33C1-45A7-9C23-7FEBFE5194E6}" dt="2024-10-16T06:56:46.961" v="19" actId="14100"/>
        <pc:sldMkLst>
          <pc:docMk/>
          <pc:sldMk cId="375683275" sldId="279"/>
        </pc:sldMkLst>
      </pc:sldChg>
      <pc:sldChg chg="addSp delSp modSp add replId">
        <pc:chgData name="Guest User" userId="" providerId="Windows Live" clId="Web-{E8158FC1-33C1-45A7-9C23-7FEBFE5194E6}" dt="2024-10-16T06:55:57.444" v="15" actId="14100"/>
        <pc:sldMkLst>
          <pc:docMk/>
          <pc:sldMk cId="1835965972" sldId="280"/>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6D1196-49DC-43B6-B01D-F0FA78419BCC}"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8BB85F1D-86B7-4C9E-BE8C-C8BA8E79E290}">
      <dgm:prSet/>
      <dgm:spPr/>
      <dgm:t>
        <a:bodyPr/>
        <a:lstStyle/>
        <a:p>
          <a:r>
            <a:rPr lang="en-US" b="1"/>
            <a:t>THE REAL QUESTION IS:</a:t>
          </a:r>
          <a:endParaRPr lang="en-US"/>
        </a:p>
      </dgm:t>
    </dgm:pt>
    <dgm:pt modelId="{965EF768-92E7-423A-A04F-48CFF7634DD0}" type="parTrans" cxnId="{6D714CE8-E638-433A-8239-490514A011B1}">
      <dgm:prSet/>
      <dgm:spPr/>
      <dgm:t>
        <a:bodyPr/>
        <a:lstStyle/>
        <a:p>
          <a:endParaRPr lang="en-US"/>
        </a:p>
      </dgm:t>
    </dgm:pt>
    <dgm:pt modelId="{C6294F7B-21E3-4E07-AF92-5F7572EBCCFC}" type="sibTrans" cxnId="{6D714CE8-E638-433A-8239-490514A011B1}">
      <dgm:prSet/>
      <dgm:spPr/>
      <dgm:t>
        <a:bodyPr/>
        <a:lstStyle/>
        <a:p>
          <a:endParaRPr lang="en-US"/>
        </a:p>
      </dgm:t>
    </dgm:pt>
    <dgm:pt modelId="{81804AFE-6288-40CE-BB9E-B676AB2A91D5}">
      <dgm:prSet/>
      <dgm:spPr/>
      <dgm:t>
        <a:bodyPr/>
        <a:lstStyle/>
        <a:p>
          <a:r>
            <a:rPr lang="en-US"/>
            <a:t>Which key elements drive tipping behavior, and how can they be applied to boost both driver efficiency and customer satisfaction?</a:t>
          </a:r>
        </a:p>
      </dgm:t>
    </dgm:pt>
    <dgm:pt modelId="{87AB32DD-0C05-4218-8351-62B67B8339C8}" type="parTrans" cxnId="{DDD98CD5-F76D-46F4-B1E2-BD0A730F282D}">
      <dgm:prSet/>
      <dgm:spPr/>
      <dgm:t>
        <a:bodyPr/>
        <a:lstStyle/>
        <a:p>
          <a:endParaRPr lang="en-US"/>
        </a:p>
      </dgm:t>
    </dgm:pt>
    <dgm:pt modelId="{1BA57D74-D78F-48FB-BEF2-0C24B5824FD8}" type="sibTrans" cxnId="{DDD98CD5-F76D-46F4-B1E2-BD0A730F282D}">
      <dgm:prSet/>
      <dgm:spPr/>
      <dgm:t>
        <a:bodyPr/>
        <a:lstStyle/>
        <a:p>
          <a:endParaRPr lang="en-US"/>
        </a:p>
      </dgm:t>
    </dgm:pt>
    <dgm:pt modelId="{CCADCBC0-F716-4AFA-83DF-82B216D29A93}" type="pres">
      <dgm:prSet presAssocID="{A56D1196-49DC-43B6-B01D-F0FA78419BCC}" presName="root" presStyleCnt="0">
        <dgm:presLayoutVars>
          <dgm:dir/>
          <dgm:resizeHandles val="exact"/>
        </dgm:presLayoutVars>
      </dgm:prSet>
      <dgm:spPr/>
    </dgm:pt>
    <dgm:pt modelId="{58142E20-7796-4466-90F3-F6425D3B2739}" type="pres">
      <dgm:prSet presAssocID="{8BB85F1D-86B7-4C9E-BE8C-C8BA8E79E290}" presName="compNode" presStyleCnt="0"/>
      <dgm:spPr/>
    </dgm:pt>
    <dgm:pt modelId="{B1B29178-3B49-4004-9082-24958F4B8D1A}" type="pres">
      <dgm:prSet presAssocID="{8BB85F1D-86B7-4C9E-BE8C-C8BA8E79E29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3D1B31D1-580F-49D4-8BC9-3E8261EC7048}" type="pres">
      <dgm:prSet presAssocID="{8BB85F1D-86B7-4C9E-BE8C-C8BA8E79E290}" presName="spaceRect" presStyleCnt="0"/>
      <dgm:spPr/>
    </dgm:pt>
    <dgm:pt modelId="{9305B83A-D8D1-4026-8C86-75FCDC672258}" type="pres">
      <dgm:prSet presAssocID="{8BB85F1D-86B7-4C9E-BE8C-C8BA8E79E290}" presName="textRect" presStyleLbl="revTx" presStyleIdx="0" presStyleCnt="2">
        <dgm:presLayoutVars>
          <dgm:chMax val="1"/>
          <dgm:chPref val="1"/>
        </dgm:presLayoutVars>
      </dgm:prSet>
      <dgm:spPr/>
    </dgm:pt>
    <dgm:pt modelId="{CB3DA655-9C1E-4DE7-9695-075F826ECFDB}" type="pres">
      <dgm:prSet presAssocID="{C6294F7B-21E3-4E07-AF92-5F7572EBCCFC}" presName="sibTrans" presStyleCnt="0"/>
      <dgm:spPr/>
    </dgm:pt>
    <dgm:pt modelId="{FAF32123-3F8E-4519-AC6B-71BE6526CEE9}" type="pres">
      <dgm:prSet presAssocID="{81804AFE-6288-40CE-BB9E-B676AB2A91D5}" presName="compNode" presStyleCnt="0"/>
      <dgm:spPr/>
    </dgm:pt>
    <dgm:pt modelId="{0C0CE90D-FFED-47D0-B2F6-5916A92D41E4}" type="pres">
      <dgm:prSet presAssocID="{81804AFE-6288-40CE-BB9E-B676AB2A91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83F5A00-0CC5-42F8-A4E2-B77AFF318854}" type="pres">
      <dgm:prSet presAssocID="{81804AFE-6288-40CE-BB9E-B676AB2A91D5}" presName="spaceRect" presStyleCnt="0"/>
      <dgm:spPr/>
    </dgm:pt>
    <dgm:pt modelId="{AF6DFB79-21AF-48CB-AB5E-DC65ECFA48AE}" type="pres">
      <dgm:prSet presAssocID="{81804AFE-6288-40CE-BB9E-B676AB2A91D5}" presName="textRect" presStyleLbl="revTx" presStyleIdx="1" presStyleCnt="2">
        <dgm:presLayoutVars>
          <dgm:chMax val="1"/>
          <dgm:chPref val="1"/>
        </dgm:presLayoutVars>
      </dgm:prSet>
      <dgm:spPr/>
    </dgm:pt>
  </dgm:ptLst>
  <dgm:cxnLst>
    <dgm:cxn modelId="{B707A314-9C77-4B55-A40C-1CD6AE8099C4}" type="presOf" srcId="{A56D1196-49DC-43B6-B01D-F0FA78419BCC}" destId="{CCADCBC0-F716-4AFA-83DF-82B216D29A93}" srcOrd="0" destOrd="0" presId="urn:microsoft.com/office/officeart/2018/2/layout/IconLabelList"/>
    <dgm:cxn modelId="{950A931E-0397-4EAA-8703-AF2A63C5228D}" type="presOf" srcId="{8BB85F1D-86B7-4C9E-BE8C-C8BA8E79E290}" destId="{9305B83A-D8D1-4026-8C86-75FCDC672258}" srcOrd="0" destOrd="0" presId="urn:microsoft.com/office/officeart/2018/2/layout/IconLabelList"/>
    <dgm:cxn modelId="{30B0A8C8-9C3D-4BE6-A5E8-9F2B4D4771E4}" type="presOf" srcId="{81804AFE-6288-40CE-BB9E-B676AB2A91D5}" destId="{AF6DFB79-21AF-48CB-AB5E-DC65ECFA48AE}" srcOrd="0" destOrd="0" presId="urn:microsoft.com/office/officeart/2018/2/layout/IconLabelList"/>
    <dgm:cxn modelId="{DDD98CD5-F76D-46F4-B1E2-BD0A730F282D}" srcId="{A56D1196-49DC-43B6-B01D-F0FA78419BCC}" destId="{81804AFE-6288-40CE-BB9E-B676AB2A91D5}" srcOrd="1" destOrd="0" parTransId="{87AB32DD-0C05-4218-8351-62B67B8339C8}" sibTransId="{1BA57D74-D78F-48FB-BEF2-0C24B5824FD8}"/>
    <dgm:cxn modelId="{6D714CE8-E638-433A-8239-490514A011B1}" srcId="{A56D1196-49DC-43B6-B01D-F0FA78419BCC}" destId="{8BB85F1D-86B7-4C9E-BE8C-C8BA8E79E290}" srcOrd="0" destOrd="0" parTransId="{965EF768-92E7-423A-A04F-48CFF7634DD0}" sibTransId="{C6294F7B-21E3-4E07-AF92-5F7572EBCCFC}"/>
    <dgm:cxn modelId="{C5BC2E31-05F9-4AEA-AAE7-99995D3E25FC}" type="presParOf" srcId="{CCADCBC0-F716-4AFA-83DF-82B216D29A93}" destId="{58142E20-7796-4466-90F3-F6425D3B2739}" srcOrd="0" destOrd="0" presId="urn:microsoft.com/office/officeart/2018/2/layout/IconLabelList"/>
    <dgm:cxn modelId="{250A8593-1290-4D78-99B0-A3C9FFD44E5D}" type="presParOf" srcId="{58142E20-7796-4466-90F3-F6425D3B2739}" destId="{B1B29178-3B49-4004-9082-24958F4B8D1A}" srcOrd="0" destOrd="0" presId="urn:microsoft.com/office/officeart/2018/2/layout/IconLabelList"/>
    <dgm:cxn modelId="{1CAB76A4-7CC6-43B1-A69E-B15B5621D3FF}" type="presParOf" srcId="{58142E20-7796-4466-90F3-F6425D3B2739}" destId="{3D1B31D1-580F-49D4-8BC9-3E8261EC7048}" srcOrd="1" destOrd="0" presId="urn:microsoft.com/office/officeart/2018/2/layout/IconLabelList"/>
    <dgm:cxn modelId="{54D162C3-D519-412B-97B9-3AA7811B3BFC}" type="presParOf" srcId="{58142E20-7796-4466-90F3-F6425D3B2739}" destId="{9305B83A-D8D1-4026-8C86-75FCDC672258}" srcOrd="2" destOrd="0" presId="urn:microsoft.com/office/officeart/2018/2/layout/IconLabelList"/>
    <dgm:cxn modelId="{3A93EFDA-D0BC-4CD9-BE2C-720FF135831D}" type="presParOf" srcId="{CCADCBC0-F716-4AFA-83DF-82B216D29A93}" destId="{CB3DA655-9C1E-4DE7-9695-075F826ECFDB}" srcOrd="1" destOrd="0" presId="urn:microsoft.com/office/officeart/2018/2/layout/IconLabelList"/>
    <dgm:cxn modelId="{B28E42ED-3D70-4914-B27E-5785649B85EC}" type="presParOf" srcId="{CCADCBC0-F716-4AFA-83DF-82B216D29A93}" destId="{FAF32123-3F8E-4519-AC6B-71BE6526CEE9}" srcOrd="2" destOrd="0" presId="urn:microsoft.com/office/officeart/2018/2/layout/IconLabelList"/>
    <dgm:cxn modelId="{36963142-A048-443C-80CB-BE9190B8B851}" type="presParOf" srcId="{FAF32123-3F8E-4519-AC6B-71BE6526CEE9}" destId="{0C0CE90D-FFED-47D0-B2F6-5916A92D41E4}" srcOrd="0" destOrd="0" presId="urn:microsoft.com/office/officeart/2018/2/layout/IconLabelList"/>
    <dgm:cxn modelId="{7BFEBC75-B141-406C-8D7A-B5B3848D4BA6}" type="presParOf" srcId="{FAF32123-3F8E-4519-AC6B-71BE6526CEE9}" destId="{683F5A00-0CC5-42F8-A4E2-B77AFF318854}" srcOrd="1" destOrd="0" presId="urn:microsoft.com/office/officeart/2018/2/layout/IconLabelList"/>
    <dgm:cxn modelId="{71865D09-ADA9-43E8-AFEE-CB02C48ECBDF}" type="presParOf" srcId="{FAF32123-3F8E-4519-AC6B-71BE6526CEE9}" destId="{AF6DFB79-21AF-48CB-AB5E-DC65ECFA48A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440127-41BB-4FD9-9AA3-201EECE9A69B}" type="doc">
      <dgm:prSet loTypeId="urn:microsoft.com/office/officeart/2005/8/layout/hierarchy1" loCatId="hierarchy" qsTypeId="urn:microsoft.com/office/officeart/2005/8/quickstyle/simple5" qsCatId="simple" csTypeId="urn:microsoft.com/office/officeart/2005/8/colors/accent3_4" csCatId="accent3" phldr="1"/>
      <dgm:spPr/>
      <dgm:t>
        <a:bodyPr/>
        <a:lstStyle/>
        <a:p>
          <a:endParaRPr lang="en-GB"/>
        </a:p>
      </dgm:t>
    </dgm:pt>
    <dgm:pt modelId="{A43F862B-8F41-401E-8506-4DB2121391C4}">
      <dgm:prSet phldrT="[Text]" phldr="0"/>
      <dgm:spPr/>
      <dgm:t>
        <a:bodyPr/>
        <a:lstStyle/>
        <a:p>
          <a:r>
            <a:rPr lang="en-GB">
              <a:latin typeface="Sagona Book"/>
            </a:rPr>
            <a:t>TIP</a:t>
          </a:r>
          <a:endParaRPr lang="en-GB"/>
        </a:p>
      </dgm:t>
    </dgm:pt>
    <dgm:pt modelId="{961C62BE-0262-4F45-9E51-1BF73065B225}" type="parTrans" cxnId="{7A23286E-1D2A-45E1-BD12-2F5998CA43CC}">
      <dgm:prSet/>
      <dgm:spPr/>
      <dgm:t>
        <a:bodyPr/>
        <a:lstStyle/>
        <a:p>
          <a:endParaRPr lang="en-GB"/>
        </a:p>
      </dgm:t>
    </dgm:pt>
    <dgm:pt modelId="{D6224D30-9C0C-47B3-AD76-F0DB5901FF38}" type="sibTrans" cxnId="{7A23286E-1D2A-45E1-BD12-2F5998CA43CC}">
      <dgm:prSet/>
      <dgm:spPr/>
      <dgm:t>
        <a:bodyPr/>
        <a:lstStyle/>
        <a:p>
          <a:endParaRPr lang="en-GB"/>
        </a:p>
      </dgm:t>
    </dgm:pt>
    <dgm:pt modelId="{1BE20E1F-4F5A-4C36-918A-52AC85373774}">
      <dgm:prSet phldrT="[Text]" phldr="0"/>
      <dgm:spPr/>
      <dgm:t>
        <a:bodyPr/>
        <a:lstStyle/>
        <a:p>
          <a:r>
            <a:rPr lang="en-GB">
              <a:latin typeface="Sagona Book"/>
            </a:rPr>
            <a:t>Passenger Count</a:t>
          </a:r>
          <a:endParaRPr lang="en-GB"/>
        </a:p>
      </dgm:t>
    </dgm:pt>
    <dgm:pt modelId="{A9EBCABF-CC86-48D9-8BD3-C4C833AF660C}" type="parTrans" cxnId="{96310C6A-FE44-4D61-BCCA-AA5997B2F0A6}">
      <dgm:prSet/>
      <dgm:spPr/>
      <dgm:t>
        <a:bodyPr/>
        <a:lstStyle/>
        <a:p>
          <a:endParaRPr lang="en-GB"/>
        </a:p>
      </dgm:t>
    </dgm:pt>
    <dgm:pt modelId="{9973B889-C87E-40EE-BA9D-1F120692DF4A}" type="sibTrans" cxnId="{96310C6A-FE44-4D61-BCCA-AA5997B2F0A6}">
      <dgm:prSet/>
      <dgm:spPr/>
      <dgm:t>
        <a:bodyPr/>
        <a:lstStyle/>
        <a:p>
          <a:endParaRPr lang="en-GB"/>
        </a:p>
      </dgm:t>
    </dgm:pt>
    <dgm:pt modelId="{AC62FB0F-1B40-491A-9166-29714F3EFDE2}">
      <dgm:prSet phldr="0"/>
      <dgm:spPr/>
      <dgm:t>
        <a:bodyPr/>
        <a:lstStyle/>
        <a:p>
          <a:r>
            <a:rPr lang="en-GB">
              <a:latin typeface="Sagona Book"/>
            </a:rPr>
            <a:t>Drop off Date &amp; Time </a:t>
          </a:r>
        </a:p>
      </dgm:t>
    </dgm:pt>
    <dgm:pt modelId="{53205315-752D-45E7-9305-4B489E2B5168}" type="parTrans" cxnId="{C8CEB73D-700C-406A-B54E-2A8E3A5084CC}">
      <dgm:prSet/>
      <dgm:spPr/>
      <dgm:t>
        <a:bodyPr/>
        <a:lstStyle/>
        <a:p>
          <a:endParaRPr lang="en-US"/>
        </a:p>
      </dgm:t>
    </dgm:pt>
    <dgm:pt modelId="{50579AC5-318F-4D9B-AC56-F77F140B0E21}" type="sibTrans" cxnId="{C8CEB73D-700C-406A-B54E-2A8E3A5084CC}">
      <dgm:prSet/>
      <dgm:spPr/>
      <dgm:t>
        <a:bodyPr/>
        <a:lstStyle/>
        <a:p>
          <a:endParaRPr lang="en-US"/>
        </a:p>
      </dgm:t>
    </dgm:pt>
    <dgm:pt modelId="{2F4454CB-B978-411B-8CB5-E5BB1AAD8197}">
      <dgm:prSet phldr="0"/>
      <dgm:spPr/>
      <dgm:t>
        <a:bodyPr/>
        <a:lstStyle/>
        <a:p>
          <a:r>
            <a:rPr lang="en-GB">
              <a:latin typeface="Sagona Book"/>
            </a:rPr>
            <a:t>Trip Distance</a:t>
          </a:r>
        </a:p>
      </dgm:t>
    </dgm:pt>
    <dgm:pt modelId="{208B63B6-E551-4C7B-8884-1BDD58D93150}" type="parTrans" cxnId="{3DF00153-511D-4AA7-A24D-32B483AD90A5}">
      <dgm:prSet/>
      <dgm:spPr/>
    </dgm:pt>
    <dgm:pt modelId="{538B88CF-77AE-4AD5-8325-6D8D01AF9831}" type="sibTrans" cxnId="{3DF00153-511D-4AA7-A24D-32B483AD90A5}">
      <dgm:prSet/>
      <dgm:spPr/>
    </dgm:pt>
    <dgm:pt modelId="{278B955A-5C6E-4CFD-8175-2E98496963A9}">
      <dgm:prSet phldr="0"/>
      <dgm:spPr/>
      <dgm:t>
        <a:bodyPr/>
        <a:lstStyle/>
        <a:p>
          <a:r>
            <a:rPr lang="en-GB">
              <a:latin typeface="Sagona Book"/>
            </a:rPr>
            <a:t>Fare amount</a:t>
          </a:r>
        </a:p>
      </dgm:t>
    </dgm:pt>
    <dgm:pt modelId="{7E9EF575-054A-4BE9-8532-72DD93726FB0}" type="parTrans" cxnId="{1F6D6109-7278-421C-820E-D643931410BF}">
      <dgm:prSet/>
      <dgm:spPr/>
    </dgm:pt>
    <dgm:pt modelId="{8EA00043-7D9F-49D9-9293-2DE1C7B3A30B}" type="sibTrans" cxnId="{1F6D6109-7278-421C-820E-D643931410BF}">
      <dgm:prSet/>
      <dgm:spPr/>
    </dgm:pt>
    <dgm:pt modelId="{B1117FE7-BB87-418D-9498-71FE847A44C4}">
      <dgm:prSet phldrT="[Text]" phldr="0"/>
      <dgm:spPr/>
      <dgm:t>
        <a:bodyPr/>
        <a:lstStyle/>
        <a:p>
          <a:r>
            <a:rPr lang="en-GB"/>
            <a:t>Pick up Date &amp; Time</a:t>
          </a:r>
        </a:p>
      </dgm:t>
    </dgm:pt>
    <dgm:pt modelId="{6A1D4A46-8478-453A-8293-1598E8DDC40F}" type="parTrans" cxnId="{8C68F44A-C695-425D-A07F-B9DFA0EB51E3}">
      <dgm:prSet/>
      <dgm:spPr/>
    </dgm:pt>
    <dgm:pt modelId="{8929EDF0-C755-44A9-A44A-C81C29F5144F}" type="sibTrans" cxnId="{8C68F44A-C695-425D-A07F-B9DFA0EB51E3}">
      <dgm:prSet/>
      <dgm:spPr/>
    </dgm:pt>
    <dgm:pt modelId="{9AF30ABE-4862-436B-8E33-89636F165A00}">
      <dgm:prSet phldr="0"/>
      <dgm:spPr/>
      <dgm:t>
        <a:bodyPr/>
        <a:lstStyle/>
        <a:p>
          <a:r>
            <a:rPr lang="en-GB">
              <a:latin typeface="Sagona Book"/>
            </a:rPr>
            <a:t>Congestion Surcharge</a:t>
          </a:r>
        </a:p>
      </dgm:t>
    </dgm:pt>
    <dgm:pt modelId="{BB2C3EFF-3A74-44A9-81AE-DFCD07A98ABC}" type="parTrans" cxnId="{E6E0B2DB-D8DD-48EC-B17E-1752B1E382DB}">
      <dgm:prSet/>
      <dgm:spPr/>
    </dgm:pt>
    <dgm:pt modelId="{07C510F9-8C61-454F-B76D-C6E0964D02B7}" type="sibTrans" cxnId="{E6E0B2DB-D8DD-48EC-B17E-1752B1E382DB}">
      <dgm:prSet/>
      <dgm:spPr/>
    </dgm:pt>
    <dgm:pt modelId="{E88D09F1-5655-4E9D-9090-E59C78F2EA23}" type="pres">
      <dgm:prSet presAssocID="{F3440127-41BB-4FD9-9AA3-201EECE9A69B}" presName="hierChild1" presStyleCnt="0">
        <dgm:presLayoutVars>
          <dgm:chPref val="1"/>
          <dgm:dir/>
          <dgm:animOne val="branch"/>
          <dgm:animLvl val="lvl"/>
          <dgm:resizeHandles/>
        </dgm:presLayoutVars>
      </dgm:prSet>
      <dgm:spPr/>
    </dgm:pt>
    <dgm:pt modelId="{5E4CC864-D39B-44B0-8B71-F29B7EC06614}" type="pres">
      <dgm:prSet presAssocID="{A43F862B-8F41-401E-8506-4DB2121391C4}" presName="hierRoot1" presStyleCnt="0"/>
      <dgm:spPr/>
    </dgm:pt>
    <dgm:pt modelId="{688119A1-EA4D-4F41-9CE3-F026A29F238D}" type="pres">
      <dgm:prSet presAssocID="{A43F862B-8F41-401E-8506-4DB2121391C4}" presName="composite" presStyleCnt="0"/>
      <dgm:spPr/>
    </dgm:pt>
    <dgm:pt modelId="{C97C20A2-E2EC-486C-A0F5-B0FECA0E51DE}" type="pres">
      <dgm:prSet presAssocID="{A43F862B-8F41-401E-8506-4DB2121391C4}" presName="background" presStyleLbl="node0" presStyleIdx="0" presStyleCnt="1"/>
      <dgm:spPr/>
    </dgm:pt>
    <dgm:pt modelId="{9EC99909-9373-4254-9F0C-DAC37E230D42}" type="pres">
      <dgm:prSet presAssocID="{A43F862B-8F41-401E-8506-4DB2121391C4}" presName="text" presStyleLbl="fgAcc0" presStyleIdx="0" presStyleCnt="1">
        <dgm:presLayoutVars>
          <dgm:chPref val="3"/>
        </dgm:presLayoutVars>
      </dgm:prSet>
      <dgm:spPr/>
    </dgm:pt>
    <dgm:pt modelId="{4CA988C9-EB38-40E3-A428-44DAFFC0C094}" type="pres">
      <dgm:prSet presAssocID="{A43F862B-8F41-401E-8506-4DB2121391C4}" presName="hierChild2" presStyleCnt="0"/>
      <dgm:spPr/>
    </dgm:pt>
    <dgm:pt modelId="{B7EC2D1C-5CE9-44FA-915E-68D10CFB9EF8}" type="pres">
      <dgm:prSet presAssocID="{A9EBCABF-CC86-48D9-8BD3-C4C833AF660C}" presName="Name10" presStyleLbl="parChTrans1D2" presStyleIdx="0" presStyleCnt="6"/>
      <dgm:spPr/>
    </dgm:pt>
    <dgm:pt modelId="{C7F3737E-4D89-4DC4-843A-7066E7B0392F}" type="pres">
      <dgm:prSet presAssocID="{1BE20E1F-4F5A-4C36-918A-52AC85373774}" presName="hierRoot2" presStyleCnt="0"/>
      <dgm:spPr/>
    </dgm:pt>
    <dgm:pt modelId="{83E685D2-D264-4A2C-9685-00EA6B498C24}" type="pres">
      <dgm:prSet presAssocID="{1BE20E1F-4F5A-4C36-918A-52AC85373774}" presName="composite2" presStyleCnt="0"/>
      <dgm:spPr/>
    </dgm:pt>
    <dgm:pt modelId="{72063E56-F86D-43DB-938C-8BA3DA28345A}" type="pres">
      <dgm:prSet presAssocID="{1BE20E1F-4F5A-4C36-918A-52AC85373774}" presName="background2" presStyleLbl="node2" presStyleIdx="0" presStyleCnt="6"/>
      <dgm:spPr/>
    </dgm:pt>
    <dgm:pt modelId="{A510F86E-1020-4DFF-A8FF-853B3E76DEC9}" type="pres">
      <dgm:prSet presAssocID="{1BE20E1F-4F5A-4C36-918A-52AC85373774}" presName="text2" presStyleLbl="fgAcc2" presStyleIdx="0" presStyleCnt="6">
        <dgm:presLayoutVars>
          <dgm:chPref val="3"/>
        </dgm:presLayoutVars>
      </dgm:prSet>
      <dgm:spPr/>
    </dgm:pt>
    <dgm:pt modelId="{A65D847F-BF3C-46F2-AE8A-A7CD47945E9F}" type="pres">
      <dgm:prSet presAssocID="{1BE20E1F-4F5A-4C36-918A-52AC85373774}" presName="hierChild3" presStyleCnt="0"/>
      <dgm:spPr/>
    </dgm:pt>
    <dgm:pt modelId="{9F0A5CCB-42BD-4614-A283-13ED9A99EFC3}" type="pres">
      <dgm:prSet presAssocID="{6A1D4A46-8478-453A-8293-1598E8DDC40F}" presName="Name10" presStyleLbl="parChTrans1D2" presStyleIdx="1" presStyleCnt="6"/>
      <dgm:spPr/>
    </dgm:pt>
    <dgm:pt modelId="{8547B929-13CF-4E20-8340-B8ABDF8785B4}" type="pres">
      <dgm:prSet presAssocID="{B1117FE7-BB87-418D-9498-71FE847A44C4}" presName="hierRoot2" presStyleCnt="0"/>
      <dgm:spPr/>
    </dgm:pt>
    <dgm:pt modelId="{B352B652-3898-4F1A-9E42-852B0B97EA95}" type="pres">
      <dgm:prSet presAssocID="{B1117FE7-BB87-418D-9498-71FE847A44C4}" presName="composite2" presStyleCnt="0"/>
      <dgm:spPr/>
    </dgm:pt>
    <dgm:pt modelId="{5B9B2421-F3C0-4BE2-A396-DB5F14C50AA1}" type="pres">
      <dgm:prSet presAssocID="{B1117FE7-BB87-418D-9498-71FE847A44C4}" presName="background2" presStyleLbl="node2" presStyleIdx="1" presStyleCnt="6"/>
      <dgm:spPr/>
    </dgm:pt>
    <dgm:pt modelId="{D8EAC752-AE39-4E31-8A38-F8065ABAB4DD}" type="pres">
      <dgm:prSet presAssocID="{B1117FE7-BB87-418D-9498-71FE847A44C4}" presName="text2" presStyleLbl="fgAcc2" presStyleIdx="1" presStyleCnt="6">
        <dgm:presLayoutVars>
          <dgm:chPref val="3"/>
        </dgm:presLayoutVars>
      </dgm:prSet>
      <dgm:spPr/>
    </dgm:pt>
    <dgm:pt modelId="{1B5A1F6F-07EF-47B3-9D21-B214589AE565}" type="pres">
      <dgm:prSet presAssocID="{B1117FE7-BB87-418D-9498-71FE847A44C4}" presName="hierChild3" presStyleCnt="0"/>
      <dgm:spPr/>
    </dgm:pt>
    <dgm:pt modelId="{ADF7D79D-73E0-49A0-BAA8-FB4A3DD196BB}" type="pres">
      <dgm:prSet presAssocID="{53205315-752D-45E7-9305-4B489E2B5168}" presName="Name10" presStyleLbl="parChTrans1D2" presStyleIdx="2" presStyleCnt="6"/>
      <dgm:spPr/>
    </dgm:pt>
    <dgm:pt modelId="{33D1465C-2807-4151-B27E-62A0DBE9E319}" type="pres">
      <dgm:prSet presAssocID="{AC62FB0F-1B40-491A-9166-29714F3EFDE2}" presName="hierRoot2" presStyleCnt="0"/>
      <dgm:spPr/>
    </dgm:pt>
    <dgm:pt modelId="{64B97B54-F97B-47B9-9F4A-9A923F0CD8FA}" type="pres">
      <dgm:prSet presAssocID="{AC62FB0F-1B40-491A-9166-29714F3EFDE2}" presName="composite2" presStyleCnt="0"/>
      <dgm:spPr/>
    </dgm:pt>
    <dgm:pt modelId="{653620E4-FA4A-427E-A456-38A2CB5EBD4B}" type="pres">
      <dgm:prSet presAssocID="{AC62FB0F-1B40-491A-9166-29714F3EFDE2}" presName="background2" presStyleLbl="node2" presStyleIdx="2" presStyleCnt="6"/>
      <dgm:spPr/>
    </dgm:pt>
    <dgm:pt modelId="{74D5375B-DC57-4B74-AE41-56A50710DBD4}" type="pres">
      <dgm:prSet presAssocID="{AC62FB0F-1B40-491A-9166-29714F3EFDE2}" presName="text2" presStyleLbl="fgAcc2" presStyleIdx="2" presStyleCnt="6" custLinFactNeighborX="-466" custLinFactNeighborY="1469">
        <dgm:presLayoutVars>
          <dgm:chPref val="3"/>
        </dgm:presLayoutVars>
      </dgm:prSet>
      <dgm:spPr/>
    </dgm:pt>
    <dgm:pt modelId="{6FC8B04D-C8AD-47C0-86BD-3DAF286F1D53}" type="pres">
      <dgm:prSet presAssocID="{AC62FB0F-1B40-491A-9166-29714F3EFDE2}" presName="hierChild3" presStyleCnt="0"/>
      <dgm:spPr/>
    </dgm:pt>
    <dgm:pt modelId="{050B525A-8DC5-4554-B18D-498922F0C305}" type="pres">
      <dgm:prSet presAssocID="{208B63B6-E551-4C7B-8884-1BDD58D93150}" presName="Name10" presStyleLbl="parChTrans1D2" presStyleIdx="3" presStyleCnt="6"/>
      <dgm:spPr/>
    </dgm:pt>
    <dgm:pt modelId="{ADD9650E-EFCC-4153-904B-CCCFC582F0E2}" type="pres">
      <dgm:prSet presAssocID="{2F4454CB-B978-411B-8CB5-E5BB1AAD8197}" presName="hierRoot2" presStyleCnt="0"/>
      <dgm:spPr/>
    </dgm:pt>
    <dgm:pt modelId="{DE4DEFA7-1C63-4C6B-91F8-1B55FADAD966}" type="pres">
      <dgm:prSet presAssocID="{2F4454CB-B978-411B-8CB5-E5BB1AAD8197}" presName="composite2" presStyleCnt="0"/>
      <dgm:spPr/>
    </dgm:pt>
    <dgm:pt modelId="{C9033B02-A50C-402B-8761-013DAE9F7144}" type="pres">
      <dgm:prSet presAssocID="{2F4454CB-B978-411B-8CB5-E5BB1AAD8197}" presName="background2" presStyleLbl="node2" presStyleIdx="3" presStyleCnt="6"/>
      <dgm:spPr/>
    </dgm:pt>
    <dgm:pt modelId="{439927FA-6629-401D-AF97-0F41C8567E5F}" type="pres">
      <dgm:prSet presAssocID="{2F4454CB-B978-411B-8CB5-E5BB1AAD8197}" presName="text2" presStyleLbl="fgAcc2" presStyleIdx="3" presStyleCnt="6">
        <dgm:presLayoutVars>
          <dgm:chPref val="3"/>
        </dgm:presLayoutVars>
      </dgm:prSet>
      <dgm:spPr/>
    </dgm:pt>
    <dgm:pt modelId="{CA38F940-3AF2-4FD6-BE13-97E47963D439}" type="pres">
      <dgm:prSet presAssocID="{2F4454CB-B978-411B-8CB5-E5BB1AAD8197}" presName="hierChild3" presStyleCnt="0"/>
      <dgm:spPr/>
    </dgm:pt>
    <dgm:pt modelId="{AE727F43-27BC-4CC8-945B-54261CA529E9}" type="pres">
      <dgm:prSet presAssocID="{7E9EF575-054A-4BE9-8532-72DD93726FB0}" presName="Name10" presStyleLbl="parChTrans1D2" presStyleIdx="4" presStyleCnt="6"/>
      <dgm:spPr/>
    </dgm:pt>
    <dgm:pt modelId="{20121FCF-21BE-404E-ADCF-495713A83130}" type="pres">
      <dgm:prSet presAssocID="{278B955A-5C6E-4CFD-8175-2E98496963A9}" presName="hierRoot2" presStyleCnt="0"/>
      <dgm:spPr/>
    </dgm:pt>
    <dgm:pt modelId="{B83E4518-115C-46F3-B862-2EC496E5F56F}" type="pres">
      <dgm:prSet presAssocID="{278B955A-5C6E-4CFD-8175-2E98496963A9}" presName="composite2" presStyleCnt="0"/>
      <dgm:spPr/>
    </dgm:pt>
    <dgm:pt modelId="{7604AA11-C573-4F31-81B7-B0247BF14622}" type="pres">
      <dgm:prSet presAssocID="{278B955A-5C6E-4CFD-8175-2E98496963A9}" presName="background2" presStyleLbl="node2" presStyleIdx="4" presStyleCnt="6"/>
      <dgm:spPr/>
    </dgm:pt>
    <dgm:pt modelId="{A60C8708-B818-4F5D-BC71-CE7B14911439}" type="pres">
      <dgm:prSet presAssocID="{278B955A-5C6E-4CFD-8175-2E98496963A9}" presName="text2" presStyleLbl="fgAcc2" presStyleIdx="4" presStyleCnt="6">
        <dgm:presLayoutVars>
          <dgm:chPref val="3"/>
        </dgm:presLayoutVars>
      </dgm:prSet>
      <dgm:spPr/>
    </dgm:pt>
    <dgm:pt modelId="{1A8C0D21-C5BF-4E1A-9CD0-9124909E332D}" type="pres">
      <dgm:prSet presAssocID="{278B955A-5C6E-4CFD-8175-2E98496963A9}" presName="hierChild3" presStyleCnt="0"/>
      <dgm:spPr/>
    </dgm:pt>
    <dgm:pt modelId="{BAB912C8-FC48-40AD-A182-C06282D10AD8}" type="pres">
      <dgm:prSet presAssocID="{BB2C3EFF-3A74-44A9-81AE-DFCD07A98ABC}" presName="Name10" presStyleLbl="parChTrans1D2" presStyleIdx="5" presStyleCnt="6"/>
      <dgm:spPr/>
    </dgm:pt>
    <dgm:pt modelId="{007D3368-0C6C-418F-9FA8-7E00D84613AC}" type="pres">
      <dgm:prSet presAssocID="{9AF30ABE-4862-436B-8E33-89636F165A00}" presName="hierRoot2" presStyleCnt="0"/>
      <dgm:spPr/>
    </dgm:pt>
    <dgm:pt modelId="{E9B22FA5-672E-4435-B419-FC5C879B9478}" type="pres">
      <dgm:prSet presAssocID="{9AF30ABE-4862-436B-8E33-89636F165A00}" presName="composite2" presStyleCnt="0"/>
      <dgm:spPr/>
    </dgm:pt>
    <dgm:pt modelId="{EF6C3958-1D89-4A85-9DC0-C61F23AE69FE}" type="pres">
      <dgm:prSet presAssocID="{9AF30ABE-4862-436B-8E33-89636F165A00}" presName="background2" presStyleLbl="node2" presStyleIdx="5" presStyleCnt="6"/>
      <dgm:spPr/>
    </dgm:pt>
    <dgm:pt modelId="{73FC4215-289D-4459-B9F6-2852BD900395}" type="pres">
      <dgm:prSet presAssocID="{9AF30ABE-4862-436B-8E33-89636F165A00}" presName="text2" presStyleLbl="fgAcc2" presStyleIdx="5" presStyleCnt="6">
        <dgm:presLayoutVars>
          <dgm:chPref val="3"/>
        </dgm:presLayoutVars>
      </dgm:prSet>
      <dgm:spPr/>
    </dgm:pt>
    <dgm:pt modelId="{FEE5318E-76CD-4DE4-9CAA-FF466087698D}" type="pres">
      <dgm:prSet presAssocID="{9AF30ABE-4862-436B-8E33-89636F165A00}" presName="hierChild3" presStyleCnt="0"/>
      <dgm:spPr/>
    </dgm:pt>
  </dgm:ptLst>
  <dgm:cxnLst>
    <dgm:cxn modelId="{1F6D6109-7278-421C-820E-D643931410BF}" srcId="{A43F862B-8F41-401E-8506-4DB2121391C4}" destId="{278B955A-5C6E-4CFD-8175-2E98496963A9}" srcOrd="4" destOrd="0" parTransId="{7E9EF575-054A-4BE9-8532-72DD93726FB0}" sibTransId="{8EA00043-7D9F-49D9-9293-2DE1C7B3A30B}"/>
    <dgm:cxn modelId="{66F1800C-34D7-47DC-A821-A1BB1FDDE0BC}" type="presOf" srcId="{278B955A-5C6E-4CFD-8175-2E98496963A9}" destId="{A60C8708-B818-4F5D-BC71-CE7B14911439}" srcOrd="0" destOrd="0" presId="urn:microsoft.com/office/officeart/2005/8/layout/hierarchy1"/>
    <dgm:cxn modelId="{935F8224-614C-42C5-B7A7-B4BAD7236D19}" type="presOf" srcId="{7E9EF575-054A-4BE9-8532-72DD93726FB0}" destId="{AE727F43-27BC-4CC8-945B-54261CA529E9}" srcOrd="0" destOrd="0" presId="urn:microsoft.com/office/officeart/2005/8/layout/hierarchy1"/>
    <dgm:cxn modelId="{E2603B29-30C3-49E2-B942-C15DEC2B6949}" type="presOf" srcId="{B1117FE7-BB87-418D-9498-71FE847A44C4}" destId="{D8EAC752-AE39-4E31-8A38-F8065ABAB4DD}" srcOrd="0" destOrd="0" presId="urn:microsoft.com/office/officeart/2005/8/layout/hierarchy1"/>
    <dgm:cxn modelId="{C8CEB73D-700C-406A-B54E-2A8E3A5084CC}" srcId="{A43F862B-8F41-401E-8506-4DB2121391C4}" destId="{AC62FB0F-1B40-491A-9166-29714F3EFDE2}" srcOrd="2" destOrd="0" parTransId="{53205315-752D-45E7-9305-4B489E2B5168}" sibTransId="{50579AC5-318F-4D9B-AC56-F77F140B0E21}"/>
    <dgm:cxn modelId="{96310C6A-FE44-4D61-BCCA-AA5997B2F0A6}" srcId="{A43F862B-8F41-401E-8506-4DB2121391C4}" destId="{1BE20E1F-4F5A-4C36-918A-52AC85373774}" srcOrd="0" destOrd="0" parTransId="{A9EBCABF-CC86-48D9-8BD3-C4C833AF660C}" sibTransId="{9973B889-C87E-40EE-BA9D-1F120692DF4A}"/>
    <dgm:cxn modelId="{8C68F44A-C695-425D-A07F-B9DFA0EB51E3}" srcId="{A43F862B-8F41-401E-8506-4DB2121391C4}" destId="{B1117FE7-BB87-418D-9498-71FE847A44C4}" srcOrd="1" destOrd="0" parTransId="{6A1D4A46-8478-453A-8293-1598E8DDC40F}" sibTransId="{8929EDF0-C755-44A9-A44A-C81C29F5144F}"/>
    <dgm:cxn modelId="{7A23286E-1D2A-45E1-BD12-2F5998CA43CC}" srcId="{F3440127-41BB-4FD9-9AA3-201EECE9A69B}" destId="{A43F862B-8F41-401E-8506-4DB2121391C4}" srcOrd="0" destOrd="0" parTransId="{961C62BE-0262-4F45-9E51-1BF73065B225}" sibTransId="{D6224D30-9C0C-47B3-AD76-F0DB5901FF38}"/>
    <dgm:cxn modelId="{40F0C370-DCAE-4018-A628-FCDADCB791DE}" type="presOf" srcId="{BB2C3EFF-3A74-44A9-81AE-DFCD07A98ABC}" destId="{BAB912C8-FC48-40AD-A182-C06282D10AD8}" srcOrd="0" destOrd="0" presId="urn:microsoft.com/office/officeart/2005/8/layout/hierarchy1"/>
    <dgm:cxn modelId="{3DF00153-511D-4AA7-A24D-32B483AD90A5}" srcId="{A43F862B-8F41-401E-8506-4DB2121391C4}" destId="{2F4454CB-B978-411B-8CB5-E5BB1AAD8197}" srcOrd="3" destOrd="0" parTransId="{208B63B6-E551-4C7B-8884-1BDD58D93150}" sibTransId="{538B88CF-77AE-4AD5-8325-6D8D01AF9831}"/>
    <dgm:cxn modelId="{DF4EC753-2C93-4CAF-83AA-0BD987A4C60D}" type="presOf" srcId="{A43F862B-8F41-401E-8506-4DB2121391C4}" destId="{9EC99909-9373-4254-9F0C-DAC37E230D42}" srcOrd="0" destOrd="0" presId="urn:microsoft.com/office/officeart/2005/8/layout/hierarchy1"/>
    <dgm:cxn modelId="{4E764D57-173E-4D7B-9C1D-F8D02C2C1D7D}" type="presOf" srcId="{208B63B6-E551-4C7B-8884-1BDD58D93150}" destId="{050B525A-8DC5-4554-B18D-498922F0C305}" srcOrd="0" destOrd="0" presId="urn:microsoft.com/office/officeart/2005/8/layout/hierarchy1"/>
    <dgm:cxn modelId="{6645F67E-1D51-463F-A659-2E55B690BFF6}" type="presOf" srcId="{A9EBCABF-CC86-48D9-8BD3-C4C833AF660C}" destId="{B7EC2D1C-5CE9-44FA-915E-68D10CFB9EF8}" srcOrd="0" destOrd="0" presId="urn:microsoft.com/office/officeart/2005/8/layout/hierarchy1"/>
    <dgm:cxn modelId="{A75FAE7F-E696-4198-89A2-6D1B8568D007}" type="presOf" srcId="{9AF30ABE-4862-436B-8E33-89636F165A00}" destId="{73FC4215-289D-4459-B9F6-2852BD900395}" srcOrd="0" destOrd="0" presId="urn:microsoft.com/office/officeart/2005/8/layout/hierarchy1"/>
    <dgm:cxn modelId="{B434ED8A-3D77-4AF2-A4B6-074B1820B716}" type="presOf" srcId="{2F4454CB-B978-411B-8CB5-E5BB1AAD8197}" destId="{439927FA-6629-401D-AF97-0F41C8567E5F}" srcOrd="0" destOrd="0" presId="urn:microsoft.com/office/officeart/2005/8/layout/hierarchy1"/>
    <dgm:cxn modelId="{B4628AA8-64CF-4233-AA29-DD6AAD5BA428}" type="presOf" srcId="{AC62FB0F-1B40-491A-9166-29714F3EFDE2}" destId="{74D5375B-DC57-4B74-AE41-56A50710DBD4}" srcOrd="0" destOrd="0" presId="urn:microsoft.com/office/officeart/2005/8/layout/hierarchy1"/>
    <dgm:cxn modelId="{C7CFEEC8-6640-40A7-AB5F-9D03C0A44EAC}" type="presOf" srcId="{53205315-752D-45E7-9305-4B489E2B5168}" destId="{ADF7D79D-73E0-49A0-BAA8-FB4A3DD196BB}" srcOrd="0" destOrd="0" presId="urn:microsoft.com/office/officeart/2005/8/layout/hierarchy1"/>
    <dgm:cxn modelId="{8B7EEAD7-4720-4B38-8D4A-BAA9C510D4F9}" type="presOf" srcId="{6A1D4A46-8478-453A-8293-1598E8DDC40F}" destId="{9F0A5CCB-42BD-4614-A283-13ED9A99EFC3}" srcOrd="0" destOrd="0" presId="urn:microsoft.com/office/officeart/2005/8/layout/hierarchy1"/>
    <dgm:cxn modelId="{E6E0B2DB-D8DD-48EC-B17E-1752B1E382DB}" srcId="{A43F862B-8F41-401E-8506-4DB2121391C4}" destId="{9AF30ABE-4862-436B-8E33-89636F165A00}" srcOrd="5" destOrd="0" parTransId="{BB2C3EFF-3A74-44A9-81AE-DFCD07A98ABC}" sibTransId="{07C510F9-8C61-454F-B76D-C6E0964D02B7}"/>
    <dgm:cxn modelId="{32FD50F2-17A4-4463-BDAD-8B7F11DD52BB}" type="presOf" srcId="{F3440127-41BB-4FD9-9AA3-201EECE9A69B}" destId="{E88D09F1-5655-4E9D-9090-E59C78F2EA23}" srcOrd="0" destOrd="0" presId="urn:microsoft.com/office/officeart/2005/8/layout/hierarchy1"/>
    <dgm:cxn modelId="{9D4087F7-9DAB-46D7-9A82-427D0A8416F3}" type="presOf" srcId="{1BE20E1F-4F5A-4C36-918A-52AC85373774}" destId="{A510F86E-1020-4DFF-A8FF-853B3E76DEC9}" srcOrd="0" destOrd="0" presId="urn:microsoft.com/office/officeart/2005/8/layout/hierarchy1"/>
    <dgm:cxn modelId="{E6734932-309D-4C91-88BA-72C5832FEB61}" type="presParOf" srcId="{E88D09F1-5655-4E9D-9090-E59C78F2EA23}" destId="{5E4CC864-D39B-44B0-8B71-F29B7EC06614}" srcOrd="0" destOrd="0" presId="urn:microsoft.com/office/officeart/2005/8/layout/hierarchy1"/>
    <dgm:cxn modelId="{95C85654-8591-4AE0-87B2-94657415262F}" type="presParOf" srcId="{5E4CC864-D39B-44B0-8B71-F29B7EC06614}" destId="{688119A1-EA4D-4F41-9CE3-F026A29F238D}" srcOrd="0" destOrd="0" presId="urn:microsoft.com/office/officeart/2005/8/layout/hierarchy1"/>
    <dgm:cxn modelId="{EE562420-CC84-4E43-833D-E511F13488B6}" type="presParOf" srcId="{688119A1-EA4D-4F41-9CE3-F026A29F238D}" destId="{C97C20A2-E2EC-486C-A0F5-B0FECA0E51DE}" srcOrd="0" destOrd="0" presId="urn:microsoft.com/office/officeart/2005/8/layout/hierarchy1"/>
    <dgm:cxn modelId="{7AA82212-227F-4ACE-ACE2-152C93242D48}" type="presParOf" srcId="{688119A1-EA4D-4F41-9CE3-F026A29F238D}" destId="{9EC99909-9373-4254-9F0C-DAC37E230D42}" srcOrd="1" destOrd="0" presId="urn:microsoft.com/office/officeart/2005/8/layout/hierarchy1"/>
    <dgm:cxn modelId="{4D096146-0AD5-45F6-8E13-65D7D4CD025B}" type="presParOf" srcId="{5E4CC864-D39B-44B0-8B71-F29B7EC06614}" destId="{4CA988C9-EB38-40E3-A428-44DAFFC0C094}" srcOrd="1" destOrd="0" presId="urn:microsoft.com/office/officeart/2005/8/layout/hierarchy1"/>
    <dgm:cxn modelId="{9EB8608F-B362-4765-A190-ECDFFB1F7C9E}" type="presParOf" srcId="{4CA988C9-EB38-40E3-A428-44DAFFC0C094}" destId="{B7EC2D1C-5CE9-44FA-915E-68D10CFB9EF8}" srcOrd="0" destOrd="0" presId="urn:microsoft.com/office/officeart/2005/8/layout/hierarchy1"/>
    <dgm:cxn modelId="{25B73378-D338-4A25-9278-C3769C1CB6E1}" type="presParOf" srcId="{4CA988C9-EB38-40E3-A428-44DAFFC0C094}" destId="{C7F3737E-4D89-4DC4-843A-7066E7B0392F}" srcOrd="1" destOrd="0" presId="urn:microsoft.com/office/officeart/2005/8/layout/hierarchy1"/>
    <dgm:cxn modelId="{F282B9D8-2247-40C8-97FF-311929B88101}" type="presParOf" srcId="{C7F3737E-4D89-4DC4-843A-7066E7B0392F}" destId="{83E685D2-D264-4A2C-9685-00EA6B498C24}" srcOrd="0" destOrd="0" presId="urn:microsoft.com/office/officeart/2005/8/layout/hierarchy1"/>
    <dgm:cxn modelId="{D5085E7E-0B25-41BF-BD9A-0CB52095C903}" type="presParOf" srcId="{83E685D2-D264-4A2C-9685-00EA6B498C24}" destId="{72063E56-F86D-43DB-938C-8BA3DA28345A}" srcOrd="0" destOrd="0" presId="urn:microsoft.com/office/officeart/2005/8/layout/hierarchy1"/>
    <dgm:cxn modelId="{D3ACA7E6-19FF-433E-BB7A-79D39AF55733}" type="presParOf" srcId="{83E685D2-D264-4A2C-9685-00EA6B498C24}" destId="{A510F86E-1020-4DFF-A8FF-853B3E76DEC9}" srcOrd="1" destOrd="0" presId="urn:microsoft.com/office/officeart/2005/8/layout/hierarchy1"/>
    <dgm:cxn modelId="{FB62F3A7-3626-4735-B89F-EC60B56BF876}" type="presParOf" srcId="{C7F3737E-4D89-4DC4-843A-7066E7B0392F}" destId="{A65D847F-BF3C-46F2-AE8A-A7CD47945E9F}" srcOrd="1" destOrd="0" presId="urn:microsoft.com/office/officeart/2005/8/layout/hierarchy1"/>
    <dgm:cxn modelId="{E4EA369C-F3DF-4D6C-9F29-17CAD7F3B9A7}" type="presParOf" srcId="{4CA988C9-EB38-40E3-A428-44DAFFC0C094}" destId="{9F0A5CCB-42BD-4614-A283-13ED9A99EFC3}" srcOrd="2" destOrd="0" presId="urn:microsoft.com/office/officeart/2005/8/layout/hierarchy1"/>
    <dgm:cxn modelId="{1A74D17C-CF1F-4EE8-8C3E-1D335EED1A40}" type="presParOf" srcId="{4CA988C9-EB38-40E3-A428-44DAFFC0C094}" destId="{8547B929-13CF-4E20-8340-B8ABDF8785B4}" srcOrd="3" destOrd="0" presId="urn:microsoft.com/office/officeart/2005/8/layout/hierarchy1"/>
    <dgm:cxn modelId="{F73E4A8A-96C2-41A7-96C1-B9ABAED3D5C9}" type="presParOf" srcId="{8547B929-13CF-4E20-8340-B8ABDF8785B4}" destId="{B352B652-3898-4F1A-9E42-852B0B97EA95}" srcOrd="0" destOrd="0" presId="urn:microsoft.com/office/officeart/2005/8/layout/hierarchy1"/>
    <dgm:cxn modelId="{4948E3EB-435F-4B64-9F1D-EB0F969B6279}" type="presParOf" srcId="{B352B652-3898-4F1A-9E42-852B0B97EA95}" destId="{5B9B2421-F3C0-4BE2-A396-DB5F14C50AA1}" srcOrd="0" destOrd="0" presId="urn:microsoft.com/office/officeart/2005/8/layout/hierarchy1"/>
    <dgm:cxn modelId="{1705DFB8-7470-4471-B51B-D0BA5BA418CC}" type="presParOf" srcId="{B352B652-3898-4F1A-9E42-852B0B97EA95}" destId="{D8EAC752-AE39-4E31-8A38-F8065ABAB4DD}" srcOrd="1" destOrd="0" presId="urn:microsoft.com/office/officeart/2005/8/layout/hierarchy1"/>
    <dgm:cxn modelId="{67D3C339-62FA-4D09-8F5F-6D034D9E9C11}" type="presParOf" srcId="{8547B929-13CF-4E20-8340-B8ABDF8785B4}" destId="{1B5A1F6F-07EF-47B3-9D21-B214589AE565}" srcOrd="1" destOrd="0" presId="urn:microsoft.com/office/officeart/2005/8/layout/hierarchy1"/>
    <dgm:cxn modelId="{2CB064C5-B791-49CB-8194-26FD67D1B64C}" type="presParOf" srcId="{4CA988C9-EB38-40E3-A428-44DAFFC0C094}" destId="{ADF7D79D-73E0-49A0-BAA8-FB4A3DD196BB}" srcOrd="4" destOrd="0" presId="urn:microsoft.com/office/officeart/2005/8/layout/hierarchy1"/>
    <dgm:cxn modelId="{642E37F7-79FF-439A-822D-4A170A361108}" type="presParOf" srcId="{4CA988C9-EB38-40E3-A428-44DAFFC0C094}" destId="{33D1465C-2807-4151-B27E-62A0DBE9E319}" srcOrd="5" destOrd="0" presId="urn:microsoft.com/office/officeart/2005/8/layout/hierarchy1"/>
    <dgm:cxn modelId="{18BADFE6-3449-4C3A-B616-9590374EB8EB}" type="presParOf" srcId="{33D1465C-2807-4151-B27E-62A0DBE9E319}" destId="{64B97B54-F97B-47B9-9F4A-9A923F0CD8FA}" srcOrd="0" destOrd="0" presId="urn:microsoft.com/office/officeart/2005/8/layout/hierarchy1"/>
    <dgm:cxn modelId="{A02F4427-8412-47D8-9EA0-E4551B2079D5}" type="presParOf" srcId="{64B97B54-F97B-47B9-9F4A-9A923F0CD8FA}" destId="{653620E4-FA4A-427E-A456-38A2CB5EBD4B}" srcOrd="0" destOrd="0" presId="urn:microsoft.com/office/officeart/2005/8/layout/hierarchy1"/>
    <dgm:cxn modelId="{7AFD50B9-25CD-4F22-80F0-8C1193B63B23}" type="presParOf" srcId="{64B97B54-F97B-47B9-9F4A-9A923F0CD8FA}" destId="{74D5375B-DC57-4B74-AE41-56A50710DBD4}" srcOrd="1" destOrd="0" presId="urn:microsoft.com/office/officeart/2005/8/layout/hierarchy1"/>
    <dgm:cxn modelId="{268D1B61-59BA-41C2-89B3-6CAF4139925F}" type="presParOf" srcId="{33D1465C-2807-4151-B27E-62A0DBE9E319}" destId="{6FC8B04D-C8AD-47C0-86BD-3DAF286F1D53}" srcOrd="1" destOrd="0" presId="urn:microsoft.com/office/officeart/2005/8/layout/hierarchy1"/>
    <dgm:cxn modelId="{FB47E7F0-F980-4219-9B68-CBE4F8ACD9CD}" type="presParOf" srcId="{4CA988C9-EB38-40E3-A428-44DAFFC0C094}" destId="{050B525A-8DC5-4554-B18D-498922F0C305}" srcOrd="6" destOrd="0" presId="urn:microsoft.com/office/officeart/2005/8/layout/hierarchy1"/>
    <dgm:cxn modelId="{540884F5-B53B-4D94-8421-7A9662C04D00}" type="presParOf" srcId="{4CA988C9-EB38-40E3-A428-44DAFFC0C094}" destId="{ADD9650E-EFCC-4153-904B-CCCFC582F0E2}" srcOrd="7" destOrd="0" presId="urn:microsoft.com/office/officeart/2005/8/layout/hierarchy1"/>
    <dgm:cxn modelId="{5728B435-79AD-4F60-9985-6BB3CD73A414}" type="presParOf" srcId="{ADD9650E-EFCC-4153-904B-CCCFC582F0E2}" destId="{DE4DEFA7-1C63-4C6B-91F8-1B55FADAD966}" srcOrd="0" destOrd="0" presId="urn:microsoft.com/office/officeart/2005/8/layout/hierarchy1"/>
    <dgm:cxn modelId="{41F2475F-9544-4EF9-90A3-202BDAB5E5D9}" type="presParOf" srcId="{DE4DEFA7-1C63-4C6B-91F8-1B55FADAD966}" destId="{C9033B02-A50C-402B-8761-013DAE9F7144}" srcOrd="0" destOrd="0" presId="urn:microsoft.com/office/officeart/2005/8/layout/hierarchy1"/>
    <dgm:cxn modelId="{CB8E1E0C-B645-4157-B392-38DA32D35B7E}" type="presParOf" srcId="{DE4DEFA7-1C63-4C6B-91F8-1B55FADAD966}" destId="{439927FA-6629-401D-AF97-0F41C8567E5F}" srcOrd="1" destOrd="0" presId="urn:microsoft.com/office/officeart/2005/8/layout/hierarchy1"/>
    <dgm:cxn modelId="{29B124B7-54B7-4B9D-A202-88FE4EDAE285}" type="presParOf" srcId="{ADD9650E-EFCC-4153-904B-CCCFC582F0E2}" destId="{CA38F940-3AF2-4FD6-BE13-97E47963D439}" srcOrd="1" destOrd="0" presId="urn:microsoft.com/office/officeart/2005/8/layout/hierarchy1"/>
    <dgm:cxn modelId="{C57BEC46-1F75-43DE-ACA8-DAECAE28D6CF}" type="presParOf" srcId="{4CA988C9-EB38-40E3-A428-44DAFFC0C094}" destId="{AE727F43-27BC-4CC8-945B-54261CA529E9}" srcOrd="8" destOrd="0" presId="urn:microsoft.com/office/officeart/2005/8/layout/hierarchy1"/>
    <dgm:cxn modelId="{DEB85882-6659-4B07-8153-BE8132FFEDD9}" type="presParOf" srcId="{4CA988C9-EB38-40E3-A428-44DAFFC0C094}" destId="{20121FCF-21BE-404E-ADCF-495713A83130}" srcOrd="9" destOrd="0" presId="urn:microsoft.com/office/officeart/2005/8/layout/hierarchy1"/>
    <dgm:cxn modelId="{B6303ADB-D6F0-4A6C-84AE-CBA510296B5E}" type="presParOf" srcId="{20121FCF-21BE-404E-ADCF-495713A83130}" destId="{B83E4518-115C-46F3-B862-2EC496E5F56F}" srcOrd="0" destOrd="0" presId="urn:microsoft.com/office/officeart/2005/8/layout/hierarchy1"/>
    <dgm:cxn modelId="{FA777444-FAD9-4DEB-A015-338DA6DB2775}" type="presParOf" srcId="{B83E4518-115C-46F3-B862-2EC496E5F56F}" destId="{7604AA11-C573-4F31-81B7-B0247BF14622}" srcOrd="0" destOrd="0" presId="urn:microsoft.com/office/officeart/2005/8/layout/hierarchy1"/>
    <dgm:cxn modelId="{4B1CEB71-3482-4894-B67F-BF493D254F34}" type="presParOf" srcId="{B83E4518-115C-46F3-B862-2EC496E5F56F}" destId="{A60C8708-B818-4F5D-BC71-CE7B14911439}" srcOrd="1" destOrd="0" presId="urn:microsoft.com/office/officeart/2005/8/layout/hierarchy1"/>
    <dgm:cxn modelId="{9E29B94F-BB2A-4EDB-B3F9-F1E493EDCE74}" type="presParOf" srcId="{20121FCF-21BE-404E-ADCF-495713A83130}" destId="{1A8C0D21-C5BF-4E1A-9CD0-9124909E332D}" srcOrd="1" destOrd="0" presId="urn:microsoft.com/office/officeart/2005/8/layout/hierarchy1"/>
    <dgm:cxn modelId="{A57ABB92-7C51-44E8-B2AF-CC6B1553D530}" type="presParOf" srcId="{4CA988C9-EB38-40E3-A428-44DAFFC0C094}" destId="{BAB912C8-FC48-40AD-A182-C06282D10AD8}" srcOrd="10" destOrd="0" presId="urn:microsoft.com/office/officeart/2005/8/layout/hierarchy1"/>
    <dgm:cxn modelId="{6D106C43-2C32-4906-A512-1868C20A10E1}" type="presParOf" srcId="{4CA988C9-EB38-40E3-A428-44DAFFC0C094}" destId="{007D3368-0C6C-418F-9FA8-7E00D84613AC}" srcOrd="11" destOrd="0" presId="urn:microsoft.com/office/officeart/2005/8/layout/hierarchy1"/>
    <dgm:cxn modelId="{7590A5EB-3BAF-4AEC-BCDE-5A472A59F6F8}" type="presParOf" srcId="{007D3368-0C6C-418F-9FA8-7E00D84613AC}" destId="{E9B22FA5-672E-4435-B419-FC5C879B9478}" srcOrd="0" destOrd="0" presId="urn:microsoft.com/office/officeart/2005/8/layout/hierarchy1"/>
    <dgm:cxn modelId="{82C87C54-6BC1-43AB-A63F-C7EB8BE26747}" type="presParOf" srcId="{E9B22FA5-672E-4435-B419-FC5C879B9478}" destId="{EF6C3958-1D89-4A85-9DC0-C61F23AE69FE}" srcOrd="0" destOrd="0" presId="urn:microsoft.com/office/officeart/2005/8/layout/hierarchy1"/>
    <dgm:cxn modelId="{51FB5125-680A-4D00-B9FE-1117AD93BF9F}" type="presParOf" srcId="{E9B22FA5-672E-4435-B419-FC5C879B9478}" destId="{73FC4215-289D-4459-B9F6-2852BD900395}" srcOrd="1" destOrd="0" presId="urn:microsoft.com/office/officeart/2005/8/layout/hierarchy1"/>
    <dgm:cxn modelId="{FD6F6ACE-881D-46F2-B750-8F7F5F65E5E9}" type="presParOf" srcId="{007D3368-0C6C-418F-9FA8-7E00D84613AC}" destId="{FEE5318E-76CD-4DE4-9CAA-FF466087698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29178-3B49-4004-9082-24958F4B8D1A}">
      <dsp:nvSpPr>
        <dsp:cNvPr id="0" name=""/>
        <dsp:cNvSpPr/>
      </dsp:nvSpPr>
      <dsp:spPr>
        <a:xfrm>
          <a:off x="1854162" y="22663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05B83A-D8D1-4026-8C86-75FCDC672258}">
      <dsp:nvSpPr>
        <dsp:cNvPr id="0" name=""/>
        <dsp:cNvSpPr/>
      </dsp:nvSpPr>
      <dsp:spPr>
        <a:xfrm>
          <a:off x="666162" y="26411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THE REAL QUESTION IS:</a:t>
          </a:r>
          <a:endParaRPr lang="en-US" sz="1700" kern="1200"/>
        </a:p>
      </dsp:txBody>
      <dsp:txXfrm>
        <a:off x="666162" y="2641110"/>
        <a:ext cx="4320000" cy="720000"/>
      </dsp:txXfrm>
    </dsp:sp>
    <dsp:sp modelId="{0C0CE90D-FFED-47D0-B2F6-5916A92D41E4}">
      <dsp:nvSpPr>
        <dsp:cNvPr id="0" name=""/>
        <dsp:cNvSpPr/>
      </dsp:nvSpPr>
      <dsp:spPr>
        <a:xfrm>
          <a:off x="6930162" y="22663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6DFB79-21AF-48CB-AB5E-DC65ECFA48AE}">
      <dsp:nvSpPr>
        <dsp:cNvPr id="0" name=""/>
        <dsp:cNvSpPr/>
      </dsp:nvSpPr>
      <dsp:spPr>
        <a:xfrm>
          <a:off x="5742162" y="26411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Which key elements drive tipping behavior, and how can they be applied to boost both driver efficiency and customer satisfaction?</a:t>
          </a:r>
        </a:p>
      </dsp:txBody>
      <dsp:txXfrm>
        <a:off x="5742162" y="26411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912C8-FC48-40AD-A182-C06282D10AD8}">
      <dsp:nvSpPr>
        <dsp:cNvPr id="0" name=""/>
        <dsp:cNvSpPr/>
      </dsp:nvSpPr>
      <dsp:spPr>
        <a:xfrm>
          <a:off x="5668357" y="1301680"/>
          <a:ext cx="4870037" cy="463538"/>
        </a:xfrm>
        <a:custGeom>
          <a:avLst/>
          <a:gdLst/>
          <a:ahLst/>
          <a:cxnLst/>
          <a:rect l="0" t="0" r="0" b="0"/>
          <a:pathLst>
            <a:path>
              <a:moveTo>
                <a:pt x="0" y="0"/>
              </a:moveTo>
              <a:lnTo>
                <a:pt x="0" y="315888"/>
              </a:lnTo>
              <a:lnTo>
                <a:pt x="4870037" y="315888"/>
              </a:lnTo>
              <a:lnTo>
                <a:pt x="4870037" y="46353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27F43-27BC-4CC8-945B-54261CA529E9}">
      <dsp:nvSpPr>
        <dsp:cNvPr id="0" name=""/>
        <dsp:cNvSpPr/>
      </dsp:nvSpPr>
      <dsp:spPr>
        <a:xfrm>
          <a:off x="5668357" y="1301680"/>
          <a:ext cx="2922022" cy="463538"/>
        </a:xfrm>
        <a:custGeom>
          <a:avLst/>
          <a:gdLst/>
          <a:ahLst/>
          <a:cxnLst/>
          <a:rect l="0" t="0" r="0" b="0"/>
          <a:pathLst>
            <a:path>
              <a:moveTo>
                <a:pt x="0" y="0"/>
              </a:moveTo>
              <a:lnTo>
                <a:pt x="0" y="315888"/>
              </a:lnTo>
              <a:lnTo>
                <a:pt x="2922022" y="315888"/>
              </a:lnTo>
              <a:lnTo>
                <a:pt x="2922022" y="46353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0B525A-8DC5-4554-B18D-498922F0C305}">
      <dsp:nvSpPr>
        <dsp:cNvPr id="0" name=""/>
        <dsp:cNvSpPr/>
      </dsp:nvSpPr>
      <dsp:spPr>
        <a:xfrm>
          <a:off x="5668357" y="1301680"/>
          <a:ext cx="974007" cy="463538"/>
        </a:xfrm>
        <a:custGeom>
          <a:avLst/>
          <a:gdLst/>
          <a:ahLst/>
          <a:cxnLst/>
          <a:rect l="0" t="0" r="0" b="0"/>
          <a:pathLst>
            <a:path>
              <a:moveTo>
                <a:pt x="0" y="0"/>
              </a:moveTo>
              <a:lnTo>
                <a:pt x="0" y="315888"/>
              </a:lnTo>
              <a:lnTo>
                <a:pt x="974007" y="315888"/>
              </a:lnTo>
              <a:lnTo>
                <a:pt x="974007" y="46353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F7D79D-73E0-49A0-BAA8-FB4A3DD196BB}">
      <dsp:nvSpPr>
        <dsp:cNvPr id="0" name=""/>
        <dsp:cNvSpPr/>
      </dsp:nvSpPr>
      <dsp:spPr>
        <a:xfrm>
          <a:off x="4686923" y="1301680"/>
          <a:ext cx="981434" cy="478406"/>
        </a:xfrm>
        <a:custGeom>
          <a:avLst/>
          <a:gdLst/>
          <a:ahLst/>
          <a:cxnLst/>
          <a:rect l="0" t="0" r="0" b="0"/>
          <a:pathLst>
            <a:path>
              <a:moveTo>
                <a:pt x="981434" y="0"/>
              </a:moveTo>
              <a:lnTo>
                <a:pt x="981434" y="330755"/>
              </a:lnTo>
              <a:lnTo>
                <a:pt x="0" y="330755"/>
              </a:lnTo>
              <a:lnTo>
                <a:pt x="0" y="478406"/>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0A5CCB-42BD-4614-A283-13ED9A99EFC3}">
      <dsp:nvSpPr>
        <dsp:cNvPr id="0" name=""/>
        <dsp:cNvSpPr/>
      </dsp:nvSpPr>
      <dsp:spPr>
        <a:xfrm>
          <a:off x="2746335" y="1301680"/>
          <a:ext cx="2922022" cy="463538"/>
        </a:xfrm>
        <a:custGeom>
          <a:avLst/>
          <a:gdLst/>
          <a:ahLst/>
          <a:cxnLst/>
          <a:rect l="0" t="0" r="0" b="0"/>
          <a:pathLst>
            <a:path>
              <a:moveTo>
                <a:pt x="2922022" y="0"/>
              </a:moveTo>
              <a:lnTo>
                <a:pt x="2922022" y="315888"/>
              </a:lnTo>
              <a:lnTo>
                <a:pt x="0" y="315888"/>
              </a:lnTo>
              <a:lnTo>
                <a:pt x="0" y="46353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EC2D1C-5CE9-44FA-915E-68D10CFB9EF8}">
      <dsp:nvSpPr>
        <dsp:cNvPr id="0" name=""/>
        <dsp:cNvSpPr/>
      </dsp:nvSpPr>
      <dsp:spPr>
        <a:xfrm>
          <a:off x="798320" y="1301680"/>
          <a:ext cx="4870037" cy="463538"/>
        </a:xfrm>
        <a:custGeom>
          <a:avLst/>
          <a:gdLst/>
          <a:ahLst/>
          <a:cxnLst/>
          <a:rect l="0" t="0" r="0" b="0"/>
          <a:pathLst>
            <a:path>
              <a:moveTo>
                <a:pt x="4870037" y="0"/>
              </a:moveTo>
              <a:lnTo>
                <a:pt x="4870037" y="315888"/>
              </a:lnTo>
              <a:lnTo>
                <a:pt x="0" y="315888"/>
              </a:lnTo>
              <a:lnTo>
                <a:pt x="0" y="46353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7C20A2-E2EC-486C-A0F5-B0FECA0E51DE}">
      <dsp:nvSpPr>
        <dsp:cNvPr id="0" name=""/>
        <dsp:cNvSpPr/>
      </dsp:nvSpPr>
      <dsp:spPr>
        <a:xfrm>
          <a:off x="4871442" y="289597"/>
          <a:ext cx="1593830" cy="1012082"/>
        </a:xfrm>
        <a:prstGeom prst="roundRect">
          <a:avLst>
            <a:gd name="adj" fmla="val 10000"/>
          </a:avLst>
        </a:prstGeom>
        <a:gradFill rotWithShape="0">
          <a:gsLst>
            <a:gs pos="0">
              <a:schemeClr val="accent3">
                <a:shade val="60000"/>
                <a:hueOff val="0"/>
                <a:satOff val="0"/>
                <a:lumOff val="0"/>
                <a:alphaOff val="0"/>
                <a:satMod val="103000"/>
                <a:lumMod val="102000"/>
                <a:tint val="94000"/>
              </a:schemeClr>
            </a:gs>
            <a:gs pos="50000">
              <a:schemeClr val="accent3">
                <a:shade val="60000"/>
                <a:hueOff val="0"/>
                <a:satOff val="0"/>
                <a:lumOff val="0"/>
                <a:alphaOff val="0"/>
                <a:satMod val="110000"/>
                <a:lumMod val="100000"/>
                <a:shade val="100000"/>
              </a:schemeClr>
            </a:gs>
            <a:gs pos="100000">
              <a:schemeClr val="accent3">
                <a:shade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EC99909-9373-4254-9F0C-DAC37E230D42}">
      <dsp:nvSpPr>
        <dsp:cNvPr id="0" name=""/>
        <dsp:cNvSpPr/>
      </dsp:nvSpPr>
      <dsp:spPr>
        <a:xfrm>
          <a:off x="5048534" y="457835"/>
          <a:ext cx="1593830" cy="1012082"/>
        </a:xfrm>
        <a:prstGeom prst="roundRect">
          <a:avLst>
            <a:gd name="adj" fmla="val 10000"/>
          </a:avLst>
        </a:prstGeom>
        <a:solidFill>
          <a:schemeClr val="lt1">
            <a:alpha val="90000"/>
            <a:hueOff val="0"/>
            <a:satOff val="0"/>
            <a:lumOff val="0"/>
            <a:alphaOff val="0"/>
          </a:schemeClr>
        </a:solidFill>
        <a:ln w="6350" cap="flat" cmpd="sng" algn="ctr">
          <a:solidFill>
            <a:schemeClr val="accent3">
              <a:shade val="8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latin typeface="Sagona Book"/>
            </a:rPr>
            <a:t>TIP</a:t>
          </a:r>
          <a:endParaRPr lang="en-GB" sz="2100" kern="1200"/>
        </a:p>
      </dsp:txBody>
      <dsp:txXfrm>
        <a:off x="5078177" y="487478"/>
        <a:ext cx="1534544" cy="952796"/>
      </dsp:txXfrm>
    </dsp:sp>
    <dsp:sp modelId="{72063E56-F86D-43DB-938C-8BA3DA28345A}">
      <dsp:nvSpPr>
        <dsp:cNvPr id="0" name=""/>
        <dsp:cNvSpPr/>
      </dsp:nvSpPr>
      <dsp:spPr>
        <a:xfrm>
          <a:off x="1405" y="1765219"/>
          <a:ext cx="1593830" cy="1012082"/>
        </a:xfrm>
        <a:prstGeom prst="roundRect">
          <a:avLst>
            <a:gd name="adj" fmla="val 1000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510F86E-1020-4DFF-A8FF-853B3E76DEC9}">
      <dsp:nvSpPr>
        <dsp:cNvPr id="0" name=""/>
        <dsp:cNvSpPr/>
      </dsp:nvSpPr>
      <dsp:spPr>
        <a:xfrm>
          <a:off x="178497" y="1933456"/>
          <a:ext cx="1593830" cy="1012082"/>
        </a:xfrm>
        <a:prstGeom prst="roundRect">
          <a:avLst>
            <a:gd name="adj" fmla="val 10000"/>
          </a:avLst>
        </a:prstGeom>
        <a:solidFill>
          <a:schemeClr val="lt1">
            <a:alpha val="90000"/>
            <a:hueOff val="0"/>
            <a:satOff val="0"/>
            <a:lumOff val="0"/>
            <a:alphaOff val="0"/>
          </a:schemeClr>
        </a:solidFill>
        <a:ln w="6350" cap="flat" cmpd="sng" algn="ctr">
          <a:solidFill>
            <a:schemeClr val="accent3">
              <a:tint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latin typeface="Sagona Book"/>
            </a:rPr>
            <a:t>Passenger Count</a:t>
          </a:r>
          <a:endParaRPr lang="en-GB" sz="2100" kern="1200"/>
        </a:p>
      </dsp:txBody>
      <dsp:txXfrm>
        <a:off x="208140" y="1963099"/>
        <a:ext cx="1534544" cy="952796"/>
      </dsp:txXfrm>
    </dsp:sp>
    <dsp:sp modelId="{5B9B2421-F3C0-4BE2-A396-DB5F14C50AA1}">
      <dsp:nvSpPr>
        <dsp:cNvPr id="0" name=""/>
        <dsp:cNvSpPr/>
      </dsp:nvSpPr>
      <dsp:spPr>
        <a:xfrm>
          <a:off x="1949420" y="1765219"/>
          <a:ext cx="1593830" cy="1012082"/>
        </a:xfrm>
        <a:prstGeom prst="roundRect">
          <a:avLst>
            <a:gd name="adj" fmla="val 1000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8EAC752-AE39-4E31-8A38-F8065ABAB4DD}">
      <dsp:nvSpPr>
        <dsp:cNvPr id="0" name=""/>
        <dsp:cNvSpPr/>
      </dsp:nvSpPr>
      <dsp:spPr>
        <a:xfrm>
          <a:off x="2126512" y="1933456"/>
          <a:ext cx="1593830" cy="1012082"/>
        </a:xfrm>
        <a:prstGeom prst="roundRect">
          <a:avLst>
            <a:gd name="adj" fmla="val 10000"/>
          </a:avLst>
        </a:prstGeom>
        <a:solidFill>
          <a:schemeClr val="lt1">
            <a:alpha val="90000"/>
            <a:hueOff val="0"/>
            <a:satOff val="0"/>
            <a:lumOff val="0"/>
            <a:alphaOff val="0"/>
          </a:schemeClr>
        </a:solidFill>
        <a:ln w="6350" cap="flat" cmpd="sng" algn="ctr">
          <a:solidFill>
            <a:schemeClr val="accent3">
              <a:tint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Pick up Date &amp; Time</a:t>
          </a:r>
        </a:p>
      </dsp:txBody>
      <dsp:txXfrm>
        <a:off x="2156155" y="1963099"/>
        <a:ext cx="1534544" cy="952796"/>
      </dsp:txXfrm>
    </dsp:sp>
    <dsp:sp modelId="{653620E4-FA4A-427E-A456-38A2CB5EBD4B}">
      <dsp:nvSpPr>
        <dsp:cNvPr id="0" name=""/>
        <dsp:cNvSpPr/>
      </dsp:nvSpPr>
      <dsp:spPr>
        <a:xfrm>
          <a:off x="3890008" y="1780086"/>
          <a:ext cx="1593830" cy="1012082"/>
        </a:xfrm>
        <a:prstGeom prst="roundRect">
          <a:avLst>
            <a:gd name="adj" fmla="val 1000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4D5375B-DC57-4B74-AE41-56A50710DBD4}">
      <dsp:nvSpPr>
        <dsp:cNvPr id="0" name=""/>
        <dsp:cNvSpPr/>
      </dsp:nvSpPr>
      <dsp:spPr>
        <a:xfrm>
          <a:off x="4067100" y="1948324"/>
          <a:ext cx="1593830" cy="1012082"/>
        </a:xfrm>
        <a:prstGeom prst="roundRect">
          <a:avLst>
            <a:gd name="adj" fmla="val 10000"/>
          </a:avLst>
        </a:prstGeom>
        <a:solidFill>
          <a:schemeClr val="lt1">
            <a:alpha val="90000"/>
            <a:hueOff val="0"/>
            <a:satOff val="0"/>
            <a:lumOff val="0"/>
            <a:alphaOff val="0"/>
          </a:schemeClr>
        </a:solidFill>
        <a:ln w="6350" cap="flat" cmpd="sng" algn="ctr">
          <a:solidFill>
            <a:schemeClr val="accent3">
              <a:tint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latin typeface="Sagona Book"/>
            </a:rPr>
            <a:t>Drop off Date &amp; Time </a:t>
          </a:r>
        </a:p>
      </dsp:txBody>
      <dsp:txXfrm>
        <a:off x="4096743" y="1977967"/>
        <a:ext cx="1534544" cy="952796"/>
      </dsp:txXfrm>
    </dsp:sp>
    <dsp:sp modelId="{C9033B02-A50C-402B-8761-013DAE9F7144}">
      <dsp:nvSpPr>
        <dsp:cNvPr id="0" name=""/>
        <dsp:cNvSpPr/>
      </dsp:nvSpPr>
      <dsp:spPr>
        <a:xfrm>
          <a:off x="5845450" y="1765219"/>
          <a:ext cx="1593830" cy="1012082"/>
        </a:xfrm>
        <a:prstGeom prst="roundRect">
          <a:avLst>
            <a:gd name="adj" fmla="val 1000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39927FA-6629-401D-AF97-0F41C8567E5F}">
      <dsp:nvSpPr>
        <dsp:cNvPr id="0" name=""/>
        <dsp:cNvSpPr/>
      </dsp:nvSpPr>
      <dsp:spPr>
        <a:xfrm>
          <a:off x="6022542" y="1933456"/>
          <a:ext cx="1593830" cy="1012082"/>
        </a:xfrm>
        <a:prstGeom prst="roundRect">
          <a:avLst>
            <a:gd name="adj" fmla="val 10000"/>
          </a:avLst>
        </a:prstGeom>
        <a:solidFill>
          <a:schemeClr val="lt1">
            <a:alpha val="90000"/>
            <a:hueOff val="0"/>
            <a:satOff val="0"/>
            <a:lumOff val="0"/>
            <a:alphaOff val="0"/>
          </a:schemeClr>
        </a:solidFill>
        <a:ln w="6350" cap="flat" cmpd="sng" algn="ctr">
          <a:solidFill>
            <a:schemeClr val="accent3">
              <a:tint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latin typeface="Sagona Book"/>
            </a:rPr>
            <a:t>Trip Distance</a:t>
          </a:r>
        </a:p>
      </dsp:txBody>
      <dsp:txXfrm>
        <a:off x="6052185" y="1963099"/>
        <a:ext cx="1534544" cy="952796"/>
      </dsp:txXfrm>
    </dsp:sp>
    <dsp:sp modelId="{7604AA11-C573-4F31-81B7-B0247BF14622}">
      <dsp:nvSpPr>
        <dsp:cNvPr id="0" name=""/>
        <dsp:cNvSpPr/>
      </dsp:nvSpPr>
      <dsp:spPr>
        <a:xfrm>
          <a:off x="7793465" y="1765219"/>
          <a:ext cx="1593830" cy="1012082"/>
        </a:xfrm>
        <a:prstGeom prst="roundRect">
          <a:avLst>
            <a:gd name="adj" fmla="val 1000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60C8708-B818-4F5D-BC71-CE7B14911439}">
      <dsp:nvSpPr>
        <dsp:cNvPr id="0" name=""/>
        <dsp:cNvSpPr/>
      </dsp:nvSpPr>
      <dsp:spPr>
        <a:xfrm>
          <a:off x="7970557" y="1933456"/>
          <a:ext cx="1593830" cy="1012082"/>
        </a:xfrm>
        <a:prstGeom prst="roundRect">
          <a:avLst>
            <a:gd name="adj" fmla="val 10000"/>
          </a:avLst>
        </a:prstGeom>
        <a:solidFill>
          <a:schemeClr val="lt1">
            <a:alpha val="90000"/>
            <a:hueOff val="0"/>
            <a:satOff val="0"/>
            <a:lumOff val="0"/>
            <a:alphaOff val="0"/>
          </a:schemeClr>
        </a:solidFill>
        <a:ln w="6350" cap="flat" cmpd="sng" algn="ctr">
          <a:solidFill>
            <a:schemeClr val="accent3">
              <a:tint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latin typeface="Sagona Book"/>
            </a:rPr>
            <a:t>Fare amount</a:t>
          </a:r>
        </a:p>
      </dsp:txBody>
      <dsp:txXfrm>
        <a:off x="8000200" y="1963099"/>
        <a:ext cx="1534544" cy="952796"/>
      </dsp:txXfrm>
    </dsp:sp>
    <dsp:sp modelId="{EF6C3958-1D89-4A85-9DC0-C61F23AE69FE}">
      <dsp:nvSpPr>
        <dsp:cNvPr id="0" name=""/>
        <dsp:cNvSpPr/>
      </dsp:nvSpPr>
      <dsp:spPr>
        <a:xfrm>
          <a:off x="9741479" y="1765219"/>
          <a:ext cx="1593830" cy="1012082"/>
        </a:xfrm>
        <a:prstGeom prst="roundRect">
          <a:avLst>
            <a:gd name="adj" fmla="val 10000"/>
          </a:avLst>
        </a:prstGeom>
        <a:gradFill rotWithShape="0">
          <a:gsLst>
            <a:gs pos="0">
              <a:schemeClr val="accent3">
                <a:shade val="80000"/>
                <a:hueOff val="0"/>
                <a:satOff val="0"/>
                <a:lumOff val="0"/>
                <a:alphaOff val="0"/>
                <a:satMod val="103000"/>
                <a:lumMod val="102000"/>
                <a:tint val="94000"/>
              </a:schemeClr>
            </a:gs>
            <a:gs pos="50000">
              <a:schemeClr val="accent3">
                <a:shade val="80000"/>
                <a:hueOff val="0"/>
                <a:satOff val="0"/>
                <a:lumOff val="0"/>
                <a:alphaOff val="0"/>
                <a:satMod val="110000"/>
                <a:lumMod val="100000"/>
                <a:shade val="100000"/>
              </a:schemeClr>
            </a:gs>
            <a:gs pos="100000">
              <a:schemeClr val="accent3">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3FC4215-289D-4459-B9F6-2852BD900395}">
      <dsp:nvSpPr>
        <dsp:cNvPr id="0" name=""/>
        <dsp:cNvSpPr/>
      </dsp:nvSpPr>
      <dsp:spPr>
        <a:xfrm>
          <a:off x="9918572" y="1933456"/>
          <a:ext cx="1593830" cy="1012082"/>
        </a:xfrm>
        <a:prstGeom prst="roundRect">
          <a:avLst>
            <a:gd name="adj" fmla="val 10000"/>
          </a:avLst>
        </a:prstGeom>
        <a:solidFill>
          <a:schemeClr val="lt1">
            <a:alpha val="90000"/>
            <a:hueOff val="0"/>
            <a:satOff val="0"/>
            <a:lumOff val="0"/>
            <a:alphaOff val="0"/>
          </a:schemeClr>
        </a:solidFill>
        <a:ln w="6350" cap="flat" cmpd="sng" algn="ctr">
          <a:solidFill>
            <a:schemeClr val="accent3">
              <a:tint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latin typeface="Sagona Book"/>
            </a:rPr>
            <a:t>Congestion Surcharge</a:t>
          </a:r>
        </a:p>
      </dsp:txBody>
      <dsp:txXfrm>
        <a:off x="9948215" y="1963099"/>
        <a:ext cx="1534544" cy="95279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May 28, 2025</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9455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May 28, 2025</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339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May 28, 2025</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4345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May 28, 2025</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96711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May 28, 2025</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6129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May 28, 2025</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3897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May 28, 2025</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7751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May 28, 2025</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5915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May 28, 2025</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1857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May 28, 2025</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3308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May 28, 2025</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78542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May 28, 2025</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a:p>
        </p:txBody>
      </p:sp>
    </p:spTree>
    <p:extLst>
      <p:ext uri="{BB962C8B-B14F-4D97-AF65-F5344CB8AC3E}">
        <p14:creationId xmlns:p14="http://schemas.microsoft.com/office/powerpoint/2010/main" val="36887558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pxhere.com/es/photo/1198401"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C48D643-CF67-3F25-E8A1-2284868C486C}"/>
              </a:ext>
            </a:extLst>
          </p:cNvPr>
          <p:cNvSpPr>
            <a:spLocks noGrp="1"/>
          </p:cNvSpPr>
          <p:nvPr>
            <p:ph type="subTitle" idx="1"/>
          </p:nvPr>
        </p:nvSpPr>
        <p:spPr>
          <a:xfrm>
            <a:off x="6393924" y="1448614"/>
            <a:ext cx="5171999" cy="1700966"/>
          </a:xfrm>
        </p:spPr>
        <p:txBody>
          <a:bodyPr>
            <a:normAutofit/>
          </a:bodyPr>
          <a:lstStyle/>
          <a:p>
            <a:pPr>
              <a:lnSpc>
                <a:spcPct val="110000"/>
              </a:lnSpc>
            </a:pPr>
            <a:r>
              <a:rPr lang="en-US" sz="2400"/>
              <a:t>Data Analysis </a:t>
            </a:r>
          </a:p>
          <a:p>
            <a:pPr>
              <a:lnSpc>
                <a:spcPct val="110000"/>
              </a:lnSpc>
            </a:pPr>
            <a:r>
              <a:rPr lang="en-US" sz="2400"/>
              <a:t>On </a:t>
            </a:r>
          </a:p>
          <a:p>
            <a:pPr>
              <a:lnSpc>
                <a:spcPct val="110000"/>
              </a:lnSpc>
            </a:pPr>
            <a:r>
              <a:rPr lang="en-US" sz="2400"/>
              <a:t>“NYC Taxi Fares Dataset”</a:t>
            </a:r>
          </a:p>
        </p:txBody>
      </p:sp>
      <p:pic>
        <p:nvPicPr>
          <p:cNvPr id="4" name="Picture 3" descr="A colorful light bulb with business icons">
            <a:extLst>
              <a:ext uri="{FF2B5EF4-FFF2-40B4-BE49-F238E27FC236}">
                <a16:creationId xmlns:a16="http://schemas.microsoft.com/office/drawing/2014/main" id="{9CE3795B-01C6-6489-A6ED-9EBACD177878}"/>
              </a:ext>
            </a:extLst>
          </p:cNvPr>
          <p:cNvPicPr>
            <a:picLocks noChangeAspect="1"/>
          </p:cNvPicPr>
          <p:nvPr/>
        </p:nvPicPr>
        <p:blipFill>
          <a:blip r:embed="rId2"/>
          <a:srcRect l="18313" r="21428"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59" name="Group 58">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4" y="317452"/>
            <a:ext cx="2117174" cy="588806"/>
            <a:chOff x="4549904" y="5078157"/>
            <a:chExt cx="3023338" cy="840818"/>
          </a:xfrm>
        </p:grpSpPr>
        <p:sp>
          <p:nvSpPr>
            <p:cNvPr id="40"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60" name="Group 59">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45"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6"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7"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5" name="TextBox 4">
            <a:extLst>
              <a:ext uri="{FF2B5EF4-FFF2-40B4-BE49-F238E27FC236}">
                <a16:creationId xmlns:a16="http://schemas.microsoft.com/office/drawing/2014/main" id="{5A1D01F5-4016-B695-D801-3CE2B14A6B8B}"/>
              </a:ext>
            </a:extLst>
          </p:cNvPr>
          <p:cNvSpPr txBox="1"/>
          <p:nvPr/>
        </p:nvSpPr>
        <p:spPr>
          <a:xfrm>
            <a:off x="7446217" y="3568316"/>
            <a:ext cx="3089466" cy="646331"/>
          </a:xfrm>
          <a:prstGeom prst="rect">
            <a:avLst/>
          </a:prstGeom>
          <a:noFill/>
        </p:spPr>
        <p:txBody>
          <a:bodyPr wrap="square" rtlCol="0">
            <a:spAutoFit/>
          </a:bodyPr>
          <a:lstStyle/>
          <a:p>
            <a:pPr algn="ctr"/>
            <a:r>
              <a:rPr lang="en-US" dirty="0">
                <a:latin typeface="Aharoni" panose="02010803020104030203" pitchFamily="2" charset="-79"/>
                <a:ea typeface="ADLaM Display" panose="020F0502020204030204" pitchFamily="2" charset="0"/>
                <a:cs typeface="Aharoni" panose="02010803020104030203" pitchFamily="2" charset="-79"/>
              </a:rPr>
              <a:t>By: </a:t>
            </a:r>
          </a:p>
          <a:p>
            <a:pPr algn="ctr"/>
            <a:r>
              <a:rPr lang="en-US" dirty="0">
                <a:latin typeface="Aharoni" panose="02010803020104030203" pitchFamily="2" charset="-79"/>
                <a:ea typeface="ADLaM Display" panose="020F0502020204030204" pitchFamily="2" charset="0"/>
                <a:cs typeface="Aharoni" panose="02010803020104030203" pitchFamily="2" charset="-79"/>
              </a:rPr>
              <a:t>Murali Prateek Manthri</a:t>
            </a:r>
          </a:p>
        </p:txBody>
      </p:sp>
    </p:spTree>
    <p:extLst>
      <p:ext uri="{BB962C8B-B14F-4D97-AF65-F5344CB8AC3E}">
        <p14:creationId xmlns:p14="http://schemas.microsoft.com/office/powerpoint/2010/main" val="3464800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1F6964C7-4422-41D3-BFD7-121069A32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569CB96-0A96-471A-BF21-CCA92128D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8">
            <a:extLst>
              <a:ext uri="{FF2B5EF4-FFF2-40B4-BE49-F238E27FC236}">
                <a16:creationId xmlns:a16="http://schemas.microsoft.com/office/drawing/2014/main" id="{A5A34984-5CF0-4646-BBCE-D71144386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28406" cy="6858000"/>
          </a:xfrm>
          <a:custGeom>
            <a:avLst/>
            <a:gdLst>
              <a:gd name="connsiteX0" fmla="*/ 0 w 7928406"/>
              <a:gd name="connsiteY0" fmla="*/ 0 h 6858000"/>
              <a:gd name="connsiteX1" fmla="*/ 7127397 w 7928406"/>
              <a:gd name="connsiteY1" fmla="*/ 0 h 6858000"/>
              <a:gd name="connsiteX2" fmla="*/ 7302120 w 7928406"/>
              <a:gd name="connsiteY2" fmla="*/ 279455 h 6858000"/>
              <a:gd name="connsiteX3" fmla="*/ 7928406 w 7928406"/>
              <a:gd name="connsiteY3" fmla="*/ 3061922 h 6858000"/>
              <a:gd name="connsiteX4" fmla="*/ 7746627 w 7928406"/>
              <a:gd name="connsiteY4" fmla="*/ 4515619 h 6858000"/>
              <a:gd name="connsiteX5" fmla="*/ 7201289 w 7928406"/>
              <a:gd name="connsiteY5" fmla="*/ 5969316 h 6858000"/>
              <a:gd name="connsiteX6" fmla="*/ 6608022 w 7928406"/>
              <a:gd name="connsiteY6" fmla="*/ 6777438 h 6858000"/>
              <a:gd name="connsiteX7" fmla="*/ 6529065 w 7928406"/>
              <a:gd name="connsiteY7" fmla="*/ 6858000 h 6858000"/>
              <a:gd name="connsiteX8" fmla="*/ 0 w 7928406"/>
              <a:gd name="connsiteY8" fmla="*/ 6858000 h 6858000"/>
              <a:gd name="connsiteX9" fmla="*/ 0 w 792840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8406" h="6858000">
                <a:moveTo>
                  <a:pt x="0" y="0"/>
                </a:moveTo>
                <a:lnTo>
                  <a:pt x="7127397" y="0"/>
                </a:lnTo>
                <a:lnTo>
                  <a:pt x="7302120" y="279455"/>
                </a:lnTo>
                <a:cubicBezTo>
                  <a:pt x="7719644" y="1021447"/>
                  <a:pt x="7928406" y="1948936"/>
                  <a:pt x="7928406" y="3061922"/>
                </a:cubicBezTo>
                <a:cubicBezTo>
                  <a:pt x="7928406" y="3516203"/>
                  <a:pt x="7867813" y="3970483"/>
                  <a:pt x="7746627" y="4515619"/>
                </a:cubicBezTo>
                <a:cubicBezTo>
                  <a:pt x="7595144" y="5030470"/>
                  <a:pt x="7443661" y="5515036"/>
                  <a:pt x="7201289" y="5969316"/>
                </a:cubicBezTo>
                <a:cubicBezTo>
                  <a:pt x="7019510" y="6275955"/>
                  <a:pt x="6820689" y="6544265"/>
                  <a:pt x="6608022" y="6777438"/>
                </a:cubicBezTo>
                <a:lnTo>
                  <a:pt x="6529065" y="6858000"/>
                </a:lnTo>
                <a:lnTo>
                  <a:pt x="0" y="6858000"/>
                </a:lnTo>
                <a:lnTo>
                  <a:pt x="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56904ABF-1292-FFC3-8225-040FCDD9F76D}"/>
              </a:ext>
            </a:extLst>
          </p:cNvPr>
          <p:cNvSpPr>
            <a:spLocks noGrp="1"/>
          </p:cNvSpPr>
          <p:nvPr>
            <p:ph type="title"/>
          </p:nvPr>
        </p:nvSpPr>
        <p:spPr>
          <a:xfrm>
            <a:off x="-816139" y="2756638"/>
            <a:ext cx="5015638" cy="909769"/>
          </a:xfrm>
        </p:spPr>
        <p:txBody>
          <a:bodyPr vert="horz" wrap="square" lIns="0" tIns="0" rIns="0" bIns="0" rtlCol="0" anchor="b" anchorCtr="0">
            <a:normAutofit fontScale="90000"/>
          </a:bodyPr>
          <a:lstStyle/>
          <a:p>
            <a:pPr algn="ctr">
              <a:lnSpc>
                <a:spcPct val="90000"/>
              </a:lnSpc>
            </a:pPr>
            <a:r>
              <a:rPr lang="en-US" spc="-100"/>
              <a:t>Data Visualization </a:t>
            </a:r>
            <a:br>
              <a:rPr lang="en-US" spc="-100"/>
            </a:br>
            <a:r>
              <a:rPr lang="en-US" spc="-100"/>
              <a:t>Of </a:t>
            </a:r>
            <a:br>
              <a:rPr lang="en-US" spc="-100"/>
            </a:br>
            <a:r>
              <a:rPr lang="en-US" spc="-100"/>
              <a:t>Tipping Behavior</a:t>
            </a:r>
          </a:p>
        </p:txBody>
      </p:sp>
      <p:pic>
        <p:nvPicPr>
          <p:cNvPr id="4" name="Content Placeholder 3" descr="A graph showing a purple line&#10;&#10;Description automatically generated">
            <a:extLst>
              <a:ext uri="{FF2B5EF4-FFF2-40B4-BE49-F238E27FC236}">
                <a16:creationId xmlns:a16="http://schemas.microsoft.com/office/drawing/2014/main" id="{18A6A6A9-A5FC-2E55-2C7C-4681FCA7F707}"/>
              </a:ext>
            </a:extLst>
          </p:cNvPr>
          <p:cNvPicPr>
            <a:picLocks noGrp="1" noChangeAspect="1"/>
          </p:cNvPicPr>
          <p:nvPr>
            <p:ph idx="1"/>
          </p:nvPr>
        </p:nvPicPr>
        <p:blipFill>
          <a:blip r:embed="rId2"/>
          <a:stretch>
            <a:fillRect/>
          </a:stretch>
        </p:blipFill>
        <p:spPr>
          <a:xfrm>
            <a:off x="3648021" y="525532"/>
            <a:ext cx="8208184" cy="5806936"/>
          </a:xfrm>
        </p:spPr>
      </p:pic>
    </p:spTree>
    <p:extLst>
      <p:ext uri="{BB962C8B-B14F-4D97-AF65-F5344CB8AC3E}">
        <p14:creationId xmlns:p14="http://schemas.microsoft.com/office/powerpoint/2010/main" val="133787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1F6964C7-4422-41D3-BFD7-121069A32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569CB96-0A96-471A-BF21-CCA92128D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8">
            <a:extLst>
              <a:ext uri="{FF2B5EF4-FFF2-40B4-BE49-F238E27FC236}">
                <a16:creationId xmlns:a16="http://schemas.microsoft.com/office/drawing/2014/main" id="{A5A34984-5CF0-4646-BBCE-D71144386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28406" cy="6858000"/>
          </a:xfrm>
          <a:custGeom>
            <a:avLst/>
            <a:gdLst>
              <a:gd name="connsiteX0" fmla="*/ 0 w 7928406"/>
              <a:gd name="connsiteY0" fmla="*/ 0 h 6858000"/>
              <a:gd name="connsiteX1" fmla="*/ 7127397 w 7928406"/>
              <a:gd name="connsiteY1" fmla="*/ 0 h 6858000"/>
              <a:gd name="connsiteX2" fmla="*/ 7302120 w 7928406"/>
              <a:gd name="connsiteY2" fmla="*/ 279455 h 6858000"/>
              <a:gd name="connsiteX3" fmla="*/ 7928406 w 7928406"/>
              <a:gd name="connsiteY3" fmla="*/ 3061922 h 6858000"/>
              <a:gd name="connsiteX4" fmla="*/ 7746627 w 7928406"/>
              <a:gd name="connsiteY4" fmla="*/ 4515619 h 6858000"/>
              <a:gd name="connsiteX5" fmla="*/ 7201289 w 7928406"/>
              <a:gd name="connsiteY5" fmla="*/ 5969316 h 6858000"/>
              <a:gd name="connsiteX6" fmla="*/ 6608022 w 7928406"/>
              <a:gd name="connsiteY6" fmla="*/ 6777438 h 6858000"/>
              <a:gd name="connsiteX7" fmla="*/ 6529065 w 7928406"/>
              <a:gd name="connsiteY7" fmla="*/ 6858000 h 6858000"/>
              <a:gd name="connsiteX8" fmla="*/ 0 w 7928406"/>
              <a:gd name="connsiteY8" fmla="*/ 6858000 h 6858000"/>
              <a:gd name="connsiteX9" fmla="*/ 0 w 792840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8406" h="6858000">
                <a:moveTo>
                  <a:pt x="0" y="0"/>
                </a:moveTo>
                <a:lnTo>
                  <a:pt x="7127397" y="0"/>
                </a:lnTo>
                <a:lnTo>
                  <a:pt x="7302120" y="279455"/>
                </a:lnTo>
                <a:cubicBezTo>
                  <a:pt x="7719644" y="1021447"/>
                  <a:pt x="7928406" y="1948936"/>
                  <a:pt x="7928406" y="3061922"/>
                </a:cubicBezTo>
                <a:cubicBezTo>
                  <a:pt x="7928406" y="3516203"/>
                  <a:pt x="7867813" y="3970483"/>
                  <a:pt x="7746627" y="4515619"/>
                </a:cubicBezTo>
                <a:cubicBezTo>
                  <a:pt x="7595144" y="5030470"/>
                  <a:pt x="7443661" y="5515036"/>
                  <a:pt x="7201289" y="5969316"/>
                </a:cubicBezTo>
                <a:cubicBezTo>
                  <a:pt x="7019510" y="6275955"/>
                  <a:pt x="6820689" y="6544265"/>
                  <a:pt x="6608022" y="6777438"/>
                </a:cubicBezTo>
                <a:lnTo>
                  <a:pt x="6529065" y="6858000"/>
                </a:lnTo>
                <a:lnTo>
                  <a:pt x="0" y="6858000"/>
                </a:lnTo>
                <a:lnTo>
                  <a:pt x="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56904ABF-1292-FFC3-8225-040FCDD9F76D}"/>
              </a:ext>
            </a:extLst>
          </p:cNvPr>
          <p:cNvSpPr>
            <a:spLocks noGrp="1"/>
          </p:cNvSpPr>
          <p:nvPr>
            <p:ph type="title"/>
          </p:nvPr>
        </p:nvSpPr>
        <p:spPr>
          <a:xfrm>
            <a:off x="-816139" y="2756638"/>
            <a:ext cx="5015638" cy="909769"/>
          </a:xfrm>
        </p:spPr>
        <p:txBody>
          <a:bodyPr vert="horz" wrap="square" lIns="0" tIns="0" rIns="0" bIns="0" rtlCol="0" anchor="b" anchorCtr="0">
            <a:normAutofit fontScale="90000"/>
          </a:bodyPr>
          <a:lstStyle/>
          <a:p>
            <a:pPr algn="ctr">
              <a:lnSpc>
                <a:spcPct val="90000"/>
              </a:lnSpc>
            </a:pPr>
            <a:r>
              <a:rPr lang="en-US" spc="-100"/>
              <a:t>Data Visualization </a:t>
            </a:r>
            <a:br>
              <a:rPr lang="en-US" spc="-100"/>
            </a:br>
            <a:r>
              <a:rPr lang="en-US" spc="-100"/>
              <a:t>Of </a:t>
            </a:r>
            <a:br>
              <a:rPr lang="en-US" spc="-100"/>
            </a:br>
            <a:r>
              <a:rPr lang="en-US" spc="-100"/>
              <a:t>Tipping Behavior</a:t>
            </a:r>
          </a:p>
        </p:txBody>
      </p:sp>
      <p:pic>
        <p:nvPicPr>
          <p:cNvPr id="4" name="Picture 3" descr="A graph of a chart">
            <a:extLst>
              <a:ext uri="{FF2B5EF4-FFF2-40B4-BE49-F238E27FC236}">
                <a16:creationId xmlns:a16="http://schemas.microsoft.com/office/drawing/2014/main" id="{52DC7255-26FD-52C3-F2CC-EA7D615C4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193" y="393425"/>
            <a:ext cx="7936143" cy="6071150"/>
          </a:xfrm>
          <a:custGeom>
            <a:avLst/>
            <a:gdLst/>
            <a:ahLst/>
            <a:cxnLst/>
            <a:rect l="l" t="t" r="r" b="b"/>
            <a:pathLst>
              <a:path w="10728325" h="3132136">
                <a:moveTo>
                  <a:pt x="0" y="0"/>
                </a:moveTo>
                <a:lnTo>
                  <a:pt x="10728325" y="0"/>
                </a:lnTo>
                <a:lnTo>
                  <a:pt x="10728325" y="3132136"/>
                </a:lnTo>
                <a:lnTo>
                  <a:pt x="0" y="3132136"/>
                </a:lnTo>
                <a:close/>
              </a:path>
            </a:pathLst>
          </a:custGeom>
        </p:spPr>
      </p:pic>
    </p:spTree>
    <p:extLst>
      <p:ext uri="{BB962C8B-B14F-4D97-AF65-F5344CB8AC3E}">
        <p14:creationId xmlns:p14="http://schemas.microsoft.com/office/powerpoint/2010/main" val="423112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1F6964C7-4422-41D3-BFD7-121069A32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569CB96-0A96-471A-BF21-CCA92128D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8">
            <a:extLst>
              <a:ext uri="{FF2B5EF4-FFF2-40B4-BE49-F238E27FC236}">
                <a16:creationId xmlns:a16="http://schemas.microsoft.com/office/drawing/2014/main" id="{A5A34984-5CF0-4646-BBCE-D71144386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28406" cy="6858000"/>
          </a:xfrm>
          <a:custGeom>
            <a:avLst/>
            <a:gdLst>
              <a:gd name="connsiteX0" fmla="*/ 0 w 7928406"/>
              <a:gd name="connsiteY0" fmla="*/ 0 h 6858000"/>
              <a:gd name="connsiteX1" fmla="*/ 7127397 w 7928406"/>
              <a:gd name="connsiteY1" fmla="*/ 0 h 6858000"/>
              <a:gd name="connsiteX2" fmla="*/ 7302120 w 7928406"/>
              <a:gd name="connsiteY2" fmla="*/ 279455 h 6858000"/>
              <a:gd name="connsiteX3" fmla="*/ 7928406 w 7928406"/>
              <a:gd name="connsiteY3" fmla="*/ 3061922 h 6858000"/>
              <a:gd name="connsiteX4" fmla="*/ 7746627 w 7928406"/>
              <a:gd name="connsiteY4" fmla="*/ 4515619 h 6858000"/>
              <a:gd name="connsiteX5" fmla="*/ 7201289 w 7928406"/>
              <a:gd name="connsiteY5" fmla="*/ 5969316 h 6858000"/>
              <a:gd name="connsiteX6" fmla="*/ 6608022 w 7928406"/>
              <a:gd name="connsiteY6" fmla="*/ 6777438 h 6858000"/>
              <a:gd name="connsiteX7" fmla="*/ 6529065 w 7928406"/>
              <a:gd name="connsiteY7" fmla="*/ 6858000 h 6858000"/>
              <a:gd name="connsiteX8" fmla="*/ 0 w 7928406"/>
              <a:gd name="connsiteY8" fmla="*/ 6858000 h 6858000"/>
              <a:gd name="connsiteX9" fmla="*/ 0 w 792840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8406" h="6858000">
                <a:moveTo>
                  <a:pt x="0" y="0"/>
                </a:moveTo>
                <a:lnTo>
                  <a:pt x="7127397" y="0"/>
                </a:lnTo>
                <a:lnTo>
                  <a:pt x="7302120" y="279455"/>
                </a:lnTo>
                <a:cubicBezTo>
                  <a:pt x="7719644" y="1021447"/>
                  <a:pt x="7928406" y="1948936"/>
                  <a:pt x="7928406" y="3061922"/>
                </a:cubicBezTo>
                <a:cubicBezTo>
                  <a:pt x="7928406" y="3516203"/>
                  <a:pt x="7867813" y="3970483"/>
                  <a:pt x="7746627" y="4515619"/>
                </a:cubicBezTo>
                <a:cubicBezTo>
                  <a:pt x="7595144" y="5030470"/>
                  <a:pt x="7443661" y="5515036"/>
                  <a:pt x="7201289" y="5969316"/>
                </a:cubicBezTo>
                <a:cubicBezTo>
                  <a:pt x="7019510" y="6275955"/>
                  <a:pt x="6820689" y="6544265"/>
                  <a:pt x="6608022" y="6777438"/>
                </a:cubicBezTo>
                <a:lnTo>
                  <a:pt x="6529065" y="6858000"/>
                </a:lnTo>
                <a:lnTo>
                  <a:pt x="0" y="6858000"/>
                </a:lnTo>
                <a:lnTo>
                  <a:pt x="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56904ABF-1292-FFC3-8225-040FCDD9F76D}"/>
              </a:ext>
            </a:extLst>
          </p:cNvPr>
          <p:cNvSpPr>
            <a:spLocks noGrp="1"/>
          </p:cNvSpPr>
          <p:nvPr>
            <p:ph type="title"/>
          </p:nvPr>
        </p:nvSpPr>
        <p:spPr>
          <a:xfrm>
            <a:off x="-816139" y="2756638"/>
            <a:ext cx="5015638" cy="909769"/>
          </a:xfrm>
        </p:spPr>
        <p:txBody>
          <a:bodyPr vert="horz" wrap="square" lIns="0" tIns="0" rIns="0" bIns="0" rtlCol="0" anchor="b" anchorCtr="0">
            <a:normAutofit fontScale="90000"/>
          </a:bodyPr>
          <a:lstStyle/>
          <a:p>
            <a:pPr algn="ctr">
              <a:lnSpc>
                <a:spcPct val="90000"/>
              </a:lnSpc>
            </a:pPr>
            <a:r>
              <a:rPr lang="en-US" spc="-100"/>
              <a:t>Data Visualization </a:t>
            </a:r>
            <a:br>
              <a:rPr lang="en-US" spc="-100"/>
            </a:br>
            <a:r>
              <a:rPr lang="en-US" spc="-100"/>
              <a:t>Of </a:t>
            </a:r>
            <a:br>
              <a:rPr lang="en-US" spc="-100"/>
            </a:br>
            <a:r>
              <a:rPr lang="en-US" spc="-100"/>
              <a:t>Tipping Behavior</a:t>
            </a:r>
          </a:p>
        </p:txBody>
      </p:sp>
      <p:pic>
        <p:nvPicPr>
          <p:cNvPr id="3" name="Picture 2" descr="A graph of a number of different types of objects&#10;&#10;Description automatically generated with medium confidence">
            <a:extLst>
              <a:ext uri="{FF2B5EF4-FFF2-40B4-BE49-F238E27FC236}">
                <a16:creationId xmlns:a16="http://schemas.microsoft.com/office/drawing/2014/main" id="{FE458DF4-EF44-F203-6BF2-729BBC2F9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8111" y="410459"/>
            <a:ext cx="8029903" cy="6037082"/>
          </a:xfrm>
          <a:prstGeom prst="rect">
            <a:avLst/>
          </a:prstGeom>
        </p:spPr>
      </p:pic>
    </p:spTree>
    <p:extLst>
      <p:ext uri="{BB962C8B-B14F-4D97-AF65-F5344CB8AC3E}">
        <p14:creationId xmlns:p14="http://schemas.microsoft.com/office/powerpoint/2010/main" val="3507468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FEA1EC3D-E37F-539E-AEBE-3AB48358BDC7}"/>
              </a:ext>
            </a:extLst>
          </p:cNvPr>
          <p:cNvPicPr>
            <a:picLocks noChangeAspect="1"/>
          </p:cNvPicPr>
          <p:nvPr/>
        </p:nvPicPr>
        <p:blipFill>
          <a:blip r:embed="rId2"/>
          <a:srcRect l="-701" t="12950" r="14720" b="11712"/>
          <a:stretch/>
        </p:blipFill>
        <p:spPr>
          <a:xfrm>
            <a:off x="177206" y="933831"/>
            <a:ext cx="6256298" cy="5698601"/>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D3C90192-A2D0-A78B-4815-D73306E2D12F}"/>
              </a:ext>
            </a:extLst>
          </p:cNvPr>
          <p:cNvPicPr>
            <a:picLocks noChangeAspect="1"/>
          </p:cNvPicPr>
          <p:nvPr/>
        </p:nvPicPr>
        <p:blipFill>
          <a:blip r:embed="rId2"/>
          <a:srcRect t="87690" r="17111" b="-258"/>
          <a:stretch/>
        </p:blipFill>
        <p:spPr>
          <a:xfrm>
            <a:off x="6643573" y="1951585"/>
            <a:ext cx="5351302" cy="840085"/>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DDC1E6C6-A643-83ED-E27B-71A128698184}"/>
              </a:ext>
            </a:extLst>
          </p:cNvPr>
          <p:cNvPicPr>
            <a:picLocks noChangeAspect="1"/>
          </p:cNvPicPr>
          <p:nvPr/>
        </p:nvPicPr>
        <p:blipFill>
          <a:blip r:embed="rId2"/>
          <a:srcRect l="-1752" t="-3491" r="1402" b="86261"/>
          <a:stretch/>
        </p:blipFill>
        <p:spPr>
          <a:xfrm>
            <a:off x="6535608" y="746395"/>
            <a:ext cx="5466942" cy="980807"/>
          </a:xfrm>
          <a:prstGeom prst="rect">
            <a:avLst/>
          </a:prstGeom>
        </p:spPr>
      </p:pic>
      <p:sp>
        <p:nvSpPr>
          <p:cNvPr id="6" name="TextBox 5">
            <a:extLst>
              <a:ext uri="{FF2B5EF4-FFF2-40B4-BE49-F238E27FC236}">
                <a16:creationId xmlns:a16="http://schemas.microsoft.com/office/drawing/2014/main" id="{0840E29D-36B1-6631-1379-84C3B4A2D41D}"/>
              </a:ext>
            </a:extLst>
          </p:cNvPr>
          <p:cNvSpPr txBox="1"/>
          <p:nvPr/>
        </p:nvSpPr>
        <p:spPr>
          <a:xfrm>
            <a:off x="5200650" y="128587"/>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Sagona Book"/>
              </a:rPr>
              <a:t>MODEL</a:t>
            </a:r>
            <a:endParaRPr lang="en-US"/>
          </a:p>
        </p:txBody>
      </p:sp>
    </p:spTree>
    <p:extLst>
      <p:ext uri="{BB962C8B-B14F-4D97-AF65-F5344CB8AC3E}">
        <p14:creationId xmlns:p14="http://schemas.microsoft.com/office/powerpoint/2010/main" val="1040146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4CACBA-C6C9-0B15-4B07-0ADF86C64511}"/>
              </a:ext>
            </a:extLst>
          </p:cNvPr>
          <p:cNvSpPr txBox="1"/>
          <p:nvPr/>
        </p:nvSpPr>
        <p:spPr>
          <a:xfrm>
            <a:off x="1616364" y="2096653"/>
            <a:ext cx="9291781" cy="769441"/>
          </a:xfrm>
          <a:prstGeom prst="rect">
            <a:avLst/>
          </a:prstGeom>
          <a:noFill/>
        </p:spPr>
        <p:txBody>
          <a:bodyPr wrap="square" lIns="91440" tIns="45720" rIns="91440" bIns="45720" anchor="t">
            <a:spAutoFit/>
          </a:bodyPr>
          <a:lstStyle/>
          <a:p>
            <a:pPr algn="ctr"/>
            <a:r>
              <a:rPr lang="en-US" sz="4400"/>
              <a:t>“Driving Up the Tips”</a:t>
            </a:r>
            <a:endParaRPr lang="en-US"/>
          </a:p>
        </p:txBody>
      </p:sp>
    </p:spTree>
    <p:extLst>
      <p:ext uri="{BB962C8B-B14F-4D97-AF65-F5344CB8AC3E}">
        <p14:creationId xmlns:p14="http://schemas.microsoft.com/office/powerpoint/2010/main" val="206496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7195F-A846-E3B0-6C50-362D9F54868F}"/>
              </a:ext>
            </a:extLst>
          </p:cNvPr>
          <p:cNvSpPr>
            <a:spLocks noGrp="1"/>
          </p:cNvSpPr>
          <p:nvPr>
            <p:ph type="title"/>
          </p:nvPr>
        </p:nvSpPr>
        <p:spPr>
          <a:xfrm>
            <a:off x="6551881" y="0"/>
            <a:ext cx="4991961" cy="1477328"/>
          </a:xfrm>
        </p:spPr>
        <p:txBody>
          <a:bodyPr wrap="square" anchor="ctr">
            <a:normAutofit/>
          </a:bodyPr>
          <a:lstStyle/>
          <a:p>
            <a:pPr algn="ctr"/>
            <a:r>
              <a:rPr lang="en-US"/>
              <a:t>Conclusion:</a:t>
            </a:r>
          </a:p>
        </p:txBody>
      </p:sp>
      <p:pic>
        <p:nvPicPr>
          <p:cNvPr id="6" name="Picture 5" descr="A row of yellow cars&#10;&#10;Description automatically generated">
            <a:extLst>
              <a:ext uri="{FF2B5EF4-FFF2-40B4-BE49-F238E27FC236}">
                <a16:creationId xmlns:a16="http://schemas.microsoft.com/office/drawing/2014/main" id="{A1D61BAD-6E4C-3AF6-809C-7E2576105A6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9039" r="12538"/>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20" name="Content Placeholder 2">
            <a:extLst>
              <a:ext uri="{FF2B5EF4-FFF2-40B4-BE49-F238E27FC236}">
                <a16:creationId xmlns:a16="http://schemas.microsoft.com/office/drawing/2014/main" id="{D34AF9CE-5C2B-13E6-2BEB-3D58C70C8173}"/>
              </a:ext>
            </a:extLst>
          </p:cNvPr>
          <p:cNvSpPr>
            <a:spLocks noGrp="1"/>
          </p:cNvSpPr>
          <p:nvPr>
            <p:ph idx="1"/>
          </p:nvPr>
        </p:nvSpPr>
        <p:spPr>
          <a:xfrm>
            <a:off x="6095999" y="1662546"/>
            <a:ext cx="5754255" cy="4576254"/>
          </a:xfrm>
        </p:spPr>
        <p:txBody>
          <a:bodyPr vert="horz" lIns="0" tIns="0" rIns="0" bIns="0" rtlCol="0">
            <a:normAutofit fontScale="92500" lnSpcReduction="20000"/>
          </a:bodyPr>
          <a:lstStyle/>
          <a:p>
            <a:pPr>
              <a:lnSpc>
                <a:spcPct val="110000"/>
              </a:lnSpc>
            </a:pPr>
            <a:r>
              <a:rPr lang="en-US" sz="1600">
                <a:latin typeface="Aharoni" panose="02010803020104030203" pitchFamily="2" charset="-79"/>
                <a:ea typeface="+mn-lt"/>
                <a:cs typeface="Aharoni" panose="02010803020104030203" pitchFamily="2" charset="-79"/>
              </a:rPr>
              <a:t>There is a clear positive relationship between trip distance and tip amount; longer trips generally result in higher tips.</a:t>
            </a:r>
            <a:endParaRPr lang="en-US" sz="1600">
              <a:latin typeface="Aharoni" panose="02010803020104030203" pitchFamily="2" charset="-79"/>
              <a:cs typeface="Aharoni" panose="02010803020104030203" pitchFamily="2" charset="-79"/>
            </a:endParaRPr>
          </a:p>
          <a:p>
            <a:pPr>
              <a:lnSpc>
                <a:spcPct val="110000"/>
              </a:lnSpc>
            </a:pPr>
            <a:r>
              <a:rPr lang="en-US" sz="1600">
                <a:latin typeface="Aharoni" panose="02010803020104030203" pitchFamily="2" charset="-79"/>
                <a:ea typeface="+mn-lt"/>
                <a:cs typeface="Aharoni" panose="02010803020104030203" pitchFamily="2" charset="-79"/>
              </a:rPr>
              <a:t>The number of outliers (very high tips) increases with the trip distance, suggesting that customers may tip generously for extended journeys.</a:t>
            </a:r>
            <a:endParaRPr lang="en-US" sz="1600">
              <a:latin typeface="Aharoni" panose="02010803020104030203" pitchFamily="2" charset="-79"/>
              <a:cs typeface="Aharoni" panose="02010803020104030203" pitchFamily="2" charset="-79"/>
            </a:endParaRPr>
          </a:p>
          <a:p>
            <a:pPr>
              <a:lnSpc>
                <a:spcPct val="110000"/>
              </a:lnSpc>
            </a:pPr>
            <a:r>
              <a:rPr lang="en-US" sz="1600">
                <a:latin typeface="Aharoni" panose="02010803020104030203" pitchFamily="2" charset="-79"/>
                <a:ea typeface="+mn-lt"/>
                <a:cs typeface="Aharoni" panose="02010803020104030203" pitchFamily="2" charset="-79"/>
              </a:rPr>
              <a:t>Short trips have more clustered tips around lower values, possibly indicating standard tipping behavior for routine commutes.</a:t>
            </a:r>
            <a:endParaRPr lang="en-US" sz="1600">
              <a:latin typeface="Aharoni" panose="02010803020104030203" pitchFamily="2" charset="-79"/>
              <a:cs typeface="Aharoni" panose="02010803020104030203" pitchFamily="2" charset="-79"/>
            </a:endParaRPr>
          </a:p>
          <a:p>
            <a:pPr>
              <a:lnSpc>
                <a:spcPct val="110000"/>
              </a:lnSpc>
            </a:pPr>
            <a:r>
              <a:rPr lang="en-US" sz="1600">
                <a:latin typeface="Aharoni" panose="02010803020104030203" pitchFamily="2" charset="-79"/>
                <a:ea typeface="+mn-lt"/>
                <a:cs typeface="Aharoni" panose="02010803020104030203" pitchFamily="2" charset="-79"/>
              </a:rPr>
              <a:t>There is a clear upward trend in median tip amounts as trip duration increases, suggesting that longer trips generally result in higher tips.</a:t>
            </a:r>
            <a:endParaRPr lang="en-US" sz="1600">
              <a:latin typeface="Aharoni" panose="02010803020104030203" pitchFamily="2" charset="-79"/>
              <a:cs typeface="Aharoni" panose="02010803020104030203" pitchFamily="2" charset="-79"/>
            </a:endParaRPr>
          </a:p>
          <a:p>
            <a:pPr>
              <a:lnSpc>
                <a:spcPct val="110000"/>
              </a:lnSpc>
            </a:pPr>
            <a:r>
              <a:rPr lang="en-US" sz="1600">
                <a:latin typeface="Aharoni" panose="02010803020104030203" pitchFamily="2" charset="-79"/>
                <a:ea typeface="+mn-lt"/>
                <a:cs typeface="Aharoni" panose="02010803020104030203" pitchFamily="2" charset="-79"/>
              </a:rPr>
              <a:t>The variability in tip amounts also increases with trip duration, especially for trips longer than 30 minutes, indicating more diverse tipping behavior for extended rides.</a:t>
            </a:r>
            <a:endParaRPr lang="en-US" sz="1600">
              <a:latin typeface="Aharoni" panose="02010803020104030203" pitchFamily="2" charset="-79"/>
              <a:cs typeface="Aharoni" panose="02010803020104030203" pitchFamily="2" charset="-79"/>
            </a:endParaRPr>
          </a:p>
          <a:p>
            <a:pPr>
              <a:lnSpc>
                <a:spcPct val="110000"/>
              </a:lnSpc>
            </a:pPr>
            <a:r>
              <a:rPr lang="en-US" sz="1600">
                <a:latin typeface="Aharoni" panose="02010803020104030203" pitchFamily="2" charset="-79"/>
                <a:ea typeface="+mn-lt"/>
                <a:cs typeface="Aharoni" panose="02010803020104030203" pitchFamily="2" charset="-79"/>
              </a:rPr>
              <a:t>The presence of many high outliers in the "Very Long" category suggests that customers are willing to tip generously for very long trips, even though the range of tip amounts is wide.</a:t>
            </a:r>
            <a:endParaRPr lang="en-US" sz="1600">
              <a:latin typeface="Aharoni" panose="02010803020104030203" pitchFamily="2" charset="-79"/>
              <a:cs typeface="Aharoni" panose="02010803020104030203" pitchFamily="2" charset="-79"/>
            </a:endParaRPr>
          </a:p>
          <a:p>
            <a:pPr>
              <a:lnSpc>
                <a:spcPct val="110000"/>
              </a:lnSpc>
            </a:pPr>
            <a:endParaRPr lang="en-US" sz="160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9092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7FEECB93-933C-477B-BC7D-C2F2F6271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A taxi cab sign">
            <a:extLst>
              <a:ext uri="{FF2B5EF4-FFF2-40B4-BE49-F238E27FC236}">
                <a16:creationId xmlns:a16="http://schemas.microsoft.com/office/drawing/2014/main" id="{52109289-D444-0DDA-63FB-87EB4B960DBB}"/>
              </a:ext>
            </a:extLst>
          </p:cNvPr>
          <p:cNvPicPr>
            <a:picLocks noChangeAspect="1"/>
          </p:cNvPicPr>
          <p:nvPr/>
        </p:nvPicPr>
        <p:blipFill>
          <a:blip r:embed="rId2"/>
          <a:srcRect t="14908" r="6" b="804"/>
          <a:stretch/>
        </p:blipFill>
        <p:spPr>
          <a:xfrm>
            <a:off x="0" y="0"/>
            <a:ext cx="12188932" cy="6857990"/>
          </a:xfrm>
          <a:prstGeom prst="rect">
            <a:avLst/>
          </a:prstGeom>
        </p:spPr>
      </p:pic>
      <p:sp>
        <p:nvSpPr>
          <p:cNvPr id="41" name="Rectangle 40">
            <a:extLst>
              <a:ext uri="{FF2B5EF4-FFF2-40B4-BE49-F238E27FC236}">
                <a16:creationId xmlns:a16="http://schemas.microsoft.com/office/drawing/2014/main" id="{497BC505-FE0C-4637-A29D-B71DFBBBA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5CFA2-A1E1-2886-B655-8EABA0DF5840}"/>
              </a:ext>
            </a:extLst>
          </p:cNvPr>
          <p:cNvSpPr>
            <a:spLocks noGrp="1"/>
          </p:cNvSpPr>
          <p:nvPr>
            <p:ph type="title"/>
          </p:nvPr>
        </p:nvSpPr>
        <p:spPr>
          <a:xfrm>
            <a:off x="436443" y="1071052"/>
            <a:ext cx="5015638" cy="2068553"/>
          </a:xfrm>
        </p:spPr>
        <p:txBody>
          <a:bodyPr vert="horz" wrap="square" lIns="0" tIns="0" rIns="0" bIns="0" rtlCol="0" anchor="b" anchorCtr="0">
            <a:normAutofit/>
          </a:bodyPr>
          <a:lstStyle/>
          <a:p>
            <a:pPr algn="ctr">
              <a:lnSpc>
                <a:spcPct val="90000"/>
              </a:lnSpc>
            </a:pPr>
            <a:r>
              <a:rPr lang="en-US" sz="3100" spc="-100"/>
              <a:t>"From Data to Dollars"</a:t>
            </a:r>
            <a:br>
              <a:rPr lang="en-US" sz="3100" spc="-100"/>
            </a:br>
            <a:br>
              <a:rPr lang="en-US" sz="3100" spc="-100"/>
            </a:br>
            <a:r>
              <a:rPr lang="en-US" sz="3100" spc="-100"/>
              <a:t>Optimizing Tip Strategies for Taxi Drivers</a:t>
            </a:r>
          </a:p>
        </p:txBody>
      </p:sp>
      <p:grpSp>
        <p:nvGrpSpPr>
          <p:cNvPr id="42" name="Group 41">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15"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3" name="Group 42">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5" y="5503147"/>
            <a:ext cx="2117174" cy="588806"/>
            <a:chOff x="4549904" y="5078157"/>
            <a:chExt cx="3023338" cy="840818"/>
          </a:xfrm>
        </p:grpSpPr>
        <p:sp>
          <p:nvSpPr>
            <p:cNvPr id="20"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403996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639FC-AF38-048D-6AD4-8E390F5E32B1}"/>
              </a:ext>
            </a:extLst>
          </p:cNvPr>
          <p:cNvSpPr>
            <a:spLocks noGrp="1"/>
          </p:cNvSpPr>
          <p:nvPr>
            <p:ph type="title"/>
          </p:nvPr>
        </p:nvSpPr>
        <p:spPr>
          <a:xfrm>
            <a:off x="6480000" y="619200"/>
            <a:ext cx="4991961" cy="870688"/>
          </a:xfrm>
        </p:spPr>
        <p:txBody>
          <a:bodyPr wrap="square" anchor="ctr">
            <a:normAutofit/>
          </a:bodyPr>
          <a:lstStyle/>
          <a:p>
            <a:r>
              <a:rPr lang="en-US"/>
              <a:t>Executive Summary:</a:t>
            </a:r>
          </a:p>
        </p:txBody>
      </p:sp>
      <p:pic>
        <p:nvPicPr>
          <p:cNvPr id="31" name="Picture 30" descr="Stock numbers on a digital display">
            <a:extLst>
              <a:ext uri="{FF2B5EF4-FFF2-40B4-BE49-F238E27FC236}">
                <a16:creationId xmlns:a16="http://schemas.microsoft.com/office/drawing/2014/main" id="{D71E2827-ADCC-9B00-E6E9-1F69FBC5AF85}"/>
              </a:ext>
            </a:extLst>
          </p:cNvPr>
          <p:cNvPicPr>
            <a:picLocks noChangeAspect="1"/>
          </p:cNvPicPr>
          <p:nvPr/>
        </p:nvPicPr>
        <p:blipFill>
          <a:blip r:embed="rId2"/>
          <a:srcRect l="37913" r="11858" b="2"/>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2" name="Content Placeholder 2">
            <a:extLst>
              <a:ext uri="{FF2B5EF4-FFF2-40B4-BE49-F238E27FC236}">
                <a16:creationId xmlns:a16="http://schemas.microsoft.com/office/drawing/2014/main" id="{EC8BFAC3-F02A-F960-12FE-FF6EF062E4D1}"/>
              </a:ext>
            </a:extLst>
          </p:cNvPr>
          <p:cNvSpPr>
            <a:spLocks noGrp="1"/>
          </p:cNvSpPr>
          <p:nvPr>
            <p:ph idx="1"/>
          </p:nvPr>
        </p:nvSpPr>
        <p:spPr>
          <a:xfrm>
            <a:off x="6480000" y="1713019"/>
            <a:ext cx="5450641" cy="4917825"/>
          </a:xfrm>
        </p:spPr>
        <p:txBody>
          <a:bodyPr>
            <a:normAutofit/>
          </a:bodyPr>
          <a:lstStyle/>
          <a:p>
            <a:pPr>
              <a:lnSpc>
                <a:spcPct val="110000"/>
              </a:lnSpc>
              <a:buFont typeface="Wingdings" panose="05000000000000000000" pitchFamily="2" charset="2"/>
              <a:buChar char="q"/>
            </a:pPr>
            <a:r>
              <a:rPr lang="en-US" sz="1400" b="1"/>
              <a:t>  </a:t>
            </a:r>
            <a:r>
              <a:rPr lang="en-US" sz="1400" b="1" u="sng"/>
              <a:t>Overview of NYC Taxi Fare Dataset</a:t>
            </a:r>
            <a:r>
              <a:rPr lang="en-US" sz="1400" b="1"/>
              <a:t> :-</a:t>
            </a:r>
          </a:p>
          <a:p>
            <a:pPr marL="742950" lvl="1" indent="-285750">
              <a:lnSpc>
                <a:spcPct val="110000"/>
              </a:lnSpc>
              <a:buFont typeface="Arial" panose="020B0604020202020204" pitchFamily="34" charset="0"/>
              <a:buChar char="•"/>
            </a:pPr>
            <a:r>
              <a:rPr lang="en-US" sz="1400" b="1"/>
              <a:t>Trip Data</a:t>
            </a:r>
            <a:r>
              <a:rPr lang="en-US" sz="1400"/>
              <a:t>: Pickup/drop-off times, locations, distance, passenger count.</a:t>
            </a:r>
          </a:p>
          <a:p>
            <a:pPr marL="742950" lvl="1" indent="-285750">
              <a:lnSpc>
                <a:spcPct val="110000"/>
              </a:lnSpc>
              <a:buFont typeface="Arial" panose="020B0604020202020204" pitchFamily="34" charset="0"/>
              <a:buChar char="•"/>
            </a:pPr>
            <a:r>
              <a:rPr lang="en-US" sz="1400" b="1"/>
              <a:t>Fare Breakdown</a:t>
            </a:r>
            <a:r>
              <a:rPr lang="en-US" sz="1400"/>
              <a:t>: Base fare, tips, tolls, surcharges (including congestion).</a:t>
            </a:r>
          </a:p>
          <a:p>
            <a:pPr marL="742950" lvl="1" indent="-285750">
              <a:lnSpc>
                <a:spcPct val="110000"/>
              </a:lnSpc>
              <a:buFont typeface="Arial" panose="020B0604020202020204" pitchFamily="34" charset="0"/>
              <a:buChar char="•"/>
            </a:pPr>
            <a:r>
              <a:rPr lang="en-US" sz="1400" b="1"/>
              <a:t>Payment Types</a:t>
            </a:r>
            <a:r>
              <a:rPr lang="en-US" sz="1400"/>
              <a:t>: Cash, card</a:t>
            </a:r>
            <a:endParaRPr lang="en-US" sz="1400" b="1"/>
          </a:p>
          <a:p>
            <a:pPr>
              <a:lnSpc>
                <a:spcPct val="110000"/>
              </a:lnSpc>
              <a:buFont typeface="Wingdings" panose="05000000000000000000" pitchFamily="2" charset="2"/>
              <a:buChar char="q"/>
            </a:pPr>
            <a:r>
              <a:rPr lang="en-US" sz="1400" b="1"/>
              <a:t> Predicting our outcome variable – “TIP” which is depended on various independent variables.</a:t>
            </a:r>
          </a:p>
          <a:p>
            <a:pPr>
              <a:lnSpc>
                <a:spcPct val="110000"/>
              </a:lnSpc>
              <a:buFont typeface="Wingdings" panose="05000000000000000000" pitchFamily="2" charset="2"/>
              <a:buChar char="q"/>
            </a:pPr>
            <a:r>
              <a:rPr lang="en-US" sz="1400" b="1"/>
              <a:t> Creating bins – Categorizing peak times during the day to see their impact on our outcome variable- “Tip”.</a:t>
            </a:r>
          </a:p>
          <a:p>
            <a:pPr>
              <a:lnSpc>
                <a:spcPct val="110000"/>
              </a:lnSpc>
              <a:buFont typeface="Wingdings" panose="05000000000000000000" pitchFamily="2" charset="2"/>
              <a:buChar char="q"/>
            </a:pPr>
            <a:r>
              <a:rPr lang="en-US" sz="1400" b="1"/>
              <a:t> Creating visuals to better understand the correlation between the variables within the data. </a:t>
            </a:r>
          </a:p>
          <a:p>
            <a:pPr>
              <a:lnSpc>
                <a:spcPct val="110000"/>
              </a:lnSpc>
              <a:buFont typeface="Wingdings" panose="05000000000000000000" pitchFamily="2" charset="2"/>
              <a:buChar char="q"/>
            </a:pPr>
            <a:r>
              <a:rPr lang="en-US" sz="1400" b="1"/>
              <a:t> Establishing significant relations between individual variables and validating their impact.</a:t>
            </a:r>
          </a:p>
        </p:txBody>
      </p:sp>
    </p:spTree>
    <p:extLst>
      <p:ext uri="{BB962C8B-B14F-4D97-AF65-F5344CB8AC3E}">
        <p14:creationId xmlns:p14="http://schemas.microsoft.com/office/powerpoint/2010/main" val="253841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lumOff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BE42D17-1F55-A66D-BB21-00D3EB95C797}"/>
              </a:ext>
            </a:extLst>
          </p:cNvPr>
          <p:cNvSpPr>
            <a:spLocks noGrp="1"/>
          </p:cNvSpPr>
          <p:nvPr>
            <p:ph type="title"/>
          </p:nvPr>
        </p:nvSpPr>
        <p:spPr>
          <a:xfrm>
            <a:off x="720000" y="619200"/>
            <a:ext cx="10728322" cy="681586"/>
          </a:xfrm>
        </p:spPr>
        <p:txBody>
          <a:bodyPr wrap="square">
            <a:normAutofit/>
          </a:bodyPr>
          <a:lstStyle/>
          <a:p>
            <a:pPr>
              <a:lnSpc>
                <a:spcPct val="90000"/>
              </a:lnSpc>
            </a:pPr>
            <a:br>
              <a:rPr lang="en-GB" sz="1500"/>
            </a:br>
            <a:br>
              <a:rPr lang="en-GB" sz="1500"/>
            </a:br>
            <a:endParaRPr lang="en-GB" sz="1500"/>
          </a:p>
        </p:txBody>
      </p:sp>
      <p:sp useBgFill="1">
        <p:nvSpPr>
          <p:cNvPr id="50" name="Freeform: Shape 49">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41" name="Content Placeholder 2">
            <a:extLst>
              <a:ext uri="{FF2B5EF4-FFF2-40B4-BE49-F238E27FC236}">
                <a16:creationId xmlns:a16="http://schemas.microsoft.com/office/drawing/2014/main" id="{06269B04-B5CB-3D6D-70E0-B1954E403AB8}"/>
              </a:ext>
            </a:extLst>
          </p:cNvPr>
          <p:cNvGraphicFramePr>
            <a:graphicFrameLocks noGrp="1"/>
          </p:cNvGraphicFramePr>
          <p:nvPr>
            <p:ph idx="1"/>
            <p:extLst>
              <p:ext uri="{D42A27DB-BD31-4B8C-83A1-F6EECF244321}">
                <p14:modId xmlns:p14="http://schemas.microsoft.com/office/powerpoint/2010/main" val="2487249597"/>
              </p:ext>
            </p:extLst>
          </p:nvPr>
        </p:nvGraphicFramePr>
        <p:xfrm>
          <a:off x="254647" y="67727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9162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A32DEB2-F749-473E-8163-50609FD3F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2217C68-2C96-4AA6-8C3B-876ACBAA04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lumOff val="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69F1B-889D-DC79-8010-C6F066EE7E84}"/>
              </a:ext>
            </a:extLst>
          </p:cNvPr>
          <p:cNvSpPr>
            <a:spLocks noGrp="1"/>
          </p:cNvSpPr>
          <p:nvPr>
            <p:ph type="title"/>
          </p:nvPr>
        </p:nvSpPr>
        <p:spPr>
          <a:xfrm>
            <a:off x="720000" y="976389"/>
            <a:ext cx="10852547" cy="1477328"/>
          </a:xfrm>
        </p:spPr>
        <p:txBody>
          <a:bodyPr vert="horz" lIns="0" tIns="0" rIns="0" bIns="0" rtlCol="0" anchorCtr="0">
            <a:normAutofit/>
          </a:bodyPr>
          <a:lstStyle/>
          <a:p>
            <a:pPr algn="ctr"/>
            <a:r>
              <a:rPr lang="en-US" sz="4000" spc="-100"/>
              <a:t>What are the primary drivers of higher TIPs ?</a:t>
            </a:r>
            <a:endParaRPr lang="en-US" sz="4000"/>
          </a:p>
        </p:txBody>
      </p:sp>
      <p:sp useBgFill="1">
        <p:nvSpPr>
          <p:cNvPr id="51" name="Freeform: Shape 50">
            <a:extLst>
              <a:ext uri="{FF2B5EF4-FFF2-40B4-BE49-F238E27FC236}">
                <a16:creationId xmlns:a16="http://schemas.microsoft.com/office/drawing/2014/main" id="{713C28E7-3F64-4B98-9E91-E3E78398A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49712"/>
            <a:ext cx="12192000" cy="4308287"/>
          </a:xfrm>
          <a:custGeom>
            <a:avLst/>
            <a:gdLst>
              <a:gd name="connsiteX0" fmla="*/ 8433532 w 12192000"/>
              <a:gd name="connsiteY0" fmla="*/ 0 h 4430824"/>
              <a:gd name="connsiteX1" fmla="*/ 10752995 w 12192000"/>
              <a:gd name="connsiteY1" fmla="*/ 67992 h 4430824"/>
              <a:gd name="connsiteX2" fmla="*/ 11679766 w 12192000"/>
              <a:gd name="connsiteY2" fmla="*/ 57486 h 4430824"/>
              <a:gd name="connsiteX3" fmla="*/ 12192000 w 12192000"/>
              <a:gd name="connsiteY3" fmla="*/ 51680 h 4430824"/>
              <a:gd name="connsiteX4" fmla="*/ 12192000 w 12192000"/>
              <a:gd name="connsiteY4" fmla="*/ 4430824 h 4430824"/>
              <a:gd name="connsiteX5" fmla="*/ 0 w 12192000"/>
              <a:gd name="connsiteY5" fmla="*/ 4430824 h 4430824"/>
              <a:gd name="connsiteX6" fmla="*/ 0 w 12192000"/>
              <a:gd name="connsiteY6" fmla="*/ 95596 h 4430824"/>
              <a:gd name="connsiteX7" fmla="*/ 110687 w 12192000"/>
              <a:gd name="connsiteY7" fmla="*/ 94341 h 4430824"/>
              <a:gd name="connsiteX8" fmla="*/ 324281 w 12192000"/>
              <a:gd name="connsiteY8" fmla="*/ 91920 h 4430824"/>
              <a:gd name="connsiteX9" fmla="*/ 8433532 w 12192000"/>
              <a:gd name="connsiteY9" fmla="*/ 0 h 4430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4430824">
                <a:moveTo>
                  <a:pt x="8433532" y="0"/>
                </a:moveTo>
                <a:cubicBezTo>
                  <a:pt x="10752995" y="67992"/>
                  <a:pt x="10752995" y="67992"/>
                  <a:pt x="10752995" y="67992"/>
                </a:cubicBezTo>
                <a:cubicBezTo>
                  <a:pt x="11679766" y="57486"/>
                  <a:pt x="11679766" y="57486"/>
                  <a:pt x="11679766" y="57486"/>
                </a:cubicBezTo>
                <a:lnTo>
                  <a:pt x="12192000" y="51680"/>
                </a:lnTo>
                <a:lnTo>
                  <a:pt x="12192000" y="4430824"/>
                </a:lnTo>
                <a:lnTo>
                  <a:pt x="0" y="4430824"/>
                </a:lnTo>
                <a:lnTo>
                  <a:pt x="0" y="95596"/>
                </a:lnTo>
                <a:lnTo>
                  <a:pt x="110687" y="94341"/>
                </a:lnTo>
                <a:cubicBezTo>
                  <a:pt x="193952" y="93397"/>
                  <a:pt x="266357" y="92577"/>
                  <a:pt x="324281" y="91920"/>
                </a:cubicBezTo>
                <a:cubicBezTo>
                  <a:pt x="8433532" y="0"/>
                  <a:pt x="8433532" y="0"/>
                  <a:pt x="8433532"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23" name="Diagram 22">
            <a:extLst>
              <a:ext uri="{FF2B5EF4-FFF2-40B4-BE49-F238E27FC236}">
                <a16:creationId xmlns:a16="http://schemas.microsoft.com/office/drawing/2014/main" id="{DEB029C5-BA73-9E5C-78D0-466A600A7132}"/>
              </a:ext>
            </a:extLst>
          </p:cNvPr>
          <p:cNvGraphicFramePr/>
          <p:nvPr>
            <p:extLst>
              <p:ext uri="{D42A27DB-BD31-4B8C-83A1-F6EECF244321}">
                <p14:modId xmlns:p14="http://schemas.microsoft.com/office/powerpoint/2010/main" val="2006054690"/>
              </p:ext>
            </p:extLst>
          </p:nvPr>
        </p:nvGraphicFramePr>
        <p:xfrm>
          <a:off x="339096" y="1811431"/>
          <a:ext cx="11513808" cy="3235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9655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1F6964C7-4422-41D3-BFD7-121069A32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569CB96-0A96-471A-BF21-CCA92128D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8">
            <a:extLst>
              <a:ext uri="{FF2B5EF4-FFF2-40B4-BE49-F238E27FC236}">
                <a16:creationId xmlns:a16="http://schemas.microsoft.com/office/drawing/2014/main" id="{A5A34984-5CF0-4646-BBCE-D71144386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28406" cy="6858000"/>
          </a:xfrm>
          <a:custGeom>
            <a:avLst/>
            <a:gdLst>
              <a:gd name="connsiteX0" fmla="*/ 0 w 7928406"/>
              <a:gd name="connsiteY0" fmla="*/ 0 h 6858000"/>
              <a:gd name="connsiteX1" fmla="*/ 7127397 w 7928406"/>
              <a:gd name="connsiteY1" fmla="*/ 0 h 6858000"/>
              <a:gd name="connsiteX2" fmla="*/ 7302120 w 7928406"/>
              <a:gd name="connsiteY2" fmla="*/ 279455 h 6858000"/>
              <a:gd name="connsiteX3" fmla="*/ 7928406 w 7928406"/>
              <a:gd name="connsiteY3" fmla="*/ 3061922 h 6858000"/>
              <a:gd name="connsiteX4" fmla="*/ 7746627 w 7928406"/>
              <a:gd name="connsiteY4" fmla="*/ 4515619 h 6858000"/>
              <a:gd name="connsiteX5" fmla="*/ 7201289 w 7928406"/>
              <a:gd name="connsiteY5" fmla="*/ 5969316 h 6858000"/>
              <a:gd name="connsiteX6" fmla="*/ 6608022 w 7928406"/>
              <a:gd name="connsiteY6" fmla="*/ 6777438 h 6858000"/>
              <a:gd name="connsiteX7" fmla="*/ 6529065 w 7928406"/>
              <a:gd name="connsiteY7" fmla="*/ 6858000 h 6858000"/>
              <a:gd name="connsiteX8" fmla="*/ 0 w 7928406"/>
              <a:gd name="connsiteY8" fmla="*/ 6858000 h 6858000"/>
              <a:gd name="connsiteX9" fmla="*/ 0 w 792840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8406" h="6858000">
                <a:moveTo>
                  <a:pt x="0" y="0"/>
                </a:moveTo>
                <a:lnTo>
                  <a:pt x="7127397" y="0"/>
                </a:lnTo>
                <a:lnTo>
                  <a:pt x="7302120" y="279455"/>
                </a:lnTo>
                <a:cubicBezTo>
                  <a:pt x="7719644" y="1021447"/>
                  <a:pt x="7928406" y="1948936"/>
                  <a:pt x="7928406" y="3061922"/>
                </a:cubicBezTo>
                <a:cubicBezTo>
                  <a:pt x="7928406" y="3516203"/>
                  <a:pt x="7867813" y="3970483"/>
                  <a:pt x="7746627" y="4515619"/>
                </a:cubicBezTo>
                <a:cubicBezTo>
                  <a:pt x="7595144" y="5030470"/>
                  <a:pt x="7443661" y="5515036"/>
                  <a:pt x="7201289" y="5969316"/>
                </a:cubicBezTo>
                <a:cubicBezTo>
                  <a:pt x="7019510" y="6275955"/>
                  <a:pt x="6820689" y="6544265"/>
                  <a:pt x="6608022" y="6777438"/>
                </a:cubicBezTo>
                <a:lnTo>
                  <a:pt x="6529065" y="6858000"/>
                </a:lnTo>
                <a:lnTo>
                  <a:pt x="0" y="6858000"/>
                </a:lnTo>
                <a:lnTo>
                  <a:pt x="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56904ABF-1292-FFC3-8225-040FCDD9F76D}"/>
              </a:ext>
            </a:extLst>
          </p:cNvPr>
          <p:cNvSpPr>
            <a:spLocks noGrp="1"/>
          </p:cNvSpPr>
          <p:nvPr>
            <p:ph type="title"/>
          </p:nvPr>
        </p:nvSpPr>
        <p:spPr>
          <a:xfrm>
            <a:off x="-816139" y="2756638"/>
            <a:ext cx="5015638" cy="909769"/>
          </a:xfrm>
        </p:spPr>
        <p:txBody>
          <a:bodyPr vert="horz" wrap="square" lIns="0" tIns="0" rIns="0" bIns="0" rtlCol="0" anchor="b" anchorCtr="0">
            <a:normAutofit fontScale="90000"/>
          </a:bodyPr>
          <a:lstStyle/>
          <a:p>
            <a:pPr algn="ctr">
              <a:lnSpc>
                <a:spcPct val="90000"/>
              </a:lnSpc>
            </a:pPr>
            <a:r>
              <a:rPr lang="en-US" spc="-100"/>
              <a:t>Data Visualization </a:t>
            </a:r>
            <a:br>
              <a:rPr lang="en-US" spc="-100"/>
            </a:br>
            <a:r>
              <a:rPr lang="en-US" spc="-100"/>
              <a:t>Of </a:t>
            </a:r>
            <a:br>
              <a:rPr lang="en-US" spc="-100"/>
            </a:br>
            <a:r>
              <a:rPr lang="en-US" spc="-100"/>
              <a:t>Tipping Behavior</a:t>
            </a:r>
          </a:p>
        </p:txBody>
      </p:sp>
      <p:pic>
        <p:nvPicPr>
          <p:cNvPr id="5" name="Picture 4" descr="A graph of different colored bars&#10;&#10;Description automatically generated">
            <a:extLst>
              <a:ext uri="{FF2B5EF4-FFF2-40B4-BE49-F238E27FC236}">
                <a16:creationId xmlns:a16="http://schemas.microsoft.com/office/drawing/2014/main" id="{33105EBC-57AC-ADDF-64AB-3A74A3979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022" y="521314"/>
            <a:ext cx="8337455" cy="5815372"/>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337169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1F6964C7-4422-41D3-BFD7-121069A32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569CB96-0A96-471A-BF21-CCA92128D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8">
            <a:extLst>
              <a:ext uri="{FF2B5EF4-FFF2-40B4-BE49-F238E27FC236}">
                <a16:creationId xmlns:a16="http://schemas.microsoft.com/office/drawing/2014/main" id="{A5A34984-5CF0-4646-BBCE-D71144386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28406" cy="6858000"/>
          </a:xfrm>
          <a:custGeom>
            <a:avLst/>
            <a:gdLst>
              <a:gd name="connsiteX0" fmla="*/ 0 w 7928406"/>
              <a:gd name="connsiteY0" fmla="*/ 0 h 6858000"/>
              <a:gd name="connsiteX1" fmla="*/ 7127397 w 7928406"/>
              <a:gd name="connsiteY1" fmla="*/ 0 h 6858000"/>
              <a:gd name="connsiteX2" fmla="*/ 7302120 w 7928406"/>
              <a:gd name="connsiteY2" fmla="*/ 279455 h 6858000"/>
              <a:gd name="connsiteX3" fmla="*/ 7928406 w 7928406"/>
              <a:gd name="connsiteY3" fmla="*/ 3061922 h 6858000"/>
              <a:gd name="connsiteX4" fmla="*/ 7746627 w 7928406"/>
              <a:gd name="connsiteY4" fmla="*/ 4515619 h 6858000"/>
              <a:gd name="connsiteX5" fmla="*/ 7201289 w 7928406"/>
              <a:gd name="connsiteY5" fmla="*/ 5969316 h 6858000"/>
              <a:gd name="connsiteX6" fmla="*/ 6608022 w 7928406"/>
              <a:gd name="connsiteY6" fmla="*/ 6777438 h 6858000"/>
              <a:gd name="connsiteX7" fmla="*/ 6529065 w 7928406"/>
              <a:gd name="connsiteY7" fmla="*/ 6858000 h 6858000"/>
              <a:gd name="connsiteX8" fmla="*/ 0 w 7928406"/>
              <a:gd name="connsiteY8" fmla="*/ 6858000 h 6858000"/>
              <a:gd name="connsiteX9" fmla="*/ 0 w 792840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8406" h="6858000">
                <a:moveTo>
                  <a:pt x="0" y="0"/>
                </a:moveTo>
                <a:lnTo>
                  <a:pt x="7127397" y="0"/>
                </a:lnTo>
                <a:lnTo>
                  <a:pt x="7302120" y="279455"/>
                </a:lnTo>
                <a:cubicBezTo>
                  <a:pt x="7719644" y="1021447"/>
                  <a:pt x="7928406" y="1948936"/>
                  <a:pt x="7928406" y="3061922"/>
                </a:cubicBezTo>
                <a:cubicBezTo>
                  <a:pt x="7928406" y="3516203"/>
                  <a:pt x="7867813" y="3970483"/>
                  <a:pt x="7746627" y="4515619"/>
                </a:cubicBezTo>
                <a:cubicBezTo>
                  <a:pt x="7595144" y="5030470"/>
                  <a:pt x="7443661" y="5515036"/>
                  <a:pt x="7201289" y="5969316"/>
                </a:cubicBezTo>
                <a:cubicBezTo>
                  <a:pt x="7019510" y="6275955"/>
                  <a:pt x="6820689" y="6544265"/>
                  <a:pt x="6608022" y="6777438"/>
                </a:cubicBezTo>
                <a:lnTo>
                  <a:pt x="6529065" y="6858000"/>
                </a:lnTo>
                <a:lnTo>
                  <a:pt x="0" y="6858000"/>
                </a:lnTo>
                <a:lnTo>
                  <a:pt x="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56904ABF-1292-FFC3-8225-040FCDD9F76D}"/>
              </a:ext>
            </a:extLst>
          </p:cNvPr>
          <p:cNvSpPr>
            <a:spLocks noGrp="1"/>
          </p:cNvSpPr>
          <p:nvPr>
            <p:ph type="title"/>
          </p:nvPr>
        </p:nvSpPr>
        <p:spPr>
          <a:xfrm>
            <a:off x="-816139" y="2756638"/>
            <a:ext cx="5015638" cy="909769"/>
          </a:xfrm>
        </p:spPr>
        <p:txBody>
          <a:bodyPr vert="horz" wrap="square" lIns="0" tIns="0" rIns="0" bIns="0" rtlCol="0" anchor="b" anchorCtr="0">
            <a:normAutofit fontScale="90000"/>
          </a:bodyPr>
          <a:lstStyle/>
          <a:p>
            <a:pPr algn="ctr">
              <a:lnSpc>
                <a:spcPct val="90000"/>
              </a:lnSpc>
            </a:pPr>
            <a:r>
              <a:rPr lang="en-US" spc="-100"/>
              <a:t>Data Visualization </a:t>
            </a:r>
            <a:br>
              <a:rPr lang="en-US" spc="-100"/>
            </a:br>
            <a:r>
              <a:rPr lang="en-US" spc="-100"/>
              <a:t>Of </a:t>
            </a:r>
            <a:br>
              <a:rPr lang="en-US" spc="-100"/>
            </a:br>
            <a:r>
              <a:rPr lang="en-US" spc="-100"/>
              <a:t>Tipping Behavior</a:t>
            </a:r>
          </a:p>
        </p:txBody>
      </p:sp>
      <p:pic>
        <p:nvPicPr>
          <p:cNvPr id="4" name="Picture 3">
            <a:extLst>
              <a:ext uri="{FF2B5EF4-FFF2-40B4-BE49-F238E27FC236}">
                <a16:creationId xmlns:a16="http://schemas.microsoft.com/office/drawing/2014/main" id="{393D95E3-28CA-3B88-ADC2-79F454FF91EF}"/>
              </a:ext>
            </a:extLst>
          </p:cNvPr>
          <p:cNvPicPr>
            <a:picLocks noChangeAspect="1"/>
          </p:cNvPicPr>
          <p:nvPr/>
        </p:nvPicPr>
        <p:blipFill>
          <a:blip r:embed="rId2"/>
          <a:stretch>
            <a:fillRect/>
          </a:stretch>
        </p:blipFill>
        <p:spPr>
          <a:xfrm>
            <a:off x="3334548" y="252029"/>
            <a:ext cx="8680274" cy="6355329"/>
          </a:xfrm>
          <a:prstGeom prst="rect">
            <a:avLst/>
          </a:prstGeom>
        </p:spPr>
      </p:pic>
    </p:spTree>
    <p:extLst>
      <p:ext uri="{BB962C8B-B14F-4D97-AF65-F5344CB8AC3E}">
        <p14:creationId xmlns:p14="http://schemas.microsoft.com/office/powerpoint/2010/main" val="37568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1F6964C7-4422-41D3-BFD7-121069A32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569CB96-0A96-471A-BF21-CCA92128D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8">
            <a:extLst>
              <a:ext uri="{FF2B5EF4-FFF2-40B4-BE49-F238E27FC236}">
                <a16:creationId xmlns:a16="http://schemas.microsoft.com/office/drawing/2014/main" id="{A5A34984-5CF0-4646-BBCE-D71144386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28406" cy="6858000"/>
          </a:xfrm>
          <a:custGeom>
            <a:avLst/>
            <a:gdLst>
              <a:gd name="connsiteX0" fmla="*/ 0 w 7928406"/>
              <a:gd name="connsiteY0" fmla="*/ 0 h 6858000"/>
              <a:gd name="connsiteX1" fmla="*/ 7127397 w 7928406"/>
              <a:gd name="connsiteY1" fmla="*/ 0 h 6858000"/>
              <a:gd name="connsiteX2" fmla="*/ 7302120 w 7928406"/>
              <a:gd name="connsiteY2" fmla="*/ 279455 h 6858000"/>
              <a:gd name="connsiteX3" fmla="*/ 7928406 w 7928406"/>
              <a:gd name="connsiteY3" fmla="*/ 3061922 h 6858000"/>
              <a:gd name="connsiteX4" fmla="*/ 7746627 w 7928406"/>
              <a:gd name="connsiteY4" fmla="*/ 4515619 h 6858000"/>
              <a:gd name="connsiteX5" fmla="*/ 7201289 w 7928406"/>
              <a:gd name="connsiteY5" fmla="*/ 5969316 h 6858000"/>
              <a:gd name="connsiteX6" fmla="*/ 6608022 w 7928406"/>
              <a:gd name="connsiteY6" fmla="*/ 6777438 h 6858000"/>
              <a:gd name="connsiteX7" fmla="*/ 6529065 w 7928406"/>
              <a:gd name="connsiteY7" fmla="*/ 6858000 h 6858000"/>
              <a:gd name="connsiteX8" fmla="*/ 0 w 7928406"/>
              <a:gd name="connsiteY8" fmla="*/ 6858000 h 6858000"/>
              <a:gd name="connsiteX9" fmla="*/ 0 w 792840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8406" h="6858000">
                <a:moveTo>
                  <a:pt x="0" y="0"/>
                </a:moveTo>
                <a:lnTo>
                  <a:pt x="7127397" y="0"/>
                </a:lnTo>
                <a:lnTo>
                  <a:pt x="7302120" y="279455"/>
                </a:lnTo>
                <a:cubicBezTo>
                  <a:pt x="7719644" y="1021447"/>
                  <a:pt x="7928406" y="1948936"/>
                  <a:pt x="7928406" y="3061922"/>
                </a:cubicBezTo>
                <a:cubicBezTo>
                  <a:pt x="7928406" y="3516203"/>
                  <a:pt x="7867813" y="3970483"/>
                  <a:pt x="7746627" y="4515619"/>
                </a:cubicBezTo>
                <a:cubicBezTo>
                  <a:pt x="7595144" y="5030470"/>
                  <a:pt x="7443661" y="5515036"/>
                  <a:pt x="7201289" y="5969316"/>
                </a:cubicBezTo>
                <a:cubicBezTo>
                  <a:pt x="7019510" y="6275955"/>
                  <a:pt x="6820689" y="6544265"/>
                  <a:pt x="6608022" y="6777438"/>
                </a:cubicBezTo>
                <a:lnTo>
                  <a:pt x="6529065" y="6858000"/>
                </a:lnTo>
                <a:lnTo>
                  <a:pt x="0" y="6858000"/>
                </a:lnTo>
                <a:lnTo>
                  <a:pt x="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56904ABF-1292-FFC3-8225-040FCDD9F76D}"/>
              </a:ext>
            </a:extLst>
          </p:cNvPr>
          <p:cNvSpPr>
            <a:spLocks noGrp="1"/>
          </p:cNvSpPr>
          <p:nvPr>
            <p:ph type="title"/>
          </p:nvPr>
        </p:nvSpPr>
        <p:spPr>
          <a:xfrm>
            <a:off x="-816139" y="2756638"/>
            <a:ext cx="5015638" cy="909769"/>
          </a:xfrm>
        </p:spPr>
        <p:txBody>
          <a:bodyPr vert="horz" wrap="square" lIns="0" tIns="0" rIns="0" bIns="0" rtlCol="0" anchor="b" anchorCtr="0">
            <a:normAutofit fontScale="90000"/>
          </a:bodyPr>
          <a:lstStyle/>
          <a:p>
            <a:pPr algn="ctr">
              <a:lnSpc>
                <a:spcPct val="90000"/>
              </a:lnSpc>
            </a:pPr>
            <a:r>
              <a:rPr lang="en-US" spc="-100"/>
              <a:t>Data Visualization </a:t>
            </a:r>
            <a:br>
              <a:rPr lang="en-US" spc="-100"/>
            </a:br>
            <a:r>
              <a:rPr lang="en-US" spc="-100"/>
              <a:t>Of </a:t>
            </a:r>
            <a:br>
              <a:rPr lang="en-US" spc="-100"/>
            </a:br>
            <a:r>
              <a:rPr lang="en-US" spc="-100"/>
              <a:t>Tipping Behavior</a:t>
            </a:r>
          </a:p>
        </p:txBody>
      </p:sp>
      <p:pic>
        <p:nvPicPr>
          <p:cNvPr id="3" name="Picture 2" descr="A graph of different colored bars&#10;&#10;Description automatically generated">
            <a:extLst>
              <a:ext uri="{FF2B5EF4-FFF2-40B4-BE49-F238E27FC236}">
                <a16:creationId xmlns:a16="http://schemas.microsoft.com/office/drawing/2014/main" id="{C4C2EBE4-B6A7-066F-43AB-3ED5FB432FAE}"/>
              </a:ext>
            </a:extLst>
          </p:cNvPr>
          <p:cNvPicPr>
            <a:picLocks noChangeAspect="1"/>
          </p:cNvPicPr>
          <p:nvPr/>
        </p:nvPicPr>
        <p:blipFill>
          <a:blip r:embed="rId2"/>
          <a:stretch>
            <a:fillRect/>
          </a:stretch>
        </p:blipFill>
        <p:spPr>
          <a:xfrm>
            <a:off x="3408379" y="269290"/>
            <a:ext cx="8570398" cy="6245440"/>
          </a:xfrm>
          <a:prstGeom prst="rect">
            <a:avLst/>
          </a:prstGeom>
        </p:spPr>
      </p:pic>
    </p:spTree>
    <p:extLst>
      <p:ext uri="{BB962C8B-B14F-4D97-AF65-F5344CB8AC3E}">
        <p14:creationId xmlns:p14="http://schemas.microsoft.com/office/powerpoint/2010/main" val="183596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60">
            <a:extLst>
              <a:ext uri="{FF2B5EF4-FFF2-40B4-BE49-F238E27FC236}">
                <a16:creationId xmlns:a16="http://schemas.microsoft.com/office/drawing/2014/main" id="{1F6964C7-4422-41D3-BFD7-121069A32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569CB96-0A96-471A-BF21-CCA92128D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8">
            <a:extLst>
              <a:ext uri="{FF2B5EF4-FFF2-40B4-BE49-F238E27FC236}">
                <a16:creationId xmlns:a16="http://schemas.microsoft.com/office/drawing/2014/main" id="{A5A34984-5CF0-4646-BBCE-D71144386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28406" cy="6858000"/>
          </a:xfrm>
          <a:custGeom>
            <a:avLst/>
            <a:gdLst>
              <a:gd name="connsiteX0" fmla="*/ 0 w 7928406"/>
              <a:gd name="connsiteY0" fmla="*/ 0 h 6858000"/>
              <a:gd name="connsiteX1" fmla="*/ 7127397 w 7928406"/>
              <a:gd name="connsiteY1" fmla="*/ 0 h 6858000"/>
              <a:gd name="connsiteX2" fmla="*/ 7302120 w 7928406"/>
              <a:gd name="connsiteY2" fmla="*/ 279455 h 6858000"/>
              <a:gd name="connsiteX3" fmla="*/ 7928406 w 7928406"/>
              <a:gd name="connsiteY3" fmla="*/ 3061922 h 6858000"/>
              <a:gd name="connsiteX4" fmla="*/ 7746627 w 7928406"/>
              <a:gd name="connsiteY4" fmla="*/ 4515619 h 6858000"/>
              <a:gd name="connsiteX5" fmla="*/ 7201289 w 7928406"/>
              <a:gd name="connsiteY5" fmla="*/ 5969316 h 6858000"/>
              <a:gd name="connsiteX6" fmla="*/ 6608022 w 7928406"/>
              <a:gd name="connsiteY6" fmla="*/ 6777438 h 6858000"/>
              <a:gd name="connsiteX7" fmla="*/ 6529065 w 7928406"/>
              <a:gd name="connsiteY7" fmla="*/ 6858000 h 6858000"/>
              <a:gd name="connsiteX8" fmla="*/ 0 w 7928406"/>
              <a:gd name="connsiteY8" fmla="*/ 6858000 h 6858000"/>
              <a:gd name="connsiteX9" fmla="*/ 0 w 792840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8406" h="6858000">
                <a:moveTo>
                  <a:pt x="0" y="0"/>
                </a:moveTo>
                <a:lnTo>
                  <a:pt x="7127397" y="0"/>
                </a:lnTo>
                <a:lnTo>
                  <a:pt x="7302120" y="279455"/>
                </a:lnTo>
                <a:cubicBezTo>
                  <a:pt x="7719644" y="1021447"/>
                  <a:pt x="7928406" y="1948936"/>
                  <a:pt x="7928406" y="3061922"/>
                </a:cubicBezTo>
                <a:cubicBezTo>
                  <a:pt x="7928406" y="3516203"/>
                  <a:pt x="7867813" y="3970483"/>
                  <a:pt x="7746627" y="4515619"/>
                </a:cubicBezTo>
                <a:cubicBezTo>
                  <a:pt x="7595144" y="5030470"/>
                  <a:pt x="7443661" y="5515036"/>
                  <a:pt x="7201289" y="5969316"/>
                </a:cubicBezTo>
                <a:cubicBezTo>
                  <a:pt x="7019510" y="6275955"/>
                  <a:pt x="6820689" y="6544265"/>
                  <a:pt x="6608022" y="6777438"/>
                </a:cubicBezTo>
                <a:lnTo>
                  <a:pt x="6529065" y="6858000"/>
                </a:lnTo>
                <a:lnTo>
                  <a:pt x="0" y="6858000"/>
                </a:lnTo>
                <a:lnTo>
                  <a:pt x="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56904ABF-1292-FFC3-8225-040FCDD9F76D}"/>
              </a:ext>
            </a:extLst>
          </p:cNvPr>
          <p:cNvSpPr>
            <a:spLocks noGrp="1"/>
          </p:cNvSpPr>
          <p:nvPr>
            <p:ph type="title"/>
          </p:nvPr>
        </p:nvSpPr>
        <p:spPr>
          <a:xfrm>
            <a:off x="-816139" y="2756638"/>
            <a:ext cx="5015638" cy="909769"/>
          </a:xfrm>
        </p:spPr>
        <p:txBody>
          <a:bodyPr vert="horz" wrap="square" lIns="0" tIns="0" rIns="0" bIns="0" rtlCol="0" anchor="b" anchorCtr="0">
            <a:normAutofit fontScale="90000"/>
          </a:bodyPr>
          <a:lstStyle/>
          <a:p>
            <a:pPr algn="ctr">
              <a:lnSpc>
                <a:spcPct val="90000"/>
              </a:lnSpc>
            </a:pPr>
            <a:r>
              <a:rPr lang="en-US" spc="-100"/>
              <a:t>Data Visualization </a:t>
            </a:r>
            <a:br>
              <a:rPr lang="en-US" spc="-100"/>
            </a:br>
            <a:r>
              <a:rPr lang="en-US" spc="-100"/>
              <a:t>Of </a:t>
            </a:r>
            <a:br>
              <a:rPr lang="en-US" spc="-100"/>
            </a:br>
            <a:r>
              <a:rPr lang="en-US" spc="-100"/>
              <a:t>Tipping Behavior</a:t>
            </a:r>
          </a:p>
        </p:txBody>
      </p:sp>
      <p:pic>
        <p:nvPicPr>
          <p:cNvPr id="5" name="Picture 4" descr="A graph of a graph&#10;&#10;Description automatically generated">
            <a:extLst>
              <a:ext uri="{FF2B5EF4-FFF2-40B4-BE49-F238E27FC236}">
                <a16:creationId xmlns:a16="http://schemas.microsoft.com/office/drawing/2014/main" id="{F9E01D05-B1EB-27FA-1B97-8EC9F6204174}"/>
              </a:ext>
            </a:extLst>
          </p:cNvPr>
          <p:cNvPicPr>
            <a:picLocks noChangeAspect="1"/>
          </p:cNvPicPr>
          <p:nvPr/>
        </p:nvPicPr>
        <p:blipFill>
          <a:blip r:embed="rId2"/>
          <a:stretch>
            <a:fillRect/>
          </a:stretch>
        </p:blipFill>
        <p:spPr>
          <a:xfrm>
            <a:off x="3541840" y="404357"/>
            <a:ext cx="8434492" cy="5922551"/>
          </a:xfrm>
          <a:prstGeom prst="rect">
            <a:avLst/>
          </a:prstGeom>
        </p:spPr>
      </p:pic>
    </p:spTree>
    <p:extLst>
      <p:ext uri="{BB962C8B-B14F-4D97-AF65-F5344CB8AC3E}">
        <p14:creationId xmlns:p14="http://schemas.microsoft.com/office/powerpoint/2010/main" val="926930702"/>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Aharoni</vt:lpstr>
      <vt:lpstr>Arial</vt:lpstr>
      <vt:lpstr>Avenir Next LT Pro</vt:lpstr>
      <vt:lpstr>Sagona Book</vt:lpstr>
      <vt:lpstr>The Hand Extrablack</vt:lpstr>
      <vt:lpstr>Wingdings</vt:lpstr>
      <vt:lpstr>BlobVTI</vt:lpstr>
      <vt:lpstr>PowerPoint Presentation</vt:lpstr>
      <vt:lpstr>"From Data to Dollars"  Optimizing Tip Strategies for Taxi Drivers</vt:lpstr>
      <vt:lpstr>Executive Summary:</vt:lpstr>
      <vt:lpstr>  </vt:lpstr>
      <vt:lpstr>What are the primary drivers of higher TIPs ?</vt:lpstr>
      <vt:lpstr>Data Visualization  Of  Tipping Behavior</vt:lpstr>
      <vt:lpstr>Data Visualization  Of  Tipping Behavior</vt:lpstr>
      <vt:lpstr>Data Visualization  Of  Tipping Behavior</vt:lpstr>
      <vt:lpstr>Data Visualization  Of  Tipping Behavior</vt:lpstr>
      <vt:lpstr>Data Visualization  Of  Tipping Behavior</vt:lpstr>
      <vt:lpstr>Data Visualization  Of  Tipping Behavior</vt:lpstr>
      <vt:lpstr>Data Visualization  Of  Tipping Behavior</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Murali Prateek M</dc:creator>
  <cp:lastModifiedBy>Murali Prateek M</cp:lastModifiedBy>
  <cp:revision>1</cp:revision>
  <dcterms:created xsi:type="dcterms:W3CDTF">2024-10-12T05:17:52Z</dcterms:created>
  <dcterms:modified xsi:type="dcterms:W3CDTF">2025-05-28T18:36:50Z</dcterms:modified>
</cp:coreProperties>
</file>