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74" r:id="rId13"/>
    <p:sldId id="267" r:id="rId14"/>
    <p:sldId id="268" r:id="rId15"/>
    <p:sldId id="286" r:id="rId16"/>
    <p:sldId id="269" r:id="rId17"/>
    <p:sldId id="271" r:id="rId18"/>
    <p:sldId id="275" r:id="rId19"/>
    <p:sldId id="272" r:id="rId20"/>
    <p:sldId id="273" r:id="rId21"/>
    <p:sldId id="287" r:id="rId22"/>
    <p:sldId id="288" r:id="rId23"/>
  </p:sldIdLst>
  <p:sldSz cx="9144000" cy="5143500" type="screen16x9"/>
  <p:notesSz cx="6858000" cy="9144000"/>
  <p:embeddedFontLst>
    <p:embeddedFont>
      <p:font typeface="Aptos Narrow" panose="020B0004020202020204" pitchFamily="34" charset="0"/>
      <p:regular r:id="rId25"/>
      <p:bold r:id="rId26"/>
      <p:italic r:id="rId27"/>
      <p:boldItalic r:id="rId28"/>
    </p:embeddedFont>
    <p:embeddedFont>
      <p:font typeface="Bungee" pitchFamily="2" charset="77"/>
      <p:regular r:id="rId29"/>
    </p:embeddedFont>
    <p:embeddedFont>
      <p:font typeface="Libre Baskerville" panose="02000000000000000000" pitchFamily="2" charset="0"/>
      <p:regular r:id="rId30"/>
      <p:bold r:id="rId31"/>
      <p: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Roboto Condensed Light" panose="020F0302020204030204" pitchFamily="34" charset="0"/>
      <p:regular r:id="rId37"/>
    </p:embeddedFont>
    <p:embeddedFont>
      <p:font typeface="Scope One" panose="02060403030504020204" pitchFamily="18" charset="77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2"/>
    <p:restoredTop sz="94512"/>
  </p:normalViewPr>
  <p:slideViewPr>
    <p:cSldViewPr snapToGrid="0">
      <p:cViewPr varScale="1">
        <p:scale>
          <a:sx n="143" d="100"/>
          <a:sy n="143" d="100"/>
        </p:scale>
        <p:origin x="39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9" name="Google Shape;27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5" name="Google Shape;3065;g320e84a99c6_0_2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6" name="Google Shape;3066;g320e84a99c6_0_2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Google Shape;3075;g320e84a99c6_0_2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6" name="Google Shape;3076;g320e84a99c6_0_2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" name="Google Shape;3123;g320e84a99c6_0_2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4" name="Google Shape;3124;g320e84a99c6_0_2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Google Shape;3082;g320e84a99c6_0_2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3" name="Google Shape;3083;g320e84a99c6_0_2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Google Shape;3087;g320e84a99c6_0_2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8" name="Google Shape;3088;g320e84a99c6_0_2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Google Shape;3094;g320e84a99c6_0_2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5" name="Google Shape;3095;g320e84a99c6_0_2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6" name="Google Shape;3106;g320e84a99c6_0_2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7" name="Google Shape;3107;g320e84a99c6_0_2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1" name="Google Shape;3131;g320e84a99c6_0_2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2" name="Google Shape;3132;g320e84a99c6_0_2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Google Shape;3111;g320e84a99c6_0_2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2" name="Google Shape;3112;g320e84a99c6_0_2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8" name="Google Shape;3118;g320e84a99c6_0_2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9" name="Google Shape;3119;g320e84a99c6_0_2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4" name="Google Shape;2874;g11557612e51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5" name="Google Shape;2875;g11557612e51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1" name="Google Shape;2891;ge4b7ac326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2" name="Google Shape;2892;ge4b7ac326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3" name="Google Shape;3033;ge4b7ac326b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4" name="Google Shape;3034;ge4b7ac326b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" name="Google Shape;3041;g31d1d15c76f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2" name="Google Shape;3042;g31d1d15c76f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" name="Google Shape;3046;g320e84a99c6_0_2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7" name="Google Shape;3047;g320e84a99c6_0_2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3" name="Google Shape;3053;g320e84a99c6_0_2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4" name="Google Shape;3054;g320e84a99c6_0_2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0" name="Google Shape;3070;g320e84a99c6_0_2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1" name="Google Shape;3071;g320e84a99c6_0_2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8" name="Google Shape;3058;g320e84a99c6_0_2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9" name="Google Shape;3059;g320e84a99c6_0_2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9600" y="-44400"/>
            <a:ext cx="9280500" cy="1324725"/>
          </a:xfrm>
          <a:custGeom>
            <a:avLst/>
            <a:gdLst/>
            <a:ahLst/>
            <a:cxnLst/>
            <a:rect l="l" t="t" r="r" b="b"/>
            <a:pathLst>
              <a:path w="371220" h="52989" extrusionOk="0">
                <a:moveTo>
                  <a:pt x="592" y="592"/>
                </a:moveTo>
                <a:lnTo>
                  <a:pt x="0" y="52989"/>
                </a:lnTo>
                <a:lnTo>
                  <a:pt x="371220" y="18058"/>
                </a:lnTo>
                <a:lnTo>
                  <a:pt x="369740" y="0"/>
                </a:lnTo>
                <a:close/>
              </a:path>
            </a:pathLst>
          </a:custGeom>
          <a:solidFill>
            <a:srgbClr val="FFFFFF">
              <a:alpha val="3464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194400" y="168000"/>
            <a:ext cx="8755200" cy="5039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21050" y="1139500"/>
            <a:ext cx="5900100" cy="10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003950" y="2234800"/>
            <a:ext cx="47379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685127" y="3260397"/>
            <a:ext cx="10672152" cy="2713106"/>
            <a:chOff x="-685127" y="3260397"/>
            <a:chExt cx="10672152" cy="2713106"/>
          </a:xfrm>
        </p:grpSpPr>
        <p:sp>
          <p:nvSpPr>
            <p:cNvPr id="14" name="Google Shape;14;p2"/>
            <p:cNvSpPr/>
            <p:nvPr/>
          </p:nvSpPr>
          <p:spPr>
            <a:xfrm>
              <a:off x="-593400" y="3333895"/>
              <a:ext cx="2980847" cy="1234976"/>
            </a:xfrm>
            <a:custGeom>
              <a:avLst/>
              <a:gdLst/>
              <a:ahLst/>
              <a:cxnLst/>
              <a:rect l="l" t="t" r="r" b="b"/>
              <a:pathLst>
                <a:path w="32201" h="13341" extrusionOk="0">
                  <a:moveTo>
                    <a:pt x="18954" y="0"/>
                  </a:moveTo>
                  <a:cubicBezTo>
                    <a:pt x="18934" y="0"/>
                    <a:pt x="18915" y="1"/>
                    <a:pt x="18895" y="4"/>
                  </a:cubicBezTo>
                  <a:cubicBezTo>
                    <a:pt x="15690" y="380"/>
                    <a:pt x="18588" y="3215"/>
                    <a:pt x="15904" y="3533"/>
                  </a:cubicBezTo>
                  <a:cubicBezTo>
                    <a:pt x="15809" y="3544"/>
                    <a:pt x="15712" y="3547"/>
                    <a:pt x="15615" y="3547"/>
                  </a:cubicBezTo>
                  <a:cubicBezTo>
                    <a:pt x="15439" y="3547"/>
                    <a:pt x="15262" y="3536"/>
                    <a:pt x="15092" y="3536"/>
                  </a:cubicBezTo>
                  <a:cubicBezTo>
                    <a:pt x="14998" y="3536"/>
                    <a:pt x="14906" y="3539"/>
                    <a:pt x="14817" y="3550"/>
                  </a:cubicBezTo>
                  <a:cubicBezTo>
                    <a:pt x="14815" y="3550"/>
                    <a:pt x="14813" y="3550"/>
                    <a:pt x="14811" y="3550"/>
                  </a:cubicBezTo>
                  <a:cubicBezTo>
                    <a:pt x="14680" y="3550"/>
                    <a:pt x="14808" y="2952"/>
                    <a:pt x="14477" y="2952"/>
                  </a:cubicBezTo>
                  <a:cubicBezTo>
                    <a:pt x="14466" y="2952"/>
                    <a:pt x="14454" y="2953"/>
                    <a:pt x="14441" y="2954"/>
                  </a:cubicBezTo>
                  <a:cubicBezTo>
                    <a:pt x="14214" y="2978"/>
                    <a:pt x="13995" y="3325"/>
                    <a:pt x="13885" y="3342"/>
                  </a:cubicBezTo>
                  <a:cubicBezTo>
                    <a:pt x="13885" y="3342"/>
                    <a:pt x="13023" y="588"/>
                    <a:pt x="11350" y="588"/>
                  </a:cubicBezTo>
                  <a:cubicBezTo>
                    <a:pt x="11289" y="588"/>
                    <a:pt x="11228" y="592"/>
                    <a:pt x="11165" y="599"/>
                  </a:cubicBezTo>
                  <a:cubicBezTo>
                    <a:pt x="10310" y="698"/>
                    <a:pt x="9413" y="1496"/>
                    <a:pt x="9667" y="3672"/>
                  </a:cubicBezTo>
                  <a:cubicBezTo>
                    <a:pt x="9740" y="4290"/>
                    <a:pt x="9790" y="4413"/>
                    <a:pt x="9684" y="4413"/>
                  </a:cubicBezTo>
                  <a:cubicBezTo>
                    <a:pt x="9614" y="4413"/>
                    <a:pt x="9475" y="4359"/>
                    <a:pt x="9229" y="4359"/>
                  </a:cubicBezTo>
                  <a:cubicBezTo>
                    <a:pt x="9165" y="4359"/>
                    <a:pt x="9093" y="4363"/>
                    <a:pt x="9013" y="4372"/>
                  </a:cubicBezTo>
                  <a:cubicBezTo>
                    <a:pt x="9009" y="4372"/>
                    <a:pt x="9006" y="4372"/>
                    <a:pt x="9002" y="4372"/>
                  </a:cubicBezTo>
                  <a:cubicBezTo>
                    <a:pt x="8606" y="4372"/>
                    <a:pt x="7731" y="2072"/>
                    <a:pt x="6183" y="2072"/>
                  </a:cubicBezTo>
                  <a:cubicBezTo>
                    <a:pt x="5988" y="2072"/>
                    <a:pt x="5782" y="2109"/>
                    <a:pt x="5566" y="2191"/>
                  </a:cubicBezTo>
                  <a:cubicBezTo>
                    <a:pt x="3530" y="2961"/>
                    <a:pt x="3617" y="6056"/>
                    <a:pt x="3226" y="6056"/>
                  </a:cubicBezTo>
                  <a:cubicBezTo>
                    <a:pt x="3165" y="6056"/>
                    <a:pt x="3092" y="5980"/>
                    <a:pt x="2997" y="5806"/>
                  </a:cubicBezTo>
                  <a:cubicBezTo>
                    <a:pt x="2639" y="5234"/>
                    <a:pt x="2540" y="4388"/>
                    <a:pt x="2043" y="3955"/>
                  </a:cubicBezTo>
                  <a:cubicBezTo>
                    <a:pt x="1568" y="3643"/>
                    <a:pt x="1128" y="3694"/>
                    <a:pt x="648" y="3382"/>
                  </a:cubicBezTo>
                  <a:cubicBezTo>
                    <a:pt x="388" y="3417"/>
                    <a:pt x="0" y="4123"/>
                    <a:pt x="52" y="4556"/>
                  </a:cubicBezTo>
                  <a:cubicBezTo>
                    <a:pt x="266" y="5760"/>
                    <a:pt x="775" y="6929"/>
                    <a:pt x="1325" y="7843"/>
                  </a:cubicBezTo>
                  <a:cubicBezTo>
                    <a:pt x="671" y="8086"/>
                    <a:pt x="225" y="8815"/>
                    <a:pt x="370" y="10041"/>
                  </a:cubicBezTo>
                  <a:cubicBezTo>
                    <a:pt x="490" y="11064"/>
                    <a:pt x="1258" y="13341"/>
                    <a:pt x="1926" y="13341"/>
                  </a:cubicBezTo>
                  <a:cubicBezTo>
                    <a:pt x="1938" y="13341"/>
                    <a:pt x="1949" y="13340"/>
                    <a:pt x="1961" y="13339"/>
                  </a:cubicBezTo>
                  <a:cubicBezTo>
                    <a:pt x="2135" y="13322"/>
                    <a:pt x="2314" y="13212"/>
                    <a:pt x="2459" y="13108"/>
                  </a:cubicBezTo>
                  <a:lnTo>
                    <a:pt x="29014" y="10834"/>
                  </a:lnTo>
                  <a:cubicBezTo>
                    <a:pt x="30524" y="10123"/>
                    <a:pt x="32201" y="9381"/>
                    <a:pt x="31877" y="6599"/>
                  </a:cubicBezTo>
                  <a:cubicBezTo>
                    <a:pt x="31630" y="4524"/>
                    <a:pt x="29987" y="3765"/>
                    <a:pt x="29248" y="3765"/>
                  </a:cubicBezTo>
                  <a:cubicBezTo>
                    <a:pt x="29212" y="3765"/>
                    <a:pt x="29178" y="3767"/>
                    <a:pt x="29146" y="3771"/>
                  </a:cubicBezTo>
                  <a:cubicBezTo>
                    <a:pt x="28169" y="3886"/>
                    <a:pt x="26948" y="5210"/>
                    <a:pt x="26550" y="5256"/>
                  </a:cubicBezTo>
                  <a:cubicBezTo>
                    <a:pt x="26540" y="5257"/>
                    <a:pt x="26530" y="5258"/>
                    <a:pt x="26520" y="5258"/>
                  </a:cubicBezTo>
                  <a:cubicBezTo>
                    <a:pt x="26105" y="5258"/>
                    <a:pt x="25795" y="4220"/>
                    <a:pt x="25349" y="4220"/>
                  </a:cubicBezTo>
                  <a:cubicBezTo>
                    <a:pt x="25338" y="4220"/>
                    <a:pt x="25327" y="4221"/>
                    <a:pt x="25317" y="4222"/>
                  </a:cubicBezTo>
                  <a:cubicBezTo>
                    <a:pt x="25293" y="4227"/>
                    <a:pt x="24970" y="4407"/>
                    <a:pt x="24697" y="4441"/>
                  </a:cubicBezTo>
                  <a:cubicBezTo>
                    <a:pt x="24666" y="4445"/>
                    <a:pt x="24635" y="4447"/>
                    <a:pt x="24604" y="4447"/>
                  </a:cubicBezTo>
                  <a:cubicBezTo>
                    <a:pt x="23232" y="4447"/>
                    <a:pt x="22556" y="803"/>
                    <a:pt x="21297" y="803"/>
                  </a:cubicBezTo>
                  <a:cubicBezTo>
                    <a:pt x="21272" y="803"/>
                    <a:pt x="21246" y="805"/>
                    <a:pt x="21221" y="808"/>
                  </a:cubicBezTo>
                  <a:cubicBezTo>
                    <a:pt x="20967" y="837"/>
                    <a:pt x="20729" y="976"/>
                    <a:pt x="20492" y="1005"/>
                  </a:cubicBezTo>
                  <a:cubicBezTo>
                    <a:pt x="20472" y="1007"/>
                    <a:pt x="20452" y="1008"/>
                    <a:pt x="20433" y="1008"/>
                  </a:cubicBezTo>
                  <a:cubicBezTo>
                    <a:pt x="19859" y="1008"/>
                    <a:pt x="19528" y="0"/>
                    <a:pt x="18954" y="0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239599" y="3388025"/>
              <a:ext cx="3397797" cy="1000777"/>
            </a:xfrm>
            <a:custGeom>
              <a:avLst/>
              <a:gdLst/>
              <a:ahLst/>
              <a:cxnLst/>
              <a:rect l="l" t="t" r="r" b="b"/>
              <a:pathLst>
                <a:path w="47118" h="13878" extrusionOk="0">
                  <a:moveTo>
                    <a:pt x="44485" y="0"/>
                  </a:moveTo>
                  <a:cubicBezTo>
                    <a:pt x="44294" y="0"/>
                    <a:pt x="44099" y="17"/>
                    <a:pt x="43901" y="51"/>
                  </a:cubicBezTo>
                  <a:cubicBezTo>
                    <a:pt x="43379" y="113"/>
                    <a:pt x="43107" y="802"/>
                    <a:pt x="42803" y="802"/>
                  </a:cubicBezTo>
                  <a:cubicBezTo>
                    <a:pt x="42801" y="802"/>
                    <a:pt x="42798" y="802"/>
                    <a:pt x="42795" y="802"/>
                  </a:cubicBezTo>
                  <a:cubicBezTo>
                    <a:pt x="42795" y="802"/>
                    <a:pt x="41447" y="577"/>
                    <a:pt x="39943" y="519"/>
                  </a:cubicBezTo>
                  <a:cubicBezTo>
                    <a:pt x="39721" y="511"/>
                    <a:pt x="39499" y="507"/>
                    <a:pt x="39277" y="507"/>
                  </a:cubicBezTo>
                  <a:cubicBezTo>
                    <a:pt x="35425" y="507"/>
                    <a:pt x="31652" y="1708"/>
                    <a:pt x="31236" y="4684"/>
                  </a:cubicBezTo>
                  <a:cubicBezTo>
                    <a:pt x="31225" y="4684"/>
                    <a:pt x="31215" y="4684"/>
                    <a:pt x="31204" y="4684"/>
                  </a:cubicBezTo>
                  <a:cubicBezTo>
                    <a:pt x="30651" y="4684"/>
                    <a:pt x="30621" y="5113"/>
                    <a:pt x="30155" y="5188"/>
                  </a:cubicBezTo>
                  <a:cubicBezTo>
                    <a:pt x="29547" y="5176"/>
                    <a:pt x="29001" y="4887"/>
                    <a:pt x="28330" y="4887"/>
                  </a:cubicBezTo>
                  <a:cubicBezTo>
                    <a:pt x="28021" y="4887"/>
                    <a:pt x="27687" y="4948"/>
                    <a:pt x="27308" y="5124"/>
                  </a:cubicBezTo>
                  <a:cubicBezTo>
                    <a:pt x="27255" y="5141"/>
                    <a:pt x="27198" y="5146"/>
                    <a:pt x="27129" y="5146"/>
                  </a:cubicBezTo>
                  <a:cubicBezTo>
                    <a:pt x="26943" y="5141"/>
                    <a:pt x="26718" y="5084"/>
                    <a:pt x="26533" y="5077"/>
                  </a:cubicBezTo>
                  <a:cubicBezTo>
                    <a:pt x="26533" y="5077"/>
                    <a:pt x="24793" y="5196"/>
                    <a:pt x="23004" y="5196"/>
                  </a:cubicBezTo>
                  <a:cubicBezTo>
                    <a:pt x="22743" y="5196"/>
                    <a:pt x="22480" y="5194"/>
                    <a:pt x="22222" y="5188"/>
                  </a:cubicBezTo>
                  <a:cubicBezTo>
                    <a:pt x="21705" y="5256"/>
                    <a:pt x="21094" y="5443"/>
                    <a:pt x="20625" y="5443"/>
                  </a:cubicBezTo>
                  <a:cubicBezTo>
                    <a:pt x="20611" y="5443"/>
                    <a:pt x="20598" y="5442"/>
                    <a:pt x="20585" y="5442"/>
                  </a:cubicBezTo>
                  <a:cubicBezTo>
                    <a:pt x="20534" y="5442"/>
                    <a:pt x="18451" y="5020"/>
                    <a:pt x="17154" y="4991"/>
                  </a:cubicBezTo>
                  <a:cubicBezTo>
                    <a:pt x="17098" y="4989"/>
                    <a:pt x="17041" y="4989"/>
                    <a:pt x="16984" y="4989"/>
                  </a:cubicBezTo>
                  <a:cubicBezTo>
                    <a:pt x="16032" y="4989"/>
                    <a:pt x="15036" y="5164"/>
                    <a:pt x="15020" y="5164"/>
                  </a:cubicBezTo>
                  <a:cubicBezTo>
                    <a:pt x="14523" y="5153"/>
                    <a:pt x="13968" y="4898"/>
                    <a:pt x="13400" y="4887"/>
                  </a:cubicBezTo>
                  <a:cubicBezTo>
                    <a:pt x="13390" y="4886"/>
                    <a:pt x="13381" y="4886"/>
                    <a:pt x="13373" y="4886"/>
                  </a:cubicBezTo>
                  <a:cubicBezTo>
                    <a:pt x="12892" y="4886"/>
                    <a:pt x="12831" y="5170"/>
                    <a:pt x="12323" y="5170"/>
                  </a:cubicBezTo>
                  <a:cubicBezTo>
                    <a:pt x="12314" y="5170"/>
                    <a:pt x="12304" y="5170"/>
                    <a:pt x="12294" y="5170"/>
                  </a:cubicBezTo>
                  <a:cubicBezTo>
                    <a:pt x="11965" y="5159"/>
                    <a:pt x="11600" y="5084"/>
                    <a:pt x="11277" y="5077"/>
                  </a:cubicBezTo>
                  <a:cubicBezTo>
                    <a:pt x="11263" y="5077"/>
                    <a:pt x="11250" y="5076"/>
                    <a:pt x="11237" y="5076"/>
                  </a:cubicBezTo>
                  <a:cubicBezTo>
                    <a:pt x="10750" y="5076"/>
                    <a:pt x="10531" y="5275"/>
                    <a:pt x="10524" y="5500"/>
                  </a:cubicBezTo>
                  <a:cubicBezTo>
                    <a:pt x="10524" y="5714"/>
                    <a:pt x="10710" y="5934"/>
                    <a:pt x="10710" y="6153"/>
                  </a:cubicBezTo>
                  <a:cubicBezTo>
                    <a:pt x="10705" y="6240"/>
                    <a:pt x="10670" y="6333"/>
                    <a:pt x="10577" y="6420"/>
                  </a:cubicBezTo>
                  <a:cubicBezTo>
                    <a:pt x="10513" y="6327"/>
                    <a:pt x="10414" y="6304"/>
                    <a:pt x="10316" y="6299"/>
                  </a:cubicBezTo>
                  <a:cubicBezTo>
                    <a:pt x="9552" y="6286"/>
                    <a:pt x="9594" y="6281"/>
                    <a:pt x="9594" y="6281"/>
                  </a:cubicBezTo>
                  <a:cubicBezTo>
                    <a:pt x="9569" y="6280"/>
                    <a:pt x="9544" y="6280"/>
                    <a:pt x="9520" y="6280"/>
                  </a:cubicBezTo>
                  <a:cubicBezTo>
                    <a:pt x="8313" y="6280"/>
                    <a:pt x="7261" y="6837"/>
                    <a:pt x="6105" y="6900"/>
                  </a:cubicBezTo>
                  <a:cubicBezTo>
                    <a:pt x="5173" y="6882"/>
                    <a:pt x="4109" y="6726"/>
                    <a:pt x="3103" y="6708"/>
                  </a:cubicBezTo>
                  <a:cubicBezTo>
                    <a:pt x="3054" y="6708"/>
                    <a:pt x="3005" y="6707"/>
                    <a:pt x="2957" y="6707"/>
                  </a:cubicBezTo>
                  <a:cubicBezTo>
                    <a:pt x="798" y="6707"/>
                    <a:pt x="1" y="7583"/>
                    <a:pt x="1" y="8139"/>
                  </a:cubicBezTo>
                  <a:cubicBezTo>
                    <a:pt x="1" y="9058"/>
                    <a:pt x="1853" y="9862"/>
                    <a:pt x="3015" y="10243"/>
                  </a:cubicBezTo>
                  <a:cubicBezTo>
                    <a:pt x="10484" y="12326"/>
                    <a:pt x="27279" y="12089"/>
                    <a:pt x="46544" y="13877"/>
                  </a:cubicBezTo>
                  <a:cubicBezTo>
                    <a:pt x="46562" y="13733"/>
                    <a:pt x="46573" y="13581"/>
                    <a:pt x="46584" y="13437"/>
                  </a:cubicBezTo>
                  <a:cubicBezTo>
                    <a:pt x="46787" y="10527"/>
                    <a:pt x="45965" y="7819"/>
                    <a:pt x="46192" y="4528"/>
                  </a:cubicBezTo>
                  <a:cubicBezTo>
                    <a:pt x="46272" y="3359"/>
                    <a:pt x="46533" y="2168"/>
                    <a:pt x="47118" y="1039"/>
                  </a:cubicBezTo>
                  <a:cubicBezTo>
                    <a:pt x="46464" y="460"/>
                    <a:pt x="45583" y="38"/>
                    <a:pt x="44629" y="3"/>
                  </a:cubicBezTo>
                  <a:cubicBezTo>
                    <a:pt x="44582" y="1"/>
                    <a:pt x="44533" y="0"/>
                    <a:pt x="44485" y="0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16;p2"/>
            <p:cNvGrpSpPr/>
            <p:nvPr/>
          </p:nvGrpSpPr>
          <p:grpSpPr>
            <a:xfrm>
              <a:off x="-685127" y="3260397"/>
              <a:ext cx="10672152" cy="2713106"/>
              <a:chOff x="461663" y="2882825"/>
              <a:chExt cx="6354363" cy="1615425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3748325" y="3252400"/>
                <a:ext cx="2592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327" extrusionOk="0">
                    <a:moveTo>
                      <a:pt x="166" y="0"/>
                    </a:moveTo>
                    <a:cubicBezTo>
                      <a:pt x="83" y="0"/>
                      <a:pt x="13" y="14"/>
                      <a:pt x="13" y="14"/>
                    </a:cubicBezTo>
                    <a:lnTo>
                      <a:pt x="0" y="326"/>
                    </a:lnTo>
                    <a:cubicBezTo>
                      <a:pt x="0" y="326"/>
                      <a:pt x="163" y="238"/>
                      <a:pt x="296" y="238"/>
                    </a:cubicBezTo>
                    <a:cubicBezTo>
                      <a:pt x="319" y="238"/>
                      <a:pt x="340" y="240"/>
                      <a:pt x="360" y="246"/>
                    </a:cubicBezTo>
                    <a:cubicBezTo>
                      <a:pt x="377" y="251"/>
                      <a:pt x="397" y="253"/>
                      <a:pt x="421" y="253"/>
                    </a:cubicBezTo>
                    <a:cubicBezTo>
                      <a:pt x="625" y="253"/>
                      <a:pt x="1036" y="89"/>
                      <a:pt x="1036" y="89"/>
                    </a:cubicBezTo>
                    <a:lnTo>
                      <a:pt x="1036" y="89"/>
                    </a:lnTo>
                    <a:cubicBezTo>
                      <a:pt x="1036" y="89"/>
                      <a:pt x="899" y="103"/>
                      <a:pt x="744" y="103"/>
                    </a:cubicBezTo>
                    <a:cubicBezTo>
                      <a:pt x="600" y="103"/>
                      <a:pt x="441" y="91"/>
                      <a:pt x="366" y="43"/>
                    </a:cubicBezTo>
                    <a:cubicBezTo>
                      <a:pt x="311" y="9"/>
                      <a:pt x="234" y="0"/>
                      <a:pt x="1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747450" y="3252325"/>
                <a:ext cx="1350" cy="76675"/>
              </a:xfrm>
              <a:custGeom>
                <a:avLst/>
                <a:gdLst/>
                <a:ahLst/>
                <a:cxnLst/>
                <a:rect l="l" t="t" r="r" b="b"/>
                <a:pathLst>
                  <a:path w="54" h="3067" extrusionOk="0">
                    <a:moveTo>
                      <a:pt x="1" y="0"/>
                    </a:moveTo>
                    <a:lnTo>
                      <a:pt x="1" y="3066"/>
                    </a:lnTo>
                    <a:lnTo>
                      <a:pt x="54" y="3066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3614775" y="3143325"/>
                <a:ext cx="90100" cy="170350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6814" extrusionOk="0">
                    <a:moveTo>
                      <a:pt x="1767" y="1"/>
                    </a:moveTo>
                    <a:cubicBezTo>
                      <a:pt x="1760" y="1"/>
                      <a:pt x="1752" y="2"/>
                      <a:pt x="1745" y="3"/>
                    </a:cubicBezTo>
                    <a:cubicBezTo>
                      <a:pt x="1066" y="152"/>
                      <a:pt x="0" y="6813"/>
                      <a:pt x="1634" y="6813"/>
                    </a:cubicBezTo>
                    <a:cubicBezTo>
                      <a:pt x="1646" y="6813"/>
                      <a:pt x="1657" y="6813"/>
                      <a:pt x="1669" y="6812"/>
                    </a:cubicBezTo>
                    <a:cubicBezTo>
                      <a:pt x="3604" y="6704"/>
                      <a:pt x="2452" y="1"/>
                      <a:pt x="17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657075" y="3267500"/>
                <a:ext cx="2025" cy="78250"/>
              </a:xfrm>
              <a:custGeom>
                <a:avLst/>
                <a:gdLst/>
                <a:ahLst/>
                <a:cxnLst/>
                <a:rect l="l" t="t" r="r" b="b"/>
                <a:pathLst>
                  <a:path w="81" h="3130" extrusionOk="0">
                    <a:moveTo>
                      <a:pt x="0" y="0"/>
                    </a:moveTo>
                    <a:lnTo>
                      <a:pt x="0" y="3130"/>
                    </a:lnTo>
                    <a:lnTo>
                      <a:pt x="81" y="313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857100" y="3297450"/>
                <a:ext cx="1900" cy="43100"/>
              </a:xfrm>
              <a:custGeom>
                <a:avLst/>
                <a:gdLst/>
                <a:ahLst/>
                <a:cxnLst/>
                <a:rect l="l" t="t" r="r" b="b"/>
                <a:pathLst>
                  <a:path w="76" h="1724" extrusionOk="0">
                    <a:moveTo>
                      <a:pt x="1" y="0"/>
                    </a:moveTo>
                    <a:lnTo>
                      <a:pt x="1" y="1723"/>
                    </a:lnTo>
                    <a:lnTo>
                      <a:pt x="76" y="1723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807650" y="3291375"/>
                <a:ext cx="2175" cy="42225"/>
              </a:xfrm>
              <a:custGeom>
                <a:avLst/>
                <a:gdLst/>
                <a:ahLst/>
                <a:cxnLst/>
                <a:rect l="l" t="t" r="r" b="b"/>
                <a:pathLst>
                  <a:path w="87" h="1689" extrusionOk="0">
                    <a:moveTo>
                      <a:pt x="6" y="0"/>
                    </a:moveTo>
                    <a:lnTo>
                      <a:pt x="0" y="1689"/>
                    </a:lnTo>
                    <a:lnTo>
                      <a:pt x="81" y="1689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830100" y="3166200"/>
                <a:ext cx="62750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5861" extrusionOk="0">
                    <a:moveTo>
                      <a:pt x="1260" y="1"/>
                    </a:moveTo>
                    <a:cubicBezTo>
                      <a:pt x="145" y="1"/>
                      <a:pt x="1" y="5531"/>
                      <a:pt x="392" y="5684"/>
                    </a:cubicBezTo>
                    <a:cubicBezTo>
                      <a:pt x="665" y="5794"/>
                      <a:pt x="873" y="5861"/>
                      <a:pt x="1108" y="5861"/>
                    </a:cubicBezTo>
                    <a:cubicBezTo>
                      <a:pt x="1291" y="5861"/>
                      <a:pt x="1491" y="5821"/>
                      <a:pt x="1752" y="5729"/>
                    </a:cubicBezTo>
                    <a:cubicBezTo>
                      <a:pt x="2283" y="5545"/>
                      <a:pt x="2510" y="691"/>
                      <a:pt x="1485" y="71"/>
                    </a:cubicBezTo>
                    <a:cubicBezTo>
                      <a:pt x="1406" y="23"/>
                      <a:pt x="1331" y="1"/>
                      <a:pt x="1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779875" y="3125900"/>
                <a:ext cx="63125" cy="180625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7225" extrusionOk="0">
                    <a:moveTo>
                      <a:pt x="1173" y="0"/>
                    </a:moveTo>
                    <a:cubicBezTo>
                      <a:pt x="1168" y="0"/>
                      <a:pt x="1163" y="0"/>
                      <a:pt x="1157" y="0"/>
                    </a:cubicBezTo>
                    <a:cubicBezTo>
                      <a:pt x="1" y="70"/>
                      <a:pt x="133" y="6844"/>
                      <a:pt x="492" y="7023"/>
                    </a:cubicBezTo>
                    <a:cubicBezTo>
                      <a:pt x="741" y="7147"/>
                      <a:pt x="938" y="7224"/>
                      <a:pt x="1164" y="7224"/>
                    </a:cubicBezTo>
                    <a:cubicBezTo>
                      <a:pt x="1363" y="7224"/>
                      <a:pt x="1585" y="7164"/>
                      <a:pt x="1886" y="7023"/>
                    </a:cubicBezTo>
                    <a:cubicBezTo>
                      <a:pt x="2525" y="6725"/>
                      <a:pt x="2316" y="0"/>
                      <a:pt x="11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4192950" y="3171800"/>
                <a:ext cx="119100" cy="238625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9545" extrusionOk="0">
                    <a:moveTo>
                      <a:pt x="2009" y="0"/>
                    </a:moveTo>
                    <a:cubicBezTo>
                      <a:pt x="1999" y="0"/>
                      <a:pt x="1991" y="7"/>
                      <a:pt x="1985" y="21"/>
                    </a:cubicBezTo>
                    <a:cubicBezTo>
                      <a:pt x="799" y="2845"/>
                      <a:pt x="1" y="8266"/>
                      <a:pt x="1088" y="9110"/>
                    </a:cubicBezTo>
                    <a:cubicBezTo>
                      <a:pt x="1477" y="9413"/>
                      <a:pt x="1841" y="9544"/>
                      <a:pt x="2176" y="9544"/>
                    </a:cubicBezTo>
                    <a:cubicBezTo>
                      <a:pt x="2698" y="9544"/>
                      <a:pt x="3147" y="9227"/>
                      <a:pt x="3506" y="8752"/>
                    </a:cubicBezTo>
                    <a:cubicBezTo>
                      <a:pt x="4763" y="7102"/>
                      <a:pt x="2333" y="0"/>
                      <a:pt x="2009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4176000" y="3295725"/>
                <a:ext cx="5915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2366" h="4743" extrusionOk="0">
                    <a:moveTo>
                      <a:pt x="996" y="1"/>
                    </a:moveTo>
                    <a:cubicBezTo>
                      <a:pt x="991" y="1"/>
                      <a:pt x="987" y="4"/>
                      <a:pt x="984" y="11"/>
                    </a:cubicBezTo>
                    <a:cubicBezTo>
                      <a:pt x="394" y="1411"/>
                      <a:pt x="1" y="4107"/>
                      <a:pt x="540" y="4529"/>
                    </a:cubicBezTo>
                    <a:cubicBezTo>
                      <a:pt x="732" y="4678"/>
                      <a:pt x="912" y="4743"/>
                      <a:pt x="1079" y="4743"/>
                    </a:cubicBezTo>
                    <a:cubicBezTo>
                      <a:pt x="1338" y="4743"/>
                      <a:pt x="1563" y="4586"/>
                      <a:pt x="1742" y="4350"/>
                    </a:cubicBezTo>
                    <a:cubicBezTo>
                      <a:pt x="2366" y="3525"/>
                      <a:pt x="1159" y="1"/>
                      <a:pt x="996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123075" y="3311950"/>
                <a:ext cx="86400" cy="118850"/>
              </a:xfrm>
              <a:custGeom>
                <a:avLst/>
                <a:gdLst/>
                <a:ahLst/>
                <a:cxnLst/>
                <a:rect l="l" t="t" r="r" b="b"/>
                <a:pathLst>
                  <a:path w="3456" h="4754" extrusionOk="0">
                    <a:moveTo>
                      <a:pt x="1360" y="1"/>
                    </a:moveTo>
                    <a:cubicBezTo>
                      <a:pt x="1353" y="1"/>
                      <a:pt x="1347" y="4"/>
                      <a:pt x="1343" y="10"/>
                    </a:cubicBezTo>
                    <a:cubicBezTo>
                      <a:pt x="516" y="1399"/>
                      <a:pt x="1" y="4083"/>
                      <a:pt x="799" y="4523"/>
                    </a:cubicBezTo>
                    <a:cubicBezTo>
                      <a:pt x="1097" y="4684"/>
                      <a:pt x="1372" y="4754"/>
                      <a:pt x="1624" y="4754"/>
                    </a:cubicBezTo>
                    <a:cubicBezTo>
                      <a:pt x="1992" y="4754"/>
                      <a:pt x="2307" y="4604"/>
                      <a:pt x="2558" y="4377"/>
                    </a:cubicBezTo>
                    <a:cubicBezTo>
                      <a:pt x="3456" y="3575"/>
                      <a:pt x="1596" y="1"/>
                      <a:pt x="1360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082300" y="3321575"/>
                <a:ext cx="72325" cy="117850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4714" extrusionOk="0">
                    <a:moveTo>
                      <a:pt x="768" y="1"/>
                    </a:moveTo>
                    <a:cubicBezTo>
                      <a:pt x="761" y="1"/>
                      <a:pt x="756" y="5"/>
                      <a:pt x="753" y="13"/>
                    </a:cubicBezTo>
                    <a:cubicBezTo>
                      <a:pt x="179" y="1471"/>
                      <a:pt x="0" y="4195"/>
                      <a:pt x="723" y="4555"/>
                    </a:cubicBezTo>
                    <a:cubicBezTo>
                      <a:pt x="947" y="4665"/>
                      <a:pt x="1152" y="4714"/>
                      <a:pt x="1337" y="4714"/>
                    </a:cubicBezTo>
                    <a:cubicBezTo>
                      <a:pt x="1703" y="4714"/>
                      <a:pt x="1995" y="4524"/>
                      <a:pt x="2211" y="4248"/>
                    </a:cubicBezTo>
                    <a:cubicBezTo>
                      <a:pt x="2893" y="3363"/>
                      <a:pt x="977" y="1"/>
                      <a:pt x="768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4312850" y="3299175"/>
                <a:ext cx="72325" cy="117975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4719" extrusionOk="0">
                    <a:moveTo>
                      <a:pt x="767" y="0"/>
                    </a:moveTo>
                    <a:cubicBezTo>
                      <a:pt x="760" y="0"/>
                      <a:pt x="755" y="4"/>
                      <a:pt x="752" y="12"/>
                    </a:cubicBezTo>
                    <a:cubicBezTo>
                      <a:pt x="179" y="1475"/>
                      <a:pt x="0" y="4201"/>
                      <a:pt x="729" y="4559"/>
                    </a:cubicBezTo>
                    <a:cubicBezTo>
                      <a:pt x="952" y="4670"/>
                      <a:pt x="1157" y="4718"/>
                      <a:pt x="1342" y="4718"/>
                    </a:cubicBezTo>
                    <a:cubicBezTo>
                      <a:pt x="1708" y="4718"/>
                      <a:pt x="1998" y="4527"/>
                      <a:pt x="2209" y="4247"/>
                    </a:cubicBezTo>
                    <a:cubicBezTo>
                      <a:pt x="2893" y="3363"/>
                      <a:pt x="978" y="0"/>
                      <a:pt x="767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4346375" y="3308700"/>
                <a:ext cx="75825" cy="115775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4631" extrusionOk="0">
                    <a:moveTo>
                      <a:pt x="2277" y="1"/>
                    </a:moveTo>
                    <a:cubicBezTo>
                      <a:pt x="2272" y="1"/>
                      <a:pt x="2268" y="3"/>
                      <a:pt x="2264" y="7"/>
                    </a:cubicBezTo>
                    <a:cubicBezTo>
                      <a:pt x="1181" y="1147"/>
                      <a:pt x="1" y="3599"/>
                      <a:pt x="545" y="4189"/>
                    </a:cubicBezTo>
                    <a:cubicBezTo>
                      <a:pt x="834" y="4504"/>
                      <a:pt x="1137" y="4631"/>
                      <a:pt x="1429" y="4631"/>
                    </a:cubicBezTo>
                    <a:cubicBezTo>
                      <a:pt x="1648" y="4631"/>
                      <a:pt x="1860" y="4560"/>
                      <a:pt x="2056" y="4445"/>
                    </a:cubicBezTo>
                    <a:cubicBezTo>
                      <a:pt x="3032" y="3874"/>
                      <a:pt x="2470" y="1"/>
                      <a:pt x="2277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4384875" y="3319325"/>
                <a:ext cx="77150" cy="141025"/>
              </a:xfrm>
              <a:custGeom>
                <a:avLst/>
                <a:gdLst/>
                <a:ahLst/>
                <a:cxnLst/>
                <a:rect l="l" t="t" r="r" b="b"/>
                <a:pathLst>
                  <a:path w="3086" h="5641" extrusionOk="0">
                    <a:moveTo>
                      <a:pt x="2584" y="1"/>
                    </a:moveTo>
                    <a:cubicBezTo>
                      <a:pt x="2579" y="1"/>
                      <a:pt x="2574" y="4"/>
                      <a:pt x="2569" y="10"/>
                    </a:cubicBezTo>
                    <a:cubicBezTo>
                      <a:pt x="1383" y="1462"/>
                      <a:pt x="0" y="4499"/>
                      <a:pt x="521" y="5176"/>
                    </a:cubicBezTo>
                    <a:cubicBezTo>
                      <a:pt x="774" y="5507"/>
                      <a:pt x="1051" y="5641"/>
                      <a:pt x="1329" y="5641"/>
                    </a:cubicBezTo>
                    <a:cubicBezTo>
                      <a:pt x="1573" y="5641"/>
                      <a:pt x="1816" y="5538"/>
                      <a:pt x="2043" y="5374"/>
                    </a:cubicBezTo>
                    <a:cubicBezTo>
                      <a:pt x="3086" y="4611"/>
                      <a:pt x="2781" y="1"/>
                      <a:pt x="2584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4268000" y="3210550"/>
                <a:ext cx="76450" cy="205075"/>
              </a:xfrm>
              <a:custGeom>
                <a:avLst/>
                <a:gdLst/>
                <a:ahLst/>
                <a:cxnLst/>
                <a:rect l="l" t="t" r="r" b="b"/>
                <a:pathLst>
                  <a:path w="3058" h="8203" extrusionOk="0">
                    <a:moveTo>
                      <a:pt x="2186" y="1"/>
                    </a:moveTo>
                    <a:cubicBezTo>
                      <a:pt x="2181" y="1"/>
                      <a:pt x="2175" y="6"/>
                      <a:pt x="2171" y="16"/>
                    </a:cubicBezTo>
                    <a:cubicBezTo>
                      <a:pt x="1117" y="2296"/>
                      <a:pt x="0" y="6843"/>
                      <a:pt x="574" y="7699"/>
                    </a:cubicBezTo>
                    <a:cubicBezTo>
                      <a:pt x="809" y="8054"/>
                      <a:pt x="1053" y="8203"/>
                      <a:pt x="1291" y="8203"/>
                    </a:cubicBezTo>
                    <a:cubicBezTo>
                      <a:pt x="1574" y="8203"/>
                      <a:pt x="1850" y="7993"/>
                      <a:pt x="2094" y="7670"/>
                    </a:cubicBezTo>
                    <a:cubicBezTo>
                      <a:pt x="3057" y="6394"/>
                      <a:pt x="2384" y="1"/>
                      <a:pt x="2186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4090325" y="3238200"/>
                <a:ext cx="90125" cy="170500"/>
              </a:xfrm>
              <a:custGeom>
                <a:avLst/>
                <a:gdLst/>
                <a:ahLst/>
                <a:cxnLst/>
                <a:rect l="l" t="t" r="r" b="b"/>
                <a:pathLst>
                  <a:path w="3605" h="6820" extrusionOk="0">
                    <a:moveTo>
                      <a:pt x="1767" y="1"/>
                    </a:moveTo>
                    <a:cubicBezTo>
                      <a:pt x="1759" y="1"/>
                      <a:pt x="1752" y="1"/>
                      <a:pt x="1745" y="3"/>
                    </a:cubicBezTo>
                    <a:cubicBezTo>
                      <a:pt x="1067" y="153"/>
                      <a:pt x="0" y="6820"/>
                      <a:pt x="1635" y="6820"/>
                    </a:cubicBezTo>
                    <a:cubicBezTo>
                      <a:pt x="1646" y="6820"/>
                      <a:pt x="1657" y="6820"/>
                      <a:pt x="1669" y="6819"/>
                    </a:cubicBezTo>
                    <a:cubicBezTo>
                      <a:pt x="3605" y="6711"/>
                      <a:pt x="2452" y="1"/>
                      <a:pt x="1767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4184550" y="3350650"/>
                <a:ext cx="5500" cy="7842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3137" extrusionOk="0">
                    <a:moveTo>
                      <a:pt x="1" y="1"/>
                    </a:moveTo>
                    <a:lnTo>
                      <a:pt x="1" y="3136"/>
                    </a:lnTo>
                    <a:lnTo>
                      <a:pt x="220" y="3136"/>
                    </a:lnTo>
                    <a:lnTo>
                      <a:pt x="220" y="1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4133775" y="3361350"/>
                <a:ext cx="5675" cy="78275"/>
              </a:xfrm>
              <a:custGeom>
                <a:avLst/>
                <a:gdLst/>
                <a:ahLst/>
                <a:cxnLst/>
                <a:rect l="l" t="t" r="r" b="b"/>
                <a:pathLst>
                  <a:path w="227" h="3131" extrusionOk="0">
                    <a:moveTo>
                      <a:pt x="0" y="1"/>
                    </a:moveTo>
                    <a:lnTo>
                      <a:pt x="0" y="3130"/>
                    </a:lnTo>
                    <a:lnTo>
                      <a:pt x="227" y="3130"/>
                    </a:lnTo>
                    <a:lnTo>
                      <a:pt x="227" y="1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385025" y="3358200"/>
                <a:ext cx="595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1729" extrusionOk="0">
                    <a:moveTo>
                      <a:pt x="93" y="0"/>
                    </a:moveTo>
                    <a:lnTo>
                      <a:pt x="0" y="1723"/>
                    </a:lnTo>
                    <a:lnTo>
                      <a:pt x="144" y="1729"/>
                    </a:lnTo>
                    <a:lnTo>
                      <a:pt x="237" y="11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338150" y="3367750"/>
                <a:ext cx="5825" cy="4340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736" extrusionOk="0">
                    <a:moveTo>
                      <a:pt x="87" y="0"/>
                    </a:moveTo>
                    <a:lnTo>
                      <a:pt x="1" y="1723"/>
                    </a:lnTo>
                    <a:lnTo>
                      <a:pt x="139" y="1736"/>
                    </a:lnTo>
                    <a:lnTo>
                      <a:pt x="232" y="11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4287375" y="3361350"/>
                <a:ext cx="582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737" extrusionOk="0">
                    <a:moveTo>
                      <a:pt x="88" y="1"/>
                    </a:moveTo>
                    <a:lnTo>
                      <a:pt x="0" y="1725"/>
                    </a:lnTo>
                    <a:lnTo>
                      <a:pt x="139" y="1736"/>
                    </a:lnTo>
                    <a:lnTo>
                      <a:pt x="232" y="13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4121150" y="3169750"/>
                <a:ext cx="114350" cy="215600"/>
              </a:xfrm>
              <a:custGeom>
                <a:avLst/>
                <a:gdLst/>
                <a:ahLst/>
                <a:cxnLst/>
                <a:rect l="l" t="t" r="r" b="b"/>
                <a:pathLst>
                  <a:path w="4574" h="8624" extrusionOk="0">
                    <a:moveTo>
                      <a:pt x="2595" y="0"/>
                    </a:moveTo>
                    <a:cubicBezTo>
                      <a:pt x="1" y="0"/>
                      <a:pt x="1496" y="8623"/>
                      <a:pt x="2517" y="8623"/>
                    </a:cubicBezTo>
                    <a:cubicBezTo>
                      <a:pt x="2529" y="8623"/>
                      <a:pt x="2541" y="8622"/>
                      <a:pt x="2553" y="8620"/>
                    </a:cubicBezTo>
                    <a:cubicBezTo>
                      <a:pt x="3815" y="8364"/>
                      <a:pt x="4573" y="4685"/>
                      <a:pt x="4504" y="3644"/>
                    </a:cubicBezTo>
                    <a:cubicBezTo>
                      <a:pt x="4382" y="1833"/>
                      <a:pt x="3370" y="103"/>
                      <a:pt x="2796" y="17"/>
                    </a:cubicBezTo>
                    <a:cubicBezTo>
                      <a:pt x="2726" y="6"/>
                      <a:pt x="2659" y="0"/>
                      <a:pt x="2595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4352850" y="3193600"/>
                <a:ext cx="79650" cy="176375"/>
              </a:xfrm>
              <a:custGeom>
                <a:avLst/>
                <a:gdLst/>
                <a:ahLst/>
                <a:cxnLst/>
                <a:rect l="l" t="t" r="r" b="b"/>
                <a:pathLst>
                  <a:path w="3186" h="7055" extrusionOk="0">
                    <a:moveTo>
                      <a:pt x="1588" y="1"/>
                    </a:moveTo>
                    <a:cubicBezTo>
                      <a:pt x="164" y="1"/>
                      <a:pt x="0" y="6653"/>
                      <a:pt x="500" y="6844"/>
                    </a:cubicBezTo>
                    <a:cubicBezTo>
                      <a:pt x="853" y="6975"/>
                      <a:pt x="1120" y="7054"/>
                      <a:pt x="1423" y="7054"/>
                    </a:cubicBezTo>
                    <a:cubicBezTo>
                      <a:pt x="1655" y="7054"/>
                      <a:pt x="1909" y="7008"/>
                      <a:pt x="2241" y="6902"/>
                    </a:cubicBezTo>
                    <a:cubicBezTo>
                      <a:pt x="2913" y="6681"/>
                      <a:pt x="3185" y="839"/>
                      <a:pt x="1877" y="86"/>
                    </a:cubicBezTo>
                    <a:cubicBezTo>
                      <a:pt x="1775" y="28"/>
                      <a:pt x="1679" y="1"/>
                      <a:pt x="1588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311150" y="3236350"/>
                <a:ext cx="62750" cy="146475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5859" extrusionOk="0">
                    <a:moveTo>
                      <a:pt x="1260" y="1"/>
                    </a:moveTo>
                    <a:cubicBezTo>
                      <a:pt x="140" y="1"/>
                      <a:pt x="0" y="5531"/>
                      <a:pt x="386" y="5684"/>
                    </a:cubicBezTo>
                    <a:cubicBezTo>
                      <a:pt x="662" y="5794"/>
                      <a:pt x="870" y="5859"/>
                      <a:pt x="1104" y="5859"/>
                    </a:cubicBezTo>
                    <a:cubicBezTo>
                      <a:pt x="1288" y="5859"/>
                      <a:pt x="1489" y="5819"/>
                      <a:pt x="1751" y="5730"/>
                    </a:cubicBezTo>
                    <a:cubicBezTo>
                      <a:pt x="2277" y="5545"/>
                      <a:pt x="2509" y="691"/>
                      <a:pt x="1486" y="71"/>
                    </a:cubicBezTo>
                    <a:cubicBezTo>
                      <a:pt x="1406" y="24"/>
                      <a:pt x="1331" y="1"/>
                      <a:pt x="1260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4260775" y="3196050"/>
                <a:ext cx="63175" cy="180475"/>
              </a:xfrm>
              <a:custGeom>
                <a:avLst/>
                <a:gdLst/>
                <a:ahLst/>
                <a:cxnLst/>
                <a:rect l="l" t="t" r="r" b="b"/>
                <a:pathLst>
                  <a:path w="2527" h="7219" extrusionOk="0">
                    <a:moveTo>
                      <a:pt x="1173" y="0"/>
                    </a:moveTo>
                    <a:cubicBezTo>
                      <a:pt x="1168" y="0"/>
                      <a:pt x="1163" y="0"/>
                      <a:pt x="1157" y="1"/>
                    </a:cubicBezTo>
                    <a:cubicBezTo>
                      <a:pt x="1" y="70"/>
                      <a:pt x="134" y="6844"/>
                      <a:pt x="498" y="7018"/>
                    </a:cubicBezTo>
                    <a:cubicBezTo>
                      <a:pt x="747" y="7141"/>
                      <a:pt x="945" y="7219"/>
                      <a:pt x="1171" y="7219"/>
                    </a:cubicBezTo>
                    <a:cubicBezTo>
                      <a:pt x="1370" y="7219"/>
                      <a:pt x="1592" y="7159"/>
                      <a:pt x="1892" y="7018"/>
                    </a:cubicBezTo>
                    <a:cubicBezTo>
                      <a:pt x="2526" y="6718"/>
                      <a:pt x="2316" y="0"/>
                      <a:pt x="1173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4671800" y="3182250"/>
                <a:ext cx="117425" cy="200775"/>
              </a:xfrm>
              <a:custGeom>
                <a:avLst/>
                <a:gdLst/>
                <a:ahLst/>
                <a:cxnLst/>
                <a:rect l="l" t="t" r="r" b="b"/>
                <a:pathLst>
                  <a:path w="4697" h="8031" extrusionOk="0">
                    <a:moveTo>
                      <a:pt x="1594" y="1"/>
                    </a:moveTo>
                    <a:cubicBezTo>
                      <a:pt x="1583" y="1"/>
                      <a:pt x="1575" y="7"/>
                      <a:pt x="1570" y="19"/>
                    </a:cubicBezTo>
                    <a:cubicBezTo>
                      <a:pt x="528" y="2444"/>
                      <a:pt x="1" y="7044"/>
                      <a:pt x="1130" y="7709"/>
                    </a:cubicBezTo>
                    <a:cubicBezTo>
                      <a:pt x="1506" y="7933"/>
                      <a:pt x="1854" y="8031"/>
                      <a:pt x="2170" y="8031"/>
                    </a:cubicBezTo>
                    <a:cubicBezTo>
                      <a:pt x="2720" y="8031"/>
                      <a:pt x="3176" y="7737"/>
                      <a:pt x="3525" y="7303"/>
                    </a:cubicBezTo>
                    <a:cubicBezTo>
                      <a:pt x="4696" y="5863"/>
                      <a:pt x="1921" y="1"/>
                      <a:pt x="1594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4655900" y="3288375"/>
                <a:ext cx="58300" cy="99775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3991" extrusionOk="0">
                    <a:moveTo>
                      <a:pt x="787" y="0"/>
                    </a:moveTo>
                    <a:cubicBezTo>
                      <a:pt x="782" y="0"/>
                      <a:pt x="778" y="3"/>
                      <a:pt x="776" y="9"/>
                    </a:cubicBezTo>
                    <a:cubicBezTo>
                      <a:pt x="262" y="1219"/>
                      <a:pt x="1" y="3499"/>
                      <a:pt x="556" y="3835"/>
                    </a:cubicBezTo>
                    <a:cubicBezTo>
                      <a:pt x="743" y="3943"/>
                      <a:pt x="916" y="3991"/>
                      <a:pt x="1072" y="3991"/>
                    </a:cubicBezTo>
                    <a:cubicBezTo>
                      <a:pt x="1348" y="3991"/>
                      <a:pt x="1575" y="3845"/>
                      <a:pt x="1747" y="3632"/>
                    </a:cubicBezTo>
                    <a:cubicBezTo>
                      <a:pt x="2332" y="2913"/>
                      <a:pt x="952" y="0"/>
                      <a:pt x="787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4603850" y="3303850"/>
                <a:ext cx="85525" cy="99875"/>
              </a:xfrm>
              <a:custGeom>
                <a:avLst/>
                <a:gdLst/>
                <a:ahLst/>
                <a:cxnLst/>
                <a:rect l="l" t="t" r="r" b="b"/>
                <a:pathLst>
                  <a:path w="3421" h="3995" extrusionOk="0">
                    <a:moveTo>
                      <a:pt x="1152" y="1"/>
                    </a:moveTo>
                    <a:cubicBezTo>
                      <a:pt x="1144" y="1"/>
                      <a:pt x="1138" y="4"/>
                      <a:pt x="1134" y="10"/>
                    </a:cubicBezTo>
                    <a:cubicBezTo>
                      <a:pt x="376" y="1213"/>
                      <a:pt x="0" y="3499"/>
                      <a:pt x="822" y="3833"/>
                    </a:cubicBezTo>
                    <a:cubicBezTo>
                      <a:pt x="1098" y="3946"/>
                      <a:pt x="1352" y="3995"/>
                      <a:pt x="1584" y="3995"/>
                    </a:cubicBezTo>
                    <a:cubicBezTo>
                      <a:pt x="1984" y="3995"/>
                      <a:pt x="2316" y="3850"/>
                      <a:pt x="2569" y="3638"/>
                    </a:cubicBezTo>
                    <a:cubicBezTo>
                      <a:pt x="3421" y="2926"/>
                      <a:pt x="1392" y="1"/>
                      <a:pt x="1152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4563650" y="3314375"/>
                <a:ext cx="71175" cy="98750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950" extrusionOk="0">
                    <a:moveTo>
                      <a:pt x="554" y="0"/>
                    </a:moveTo>
                    <a:cubicBezTo>
                      <a:pt x="546" y="0"/>
                      <a:pt x="541" y="3"/>
                      <a:pt x="538" y="11"/>
                    </a:cubicBezTo>
                    <a:cubicBezTo>
                      <a:pt x="46" y="1260"/>
                      <a:pt x="0" y="3569"/>
                      <a:pt x="746" y="3841"/>
                    </a:cubicBezTo>
                    <a:cubicBezTo>
                      <a:pt x="950" y="3917"/>
                      <a:pt x="1138" y="3950"/>
                      <a:pt x="1307" y="3950"/>
                    </a:cubicBezTo>
                    <a:cubicBezTo>
                      <a:pt x="1700" y="3950"/>
                      <a:pt x="2000" y="3771"/>
                      <a:pt x="2209" y="3517"/>
                    </a:cubicBezTo>
                    <a:cubicBezTo>
                      <a:pt x="2846" y="2740"/>
                      <a:pt x="776" y="0"/>
                      <a:pt x="554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4792875" y="3285725"/>
                <a:ext cx="71225" cy="98775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3951" extrusionOk="0">
                    <a:moveTo>
                      <a:pt x="554" y="1"/>
                    </a:moveTo>
                    <a:cubicBezTo>
                      <a:pt x="546" y="1"/>
                      <a:pt x="541" y="4"/>
                      <a:pt x="538" y="11"/>
                    </a:cubicBezTo>
                    <a:cubicBezTo>
                      <a:pt x="41" y="1268"/>
                      <a:pt x="1" y="3570"/>
                      <a:pt x="741" y="3842"/>
                    </a:cubicBezTo>
                    <a:cubicBezTo>
                      <a:pt x="947" y="3917"/>
                      <a:pt x="1135" y="3950"/>
                      <a:pt x="1306" y="3950"/>
                    </a:cubicBezTo>
                    <a:cubicBezTo>
                      <a:pt x="1701" y="3950"/>
                      <a:pt x="2001" y="3772"/>
                      <a:pt x="2211" y="3517"/>
                    </a:cubicBezTo>
                    <a:cubicBezTo>
                      <a:pt x="2848" y="2741"/>
                      <a:pt x="771" y="1"/>
                      <a:pt x="554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4826125" y="3290625"/>
                <a:ext cx="75950" cy="98450"/>
              </a:xfrm>
              <a:custGeom>
                <a:avLst/>
                <a:gdLst/>
                <a:ahLst/>
                <a:cxnLst/>
                <a:rect l="l" t="t" r="r" b="b"/>
                <a:pathLst>
                  <a:path w="3038" h="3938" extrusionOk="0">
                    <a:moveTo>
                      <a:pt x="2086" y="1"/>
                    </a:moveTo>
                    <a:cubicBezTo>
                      <a:pt x="2081" y="1"/>
                      <a:pt x="2077" y="3"/>
                      <a:pt x="2073" y="7"/>
                    </a:cubicBezTo>
                    <a:cubicBezTo>
                      <a:pt x="1055" y="1013"/>
                      <a:pt x="1" y="3131"/>
                      <a:pt x="574" y="3606"/>
                    </a:cubicBezTo>
                    <a:cubicBezTo>
                      <a:pt x="858" y="3842"/>
                      <a:pt x="1148" y="3938"/>
                      <a:pt x="1424" y="3938"/>
                    </a:cubicBezTo>
                    <a:cubicBezTo>
                      <a:pt x="1661" y="3938"/>
                      <a:pt x="1887" y="3868"/>
                      <a:pt x="2089" y="3756"/>
                    </a:cubicBezTo>
                    <a:cubicBezTo>
                      <a:pt x="3038" y="3230"/>
                      <a:pt x="2285" y="1"/>
                      <a:pt x="2086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4866200" y="3297675"/>
                <a:ext cx="77200" cy="120150"/>
              </a:xfrm>
              <a:custGeom>
                <a:avLst/>
                <a:gdLst/>
                <a:ahLst/>
                <a:cxnLst/>
                <a:rect l="l" t="t" r="r" b="b"/>
                <a:pathLst>
                  <a:path w="3088" h="4806" extrusionOk="0">
                    <a:moveTo>
                      <a:pt x="2353" y="0"/>
                    </a:moveTo>
                    <a:cubicBezTo>
                      <a:pt x="2348" y="0"/>
                      <a:pt x="2343" y="3"/>
                      <a:pt x="2338" y="8"/>
                    </a:cubicBezTo>
                    <a:cubicBezTo>
                      <a:pt x="1228" y="1281"/>
                      <a:pt x="0" y="3896"/>
                      <a:pt x="550" y="4446"/>
                    </a:cubicBezTo>
                    <a:cubicBezTo>
                      <a:pt x="806" y="4701"/>
                      <a:pt x="1076" y="4805"/>
                      <a:pt x="1341" y="4805"/>
                    </a:cubicBezTo>
                    <a:cubicBezTo>
                      <a:pt x="1599" y="4805"/>
                      <a:pt x="1852" y="4706"/>
                      <a:pt x="2083" y="4550"/>
                    </a:cubicBezTo>
                    <a:cubicBezTo>
                      <a:pt x="3087" y="3862"/>
                      <a:pt x="2552" y="0"/>
                      <a:pt x="2353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4985525" y="3280475"/>
                <a:ext cx="7357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4938" extrusionOk="0">
                    <a:moveTo>
                      <a:pt x="1134" y="0"/>
                    </a:moveTo>
                    <a:cubicBezTo>
                      <a:pt x="1127" y="0"/>
                      <a:pt x="1121" y="4"/>
                      <a:pt x="1117" y="13"/>
                    </a:cubicBezTo>
                    <a:cubicBezTo>
                      <a:pt x="423" y="1558"/>
                      <a:pt x="1" y="4416"/>
                      <a:pt x="690" y="4781"/>
                    </a:cubicBezTo>
                    <a:cubicBezTo>
                      <a:pt x="894" y="4890"/>
                      <a:pt x="1086" y="4937"/>
                      <a:pt x="1264" y="4937"/>
                    </a:cubicBezTo>
                    <a:cubicBezTo>
                      <a:pt x="1635" y="4937"/>
                      <a:pt x="1946" y="4730"/>
                      <a:pt x="2188" y="4434"/>
                    </a:cubicBezTo>
                    <a:cubicBezTo>
                      <a:pt x="2942" y="3494"/>
                      <a:pt x="1344" y="0"/>
                      <a:pt x="1134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4747025" y="3211450"/>
                <a:ext cx="75725" cy="173675"/>
              </a:xfrm>
              <a:custGeom>
                <a:avLst/>
                <a:gdLst/>
                <a:ahLst/>
                <a:cxnLst/>
                <a:rect l="l" t="t" r="r" b="b"/>
                <a:pathLst>
                  <a:path w="3029" h="6947" extrusionOk="0">
                    <a:moveTo>
                      <a:pt x="1832" y="1"/>
                    </a:moveTo>
                    <a:cubicBezTo>
                      <a:pt x="1826" y="1"/>
                      <a:pt x="1821" y="6"/>
                      <a:pt x="1817" y="15"/>
                    </a:cubicBezTo>
                    <a:cubicBezTo>
                      <a:pt x="886" y="1976"/>
                      <a:pt x="1" y="5858"/>
                      <a:pt x="609" y="6552"/>
                    </a:cubicBezTo>
                    <a:cubicBezTo>
                      <a:pt x="855" y="6829"/>
                      <a:pt x="1097" y="6946"/>
                      <a:pt x="1327" y="6946"/>
                    </a:cubicBezTo>
                    <a:cubicBezTo>
                      <a:pt x="1620" y="6946"/>
                      <a:pt x="1892" y="6755"/>
                      <a:pt x="2129" y="6460"/>
                    </a:cubicBezTo>
                    <a:cubicBezTo>
                      <a:pt x="3029" y="5347"/>
                      <a:pt x="2033" y="1"/>
                      <a:pt x="1832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4571200" y="3242825"/>
                <a:ext cx="89275" cy="143650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5746" extrusionOk="0">
                    <a:moveTo>
                      <a:pt x="1409" y="1"/>
                    </a:moveTo>
                    <a:cubicBezTo>
                      <a:pt x="1400" y="1"/>
                      <a:pt x="1390" y="2"/>
                      <a:pt x="1381" y="4"/>
                    </a:cubicBezTo>
                    <a:cubicBezTo>
                      <a:pt x="719" y="158"/>
                      <a:pt x="0" y="5746"/>
                      <a:pt x="1590" y="5746"/>
                    </a:cubicBezTo>
                    <a:cubicBezTo>
                      <a:pt x="1610" y="5746"/>
                      <a:pt x="1632" y="5745"/>
                      <a:pt x="1653" y="5743"/>
                    </a:cubicBezTo>
                    <a:cubicBezTo>
                      <a:pt x="3571" y="5571"/>
                      <a:pt x="2100" y="1"/>
                      <a:pt x="1409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4661975" y="3335175"/>
                <a:ext cx="9575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645" extrusionOk="0">
                    <a:moveTo>
                      <a:pt x="227" y="1"/>
                    </a:moveTo>
                    <a:lnTo>
                      <a:pt x="1" y="6"/>
                    </a:lnTo>
                    <a:lnTo>
                      <a:pt x="158" y="2644"/>
                    </a:lnTo>
                    <a:lnTo>
                      <a:pt x="383" y="2639"/>
                    </a:lnTo>
                    <a:lnTo>
                      <a:pt x="227" y="1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4611925" y="3346175"/>
                <a:ext cx="9575" cy="6625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650" extrusionOk="0">
                    <a:moveTo>
                      <a:pt x="221" y="1"/>
                    </a:moveTo>
                    <a:lnTo>
                      <a:pt x="1" y="12"/>
                    </a:lnTo>
                    <a:lnTo>
                      <a:pt x="157" y="2650"/>
                    </a:lnTo>
                    <a:lnTo>
                      <a:pt x="382" y="2639"/>
                    </a:lnTo>
                    <a:lnTo>
                      <a:pt x="221" y="1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4864775" y="3333025"/>
                <a:ext cx="3775" cy="36475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459" extrusionOk="0">
                    <a:moveTo>
                      <a:pt x="6" y="1"/>
                    </a:moveTo>
                    <a:lnTo>
                      <a:pt x="0" y="1458"/>
                    </a:lnTo>
                    <a:lnTo>
                      <a:pt x="145" y="1458"/>
                    </a:lnTo>
                    <a:lnTo>
                      <a:pt x="150" y="6"/>
                    </a:ln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4818325" y="3343125"/>
                <a:ext cx="3800" cy="3647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59" extrusionOk="0">
                    <a:moveTo>
                      <a:pt x="6" y="1"/>
                    </a:moveTo>
                    <a:lnTo>
                      <a:pt x="0" y="1453"/>
                    </a:lnTo>
                    <a:lnTo>
                      <a:pt x="145" y="1459"/>
                    </a:ln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767425" y="3339800"/>
                <a:ext cx="3650" cy="3647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459" extrusionOk="0">
                    <a:moveTo>
                      <a:pt x="1" y="0"/>
                    </a:moveTo>
                    <a:lnTo>
                      <a:pt x="1" y="1458"/>
                    </a:lnTo>
                    <a:lnTo>
                      <a:pt x="140" y="1458"/>
                    </a:lnTo>
                    <a:lnTo>
                      <a:pt x="145" y="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589050" y="3182875"/>
                <a:ext cx="120550" cy="181675"/>
              </a:xfrm>
              <a:custGeom>
                <a:avLst/>
                <a:gdLst/>
                <a:ahLst/>
                <a:cxnLst/>
                <a:rect l="l" t="t" r="r" b="b"/>
                <a:pathLst>
                  <a:path w="4822" h="7267" extrusionOk="0">
                    <a:moveTo>
                      <a:pt x="2672" y="0"/>
                    </a:moveTo>
                    <a:cubicBezTo>
                      <a:pt x="0" y="0"/>
                      <a:pt x="1929" y="7267"/>
                      <a:pt x="2960" y="7267"/>
                    </a:cubicBezTo>
                    <a:cubicBezTo>
                      <a:pt x="2975" y="7267"/>
                      <a:pt x="2990" y="7265"/>
                      <a:pt x="3005" y="7262"/>
                    </a:cubicBezTo>
                    <a:cubicBezTo>
                      <a:pt x="4255" y="6990"/>
                      <a:pt x="4821" y="3866"/>
                      <a:pt x="4699" y="2987"/>
                    </a:cubicBezTo>
                    <a:cubicBezTo>
                      <a:pt x="4491" y="1470"/>
                      <a:pt x="3393" y="58"/>
                      <a:pt x="2814" y="7"/>
                    </a:cubicBezTo>
                    <a:cubicBezTo>
                      <a:pt x="2765" y="3"/>
                      <a:pt x="2718" y="0"/>
                      <a:pt x="2672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4826200" y="3194225"/>
                <a:ext cx="77050" cy="148750"/>
              </a:xfrm>
              <a:custGeom>
                <a:avLst/>
                <a:gdLst/>
                <a:ahLst/>
                <a:cxnLst/>
                <a:rect l="l" t="t" r="r" b="b"/>
                <a:pathLst>
                  <a:path w="3082" h="5950" extrusionOk="0">
                    <a:moveTo>
                      <a:pt x="1445" y="0"/>
                    </a:moveTo>
                    <a:cubicBezTo>
                      <a:pt x="0" y="0"/>
                      <a:pt x="172" y="5670"/>
                      <a:pt x="681" y="5807"/>
                    </a:cubicBezTo>
                    <a:cubicBezTo>
                      <a:pt x="1005" y="5895"/>
                      <a:pt x="1258" y="5949"/>
                      <a:pt x="1526" y="5949"/>
                    </a:cubicBezTo>
                    <a:cubicBezTo>
                      <a:pt x="1784" y="5949"/>
                      <a:pt x="2057" y="5899"/>
                      <a:pt x="2422" y="5783"/>
                    </a:cubicBezTo>
                    <a:cubicBezTo>
                      <a:pt x="3082" y="5569"/>
                      <a:pt x="3065" y="635"/>
                      <a:pt x="1717" y="61"/>
                    </a:cubicBezTo>
                    <a:cubicBezTo>
                      <a:pt x="1621" y="20"/>
                      <a:pt x="1530" y="0"/>
                      <a:pt x="1445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4786175" y="3232375"/>
                <a:ext cx="60400" cy="123600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4944" extrusionOk="0">
                    <a:moveTo>
                      <a:pt x="1132" y="1"/>
                    </a:moveTo>
                    <a:cubicBezTo>
                      <a:pt x="0" y="1"/>
                      <a:pt x="135" y="4710"/>
                      <a:pt x="535" y="4825"/>
                    </a:cubicBezTo>
                    <a:cubicBezTo>
                      <a:pt x="788" y="4898"/>
                      <a:pt x="985" y="4943"/>
                      <a:pt x="1195" y="4943"/>
                    </a:cubicBezTo>
                    <a:cubicBezTo>
                      <a:pt x="1398" y="4943"/>
                      <a:pt x="1613" y="4901"/>
                      <a:pt x="1900" y="4801"/>
                    </a:cubicBezTo>
                    <a:cubicBezTo>
                      <a:pt x="2415" y="4628"/>
                      <a:pt x="2397" y="526"/>
                      <a:pt x="1345" y="51"/>
                    </a:cubicBezTo>
                    <a:cubicBezTo>
                      <a:pt x="1269" y="17"/>
                      <a:pt x="1199" y="1"/>
                      <a:pt x="1132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4730400" y="3200625"/>
                <a:ext cx="71450" cy="15210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6084" extrusionOk="0">
                    <a:moveTo>
                      <a:pt x="1188" y="1"/>
                    </a:moveTo>
                    <a:cubicBezTo>
                      <a:pt x="1178" y="1"/>
                      <a:pt x="1167" y="1"/>
                      <a:pt x="1157" y="2"/>
                    </a:cubicBezTo>
                    <a:cubicBezTo>
                      <a:pt x="0" y="106"/>
                      <a:pt x="481" y="5810"/>
                      <a:pt x="845" y="5944"/>
                    </a:cubicBezTo>
                    <a:cubicBezTo>
                      <a:pt x="1080" y="6029"/>
                      <a:pt x="1270" y="6084"/>
                      <a:pt x="1476" y="6084"/>
                    </a:cubicBezTo>
                    <a:cubicBezTo>
                      <a:pt x="1690" y="6084"/>
                      <a:pt x="1921" y="6025"/>
                      <a:pt x="2239" y="5880"/>
                    </a:cubicBezTo>
                    <a:cubicBezTo>
                      <a:pt x="2858" y="5605"/>
                      <a:pt x="2318" y="1"/>
                      <a:pt x="1188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1586775" y="2882825"/>
                <a:ext cx="289000" cy="536150"/>
              </a:xfrm>
              <a:custGeom>
                <a:avLst/>
                <a:gdLst/>
                <a:ahLst/>
                <a:cxnLst/>
                <a:rect l="l" t="t" r="r" b="b"/>
                <a:pathLst>
                  <a:path w="11560" h="21446" extrusionOk="0">
                    <a:moveTo>
                      <a:pt x="7471" y="0"/>
                    </a:moveTo>
                    <a:cubicBezTo>
                      <a:pt x="7455" y="0"/>
                      <a:pt x="7439" y="2"/>
                      <a:pt x="7423" y="4"/>
                    </a:cubicBezTo>
                    <a:cubicBezTo>
                      <a:pt x="5948" y="229"/>
                      <a:pt x="5936" y="10990"/>
                      <a:pt x="5960" y="13854"/>
                    </a:cubicBezTo>
                    <a:cubicBezTo>
                      <a:pt x="5921" y="11662"/>
                      <a:pt x="5687" y="5066"/>
                      <a:pt x="4291" y="5066"/>
                    </a:cubicBezTo>
                    <a:cubicBezTo>
                      <a:pt x="4229" y="5066"/>
                      <a:pt x="4164" y="5079"/>
                      <a:pt x="4096" y="5107"/>
                    </a:cubicBezTo>
                    <a:cubicBezTo>
                      <a:pt x="2234" y="5876"/>
                      <a:pt x="4589" y="14936"/>
                      <a:pt x="4589" y="14936"/>
                    </a:cubicBezTo>
                    <a:cubicBezTo>
                      <a:pt x="4589" y="14936"/>
                      <a:pt x="3193" y="13838"/>
                      <a:pt x="1931" y="13838"/>
                    </a:cubicBezTo>
                    <a:cubicBezTo>
                      <a:pt x="1641" y="13838"/>
                      <a:pt x="1357" y="13896"/>
                      <a:pt x="1100" y="14039"/>
                    </a:cubicBezTo>
                    <a:cubicBezTo>
                      <a:pt x="0" y="14653"/>
                      <a:pt x="1575" y="17037"/>
                      <a:pt x="2263" y="17985"/>
                    </a:cubicBezTo>
                    <a:cubicBezTo>
                      <a:pt x="2171" y="17930"/>
                      <a:pt x="2054" y="17891"/>
                      <a:pt x="1903" y="17891"/>
                    </a:cubicBezTo>
                    <a:cubicBezTo>
                      <a:pt x="1771" y="17891"/>
                      <a:pt x="1613" y="17921"/>
                      <a:pt x="1423" y="17996"/>
                    </a:cubicBezTo>
                    <a:cubicBezTo>
                      <a:pt x="446" y="18378"/>
                      <a:pt x="857" y="19911"/>
                      <a:pt x="1262" y="21445"/>
                    </a:cubicBezTo>
                    <a:lnTo>
                      <a:pt x="11559" y="17742"/>
                    </a:lnTo>
                    <a:cubicBezTo>
                      <a:pt x="11559" y="17742"/>
                      <a:pt x="10750" y="8554"/>
                      <a:pt x="9778" y="8428"/>
                    </a:cubicBezTo>
                    <a:cubicBezTo>
                      <a:pt x="9765" y="8426"/>
                      <a:pt x="9753" y="8426"/>
                      <a:pt x="9740" y="8426"/>
                    </a:cubicBezTo>
                    <a:cubicBezTo>
                      <a:pt x="8929" y="8426"/>
                      <a:pt x="8760" y="11983"/>
                      <a:pt x="8731" y="12923"/>
                    </a:cubicBezTo>
                    <a:cubicBezTo>
                      <a:pt x="8771" y="11205"/>
                      <a:pt x="8993" y="0"/>
                      <a:pt x="7471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1847425" y="3165550"/>
                <a:ext cx="1165750" cy="356375"/>
              </a:xfrm>
              <a:custGeom>
                <a:avLst/>
                <a:gdLst/>
                <a:ahLst/>
                <a:cxnLst/>
                <a:rect l="l" t="t" r="r" b="b"/>
                <a:pathLst>
                  <a:path w="46630" h="14255" extrusionOk="0">
                    <a:moveTo>
                      <a:pt x="46" y="0"/>
                    </a:moveTo>
                    <a:lnTo>
                      <a:pt x="0" y="9111"/>
                    </a:lnTo>
                    <a:lnTo>
                      <a:pt x="46630" y="14254"/>
                    </a:lnTo>
                    <a:lnTo>
                      <a:pt x="466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2522850" y="3195175"/>
                <a:ext cx="264850" cy="250250"/>
              </a:xfrm>
              <a:custGeom>
                <a:avLst/>
                <a:gdLst/>
                <a:ahLst/>
                <a:cxnLst/>
                <a:rect l="l" t="t" r="r" b="b"/>
                <a:pathLst>
                  <a:path w="10594" h="10010" extrusionOk="0">
                    <a:moveTo>
                      <a:pt x="0" y="1"/>
                    </a:moveTo>
                    <a:lnTo>
                      <a:pt x="0" y="8962"/>
                    </a:lnTo>
                    <a:lnTo>
                      <a:pt x="10593" y="10009"/>
                    </a:lnTo>
                    <a:lnTo>
                      <a:pt x="1059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682375" y="3195175"/>
                <a:ext cx="2350" cy="250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0010" extrusionOk="0">
                    <a:moveTo>
                      <a:pt x="1" y="1"/>
                    </a:moveTo>
                    <a:lnTo>
                      <a:pt x="1" y="10009"/>
                    </a:lnTo>
                    <a:lnTo>
                      <a:pt x="94" y="10009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738800" y="3195175"/>
                <a:ext cx="2350" cy="250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0010" extrusionOk="0">
                    <a:moveTo>
                      <a:pt x="0" y="1"/>
                    </a:moveTo>
                    <a:lnTo>
                      <a:pt x="0" y="10009"/>
                    </a:lnTo>
                    <a:lnTo>
                      <a:pt x="93" y="10009"/>
                    </a:lnTo>
                    <a:lnTo>
                      <a:pt x="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625975" y="3195175"/>
                <a:ext cx="2350" cy="250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0010" extrusionOk="0">
                    <a:moveTo>
                      <a:pt x="1" y="1"/>
                    </a:moveTo>
                    <a:lnTo>
                      <a:pt x="1" y="10009"/>
                    </a:lnTo>
                    <a:lnTo>
                      <a:pt x="94" y="10009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2569575" y="3195175"/>
                <a:ext cx="2350" cy="250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0010" extrusionOk="0">
                    <a:moveTo>
                      <a:pt x="0" y="1"/>
                    </a:moveTo>
                    <a:lnTo>
                      <a:pt x="0" y="10009"/>
                    </a:lnTo>
                    <a:lnTo>
                      <a:pt x="93" y="10009"/>
                    </a:lnTo>
                    <a:lnTo>
                      <a:pt x="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1848575" y="3171900"/>
                <a:ext cx="1164600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46584" h="1302" extrusionOk="0">
                    <a:moveTo>
                      <a:pt x="0" y="0"/>
                    </a:moveTo>
                    <a:lnTo>
                      <a:pt x="0" y="1301"/>
                    </a:lnTo>
                    <a:lnTo>
                      <a:pt x="46584" y="1301"/>
                    </a:lnTo>
                    <a:lnTo>
                      <a:pt x="465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2518650" y="3177250"/>
                <a:ext cx="13625" cy="22695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9078" extrusionOk="0">
                    <a:moveTo>
                      <a:pt x="0" y="0"/>
                    </a:moveTo>
                    <a:lnTo>
                      <a:pt x="0" y="9078"/>
                    </a:lnTo>
                    <a:lnTo>
                      <a:pt x="545" y="9078"/>
                    </a:lnTo>
                    <a:lnTo>
                      <a:pt x="5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1847425" y="3222225"/>
                <a:ext cx="578525" cy="299700"/>
              </a:xfrm>
              <a:custGeom>
                <a:avLst/>
                <a:gdLst/>
                <a:ahLst/>
                <a:cxnLst/>
                <a:rect l="l" t="t" r="r" b="b"/>
                <a:pathLst>
                  <a:path w="23141" h="11988" extrusionOk="0">
                    <a:moveTo>
                      <a:pt x="23" y="1"/>
                    </a:moveTo>
                    <a:lnTo>
                      <a:pt x="0" y="7661"/>
                    </a:lnTo>
                    <a:lnTo>
                      <a:pt x="23141" y="11987"/>
                    </a:lnTo>
                    <a:lnTo>
                      <a:pt x="231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2334975" y="3259675"/>
                <a:ext cx="38050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3027" extrusionOk="0">
                    <a:moveTo>
                      <a:pt x="1" y="1"/>
                    </a:moveTo>
                    <a:lnTo>
                      <a:pt x="1" y="3026"/>
                    </a:lnTo>
                    <a:lnTo>
                      <a:pt x="1521" y="3026"/>
                    </a:lnTo>
                    <a:lnTo>
                      <a:pt x="15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2339600" y="3264300"/>
                <a:ext cx="28800" cy="66425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2657" extrusionOk="0">
                    <a:moveTo>
                      <a:pt x="1" y="0"/>
                    </a:moveTo>
                    <a:lnTo>
                      <a:pt x="1" y="2657"/>
                    </a:lnTo>
                    <a:lnTo>
                      <a:pt x="1152" y="2657"/>
                    </a:lnTo>
                    <a:lnTo>
                      <a:pt x="11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2272775" y="3259675"/>
                <a:ext cx="37950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1518" h="3027" extrusionOk="0">
                    <a:moveTo>
                      <a:pt x="1" y="1"/>
                    </a:moveTo>
                    <a:lnTo>
                      <a:pt x="1" y="3026"/>
                    </a:lnTo>
                    <a:lnTo>
                      <a:pt x="1517" y="3026"/>
                    </a:lnTo>
                    <a:lnTo>
                      <a:pt x="15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2210450" y="3259675"/>
                <a:ext cx="38050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3027" extrusionOk="0">
                    <a:moveTo>
                      <a:pt x="0" y="1"/>
                    </a:moveTo>
                    <a:lnTo>
                      <a:pt x="0" y="3026"/>
                    </a:lnTo>
                    <a:lnTo>
                      <a:pt x="1522" y="3026"/>
                    </a:lnTo>
                    <a:lnTo>
                      <a:pt x="15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2806200" y="3235525"/>
                <a:ext cx="205825" cy="275250"/>
              </a:xfrm>
              <a:custGeom>
                <a:avLst/>
                <a:gdLst/>
                <a:ahLst/>
                <a:cxnLst/>
                <a:rect l="l" t="t" r="r" b="b"/>
                <a:pathLst>
                  <a:path w="8233" h="11010" extrusionOk="0">
                    <a:moveTo>
                      <a:pt x="1" y="0"/>
                    </a:moveTo>
                    <a:lnTo>
                      <a:pt x="1" y="11010"/>
                    </a:lnTo>
                    <a:lnTo>
                      <a:pt x="8233" y="11010"/>
                    </a:lnTo>
                    <a:lnTo>
                      <a:pt x="82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2812425" y="3242325"/>
                <a:ext cx="203075" cy="275125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11005" extrusionOk="0">
                    <a:moveTo>
                      <a:pt x="0" y="0"/>
                    </a:moveTo>
                    <a:lnTo>
                      <a:pt x="0" y="11004"/>
                    </a:lnTo>
                    <a:lnTo>
                      <a:pt x="8123" y="11004"/>
                    </a:lnTo>
                    <a:lnTo>
                      <a:pt x="80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2812425" y="3242325"/>
                <a:ext cx="201900" cy="275125"/>
              </a:xfrm>
              <a:custGeom>
                <a:avLst/>
                <a:gdLst/>
                <a:ahLst/>
                <a:cxnLst/>
                <a:rect l="l" t="t" r="r" b="b"/>
                <a:pathLst>
                  <a:path w="8076" h="11005" extrusionOk="0">
                    <a:moveTo>
                      <a:pt x="0" y="0"/>
                    </a:moveTo>
                    <a:lnTo>
                      <a:pt x="0" y="11004"/>
                    </a:lnTo>
                    <a:lnTo>
                      <a:pt x="1221" y="11004"/>
                    </a:lnTo>
                    <a:lnTo>
                      <a:pt x="1221" y="1678"/>
                    </a:lnTo>
                    <a:lnTo>
                      <a:pt x="8076" y="1678"/>
                    </a:lnTo>
                    <a:lnTo>
                      <a:pt x="807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2933050" y="3238725"/>
                <a:ext cx="5500" cy="22057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8823" extrusionOk="0">
                    <a:moveTo>
                      <a:pt x="0" y="0"/>
                    </a:moveTo>
                    <a:lnTo>
                      <a:pt x="0" y="8822"/>
                    </a:lnTo>
                    <a:lnTo>
                      <a:pt x="220" y="8822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3142900" y="3383400"/>
                <a:ext cx="3103125" cy="235150"/>
              </a:xfrm>
              <a:custGeom>
                <a:avLst/>
                <a:gdLst/>
                <a:ahLst/>
                <a:cxnLst/>
                <a:rect l="l" t="t" r="r" b="b"/>
                <a:pathLst>
                  <a:path w="124125" h="9406" extrusionOk="0">
                    <a:moveTo>
                      <a:pt x="55489" y="1"/>
                    </a:moveTo>
                    <a:cubicBezTo>
                      <a:pt x="53412" y="1"/>
                      <a:pt x="51349" y="20"/>
                      <a:pt x="49314" y="61"/>
                    </a:cubicBezTo>
                    <a:cubicBezTo>
                      <a:pt x="27909" y="490"/>
                      <a:pt x="7059" y="1387"/>
                      <a:pt x="1" y="3278"/>
                    </a:cubicBezTo>
                    <a:lnTo>
                      <a:pt x="101296" y="9406"/>
                    </a:lnTo>
                    <a:cubicBezTo>
                      <a:pt x="101296" y="9406"/>
                      <a:pt x="124124" y="6565"/>
                      <a:pt x="107510" y="3238"/>
                    </a:cubicBezTo>
                    <a:cubicBezTo>
                      <a:pt x="103073" y="2352"/>
                      <a:pt x="78477" y="1"/>
                      <a:pt x="554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833650" y="3320925"/>
                <a:ext cx="1399950" cy="245850"/>
              </a:xfrm>
              <a:custGeom>
                <a:avLst/>
                <a:gdLst/>
                <a:ahLst/>
                <a:cxnLst/>
                <a:rect l="l" t="t" r="r" b="b"/>
                <a:pathLst>
                  <a:path w="55998" h="9834" extrusionOk="0">
                    <a:moveTo>
                      <a:pt x="36487" y="0"/>
                    </a:moveTo>
                    <a:cubicBezTo>
                      <a:pt x="36349" y="0"/>
                      <a:pt x="36211" y="1"/>
                      <a:pt x="36072" y="4"/>
                    </a:cubicBezTo>
                    <a:cubicBezTo>
                      <a:pt x="29906" y="130"/>
                      <a:pt x="5590" y="5777"/>
                      <a:pt x="1" y="7681"/>
                    </a:cubicBezTo>
                    <a:lnTo>
                      <a:pt x="55997" y="9833"/>
                    </a:lnTo>
                    <a:cubicBezTo>
                      <a:pt x="55997" y="9833"/>
                      <a:pt x="48159" y="0"/>
                      <a:pt x="364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3711325" y="3321750"/>
                <a:ext cx="522275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20891" h="9801" extrusionOk="0">
                    <a:moveTo>
                      <a:pt x="2395" y="0"/>
                    </a:moveTo>
                    <a:cubicBezTo>
                      <a:pt x="4449" y="1146"/>
                      <a:pt x="5640" y="2500"/>
                      <a:pt x="5640" y="3951"/>
                    </a:cubicBezTo>
                    <a:cubicBezTo>
                      <a:pt x="5640" y="5894"/>
                      <a:pt x="3506" y="7665"/>
                      <a:pt x="0" y="8996"/>
                    </a:cubicBezTo>
                    <a:lnTo>
                      <a:pt x="20890" y="9800"/>
                    </a:lnTo>
                    <a:cubicBezTo>
                      <a:pt x="20890" y="9800"/>
                      <a:pt x="13503" y="538"/>
                      <a:pt x="23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2833650" y="3508600"/>
                <a:ext cx="2187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9" extrusionOk="0">
                    <a:moveTo>
                      <a:pt x="540" y="0"/>
                    </a:moveTo>
                    <a:cubicBezTo>
                      <a:pt x="342" y="64"/>
                      <a:pt x="163" y="121"/>
                      <a:pt x="1" y="174"/>
                    </a:cubicBezTo>
                    <a:lnTo>
                      <a:pt x="874" y="209"/>
                    </a:lnTo>
                    <a:cubicBezTo>
                      <a:pt x="759" y="139"/>
                      <a:pt x="644" y="70"/>
                      <a:pt x="5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838575" y="3331175"/>
                <a:ext cx="2683425" cy="338650"/>
              </a:xfrm>
              <a:custGeom>
                <a:avLst/>
                <a:gdLst/>
                <a:ahLst/>
                <a:cxnLst/>
                <a:rect l="l" t="t" r="r" b="b"/>
                <a:pathLst>
                  <a:path w="107337" h="13546" extrusionOk="0">
                    <a:moveTo>
                      <a:pt x="39432" y="0"/>
                    </a:moveTo>
                    <a:cubicBezTo>
                      <a:pt x="37459" y="0"/>
                      <a:pt x="35912" y="109"/>
                      <a:pt x="34916" y="352"/>
                    </a:cubicBezTo>
                    <a:cubicBezTo>
                      <a:pt x="25138" y="2740"/>
                      <a:pt x="1" y="9180"/>
                      <a:pt x="1" y="9180"/>
                    </a:cubicBezTo>
                    <a:cubicBezTo>
                      <a:pt x="1" y="9180"/>
                      <a:pt x="17034" y="13545"/>
                      <a:pt x="44322" y="13545"/>
                    </a:cubicBezTo>
                    <a:cubicBezTo>
                      <a:pt x="48291" y="13545"/>
                      <a:pt x="52477" y="13453"/>
                      <a:pt x="56859" y="13242"/>
                    </a:cubicBezTo>
                    <a:cubicBezTo>
                      <a:pt x="91376" y="11570"/>
                      <a:pt x="107336" y="8468"/>
                      <a:pt x="107336" y="8468"/>
                    </a:cubicBezTo>
                    <a:cubicBezTo>
                      <a:pt x="107336" y="8468"/>
                      <a:pt x="56815" y="0"/>
                      <a:pt x="394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838575" y="3331175"/>
                <a:ext cx="1649000" cy="338650"/>
              </a:xfrm>
              <a:custGeom>
                <a:avLst/>
                <a:gdLst/>
                <a:ahLst/>
                <a:cxnLst/>
                <a:rect l="l" t="t" r="r" b="b"/>
                <a:pathLst>
                  <a:path w="65960" h="13546" extrusionOk="0">
                    <a:moveTo>
                      <a:pt x="39432" y="0"/>
                    </a:moveTo>
                    <a:cubicBezTo>
                      <a:pt x="37458" y="0"/>
                      <a:pt x="35912" y="109"/>
                      <a:pt x="34916" y="352"/>
                    </a:cubicBezTo>
                    <a:cubicBezTo>
                      <a:pt x="25138" y="2740"/>
                      <a:pt x="1" y="9180"/>
                      <a:pt x="1" y="9180"/>
                    </a:cubicBezTo>
                    <a:cubicBezTo>
                      <a:pt x="1" y="9180"/>
                      <a:pt x="17034" y="13545"/>
                      <a:pt x="44322" y="13545"/>
                    </a:cubicBezTo>
                    <a:cubicBezTo>
                      <a:pt x="48291" y="13545"/>
                      <a:pt x="52477" y="13453"/>
                      <a:pt x="56859" y="13242"/>
                    </a:cubicBezTo>
                    <a:cubicBezTo>
                      <a:pt x="58885" y="13143"/>
                      <a:pt x="60840" y="13039"/>
                      <a:pt x="62731" y="12929"/>
                    </a:cubicBezTo>
                    <a:cubicBezTo>
                      <a:pt x="64803" y="11523"/>
                      <a:pt x="65959" y="9967"/>
                      <a:pt x="65959" y="8329"/>
                    </a:cubicBezTo>
                    <a:cubicBezTo>
                      <a:pt x="65959" y="5733"/>
                      <a:pt x="63073" y="3337"/>
                      <a:pt x="58207" y="1416"/>
                    </a:cubicBezTo>
                    <a:cubicBezTo>
                      <a:pt x="50693" y="571"/>
                      <a:pt x="43945" y="0"/>
                      <a:pt x="394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763825" y="3519875"/>
                <a:ext cx="3320978" cy="547900"/>
              </a:xfrm>
              <a:custGeom>
                <a:avLst/>
                <a:gdLst/>
                <a:ahLst/>
                <a:cxnLst/>
                <a:rect l="l" t="t" r="r" b="b"/>
                <a:pathLst>
                  <a:path w="112566" h="21916" extrusionOk="0">
                    <a:moveTo>
                      <a:pt x="112566" y="1"/>
                    </a:moveTo>
                    <a:lnTo>
                      <a:pt x="0" y="920"/>
                    </a:lnTo>
                    <a:lnTo>
                      <a:pt x="38305" y="21915"/>
                    </a:lnTo>
                    <a:lnTo>
                      <a:pt x="1125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461663" y="3555325"/>
                <a:ext cx="2693075" cy="526050"/>
              </a:xfrm>
              <a:custGeom>
                <a:avLst/>
                <a:gdLst/>
                <a:ahLst/>
                <a:cxnLst/>
                <a:rect l="l" t="t" r="r" b="b"/>
                <a:pathLst>
                  <a:path w="107723" h="21042" extrusionOk="0">
                    <a:moveTo>
                      <a:pt x="107723" y="0"/>
                    </a:moveTo>
                    <a:lnTo>
                      <a:pt x="0" y="46"/>
                    </a:lnTo>
                    <a:lnTo>
                      <a:pt x="38305" y="21041"/>
                    </a:lnTo>
                    <a:lnTo>
                      <a:pt x="1077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763825" y="3542850"/>
                <a:ext cx="52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12" extrusionOk="0">
                    <a:moveTo>
                      <a:pt x="0" y="1"/>
                    </a:moveTo>
                    <a:lnTo>
                      <a:pt x="208" y="112"/>
                    </a:lnTo>
                    <a:cubicBezTo>
                      <a:pt x="150" y="77"/>
                      <a:pt x="99" y="36"/>
                      <a:pt x="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61275" y="3596250"/>
                <a:ext cx="2783075" cy="479925"/>
              </a:xfrm>
              <a:custGeom>
                <a:avLst/>
                <a:gdLst/>
                <a:ahLst/>
                <a:cxnLst/>
                <a:rect l="l" t="t" r="r" b="b"/>
                <a:pathLst>
                  <a:path w="111323" h="19197" extrusionOk="0">
                    <a:moveTo>
                      <a:pt x="1" y="0"/>
                    </a:moveTo>
                    <a:lnTo>
                      <a:pt x="737" y="19196"/>
                    </a:lnTo>
                    <a:lnTo>
                      <a:pt x="111323" y="9234"/>
                    </a:lnTo>
                    <a:cubicBezTo>
                      <a:pt x="111266" y="9231"/>
                      <a:pt x="111168" y="9230"/>
                      <a:pt x="111029" y="9230"/>
                    </a:cubicBezTo>
                    <a:cubicBezTo>
                      <a:pt x="106550" y="9230"/>
                      <a:pt x="60379" y="10665"/>
                      <a:pt x="54864" y="10665"/>
                    </a:cubicBezTo>
                    <a:cubicBezTo>
                      <a:pt x="54626" y="10665"/>
                      <a:pt x="54464" y="10663"/>
                      <a:pt x="54384" y="10657"/>
                    </a:cubicBezTo>
                    <a:cubicBezTo>
                      <a:pt x="30745" y="8996"/>
                      <a:pt x="10328" y="4802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1429000" y="3762938"/>
                <a:ext cx="2283500" cy="586925"/>
              </a:xfrm>
              <a:custGeom>
                <a:avLst/>
                <a:gdLst/>
                <a:ahLst/>
                <a:cxnLst/>
                <a:rect l="l" t="t" r="r" b="b"/>
                <a:pathLst>
                  <a:path w="91340" h="2347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0" y="17"/>
                      <a:pt x="226" y="29"/>
                      <a:pt x="335" y="41"/>
                    </a:cubicBezTo>
                    <a:cubicBezTo>
                      <a:pt x="16414" y="2211"/>
                      <a:pt x="30986" y="19346"/>
                      <a:pt x="38623" y="23477"/>
                    </a:cubicBezTo>
                    <a:lnTo>
                      <a:pt x="91339" y="16865"/>
                    </a:lnTo>
                    <a:lnTo>
                      <a:pt x="75216" y="1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874575" y="3484575"/>
                <a:ext cx="3320850" cy="479500"/>
              </a:xfrm>
              <a:custGeom>
                <a:avLst/>
                <a:gdLst/>
                <a:ahLst/>
                <a:cxnLst/>
                <a:rect l="l" t="t" r="r" b="b"/>
                <a:pathLst>
                  <a:path w="132834" h="19180" extrusionOk="0">
                    <a:moveTo>
                      <a:pt x="132833" y="1"/>
                    </a:moveTo>
                    <a:lnTo>
                      <a:pt x="27303" y="1424"/>
                    </a:lnTo>
                    <a:lnTo>
                      <a:pt x="1" y="11925"/>
                    </a:lnTo>
                    <a:lnTo>
                      <a:pt x="47233" y="19180"/>
                    </a:lnTo>
                    <a:lnTo>
                      <a:pt x="126059" y="6122"/>
                    </a:lnTo>
                    <a:lnTo>
                      <a:pt x="1328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856600" y="3694050"/>
                <a:ext cx="2968900" cy="804200"/>
              </a:xfrm>
              <a:custGeom>
                <a:avLst/>
                <a:gdLst/>
                <a:ahLst/>
                <a:cxnLst/>
                <a:rect l="l" t="t" r="r" b="b"/>
                <a:pathLst>
                  <a:path w="118756" h="32168" extrusionOk="0">
                    <a:moveTo>
                      <a:pt x="21493" y="1"/>
                    </a:moveTo>
                    <a:lnTo>
                      <a:pt x="0" y="8644"/>
                    </a:lnTo>
                    <a:lnTo>
                      <a:pt x="100862" y="32168"/>
                    </a:lnTo>
                    <a:lnTo>
                      <a:pt x="118756" y="2507"/>
                    </a:lnTo>
                    <a:lnTo>
                      <a:pt x="214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4432875" y="3375675"/>
                <a:ext cx="2383150" cy="770325"/>
              </a:xfrm>
              <a:custGeom>
                <a:avLst/>
                <a:gdLst/>
                <a:ahLst/>
                <a:cxnLst/>
                <a:rect l="l" t="t" r="r" b="b"/>
                <a:pathLst>
                  <a:path w="95326" h="30813" extrusionOk="0">
                    <a:moveTo>
                      <a:pt x="95326" y="1"/>
                    </a:moveTo>
                    <a:lnTo>
                      <a:pt x="1" y="16529"/>
                    </a:lnTo>
                    <a:lnTo>
                      <a:pt x="53412" y="27405"/>
                    </a:lnTo>
                    <a:lnTo>
                      <a:pt x="84439" y="30813"/>
                    </a:lnTo>
                    <a:lnTo>
                      <a:pt x="953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1648075" y="3752175"/>
                <a:ext cx="2671875" cy="146500"/>
              </a:xfrm>
              <a:custGeom>
                <a:avLst/>
                <a:gdLst/>
                <a:ahLst/>
                <a:cxnLst/>
                <a:rect l="l" t="t" r="r" b="b"/>
                <a:pathLst>
                  <a:path w="106875" h="5860" extrusionOk="0">
                    <a:moveTo>
                      <a:pt x="58517" y="1"/>
                    </a:moveTo>
                    <a:cubicBezTo>
                      <a:pt x="5328" y="1"/>
                      <a:pt x="1" y="5248"/>
                      <a:pt x="2137" y="5664"/>
                    </a:cubicBezTo>
                    <a:cubicBezTo>
                      <a:pt x="2827" y="5800"/>
                      <a:pt x="4916" y="5860"/>
                      <a:pt x="8043" y="5860"/>
                    </a:cubicBezTo>
                    <a:cubicBezTo>
                      <a:pt x="29320" y="5860"/>
                      <a:pt x="98661" y="3069"/>
                      <a:pt x="102490" y="2222"/>
                    </a:cubicBezTo>
                    <a:cubicBezTo>
                      <a:pt x="106875" y="1256"/>
                      <a:pt x="78150" y="105"/>
                      <a:pt x="63786" y="17"/>
                    </a:cubicBezTo>
                    <a:cubicBezTo>
                      <a:pt x="61980" y="6"/>
                      <a:pt x="60224" y="1"/>
                      <a:pt x="585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1721650" y="3757900"/>
                <a:ext cx="2595550" cy="123650"/>
              </a:xfrm>
              <a:custGeom>
                <a:avLst/>
                <a:gdLst/>
                <a:ahLst/>
                <a:cxnLst/>
                <a:rect l="l" t="t" r="r" b="b"/>
                <a:pathLst>
                  <a:path w="103822" h="4946" extrusionOk="0">
                    <a:moveTo>
                      <a:pt x="56849" y="1"/>
                    </a:moveTo>
                    <a:cubicBezTo>
                      <a:pt x="5173" y="1"/>
                      <a:pt x="1" y="4422"/>
                      <a:pt x="2075" y="4781"/>
                    </a:cubicBezTo>
                    <a:cubicBezTo>
                      <a:pt x="2744" y="4895"/>
                      <a:pt x="4766" y="4946"/>
                      <a:pt x="7794" y="4946"/>
                    </a:cubicBezTo>
                    <a:cubicBezTo>
                      <a:pt x="28440" y="4946"/>
                      <a:pt x="95839" y="2588"/>
                      <a:pt x="99558" y="1876"/>
                    </a:cubicBezTo>
                    <a:cubicBezTo>
                      <a:pt x="103822" y="1056"/>
                      <a:pt x="75913" y="89"/>
                      <a:pt x="61959" y="14"/>
                    </a:cubicBezTo>
                    <a:cubicBezTo>
                      <a:pt x="60207" y="5"/>
                      <a:pt x="58504" y="1"/>
                      <a:pt x="568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1761375" y="3865675"/>
                <a:ext cx="140875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5635" h="633" extrusionOk="0">
                    <a:moveTo>
                      <a:pt x="225" y="1"/>
                    </a:moveTo>
                    <a:lnTo>
                      <a:pt x="225" y="1"/>
                    </a:lnTo>
                    <a:cubicBezTo>
                      <a:pt x="0" y="238"/>
                      <a:pt x="145" y="412"/>
                      <a:pt x="486" y="470"/>
                    </a:cubicBezTo>
                    <a:cubicBezTo>
                      <a:pt x="1111" y="574"/>
                      <a:pt x="2927" y="626"/>
                      <a:pt x="5635" y="633"/>
                    </a:cubicBezTo>
                    <a:cubicBezTo>
                      <a:pt x="3603" y="441"/>
                      <a:pt x="1793" y="233"/>
                      <a:pt x="2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218825" y="3758075"/>
                <a:ext cx="1098375" cy="87525"/>
              </a:xfrm>
              <a:custGeom>
                <a:avLst/>
                <a:gdLst/>
                <a:ahLst/>
                <a:cxnLst/>
                <a:rect l="l" t="t" r="r" b="b"/>
                <a:pathLst>
                  <a:path w="43935" h="3501" extrusionOk="0">
                    <a:moveTo>
                      <a:pt x="1" y="1"/>
                    </a:moveTo>
                    <a:cubicBezTo>
                      <a:pt x="4553" y="614"/>
                      <a:pt x="7255" y="1383"/>
                      <a:pt x="7255" y="2211"/>
                    </a:cubicBezTo>
                    <a:cubicBezTo>
                      <a:pt x="7255" y="2668"/>
                      <a:pt x="6446" y="3102"/>
                      <a:pt x="4975" y="3501"/>
                    </a:cubicBezTo>
                    <a:cubicBezTo>
                      <a:pt x="22836" y="2870"/>
                      <a:pt x="37964" y="2200"/>
                      <a:pt x="39671" y="1869"/>
                    </a:cubicBezTo>
                    <a:cubicBezTo>
                      <a:pt x="43935" y="1049"/>
                      <a:pt x="16026" y="82"/>
                      <a:pt x="2072" y="7"/>
                    </a:cubicBezTo>
                    <a:cubicBezTo>
                      <a:pt x="1372" y="7"/>
                      <a:pt x="689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211750" y="3793650"/>
                <a:ext cx="188925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7557" h="441" extrusionOk="0">
                    <a:moveTo>
                      <a:pt x="3778" y="1"/>
                    </a:moveTo>
                    <a:cubicBezTo>
                      <a:pt x="1690" y="1"/>
                      <a:pt x="0" y="99"/>
                      <a:pt x="0" y="221"/>
                    </a:cubicBezTo>
                    <a:cubicBezTo>
                      <a:pt x="0" y="342"/>
                      <a:pt x="1690" y="441"/>
                      <a:pt x="3778" y="441"/>
                    </a:cubicBezTo>
                    <a:cubicBezTo>
                      <a:pt x="5861" y="441"/>
                      <a:pt x="7556" y="342"/>
                      <a:pt x="7556" y="221"/>
                    </a:cubicBezTo>
                    <a:cubicBezTo>
                      <a:pt x="7556" y="99"/>
                      <a:pt x="5861" y="1"/>
                      <a:pt x="3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211750" y="3793650"/>
                <a:ext cx="121800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4872" h="441" extrusionOk="0">
                    <a:moveTo>
                      <a:pt x="3453" y="1"/>
                    </a:moveTo>
                    <a:cubicBezTo>
                      <a:pt x="1517" y="13"/>
                      <a:pt x="0" y="105"/>
                      <a:pt x="0" y="221"/>
                    </a:cubicBezTo>
                    <a:cubicBezTo>
                      <a:pt x="0" y="342"/>
                      <a:pt x="1690" y="441"/>
                      <a:pt x="3778" y="441"/>
                    </a:cubicBezTo>
                    <a:cubicBezTo>
                      <a:pt x="4155" y="441"/>
                      <a:pt x="4524" y="435"/>
                      <a:pt x="4871" y="430"/>
                    </a:cubicBezTo>
                    <a:cubicBezTo>
                      <a:pt x="4206" y="320"/>
                      <a:pt x="3709" y="169"/>
                      <a:pt x="34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1489025" y="3290050"/>
                <a:ext cx="3025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429" extrusionOk="0">
                    <a:moveTo>
                      <a:pt x="17" y="1"/>
                    </a:moveTo>
                    <a:lnTo>
                      <a:pt x="0" y="428"/>
                    </a:lnTo>
                    <a:lnTo>
                      <a:pt x="1210" y="99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1488875" y="3289050"/>
                <a:ext cx="575" cy="111975"/>
              </a:xfrm>
              <a:custGeom>
                <a:avLst/>
                <a:gdLst/>
                <a:ahLst/>
                <a:cxnLst/>
                <a:rect l="l" t="t" r="r" b="b"/>
                <a:pathLst>
                  <a:path w="23" h="4479" extrusionOk="0">
                    <a:moveTo>
                      <a:pt x="1" y="0"/>
                    </a:moveTo>
                    <a:lnTo>
                      <a:pt x="1" y="4478"/>
                    </a:lnTo>
                    <a:lnTo>
                      <a:pt x="23" y="447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1829925" y="3164075"/>
                <a:ext cx="1202075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48083" h="800" extrusionOk="0">
                    <a:moveTo>
                      <a:pt x="1" y="1"/>
                    </a:moveTo>
                    <a:lnTo>
                      <a:pt x="1" y="799"/>
                    </a:lnTo>
                    <a:lnTo>
                      <a:pt x="48082" y="799"/>
                    </a:lnTo>
                    <a:lnTo>
                      <a:pt x="480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1134225" y="3356725"/>
                <a:ext cx="520575" cy="133675"/>
              </a:xfrm>
              <a:custGeom>
                <a:avLst/>
                <a:gdLst/>
                <a:ahLst/>
                <a:cxnLst/>
                <a:rect l="l" t="t" r="r" b="b"/>
                <a:pathLst>
                  <a:path w="20823" h="5347" extrusionOk="0">
                    <a:moveTo>
                      <a:pt x="20822" y="1"/>
                    </a:moveTo>
                    <a:lnTo>
                      <a:pt x="20822" y="1"/>
                    </a:lnTo>
                    <a:cubicBezTo>
                      <a:pt x="15042" y="1371"/>
                      <a:pt x="10021" y="2546"/>
                      <a:pt x="1" y="5347"/>
                    </a:cubicBezTo>
                    <a:cubicBezTo>
                      <a:pt x="6908" y="5341"/>
                      <a:pt x="18692" y="4009"/>
                      <a:pt x="208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1146800" y="3356725"/>
                <a:ext cx="504650" cy="129050"/>
              </a:xfrm>
              <a:custGeom>
                <a:avLst/>
                <a:gdLst/>
                <a:ahLst/>
                <a:cxnLst/>
                <a:rect l="l" t="t" r="r" b="b"/>
                <a:pathLst>
                  <a:path w="20186" h="5162" extrusionOk="0">
                    <a:moveTo>
                      <a:pt x="20186" y="1"/>
                    </a:moveTo>
                    <a:lnTo>
                      <a:pt x="20186" y="1"/>
                    </a:lnTo>
                    <a:cubicBezTo>
                      <a:pt x="14470" y="1285"/>
                      <a:pt x="9778" y="2529"/>
                      <a:pt x="0" y="5162"/>
                    </a:cubicBezTo>
                    <a:cubicBezTo>
                      <a:pt x="6747" y="5144"/>
                      <a:pt x="18248" y="3790"/>
                      <a:pt x="201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1866950" y="3300150"/>
                <a:ext cx="5307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2123" h="2120" extrusionOk="0">
                    <a:moveTo>
                      <a:pt x="1154" y="1"/>
                    </a:moveTo>
                    <a:cubicBezTo>
                      <a:pt x="622" y="1"/>
                      <a:pt x="0" y="437"/>
                      <a:pt x="168" y="2010"/>
                    </a:cubicBezTo>
                    <a:lnTo>
                      <a:pt x="1417" y="2119"/>
                    </a:lnTo>
                    <a:cubicBezTo>
                      <a:pt x="1799" y="1829"/>
                      <a:pt x="2123" y="603"/>
                      <a:pt x="1764" y="227"/>
                    </a:cubicBezTo>
                    <a:cubicBezTo>
                      <a:pt x="1648" y="103"/>
                      <a:pt x="1411" y="1"/>
                      <a:pt x="1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1820650" y="3278300"/>
                <a:ext cx="68575" cy="66300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2652" extrusionOk="0">
                    <a:moveTo>
                      <a:pt x="1032" y="0"/>
                    </a:moveTo>
                    <a:cubicBezTo>
                      <a:pt x="828" y="0"/>
                      <a:pt x="645" y="48"/>
                      <a:pt x="527" y="123"/>
                    </a:cubicBezTo>
                    <a:cubicBezTo>
                      <a:pt x="1" y="459"/>
                      <a:pt x="122" y="1974"/>
                      <a:pt x="527" y="2426"/>
                    </a:cubicBezTo>
                    <a:lnTo>
                      <a:pt x="2089" y="2652"/>
                    </a:lnTo>
                    <a:cubicBezTo>
                      <a:pt x="2742" y="593"/>
                      <a:pt x="1753" y="0"/>
                      <a:pt x="10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1770750" y="3270825"/>
                <a:ext cx="74900" cy="67125"/>
              </a:xfrm>
              <a:custGeom>
                <a:avLst/>
                <a:gdLst/>
                <a:ahLst/>
                <a:cxnLst/>
                <a:rect l="l" t="t" r="r" b="b"/>
                <a:pathLst>
                  <a:path w="2996" h="2685" extrusionOk="0">
                    <a:moveTo>
                      <a:pt x="1331" y="0"/>
                    </a:moveTo>
                    <a:cubicBezTo>
                      <a:pt x="1003" y="0"/>
                      <a:pt x="701" y="106"/>
                      <a:pt x="539" y="243"/>
                    </a:cubicBezTo>
                    <a:cubicBezTo>
                      <a:pt x="0" y="700"/>
                      <a:pt x="342" y="2280"/>
                      <a:pt x="851" y="2684"/>
                    </a:cubicBezTo>
                    <a:lnTo>
                      <a:pt x="2598" y="2633"/>
                    </a:lnTo>
                    <a:cubicBezTo>
                      <a:pt x="2995" y="570"/>
                      <a:pt x="2093" y="0"/>
                      <a:pt x="13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549050" y="3320200"/>
                <a:ext cx="321975" cy="38575"/>
              </a:xfrm>
              <a:custGeom>
                <a:avLst/>
                <a:gdLst/>
                <a:ahLst/>
                <a:cxnLst/>
                <a:rect l="l" t="t" r="r" b="b"/>
                <a:pathLst>
                  <a:path w="12879" h="1543" extrusionOk="0">
                    <a:moveTo>
                      <a:pt x="8219" y="1"/>
                    </a:moveTo>
                    <a:cubicBezTo>
                      <a:pt x="5342" y="1"/>
                      <a:pt x="11" y="917"/>
                      <a:pt x="6" y="1213"/>
                    </a:cubicBezTo>
                    <a:cubicBezTo>
                      <a:pt x="0" y="1542"/>
                      <a:pt x="7000" y="1409"/>
                      <a:pt x="9088" y="1467"/>
                    </a:cubicBezTo>
                    <a:cubicBezTo>
                      <a:pt x="9313" y="1474"/>
                      <a:pt x="9534" y="1477"/>
                      <a:pt x="9748" y="1477"/>
                    </a:cubicBezTo>
                    <a:cubicBezTo>
                      <a:pt x="11518" y="1477"/>
                      <a:pt x="12866" y="1270"/>
                      <a:pt x="12871" y="981"/>
                    </a:cubicBezTo>
                    <a:cubicBezTo>
                      <a:pt x="12878" y="658"/>
                      <a:pt x="11050" y="194"/>
                      <a:pt x="8973" y="28"/>
                    </a:cubicBezTo>
                    <a:cubicBezTo>
                      <a:pt x="8749" y="9"/>
                      <a:pt x="8495" y="1"/>
                      <a:pt x="82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549050" y="3322300"/>
                <a:ext cx="195550" cy="35200"/>
              </a:xfrm>
              <a:custGeom>
                <a:avLst/>
                <a:gdLst/>
                <a:ahLst/>
                <a:cxnLst/>
                <a:rect l="l" t="t" r="r" b="b"/>
                <a:pathLst>
                  <a:path w="7822" h="1408" extrusionOk="0">
                    <a:moveTo>
                      <a:pt x="6404" y="1"/>
                    </a:moveTo>
                    <a:cubicBezTo>
                      <a:pt x="3541" y="238"/>
                      <a:pt x="11" y="886"/>
                      <a:pt x="6" y="1129"/>
                    </a:cubicBezTo>
                    <a:cubicBezTo>
                      <a:pt x="0" y="1407"/>
                      <a:pt x="5015" y="1354"/>
                      <a:pt x="7822" y="1367"/>
                    </a:cubicBezTo>
                    <a:cubicBezTo>
                      <a:pt x="7063" y="1020"/>
                      <a:pt x="6548" y="539"/>
                      <a:pt x="6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2276975" y="3264300"/>
                <a:ext cx="28800" cy="66425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2657" extrusionOk="0">
                    <a:moveTo>
                      <a:pt x="1" y="0"/>
                    </a:moveTo>
                    <a:lnTo>
                      <a:pt x="1" y="2657"/>
                    </a:lnTo>
                    <a:lnTo>
                      <a:pt x="1152" y="2657"/>
                    </a:lnTo>
                    <a:lnTo>
                      <a:pt x="11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2214650" y="3264300"/>
                <a:ext cx="28800" cy="66425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2657" extrusionOk="0">
                    <a:moveTo>
                      <a:pt x="0" y="0"/>
                    </a:moveTo>
                    <a:lnTo>
                      <a:pt x="0" y="2657"/>
                    </a:lnTo>
                    <a:lnTo>
                      <a:pt x="1151" y="2657"/>
                    </a:ln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3330175" y="3067000"/>
                <a:ext cx="235525" cy="74275"/>
              </a:xfrm>
              <a:custGeom>
                <a:avLst/>
                <a:gdLst/>
                <a:ahLst/>
                <a:cxnLst/>
                <a:rect l="l" t="t" r="r" b="b"/>
                <a:pathLst>
                  <a:path w="9421" h="2971" extrusionOk="0">
                    <a:moveTo>
                      <a:pt x="1602" y="1"/>
                    </a:moveTo>
                    <a:cubicBezTo>
                      <a:pt x="813" y="1"/>
                      <a:pt x="129" y="152"/>
                      <a:pt x="129" y="152"/>
                    </a:cubicBezTo>
                    <a:lnTo>
                      <a:pt x="1" y="2970"/>
                    </a:lnTo>
                    <a:cubicBezTo>
                      <a:pt x="1" y="2970"/>
                      <a:pt x="1500" y="2143"/>
                      <a:pt x="2729" y="2143"/>
                    </a:cubicBezTo>
                    <a:cubicBezTo>
                      <a:pt x="2925" y="2143"/>
                      <a:pt x="3113" y="2164"/>
                      <a:pt x="3287" y="2212"/>
                    </a:cubicBezTo>
                    <a:cubicBezTo>
                      <a:pt x="3443" y="2256"/>
                      <a:pt x="3632" y="2275"/>
                      <a:pt x="3846" y="2275"/>
                    </a:cubicBezTo>
                    <a:cubicBezTo>
                      <a:pt x="5705" y="2275"/>
                      <a:pt x="9420" y="794"/>
                      <a:pt x="9420" y="794"/>
                    </a:cubicBezTo>
                    <a:lnTo>
                      <a:pt x="9420" y="794"/>
                    </a:lnTo>
                    <a:cubicBezTo>
                      <a:pt x="9420" y="794"/>
                      <a:pt x="8182" y="922"/>
                      <a:pt x="6781" y="922"/>
                    </a:cubicBezTo>
                    <a:cubicBezTo>
                      <a:pt x="5465" y="922"/>
                      <a:pt x="4005" y="809"/>
                      <a:pt x="3293" y="372"/>
                    </a:cubicBezTo>
                    <a:cubicBezTo>
                      <a:pt x="2830" y="84"/>
                      <a:pt x="2187" y="1"/>
                      <a:pt x="16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3329025" y="3064425"/>
                <a:ext cx="4375" cy="7337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9351" extrusionOk="0">
                    <a:moveTo>
                      <a:pt x="1" y="0"/>
                    </a:moveTo>
                    <a:lnTo>
                      <a:pt x="1" y="29350"/>
                    </a:lnTo>
                    <a:lnTo>
                      <a:pt x="175" y="29350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5418125" y="3342400"/>
                <a:ext cx="3010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366" extrusionOk="0">
                    <a:moveTo>
                      <a:pt x="24" y="0"/>
                    </a:moveTo>
                    <a:lnTo>
                      <a:pt x="0" y="366"/>
                    </a:lnTo>
                    <a:lnTo>
                      <a:pt x="1204" y="99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5416825" y="3341700"/>
                <a:ext cx="1900" cy="94450"/>
              </a:xfrm>
              <a:custGeom>
                <a:avLst/>
                <a:gdLst/>
                <a:ahLst/>
                <a:cxnLst/>
                <a:rect l="l" t="t" r="r" b="b"/>
                <a:pathLst>
                  <a:path w="76" h="3778" extrusionOk="0">
                    <a:moveTo>
                      <a:pt x="59" y="1"/>
                    </a:moveTo>
                    <a:lnTo>
                      <a:pt x="1" y="3777"/>
                    </a:lnTo>
                    <a:lnTo>
                      <a:pt x="24" y="3777"/>
                    </a:lnTo>
                    <a:lnTo>
                      <a:pt x="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5218100" y="3408225"/>
                <a:ext cx="334400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13376" h="186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694" y="895"/>
                      <a:pt x="6753" y="1866"/>
                      <a:pt x="9795" y="1866"/>
                    </a:cubicBezTo>
                    <a:cubicBezTo>
                      <a:pt x="11372" y="1866"/>
                      <a:pt x="12677" y="1605"/>
                      <a:pt x="13376" y="937"/>
                    </a:cubicBezTo>
                    <a:cubicBezTo>
                      <a:pt x="9685" y="614"/>
                      <a:pt x="6486" y="318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5226500" y="3407925"/>
                <a:ext cx="32412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2965" h="1808" extrusionOk="0">
                    <a:moveTo>
                      <a:pt x="1" y="1"/>
                    </a:moveTo>
                    <a:cubicBezTo>
                      <a:pt x="2636" y="872"/>
                      <a:pt x="6615" y="1808"/>
                      <a:pt x="9561" y="1808"/>
                    </a:cubicBezTo>
                    <a:cubicBezTo>
                      <a:pt x="11077" y="1808"/>
                      <a:pt x="12320" y="1560"/>
                      <a:pt x="12965" y="927"/>
                    </a:cubicBezTo>
                    <a:cubicBezTo>
                      <a:pt x="9326" y="562"/>
                      <a:pt x="6300" y="372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1_1_1_2_1"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17"/>
          <p:cNvSpPr/>
          <p:nvPr/>
        </p:nvSpPr>
        <p:spPr>
          <a:xfrm flipH="1">
            <a:off x="-29600" y="-44400"/>
            <a:ext cx="9280500" cy="1324725"/>
          </a:xfrm>
          <a:custGeom>
            <a:avLst/>
            <a:gdLst/>
            <a:ahLst/>
            <a:cxnLst/>
            <a:rect l="l" t="t" r="r" b="b"/>
            <a:pathLst>
              <a:path w="371220" h="52989" extrusionOk="0">
                <a:moveTo>
                  <a:pt x="592" y="592"/>
                </a:moveTo>
                <a:lnTo>
                  <a:pt x="0" y="52989"/>
                </a:lnTo>
                <a:lnTo>
                  <a:pt x="371220" y="18058"/>
                </a:lnTo>
                <a:lnTo>
                  <a:pt x="369740" y="0"/>
                </a:lnTo>
                <a:close/>
              </a:path>
            </a:pathLst>
          </a:custGeom>
          <a:solidFill>
            <a:srgbClr val="FFFFFF">
              <a:alpha val="34640"/>
            </a:srgbClr>
          </a:solidFill>
          <a:ln>
            <a:noFill/>
          </a:ln>
        </p:spPr>
      </p:sp>
      <p:sp>
        <p:nvSpPr>
          <p:cNvPr id="1310" name="Google Shape;1310;p17"/>
          <p:cNvSpPr/>
          <p:nvPr/>
        </p:nvSpPr>
        <p:spPr>
          <a:xfrm>
            <a:off x="194400" y="168000"/>
            <a:ext cx="8755200" cy="5039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312" name="Google Shape;1312;p17"/>
          <p:cNvSpPr txBox="1">
            <a:spLocks noGrp="1"/>
          </p:cNvSpPr>
          <p:nvPr>
            <p:ph type="title" idx="2"/>
          </p:nvPr>
        </p:nvSpPr>
        <p:spPr>
          <a:xfrm>
            <a:off x="1759513" y="3171792"/>
            <a:ext cx="23364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Scope One"/>
              <a:buNone/>
              <a:defRPr sz="2000" b="1">
                <a:solidFill>
                  <a:schemeClr val="accent3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endParaRPr/>
          </a:p>
        </p:txBody>
      </p:sp>
      <p:sp>
        <p:nvSpPr>
          <p:cNvPr id="1313" name="Google Shape;1313;p17"/>
          <p:cNvSpPr txBox="1">
            <a:spLocks noGrp="1"/>
          </p:cNvSpPr>
          <p:nvPr>
            <p:ph type="subTitle" idx="1"/>
          </p:nvPr>
        </p:nvSpPr>
        <p:spPr>
          <a:xfrm>
            <a:off x="1759513" y="3499676"/>
            <a:ext cx="2336400" cy="4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4" name="Google Shape;1314;p17"/>
          <p:cNvSpPr txBox="1">
            <a:spLocks noGrp="1"/>
          </p:cNvSpPr>
          <p:nvPr>
            <p:ph type="title" idx="3"/>
          </p:nvPr>
        </p:nvSpPr>
        <p:spPr>
          <a:xfrm>
            <a:off x="5048088" y="3171792"/>
            <a:ext cx="23364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Scope One"/>
              <a:buNone/>
              <a:defRPr sz="2000" b="1">
                <a:solidFill>
                  <a:schemeClr val="accent3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endParaRPr/>
          </a:p>
        </p:txBody>
      </p:sp>
      <p:sp>
        <p:nvSpPr>
          <p:cNvPr id="1315" name="Google Shape;1315;p17"/>
          <p:cNvSpPr txBox="1">
            <a:spLocks noGrp="1"/>
          </p:cNvSpPr>
          <p:nvPr>
            <p:ph type="subTitle" idx="4"/>
          </p:nvPr>
        </p:nvSpPr>
        <p:spPr>
          <a:xfrm>
            <a:off x="5048088" y="3499676"/>
            <a:ext cx="2336400" cy="4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16" name="Google Shape;1316;p17"/>
          <p:cNvGrpSpPr/>
          <p:nvPr/>
        </p:nvGrpSpPr>
        <p:grpSpPr>
          <a:xfrm flipH="1">
            <a:off x="-1457000" y="3830368"/>
            <a:ext cx="11693680" cy="2593480"/>
            <a:chOff x="2975001" y="4462540"/>
            <a:chExt cx="4979424" cy="1104360"/>
          </a:xfrm>
        </p:grpSpPr>
        <p:sp>
          <p:nvSpPr>
            <p:cNvPr id="1317" name="Google Shape;1317;p17"/>
            <p:cNvSpPr/>
            <p:nvPr/>
          </p:nvSpPr>
          <p:spPr>
            <a:xfrm rot="432916">
              <a:off x="4477425" y="4591138"/>
              <a:ext cx="2090739" cy="681263"/>
            </a:xfrm>
            <a:custGeom>
              <a:avLst/>
              <a:gdLst/>
              <a:ahLst/>
              <a:cxnLst/>
              <a:rect l="l" t="t" r="r" b="b"/>
              <a:pathLst>
                <a:path w="83628" h="27250" extrusionOk="0">
                  <a:moveTo>
                    <a:pt x="70322" y="0"/>
                  </a:moveTo>
                  <a:cubicBezTo>
                    <a:pt x="66249" y="0"/>
                    <a:pt x="60023" y="1146"/>
                    <a:pt x="56645" y="4768"/>
                  </a:cubicBezTo>
                  <a:cubicBezTo>
                    <a:pt x="55529" y="6261"/>
                    <a:pt x="56229" y="8892"/>
                    <a:pt x="54290" y="8892"/>
                  </a:cubicBezTo>
                  <a:cubicBezTo>
                    <a:pt x="53706" y="8892"/>
                    <a:pt x="52995" y="8742"/>
                    <a:pt x="52346" y="8742"/>
                  </a:cubicBezTo>
                  <a:cubicBezTo>
                    <a:pt x="51247" y="8742"/>
                    <a:pt x="51970" y="10021"/>
                    <a:pt x="50779" y="10021"/>
                  </a:cubicBezTo>
                  <a:cubicBezTo>
                    <a:pt x="49188" y="10021"/>
                    <a:pt x="50050" y="9239"/>
                    <a:pt x="48667" y="9239"/>
                  </a:cubicBezTo>
                  <a:cubicBezTo>
                    <a:pt x="47753" y="9239"/>
                    <a:pt x="46920" y="9517"/>
                    <a:pt x="46920" y="10432"/>
                  </a:cubicBezTo>
                  <a:cubicBezTo>
                    <a:pt x="46920" y="11103"/>
                    <a:pt x="47105" y="11768"/>
                    <a:pt x="47105" y="12440"/>
                  </a:cubicBezTo>
                  <a:cubicBezTo>
                    <a:pt x="47105" y="13196"/>
                    <a:pt x="46880" y="14024"/>
                    <a:pt x="46098" y="14024"/>
                  </a:cubicBezTo>
                  <a:cubicBezTo>
                    <a:pt x="45804" y="14024"/>
                    <a:pt x="45497" y="13925"/>
                    <a:pt x="45179" y="13925"/>
                  </a:cubicBezTo>
                  <a:cubicBezTo>
                    <a:pt x="45140" y="13925"/>
                    <a:pt x="45107" y="13925"/>
                    <a:pt x="45080" y="13925"/>
                  </a:cubicBezTo>
                  <a:cubicBezTo>
                    <a:pt x="44712" y="13925"/>
                    <a:pt x="45375" y="13905"/>
                    <a:pt x="45375" y="13307"/>
                  </a:cubicBezTo>
                  <a:cubicBezTo>
                    <a:pt x="45375" y="12977"/>
                    <a:pt x="43559" y="11698"/>
                    <a:pt x="41540" y="11698"/>
                  </a:cubicBezTo>
                  <a:cubicBezTo>
                    <a:pt x="38780" y="11698"/>
                    <a:pt x="38705" y="13295"/>
                    <a:pt x="36888" y="13295"/>
                  </a:cubicBezTo>
                  <a:cubicBezTo>
                    <a:pt x="35633" y="13295"/>
                    <a:pt x="34377" y="12694"/>
                    <a:pt x="33655" y="12694"/>
                  </a:cubicBezTo>
                  <a:cubicBezTo>
                    <a:pt x="32745" y="12694"/>
                    <a:pt x="31901" y="13162"/>
                    <a:pt x="30982" y="13162"/>
                  </a:cubicBezTo>
                  <a:cubicBezTo>
                    <a:pt x="30880" y="13162"/>
                    <a:pt x="30802" y="13149"/>
                    <a:pt x="30743" y="13149"/>
                  </a:cubicBezTo>
                  <a:cubicBezTo>
                    <a:pt x="30619" y="13149"/>
                    <a:pt x="30576" y="13204"/>
                    <a:pt x="30576" y="13543"/>
                  </a:cubicBezTo>
                  <a:cubicBezTo>
                    <a:pt x="30224" y="13695"/>
                    <a:pt x="29877" y="13717"/>
                    <a:pt x="29524" y="13717"/>
                  </a:cubicBezTo>
                  <a:cubicBezTo>
                    <a:pt x="29407" y="13717"/>
                    <a:pt x="29292" y="13712"/>
                    <a:pt x="29177" y="13712"/>
                  </a:cubicBezTo>
                  <a:cubicBezTo>
                    <a:pt x="27788" y="13712"/>
                    <a:pt x="27348" y="14429"/>
                    <a:pt x="27348" y="14806"/>
                  </a:cubicBezTo>
                  <a:cubicBezTo>
                    <a:pt x="27348" y="15112"/>
                    <a:pt x="27626" y="15204"/>
                    <a:pt x="27626" y="15401"/>
                  </a:cubicBezTo>
                  <a:cubicBezTo>
                    <a:pt x="27626" y="15425"/>
                    <a:pt x="27620" y="15436"/>
                    <a:pt x="27597" y="15436"/>
                  </a:cubicBezTo>
                  <a:cubicBezTo>
                    <a:pt x="27597" y="15436"/>
                    <a:pt x="24328" y="14892"/>
                    <a:pt x="22096" y="14892"/>
                  </a:cubicBezTo>
                  <a:cubicBezTo>
                    <a:pt x="15084" y="14892"/>
                    <a:pt x="19012" y="17166"/>
                    <a:pt x="19012" y="18328"/>
                  </a:cubicBezTo>
                  <a:cubicBezTo>
                    <a:pt x="19012" y="18798"/>
                    <a:pt x="18665" y="18832"/>
                    <a:pt x="18270" y="18832"/>
                  </a:cubicBezTo>
                  <a:lnTo>
                    <a:pt x="17981" y="18832"/>
                  </a:lnTo>
                  <a:cubicBezTo>
                    <a:pt x="16535" y="18832"/>
                    <a:pt x="17207" y="19556"/>
                    <a:pt x="16576" y="19556"/>
                  </a:cubicBezTo>
                  <a:cubicBezTo>
                    <a:pt x="16188" y="19556"/>
                    <a:pt x="15778" y="19457"/>
                    <a:pt x="15389" y="19457"/>
                  </a:cubicBezTo>
                  <a:cubicBezTo>
                    <a:pt x="14980" y="19457"/>
                    <a:pt x="14435" y="19613"/>
                    <a:pt x="14435" y="20035"/>
                  </a:cubicBezTo>
                  <a:cubicBezTo>
                    <a:pt x="14435" y="20128"/>
                    <a:pt x="14441" y="20221"/>
                    <a:pt x="14441" y="20312"/>
                  </a:cubicBezTo>
                  <a:cubicBezTo>
                    <a:pt x="14441" y="20758"/>
                    <a:pt x="14233" y="20805"/>
                    <a:pt x="13306" y="20805"/>
                  </a:cubicBezTo>
                  <a:cubicBezTo>
                    <a:pt x="11415" y="20805"/>
                    <a:pt x="6636" y="19358"/>
                    <a:pt x="4067" y="19358"/>
                  </a:cubicBezTo>
                  <a:cubicBezTo>
                    <a:pt x="1250" y="19358"/>
                    <a:pt x="1" y="20961"/>
                    <a:pt x="1" y="21511"/>
                  </a:cubicBezTo>
                  <a:cubicBezTo>
                    <a:pt x="1" y="22662"/>
                    <a:pt x="4420" y="26352"/>
                    <a:pt x="9245" y="26352"/>
                  </a:cubicBezTo>
                  <a:cubicBezTo>
                    <a:pt x="9523" y="26352"/>
                    <a:pt x="9801" y="26341"/>
                    <a:pt x="10085" y="26318"/>
                  </a:cubicBezTo>
                  <a:lnTo>
                    <a:pt x="71681" y="27249"/>
                  </a:lnTo>
                  <a:cubicBezTo>
                    <a:pt x="74348" y="25861"/>
                    <a:pt x="81470" y="24478"/>
                    <a:pt x="81470" y="21111"/>
                  </a:cubicBezTo>
                  <a:cubicBezTo>
                    <a:pt x="81470" y="19214"/>
                    <a:pt x="83628" y="17791"/>
                    <a:pt x="83628" y="16298"/>
                  </a:cubicBezTo>
                  <a:cubicBezTo>
                    <a:pt x="83628" y="14753"/>
                    <a:pt x="80602" y="14597"/>
                    <a:pt x="80602" y="13620"/>
                  </a:cubicBezTo>
                  <a:cubicBezTo>
                    <a:pt x="80602" y="13452"/>
                    <a:pt x="80631" y="13244"/>
                    <a:pt x="80631" y="13052"/>
                  </a:cubicBezTo>
                  <a:cubicBezTo>
                    <a:pt x="80631" y="12491"/>
                    <a:pt x="80209" y="12306"/>
                    <a:pt x="79665" y="12306"/>
                  </a:cubicBezTo>
                  <a:cubicBezTo>
                    <a:pt x="79046" y="12306"/>
                    <a:pt x="78340" y="12566"/>
                    <a:pt x="77854" y="12566"/>
                  </a:cubicBezTo>
                  <a:cubicBezTo>
                    <a:pt x="77438" y="12566"/>
                    <a:pt x="77218" y="12433"/>
                    <a:pt x="77218" y="11495"/>
                  </a:cubicBezTo>
                  <a:cubicBezTo>
                    <a:pt x="77218" y="9697"/>
                    <a:pt x="78503" y="8013"/>
                    <a:pt x="78503" y="6162"/>
                  </a:cubicBezTo>
                  <a:cubicBezTo>
                    <a:pt x="78503" y="3535"/>
                    <a:pt x="76287" y="0"/>
                    <a:pt x="70322" y="0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6913800" y="4647425"/>
              <a:ext cx="791725" cy="436525"/>
            </a:xfrm>
            <a:custGeom>
              <a:avLst/>
              <a:gdLst/>
              <a:ahLst/>
              <a:cxnLst/>
              <a:rect l="l" t="t" r="r" b="b"/>
              <a:pathLst>
                <a:path w="31669" h="17461" extrusionOk="0">
                  <a:moveTo>
                    <a:pt x="2163" y="1"/>
                  </a:moveTo>
                  <a:cubicBezTo>
                    <a:pt x="503" y="1"/>
                    <a:pt x="0" y="817"/>
                    <a:pt x="0" y="2489"/>
                  </a:cubicBezTo>
                  <a:cubicBezTo>
                    <a:pt x="0" y="4884"/>
                    <a:pt x="1648" y="7170"/>
                    <a:pt x="3298" y="8812"/>
                  </a:cubicBezTo>
                  <a:cubicBezTo>
                    <a:pt x="4229" y="9344"/>
                    <a:pt x="5154" y="9610"/>
                    <a:pt x="6086" y="10409"/>
                  </a:cubicBezTo>
                  <a:cubicBezTo>
                    <a:pt x="7018" y="11074"/>
                    <a:pt x="8082" y="10675"/>
                    <a:pt x="9014" y="10941"/>
                  </a:cubicBezTo>
                  <a:cubicBezTo>
                    <a:pt x="16200" y="12804"/>
                    <a:pt x="22453" y="16929"/>
                    <a:pt x="29898" y="17461"/>
                  </a:cubicBezTo>
                  <a:cubicBezTo>
                    <a:pt x="30819" y="17461"/>
                    <a:pt x="31669" y="17328"/>
                    <a:pt x="31669" y="13452"/>
                  </a:cubicBezTo>
                  <a:cubicBezTo>
                    <a:pt x="31669" y="10478"/>
                    <a:pt x="30766" y="3362"/>
                    <a:pt x="27636" y="3362"/>
                  </a:cubicBezTo>
                  <a:cubicBezTo>
                    <a:pt x="27226" y="2946"/>
                    <a:pt x="27260" y="2929"/>
                    <a:pt x="26960" y="2929"/>
                  </a:cubicBezTo>
                  <a:cubicBezTo>
                    <a:pt x="25369" y="2929"/>
                    <a:pt x="25861" y="4318"/>
                    <a:pt x="25380" y="4561"/>
                  </a:cubicBezTo>
                  <a:cubicBezTo>
                    <a:pt x="23524" y="5792"/>
                    <a:pt x="23372" y="6238"/>
                    <a:pt x="23431" y="6377"/>
                  </a:cubicBezTo>
                  <a:cubicBezTo>
                    <a:pt x="23327" y="6342"/>
                    <a:pt x="23089" y="6313"/>
                    <a:pt x="22614" y="6313"/>
                  </a:cubicBezTo>
                  <a:cubicBezTo>
                    <a:pt x="20087" y="6313"/>
                    <a:pt x="17119" y="10241"/>
                    <a:pt x="17119" y="10241"/>
                  </a:cubicBezTo>
                  <a:cubicBezTo>
                    <a:pt x="16766" y="10241"/>
                    <a:pt x="14625" y="5741"/>
                    <a:pt x="13936" y="4561"/>
                  </a:cubicBezTo>
                  <a:cubicBezTo>
                    <a:pt x="13249" y="3640"/>
                    <a:pt x="8614" y="742"/>
                    <a:pt x="5890" y="742"/>
                  </a:cubicBezTo>
                  <a:cubicBezTo>
                    <a:pt x="5224" y="742"/>
                    <a:pt x="4571" y="903"/>
                    <a:pt x="3963" y="1367"/>
                  </a:cubicBezTo>
                  <a:cubicBezTo>
                    <a:pt x="3512" y="249"/>
                    <a:pt x="2916" y="1"/>
                    <a:pt x="2163" y="1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3772750" y="4895200"/>
              <a:ext cx="832425" cy="226950"/>
            </a:xfrm>
            <a:custGeom>
              <a:avLst/>
              <a:gdLst/>
              <a:ahLst/>
              <a:cxnLst/>
              <a:rect l="l" t="t" r="r" b="b"/>
              <a:pathLst>
                <a:path w="33297" h="9078" extrusionOk="0">
                  <a:moveTo>
                    <a:pt x="12585" y="1"/>
                  </a:moveTo>
                  <a:cubicBezTo>
                    <a:pt x="11248" y="1"/>
                    <a:pt x="11717" y="377"/>
                    <a:pt x="11207" y="631"/>
                  </a:cubicBezTo>
                  <a:cubicBezTo>
                    <a:pt x="10994" y="631"/>
                    <a:pt x="10780" y="805"/>
                    <a:pt x="10571" y="805"/>
                  </a:cubicBezTo>
                  <a:cubicBezTo>
                    <a:pt x="10571" y="805"/>
                    <a:pt x="9189" y="238"/>
                    <a:pt x="7424" y="238"/>
                  </a:cubicBezTo>
                  <a:cubicBezTo>
                    <a:pt x="2535" y="238"/>
                    <a:pt x="1" y="2904"/>
                    <a:pt x="1" y="4797"/>
                  </a:cubicBezTo>
                  <a:cubicBezTo>
                    <a:pt x="1" y="5178"/>
                    <a:pt x="94" y="5566"/>
                    <a:pt x="302" y="5953"/>
                  </a:cubicBezTo>
                  <a:cubicBezTo>
                    <a:pt x="7124" y="7528"/>
                    <a:pt x="4508" y="9077"/>
                    <a:pt x="16918" y="9077"/>
                  </a:cubicBezTo>
                  <a:cubicBezTo>
                    <a:pt x="21036" y="9077"/>
                    <a:pt x="25139" y="8875"/>
                    <a:pt x="29298" y="8615"/>
                  </a:cubicBezTo>
                  <a:cubicBezTo>
                    <a:pt x="30213" y="8615"/>
                    <a:pt x="31081" y="8527"/>
                    <a:pt x="31954" y="8527"/>
                  </a:cubicBezTo>
                  <a:cubicBezTo>
                    <a:pt x="32400" y="8527"/>
                    <a:pt x="32846" y="8551"/>
                    <a:pt x="33297" y="8620"/>
                  </a:cubicBezTo>
                  <a:cubicBezTo>
                    <a:pt x="32336" y="8222"/>
                    <a:pt x="31919" y="6938"/>
                    <a:pt x="31919" y="5723"/>
                  </a:cubicBezTo>
                  <a:cubicBezTo>
                    <a:pt x="31919" y="5080"/>
                    <a:pt x="31983" y="4808"/>
                    <a:pt x="31983" y="4808"/>
                  </a:cubicBezTo>
                  <a:cubicBezTo>
                    <a:pt x="31983" y="4605"/>
                    <a:pt x="31167" y="4050"/>
                    <a:pt x="29987" y="4050"/>
                  </a:cubicBezTo>
                  <a:cubicBezTo>
                    <a:pt x="29385" y="4050"/>
                    <a:pt x="28777" y="4161"/>
                    <a:pt x="28171" y="4161"/>
                  </a:cubicBezTo>
                  <a:cubicBezTo>
                    <a:pt x="27303" y="4161"/>
                    <a:pt x="27303" y="4091"/>
                    <a:pt x="27303" y="3894"/>
                  </a:cubicBezTo>
                  <a:cubicBezTo>
                    <a:pt x="27303" y="3790"/>
                    <a:pt x="27303" y="3691"/>
                    <a:pt x="27169" y="3691"/>
                  </a:cubicBezTo>
                  <a:cubicBezTo>
                    <a:pt x="26782" y="3691"/>
                    <a:pt x="26325" y="3975"/>
                    <a:pt x="26000" y="3975"/>
                  </a:cubicBezTo>
                  <a:cubicBezTo>
                    <a:pt x="25752" y="3975"/>
                    <a:pt x="25578" y="3726"/>
                    <a:pt x="25578" y="3518"/>
                  </a:cubicBezTo>
                  <a:cubicBezTo>
                    <a:pt x="25578" y="3119"/>
                    <a:pt x="26029" y="2615"/>
                    <a:pt x="26029" y="2210"/>
                  </a:cubicBezTo>
                  <a:cubicBezTo>
                    <a:pt x="26029" y="1782"/>
                    <a:pt x="25284" y="1291"/>
                    <a:pt x="24352" y="1291"/>
                  </a:cubicBezTo>
                  <a:cubicBezTo>
                    <a:pt x="23939" y="1291"/>
                    <a:pt x="23510" y="1378"/>
                    <a:pt x="23119" y="1532"/>
                  </a:cubicBezTo>
                  <a:lnTo>
                    <a:pt x="23119" y="1532"/>
                  </a:lnTo>
                  <a:cubicBezTo>
                    <a:pt x="23161" y="1508"/>
                    <a:pt x="23178" y="1479"/>
                    <a:pt x="23178" y="1446"/>
                  </a:cubicBezTo>
                  <a:cubicBezTo>
                    <a:pt x="23178" y="1342"/>
                    <a:pt x="22980" y="1216"/>
                    <a:pt x="22980" y="1112"/>
                  </a:cubicBezTo>
                  <a:cubicBezTo>
                    <a:pt x="22980" y="898"/>
                    <a:pt x="20737" y="498"/>
                    <a:pt x="19724" y="498"/>
                  </a:cubicBezTo>
                  <a:cubicBezTo>
                    <a:pt x="19134" y="794"/>
                    <a:pt x="19429" y="1481"/>
                    <a:pt x="18278" y="1481"/>
                  </a:cubicBezTo>
                  <a:cubicBezTo>
                    <a:pt x="17629" y="1481"/>
                    <a:pt x="16641" y="231"/>
                    <a:pt x="15333" y="231"/>
                  </a:cubicBezTo>
                  <a:cubicBezTo>
                    <a:pt x="15060" y="231"/>
                    <a:pt x="14911" y="487"/>
                    <a:pt x="14761" y="730"/>
                  </a:cubicBezTo>
                  <a:cubicBezTo>
                    <a:pt x="14500" y="474"/>
                    <a:pt x="13615" y="1"/>
                    <a:pt x="12585" y="1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4605150" y="5110700"/>
              <a:ext cx="16525" cy="3225"/>
            </a:xfrm>
            <a:custGeom>
              <a:avLst/>
              <a:gdLst/>
              <a:ahLst/>
              <a:cxnLst/>
              <a:rect l="l" t="t" r="r" b="b"/>
              <a:pathLst>
                <a:path w="661" h="129" extrusionOk="0">
                  <a:moveTo>
                    <a:pt x="1" y="0"/>
                  </a:moveTo>
                  <a:lnTo>
                    <a:pt x="1" y="0"/>
                  </a:lnTo>
                  <a:cubicBezTo>
                    <a:pt x="197" y="81"/>
                    <a:pt x="417" y="128"/>
                    <a:pt x="660" y="128"/>
                  </a:cubicBezTo>
                  <a:cubicBezTo>
                    <a:pt x="440" y="70"/>
                    <a:pt x="220" y="3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3510765" y="4825511"/>
              <a:ext cx="34325" cy="33875"/>
            </a:xfrm>
            <a:custGeom>
              <a:avLst/>
              <a:gdLst/>
              <a:ahLst/>
              <a:cxnLst/>
              <a:rect l="l" t="t" r="r" b="b"/>
              <a:pathLst>
                <a:path w="1373" h="1355" extrusionOk="0">
                  <a:moveTo>
                    <a:pt x="689" y="1"/>
                  </a:moveTo>
                  <a:cubicBezTo>
                    <a:pt x="313" y="1"/>
                    <a:pt x="6" y="302"/>
                    <a:pt x="6" y="671"/>
                  </a:cubicBezTo>
                  <a:cubicBezTo>
                    <a:pt x="0" y="1047"/>
                    <a:pt x="307" y="1354"/>
                    <a:pt x="684" y="1354"/>
                  </a:cubicBezTo>
                  <a:cubicBezTo>
                    <a:pt x="1065" y="1354"/>
                    <a:pt x="1372" y="1053"/>
                    <a:pt x="1372" y="678"/>
                  </a:cubicBezTo>
                  <a:cubicBezTo>
                    <a:pt x="1372" y="307"/>
                    <a:pt x="1071" y="1"/>
                    <a:pt x="6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3611792" y="4861758"/>
              <a:ext cx="27675" cy="31400"/>
            </a:xfrm>
            <a:custGeom>
              <a:avLst/>
              <a:gdLst/>
              <a:ahLst/>
              <a:cxnLst/>
              <a:rect l="l" t="t" r="r" b="b"/>
              <a:pathLst>
                <a:path w="1107" h="1256" extrusionOk="0">
                  <a:moveTo>
                    <a:pt x="556" y="0"/>
                  </a:moveTo>
                  <a:cubicBezTo>
                    <a:pt x="249" y="0"/>
                    <a:pt x="1" y="278"/>
                    <a:pt x="1" y="625"/>
                  </a:cubicBezTo>
                  <a:cubicBezTo>
                    <a:pt x="1" y="972"/>
                    <a:pt x="244" y="1256"/>
                    <a:pt x="551" y="1256"/>
                  </a:cubicBezTo>
                  <a:cubicBezTo>
                    <a:pt x="858" y="1256"/>
                    <a:pt x="1106" y="978"/>
                    <a:pt x="1106" y="631"/>
                  </a:cubicBezTo>
                  <a:cubicBezTo>
                    <a:pt x="1106" y="284"/>
                    <a:pt x="863" y="0"/>
                    <a:pt x="5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3536442" y="4786833"/>
              <a:ext cx="60950" cy="93275"/>
            </a:xfrm>
            <a:custGeom>
              <a:avLst/>
              <a:gdLst/>
              <a:ahLst/>
              <a:cxnLst/>
              <a:rect l="l" t="t" r="r" b="b"/>
              <a:pathLst>
                <a:path w="2438" h="3731" extrusionOk="0">
                  <a:moveTo>
                    <a:pt x="1661" y="1"/>
                  </a:moveTo>
                  <a:cubicBezTo>
                    <a:pt x="979" y="579"/>
                    <a:pt x="198" y="1684"/>
                    <a:pt x="99" y="2356"/>
                  </a:cubicBezTo>
                  <a:cubicBezTo>
                    <a:pt x="0" y="3032"/>
                    <a:pt x="424" y="3640"/>
                    <a:pt x="1042" y="3721"/>
                  </a:cubicBezTo>
                  <a:cubicBezTo>
                    <a:pt x="1090" y="3727"/>
                    <a:pt x="1138" y="3731"/>
                    <a:pt x="1186" y="3731"/>
                  </a:cubicBezTo>
                  <a:cubicBezTo>
                    <a:pt x="1749" y="3731"/>
                    <a:pt x="2248" y="3275"/>
                    <a:pt x="2339" y="2650"/>
                  </a:cubicBezTo>
                  <a:cubicBezTo>
                    <a:pt x="2437" y="1980"/>
                    <a:pt x="1974" y="1030"/>
                    <a:pt x="16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3443815" y="4807561"/>
              <a:ext cx="34275" cy="42875"/>
            </a:xfrm>
            <a:custGeom>
              <a:avLst/>
              <a:gdLst/>
              <a:ahLst/>
              <a:cxnLst/>
              <a:rect l="l" t="t" r="r" b="b"/>
              <a:pathLst>
                <a:path w="1371" h="1715" extrusionOk="0">
                  <a:moveTo>
                    <a:pt x="689" y="1"/>
                  </a:moveTo>
                  <a:cubicBezTo>
                    <a:pt x="312" y="1"/>
                    <a:pt x="6" y="382"/>
                    <a:pt x="0" y="857"/>
                  </a:cubicBezTo>
                  <a:cubicBezTo>
                    <a:pt x="0" y="1327"/>
                    <a:pt x="307" y="1708"/>
                    <a:pt x="683" y="1714"/>
                  </a:cubicBezTo>
                  <a:cubicBezTo>
                    <a:pt x="1058" y="1714"/>
                    <a:pt x="1365" y="1332"/>
                    <a:pt x="1370" y="857"/>
                  </a:cubicBezTo>
                  <a:cubicBezTo>
                    <a:pt x="1370" y="389"/>
                    <a:pt x="1065" y="8"/>
                    <a:pt x="6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3443513" y="4744657"/>
              <a:ext cx="54525" cy="101475"/>
            </a:xfrm>
            <a:custGeom>
              <a:avLst/>
              <a:gdLst/>
              <a:ahLst/>
              <a:cxnLst/>
              <a:rect l="l" t="t" r="r" b="b"/>
              <a:pathLst>
                <a:path w="2181" h="4059" extrusionOk="0">
                  <a:moveTo>
                    <a:pt x="1343" y="1"/>
                  </a:moveTo>
                  <a:cubicBezTo>
                    <a:pt x="1032" y="1"/>
                    <a:pt x="758" y="309"/>
                    <a:pt x="417" y="1448"/>
                  </a:cubicBezTo>
                  <a:cubicBezTo>
                    <a:pt x="18" y="2784"/>
                    <a:pt x="1" y="3947"/>
                    <a:pt x="376" y="4051"/>
                  </a:cubicBezTo>
                  <a:cubicBezTo>
                    <a:pt x="394" y="4056"/>
                    <a:pt x="412" y="4059"/>
                    <a:pt x="432" y="4059"/>
                  </a:cubicBezTo>
                  <a:cubicBezTo>
                    <a:pt x="812" y="4059"/>
                    <a:pt x="1402" y="3090"/>
                    <a:pt x="1782" y="1823"/>
                  </a:cubicBezTo>
                  <a:cubicBezTo>
                    <a:pt x="2181" y="493"/>
                    <a:pt x="1881" y="129"/>
                    <a:pt x="1505" y="25"/>
                  </a:cubicBezTo>
                  <a:cubicBezTo>
                    <a:pt x="1449" y="10"/>
                    <a:pt x="1396" y="1"/>
                    <a:pt x="1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3467192" y="4806933"/>
              <a:ext cx="54525" cy="101475"/>
            </a:xfrm>
            <a:custGeom>
              <a:avLst/>
              <a:gdLst/>
              <a:ahLst/>
              <a:cxnLst/>
              <a:rect l="l" t="t" r="r" b="b"/>
              <a:pathLst>
                <a:path w="2181" h="4059" extrusionOk="0">
                  <a:moveTo>
                    <a:pt x="1339" y="1"/>
                  </a:moveTo>
                  <a:cubicBezTo>
                    <a:pt x="1032" y="1"/>
                    <a:pt x="758" y="309"/>
                    <a:pt x="417" y="1448"/>
                  </a:cubicBezTo>
                  <a:cubicBezTo>
                    <a:pt x="17" y="2783"/>
                    <a:pt x="0" y="3947"/>
                    <a:pt x="375" y="4051"/>
                  </a:cubicBezTo>
                  <a:cubicBezTo>
                    <a:pt x="393" y="4056"/>
                    <a:pt x="412" y="4059"/>
                    <a:pt x="431" y="4059"/>
                  </a:cubicBezTo>
                  <a:cubicBezTo>
                    <a:pt x="812" y="4059"/>
                    <a:pt x="1401" y="3090"/>
                    <a:pt x="1782" y="1823"/>
                  </a:cubicBezTo>
                  <a:cubicBezTo>
                    <a:pt x="2180" y="492"/>
                    <a:pt x="1880" y="129"/>
                    <a:pt x="1499" y="25"/>
                  </a:cubicBezTo>
                  <a:cubicBezTo>
                    <a:pt x="1444" y="9"/>
                    <a:pt x="1391" y="1"/>
                    <a:pt x="13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3325142" y="4682383"/>
              <a:ext cx="127875" cy="183600"/>
            </a:xfrm>
            <a:custGeom>
              <a:avLst/>
              <a:gdLst/>
              <a:ahLst/>
              <a:cxnLst/>
              <a:rect l="l" t="t" r="r" b="b"/>
              <a:pathLst>
                <a:path w="5115" h="7344" extrusionOk="0">
                  <a:moveTo>
                    <a:pt x="420" y="1"/>
                  </a:moveTo>
                  <a:cubicBezTo>
                    <a:pt x="413" y="1"/>
                    <a:pt x="406" y="1"/>
                    <a:pt x="399" y="1"/>
                  </a:cubicBezTo>
                  <a:lnTo>
                    <a:pt x="1" y="7332"/>
                  </a:lnTo>
                  <a:lnTo>
                    <a:pt x="3947" y="7343"/>
                  </a:lnTo>
                  <a:cubicBezTo>
                    <a:pt x="5115" y="4740"/>
                    <a:pt x="4965" y="2831"/>
                    <a:pt x="4230" y="2778"/>
                  </a:cubicBezTo>
                  <a:cubicBezTo>
                    <a:pt x="4220" y="2777"/>
                    <a:pt x="4209" y="2777"/>
                    <a:pt x="4199" y="2777"/>
                  </a:cubicBezTo>
                  <a:cubicBezTo>
                    <a:pt x="3485" y="2777"/>
                    <a:pt x="3119" y="4682"/>
                    <a:pt x="3119" y="4682"/>
                  </a:cubicBezTo>
                  <a:cubicBezTo>
                    <a:pt x="3119" y="4682"/>
                    <a:pt x="3547" y="1766"/>
                    <a:pt x="2495" y="1714"/>
                  </a:cubicBezTo>
                  <a:cubicBezTo>
                    <a:pt x="2487" y="1714"/>
                    <a:pt x="2479" y="1714"/>
                    <a:pt x="2471" y="1714"/>
                  </a:cubicBezTo>
                  <a:cubicBezTo>
                    <a:pt x="2015" y="1714"/>
                    <a:pt x="1854" y="2412"/>
                    <a:pt x="1815" y="3182"/>
                  </a:cubicBezTo>
                  <a:lnTo>
                    <a:pt x="1815" y="3182"/>
                  </a:lnTo>
                  <a:cubicBezTo>
                    <a:pt x="1616" y="1608"/>
                    <a:pt x="1132" y="1"/>
                    <a:pt x="4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6670525" y="4734350"/>
              <a:ext cx="36625" cy="33925"/>
            </a:xfrm>
            <a:custGeom>
              <a:avLst/>
              <a:gdLst/>
              <a:ahLst/>
              <a:cxnLst/>
              <a:rect l="l" t="t" r="r" b="b"/>
              <a:pathLst>
                <a:path w="1465" h="1357" extrusionOk="0">
                  <a:moveTo>
                    <a:pt x="734" y="1"/>
                  </a:moveTo>
                  <a:cubicBezTo>
                    <a:pt x="702" y="1"/>
                    <a:pt x="669" y="3"/>
                    <a:pt x="637" y="7"/>
                  </a:cubicBezTo>
                  <a:cubicBezTo>
                    <a:pt x="260" y="64"/>
                    <a:pt x="1" y="406"/>
                    <a:pt x="52" y="777"/>
                  </a:cubicBezTo>
                  <a:cubicBezTo>
                    <a:pt x="105" y="1111"/>
                    <a:pt x="390" y="1357"/>
                    <a:pt x="722" y="1357"/>
                  </a:cubicBezTo>
                  <a:cubicBezTo>
                    <a:pt x="756" y="1357"/>
                    <a:pt x="791" y="1354"/>
                    <a:pt x="827" y="1349"/>
                  </a:cubicBezTo>
                  <a:cubicBezTo>
                    <a:pt x="1203" y="1297"/>
                    <a:pt x="1464" y="950"/>
                    <a:pt x="1406" y="580"/>
                  </a:cubicBezTo>
                  <a:cubicBezTo>
                    <a:pt x="1359" y="242"/>
                    <a:pt x="1066" y="1"/>
                    <a:pt x="73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6742550" y="4719325"/>
              <a:ext cx="29825" cy="31250"/>
            </a:xfrm>
            <a:custGeom>
              <a:avLst/>
              <a:gdLst/>
              <a:ahLst/>
              <a:cxnLst/>
              <a:rect l="l" t="t" r="r" b="b"/>
              <a:pathLst>
                <a:path w="1193" h="1250" extrusionOk="0">
                  <a:moveTo>
                    <a:pt x="577" y="0"/>
                  </a:moveTo>
                  <a:cubicBezTo>
                    <a:pt x="552" y="0"/>
                    <a:pt x="528" y="2"/>
                    <a:pt x="503" y="6"/>
                  </a:cubicBezTo>
                  <a:cubicBezTo>
                    <a:pt x="202" y="46"/>
                    <a:pt x="1" y="359"/>
                    <a:pt x="47" y="706"/>
                  </a:cubicBezTo>
                  <a:cubicBezTo>
                    <a:pt x="94" y="1019"/>
                    <a:pt x="338" y="1250"/>
                    <a:pt x="610" y="1250"/>
                  </a:cubicBezTo>
                  <a:cubicBezTo>
                    <a:pt x="634" y="1250"/>
                    <a:pt x="658" y="1248"/>
                    <a:pt x="682" y="1244"/>
                  </a:cubicBezTo>
                  <a:cubicBezTo>
                    <a:pt x="984" y="1204"/>
                    <a:pt x="1192" y="892"/>
                    <a:pt x="1139" y="545"/>
                  </a:cubicBezTo>
                  <a:cubicBezTo>
                    <a:pt x="1097" y="231"/>
                    <a:pt x="850" y="0"/>
                    <a:pt x="577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6363325" y="4791650"/>
              <a:ext cx="29800" cy="31250"/>
            </a:xfrm>
            <a:custGeom>
              <a:avLst/>
              <a:gdLst/>
              <a:ahLst/>
              <a:cxnLst/>
              <a:rect l="l" t="t" r="r" b="b"/>
              <a:pathLst>
                <a:path w="1192" h="1250" extrusionOk="0">
                  <a:moveTo>
                    <a:pt x="584" y="1"/>
                  </a:moveTo>
                  <a:cubicBezTo>
                    <a:pt x="559" y="1"/>
                    <a:pt x="534" y="3"/>
                    <a:pt x="509" y="6"/>
                  </a:cubicBezTo>
                  <a:cubicBezTo>
                    <a:pt x="209" y="47"/>
                    <a:pt x="1" y="359"/>
                    <a:pt x="52" y="706"/>
                  </a:cubicBezTo>
                  <a:cubicBezTo>
                    <a:pt x="94" y="1019"/>
                    <a:pt x="341" y="1249"/>
                    <a:pt x="613" y="1249"/>
                  </a:cubicBezTo>
                  <a:cubicBezTo>
                    <a:pt x="638" y="1249"/>
                    <a:pt x="663" y="1248"/>
                    <a:pt x="688" y="1244"/>
                  </a:cubicBezTo>
                  <a:cubicBezTo>
                    <a:pt x="989" y="1203"/>
                    <a:pt x="1192" y="891"/>
                    <a:pt x="1146" y="544"/>
                  </a:cubicBezTo>
                  <a:cubicBezTo>
                    <a:pt x="1098" y="231"/>
                    <a:pt x="856" y="1"/>
                    <a:pt x="58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6401050" y="4758375"/>
              <a:ext cx="63525" cy="92250"/>
            </a:xfrm>
            <a:custGeom>
              <a:avLst/>
              <a:gdLst/>
              <a:ahLst/>
              <a:cxnLst/>
              <a:rect l="l" t="t" r="r" b="b"/>
              <a:pathLst>
                <a:path w="2541" h="3690" extrusionOk="0">
                  <a:moveTo>
                    <a:pt x="644" y="0"/>
                  </a:moveTo>
                  <a:cubicBezTo>
                    <a:pt x="255" y="804"/>
                    <a:pt x="1" y="2136"/>
                    <a:pt x="185" y="2788"/>
                  </a:cubicBezTo>
                  <a:cubicBezTo>
                    <a:pt x="345" y="3333"/>
                    <a:pt x="813" y="3689"/>
                    <a:pt x="1309" y="3689"/>
                  </a:cubicBezTo>
                  <a:cubicBezTo>
                    <a:pt x="1409" y="3689"/>
                    <a:pt x="1509" y="3675"/>
                    <a:pt x="1609" y="3645"/>
                  </a:cubicBezTo>
                  <a:cubicBezTo>
                    <a:pt x="2211" y="3466"/>
                    <a:pt x="2540" y="2788"/>
                    <a:pt x="2350" y="2136"/>
                  </a:cubicBezTo>
                  <a:cubicBezTo>
                    <a:pt x="2164" y="1482"/>
                    <a:pt x="1349" y="810"/>
                    <a:pt x="644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6601975" y="4744075"/>
              <a:ext cx="37175" cy="42500"/>
            </a:xfrm>
            <a:custGeom>
              <a:avLst/>
              <a:gdLst/>
              <a:ahLst/>
              <a:cxnLst/>
              <a:rect l="l" t="t" r="r" b="b"/>
              <a:pathLst>
                <a:path w="1487" h="1700" extrusionOk="0">
                  <a:moveTo>
                    <a:pt x="696" y="0"/>
                  </a:moveTo>
                  <a:cubicBezTo>
                    <a:pt x="670" y="0"/>
                    <a:pt x="644" y="2"/>
                    <a:pt x="618" y="6"/>
                  </a:cubicBezTo>
                  <a:cubicBezTo>
                    <a:pt x="249" y="57"/>
                    <a:pt x="0" y="479"/>
                    <a:pt x="63" y="949"/>
                  </a:cubicBezTo>
                  <a:cubicBezTo>
                    <a:pt x="127" y="1384"/>
                    <a:pt x="443" y="1700"/>
                    <a:pt x="783" y="1700"/>
                  </a:cubicBezTo>
                  <a:cubicBezTo>
                    <a:pt x="809" y="1700"/>
                    <a:pt x="835" y="1698"/>
                    <a:pt x="861" y="1694"/>
                  </a:cubicBezTo>
                  <a:cubicBezTo>
                    <a:pt x="1237" y="1643"/>
                    <a:pt x="1486" y="1221"/>
                    <a:pt x="1417" y="751"/>
                  </a:cubicBezTo>
                  <a:cubicBezTo>
                    <a:pt x="1358" y="321"/>
                    <a:pt x="1043" y="0"/>
                    <a:pt x="69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6442300" y="4775275"/>
              <a:ext cx="37150" cy="42550"/>
            </a:xfrm>
            <a:custGeom>
              <a:avLst/>
              <a:gdLst/>
              <a:ahLst/>
              <a:cxnLst/>
              <a:rect l="l" t="t" r="r" b="b"/>
              <a:pathLst>
                <a:path w="1486" h="1702" extrusionOk="0">
                  <a:moveTo>
                    <a:pt x="709" y="1"/>
                  </a:moveTo>
                  <a:cubicBezTo>
                    <a:pt x="681" y="1"/>
                    <a:pt x="653" y="3"/>
                    <a:pt x="625" y="8"/>
                  </a:cubicBezTo>
                  <a:cubicBezTo>
                    <a:pt x="249" y="59"/>
                    <a:pt x="0" y="481"/>
                    <a:pt x="70" y="950"/>
                  </a:cubicBezTo>
                  <a:cubicBezTo>
                    <a:pt x="128" y="1381"/>
                    <a:pt x="443" y="1701"/>
                    <a:pt x="790" y="1701"/>
                  </a:cubicBezTo>
                  <a:cubicBezTo>
                    <a:pt x="816" y="1701"/>
                    <a:pt x="842" y="1700"/>
                    <a:pt x="868" y="1696"/>
                  </a:cubicBezTo>
                  <a:cubicBezTo>
                    <a:pt x="1237" y="1639"/>
                    <a:pt x="1486" y="1217"/>
                    <a:pt x="1424" y="753"/>
                  </a:cubicBezTo>
                  <a:cubicBezTo>
                    <a:pt x="1359" y="321"/>
                    <a:pt x="1047" y="1"/>
                    <a:pt x="709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6582875" y="4691275"/>
              <a:ext cx="45150" cy="103875"/>
            </a:xfrm>
            <a:custGeom>
              <a:avLst/>
              <a:gdLst/>
              <a:ahLst/>
              <a:cxnLst/>
              <a:rect l="l" t="t" r="r" b="b"/>
              <a:pathLst>
                <a:path w="1806" h="4155" extrusionOk="0">
                  <a:moveTo>
                    <a:pt x="976" y="1"/>
                  </a:moveTo>
                  <a:cubicBezTo>
                    <a:pt x="632" y="1"/>
                    <a:pt x="384" y="297"/>
                    <a:pt x="196" y="1574"/>
                  </a:cubicBezTo>
                  <a:cubicBezTo>
                    <a:pt x="1" y="2951"/>
                    <a:pt x="151" y="4108"/>
                    <a:pt x="538" y="4153"/>
                  </a:cubicBezTo>
                  <a:cubicBezTo>
                    <a:pt x="546" y="4154"/>
                    <a:pt x="554" y="4155"/>
                    <a:pt x="563" y="4155"/>
                  </a:cubicBezTo>
                  <a:cubicBezTo>
                    <a:pt x="946" y="4155"/>
                    <a:pt x="1410" y="3095"/>
                    <a:pt x="1603" y="1742"/>
                  </a:cubicBezTo>
                  <a:cubicBezTo>
                    <a:pt x="1806" y="364"/>
                    <a:pt x="1446" y="52"/>
                    <a:pt x="1059" y="6"/>
                  </a:cubicBezTo>
                  <a:cubicBezTo>
                    <a:pt x="1030" y="3"/>
                    <a:pt x="1003" y="1"/>
                    <a:pt x="976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6630875" y="4723250"/>
              <a:ext cx="45150" cy="103875"/>
            </a:xfrm>
            <a:custGeom>
              <a:avLst/>
              <a:gdLst/>
              <a:ahLst/>
              <a:cxnLst/>
              <a:rect l="l" t="t" r="r" b="b"/>
              <a:pathLst>
                <a:path w="1806" h="4155" extrusionOk="0">
                  <a:moveTo>
                    <a:pt x="975" y="0"/>
                  </a:moveTo>
                  <a:cubicBezTo>
                    <a:pt x="632" y="0"/>
                    <a:pt x="385" y="303"/>
                    <a:pt x="198" y="1579"/>
                  </a:cubicBezTo>
                  <a:cubicBezTo>
                    <a:pt x="1" y="2956"/>
                    <a:pt x="151" y="4107"/>
                    <a:pt x="538" y="4153"/>
                  </a:cubicBezTo>
                  <a:cubicBezTo>
                    <a:pt x="547" y="4154"/>
                    <a:pt x="555" y="4155"/>
                    <a:pt x="563" y="4155"/>
                  </a:cubicBezTo>
                  <a:cubicBezTo>
                    <a:pt x="947" y="4155"/>
                    <a:pt x="1410" y="3095"/>
                    <a:pt x="1603" y="1747"/>
                  </a:cubicBezTo>
                  <a:cubicBezTo>
                    <a:pt x="1806" y="370"/>
                    <a:pt x="1453" y="52"/>
                    <a:pt x="1059" y="6"/>
                  </a:cubicBezTo>
                  <a:cubicBezTo>
                    <a:pt x="1031" y="2"/>
                    <a:pt x="1003" y="0"/>
                    <a:pt x="975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6447050" y="4745600"/>
              <a:ext cx="57750" cy="99600"/>
            </a:xfrm>
            <a:custGeom>
              <a:avLst/>
              <a:gdLst/>
              <a:ahLst/>
              <a:cxnLst/>
              <a:rect l="l" t="t" r="r" b="b"/>
              <a:pathLst>
                <a:path w="2310" h="3984" extrusionOk="0">
                  <a:moveTo>
                    <a:pt x="724" y="1"/>
                  </a:moveTo>
                  <a:cubicBezTo>
                    <a:pt x="646" y="1"/>
                    <a:pt x="570" y="17"/>
                    <a:pt x="498" y="43"/>
                  </a:cubicBezTo>
                  <a:cubicBezTo>
                    <a:pt x="134" y="182"/>
                    <a:pt x="1" y="522"/>
                    <a:pt x="457" y="1836"/>
                  </a:cubicBezTo>
                  <a:cubicBezTo>
                    <a:pt x="886" y="3067"/>
                    <a:pt x="1498" y="3984"/>
                    <a:pt x="1873" y="3984"/>
                  </a:cubicBezTo>
                  <a:cubicBezTo>
                    <a:pt x="1898" y="3984"/>
                    <a:pt x="1922" y="3980"/>
                    <a:pt x="1944" y="3971"/>
                  </a:cubicBezTo>
                  <a:cubicBezTo>
                    <a:pt x="2310" y="3833"/>
                    <a:pt x="2240" y="2652"/>
                    <a:pt x="1782" y="1339"/>
                  </a:cubicBezTo>
                  <a:cubicBezTo>
                    <a:pt x="1414" y="282"/>
                    <a:pt x="1047" y="1"/>
                    <a:pt x="72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6449375" y="4619775"/>
              <a:ext cx="155650" cy="187500"/>
            </a:xfrm>
            <a:custGeom>
              <a:avLst/>
              <a:gdLst/>
              <a:ahLst/>
              <a:cxnLst/>
              <a:rect l="l" t="t" r="r" b="b"/>
              <a:pathLst>
                <a:path w="6226" h="7500" extrusionOk="0">
                  <a:moveTo>
                    <a:pt x="1120" y="1"/>
                  </a:moveTo>
                  <a:cubicBezTo>
                    <a:pt x="1092" y="1"/>
                    <a:pt x="1064" y="3"/>
                    <a:pt x="1036" y="8"/>
                  </a:cubicBezTo>
                  <a:cubicBezTo>
                    <a:pt x="1" y="210"/>
                    <a:pt x="1563" y="7499"/>
                    <a:pt x="1563" y="7499"/>
                  </a:cubicBezTo>
                  <a:lnTo>
                    <a:pt x="5467" y="6933"/>
                  </a:lnTo>
                  <a:cubicBezTo>
                    <a:pt x="6226" y="4223"/>
                    <a:pt x="5820" y="2373"/>
                    <a:pt x="5104" y="2373"/>
                  </a:cubicBezTo>
                  <a:cubicBezTo>
                    <a:pt x="5094" y="2373"/>
                    <a:pt x="5084" y="2374"/>
                    <a:pt x="5074" y="2374"/>
                  </a:cubicBezTo>
                  <a:cubicBezTo>
                    <a:pt x="4340" y="2431"/>
                    <a:pt x="4252" y="4422"/>
                    <a:pt x="4252" y="4422"/>
                  </a:cubicBezTo>
                  <a:cubicBezTo>
                    <a:pt x="4252" y="4422"/>
                    <a:pt x="4252" y="1579"/>
                    <a:pt x="3259" y="1579"/>
                  </a:cubicBezTo>
                  <a:cubicBezTo>
                    <a:pt x="3241" y="1579"/>
                    <a:pt x="3223" y="1580"/>
                    <a:pt x="3205" y="1582"/>
                  </a:cubicBezTo>
                  <a:cubicBezTo>
                    <a:pt x="2788" y="1621"/>
                    <a:pt x="2691" y="2186"/>
                    <a:pt x="2724" y="2852"/>
                  </a:cubicBezTo>
                  <a:lnTo>
                    <a:pt x="2724" y="2852"/>
                  </a:lnTo>
                  <a:cubicBezTo>
                    <a:pt x="2350" y="1398"/>
                    <a:pt x="1763" y="1"/>
                    <a:pt x="1120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2975001" y="4722230"/>
              <a:ext cx="4855847" cy="516350"/>
            </a:xfrm>
            <a:custGeom>
              <a:avLst/>
              <a:gdLst/>
              <a:ahLst/>
              <a:cxnLst/>
              <a:rect l="l" t="t" r="r" b="b"/>
              <a:pathLst>
                <a:path w="190762" h="20654" extrusionOk="0">
                  <a:moveTo>
                    <a:pt x="158353" y="1"/>
                  </a:moveTo>
                  <a:cubicBezTo>
                    <a:pt x="157346" y="1"/>
                    <a:pt x="156310" y="34"/>
                    <a:pt x="155245" y="104"/>
                  </a:cubicBezTo>
                  <a:cubicBezTo>
                    <a:pt x="127706" y="1898"/>
                    <a:pt x="106555" y="14672"/>
                    <a:pt x="78420" y="14672"/>
                  </a:cubicBezTo>
                  <a:cubicBezTo>
                    <a:pt x="54133" y="14672"/>
                    <a:pt x="30825" y="4681"/>
                    <a:pt x="15824" y="4681"/>
                  </a:cubicBezTo>
                  <a:cubicBezTo>
                    <a:pt x="15535" y="4681"/>
                    <a:pt x="15249" y="4685"/>
                    <a:pt x="14967" y="4693"/>
                  </a:cubicBezTo>
                  <a:cubicBezTo>
                    <a:pt x="0" y="5091"/>
                    <a:pt x="18953" y="19659"/>
                    <a:pt x="18953" y="19659"/>
                  </a:cubicBezTo>
                  <a:lnTo>
                    <a:pt x="190761" y="20653"/>
                  </a:lnTo>
                  <a:cubicBezTo>
                    <a:pt x="190761" y="20653"/>
                    <a:pt x="183383" y="1"/>
                    <a:pt x="158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6864600" y="4722225"/>
              <a:ext cx="966350" cy="516350"/>
            </a:xfrm>
            <a:custGeom>
              <a:avLst/>
              <a:gdLst/>
              <a:ahLst/>
              <a:cxnLst/>
              <a:rect l="l" t="t" r="r" b="b"/>
              <a:pathLst>
                <a:path w="38654" h="20654" extrusionOk="0">
                  <a:moveTo>
                    <a:pt x="6245" y="1"/>
                  </a:moveTo>
                  <a:cubicBezTo>
                    <a:pt x="5238" y="1"/>
                    <a:pt x="4202" y="34"/>
                    <a:pt x="3137" y="104"/>
                  </a:cubicBezTo>
                  <a:cubicBezTo>
                    <a:pt x="2083" y="173"/>
                    <a:pt x="1036" y="261"/>
                    <a:pt x="1" y="359"/>
                  </a:cubicBezTo>
                  <a:cubicBezTo>
                    <a:pt x="1274" y="6503"/>
                    <a:pt x="6844" y="13526"/>
                    <a:pt x="15113" y="18543"/>
                  </a:cubicBezTo>
                  <a:cubicBezTo>
                    <a:pt x="16333" y="19283"/>
                    <a:pt x="17559" y="19948"/>
                    <a:pt x="18792" y="20538"/>
                  </a:cubicBezTo>
                  <a:lnTo>
                    <a:pt x="38653" y="20653"/>
                  </a:lnTo>
                  <a:cubicBezTo>
                    <a:pt x="38653" y="20653"/>
                    <a:pt x="31275" y="1"/>
                    <a:pt x="6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7090675" y="4666375"/>
              <a:ext cx="43425" cy="9000"/>
            </a:xfrm>
            <a:custGeom>
              <a:avLst/>
              <a:gdLst/>
              <a:ahLst/>
              <a:cxnLst/>
              <a:rect l="l" t="t" r="r" b="b"/>
              <a:pathLst>
                <a:path w="1737" h="360" extrusionOk="0">
                  <a:moveTo>
                    <a:pt x="1" y="1"/>
                  </a:moveTo>
                  <a:lnTo>
                    <a:pt x="1" y="36"/>
                  </a:lnTo>
                  <a:cubicBezTo>
                    <a:pt x="81" y="88"/>
                    <a:pt x="92" y="244"/>
                    <a:pt x="1" y="290"/>
                  </a:cubicBezTo>
                  <a:lnTo>
                    <a:pt x="1" y="313"/>
                  </a:lnTo>
                  <a:cubicBezTo>
                    <a:pt x="1" y="313"/>
                    <a:pt x="231" y="359"/>
                    <a:pt x="452" y="359"/>
                  </a:cubicBezTo>
                  <a:cubicBezTo>
                    <a:pt x="945" y="349"/>
                    <a:pt x="918" y="184"/>
                    <a:pt x="1489" y="184"/>
                  </a:cubicBezTo>
                  <a:cubicBezTo>
                    <a:pt x="1561" y="184"/>
                    <a:pt x="1643" y="187"/>
                    <a:pt x="1736" y="193"/>
                  </a:cubicBezTo>
                  <a:cubicBezTo>
                    <a:pt x="1449" y="47"/>
                    <a:pt x="1188" y="11"/>
                    <a:pt x="973" y="11"/>
                  </a:cubicBezTo>
                  <a:cubicBezTo>
                    <a:pt x="759" y="11"/>
                    <a:pt x="591" y="47"/>
                    <a:pt x="487" y="47"/>
                  </a:cubicBezTo>
                  <a:cubicBezTo>
                    <a:pt x="260" y="4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7089675" y="4666100"/>
              <a:ext cx="1175" cy="67000"/>
            </a:xfrm>
            <a:custGeom>
              <a:avLst/>
              <a:gdLst/>
              <a:ahLst/>
              <a:cxnLst/>
              <a:rect l="l" t="t" r="r" b="b"/>
              <a:pathLst>
                <a:path w="47" h="2680" extrusionOk="0">
                  <a:moveTo>
                    <a:pt x="1" y="1"/>
                  </a:moveTo>
                  <a:lnTo>
                    <a:pt x="1" y="2679"/>
                  </a:lnTo>
                  <a:lnTo>
                    <a:pt x="46" y="2679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7089675" y="4676925"/>
              <a:ext cx="1175" cy="46625"/>
            </a:xfrm>
            <a:custGeom>
              <a:avLst/>
              <a:gdLst/>
              <a:ahLst/>
              <a:cxnLst/>
              <a:rect l="l" t="t" r="r" b="b"/>
              <a:pathLst>
                <a:path w="47" h="1865" extrusionOk="0">
                  <a:moveTo>
                    <a:pt x="1" y="1"/>
                  </a:moveTo>
                  <a:lnTo>
                    <a:pt x="1" y="1864"/>
                  </a:lnTo>
                  <a:cubicBezTo>
                    <a:pt x="17" y="1853"/>
                    <a:pt x="28" y="1841"/>
                    <a:pt x="46" y="1830"/>
                  </a:cubicBezTo>
                  <a:lnTo>
                    <a:pt x="46" y="30"/>
                  </a:lnTo>
                  <a:cubicBezTo>
                    <a:pt x="28" y="19"/>
                    <a:pt x="17" y="1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7"/>
            <p:cNvSpPr/>
            <p:nvPr/>
          </p:nvSpPr>
          <p:spPr>
            <a:xfrm>
              <a:off x="7089225" y="4665975"/>
              <a:ext cx="2050" cy="425"/>
            </a:xfrm>
            <a:custGeom>
              <a:avLst/>
              <a:gdLst/>
              <a:ahLst/>
              <a:cxnLst/>
              <a:rect l="l" t="t" r="r" b="b"/>
              <a:pathLst>
                <a:path w="82" h="17" extrusionOk="0">
                  <a:moveTo>
                    <a:pt x="41" y="0"/>
                  </a:moveTo>
                  <a:cubicBezTo>
                    <a:pt x="19" y="0"/>
                    <a:pt x="1" y="6"/>
                    <a:pt x="1" y="6"/>
                  </a:cubicBezTo>
                  <a:cubicBezTo>
                    <a:pt x="1" y="11"/>
                    <a:pt x="19" y="17"/>
                    <a:pt x="41" y="17"/>
                  </a:cubicBezTo>
                  <a:cubicBezTo>
                    <a:pt x="64" y="17"/>
                    <a:pt x="81" y="11"/>
                    <a:pt x="81" y="6"/>
                  </a:cubicBezTo>
                  <a:cubicBezTo>
                    <a:pt x="81" y="6"/>
                    <a:pt x="64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7"/>
            <p:cNvSpPr/>
            <p:nvPr/>
          </p:nvSpPr>
          <p:spPr>
            <a:xfrm>
              <a:off x="6582872" y="4722251"/>
              <a:ext cx="725637" cy="54100"/>
            </a:xfrm>
            <a:custGeom>
              <a:avLst/>
              <a:gdLst/>
              <a:ahLst/>
              <a:cxnLst/>
              <a:rect l="l" t="t" r="r" b="b"/>
              <a:pathLst>
                <a:path w="28384" h="2164" extrusionOk="0">
                  <a:moveTo>
                    <a:pt x="16865" y="0"/>
                  </a:moveTo>
                  <a:cubicBezTo>
                    <a:pt x="15860" y="0"/>
                    <a:pt x="14827" y="33"/>
                    <a:pt x="13764" y="103"/>
                  </a:cubicBezTo>
                  <a:cubicBezTo>
                    <a:pt x="9009" y="410"/>
                    <a:pt x="4443" y="1047"/>
                    <a:pt x="0" y="1891"/>
                  </a:cubicBezTo>
                  <a:cubicBezTo>
                    <a:pt x="3541" y="2065"/>
                    <a:pt x="7765" y="2163"/>
                    <a:pt x="12299" y="2163"/>
                  </a:cubicBezTo>
                  <a:cubicBezTo>
                    <a:pt x="18595" y="2163"/>
                    <a:pt x="24288" y="1972"/>
                    <a:pt x="28384" y="1659"/>
                  </a:cubicBezTo>
                  <a:cubicBezTo>
                    <a:pt x="25041" y="626"/>
                    <a:pt x="21221" y="0"/>
                    <a:pt x="16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7"/>
            <p:cNvSpPr/>
            <p:nvPr/>
          </p:nvSpPr>
          <p:spPr>
            <a:xfrm>
              <a:off x="6805011" y="4722251"/>
              <a:ext cx="503503" cy="54100"/>
            </a:xfrm>
            <a:custGeom>
              <a:avLst/>
              <a:gdLst/>
              <a:ahLst/>
              <a:cxnLst/>
              <a:rect l="l" t="t" r="r" b="b"/>
              <a:pathLst>
                <a:path w="19695" h="2164" extrusionOk="0">
                  <a:moveTo>
                    <a:pt x="8176" y="0"/>
                  </a:moveTo>
                  <a:cubicBezTo>
                    <a:pt x="7171" y="0"/>
                    <a:pt x="6138" y="33"/>
                    <a:pt x="5075" y="103"/>
                  </a:cubicBezTo>
                  <a:cubicBezTo>
                    <a:pt x="3356" y="214"/>
                    <a:pt x="1673" y="369"/>
                    <a:pt x="0" y="561"/>
                  </a:cubicBezTo>
                  <a:cubicBezTo>
                    <a:pt x="336" y="1168"/>
                    <a:pt x="1361" y="1718"/>
                    <a:pt x="2876" y="2163"/>
                  </a:cubicBezTo>
                  <a:lnTo>
                    <a:pt x="3610" y="2163"/>
                  </a:lnTo>
                  <a:cubicBezTo>
                    <a:pt x="9906" y="2163"/>
                    <a:pt x="15599" y="1972"/>
                    <a:pt x="19695" y="1659"/>
                  </a:cubicBezTo>
                  <a:cubicBezTo>
                    <a:pt x="16352" y="626"/>
                    <a:pt x="12532" y="0"/>
                    <a:pt x="8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7"/>
            <p:cNvSpPr/>
            <p:nvPr/>
          </p:nvSpPr>
          <p:spPr>
            <a:xfrm>
              <a:off x="2975096" y="4839278"/>
              <a:ext cx="4855847" cy="399300"/>
            </a:xfrm>
            <a:custGeom>
              <a:avLst/>
              <a:gdLst/>
              <a:ahLst/>
              <a:cxnLst/>
              <a:rect l="l" t="t" r="r" b="b"/>
              <a:pathLst>
                <a:path w="190762" h="15972" extrusionOk="0">
                  <a:moveTo>
                    <a:pt x="15815" y="0"/>
                  </a:moveTo>
                  <a:cubicBezTo>
                    <a:pt x="15529" y="0"/>
                    <a:pt x="15246" y="4"/>
                    <a:pt x="14967" y="11"/>
                  </a:cubicBezTo>
                  <a:cubicBezTo>
                    <a:pt x="0" y="409"/>
                    <a:pt x="18953" y="14977"/>
                    <a:pt x="18953" y="14977"/>
                  </a:cubicBezTo>
                  <a:lnTo>
                    <a:pt x="190761" y="15971"/>
                  </a:lnTo>
                  <a:cubicBezTo>
                    <a:pt x="190761" y="15971"/>
                    <a:pt x="190228" y="14486"/>
                    <a:pt x="188967" y="12310"/>
                  </a:cubicBezTo>
                  <a:cubicBezTo>
                    <a:pt x="181227" y="14236"/>
                    <a:pt x="171582" y="15376"/>
                    <a:pt x="161128" y="15376"/>
                  </a:cubicBezTo>
                  <a:cubicBezTo>
                    <a:pt x="139208" y="15376"/>
                    <a:pt x="120851" y="10360"/>
                    <a:pt x="116118" y="3637"/>
                  </a:cubicBezTo>
                  <a:cubicBezTo>
                    <a:pt x="111473" y="4927"/>
                    <a:pt x="106809" y="6177"/>
                    <a:pt x="102037" y="7218"/>
                  </a:cubicBezTo>
                  <a:cubicBezTo>
                    <a:pt x="93848" y="11474"/>
                    <a:pt x="80757" y="14187"/>
                    <a:pt x="65929" y="14187"/>
                  </a:cubicBezTo>
                  <a:cubicBezTo>
                    <a:pt x="65315" y="14187"/>
                    <a:pt x="64698" y="14183"/>
                    <a:pt x="64079" y="14173"/>
                  </a:cubicBezTo>
                  <a:cubicBezTo>
                    <a:pt x="42557" y="13854"/>
                    <a:pt x="24531" y="7925"/>
                    <a:pt x="19300" y="155"/>
                  </a:cubicBezTo>
                  <a:cubicBezTo>
                    <a:pt x="18094" y="53"/>
                    <a:pt x="16931" y="0"/>
                    <a:pt x="158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7"/>
            <p:cNvSpPr/>
            <p:nvPr/>
          </p:nvSpPr>
          <p:spPr>
            <a:xfrm>
              <a:off x="7311375" y="4889025"/>
              <a:ext cx="414850" cy="256850"/>
            </a:xfrm>
            <a:custGeom>
              <a:avLst/>
              <a:gdLst/>
              <a:ahLst/>
              <a:cxnLst/>
              <a:rect l="l" t="t" r="r" b="b"/>
              <a:pathLst>
                <a:path w="16594" h="10274" extrusionOk="0">
                  <a:moveTo>
                    <a:pt x="12824" y="0"/>
                  </a:moveTo>
                  <a:cubicBezTo>
                    <a:pt x="12108" y="0"/>
                    <a:pt x="11801" y="2534"/>
                    <a:pt x="11669" y="4584"/>
                  </a:cubicBezTo>
                  <a:lnTo>
                    <a:pt x="11669" y="4584"/>
                  </a:lnTo>
                  <a:cubicBezTo>
                    <a:pt x="11623" y="4022"/>
                    <a:pt x="11505" y="3551"/>
                    <a:pt x="11253" y="3407"/>
                  </a:cubicBezTo>
                  <a:cubicBezTo>
                    <a:pt x="11216" y="3385"/>
                    <a:pt x="11178" y="3375"/>
                    <a:pt x="11140" y="3375"/>
                  </a:cubicBezTo>
                  <a:cubicBezTo>
                    <a:pt x="10431" y="3375"/>
                    <a:pt x="9685" y="6942"/>
                    <a:pt x="9685" y="6942"/>
                  </a:cubicBezTo>
                  <a:cubicBezTo>
                    <a:pt x="9685" y="6942"/>
                    <a:pt x="10091" y="2168"/>
                    <a:pt x="9419" y="1740"/>
                  </a:cubicBezTo>
                  <a:cubicBezTo>
                    <a:pt x="9391" y="1723"/>
                    <a:pt x="9363" y="1715"/>
                    <a:pt x="9334" y="1715"/>
                  </a:cubicBezTo>
                  <a:cubicBezTo>
                    <a:pt x="8665" y="1715"/>
                    <a:pt x="7661" y="6200"/>
                    <a:pt x="7661" y="6200"/>
                  </a:cubicBezTo>
                  <a:cubicBezTo>
                    <a:pt x="7661" y="6200"/>
                    <a:pt x="8072" y="1295"/>
                    <a:pt x="7100" y="988"/>
                  </a:cubicBezTo>
                  <a:cubicBezTo>
                    <a:pt x="7077" y="981"/>
                    <a:pt x="7055" y="977"/>
                    <a:pt x="7032" y="977"/>
                  </a:cubicBezTo>
                  <a:cubicBezTo>
                    <a:pt x="6281" y="977"/>
                    <a:pt x="6045" y="4968"/>
                    <a:pt x="5984" y="6421"/>
                  </a:cubicBezTo>
                  <a:lnTo>
                    <a:pt x="5984" y="6421"/>
                  </a:lnTo>
                  <a:cubicBezTo>
                    <a:pt x="6007" y="5367"/>
                    <a:pt x="5976" y="3081"/>
                    <a:pt x="5277" y="3054"/>
                  </a:cubicBezTo>
                  <a:cubicBezTo>
                    <a:pt x="5273" y="3054"/>
                    <a:pt x="5269" y="3054"/>
                    <a:pt x="5264" y="3054"/>
                  </a:cubicBezTo>
                  <a:cubicBezTo>
                    <a:pt x="4365" y="3054"/>
                    <a:pt x="4531" y="6750"/>
                    <a:pt x="4531" y="6750"/>
                  </a:cubicBezTo>
                  <a:cubicBezTo>
                    <a:pt x="4531" y="6750"/>
                    <a:pt x="4120" y="1543"/>
                    <a:pt x="3067" y="1242"/>
                  </a:cubicBezTo>
                  <a:cubicBezTo>
                    <a:pt x="3039" y="1234"/>
                    <a:pt x="3013" y="1230"/>
                    <a:pt x="2989" y="1230"/>
                  </a:cubicBezTo>
                  <a:cubicBezTo>
                    <a:pt x="2058" y="1230"/>
                    <a:pt x="2865" y="6692"/>
                    <a:pt x="2865" y="6692"/>
                  </a:cubicBezTo>
                  <a:cubicBezTo>
                    <a:pt x="2865" y="6692"/>
                    <a:pt x="1920" y="3518"/>
                    <a:pt x="1349" y="3518"/>
                  </a:cubicBezTo>
                  <a:cubicBezTo>
                    <a:pt x="1308" y="3518"/>
                    <a:pt x="1270" y="3534"/>
                    <a:pt x="1234" y="3568"/>
                  </a:cubicBezTo>
                  <a:cubicBezTo>
                    <a:pt x="1" y="4720"/>
                    <a:pt x="1829" y="7983"/>
                    <a:pt x="2581" y="10274"/>
                  </a:cubicBezTo>
                  <a:lnTo>
                    <a:pt x="15736" y="9434"/>
                  </a:lnTo>
                  <a:cubicBezTo>
                    <a:pt x="15736" y="9434"/>
                    <a:pt x="16593" y="4673"/>
                    <a:pt x="16073" y="4384"/>
                  </a:cubicBezTo>
                  <a:cubicBezTo>
                    <a:pt x="16045" y="4369"/>
                    <a:pt x="16015" y="4362"/>
                    <a:pt x="15985" y="4362"/>
                  </a:cubicBezTo>
                  <a:cubicBezTo>
                    <a:pt x="15455" y="4362"/>
                    <a:pt x="14626" y="6595"/>
                    <a:pt x="14626" y="6595"/>
                  </a:cubicBezTo>
                  <a:cubicBezTo>
                    <a:pt x="14626" y="6595"/>
                    <a:pt x="15135" y="3151"/>
                    <a:pt x="14615" y="2868"/>
                  </a:cubicBezTo>
                  <a:cubicBezTo>
                    <a:pt x="14598" y="2859"/>
                    <a:pt x="14581" y="2854"/>
                    <a:pt x="14564" y="2854"/>
                  </a:cubicBezTo>
                  <a:cubicBezTo>
                    <a:pt x="14041" y="2854"/>
                    <a:pt x="13250" y="6942"/>
                    <a:pt x="13250" y="6942"/>
                  </a:cubicBezTo>
                  <a:cubicBezTo>
                    <a:pt x="13250" y="6942"/>
                    <a:pt x="14181" y="323"/>
                    <a:pt x="12903" y="10"/>
                  </a:cubicBezTo>
                  <a:cubicBezTo>
                    <a:pt x="12876" y="4"/>
                    <a:pt x="12850" y="0"/>
                    <a:pt x="12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7"/>
            <p:cNvSpPr/>
            <p:nvPr/>
          </p:nvSpPr>
          <p:spPr>
            <a:xfrm>
              <a:off x="3594000" y="5117225"/>
              <a:ext cx="4260225" cy="249350"/>
            </a:xfrm>
            <a:custGeom>
              <a:avLst/>
              <a:gdLst/>
              <a:ahLst/>
              <a:cxnLst/>
              <a:rect l="l" t="t" r="r" b="b"/>
              <a:pathLst>
                <a:path w="170409" h="9974" extrusionOk="0">
                  <a:moveTo>
                    <a:pt x="0" y="0"/>
                  </a:moveTo>
                  <a:lnTo>
                    <a:pt x="0" y="9974"/>
                  </a:lnTo>
                  <a:lnTo>
                    <a:pt x="170409" y="9974"/>
                  </a:lnTo>
                  <a:lnTo>
                    <a:pt x="1704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7"/>
            <p:cNvSpPr/>
            <p:nvPr/>
          </p:nvSpPr>
          <p:spPr>
            <a:xfrm>
              <a:off x="3594000" y="5117225"/>
              <a:ext cx="4260225" cy="249350"/>
            </a:xfrm>
            <a:custGeom>
              <a:avLst/>
              <a:gdLst/>
              <a:ahLst/>
              <a:cxnLst/>
              <a:rect l="l" t="t" r="r" b="b"/>
              <a:pathLst>
                <a:path w="170409" h="9974" extrusionOk="0">
                  <a:moveTo>
                    <a:pt x="0" y="0"/>
                  </a:moveTo>
                  <a:lnTo>
                    <a:pt x="0" y="9974"/>
                  </a:lnTo>
                  <a:lnTo>
                    <a:pt x="170409" y="9974"/>
                  </a:lnTo>
                  <a:lnTo>
                    <a:pt x="170177" y="1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7"/>
            <p:cNvSpPr/>
            <p:nvPr/>
          </p:nvSpPr>
          <p:spPr>
            <a:xfrm>
              <a:off x="3492325" y="5165375"/>
              <a:ext cx="4263975" cy="309550"/>
            </a:xfrm>
            <a:custGeom>
              <a:avLst/>
              <a:gdLst/>
              <a:ahLst/>
              <a:cxnLst/>
              <a:rect l="l" t="t" r="r" b="b"/>
              <a:pathLst>
                <a:path w="170559" h="12382" extrusionOk="0">
                  <a:moveTo>
                    <a:pt x="198" y="0"/>
                  </a:moveTo>
                  <a:lnTo>
                    <a:pt x="0" y="8510"/>
                  </a:lnTo>
                  <a:lnTo>
                    <a:pt x="170367" y="12381"/>
                  </a:lnTo>
                  <a:lnTo>
                    <a:pt x="170559" y="3864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7"/>
            <p:cNvSpPr/>
            <p:nvPr/>
          </p:nvSpPr>
          <p:spPr>
            <a:xfrm>
              <a:off x="3322588" y="5119675"/>
              <a:ext cx="243875" cy="175325"/>
            </a:xfrm>
            <a:custGeom>
              <a:avLst/>
              <a:gdLst/>
              <a:ahLst/>
              <a:cxnLst/>
              <a:rect l="l" t="t" r="r" b="b"/>
              <a:pathLst>
                <a:path w="9755" h="7013" extrusionOk="0">
                  <a:moveTo>
                    <a:pt x="3650" y="1"/>
                  </a:moveTo>
                  <a:cubicBezTo>
                    <a:pt x="3650" y="2"/>
                    <a:pt x="2552" y="4172"/>
                    <a:pt x="3223" y="5745"/>
                  </a:cubicBezTo>
                  <a:cubicBezTo>
                    <a:pt x="3223" y="5745"/>
                    <a:pt x="1511" y="3477"/>
                    <a:pt x="1372" y="1366"/>
                  </a:cubicBezTo>
                  <a:lnTo>
                    <a:pt x="1372" y="1366"/>
                  </a:lnTo>
                  <a:cubicBezTo>
                    <a:pt x="1372" y="1366"/>
                    <a:pt x="921" y="4004"/>
                    <a:pt x="2037" y="6046"/>
                  </a:cubicBezTo>
                  <a:cubicBezTo>
                    <a:pt x="2037" y="6046"/>
                    <a:pt x="325" y="4148"/>
                    <a:pt x="18" y="1961"/>
                  </a:cubicBezTo>
                  <a:lnTo>
                    <a:pt x="18" y="1961"/>
                  </a:lnTo>
                  <a:cubicBezTo>
                    <a:pt x="18" y="1962"/>
                    <a:pt x="0" y="4577"/>
                    <a:pt x="1632" y="7013"/>
                  </a:cubicBezTo>
                  <a:lnTo>
                    <a:pt x="7915" y="6839"/>
                  </a:lnTo>
                  <a:cubicBezTo>
                    <a:pt x="8048" y="5653"/>
                    <a:pt x="7602" y="4548"/>
                    <a:pt x="9754" y="1285"/>
                  </a:cubicBezTo>
                  <a:lnTo>
                    <a:pt x="9754" y="1285"/>
                  </a:lnTo>
                  <a:cubicBezTo>
                    <a:pt x="9754" y="1286"/>
                    <a:pt x="6851" y="4508"/>
                    <a:pt x="6387" y="5491"/>
                  </a:cubicBezTo>
                  <a:cubicBezTo>
                    <a:pt x="6387" y="5491"/>
                    <a:pt x="5792" y="2783"/>
                    <a:pt x="6763" y="278"/>
                  </a:cubicBezTo>
                  <a:lnTo>
                    <a:pt x="6763" y="278"/>
                  </a:lnTo>
                  <a:cubicBezTo>
                    <a:pt x="6763" y="279"/>
                    <a:pt x="4536" y="4391"/>
                    <a:pt x="4715" y="5693"/>
                  </a:cubicBezTo>
                  <a:cubicBezTo>
                    <a:pt x="4715" y="5693"/>
                    <a:pt x="2956" y="3072"/>
                    <a:pt x="3650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7"/>
            <p:cNvSpPr/>
            <p:nvPr/>
          </p:nvSpPr>
          <p:spPr>
            <a:xfrm>
              <a:off x="3443513" y="5017825"/>
              <a:ext cx="257600" cy="321300"/>
            </a:xfrm>
            <a:custGeom>
              <a:avLst/>
              <a:gdLst/>
              <a:ahLst/>
              <a:cxnLst/>
              <a:rect l="l" t="t" r="r" b="b"/>
              <a:pathLst>
                <a:path w="10304" h="12852" extrusionOk="0">
                  <a:moveTo>
                    <a:pt x="5600" y="1"/>
                  </a:moveTo>
                  <a:lnTo>
                    <a:pt x="5600" y="1"/>
                  </a:lnTo>
                  <a:cubicBezTo>
                    <a:pt x="5600" y="3"/>
                    <a:pt x="3483" y="6487"/>
                    <a:pt x="3795" y="9872"/>
                  </a:cubicBezTo>
                  <a:cubicBezTo>
                    <a:pt x="3795" y="9872"/>
                    <a:pt x="2471" y="4902"/>
                    <a:pt x="3014" y="1205"/>
                  </a:cubicBezTo>
                  <a:lnTo>
                    <a:pt x="3014" y="1205"/>
                  </a:lnTo>
                  <a:cubicBezTo>
                    <a:pt x="3013" y="1205"/>
                    <a:pt x="1528" y="5781"/>
                    <a:pt x="2158" y="10449"/>
                  </a:cubicBezTo>
                  <a:cubicBezTo>
                    <a:pt x="2158" y="10449"/>
                    <a:pt x="666" y="5931"/>
                    <a:pt x="1227" y="1691"/>
                  </a:cubicBezTo>
                  <a:lnTo>
                    <a:pt x="1227" y="1691"/>
                  </a:lnTo>
                  <a:cubicBezTo>
                    <a:pt x="1226" y="1692"/>
                    <a:pt x="1" y="6777"/>
                    <a:pt x="1146" y="12851"/>
                  </a:cubicBezTo>
                  <a:lnTo>
                    <a:pt x="8637" y="12457"/>
                  </a:lnTo>
                  <a:cubicBezTo>
                    <a:pt x="8840" y="10102"/>
                    <a:pt x="8527" y="8043"/>
                    <a:pt x="10303" y="3455"/>
                  </a:cubicBezTo>
                  <a:lnTo>
                    <a:pt x="10303" y="3455"/>
                  </a:lnTo>
                  <a:cubicBezTo>
                    <a:pt x="10303" y="3456"/>
                    <a:pt x="7857" y="7858"/>
                    <a:pt x="7307" y="9645"/>
                  </a:cubicBezTo>
                  <a:cubicBezTo>
                    <a:pt x="7307" y="9645"/>
                    <a:pt x="7099" y="4740"/>
                    <a:pt x="8158" y="1367"/>
                  </a:cubicBezTo>
                  <a:lnTo>
                    <a:pt x="8158" y="1367"/>
                  </a:lnTo>
                  <a:cubicBezTo>
                    <a:pt x="8158" y="1368"/>
                    <a:pt x="5624" y="7285"/>
                    <a:pt x="5537" y="9894"/>
                  </a:cubicBezTo>
                  <a:lnTo>
                    <a:pt x="5537" y="9894"/>
                  </a:lnTo>
                  <a:cubicBezTo>
                    <a:pt x="5537" y="9894"/>
                    <a:pt x="4247" y="4537"/>
                    <a:pt x="5600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7"/>
            <p:cNvSpPr/>
            <p:nvPr/>
          </p:nvSpPr>
          <p:spPr>
            <a:xfrm>
              <a:off x="3600138" y="5050250"/>
              <a:ext cx="268900" cy="309700"/>
            </a:xfrm>
            <a:custGeom>
              <a:avLst/>
              <a:gdLst/>
              <a:ahLst/>
              <a:cxnLst/>
              <a:rect l="l" t="t" r="r" b="b"/>
              <a:pathLst>
                <a:path w="10756" h="12388" extrusionOk="0">
                  <a:moveTo>
                    <a:pt x="5114" y="1"/>
                  </a:moveTo>
                  <a:lnTo>
                    <a:pt x="5114" y="1"/>
                  </a:lnTo>
                  <a:cubicBezTo>
                    <a:pt x="6208" y="3940"/>
                    <a:pt x="4403" y="8395"/>
                    <a:pt x="4403" y="8395"/>
                  </a:cubicBezTo>
                  <a:cubicBezTo>
                    <a:pt x="4524" y="6012"/>
                    <a:pt x="2402" y="563"/>
                    <a:pt x="2401" y="562"/>
                  </a:cubicBezTo>
                  <a:lnTo>
                    <a:pt x="2401" y="562"/>
                  </a:lnTo>
                  <a:cubicBezTo>
                    <a:pt x="3177" y="3501"/>
                    <a:pt x="2471" y="7742"/>
                    <a:pt x="2471" y="7742"/>
                  </a:cubicBezTo>
                  <a:cubicBezTo>
                    <a:pt x="2060" y="6012"/>
                    <a:pt x="1" y="1783"/>
                    <a:pt x="0" y="1782"/>
                  </a:cubicBezTo>
                  <a:lnTo>
                    <a:pt x="0" y="1782"/>
                  </a:lnTo>
                  <a:cubicBezTo>
                    <a:pt x="1320" y="6023"/>
                    <a:pt x="741" y="7798"/>
                    <a:pt x="678" y="10062"/>
                  </a:cubicBezTo>
                  <a:lnTo>
                    <a:pt x="9245" y="12387"/>
                  </a:lnTo>
                  <a:cubicBezTo>
                    <a:pt x="10756" y="6851"/>
                    <a:pt x="9558" y="2223"/>
                    <a:pt x="9557" y="2222"/>
                  </a:cubicBezTo>
                  <a:lnTo>
                    <a:pt x="9557" y="2222"/>
                  </a:lnTo>
                  <a:cubicBezTo>
                    <a:pt x="10038" y="5942"/>
                    <a:pt x="8181" y="9749"/>
                    <a:pt x="8181" y="9749"/>
                  </a:cubicBezTo>
                  <a:cubicBezTo>
                    <a:pt x="9095" y="5612"/>
                    <a:pt x="7701" y="1459"/>
                    <a:pt x="7701" y="1459"/>
                  </a:cubicBezTo>
                  <a:lnTo>
                    <a:pt x="7701" y="1459"/>
                  </a:lnTo>
                  <a:cubicBezTo>
                    <a:pt x="8100" y="4640"/>
                    <a:pt x="6353" y="8800"/>
                    <a:pt x="6353" y="8800"/>
                  </a:cubicBezTo>
                  <a:cubicBezTo>
                    <a:pt x="6919" y="5793"/>
                    <a:pt x="5115" y="2"/>
                    <a:pt x="511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7"/>
            <p:cNvSpPr/>
            <p:nvPr/>
          </p:nvSpPr>
          <p:spPr>
            <a:xfrm>
              <a:off x="3999038" y="5092775"/>
              <a:ext cx="287425" cy="373175"/>
            </a:xfrm>
            <a:custGeom>
              <a:avLst/>
              <a:gdLst/>
              <a:ahLst/>
              <a:cxnLst/>
              <a:rect l="l" t="t" r="r" b="b"/>
              <a:pathLst>
                <a:path w="11497" h="14927" extrusionOk="0">
                  <a:moveTo>
                    <a:pt x="6434" y="1"/>
                  </a:moveTo>
                  <a:cubicBezTo>
                    <a:pt x="6249" y="4438"/>
                    <a:pt x="3085" y="8620"/>
                    <a:pt x="3085" y="8620"/>
                  </a:cubicBezTo>
                  <a:cubicBezTo>
                    <a:pt x="3900" y="6335"/>
                    <a:pt x="3646" y="771"/>
                    <a:pt x="3646" y="770"/>
                  </a:cubicBezTo>
                  <a:lnTo>
                    <a:pt x="3646" y="770"/>
                  </a:lnTo>
                  <a:cubicBezTo>
                    <a:pt x="3454" y="3675"/>
                    <a:pt x="1748" y="7521"/>
                    <a:pt x="1748" y="7521"/>
                  </a:cubicBezTo>
                  <a:cubicBezTo>
                    <a:pt x="1898" y="5896"/>
                    <a:pt x="1499" y="1956"/>
                    <a:pt x="1499" y="1956"/>
                  </a:cubicBezTo>
                  <a:cubicBezTo>
                    <a:pt x="1371" y="5792"/>
                    <a:pt x="562" y="7203"/>
                    <a:pt x="1" y="9042"/>
                  </a:cubicBezTo>
                  <a:lnTo>
                    <a:pt x="6637" y="14927"/>
                  </a:lnTo>
                  <a:cubicBezTo>
                    <a:pt x="11195" y="9159"/>
                    <a:pt x="11496" y="2627"/>
                    <a:pt x="11496" y="2626"/>
                  </a:cubicBezTo>
                  <a:lnTo>
                    <a:pt x="11496" y="2626"/>
                  </a:lnTo>
                  <a:cubicBezTo>
                    <a:pt x="10472" y="7683"/>
                    <a:pt x="6375" y="11432"/>
                    <a:pt x="6375" y="11432"/>
                  </a:cubicBezTo>
                  <a:cubicBezTo>
                    <a:pt x="9211" y="6978"/>
                    <a:pt x="9048" y="1598"/>
                    <a:pt x="9048" y="1597"/>
                  </a:cubicBezTo>
                  <a:lnTo>
                    <a:pt x="9048" y="1597"/>
                  </a:lnTo>
                  <a:cubicBezTo>
                    <a:pt x="8262" y="5549"/>
                    <a:pt x="4744" y="9656"/>
                    <a:pt x="4744" y="9656"/>
                  </a:cubicBezTo>
                  <a:cubicBezTo>
                    <a:pt x="6375" y="6626"/>
                    <a:pt x="6434" y="3"/>
                    <a:pt x="643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7"/>
            <p:cNvSpPr/>
            <p:nvPr/>
          </p:nvSpPr>
          <p:spPr>
            <a:xfrm>
              <a:off x="3787863" y="5077025"/>
              <a:ext cx="268900" cy="306625"/>
            </a:xfrm>
            <a:custGeom>
              <a:avLst/>
              <a:gdLst/>
              <a:ahLst/>
              <a:cxnLst/>
              <a:rect l="l" t="t" r="r" b="b"/>
              <a:pathLst>
                <a:path w="10756" h="12265" extrusionOk="0">
                  <a:moveTo>
                    <a:pt x="4155" y="0"/>
                  </a:moveTo>
                  <a:lnTo>
                    <a:pt x="4155" y="0"/>
                  </a:lnTo>
                  <a:cubicBezTo>
                    <a:pt x="5028" y="3737"/>
                    <a:pt x="3050" y="8296"/>
                    <a:pt x="3050" y="8296"/>
                  </a:cubicBezTo>
                  <a:cubicBezTo>
                    <a:pt x="3270" y="6121"/>
                    <a:pt x="1731" y="1614"/>
                    <a:pt x="1730" y="1614"/>
                  </a:cubicBezTo>
                  <a:lnTo>
                    <a:pt x="1730" y="1614"/>
                  </a:lnTo>
                  <a:cubicBezTo>
                    <a:pt x="2234" y="4084"/>
                    <a:pt x="1546" y="7856"/>
                    <a:pt x="1546" y="7856"/>
                  </a:cubicBezTo>
                  <a:cubicBezTo>
                    <a:pt x="1297" y="6462"/>
                    <a:pt x="1" y="3350"/>
                    <a:pt x="0" y="3349"/>
                  </a:cubicBezTo>
                  <a:lnTo>
                    <a:pt x="0" y="3349"/>
                  </a:lnTo>
                  <a:cubicBezTo>
                    <a:pt x="782" y="6561"/>
                    <a:pt x="360" y="8006"/>
                    <a:pt x="267" y="9725"/>
                  </a:cubicBezTo>
                  <a:lnTo>
                    <a:pt x="7852" y="12265"/>
                  </a:lnTo>
                  <a:cubicBezTo>
                    <a:pt x="10755" y="5902"/>
                    <a:pt x="9506" y="400"/>
                    <a:pt x="9506" y="399"/>
                  </a:cubicBezTo>
                  <a:lnTo>
                    <a:pt x="9506" y="399"/>
                  </a:lnTo>
                  <a:cubicBezTo>
                    <a:pt x="9732" y="4940"/>
                    <a:pt x="6787" y="9464"/>
                    <a:pt x="6787" y="9464"/>
                  </a:cubicBezTo>
                  <a:cubicBezTo>
                    <a:pt x="8390" y="4796"/>
                    <a:pt x="6972" y="410"/>
                    <a:pt x="6972" y="410"/>
                  </a:cubicBezTo>
                  <a:lnTo>
                    <a:pt x="6972" y="410"/>
                  </a:lnTo>
                  <a:cubicBezTo>
                    <a:pt x="7169" y="3945"/>
                    <a:pt x="4843" y="8567"/>
                    <a:pt x="4843" y="8567"/>
                  </a:cubicBezTo>
                  <a:cubicBezTo>
                    <a:pt x="5658" y="5496"/>
                    <a:pt x="4155" y="2"/>
                    <a:pt x="4155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6988825" y="5290175"/>
              <a:ext cx="303600" cy="270500"/>
            </a:xfrm>
            <a:custGeom>
              <a:avLst/>
              <a:gdLst/>
              <a:ahLst/>
              <a:cxnLst/>
              <a:rect l="l" t="t" r="r" b="b"/>
              <a:pathLst>
                <a:path w="12144" h="10820" extrusionOk="0">
                  <a:moveTo>
                    <a:pt x="8383" y="0"/>
                  </a:moveTo>
                  <a:cubicBezTo>
                    <a:pt x="8382" y="2"/>
                    <a:pt x="6590" y="6122"/>
                    <a:pt x="7116" y="7719"/>
                  </a:cubicBezTo>
                  <a:cubicBezTo>
                    <a:pt x="7116" y="7719"/>
                    <a:pt x="4246" y="5057"/>
                    <a:pt x="4398" y="742"/>
                  </a:cubicBezTo>
                  <a:lnTo>
                    <a:pt x="4398" y="742"/>
                  </a:lnTo>
                  <a:cubicBezTo>
                    <a:pt x="4397" y="744"/>
                    <a:pt x="3992" y="6678"/>
                    <a:pt x="5247" y="8442"/>
                  </a:cubicBezTo>
                  <a:cubicBezTo>
                    <a:pt x="5247" y="8442"/>
                    <a:pt x="2430" y="6203"/>
                    <a:pt x="1712" y="3431"/>
                  </a:cubicBezTo>
                  <a:lnTo>
                    <a:pt x="1712" y="3431"/>
                  </a:lnTo>
                  <a:cubicBezTo>
                    <a:pt x="1712" y="3432"/>
                    <a:pt x="1771" y="7164"/>
                    <a:pt x="3778" y="9367"/>
                  </a:cubicBezTo>
                  <a:cubicBezTo>
                    <a:pt x="3778" y="9367"/>
                    <a:pt x="996" y="7620"/>
                    <a:pt x="0" y="4798"/>
                  </a:cubicBezTo>
                  <a:lnTo>
                    <a:pt x="0" y="4798"/>
                  </a:lnTo>
                  <a:cubicBezTo>
                    <a:pt x="0" y="4799"/>
                    <a:pt x="660" y="8344"/>
                    <a:pt x="3483" y="10820"/>
                  </a:cubicBezTo>
                  <a:lnTo>
                    <a:pt x="11241" y="7811"/>
                  </a:lnTo>
                  <a:cubicBezTo>
                    <a:pt x="11132" y="6283"/>
                    <a:pt x="10368" y="5087"/>
                    <a:pt x="12144" y="238"/>
                  </a:cubicBezTo>
                  <a:lnTo>
                    <a:pt x="12144" y="238"/>
                  </a:lnTo>
                  <a:cubicBezTo>
                    <a:pt x="12143" y="239"/>
                    <a:pt x="9459" y="5330"/>
                    <a:pt x="9124" y="6758"/>
                  </a:cubicBezTo>
                  <a:cubicBezTo>
                    <a:pt x="9124" y="6758"/>
                    <a:pt x="7776" y="3554"/>
                    <a:pt x="8383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152975" y="5124275"/>
              <a:ext cx="278000" cy="442625"/>
            </a:xfrm>
            <a:custGeom>
              <a:avLst/>
              <a:gdLst/>
              <a:ahLst/>
              <a:cxnLst/>
              <a:rect l="l" t="t" r="r" b="b"/>
              <a:pathLst>
                <a:path w="11120" h="17705" extrusionOk="0">
                  <a:moveTo>
                    <a:pt x="5191" y="1"/>
                  </a:moveTo>
                  <a:cubicBezTo>
                    <a:pt x="5190" y="5"/>
                    <a:pt x="4161" y="8784"/>
                    <a:pt x="5271" y="12868"/>
                  </a:cubicBezTo>
                  <a:cubicBezTo>
                    <a:pt x="5271" y="12868"/>
                    <a:pt x="2604" y="7141"/>
                    <a:pt x="2414" y="2257"/>
                  </a:cubicBezTo>
                  <a:lnTo>
                    <a:pt x="2414" y="2257"/>
                  </a:lnTo>
                  <a:cubicBezTo>
                    <a:pt x="2413" y="2258"/>
                    <a:pt x="1661" y="8605"/>
                    <a:pt x="3483" y="14251"/>
                  </a:cubicBezTo>
                  <a:cubicBezTo>
                    <a:pt x="3483" y="14251"/>
                    <a:pt x="636" y="9114"/>
                    <a:pt x="336" y="3443"/>
                  </a:cubicBezTo>
                  <a:lnTo>
                    <a:pt x="336" y="3443"/>
                  </a:lnTo>
                  <a:cubicBezTo>
                    <a:pt x="336" y="3445"/>
                    <a:pt x="1" y="10456"/>
                    <a:pt x="2823" y="17704"/>
                  </a:cubicBezTo>
                  <a:lnTo>
                    <a:pt x="11119" y="14077"/>
                  </a:lnTo>
                  <a:cubicBezTo>
                    <a:pt x="10860" y="11231"/>
                    <a:pt x="10113" y="8905"/>
                    <a:pt x="11057" y="2900"/>
                  </a:cubicBezTo>
                  <a:lnTo>
                    <a:pt x="11057" y="2900"/>
                  </a:lnTo>
                  <a:cubicBezTo>
                    <a:pt x="11057" y="2901"/>
                    <a:pt x="9362" y="8911"/>
                    <a:pt x="9141" y="11248"/>
                  </a:cubicBezTo>
                  <a:cubicBezTo>
                    <a:pt x="9141" y="11248"/>
                    <a:pt x="7898" y="5405"/>
                    <a:pt x="8349" y="991"/>
                  </a:cubicBezTo>
                  <a:lnTo>
                    <a:pt x="8349" y="991"/>
                  </a:lnTo>
                  <a:cubicBezTo>
                    <a:pt x="8349" y="993"/>
                    <a:pt x="6793" y="9004"/>
                    <a:pt x="7250" y="12214"/>
                  </a:cubicBezTo>
                  <a:cubicBezTo>
                    <a:pt x="7250" y="12214"/>
                    <a:pt x="4628" y="6081"/>
                    <a:pt x="5191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7318300" y="5125600"/>
              <a:ext cx="296375" cy="334550"/>
            </a:xfrm>
            <a:custGeom>
              <a:avLst/>
              <a:gdLst/>
              <a:ahLst/>
              <a:cxnLst/>
              <a:rect l="l" t="t" r="r" b="b"/>
              <a:pathLst>
                <a:path w="11855" h="13382" extrusionOk="0">
                  <a:moveTo>
                    <a:pt x="5126" y="1"/>
                  </a:moveTo>
                  <a:cubicBezTo>
                    <a:pt x="7000" y="4305"/>
                    <a:pt x="6046" y="10049"/>
                    <a:pt x="6046" y="10049"/>
                  </a:cubicBezTo>
                  <a:cubicBezTo>
                    <a:pt x="5710" y="7227"/>
                    <a:pt x="2390" y="1396"/>
                    <a:pt x="2389" y="1395"/>
                  </a:cubicBezTo>
                  <a:lnTo>
                    <a:pt x="2389" y="1395"/>
                  </a:lnTo>
                  <a:cubicBezTo>
                    <a:pt x="3812" y="4692"/>
                    <a:pt x="3929" y="9958"/>
                    <a:pt x="3929" y="9958"/>
                  </a:cubicBezTo>
                  <a:cubicBezTo>
                    <a:pt x="3142" y="8042"/>
                    <a:pt x="1" y="3582"/>
                    <a:pt x="1" y="3582"/>
                  </a:cubicBezTo>
                  <a:lnTo>
                    <a:pt x="1" y="3582"/>
                  </a:lnTo>
                  <a:cubicBezTo>
                    <a:pt x="2349" y="8308"/>
                    <a:pt x="2089" y="10645"/>
                    <a:pt x="2488" y="13382"/>
                  </a:cubicBezTo>
                  <a:lnTo>
                    <a:pt x="11461" y="12855"/>
                  </a:lnTo>
                  <a:cubicBezTo>
                    <a:pt x="11854" y="6261"/>
                    <a:pt x="9916" y="1420"/>
                    <a:pt x="9916" y="1418"/>
                  </a:cubicBezTo>
                  <a:lnTo>
                    <a:pt x="9916" y="1418"/>
                  </a:lnTo>
                  <a:cubicBezTo>
                    <a:pt x="11032" y="5462"/>
                    <a:pt x="9998" y="10298"/>
                    <a:pt x="9998" y="10298"/>
                  </a:cubicBezTo>
                  <a:cubicBezTo>
                    <a:pt x="10102" y="5376"/>
                    <a:pt x="7996" y="1037"/>
                    <a:pt x="7996" y="1037"/>
                  </a:cubicBezTo>
                  <a:lnTo>
                    <a:pt x="7996" y="1037"/>
                  </a:lnTo>
                  <a:cubicBezTo>
                    <a:pt x="8979" y="4559"/>
                    <a:pt x="8065" y="9841"/>
                    <a:pt x="8065" y="9841"/>
                  </a:cubicBezTo>
                  <a:cubicBezTo>
                    <a:pt x="8047" y="6226"/>
                    <a:pt x="5127" y="3"/>
                    <a:pt x="5126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7743525" y="5073400"/>
              <a:ext cx="210900" cy="372000"/>
            </a:xfrm>
            <a:custGeom>
              <a:avLst/>
              <a:gdLst/>
              <a:ahLst/>
              <a:cxnLst/>
              <a:rect l="l" t="t" r="r" b="b"/>
              <a:pathLst>
                <a:path w="8436" h="14880" extrusionOk="0">
                  <a:moveTo>
                    <a:pt x="3668" y="0"/>
                  </a:moveTo>
                  <a:cubicBezTo>
                    <a:pt x="4201" y="4548"/>
                    <a:pt x="2401" y="9627"/>
                    <a:pt x="2401" y="9627"/>
                  </a:cubicBezTo>
                  <a:cubicBezTo>
                    <a:pt x="2685" y="7064"/>
                    <a:pt x="1626" y="1390"/>
                    <a:pt x="1625" y="1389"/>
                  </a:cubicBezTo>
                  <a:lnTo>
                    <a:pt x="1625" y="1389"/>
                  </a:lnTo>
                  <a:cubicBezTo>
                    <a:pt x="1927" y="4444"/>
                    <a:pt x="1174" y="8880"/>
                    <a:pt x="1174" y="8880"/>
                  </a:cubicBezTo>
                  <a:cubicBezTo>
                    <a:pt x="1035" y="7144"/>
                    <a:pt x="82" y="3126"/>
                    <a:pt x="81" y="3125"/>
                  </a:cubicBezTo>
                  <a:lnTo>
                    <a:pt x="81" y="3125"/>
                  </a:lnTo>
                  <a:cubicBezTo>
                    <a:pt x="591" y="7179"/>
                    <a:pt x="162" y="8880"/>
                    <a:pt x="1" y="10975"/>
                  </a:cubicBezTo>
                  <a:lnTo>
                    <a:pt x="6023" y="14879"/>
                  </a:lnTo>
                  <a:cubicBezTo>
                    <a:pt x="8435" y="7978"/>
                    <a:pt x="7735" y="1581"/>
                    <a:pt x="7735" y="1579"/>
                  </a:cubicBezTo>
                  <a:lnTo>
                    <a:pt x="7735" y="1579"/>
                  </a:lnTo>
                  <a:cubicBezTo>
                    <a:pt x="7729" y="6735"/>
                    <a:pt x="5328" y="11512"/>
                    <a:pt x="5328" y="11512"/>
                  </a:cubicBezTo>
                  <a:cubicBezTo>
                    <a:pt x="6740" y="6359"/>
                    <a:pt x="5849" y="1078"/>
                    <a:pt x="5849" y="1077"/>
                  </a:cubicBezTo>
                  <a:lnTo>
                    <a:pt x="5849" y="1077"/>
                  </a:lnTo>
                  <a:cubicBezTo>
                    <a:pt x="5849" y="5173"/>
                    <a:pt x="3841" y="10206"/>
                    <a:pt x="3841" y="10206"/>
                  </a:cubicBezTo>
                  <a:cubicBezTo>
                    <a:pt x="4617" y="6717"/>
                    <a:pt x="3668" y="4"/>
                    <a:pt x="3668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7"/>
            <p:cNvSpPr/>
            <p:nvPr/>
          </p:nvSpPr>
          <p:spPr>
            <a:xfrm>
              <a:off x="7527450" y="5096100"/>
              <a:ext cx="247750" cy="324125"/>
            </a:xfrm>
            <a:custGeom>
              <a:avLst/>
              <a:gdLst/>
              <a:ahLst/>
              <a:cxnLst/>
              <a:rect l="l" t="t" r="r" b="b"/>
              <a:pathLst>
                <a:path w="9910" h="12965" extrusionOk="0">
                  <a:moveTo>
                    <a:pt x="8006" y="0"/>
                  </a:moveTo>
                  <a:lnTo>
                    <a:pt x="8006" y="0"/>
                  </a:lnTo>
                  <a:cubicBezTo>
                    <a:pt x="8933" y="4744"/>
                    <a:pt x="7221" y="10361"/>
                    <a:pt x="7221" y="10361"/>
                  </a:cubicBezTo>
                  <a:cubicBezTo>
                    <a:pt x="7798" y="4941"/>
                    <a:pt x="5867" y="579"/>
                    <a:pt x="5867" y="578"/>
                  </a:cubicBezTo>
                  <a:lnTo>
                    <a:pt x="5867" y="578"/>
                  </a:lnTo>
                  <a:cubicBezTo>
                    <a:pt x="6623" y="4351"/>
                    <a:pt x="5397" y="10003"/>
                    <a:pt x="5397" y="10003"/>
                  </a:cubicBezTo>
                  <a:cubicBezTo>
                    <a:pt x="5582" y="6434"/>
                    <a:pt x="3292" y="796"/>
                    <a:pt x="3291" y="793"/>
                  </a:cubicBezTo>
                  <a:lnTo>
                    <a:pt x="3291" y="793"/>
                  </a:lnTo>
                  <a:cubicBezTo>
                    <a:pt x="4727" y="4692"/>
                    <a:pt x="3755" y="10275"/>
                    <a:pt x="3755" y="10275"/>
                  </a:cubicBezTo>
                  <a:cubicBezTo>
                    <a:pt x="3569" y="7811"/>
                    <a:pt x="1331" y="3212"/>
                    <a:pt x="1331" y="3211"/>
                  </a:cubicBezTo>
                  <a:lnTo>
                    <a:pt x="1331" y="3211"/>
                  </a:lnTo>
                  <a:cubicBezTo>
                    <a:pt x="2257" y="5849"/>
                    <a:pt x="2297" y="10275"/>
                    <a:pt x="2297" y="10275"/>
                  </a:cubicBezTo>
                  <a:cubicBezTo>
                    <a:pt x="1811" y="8788"/>
                    <a:pt x="1" y="5659"/>
                    <a:pt x="0" y="5659"/>
                  </a:cubicBezTo>
                  <a:lnTo>
                    <a:pt x="0" y="5659"/>
                  </a:lnTo>
                  <a:cubicBezTo>
                    <a:pt x="1342" y="9060"/>
                    <a:pt x="1208" y="10831"/>
                    <a:pt x="1435" y="12786"/>
                  </a:cubicBezTo>
                  <a:lnTo>
                    <a:pt x="8567" y="12965"/>
                  </a:lnTo>
                  <a:cubicBezTo>
                    <a:pt x="9910" y="5480"/>
                    <a:pt x="8007" y="2"/>
                    <a:pt x="800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21"/>
          <p:cNvSpPr/>
          <p:nvPr/>
        </p:nvSpPr>
        <p:spPr>
          <a:xfrm>
            <a:off x="-29600" y="-44400"/>
            <a:ext cx="9280500" cy="1324725"/>
          </a:xfrm>
          <a:custGeom>
            <a:avLst/>
            <a:gdLst/>
            <a:ahLst/>
            <a:cxnLst/>
            <a:rect l="l" t="t" r="r" b="b"/>
            <a:pathLst>
              <a:path w="371220" h="52989" extrusionOk="0">
                <a:moveTo>
                  <a:pt x="592" y="592"/>
                </a:moveTo>
                <a:lnTo>
                  <a:pt x="0" y="52989"/>
                </a:lnTo>
                <a:lnTo>
                  <a:pt x="371220" y="18058"/>
                </a:lnTo>
                <a:lnTo>
                  <a:pt x="369740" y="0"/>
                </a:lnTo>
                <a:close/>
              </a:path>
            </a:pathLst>
          </a:custGeom>
          <a:solidFill>
            <a:srgbClr val="FFFFFF">
              <a:alpha val="34640"/>
            </a:srgbClr>
          </a:solidFill>
          <a:ln>
            <a:noFill/>
          </a:ln>
        </p:spPr>
      </p:sp>
      <p:sp>
        <p:nvSpPr>
          <p:cNvPr id="1662" name="Google Shape;1662;p21"/>
          <p:cNvSpPr/>
          <p:nvPr/>
        </p:nvSpPr>
        <p:spPr>
          <a:xfrm>
            <a:off x="194400" y="168000"/>
            <a:ext cx="8755200" cy="5039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3" name="Google Shape;1663;p21"/>
          <p:cNvGrpSpPr/>
          <p:nvPr/>
        </p:nvGrpSpPr>
        <p:grpSpPr>
          <a:xfrm>
            <a:off x="-685127" y="3260397"/>
            <a:ext cx="10672152" cy="2713106"/>
            <a:chOff x="-685127" y="3260397"/>
            <a:chExt cx="10672152" cy="2713106"/>
          </a:xfrm>
        </p:grpSpPr>
        <p:sp>
          <p:nvSpPr>
            <p:cNvPr id="1664" name="Google Shape;1664;p21"/>
            <p:cNvSpPr/>
            <p:nvPr/>
          </p:nvSpPr>
          <p:spPr>
            <a:xfrm>
              <a:off x="-593400" y="3333895"/>
              <a:ext cx="2980847" cy="1234976"/>
            </a:xfrm>
            <a:custGeom>
              <a:avLst/>
              <a:gdLst/>
              <a:ahLst/>
              <a:cxnLst/>
              <a:rect l="l" t="t" r="r" b="b"/>
              <a:pathLst>
                <a:path w="32201" h="13341" extrusionOk="0">
                  <a:moveTo>
                    <a:pt x="18954" y="0"/>
                  </a:moveTo>
                  <a:cubicBezTo>
                    <a:pt x="18934" y="0"/>
                    <a:pt x="18915" y="1"/>
                    <a:pt x="18895" y="4"/>
                  </a:cubicBezTo>
                  <a:cubicBezTo>
                    <a:pt x="15690" y="380"/>
                    <a:pt x="18588" y="3215"/>
                    <a:pt x="15904" y="3533"/>
                  </a:cubicBezTo>
                  <a:cubicBezTo>
                    <a:pt x="15809" y="3544"/>
                    <a:pt x="15712" y="3547"/>
                    <a:pt x="15615" y="3547"/>
                  </a:cubicBezTo>
                  <a:cubicBezTo>
                    <a:pt x="15439" y="3547"/>
                    <a:pt x="15262" y="3536"/>
                    <a:pt x="15092" y="3536"/>
                  </a:cubicBezTo>
                  <a:cubicBezTo>
                    <a:pt x="14998" y="3536"/>
                    <a:pt x="14906" y="3539"/>
                    <a:pt x="14817" y="3550"/>
                  </a:cubicBezTo>
                  <a:cubicBezTo>
                    <a:pt x="14815" y="3550"/>
                    <a:pt x="14813" y="3550"/>
                    <a:pt x="14811" y="3550"/>
                  </a:cubicBezTo>
                  <a:cubicBezTo>
                    <a:pt x="14680" y="3550"/>
                    <a:pt x="14808" y="2952"/>
                    <a:pt x="14477" y="2952"/>
                  </a:cubicBezTo>
                  <a:cubicBezTo>
                    <a:pt x="14466" y="2952"/>
                    <a:pt x="14454" y="2953"/>
                    <a:pt x="14441" y="2954"/>
                  </a:cubicBezTo>
                  <a:cubicBezTo>
                    <a:pt x="14214" y="2978"/>
                    <a:pt x="13995" y="3325"/>
                    <a:pt x="13885" y="3342"/>
                  </a:cubicBezTo>
                  <a:cubicBezTo>
                    <a:pt x="13885" y="3342"/>
                    <a:pt x="13023" y="588"/>
                    <a:pt x="11350" y="588"/>
                  </a:cubicBezTo>
                  <a:cubicBezTo>
                    <a:pt x="11289" y="588"/>
                    <a:pt x="11228" y="592"/>
                    <a:pt x="11165" y="599"/>
                  </a:cubicBezTo>
                  <a:cubicBezTo>
                    <a:pt x="10310" y="698"/>
                    <a:pt x="9413" y="1496"/>
                    <a:pt x="9667" y="3672"/>
                  </a:cubicBezTo>
                  <a:cubicBezTo>
                    <a:pt x="9740" y="4290"/>
                    <a:pt x="9790" y="4413"/>
                    <a:pt x="9684" y="4413"/>
                  </a:cubicBezTo>
                  <a:cubicBezTo>
                    <a:pt x="9614" y="4413"/>
                    <a:pt x="9475" y="4359"/>
                    <a:pt x="9229" y="4359"/>
                  </a:cubicBezTo>
                  <a:cubicBezTo>
                    <a:pt x="9165" y="4359"/>
                    <a:pt x="9093" y="4363"/>
                    <a:pt x="9013" y="4372"/>
                  </a:cubicBezTo>
                  <a:cubicBezTo>
                    <a:pt x="9009" y="4372"/>
                    <a:pt x="9006" y="4372"/>
                    <a:pt x="9002" y="4372"/>
                  </a:cubicBezTo>
                  <a:cubicBezTo>
                    <a:pt x="8606" y="4372"/>
                    <a:pt x="7731" y="2072"/>
                    <a:pt x="6183" y="2072"/>
                  </a:cubicBezTo>
                  <a:cubicBezTo>
                    <a:pt x="5988" y="2072"/>
                    <a:pt x="5782" y="2109"/>
                    <a:pt x="5566" y="2191"/>
                  </a:cubicBezTo>
                  <a:cubicBezTo>
                    <a:pt x="3530" y="2961"/>
                    <a:pt x="3617" y="6056"/>
                    <a:pt x="3226" y="6056"/>
                  </a:cubicBezTo>
                  <a:cubicBezTo>
                    <a:pt x="3165" y="6056"/>
                    <a:pt x="3092" y="5980"/>
                    <a:pt x="2997" y="5806"/>
                  </a:cubicBezTo>
                  <a:cubicBezTo>
                    <a:pt x="2639" y="5234"/>
                    <a:pt x="2540" y="4388"/>
                    <a:pt x="2043" y="3955"/>
                  </a:cubicBezTo>
                  <a:cubicBezTo>
                    <a:pt x="1568" y="3643"/>
                    <a:pt x="1128" y="3694"/>
                    <a:pt x="648" y="3382"/>
                  </a:cubicBezTo>
                  <a:cubicBezTo>
                    <a:pt x="388" y="3417"/>
                    <a:pt x="0" y="4123"/>
                    <a:pt x="52" y="4556"/>
                  </a:cubicBezTo>
                  <a:cubicBezTo>
                    <a:pt x="266" y="5760"/>
                    <a:pt x="775" y="6929"/>
                    <a:pt x="1325" y="7843"/>
                  </a:cubicBezTo>
                  <a:cubicBezTo>
                    <a:pt x="671" y="8086"/>
                    <a:pt x="225" y="8815"/>
                    <a:pt x="370" y="10041"/>
                  </a:cubicBezTo>
                  <a:cubicBezTo>
                    <a:pt x="490" y="11064"/>
                    <a:pt x="1258" y="13341"/>
                    <a:pt x="1926" y="13341"/>
                  </a:cubicBezTo>
                  <a:cubicBezTo>
                    <a:pt x="1938" y="13341"/>
                    <a:pt x="1949" y="13340"/>
                    <a:pt x="1961" y="13339"/>
                  </a:cubicBezTo>
                  <a:cubicBezTo>
                    <a:pt x="2135" y="13322"/>
                    <a:pt x="2314" y="13212"/>
                    <a:pt x="2459" y="13108"/>
                  </a:cubicBezTo>
                  <a:lnTo>
                    <a:pt x="29014" y="10834"/>
                  </a:lnTo>
                  <a:cubicBezTo>
                    <a:pt x="30524" y="10123"/>
                    <a:pt x="32201" y="9381"/>
                    <a:pt x="31877" y="6599"/>
                  </a:cubicBezTo>
                  <a:cubicBezTo>
                    <a:pt x="31630" y="4524"/>
                    <a:pt x="29987" y="3765"/>
                    <a:pt x="29248" y="3765"/>
                  </a:cubicBezTo>
                  <a:cubicBezTo>
                    <a:pt x="29212" y="3765"/>
                    <a:pt x="29178" y="3767"/>
                    <a:pt x="29146" y="3771"/>
                  </a:cubicBezTo>
                  <a:cubicBezTo>
                    <a:pt x="28169" y="3886"/>
                    <a:pt x="26948" y="5210"/>
                    <a:pt x="26550" y="5256"/>
                  </a:cubicBezTo>
                  <a:cubicBezTo>
                    <a:pt x="26540" y="5257"/>
                    <a:pt x="26530" y="5258"/>
                    <a:pt x="26520" y="5258"/>
                  </a:cubicBezTo>
                  <a:cubicBezTo>
                    <a:pt x="26105" y="5258"/>
                    <a:pt x="25795" y="4220"/>
                    <a:pt x="25349" y="4220"/>
                  </a:cubicBezTo>
                  <a:cubicBezTo>
                    <a:pt x="25338" y="4220"/>
                    <a:pt x="25327" y="4221"/>
                    <a:pt x="25317" y="4222"/>
                  </a:cubicBezTo>
                  <a:cubicBezTo>
                    <a:pt x="25293" y="4227"/>
                    <a:pt x="24970" y="4407"/>
                    <a:pt x="24697" y="4441"/>
                  </a:cubicBezTo>
                  <a:cubicBezTo>
                    <a:pt x="24666" y="4445"/>
                    <a:pt x="24635" y="4447"/>
                    <a:pt x="24604" y="4447"/>
                  </a:cubicBezTo>
                  <a:cubicBezTo>
                    <a:pt x="23232" y="4447"/>
                    <a:pt x="22556" y="803"/>
                    <a:pt x="21297" y="803"/>
                  </a:cubicBezTo>
                  <a:cubicBezTo>
                    <a:pt x="21272" y="803"/>
                    <a:pt x="21246" y="805"/>
                    <a:pt x="21221" y="808"/>
                  </a:cubicBezTo>
                  <a:cubicBezTo>
                    <a:pt x="20967" y="837"/>
                    <a:pt x="20729" y="976"/>
                    <a:pt x="20492" y="1005"/>
                  </a:cubicBezTo>
                  <a:cubicBezTo>
                    <a:pt x="20472" y="1007"/>
                    <a:pt x="20452" y="1008"/>
                    <a:pt x="20433" y="1008"/>
                  </a:cubicBezTo>
                  <a:cubicBezTo>
                    <a:pt x="19859" y="1008"/>
                    <a:pt x="19528" y="0"/>
                    <a:pt x="18954" y="0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1"/>
            <p:cNvSpPr/>
            <p:nvPr/>
          </p:nvSpPr>
          <p:spPr>
            <a:xfrm>
              <a:off x="6239599" y="3388025"/>
              <a:ext cx="3397797" cy="1000777"/>
            </a:xfrm>
            <a:custGeom>
              <a:avLst/>
              <a:gdLst/>
              <a:ahLst/>
              <a:cxnLst/>
              <a:rect l="l" t="t" r="r" b="b"/>
              <a:pathLst>
                <a:path w="47118" h="13878" extrusionOk="0">
                  <a:moveTo>
                    <a:pt x="44485" y="0"/>
                  </a:moveTo>
                  <a:cubicBezTo>
                    <a:pt x="44294" y="0"/>
                    <a:pt x="44099" y="17"/>
                    <a:pt x="43901" y="51"/>
                  </a:cubicBezTo>
                  <a:cubicBezTo>
                    <a:pt x="43379" y="113"/>
                    <a:pt x="43107" y="802"/>
                    <a:pt x="42803" y="802"/>
                  </a:cubicBezTo>
                  <a:cubicBezTo>
                    <a:pt x="42801" y="802"/>
                    <a:pt x="42798" y="802"/>
                    <a:pt x="42795" y="802"/>
                  </a:cubicBezTo>
                  <a:cubicBezTo>
                    <a:pt x="42795" y="802"/>
                    <a:pt x="41447" y="577"/>
                    <a:pt x="39943" y="519"/>
                  </a:cubicBezTo>
                  <a:cubicBezTo>
                    <a:pt x="39721" y="511"/>
                    <a:pt x="39499" y="507"/>
                    <a:pt x="39277" y="507"/>
                  </a:cubicBezTo>
                  <a:cubicBezTo>
                    <a:pt x="35425" y="507"/>
                    <a:pt x="31652" y="1708"/>
                    <a:pt x="31236" y="4684"/>
                  </a:cubicBezTo>
                  <a:cubicBezTo>
                    <a:pt x="31225" y="4684"/>
                    <a:pt x="31215" y="4684"/>
                    <a:pt x="31204" y="4684"/>
                  </a:cubicBezTo>
                  <a:cubicBezTo>
                    <a:pt x="30651" y="4684"/>
                    <a:pt x="30621" y="5113"/>
                    <a:pt x="30155" y="5188"/>
                  </a:cubicBezTo>
                  <a:cubicBezTo>
                    <a:pt x="29547" y="5176"/>
                    <a:pt x="29001" y="4887"/>
                    <a:pt x="28330" y="4887"/>
                  </a:cubicBezTo>
                  <a:cubicBezTo>
                    <a:pt x="28021" y="4887"/>
                    <a:pt x="27687" y="4948"/>
                    <a:pt x="27308" y="5124"/>
                  </a:cubicBezTo>
                  <a:cubicBezTo>
                    <a:pt x="27255" y="5141"/>
                    <a:pt x="27198" y="5146"/>
                    <a:pt x="27129" y="5146"/>
                  </a:cubicBezTo>
                  <a:cubicBezTo>
                    <a:pt x="26943" y="5141"/>
                    <a:pt x="26718" y="5084"/>
                    <a:pt x="26533" y="5077"/>
                  </a:cubicBezTo>
                  <a:cubicBezTo>
                    <a:pt x="26533" y="5077"/>
                    <a:pt x="24793" y="5196"/>
                    <a:pt x="23004" y="5196"/>
                  </a:cubicBezTo>
                  <a:cubicBezTo>
                    <a:pt x="22743" y="5196"/>
                    <a:pt x="22480" y="5194"/>
                    <a:pt x="22222" y="5188"/>
                  </a:cubicBezTo>
                  <a:cubicBezTo>
                    <a:pt x="21705" y="5256"/>
                    <a:pt x="21094" y="5443"/>
                    <a:pt x="20625" y="5443"/>
                  </a:cubicBezTo>
                  <a:cubicBezTo>
                    <a:pt x="20611" y="5443"/>
                    <a:pt x="20598" y="5442"/>
                    <a:pt x="20585" y="5442"/>
                  </a:cubicBezTo>
                  <a:cubicBezTo>
                    <a:pt x="20534" y="5442"/>
                    <a:pt x="18451" y="5020"/>
                    <a:pt x="17154" y="4991"/>
                  </a:cubicBezTo>
                  <a:cubicBezTo>
                    <a:pt x="17098" y="4989"/>
                    <a:pt x="17041" y="4989"/>
                    <a:pt x="16984" y="4989"/>
                  </a:cubicBezTo>
                  <a:cubicBezTo>
                    <a:pt x="16032" y="4989"/>
                    <a:pt x="15036" y="5164"/>
                    <a:pt x="15020" y="5164"/>
                  </a:cubicBezTo>
                  <a:cubicBezTo>
                    <a:pt x="14523" y="5153"/>
                    <a:pt x="13968" y="4898"/>
                    <a:pt x="13400" y="4887"/>
                  </a:cubicBezTo>
                  <a:cubicBezTo>
                    <a:pt x="13390" y="4886"/>
                    <a:pt x="13381" y="4886"/>
                    <a:pt x="13373" y="4886"/>
                  </a:cubicBezTo>
                  <a:cubicBezTo>
                    <a:pt x="12892" y="4886"/>
                    <a:pt x="12831" y="5170"/>
                    <a:pt x="12323" y="5170"/>
                  </a:cubicBezTo>
                  <a:cubicBezTo>
                    <a:pt x="12314" y="5170"/>
                    <a:pt x="12304" y="5170"/>
                    <a:pt x="12294" y="5170"/>
                  </a:cubicBezTo>
                  <a:cubicBezTo>
                    <a:pt x="11965" y="5159"/>
                    <a:pt x="11600" y="5084"/>
                    <a:pt x="11277" y="5077"/>
                  </a:cubicBezTo>
                  <a:cubicBezTo>
                    <a:pt x="11263" y="5077"/>
                    <a:pt x="11250" y="5076"/>
                    <a:pt x="11237" y="5076"/>
                  </a:cubicBezTo>
                  <a:cubicBezTo>
                    <a:pt x="10750" y="5076"/>
                    <a:pt x="10531" y="5275"/>
                    <a:pt x="10524" y="5500"/>
                  </a:cubicBezTo>
                  <a:cubicBezTo>
                    <a:pt x="10524" y="5714"/>
                    <a:pt x="10710" y="5934"/>
                    <a:pt x="10710" y="6153"/>
                  </a:cubicBezTo>
                  <a:cubicBezTo>
                    <a:pt x="10705" y="6240"/>
                    <a:pt x="10670" y="6333"/>
                    <a:pt x="10577" y="6420"/>
                  </a:cubicBezTo>
                  <a:cubicBezTo>
                    <a:pt x="10513" y="6327"/>
                    <a:pt x="10414" y="6304"/>
                    <a:pt x="10316" y="6299"/>
                  </a:cubicBezTo>
                  <a:cubicBezTo>
                    <a:pt x="9552" y="6286"/>
                    <a:pt x="9594" y="6281"/>
                    <a:pt x="9594" y="6281"/>
                  </a:cubicBezTo>
                  <a:cubicBezTo>
                    <a:pt x="9569" y="6280"/>
                    <a:pt x="9544" y="6280"/>
                    <a:pt x="9520" y="6280"/>
                  </a:cubicBezTo>
                  <a:cubicBezTo>
                    <a:pt x="8313" y="6280"/>
                    <a:pt x="7261" y="6837"/>
                    <a:pt x="6105" y="6900"/>
                  </a:cubicBezTo>
                  <a:cubicBezTo>
                    <a:pt x="5173" y="6882"/>
                    <a:pt x="4109" y="6726"/>
                    <a:pt x="3103" y="6708"/>
                  </a:cubicBezTo>
                  <a:cubicBezTo>
                    <a:pt x="3054" y="6708"/>
                    <a:pt x="3005" y="6707"/>
                    <a:pt x="2957" y="6707"/>
                  </a:cubicBezTo>
                  <a:cubicBezTo>
                    <a:pt x="798" y="6707"/>
                    <a:pt x="1" y="7583"/>
                    <a:pt x="1" y="8139"/>
                  </a:cubicBezTo>
                  <a:cubicBezTo>
                    <a:pt x="1" y="9058"/>
                    <a:pt x="1853" y="9862"/>
                    <a:pt x="3015" y="10243"/>
                  </a:cubicBezTo>
                  <a:cubicBezTo>
                    <a:pt x="10484" y="12326"/>
                    <a:pt x="27279" y="12089"/>
                    <a:pt x="46544" y="13877"/>
                  </a:cubicBezTo>
                  <a:cubicBezTo>
                    <a:pt x="46562" y="13733"/>
                    <a:pt x="46573" y="13581"/>
                    <a:pt x="46584" y="13437"/>
                  </a:cubicBezTo>
                  <a:cubicBezTo>
                    <a:pt x="46787" y="10527"/>
                    <a:pt x="45965" y="7819"/>
                    <a:pt x="46192" y="4528"/>
                  </a:cubicBezTo>
                  <a:cubicBezTo>
                    <a:pt x="46272" y="3359"/>
                    <a:pt x="46533" y="2168"/>
                    <a:pt x="47118" y="1039"/>
                  </a:cubicBezTo>
                  <a:cubicBezTo>
                    <a:pt x="46464" y="460"/>
                    <a:pt x="45583" y="38"/>
                    <a:pt x="44629" y="3"/>
                  </a:cubicBezTo>
                  <a:cubicBezTo>
                    <a:pt x="44582" y="1"/>
                    <a:pt x="44533" y="0"/>
                    <a:pt x="44485" y="0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6" name="Google Shape;1666;p21"/>
            <p:cNvGrpSpPr/>
            <p:nvPr/>
          </p:nvGrpSpPr>
          <p:grpSpPr>
            <a:xfrm>
              <a:off x="-685127" y="3260397"/>
              <a:ext cx="10672152" cy="2713106"/>
              <a:chOff x="461663" y="2882825"/>
              <a:chExt cx="6354363" cy="1615425"/>
            </a:xfrm>
          </p:grpSpPr>
          <p:sp>
            <p:nvSpPr>
              <p:cNvPr id="1667" name="Google Shape;1667;p21"/>
              <p:cNvSpPr/>
              <p:nvPr/>
            </p:nvSpPr>
            <p:spPr>
              <a:xfrm>
                <a:off x="3748325" y="3252400"/>
                <a:ext cx="2592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327" extrusionOk="0">
                    <a:moveTo>
                      <a:pt x="166" y="0"/>
                    </a:moveTo>
                    <a:cubicBezTo>
                      <a:pt x="83" y="0"/>
                      <a:pt x="13" y="14"/>
                      <a:pt x="13" y="14"/>
                    </a:cubicBezTo>
                    <a:lnTo>
                      <a:pt x="0" y="326"/>
                    </a:lnTo>
                    <a:cubicBezTo>
                      <a:pt x="0" y="326"/>
                      <a:pt x="163" y="238"/>
                      <a:pt x="296" y="238"/>
                    </a:cubicBezTo>
                    <a:cubicBezTo>
                      <a:pt x="319" y="238"/>
                      <a:pt x="340" y="240"/>
                      <a:pt x="360" y="246"/>
                    </a:cubicBezTo>
                    <a:cubicBezTo>
                      <a:pt x="377" y="251"/>
                      <a:pt x="397" y="253"/>
                      <a:pt x="421" y="253"/>
                    </a:cubicBezTo>
                    <a:cubicBezTo>
                      <a:pt x="625" y="253"/>
                      <a:pt x="1036" y="89"/>
                      <a:pt x="1036" y="89"/>
                    </a:cubicBezTo>
                    <a:lnTo>
                      <a:pt x="1036" y="89"/>
                    </a:lnTo>
                    <a:cubicBezTo>
                      <a:pt x="1036" y="89"/>
                      <a:pt x="899" y="103"/>
                      <a:pt x="744" y="103"/>
                    </a:cubicBezTo>
                    <a:cubicBezTo>
                      <a:pt x="600" y="103"/>
                      <a:pt x="441" y="91"/>
                      <a:pt x="366" y="43"/>
                    </a:cubicBezTo>
                    <a:cubicBezTo>
                      <a:pt x="311" y="9"/>
                      <a:pt x="234" y="0"/>
                      <a:pt x="1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21"/>
              <p:cNvSpPr/>
              <p:nvPr/>
            </p:nvSpPr>
            <p:spPr>
              <a:xfrm>
                <a:off x="3747450" y="3252325"/>
                <a:ext cx="1350" cy="76675"/>
              </a:xfrm>
              <a:custGeom>
                <a:avLst/>
                <a:gdLst/>
                <a:ahLst/>
                <a:cxnLst/>
                <a:rect l="l" t="t" r="r" b="b"/>
                <a:pathLst>
                  <a:path w="54" h="3067" extrusionOk="0">
                    <a:moveTo>
                      <a:pt x="1" y="0"/>
                    </a:moveTo>
                    <a:lnTo>
                      <a:pt x="1" y="3066"/>
                    </a:lnTo>
                    <a:lnTo>
                      <a:pt x="54" y="3066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21"/>
              <p:cNvSpPr/>
              <p:nvPr/>
            </p:nvSpPr>
            <p:spPr>
              <a:xfrm>
                <a:off x="3614775" y="3143325"/>
                <a:ext cx="90100" cy="170350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6814" extrusionOk="0">
                    <a:moveTo>
                      <a:pt x="1767" y="1"/>
                    </a:moveTo>
                    <a:cubicBezTo>
                      <a:pt x="1760" y="1"/>
                      <a:pt x="1752" y="2"/>
                      <a:pt x="1745" y="3"/>
                    </a:cubicBezTo>
                    <a:cubicBezTo>
                      <a:pt x="1066" y="152"/>
                      <a:pt x="0" y="6813"/>
                      <a:pt x="1634" y="6813"/>
                    </a:cubicBezTo>
                    <a:cubicBezTo>
                      <a:pt x="1646" y="6813"/>
                      <a:pt x="1657" y="6813"/>
                      <a:pt x="1669" y="6812"/>
                    </a:cubicBezTo>
                    <a:cubicBezTo>
                      <a:pt x="3604" y="6704"/>
                      <a:pt x="2452" y="1"/>
                      <a:pt x="17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21"/>
              <p:cNvSpPr/>
              <p:nvPr/>
            </p:nvSpPr>
            <p:spPr>
              <a:xfrm>
                <a:off x="3657075" y="3267500"/>
                <a:ext cx="2025" cy="78250"/>
              </a:xfrm>
              <a:custGeom>
                <a:avLst/>
                <a:gdLst/>
                <a:ahLst/>
                <a:cxnLst/>
                <a:rect l="l" t="t" r="r" b="b"/>
                <a:pathLst>
                  <a:path w="81" h="3130" extrusionOk="0">
                    <a:moveTo>
                      <a:pt x="0" y="0"/>
                    </a:moveTo>
                    <a:lnTo>
                      <a:pt x="0" y="3130"/>
                    </a:lnTo>
                    <a:lnTo>
                      <a:pt x="81" y="313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21"/>
              <p:cNvSpPr/>
              <p:nvPr/>
            </p:nvSpPr>
            <p:spPr>
              <a:xfrm>
                <a:off x="3857100" y="3297450"/>
                <a:ext cx="1900" cy="43100"/>
              </a:xfrm>
              <a:custGeom>
                <a:avLst/>
                <a:gdLst/>
                <a:ahLst/>
                <a:cxnLst/>
                <a:rect l="l" t="t" r="r" b="b"/>
                <a:pathLst>
                  <a:path w="76" h="1724" extrusionOk="0">
                    <a:moveTo>
                      <a:pt x="1" y="0"/>
                    </a:moveTo>
                    <a:lnTo>
                      <a:pt x="1" y="1723"/>
                    </a:lnTo>
                    <a:lnTo>
                      <a:pt x="76" y="1723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21"/>
              <p:cNvSpPr/>
              <p:nvPr/>
            </p:nvSpPr>
            <p:spPr>
              <a:xfrm>
                <a:off x="3807650" y="3291375"/>
                <a:ext cx="2175" cy="42225"/>
              </a:xfrm>
              <a:custGeom>
                <a:avLst/>
                <a:gdLst/>
                <a:ahLst/>
                <a:cxnLst/>
                <a:rect l="l" t="t" r="r" b="b"/>
                <a:pathLst>
                  <a:path w="87" h="1689" extrusionOk="0">
                    <a:moveTo>
                      <a:pt x="6" y="0"/>
                    </a:moveTo>
                    <a:lnTo>
                      <a:pt x="0" y="1689"/>
                    </a:lnTo>
                    <a:lnTo>
                      <a:pt x="81" y="1689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21"/>
              <p:cNvSpPr/>
              <p:nvPr/>
            </p:nvSpPr>
            <p:spPr>
              <a:xfrm>
                <a:off x="3830100" y="3166200"/>
                <a:ext cx="62750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5861" extrusionOk="0">
                    <a:moveTo>
                      <a:pt x="1260" y="1"/>
                    </a:moveTo>
                    <a:cubicBezTo>
                      <a:pt x="145" y="1"/>
                      <a:pt x="1" y="5531"/>
                      <a:pt x="392" y="5684"/>
                    </a:cubicBezTo>
                    <a:cubicBezTo>
                      <a:pt x="665" y="5794"/>
                      <a:pt x="873" y="5861"/>
                      <a:pt x="1108" y="5861"/>
                    </a:cubicBezTo>
                    <a:cubicBezTo>
                      <a:pt x="1291" y="5861"/>
                      <a:pt x="1491" y="5821"/>
                      <a:pt x="1752" y="5729"/>
                    </a:cubicBezTo>
                    <a:cubicBezTo>
                      <a:pt x="2283" y="5545"/>
                      <a:pt x="2510" y="691"/>
                      <a:pt x="1485" y="71"/>
                    </a:cubicBezTo>
                    <a:cubicBezTo>
                      <a:pt x="1406" y="23"/>
                      <a:pt x="1331" y="1"/>
                      <a:pt x="1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21"/>
              <p:cNvSpPr/>
              <p:nvPr/>
            </p:nvSpPr>
            <p:spPr>
              <a:xfrm>
                <a:off x="3779875" y="3125900"/>
                <a:ext cx="63125" cy="180625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7225" extrusionOk="0">
                    <a:moveTo>
                      <a:pt x="1173" y="0"/>
                    </a:moveTo>
                    <a:cubicBezTo>
                      <a:pt x="1168" y="0"/>
                      <a:pt x="1163" y="0"/>
                      <a:pt x="1157" y="0"/>
                    </a:cubicBezTo>
                    <a:cubicBezTo>
                      <a:pt x="1" y="70"/>
                      <a:pt x="133" y="6844"/>
                      <a:pt x="492" y="7023"/>
                    </a:cubicBezTo>
                    <a:cubicBezTo>
                      <a:pt x="741" y="7147"/>
                      <a:pt x="938" y="7224"/>
                      <a:pt x="1164" y="7224"/>
                    </a:cubicBezTo>
                    <a:cubicBezTo>
                      <a:pt x="1363" y="7224"/>
                      <a:pt x="1585" y="7164"/>
                      <a:pt x="1886" y="7023"/>
                    </a:cubicBezTo>
                    <a:cubicBezTo>
                      <a:pt x="2525" y="6725"/>
                      <a:pt x="2316" y="0"/>
                      <a:pt x="11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21"/>
              <p:cNvSpPr/>
              <p:nvPr/>
            </p:nvSpPr>
            <p:spPr>
              <a:xfrm>
                <a:off x="4192950" y="3171800"/>
                <a:ext cx="119100" cy="238625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9545" extrusionOk="0">
                    <a:moveTo>
                      <a:pt x="2009" y="0"/>
                    </a:moveTo>
                    <a:cubicBezTo>
                      <a:pt x="1999" y="0"/>
                      <a:pt x="1991" y="7"/>
                      <a:pt x="1985" y="21"/>
                    </a:cubicBezTo>
                    <a:cubicBezTo>
                      <a:pt x="799" y="2845"/>
                      <a:pt x="1" y="8266"/>
                      <a:pt x="1088" y="9110"/>
                    </a:cubicBezTo>
                    <a:cubicBezTo>
                      <a:pt x="1477" y="9413"/>
                      <a:pt x="1841" y="9544"/>
                      <a:pt x="2176" y="9544"/>
                    </a:cubicBezTo>
                    <a:cubicBezTo>
                      <a:pt x="2698" y="9544"/>
                      <a:pt x="3147" y="9227"/>
                      <a:pt x="3506" y="8752"/>
                    </a:cubicBezTo>
                    <a:cubicBezTo>
                      <a:pt x="4763" y="7102"/>
                      <a:pt x="2333" y="0"/>
                      <a:pt x="2009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21"/>
              <p:cNvSpPr/>
              <p:nvPr/>
            </p:nvSpPr>
            <p:spPr>
              <a:xfrm>
                <a:off x="4176000" y="3295725"/>
                <a:ext cx="5915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2366" h="4743" extrusionOk="0">
                    <a:moveTo>
                      <a:pt x="996" y="1"/>
                    </a:moveTo>
                    <a:cubicBezTo>
                      <a:pt x="991" y="1"/>
                      <a:pt x="987" y="4"/>
                      <a:pt x="984" y="11"/>
                    </a:cubicBezTo>
                    <a:cubicBezTo>
                      <a:pt x="394" y="1411"/>
                      <a:pt x="1" y="4107"/>
                      <a:pt x="540" y="4529"/>
                    </a:cubicBezTo>
                    <a:cubicBezTo>
                      <a:pt x="732" y="4678"/>
                      <a:pt x="912" y="4743"/>
                      <a:pt x="1079" y="4743"/>
                    </a:cubicBezTo>
                    <a:cubicBezTo>
                      <a:pt x="1338" y="4743"/>
                      <a:pt x="1563" y="4586"/>
                      <a:pt x="1742" y="4350"/>
                    </a:cubicBezTo>
                    <a:cubicBezTo>
                      <a:pt x="2366" y="3525"/>
                      <a:pt x="1159" y="1"/>
                      <a:pt x="996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21"/>
              <p:cNvSpPr/>
              <p:nvPr/>
            </p:nvSpPr>
            <p:spPr>
              <a:xfrm>
                <a:off x="4123075" y="3311950"/>
                <a:ext cx="86400" cy="118850"/>
              </a:xfrm>
              <a:custGeom>
                <a:avLst/>
                <a:gdLst/>
                <a:ahLst/>
                <a:cxnLst/>
                <a:rect l="l" t="t" r="r" b="b"/>
                <a:pathLst>
                  <a:path w="3456" h="4754" extrusionOk="0">
                    <a:moveTo>
                      <a:pt x="1360" y="1"/>
                    </a:moveTo>
                    <a:cubicBezTo>
                      <a:pt x="1353" y="1"/>
                      <a:pt x="1347" y="4"/>
                      <a:pt x="1343" y="10"/>
                    </a:cubicBezTo>
                    <a:cubicBezTo>
                      <a:pt x="516" y="1399"/>
                      <a:pt x="1" y="4083"/>
                      <a:pt x="799" y="4523"/>
                    </a:cubicBezTo>
                    <a:cubicBezTo>
                      <a:pt x="1097" y="4684"/>
                      <a:pt x="1372" y="4754"/>
                      <a:pt x="1624" y="4754"/>
                    </a:cubicBezTo>
                    <a:cubicBezTo>
                      <a:pt x="1992" y="4754"/>
                      <a:pt x="2307" y="4604"/>
                      <a:pt x="2558" y="4377"/>
                    </a:cubicBezTo>
                    <a:cubicBezTo>
                      <a:pt x="3456" y="3575"/>
                      <a:pt x="1596" y="1"/>
                      <a:pt x="1360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21"/>
              <p:cNvSpPr/>
              <p:nvPr/>
            </p:nvSpPr>
            <p:spPr>
              <a:xfrm>
                <a:off x="4082300" y="3321575"/>
                <a:ext cx="72325" cy="117850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4714" extrusionOk="0">
                    <a:moveTo>
                      <a:pt x="768" y="1"/>
                    </a:moveTo>
                    <a:cubicBezTo>
                      <a:pt x="761" y="1"/>
                      <a:pt x="756" y="5"/>
                      <a:pt x="753" y="13"/>
                    </a:cubicBezTo>
                    <a:cubicBezTo>
                      <a:pt x="179" y="1471"/>
                      <a:pt x="0" y="4195"/>
                      <a:pt x="723" y="4555"/>
                    </a:cubicBezTo>
                    <a:cubicBezTo>
                      <a:pt x="947" y="4665"/>
                      <a:pt x="1152" y="4714"/>
                      <a:pt x="1337" y="4714"/>
                    </a:cubicBezTo>
                    <a:cubicBezTo>
                      <a:pt x="1703" y="4714"/>
                      <a:pt x="1995" y="4524"/>
                      <a:pt x="2211" y="4248"/>
                    </a:cubicBezTo>
                    <a:cubicBezTo>
                      <a:pt x="2893" y="3363"/>
                      <a:pt x="977" y="1"/>
                      <a:pt x="768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21"/>
              <p:cNvSpPr/>
              <p:nvPr/>
            </p:nvSpPr>
            <p:spPr>
              <a:xfrm>
                <a:off x="4312850" y="3299175"/>
                <a:ext cx="72325" cy="117975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4719" extrusionOk="0">
                    <a:moveTo>
                      <a:pt x="767" y="0"/>
                    </a:moveTo>
                    <a:cubicBezTo>
                      <a:pt x="760" y="0"/>
                      <a:pt x="755" y="4"/>
                      <a:pt x="752" y="12"/>
                    </a:cubicBezTo>
                    <a:cubicBezTo>
                      <a:pt x="179" y="1475"/>
                      <a:pt x="0" y="4201"/>
                      <a:pt x="729" y="4559"/>
                    </a:cubicBezTo>
                    <a:cubicBezTo>
                      <a:pt x="952" y="4670"/>
                      <a:pt x="1157" y="4718"/>
                      <a:pt x="1342" y="4718"/>
                    </a:cubicBezTo>
                    <a:cubicBezTo>
                      <a:pt x="1708" y="4718"/>
                      <a:pt x="1998" y="4527"/>
                      <a:pt x="2209" y="4247"/>
                    </a:cubicBezTo>
                    <a:cubicBezTo>
                      <a:pt x="2893" y="3363"/>
                      <a:pt x="978" y="0"/>
                      <a:pt x="767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21"/>
              <p:cNvSpPr/>
              <p:nvPr/>
            </p:nvSpPr>
            <p:spPr>
              <a:xfrm>
                <a:off x="4346375" y="3308700"/>
                <a:ext cx="75825" cy="115775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4631" extrusionOk="0">
                    <a:moveTo>
                      <a:pt x="2277" y="1"/>
                    </a:moveTo>
                    <a:cubicBezTo>
                      <a:pt x="2272" y="1"/>
                      <a:pt x="2268" y="3"/>
                      <a:pt x="2264" y="7"/>
                    </a:cubicBezTo>
                    <a:cubicBezTo>
                      <a:pt x="1181" y="1147"/>
                      <a:pt x="1" y="3599"/>
                      <a:pt x="545" y="4189"/>
                    </a:cubicBezTo>
                    <a:cubicBezTo>
                      <a:pt x="834" y="4504"/>
                      <a:pt x="1137" y="4631"/>
                      <a:pt x="1429" y="4631"/>
                    </a:cubicBezTo>
                    <a:cubicBezTo>
                      <a:pt x="1648" y="4631"/>
                      <a:pt x="1860" y="4560"/>
                      <a:pt x="2056" y="4445"/>
                    </a:cubicBezTo>
                    <a:cubicBezTo>
                      <a:pt x="3032" y="3874"/>
                      <a:pt x="2470" y="1"/>
                      <a:pt x="2277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21"/>
              <p:cNvSpPr/>
              <p:nvPr/>
            </p:nvSpPr>
            <p:spPr>
              <a:xfrm>
                <a:off x="4384875" y="3319325"/>
                <a:ext cx="77150" cy="141025"/>
              </a:xfrm>
              <a:custGeom>
                <a:avLst/>
                <a:gdLst/>
                <a:ahLst/>
                <a:cxnLst/>
                <a:rect l="l" t="t" r="r" b="b"/>
                <a:pathLst>
                  <a:path w="3086" h="5641" extrusionOk="0">
                    <a:moveTo>
                      <a:pt x="2584" y="1"/>
                    </a:moveTo>
                    <a:cubicBezTo>
                      <a:pt x="2579" y="1"/>
                      <a:pt x="2574" y="4"/>
                      <a:pt x="2569" y="10"/>
                    </a:cubicBezTo>
                    <a:cubicBezTo>
                      <a:pt x="1383" y="1462"/>
                      <a:pt x="0" y="4499"/>
                      <a:pt x="521" y="5176"/>
                    </a:cubicBezTo>
                    <a:cubicBezTo>
                      <a:pt x="774" y="5507"/>
                      <a:pt x="1051" y="5641"/>
                      <a:pt x="1329" y="5641"/>
                    </a:cubicBezTo>
                    <a:cubicBezTo>
                      <a:pt x="1573" y="5641"/>
                      <a:pt x="1816" y="5538"/>
                      <a:pt x="2043" y="5374"/>
                    </a:cubicBezTo>
                    <a:cubicBezTo>
                      <a:pt x="3086" y="4611"/>
                      <a:pt x="2781" y="1"/>
                      <a:pt x="2584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21"/>
              <p:cNvSpPr/>
              <p:nvPr/>
            </p:nvSpPr>
            <p:spPr>
              <a:xfrm>
                <a:off x="4268000" y="3210550"/>
                <a:ext cx="76450" cy="205075"/>
              </a:xfrm>
              <a:custGeom>
                <a:avLst/>
                <a:gdLst/>
                <a:ahLst/>
                <a:cxnLst/>
                <a:rect l="l" t="t" r="r" b="b"/>
                <a:pathLst>
                  <a:path w="3058" h="8203" extrusionOk="0">
                    <a:moveTo>
                      <a:pt x="2186" y="1"/>
                    </a:moveTo>
                    <a:cubicBezTo>
                      <a:pt x="2181" y="1"/>
                      <a:pt x="2175" y="6"/>
                      <a:pt x="2171" y="16"/>
                    </a:cubicBezTo>
                    <a:cubicBezTo>
                      <a:pt x="1117" y="2296"/>
                      <a:pt x="0" y="6843"/>
                      <a:pt x="574" y="7699"/>
                    </a:cubicBezTo>
                    <a:cubicBezTo>
                      <a:pt x="809" y="8054"/>
                      <a:pt x="1053" y="8203"/>
                      <a:pt x="1291" y="8203"/>
                    </a:cubicBezTo>
                    <a:cubicBezTo>
                      <a:pt x="1574" y="8203"/>
                      <a:pt x="1850" y="7993"/>
                      <a:pt x="2094" y="7670"/>
                    </a:cubicBezTo>
                    <a:cubicBezTo>
                      <a:pt x="3057" y="6394"/>
                      <a:pt x="2384" y="1"/>
                      <a:pt x="2186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21"/>
              <p:cNvSpPr/>
              <p:nvPr/>
            </p:nvSpPr>
            <p:spPr>
              <a:xfrm>
                <a:off x="4090325" y="3238200"/>
                <a:ext cx="90125" cy="170500"/>
              </a:xfrm>
              <a:custGeom>
                <a:avLst/>
                <a:gdLst/>
                <a:ahLst/>
                <a:cxnLst/>
                <a:rect l="l" t="t" r="r" b="b"/>
                <a:pathLst>
                  <a:path w="3605" h="6820" extrusionOk="0">
                    <a:moveTo>
                      <a:pt x="1767" y="1"/>
                    </a:moveTo>
                    <a:cubicBezTo>
                      <a:pt x="1759" y="1"/>
                      <a:pt x="1752" y="1"/>
                      <a:pt x="1745" y="3"/>
                    </a:cubicBezTo>
                    <a:cubicBezTo>
                      <a:pt x="1067" y="153"/>
                      <a:pt x="0" y="6820"/>
                      <a:pt x="1635" y="6820"/>
                    </a:cubicBezTo>
                    <a:cubicBezTo>
                      <a:pt x="1646" y="6820"/>
                      <a:pt x="1657" y="6820"/>
                      <a:pt x="1669" y="6819"/>
                    </a:cubicBezTo>
                    <a:cubicBezTo>
                      <a:pt x="3605" y="6711"/>
                      <a:pt x="2452" y="1"/>
                      <a:pt x="1767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21"/>
              <p:cNvSpPr/>
              <p:nvPr/>
            </p:nvSpPr>
            <p:spPr>
              <a:xfrm>
                <a:off x="4184550" y="3350650"/>
                <a:ext cx="5500" cy="7842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3137" extrusionOk="0">
                    <a:moveTo>
                      <a:pt x="1" y="1"/>
                    </a:moveTo>
                    <a:lnTo>
                      <a:pt x="1" y="3136"/>
                    </a:lnTo>
                    <a:lnTo>
                      <a:pt x="220" y="3136"/>
                    </a:lnTo>
                    <a:lnTo>
                      <a:pt x="220" y="1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21"/>
              <p:cNvSpPr/>
              <p:nvPr/>
            </p:nvSpPr>
            <p:spPr>
              <a:xfrm>
                <a:off x="4133775" y="3361350"/>
                <a:ext cx="5675" cy="78275"/>
              </a:xfrm>
              <a:custGeom>
                <a:avLst/>
                <a:gdLst/>
                <a:ahLst/>
                <a:cxnLst/>
                <a:rect l="l" t="t" r="r" b="b"/>
                <a:pathLst>
                  <a:path w="227" h="3131" extrusionOk="0">
                    <a:moveTo>
                      <a:pt x="0" y="1"/>
                    </a:moveTo>
                    <a:lnTo>
                      <a:pt x="0" y="3130"/>
                    </a:lnTo>
                    <a:lnTo>
                      <a:pt x="227" y="3130"/>
                    </a:lnTo>
                    <a:lnTo>
                      <a:pt x="227" y="1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21"/>
              <p:cNvSpPr/>
              <p:nvPr/>
            </p:nvSpPr>
            <p:spPr>
              <a:xfrm>
                <a:off x="4385025" y="3358200"/>
                <a:ext cx="595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1729" extrusionOk="0">
                    <a:moveTo>
                      <a:pt x="93" y="0"/>
                    </a:moveTo>
                    <a:lnTo>
                      <a:pt x="0" y="1723"/>
                    </a:lnTo>
                    <a:lnTo>
                      <a:pt x="144" y="1729"/>
                    </a:lnTo>
                    <a:lnTo>
                      <a:pt x="237" y="11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21"/>
              <p:cNvSpPr/>
              <p:nvPr/>
            </p:nvSpPr>
            <p:spPr>
              <a:xfrm>
                <a:off x="4338150" y="3367750"/>
                <a:ext cx="5825" cy="4340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736" extrusionOk="0">
                    <a:moveTo>
                      <a:pt x="87" y="0"/>
                    </a:moveTo>
                    <a:lnTo>
                      <a:pt x="1" y="1723"/>
                    </a:lnTo>
                    <a:lnTo>
                      <a:pt x="139" y="1736"/>
                    </a:lnTo>
                    <a:lnTo>
                      <a:pt x="232" y="11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21"/>
              <p:cNvSpPr/>
              <p:nvPr/>
            </p:nvSpPr>
            <p:spPr>
              <a:xfrm>
                <a:off x="4287375" y="3361350"/>
                <a:ext cx="582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737" extrusionOk="0">
                    <a:moveTo>
                      <a:pt x="88" y="1"/>
                    </a:moveTo>
                    <a:lnTo>
                      <a:pt x="0" y="1725"/>
                    </a:lnTo>
                    <a:lnTo>
                      <a:pt x="139" y="1736"/>
                    </a:lnTo>
                    <a:lnTo>
                      <a:pt x="232" y="13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21"/>
              <p:cNvSpPr/>
              <p:nvPr/>
            </p:nvSpPr>
            <p:spPr>
              <a:xfrm>
                <a:off x="4121150" y="3169750"/>
                <a:ext cx="114350" cy="215600"/>
              </a:xfrm>
              <a:custGeom>
                <a:avLst/>
                <a:gdLst/>
                <a:ahLst/>
                <a:cxnLst/>
                <a:rect l="l" t="t" r="r" b="b"/>
                <a:pathLst>
                  <a:path w="4574" h="8624" extrusionOk="0">
                    <a:moveTo>
                      <a:pt x="2595" y="0"/>
                    </a:moveTo>
                    <a:cubicBezTo>
                      <a:pt x="1" y="0"/>
                      <a:pt x="1496" y="8623"/>
                      <a:pt x="2517" y="8623"/>
                    </a:cubicBezTo>
                    <a:cubicBezTo>
                      <a:pt x="2529" y="8623"/>
                      <a:pt x="2541" y="8622"/>
                      <a:pt x="2553" y="8620"/>
                    </a:cubicBezTo>
                    <a:cubicBezTo>
                      <a:pt x="3815" y="8364"/>
                      <a:pt x="4573" y="4685"/>
                      <a:pt x="4504" y="3644"/>
                    </a:cubicBezTo>
                    <a:cubicBezTo>
                      <a:pt x="4382" y="1833"/>
                      <a:pt x="3370" y="103"/>
                      <a:pt x="2796" y="17"/>
                    </a:cubicBezTo>
                    <a:cubicBezTo>
                      <a:pt x="2726" y="6"/>
                      <a:pt x="2659" y="0"/>
                      <a:pt x="2595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21"/>
              <p:cNvSpPr/>
              <p:nvPr/>
            </p:nvSpPr>
            <p:spPr>
              <a:xfrm>
                <a:off x="4352850" y="3193600"/>
                <a:ext cx="79650" cy="176375"/>
              </a:xfrm>
              <a:custGeom>
                <a:avLst/>
                <a:gdLst/>
                <a:ahLst/>
                <a:cxnLst/>
                <a:rect l="l" t="t" r="r" b="b"/>
                <a:pathLst>
                  <a:path w="3186" h="7055" extrusionOk="0">
                    <a:moveTo>
                      <a:pt x="1588" y="1"/>
                    </a:moveTo>
                    <a:cubicBezTo>
                      <a:pt x="164" y="1"/>
                      <a:pt x="0" y="6653"/>
                      <a:pt x="500" y="6844"/>
                    </a:cubicBezTo>
                    <a:cubicBezTo>
                      <a:pt x="853" y="6975"/>
                      <a:pt x="1120" y="7054"/>
                      <a:pt x="1423" y="7054"/>
                    </a:cubicBezTo>
                    <a:cubicBezTo>
                      <a:pt x="1655" y="7054"/>
                      <a:pt x="1909" y="7008"/>
                      <a:pt x="2241" y="6902"/>
                    </a:cubicBezTo>
                    <a:cubicBezTo>
                      <a:pt x="2913" y="6681"/>
                      <a:pt x="3185" y="839"/>
                      <a:pt x="1877" y="86"/>
                    </a:cubicBezTo>
                    <a:cubicBezTo>
                      <a:pt x="1775" y="28"/>
                      <a:pt x="1679" y="1"/>
                      <a:pt x="1588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21"/>
              <p:cNvSpPr/>
              <p:nvPr/>
            </p:nvSpPr>
            <p:spPr>
              <a:xfrm>
                <a:off x="4311150" y="3236350"/>
                <a:ext cx="62750" cy="146475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5859" extrusionOk="0">
                    <a:moveTo>
                      <a:pt x="1260" y="1"/>
                    </a:moveTo>
                    <a:cubicBezTo>
                      <a:pt x="140" y="1"/>
                      <a:pt x="0" y="5531"/>
                      <a:pt x="386" y="5684"/>
                    </a:cubicBezTo>
                    <a:cubicBezTo>
                      <a:pt x="662" y="5794"/>
                      <a:pt x="870" y="5859"/>
                      <a:pt x="1104" y="5859"/>
                    </a:cubicBezTo>
                    <a:cubicBezTo>
                      <a:pt x="1288" y="5859"/>
                      <a:pt x="1489" y="5819"/>
                      <a:pt x="1751" y="5730"/>
                    </a:cubicBezTo>
                    <a:cubicBezTo>
                      <a:pt x="2277" y="5545"/>
                      <a:pt x="2509" y="691"/>
                      <a:pt x="1486" y="71"/>
                    </a:cubicBezTo>
                    <a:cubicBezTo>
                      <a:pt x="1406" y="24"/>
                      <a:pt x="1331" y="1"/>
                      <a:pt x="1260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21"/>
              <p:cNvSpPr/>
              <p:nvPr/>
            </p:nvSpPr>
            <p:spPr>
              <a:xfrm>
                <a:off x="4260775" y="3196050"/>
                <a:ext cx="63175" cy="180475"/>
              </a:xfrm>
              <a:custGeom>
                <a:avLst/>
                <a:gdLst/>
                <a:ahLst/>
                <a:cxnLst/>
                <a:rect l="l" t="t" r="r" b="b"/>
                <a:pathLst>
                  <a:path w="2527" h="7219" extrusionOk="0">
                    <a:moveTo>
                      <a:pt x="1173" y="0"/>
                    </a:moveTo>
                    <a:cubicBezTo>
                      <a:pt x="1168" y="0"/>
                      <a:pt x="1163" y="0"/>
                      <a:pt x="1157" y="1"/>
                    </a:cubicBezTo>
                    <a:cubicBezTo>
                      <a:pt x="1" y="70"/>
                      <a:pt x="134" y="6844"/>
                      <a:pt x="498" y="7018"/>
                    </a:cubicBezTo>
                    <a:cubicBezTo>
                      <a:pt x="747" y="7141"/>
                      <a:pt x="945" y="7219"/>
                      <a:pt x="1171" y="7219"/>
                    </a:cubicBezTo>
                    <a:cubicBezTo>
                      <a:pt x="1370" y="7219"/>
                      <a:pt x="1592" y="7159"/>
                      <a:pt x="1892" y="7018"/>
                    </a:cubicBezTo>
                    <a:cubicBezTo>
                      <a:pt x="2526" y="6718"/>
                      <a:pt x="2316" y="0"/>
                      <a:pt x="1173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21"/>
              <p:cNvSpPr/>
              <p:nvPr/>
            </p:nvSpPr>
            <p:spPr>
              <a:xfrm>
                <a:off x="4671800" y="3182250"/>
                <a:ext cx="117425" cy="200775"/>
              </a:xfrm>
              <a:custGeom>
                <a:avLst/>
                <a:gdLst/>
                <a:ahLst/>
                <a:cxnLst/>
                <a:rect l="l" t="t" r="r" b="b"/>
                <a:pathLst>
                  <a:path w="4697" h="8031" extrusionOk="0">
                    <a:moveTo>
                      <a:pt x="1594" y="1"/>
                    </a:moveTo>
                    <a:cubicBezTo>
                      <a:pt x="1583" y="1"/>
                      <a:pt x="1575" y="7"/>
                      <a:pt x="1570" y="19"/>
                    </a:cubicBezTo>
                    <a:cubicBezTo>
                      <a:pt x="528" y="2444"/>
                      <a:pt x="1" y="7044"/>
                      <a:pt x="1130" y="7709"/>
                    </a:cubicBezTo>
                    <a:cubicBezTo>
                      <a:pt x="1506" y="7933"/>
                      <a:pt x="1854" y="8031"/>
                      <a:pt x="2170" y="8031"/>
                    </a:cubicBezTo>
                    <a:cubicBezTo>
                      <a:pt x="2720" y="8031"/>
                      <a:pt x="3176" y="7737"/>
                      <a:pt x="3525" y="7303"/>
                    </a:cubicBezTo>
                    <a:cubicBezTo>
                      <a:pt x="4696" y="5863"/>
                      <a:pt x="1921" y="1"/>
                      <a:pt x="1594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21"/>
              <p:cNvSpPr/>
              <p:nvPr/>
            </p:nvSpPr>
            <p:spPr>
              <a:xfrm>
                <a:off x="4655900" y="3288375"/>
                <a:ext cx="58300" cy="99775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3991" extrusionOk="0">
                    <a:moveTo>
                      <a:pt x="787" y="0"/>
                    </a:moveTo>
                    <a:cubicBezTo>
                      <a:pt x="782" y="0"/>
                      <a:pt x="778" y="3"/>
                      <a:pt x="776" y="9"/>
                    </a:cubicBezTo>
                    <a:cubicBezTo>
                      <a:pt x="262" y="1219"/>
                      <a:pt x="1" y="3499"/>
                      <a:pt x="556" y="3835"/>
                    </a:cubicBezTo>
                    <a:cubicBezTo>
                      <a:pt x="743" y="3943"/>
                      <a:pt x="916" y="3991"/>
                      <a:pt x="1072" y="3991"/>
                    </a:cubicBezTo>
                    <a:cubicBezTo>
                      <a:pt x="1348" y="3991"/>
                      <a:pt x="1575" y="3845"/>
                      <a:pt x="1747" y="3632"/>
                    </a:cubicBezTo>
                    <a:cubicBezTo>
                      <a:pt x="2332" y="2913"/>
                      <a:pt x="952" y="0"/>
                      <a:pt x="787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21"/>
              <p:cNvSpPr/>
              <p:nvPr/>
            </p:nvSpPr>
            <p:spPr>
              <a:xfrm>
                <a:off x="4603850" y="3303850"/>
                <a:ext cx="85525" cy="99875"/>
              </a:xfrm>
              <a:custGeom>
                <a:avLst/>
                <a:gdLst/>
                <a:ahLst/>
                <a:cxnLst/>
                <a:rect l="l" t="t" r="r" b="b"/>
                <a:pathLst>
                  <a:path w="3421" h="3995" extrusionOk="0">
                    <a:moveTo>
                      <a:pt x="1152" y="1"/>
                    </a:moveTo>
                    <a:cubicBezTo>
                      <a:pt x="1144" y="1"/>
                      <a:pt x="1138" y="4"/>
                      <a:pt x="1134" y="10"/>
                    </a:cubicBezTo>
                    <a:cubicBezTo>
                      <a:pt x="376" y="1213"/>
                      <a:pt x="0" y="3499"/>
                      <a:pt x="822" y="3833"/>
                    </a:cubicBezTo>
                    <a:cubicBezTo>
                      <a:pt x="1098" y="3946"/>
                      <a:pt x="1352" y="3995"/>
                      <a:pt x="1584" y="3995"/>
                    </a:cubicBezTo>
                    <a:cubicBezTo>
                      <a:pt x="1984" y="3995"/>
                      <a:pt x="2316" y="3850"/>
                      <a:pt x="2569" y="3638"/>
                    </a:cubicBezTo>
                    <a:cubicBezTo>
                      <a:pt x="3421" y="2926"/>
                      <a:pt x="1392" y="1"/>
                      <a:pt x="1152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21"/>
              <p:cNvSpPr/>
              <p:nvPr/>
            </p:nvSpPr>
            <p:spPr>
              <a:xfrm>
                <a:off x="4563650" y="3314375"/>
                <a:ext cx="71175" cy="98750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950" extrusionOk="0">
                    <a:moveTo>
                      <a:pt x="554" y="0"/>
                    </a:moveTo>
                    <a:cubicBezTo>
                      <a:pt x="546" y="0"/>
                      <a:pt x="541" y="3"/>
                      <a:pt x="538" y="11"/>
                    </a:cubicBezTo>
                    <a:cubicBezTo>
                      <a:pt x="46" y="1260"/>
                      <a:pt x="0" y="3569"/>
                      <a:pt x="746" y="3841"/>
                    </a:cubicBezTo>
                    <a:cubicBezTo>
                      <a:pt x="950" y="3917"/>
                      <a:pt x="1138" y="3950"/>
                      <a:pt x="1307" y="3950"/>
                    </a:cubicBezTo>
                    <a:cubicBezTo>
                      <a:pt x="1700" y="3950"/>
                      <a:pt x="2000" y="3771"/>
                      <a:pt x="2209" y="3517"/>
                    </a:cubicBezTo>
                    <a:cubicBezTo>
                      <a:pt x="2846" y="2740"/>
                      <a:pt x="776" y="0"/>
                      <a:pt x="554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21"/>
              <p:cNvSpPr/>
              <p:nvPr/>
            </p:nvSpPr>
            <p:spPr>
              <a:xfrm>
                <a:off x="4792875" y="3285725"/>
                <a:ext cx="71225" cy="98775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3951" extrusionOk="0">
                    <a:moveTo>
                      <a:pt x="554" y="1"/>
                    </a:moveTo>
                    <a:cubicBezTo>
                      <a:pt x="546" y="1"/>
                      <a:pt x="541" y="4"/>
                      <a:pt x="538" y="11"/>
                    </a:cubicBezTo>
                    <a:cubicBezTo>
                      <a:pt x="41" y="1268"/>
                      <a:pt x="1" y="3570"/>
                      <a:pt x="741" y="3842"/>
                    </a:cubicBezTo>
                    <a:cubicBezTo>
                      <a:pt x="947" y="3917"/>
                      <a:pt x="1135" y="3950"/>
                      <a:pt x="1306" y="3950"/>
                    </a:cubicBezTo>
                    <a:cubicBezTo>
                      <a:pt x="1701" y="3950"/>
                      <a:pt x="2001" y="3772"/>
                      <a:pt x="2211" y="3517"/>
                    </a:cubicBezTo>
                    <a:cubicBezTo>
                      <a:pt x="2848" y="2741"/>
                      <a:pt x="771" y="1"/>
                      <a:pt x="554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21"/>
              <p:cNvSpPr/>
              <p:nvPr/>
            </p:nvSpPr>
            <p:spPr>
              <a:xfrm>
                <a:off x="4826125" y="3290625"/>
                <a:ext cx="75950" cy="98450"/>
              </a:xfrm>
              <a:custGeom>
                <a:avLst/>
                <a:gdLst/>
                <a:ahLst/>
                <a:cxnLst/>
                <a:rect l="l" t="t" r="r" b="b"/>
                <a:pathLst>
                  <a:path w="3038" h="3938" extrusionOk="0">
                    <a:moveTo>
                      <a:pt x="2086" y="1"/>
                    </a:moveTo>
                    <a:cubicBezTo>
                      <a:pt x="2081" y="1"/>
                      <a:pt x="2077" y="3"/>
                      <a:pt x="2073" y="7"/>
                    </a:cubicBezTo>
                    <a:cubicBezTo>
                      <a:pt x="1055" y="1013"/>
                      <a:pt x="1" y="3131"/>
                      <a:pt x="574" y="3606"/>
                    </a:cubicBezTo>
                    <a:cubicBezTo>
                      <a:pt x="858" y="3842"/>
                      <a:pt x="1148" y="3938"/>
                      <a:pt x="1424" y="3938"/>
                    </a:cubicBezTo>
                    <a:cubicBezTo>
                      <a:pt x="1661" y="3938"/>
                      <a:pt x="1887" y="3868"/>
                      <a:pt x="2089" y="3756"/>
                    </a:cubicBezTo>
                    <a:cubicBezTo>
                      <a:pt x="3038" y="3230"/>
                      <a:pt x="2285" y="1"/>
                      <a:pt x="2086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21"/>
              <p:cNvSpPr/>
              <p:nvPr/>
            </p:nvSpPr>
            <p:spPr>
              <a:xfrm>
                <a:off x="4866200" y="3297675"/>
                <a:ext cx="77200" cy="120150"/>
              </a:xfrm>
              <a:custGeom>
                <a:avLst/>
                <a:gdLst/>
                <a:ahLst/>
                <a:cxnLst/>
                <a:rect l="l" t="t" r="r" b="b"/>
                <a:pathLst>
                  <a:path w="3088" h="4806" extrusionOk="0">
                    <a:moveTo>
                      <a:pt x="2353" y="0"/>
                    </a:moveTo>
                    <a:cubicBezTo>
                      <a:pt x="2348" y="0"/>
                      <a:pt x="2343" y="3"/>
                      <a:pt x="2338" y="8"/>
                    </a:cubicBezTo>
                    <a:cubicBezTo>
                      <a:pt x="1228" y="1281"/>
                      <a:pt x="0" y="3896"/>
                      <a:pt x="550" y="4446"/>
                    </a:cubicBezTo>
                    <a:cubicBezTo>
                      <a:pt x="806" y="4701"/>
                      <a:pt x="1076" y="4805"/>
                      <a:pt x="1341" y="4805"/>
                    </a:cubicBezTo>
                    <a:cubicBezTo>
                      <a:pt x="1599" y="4805"/>
                      <a:pt x="1852" y="4706"/>
                      <a:pt x="2083" y="4550"/>
                    </a:cubicBezTo>
                    <a:cubicBezTo>
                      <a:pt x="3087" y="3862"/>
                      <a:pt x="2552" y="0"/>
                      <a:pt x="2353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21"/>
              <p:cNvSpPr/>
              <p:nvPr/>
            </p:nvSpPr>
            <p:spPr>
              <a:xfrm>
                <a:off x="4985525" y="3280475"/>
                <a:ext cx="7357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4938" extrusionOk="0">
                    <a:moveTo>
                      <a:pt x="1134" y="0"/>
                    </a:moveTo>
                    <a:cubicBezTo>
                      <a:pt x="1127" y="0"/>
                      <a:pt x="1121" y="4"/>
                      <a:pt x="1117" y="13"/>
                    </a:cubicBezTo>
                    <a:cubicBezTo>
                      <a:pt x="423" y="1558"/>
                      <a:pt x="1" y="4416"/>
                      <a:pt x="690" y="4781"/>
                    </a:cubicBezTo>
                    <a:cubicBezTo>
                      <a:pt x="894" y="4890"/>
                      <a:pt x="1086" y="4937"/>
                      <a:pt x="1264" y="4937"/>
                    </a:cubicBezTo>
                    <a:cubicBezTo>
                      <a:pt x="1635" y="4937"/>
                      <a:pt x="1946" y="4730"/>
                      <a:pt x="2188" y="4434"/>
                    </a:cubicBezTo>
                    <a:cubicBezTo>
                      <a:pt x="2942" y="3494"/>
                      <a:pt x="1344" y="0"/>
                      <a:pt x="1134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21"/>
              <p:cNvSpPr/>
              <p:nvPr/>
            </p:nvSpPr>
            <p:spPr>
              <a:xfrm>
                <a:off x="4747025" y="3211450"/>
                <a:ext cx="75725" cy="173675"/>
              </a:xfrm>
              <a:custGeom>
                <a:avLst/>
                <a:gdLst/>
                <a:ahLst/>
                <a:cxnLst/>
                <a:rect l="l" t="t" r="r" b="b"/>
                <a:pathLst>
                  <a:path w="3029" h="6947" extrusionOk="0">
                    <a:moveTo>
                      <a:pt x="1832" y="1"/>
                    </a:moveTo>
                    <a:cubicBezTo>
                      <a:pt x="1826" y="1"/>
                      <a:pt x="1821" y="6"/>
                      <a:pt x="1817" y="15"/>
                    </a:cubicBezTo>
                    <a:cubicBezTo>
                      <a:pt x="886" y="1976"/>
                      <a:pt x="1" y="5858"/>
                      <a:pt x="609" y="6552"/>
                    </a:cubicBezTo>
                    <a:cubicBezTo>
                      <a:pt x="855" y="6829"/>
                      <a:pt x="1097" y="6946"/>
                      <a:pt x="1327" y="6946"/>
                    </a:cubicBezTo>
                    <a:cubicBezTo>
                      <a:pt x="1620" y="6946"/>
                      <a:pt x="1892" y="6755"/>
                      <a:pt x="2129" y="6460"/>
                    </a:cubicBezTo>
                    <a:cubicBezTo>
                      <a:pt x="3029" y="5347"/>
                      <a:pt x="2033" y="1"/>
                      <a:pt x="1832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21"/>
              <p:cNvSpPr/>
              <p:nvPr/>
            </p:nvSpPr>
            <p:spPr>
              <a:xfrm>
                <a:off x="4571200" y="3242825"/>
                <a:ext cx="89275" cy="143650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5746" extrusionOk="0">
                    <a:moveTo>
                      <a:pt x="1409" y="1"/>
                    </a:moveTo>
                    <a:cubicBezTo>
                      <a:pt x="1400" y="1"/>
                      <a:pt x="1390" y="2"/>
                      <a:pt x="1381" y="4"/>
                    </a:cubicBezTo>
                    <a:cubicBezTo>
                      <a:pt x="719" y="158"/>
                      <a:pt x="0" y="5746"/>
                      <a:pt x="1590" y="5746"/>
                    </a:cubicBezTo>
                    <a:cubicBezTo>
                      <a:pt x="1610" y="5746"/>
                      <a:pt x="1632" y="5745"/>
                      <a:pt x="1653" y="5743"/>
                    </a:cubicBezTo>
                    <a:cubicBezTo>
                      <a:pt x="3571" y="5571"/>
                      <a:pt x="2100" y="1"/>
                      <a:pt x="1409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21"/>
              <p:cNvSpPr/>
              <p:nvPr/>
            </p:nvSpPr>
            <p:spPr>
              <a:xfrm>
                <a:off x="4661975" y="3335175"/>
                <a:ext cx="9575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645" extrusionOk="0">
                    <a:moveTo>
                      <a:pt x="227" y="1"/>
                    </a:moveTo>
                    <a:lnTo>
                      <a:pt x="1" y="6"/>
                    </a:lnTo>
                    <a:lnTo>
                      <a:pt x="158" y="2644"/>
                    </a:lnTo>
                    <a:lnTo>
                      <a:pt x="383" y="2639"/>
                    </a:lnTo>
                    <a:lnTo>
                      <a:pt x="227" y="1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21"/>
              <p:cNvSpPr/>
              <p:nvPr/>
            </p:nvSpPr>
            <p:spPr>
              <a:xfrm>
                <a:off x="4611925" y="3346175"/>
                <a:ext cx="9575" cy="6625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650" extrusionOk="0">
                    <a:moveTo>
                      <a:pt x="221" y="1"/>
                    </a:moveTo>
                    <a:lnTo>
                      <a:pt x="1" y="12"/>
                    </a:lnTo>
                    <a:lnTo>
                      <a:pt x="157" y="2650"/>
                    </a:lnTo>
                    <a:lnTo>
                      <a:pt x="382" y="2639"/>
                    </a:lnTo>
                    <a:lnTo>
                      <a:pt x="221" y="1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21"/>
              <p:cNvSpPr/>
              <p:nvPr/>
            </p:nvSpPr>
            <p:spPr>
              <a:xfrm>
                <a:off x="4864775" y="3333025"/>
                <a:ext cx="3775" cy="36475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459" extrusionOk="0">
                    <a:moveTo>
                      <a:pt x="6" y="1"/>
                    </a:moveTo>
                    <a:lnTo>
                      <a:pt x="0" y="1458"/>
                    </a:lnTo>
                    <a:lnTo>
                      <a:pt x="145" y="1458"/>
                    </a:lnTo>
                    <a:lnTo>
                      <a:pt x="150" y="6"/>
                    </a:ln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21"/>
              <p:cNvSpPr/>
              <p:nvPr/>
            </p:nvSpPr>
            <p:spPr>
              <a:xfrm>
                <a:off x="4818325" y="3343125"/>
                <a:ext cx="3800" cy="3647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59" extrusionOk="0">
                    <a:moveTo>
                      <a:pt x="6" y="1"/>
                    </a:moveTo>
                    <a:lnTo>
                      <a:pt x="0" y="1453"/>
                    </a:lnTo>
                    <a:lnTo>
                      <a:pt x="145" y="1459"/>
                    </a:ln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21"/>
              <p:cNvSpPr/>
              <p:nvPr/>
            </p:nvSpPr>
            <p:spPr>
              <a:xfrm>
                <a:off x="4767425" y="3339800"/>
                <a:ext cx="3650" cy="3647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459" extrusionOk="0">
                    <a:moveTo>
                      <a:pt x="1" y="0"/>
                    </a:moveTo>
                    <a:lnTo>
                      <a:pt x="1" y="1458"/>
                    </a:lnTo>
                    <a:lnTo>
                      <a:pt x="140" y="1458"/>
                    </a:lnTo>
                    <a:lnTo>
                      <a:pt x="145" y="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21"/>
              <p:cNvSpPr/>
              <p:nvPr/>
            </p:nvSpPr>
            <p:spPr>
              <a:xfrm>
                <a:off x="4589050" y="3182875"/>
                <a:ext cx="120550" cy="181675"/>
              </a:xfrm>
              <a:custGeom>
                <a:avLst/>
                <a:gdLst/>
                <a:ahLst/>
                <a:cxnLst/>
                <a:rect l="l" t="t" r="r" b="b"/>
                <a:pathLst>
                  <a:path w="4822" h="7267" extrusionOk="0">
                    <a:moveTo>
                      <a:pt x="2672" y="0"/>
                    </a:moveTo>
                    <a:cubicBezTo>
                      <a:pt x="0" y="0"/>
                      <a:pt x="1929" y="7267"/>
                      <a:pt x="2960" y="7267"/>
                    </a:cubicBezTo>
                    <a:cubicBezTo>
                      <a:pt x="2975" y="7267"/>
                      <a:pt x="2990" y="7265"/>
                      <a:pt x="3005" y="7262"/>
                    </a:cubicBezTo>
                    <a:cubicBezTo>
                      <a:pt x="4255" y="6990"/>
                      <a:pt x="4821" y="3866"/>
                      <a:pt x="4699" y="2987"/>
                    </a:cubicBezTo>
                    <a:cubicBezTo>
                      <a:pt x="4491" y="1470"/>
                      <a:pt x="3393" y="58"/>
                      <a:pt x="2814" y="7"/>
                    </a:cubicBezTo>
                    <a:cubicBezTo>
                      <a:pt x="2765" y="3"/>
                      <a:pt x="2718" y="0"/>
                      <a:pt x="2672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21"/>
              <p:cNvSpPr/>
              <p:nvPr/>
            </p:nvSpPr>
            <p:spPr>
              <a:xfrm>
                <a:off x="4826200" y="3194225"/>
                <a:ext cx="77050" cy="148750"/>
              </a:xfrm>
              <a:custGeom>
                <a:avLst/>
                <a:gdLst/>
                <a:ahLst/>
                <a:cxnLst/>
                <a:rect l="l" t="t" r="r" b="b"/>
                <a:pathLst>
                  <a:path w="3082" h="5950" extrusionOk="0">
                    <a:moveTo>
                      <a:pt x="1445" y="0"/>
                    </a:moveTo>
                    <a:cubicBezTo>
                      <a:pt x="0" y="0"/>
                      <a:pt x="172" y="5670"/>
                      <a:pt x="681" y="5807"/>
                    </a:cubicBezTo>
                    <a:cubicBezTo>
                      <a:pt x="1005" y="5895"/>
                      <a:pt x="1258" y="5949"/>
                      <a:pt x="1526" y="5949"/>
                    </a:cubicBezTo>
                    <a:cubicBezTo>
                      <a:pt x="1784" y="5949"/>
                      <a:pt x="2057" y="5899"/>
                      <a:pt x="2422" y="5783"/>
                    </a:cubicBezTo>
                    <a:cubicBezTo>
                      <a:pt x="3082" y="5569"/>
                      <a:pt x="3065" y="635"/>
                      <a:pt x="1717" y="61"/>
                    </a:cubicBezTo>
                    <a:cubicBezTo>
                      <a:pt x="1621" y="20"/>
                      <a:pt x="1530" y="0"/>
                      <a:pt x="1445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21"/>
              <p:cNvSpPr/>
              <p:nvPr/>
            </p:nvSpPr>
            <p:spPr>
              <a:xfrm>
                <a:off x="4786175" y="3232375"/>
                <a:ext cx="60400" cy="123600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4944" extrusionOk="0">
                    <a:moveTo>
                      <a:pt x="1132" y="1"/>
                    </a:moveTo>
                    <a:cubicBezTo>
                      <a:pt x="0" y="1"/>
                      <a:pt x="135" y="4710"/>
                      <a:pt x="535" y="4825"/>
                    </a:cubicBezTo>
                    <a:cubicBezTo>
                      <a:pt x="788" y="4898"/>
                      <a:pt x="985" y="4943"/>
                      <a:pt x="1195" y="4943"/>
                    </a:cubicBezTo>
                    <a:cubicBezTo>
                      <a:pt x="1398" y="4943"/>
                      <a:pt x="1613" y="4901"/>
                      <a:pt x="1900" y="4801"/>
                    </a:cubicBezTo>
                    <a:cubicBezTo>
                      <a:pt x="2415" y="4628"/>
                      <a:pt x="2397" y="526"/>
                      <a:pt x="1345" y="51"/>
                    </a:cubicBezTo>
                    <a:cubicBezTo>
                      <a:pt x="1269" y="17"/>
                      <a:pt x="1199" y="1"/>
                      <a:pt x="1132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1"/>
              <p:cNvSpPr/>
              <p:nvPr/>
            </p:nvSpPr>
            <p:spPr>
              <a:xfrm>
                <a:off x="4730400" y="3200625"/>
                <a:ext cx="71450" cy="15210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6084" extrusionOk="0">
                    <a:moveTo>
                      <a:pt x="1188" y="1"/>
                    </a:moveTo>
                    <a:cubicBezTo>
                      <a:pt x="1178" y="1"/>
                      <a:pt x="1167" y="1"/>
                      <a:pt x="1157" y="2"/>
                    </a:cubicBezTo>
                    <a:cubicBezTo>
                      <a:pt x="0" y="106"/>
                      <a:pt x="481" y="5810"/>
                      <a:pt x="845" y="5944"/>
                    </a:cubicBezTo>
                    <a:cubicBezTo>
                      <a:pt x="1080" y="6029"/>
                      <a:pt x="1270" y="6084"/>
                      <a:pt x="1476" y="6084"/>
                    </a:cubicBezTo>
                    <a:cubicBezTo>
                      <a:pt x="1690" y="6084"/>
                      <a:pt x="1921" y="6025"/>
                      <a:pt x="2239" y="5880"/>
                    </a:cubicBezTo>
                    <a:cubicBezTo>
                      <a:pt x="2858" y="5605"/>
                      <a:pt x="2318" y="1"/>
                      <a:pt x="1188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21"/>
              <p:cNvSpPr/>
              <p:nvPr/>
            </p:nvSpPr>
            <p:spPr>
              <a:xfrm>
                <a:off x="1586775" y="2882825"/>
                <a:ext cx="289000" cy="536150"/>
              </a:xfrm>
              <a:custGeom>
                <a:avLst/>
                <a:gdLst/>
                <a:ahLst/>
                <a:cxnLst/>
                <a:rect l="l" t="t" r="r" b="b"/>
                <a:pathLst>
                  <a:path w="11560" h="21446" extrusionOk="0">
                    <a:moveTo>
                      <a:pt x="7471" y="0"/>
                    </a:moveTo>
                    <a:cubicBezTo>
                      <a:pt x="7455" y="0"/>
                      <a:pt x="7439" y="2"/>
                      <a:pt x="7423" y="4"/>
                    </a:cubicBezTo>
                    <a:cubicBezTo>
                      <a:pt x="5948" y="229"/>
                      <a:pt x="5936" y="10990"/>
                      <a:pt x="5960" y="13854"/>
                    </a:cubicBezTo>
                    <a:cubicBezTo>
                      <a:pt x="5921" y="11662"/>
                      <a:pt x="5687" y="5066"/>
                      <a:pt x="4291" y="5066"/>
                    </a:cubicBezTo>
                    <a:cubicBezTo>
                      <a:pt x="4229" y="5066"/>
                      <a:pt x="4164" y="5079"/>
                      <a:pt x="4096" y="5107"/>
                    </a:cubicBezTo>
                    <a:cubicBezTo>
                      <a:pt x="2234" y="5876"/>
                      <a:pt x="4589" y="14936"/>
                      <a:pt x="4589" y="14936"/>
                    </a:cubicBezTo>
                    <a:cubicBezTo>
                      <a:pt x="4589" y="14936"/>
                      <a:pt x="3193" y="13838"/>
                      <a:pt x="1931" y="13838"/>
                    </a:cubicBezTo>
                    <a:cubicBezTo>
                      <a:pt x="1641" y="13838"/>
                      <a:pt x="1357" y="13896"/>
                      <a:pt x="1100" y="14039"/>
                    </a:cubicBezTo>
                    <a:cubicBezTo>
                      <a:pt x="0" y="14653"/>
                      <a:pt x="1575" y="17037"/>
                      <a:pt x="2263" y="17985"/>
                    </a:cubicBezTo>
                    <a:cubicBezTo>
                      <a:pt x="2171" y="17930"/>
                      <a:pt x="2054" y="17891"/>
                      <a:pt x="1903" y="17891"/>
                    </a:cubicBezTo>
                    <a:cubicBezTo>
                      <a:pt x="1771" y="17891"/>
                      <a:pt x="1613" y="17921"/>
                      <a:pt x="1423" y="17996"/>
                    </a:cubicBezTo>
                    <a:cubicBezTo>
                      <a:pt x="446" y="18378"/>
                      <a:pt x="857" y="19911"/>
                      <a:pt x="1262" y="21445"/>
                    </a:cubicBezTo>
                    <a:lnTo>
                      <a:pt x="11559" y="17742"/>
                    </a:lnTo>
                    <a:cubicBezTo>
                      <a:pt x="11559" y="17742"/>
                      <a:pt x="10750" y="8554"/>
                      <a:pt x="9778" y="8428"/>
                    </a:cubicBezTo>
                    <a:cubicBezTo>
                      <a:pt x="9765" y="8426"/>
                      <a:pt x="9753" y="8426"/>
                      <a:pt x="9740" y="8426"/>
                    </a:cubicBezTo>
                    <a:cubicBezTo>
                      <a:pt x="8929" y="8426"/>
                      <a:pt x="8760" y="11983"/>
                      <a:pt x="8731" y="12923"/>
                    </a:cubicBezTo>
                    <a:cubicBezTo>
                      <a:pt x="8771" y="11205"/>
                      <a:pt x="8993" y="0"/>
                      <a:pt x="7471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21"/>
              <p:cNvSpPr/>
              <p:nvPr/>
            </p:nvSpPr>
            <p:spPr>
              <a:xfrm>
                <a:off x="1847425" y="3165550"/>
                <a:ext cx="1165750" cy="356375"/>
              </a:xfrm>
              <a:custGeom>
                <a:avLst/>
                <a:gdLst/>
                <a:ahLst/>
                <a:cxnLst/>
                <a:rect l="l" t="t" r="r" b="b"/>
                <a:pathLst>
                  <a:path w="46630" h="14255" extrusionOk="0">
                    <a:moveTo>
                      <a:pt x="46" y="0"/>
                    </a:moveTo>
                    <a:lnTo>
                      <a:pt x="0" y="9111"/>
                    </a:lnTo>
                    <a:lnTo>
                      <a:pt x="46630" y="14254"/>
                    </a:lnTo>
                    <a:lnTo>
                      <a:pt x="466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21"/>
              <p:cNvSpPr/>
              <p:nvPr/>
            </p:nvSpPr>
            <p:spPr>
              <a:xfrm>
                <a:off x="2522850" y="3195175"/>
                <a:ext cx="264850" cy="250250"/>
              </a:xfrm>
              <a:custGeom>
                <a:avLst/>
                <a:gdLst/>
                <a:ahLst/>
                <a:cxnLst/>
                <a:rect l="l" t="t" r="r" b="b"/>
                <a:pathLst>
                  <a:path w="10594" h="10010" extrusionOk="0">
                    <a:moveTo>
                      <a:pt x="0" y="1"/>
                    </a:moveTo>
                    <a:lnTo>
                      <a:pt x="0" y="8962"/>
                    </a:lnTo>
                    <a:lnTo>
                      <a:pt x="10593" y="10009"/>
                    </a:lnTo>
                    <a:lnTo>
                      <a:pt x="1059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21"/>
              <p:cNvSpPr/>
              <p:nvPr/>
            </p:nvSpPr>
            <p:spPr>
              <a:xfrm>
                <a:off x="2682375" y="3195175"/>
                <a:ext cx="2350" cy="250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0010" extrusionOk="0">
                    <a:moveTo>
                      <a:pt x="1" y="1"/>
                    </a:moveTo>
                    <a:lnTo>
                      <a:pt x="1" y="10009"/>
                    </a:lnTo>
                    <a:lnTo>
                      <a:pt x="94" y="10009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21"/>
              <p:cNvSpPr/>
              <p:nvPr/>
            </p:nvSpPr>
            <p:spPr>
              <a:xfrm>
                <a:off x="2738800" y="3195175"/>
                <a:ext cx="2350" cy="250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0010" extrusionOk="0">
                    <a:moveTo>
                      <a:pt x="0" y="1"/>
                    </a:moveTo>
                    <a:lnTo>
                      <a:pt x="0" y="10009"/>
                    </a:lnTo>
                    <a:lnTo>
                      <a:pt x="93" y="10009"/>
                    </a:lnTo>
                    <a:lnTo>
                      <a:pt x="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21"/>
              <p:cNvSpPr/>
              <p:nvPr/>
            </p:nvSpPr>
            <p:spPr>
              <a:xfrm>
                <a:off x="2625975" y="3195175"/>
                <a:ext cx="2350" cy="250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0010" extrusionOk="0">
                    <a:moveTo>
                      <a:pt x="1" y="1"/>
                    </a:moveTo>
                    <a:lnTo>
                      <a:pt x="1" y="10009"/>
                    </a:lnTo>
                    <a:lnTo>
                      <a:pt x="94" y="10009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21"/>
              <p:cNvSpPr/>
              <p:nvPr/>
            </p:nvSpPr>
            <p:spPr>
              <a:xfrm>
                <a:off x="2569575" y="3195175"/>
                <a:ext cx="2350" cy="250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0010" extrusionOk="0">
                    <a:moveTo>
                      <a:pt x="0" y="1"/>
                    </a:moveTo>
                    <a:lnTo>
                      <a:pt x="0" y="10009"/>
                    </a:lnTo>
                    <a:lnTo>
                      <a:pt x="93" y="10009"/>
                    </a:lnTo>
                    <a:lnTo>
                      <a:pt x="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21"/>
              <p:cNvSpPr/>
              <p:nvPr/>
            </p:nvSpPr>
            <p:spPr>
              <a:xfrm>
                <a:off x="1848575" y="3171900"/>
                <a:ext cx="1164600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46584" h="1302" extrusionOk="0">
                    <a:moveTo>
                      <a:pt x="0" y="0"/>
                    </a:moveTo>
                    <a:lnTo>
                      <a:pt x="0" y="1301"/>
                    </a:lnTo>
                    <a:lnTo>
                      <a:pt x="46584" y="1301"/>
                    </a:lnTo>
                    <a:lnTo>
                      <a:pt x="465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21"/>
              <p:cNvSpPr/>
              <p:nvPr/>
            </p:nvSpPr>
            <p:spPr>
              <a:xfrm>
                <a:off x="2518650" y="3177250"/>
                <a:ext cx="13625" cy="22695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9078" extrusionOk="0">
                    <a:moveTo>
                      <a:pt x="0" y="0"/>
                    </a:moveTo>
                    <a:lnTo>
                      <a:pt x="0" y="9078"/>
                    </a:lnTo>
                    <a:lnTo>
                      <a:pt x="545" y="9078"/>
                    </a:lnTo>
                    <a:lnTo>
                      <a:pt x="5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21"/>
              <p:cNvSpPr/>
              <p:nvPr/>
            </p:nvSpPr>
            <p:spPr>
              <a:xfrm>
                <a:off x="1847425" y="3222225"/>
                <a:ext cx="578525" cy="299700"/>
              </a:xfrm>
              <a:custGeom>
                <a:avLst/>
                <a:gdLst/>
                <a:ahLst/>
                <a:cxnLst/>
                <a:rect l="l" t="t" r="r" b="b"/>
                <a:pathLst>
                  <a:path w="23141" h="11988" extrusionOk="0">
                    <a:moveTo>
                      <a:pt x="23" y="1"/>
                    </a:moveTo>
                    <a:lnTo>
                      <a:pt x="0" y="7661"/>
                    </a:lnTo>
                    <a:lnTo>
                      <a:pt x="23141" y="11987"/>
                    </a:lnTo>
                    <a:lnTo>
                      <a:pt x="231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21"/>
              <p:cNvSpPr/>
              <p:nvPr/>
            </p:nvSpPr>
            <p:spPr>
              <a:xfrm>
                <a:off x="2334975" y="3259675"/>
                <a:ext cx="38050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3027" extrusionOk="0">
                    <a:moveTo>
                      <a:pt x="1" y="1"/>
                    </a:moveTo>
                    <a:lnTo>
                      <a:pt x="1" y="3026"/>
                    </a:lnTo>
                    <a:lnTo>
                      <a:pt x="1521" y="3026"/>
                    </a:lnTo>
                    <a:lnTo>
                      <a:pt x="15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21"/>
              <p:cNvSpPr/>
              <p:nvPr/>
            </p:nvSpPr>
            <p:spPr>
              <a:xfrm>
                <a:off x="2339600" y="3264300"/>
                <a:ext cx="28800" cy="66425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2657" extrusionOk="0">
                    <a:moveTo>
                      <a:pt x="1" y="0"/>
                    </a:moveTo>
                    <a:lnTo>
                      <a:pt x="1" y="2657"/>
                    </a:lnTo>
                    <a:lnTo>
                      <a:pt x="1152" y="2657"/>
                    </a:lnTo>
                    <a:lnTo>
                      <a:pt x="11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21"/>
              <p:cNvSpPr/>
              <p:nvPr/>
            </p:nvSpPr>
            <p:spPr>
              <a:xfrm>
                <a:off x="2272775" y="3259675"/>
                <a:ext cx="37950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1518" h="3027" extrusionOk="0">
                    <a:moveTo>
                      <a:pt x="1" y="1"/>
                    </a:moveTo>
                    <a:lnTo>
                      <a:pt x="1" y="3026"/>
                    </a:lnTo>
                    <a:lnTo>
                      <a:pt x="1517" y="3026"/>
                    </a:lnTo>
                    <a:lnTo>
                      <a:pt x="15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21"/>
              <p:cNvSpPr/>
              <p:nvPr/>
            </p:nvSpPr>
            <p:spPr>
              <a:xfrm>
                <a:off x="2210450" y="3259675"/>
                <a:ext cx="38050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3027" extrusionOk="0">
                    <a:moveTo>
                      <a:pt x="0" y="1"/>
                    </a:moveTo>
                    <a:lnTo>
                      <a:pt x="0" y="3026"/>
                    </a:lnTo>
                    <a:lnTo>
                      <a:pt x="1522" y="3026"/>
                    </a:lnTo>
                    <a:lnTo>
                      <a:pt x="15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21"/>
              <p:cNvSpPr/>
              <p:nvPr/>
            </p:nvSpPr>
            <p:spPr>
              <a:xfrm>
                <a:off x="2806200" y="3235525"/>
                <a:ext cx="205825" cy="275250"/>
              </a:xfrm>
              <a:custGeom>
                <a:avLst/>
                <a:gdLst/>
                <a:ahLst/>
                <a:cxnLst/>
                <a:rect l="l" t="t" r="r" b="b"/>
                <a:pathLst>
                  <a:path w="8233" h="11010" extrusionOk="0">
                    <a:moveTo>
                      <a:pt x="1" y="0"/>
                    </a:moveTo>
                    <a:lnTo>
                      <a:pt x="1" y="11010"/>
                    </a:lnTo>
                    <a:lnTo>
                      <a:pt x="8233" y="11010"/>
                    </a:lnTo>
                    <a:lnTo>
                      <a:pt x="82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21"/>
              <p:cNvSpPr/>
              <p:nvPr/>
            </p:nvSpPr>
            <p:spPr>
              <a:xfrm>
                <a:off x="2812425" y="3242325"/>
                <a:ext cx="203075" cy="275125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11005" extrusionOk="0">
                    <a:moveTo>
                      <a:pt x="0" y="0"/>
                    </a:moveTo>
                    <a:lnTo>
                      <a:pt x="0" y="11004"/>
                    </a:lnTo>
                    <a:lnTo>
                      <a:pt x="8123" y="11004"/>
                    </a:lnTo>
                    <a:lnTo>
                      <a:pt x="80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21"/>
              <p:cNvSpPr/>
              <p:nvPr/>
            </p:nvSpPr>
            <p:spPr>
              <a:xfrm>
                <a:off x="2812425" y="3242325"/>
                <a:ext cx="201900" cy="275125"/>
              </a:xfrm>
              <a:custGeom>
                <a:avLst/>
                <a:gdLst/>
                <a:ahLst/>
                <a:cxnLst/>
                <a:rect l="l" t="t" r="r" b="b"/>
                <a:pathLst>
                  <a:path w="8076" h="11005" extrusionOk="0">
                    <a:moveTo>
                      <a:pt x="0" y="0"/>
                    </a:moveTo>
                    <a:lnTo>
                      <a:pt x="0" y="11004"/>
                    </a:lnTo>
                    <a:lnTo>
                      <a:pt x="1221" y="11004"/>
                    </a:lnTo>
                    <a:lnTo>
                      <a:pt x="1221" y="1678"/>
                    </a:lnTo>
                    <a:lnTo>
                      <a:pt x="8076" y="1678"/>
                    </a:lnTo>
                    <a:lnTo>
                      <a:pt x="807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21"/>
              <p:cNvSpPr/>
              <p:nvPr/>
            </p:nvSpPr>
            <p:spPr>
              <a:xfrm>
                <a:off x="2933050" y="3238725"/>
                <a:ext cx="5500" cy="22057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8823" extrusionOk="0">
                    <a:moveTo>
                      <a:pt x="0" y="0"/>
                    </a:moveTo>
                    <a:lnTo>
                      <a:pt x="0" y="8822"/>
                    </a:lnTo>
                    <a:lnTo>
                      <a:pt x="220" y="8822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21"/>
              <p:cNvSpPr/>
              <p:nvPr/>
            </p:nvSpPr>
            <p:spPr>
              <a:xfrm>
                <a:off x="3142900" y="3383400"/>
                <a:ext cx="3103125" cy="235150"/>
              </a:xfrm>
              <a:custGeom>
                <a:avLst/>
                <a:gdLst/>
                <a:ahLst/>
                <a:cxnLst/>
                <a:rect l="l" t="t" r="r" b="b"/>
                <a:pathLst>
                  <a:path w="124125" h="9406" extrusionOk="0">
                    <a:moveTo>
                      <a:pt x="55489" y="1"/>
                    </a:moveTo>
                    <a:cubicBezTo>
                      <a:pt x="53412" y="1"/>
                      <a:pt x="51349" y="20"/>
                      <a:pt x="49314" y="61"/>
                    </a:cubicBezTo>
                    <a:cubicBezTo>
                      <a:pt x="27909" y="490"/>
                      <a:pt x="7059" y="1387"/>
                      <a:pt x="1" y="3278"/>
                    </a:cubicBezTo>
                    <a:lnTo>
                      <a:pt x="101296" y="9406"/>
                    </a:lnTo>
                    <a:cubicBezTo>
                      <a:pt x="101296" y="9406"/>
                      <a:pt x="124124" y="6565"/>
                      <a:pt x="107510" y="3238"/>
                    </a:cubicBezTo>
                    <a:cubicBezTo>
                      <a:pt x="103073" y="2352"/>
                      <a:pt x="78477" y="1"/>
                      <a:pt x="554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21"/>
              <p:cNvSpPr/>
              <p:nvPr/>
            </p:nvSpPr>
            <p:spPr>
              <a:xfrm>
                <a:off x="2833650" y="3320925"/>
                <a:ext cx="1399950" cy="245850"/>
              </a:xfrm>
              <a:custGeom>
                <a:avLst/>
                <a:gdLst/>
                <a:ahLst/>
                <a:cxnLst/>
                <a:rect l="l" t="t" r="r" b="b"/>
                <a:pathLst>
                  <a:path w="55998" h="9834" extrusionOk="0">
                    <a:moveTo>
                      <a:pt x="36487" y="0"/>
                    </a:moveTo>
                    <a:cubicBezTo>
                      <a:pt x="36349" y="0"/>
                      <a:pt x="36211" y="1"/>
                      <a:pt x="36072" y="4"/>
                    </a:cubicBezTo>
                    <a:cubicBezTo>
                      <a:pt x="29906" y="130"/>
                      <a:pt x="5590" y="5777"/>
                      <a:pt x="1" y="7681"/>
                    </a:cubicBezTo>
                    <a:lnTo>
                      <a:pt x="55997" y="9833"/>
                    </a:lnTo>
                    <a:cubicBezTo>
                      <a:pt x="55997" y="9833"/>
                      <a:pt x="48159" y="0"/>
                      <a:pt x="364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21"/>
              <p:cNvSpPr/>
              <p:nvPr/>
            </p:nvSpPr>
            <p:spPr>
              <a:xfrm>
                <a:off x="3711325" y="3321750"/>
                <a:ext cx="522275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20891" h="9801" extrusionOk="0">
                    <a:moveTo>
                      <a:pt x="2395" y="0"/>
                    </a:moveTo>
                    <a:cubicBezTo>
                      <a:pt x="4449" y="1146"/>
                      <a:pt x="5640" y="2500"/>
                      <a:pt x="5640" y="3951"/>
                    </a:cubicBezTo>
                    <a:cubicBezTo>
                      <a:pt x="5640" y="5894"/>
                      <a:pt x="3506" y="7665"/>
                      <a:pt x="0" y="8996"/>
                    </a:cubicBezTo>
                    <a:lnTo>
                      <a:pt x="20890" y="9800"/>
                    </a:lnTo>
                    <a:cubicBezTo>
                      <a:pt x="20890" y="9800"/>
                      <a:pt x="13503" y="538"/>
                      <a:pt x="23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21"/>
              <p:cNvSpPr/>
              <p:nvPr/>
            </p:nvSpPr>
            <p:spPr>
              <a:xfrm>
                <a:off x="2833650" y="3508600"/>
                <a:ext cx="2187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9" extrusionOk="0">
                    <a:moveTo>
                      <a:pt x="540" y="0"/>
                    </a:moveTo>
                    <a:cubicBezTo>
                      <a:pt x="342" y="64"/>
                      <a:pt x="163" y="121"/>
                      <a:pt x="1" y="174"/>
                    </a:cubicBezTo>
                    <a:lnTo>
                      <a:pt x="874" y="209"/>
                    </a:lnTo>
                    <a:cubicBezTo>
                      <a:pt x="759" y="139"/>
                      <a:pt x="644" y="70"/>
                      <a:pt x="5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21"/>
              <p:cNvSpPr/>
              <p:nvPr/>
            </p:nvSpPr>
            <p:spPr>
              <a:xfrm>
                <a:off x="838575" y="3331175"/>
                <a:ext cx="2683425" cy="338650"/>
              </a:xfrm>
              <a:custGeom>
                <a:avLst/>
                <a:gdLst/>
                <a:ahLst/>
                <a:cxnLst/>
                <a:rect l="l" t="t" r="r" b="b"/>
                <a:pathLst>
                  <a:path w="107337" h="13546" extrusionOk="0">
                    <a:moveTo>
                      <a:pt x="39432" y="0"/>
                    </a:moveTo>
                    <a:cubicBezTo>
                      <a:pt x="37459" y="0"/>
                      <a:pt x="35912" y="109"/>
                      <a:pt x="34916" y="352"/>
                    </a:cubicBezTo>
                    <a:cubicBezTo>
                      <a:pt x="25138" y="2740"/>
                      <a:pt x="1" y="9180"/>
                      <a:pt x="1" y="9180"/>
                    </a:cubicBezTo>
                    <a:cubicBezTo>
                      <a:pt x="1" y="9180"/>
                      <a:pt x="17034" y="13545"/>
                      <a:pt x="44322" y="13545"/>
                    </a:cubicBezTo>
                    <a:cubicBezTo>
                      <a:pt x="48291" y="13545"/>
                      <a:pt x="52477" y="13453"/>
                      <a:pt x="56859" y="13242"/>
                    </a:cubicBezTo>
                    <a:cubicBezTo>
                      <a:pt x="91376" y="11570"/>
                      <a:pt x="107336" y="8468"/>
                      <a:pt x="107336" y="8468"/>
                    </a:cubicBezTo>
                    <a:cubicBezTo>
                      <a:pt x="107336" y="8468"/>
                      <a:pt x="56815" y="0"/>
                      <a:pt x="394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21"/>
              <p:cNvSpPr/>
              <p:nvPr/>
            </p:nvSpPr>
            <p:spPr>
              <a:xfrm>
                <a:off x="838575" y="3331175"/>
                <a:ext cx="1649000" cy="338650"/>
              </a:xfrm>
              <a:custGeom>
                <a:avLst/>
                <a:gdLst/>
                <a:ahLst/>
                <a:cxnLst/>
                <a:rect l="l" t="t" r="r" b="b"/>
                <a:pathLst>
                  <a:path w="65960" h="13546" extrusionOk="0">
                    <a:moveTo>
                      <a:pt x="39432" y="0"/>
                    </a:moveTo>
                    <a:cubicBezTo>
                      <a:pt x="37458" y="0"/>
                      <a:pt x="35912" y="109"/>
                      <a:pt x="34916" y="352"/>
                    </a:cubicBezTo>
                    <a:cubicBezTo>
                      <a:pt x="25138" y="2740"/>
                      <a:pt x="1" y="9180"/>
                      <a:pt x="1" y="9180"/>
                    </a:cubicBezTo>
                    <a:cubicBezTo>
                      <a:pt x="1" y="9180"/>
                      <a:pt x="17034" y="13545"/>
                      <a:pt x="44322" y="13545"/>
                    </a:cubicBezTo>
                    <a:cubicBezTo>
                      <a:pt x="48291" y="13545"/>
                      <a:pt x="52477" y="13453"/>
                      <a:pt x="56859" y="13242"/>
                    </a:cubicBezTo>
                    <a:cubicBezTo>
                      <a:pt x="58885" y="13143"/>
                      <a:pt x="60840" y="13039"/>
                      <a:pt x="62731" y="12929"/>
                    </a:cubicBezTo>
                    <a:cubicBezTo>
                      <a:pt x="64803" y="11523"/>
                      <a:pt x="65959" y="9967"/>
                      <a:pt x="65959" y="8329"/>
                    </a:cubicBezTo>
                    <a:cubicBezTo>
                      <a:pt x="65959" y="5733"/>
                      <a:pt x="63073" y="3337"/>
                      <a:pt x="58207" y="1416"/>
                    </a:cubicBezTo>
                    <a:cubicBezTo>
                      <a:pt x="50693" y="571"/>
                      <a:pt x="43945" y="0"/>
                      <a:pt x="394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21"/>
              <p:cNvSpPr/>
              <p:nvPr/>
            </p:nvSpPr>
            <p:spPr>
              <a:xfrm>
                <a:off x="763825" y="3519875"/>
                <a:ext cx="3320978" cy="547900"/>
              </a:xfrm>
              <a:custGeom>
                <a:avLst/>
                <a:gdLst/>
                <a:ahLst/>
                <a:cxnLst/>
                <a:rect l="l" t="t" r="r" b="b"/>
                <a:pathLst>
                  <a:path w="112566" h="21916" extrusionOk="0">
                    <a:moveTo>
                      <a:pt x="112566" y="1"/>
                    </a:moveTo>
                    <a:lnTo>
                      <a:pt x="0" y="920"/>
                    </a:lnTo>
                    <a:lnTo>
                      <a:pt x="38305" y="21915"/>
                    </a:lnTo>
                    <a:lnTo>
                      <a:pt x="1125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21"/>
              <p:cNvSpPr/>
              <p:nvPr/>
            </p:nvSpPr>
            <p:spPr>
              <a:xfrm>
                <a:off x="461663" y="3555325"/>
                <a:ext cx="2693075" cy="526050"/>
              </a:xfrm>
              <a:custGeom>
                <a:avLst/>
                <a:gdLst/>
                <a:ahLst/>
                <a:cxnLst/>
                <a:rect l="l" t="t" r="r" b="b"/>
                <a:pathLst>
                  <a:path w="107723" h="21042" extrusionOk="0">
                    <a:moveTo>
                      <a:pt x="107723" y="0"/>
                    </a:moveTo>
                    <a:lnTo>
                      <a:pt x="0" y="46"/>
                    </a:lnTo>
                    <a:lnTo>
                      <a:pt x="38305" y="21041"/>
                    </a:lnTo>
                    <a:lnTo>
                      <a:pt x="1077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21"/>
              <p:cNvSpPr/>
              <p:nvPr/>
            </p:nvSpPr>
            <p:spPr>
              <a:xfrm>
                <a:off x="763825" y="3542850"/>
                <a:ext cx="52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12" extrusionOk="0">
                    <a:moveTo>
                      <a:pt x="0" y="1"/>
                    </a:moveTo>
                    <a:lnTo>
                      <a:pt x="208" y="112"/>
                    </a:lnTo>
                    <a:cubicBezTo>
                      <a:pt x="150" y="77"/>
                      <a:pt x="99" y="36"/>
                      <a:pt x="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21"/>
              <p:cNvSpPr/>
              <p:nvPr/>
            </p:nvSpPr>
            <p:spPr>
              <a:xfrm>
                <a:off x="861275" y="3596250"/>
                <a:ext cx="2783075" cy="479925"/>
              </a:xfrm>
              <a:custGeom>
                <a:avLst/>
                <a:gdLst/>
                <a:ahLst/>
                <a:cxnLst/>
                <a:rect l="l" t="t" r="r" b="b"/>
                <a:pathLst>
                  <a:path w="111323" h="19197" extrusionOk="0">
                    <a:moveTo>
                      <a:pt x="1" y="0"/>
                    </a:moveTo>
                    <a:lnTo>
                      <a:pt x="737" y="19196"/>
                    </a:lnTo>
                    <a:lnTo>
                      <a:pt x="111323" y="9234"/>
                    </a:lnTo>
                    <a:cubicBezTo>
                      <a:pt x="111266" y="9231"/>
                      <a:pt x="111168" y="9230"/>
                      <a:pt x="111029" y="9230"/>
                    </a:cubicBezTo>
                    <a:cubicBezTo>
                      <a:pt x="106550" y="9230"/>
                      <a:pt x="60379" y="10665"/>
                      <a:pt x="54864" y="10665"/>
                    </a:cubicBezTo>
                    <a:cubicBezTo>
                      <a:pt x="54626" y="10665"/>
                      <a:pt x="54464" y="10663"/>
                      <a:pt x="54384" y="10657"/>
                    </a:cubicBezTo>
                    <a:cubicBezTo>
                      <a:pt x="30745" y="8996"/>
                      <a:pt x="10328" y="4802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21"/>
              <p:cNvSpPr/>
              <p:nvPr/>
            </p:nvSpPr>
            <p:spPr>
              <a:xfrm>
                <a:off x="1429000" y="3762938"/>
                <a:ext cx="2283500" cy="586925"/>
              </a:xfrm>
              <a:custGeom>
                <a:avLst/>
                <a:gdLst/>
                <a:ahLst/>
                <a:cxnLst/>
                <a:rect l="l" t="t" r="r" b="b"/>
                <a:pathLst>
                  <a:path w="91340" h="2347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0" y="17"/>
                      <a:pt x="226" y="29"/>
                      <a:pt x="335" y="41"/>
                    </a:cubicBezTo>
                    <a:cubicBezTo>
                      <a:pt x="16414" y="2211"/>
                      <a:pt x="30986" y="19346"/>
                      <a:pt x="38623" y="23477"/>
                    </a:cubicBezTo>
                    <a:lnTo>
                      <a:pt x="91339" y="16865"/>
                    </a:lnTo>
                    <a:lnTo>
                      <a:pt x="75216" y="1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21"/>
              <p:cNvSpPr/>
              <p:nvPr/>
            </p:nvSpPr>
            <p:spPr>
              <a:xfrm>
                <a:off x="2874575" y="3484575"/>
                <a:ext cx="3320850" cy="479500"/>
              </a:xfrm>
              <a:custGeom>
                <a:avLst/>
                <a:gdLst/>
                <a:ahLst/>
                <a:cxnLst/>
                <a:rect l="l" t="t" r="r" b="b"/>
                <a:pathLst>
                  <a:path w="132834" h="19180" extrusionOk="0">
                    <a:moveTo>
                      <a:pt x="132833" y="1"/>
                    </a:moveTo>
                    <a:lnTo>
                      <a:pt x="27303" y="1424"/>
                    </a:lnTo>
                    <a:lnTo>
                      <a:pt x="1" y="11925"/>
                    </a:lnTo>
                    <a:lnTo>
                      <a:pt x="47233" y="19180"/>
                    </a:lnTo>
                    <a:lnTo>
                      <a:pt x="126059" y="6122"/>
                    </a:lnTo>
                    <a:lnTo>
                      <a:pt x="1328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21"/>
              <p:cNvSpPr/>
              <p:nvPr/>
            </p:nvSpPr>
            <p:spPr>
              <a:xfrm>
                <a:off x="2856600" y="3694050"/>
                <a:ext cx="2968900" cy="804200"/>
              </a:xfrm>
              <a:custGeom>
                <a:avLst/>
                <a:gdLst/>
                <a:ahLst/>
                <a:cxnLst/>
                <a:rect l="l" t="t" r="r" b="b"/>
                <a:pathLst>
                  <a:path w="118756" h="32168" extrusionOk="0">
                    <a:moveTo>
                      <a:pt x="21493" y="1"/>
                    </a:moveTo>
                    <a:lnTo>
                      <a:pt x="0" y="8644"/>
                    </a:lnTo>
                    <a:lnTo>
                      <a:pt x="100862" y="32168"/>
                    </a:lnTo>
                    <a:lnTo>
                      <a:pt x="118756" y="2507"/>
                    </a:lnTo>
                    <a:lnTo>
                      <a:pt x="214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21"/>
              <p:cNvSpPr/>
              <p:nvPr/>
            </p:nvSpPr>
            <p:spPr>
              <a:xfrm>
                <a:off x="4432875" y="3375675"/>
                <a:ext cx="2383150" cy="770325"/>
              </a:xfrm>
              <a:custGeom>
                <a:avLst/>
                <a:gdLst/>
                <a:ahLst/>
                <a:cxnLst/>
                <a:rect l="l" t="t" r="r" b="b"/>
                <a:pathLst>
                  <a:path w="95326" h="30813" extrusionOk="0">
                    <a:moveTo>
                      <a:pt x="95326" y="1"/>
                    </a:moveTo>
                    <a:lnTo>
                      <a:pt x="1" y="16529"/>
                    </a:lnTo>
                    <a:lnTo>
                      <a:pt x="53412" y="27405"/>
                    </a:lnTo>
                    <a:lnTo>
                      <a:pt x="84439" y="30813"/>
                    </a:lnTo>
                    <a:lnTo>
                      <a:pt x="953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21"/>
              <p:cNvSpPr/>
              <p:nvPr/>
            </p:nvSpPr>
            <p:spPr>
              <a:xfrm>
                <a:off x="1648075" y="3752175"/>
                <a:ext cx="2671875" cy="146500"/>
              </a:xfrm>
              <a:custGeom>
                <a:avLst/>
                <a:gdLst/>
                <a:ahLst/>
                <a:cxnLst/>
                <a:rect l="l" t="t" r="r" b="b"/>
                <a:pathLst>
                  <a:path w="106875" h="5860" extrusionOk="0">
                    <a:moveTo>
                      <a:pt x="58517" y="1"/>
                    </a:moveTo>
                    <a:cubicBezTo>
                      <a:pt x="5328" y="1"/>
                      <a:pt x="1" y="5248"/>
                      <a:pt x="2137" y="5664"/>
                    </a:cubicBezTo>
                    <a:cubicBezTo>
                      <a:pt x="2827" y="5800"/>
                      <a:pt x="4916" y="5860"/>
                      <a:pt x="8043" y="5860"/>
                    </a:cubicBezTo>
                    <a:cubicBezTo>
                      <a:pt x="29320" y="5860"/>
                      <a:pt x="98661" y="3069"/>
                      <a:pt x="102490" y="2222"/>
                    </a:cubicBezTo>
                    <a:cubicBezTo>
                      <a:pt x="106875" y="1256"/>
                      <a:pt x="78150" y="105"/>
                      <a:pt x="63786" y="17"/>
                    </a:cubicBezTo>
                    <a:cubicBezTo>
                      <a:pt x="61980" y="6"/>
                      <a:pt x="60224" y="1"/>
                      <a:pt x="585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21"/>
              <p:cNvSpPr/>
              <p:nvPr/>
            </p:nvSpPr>
            <p:spPr>
              <a:xfrm>
                <a:off x="1721650" y="3757900"/>
                <a:ext cx="2595550" cy="123650"/>
              </a:xfrm>
              <a:custGeom>
                <a:avLst/>
                <a:gdLst/>
                <a:ahLst/>
                <a:cxnLst/>
                <a:rect l="l" t="t" r="r" b="b"/>
                <a:pathLst>
                  <a:path w="103822" h="4946" extrusionOk="0">
                    <a:moveTo>
                      <a:pt x="56849" y="1"/>
                    </a:moveTo>
                    <a:cubicBezTo>
                      <a:pt x="5173" y="1"/>
                      <a:pt x="1" y="4422"/>
                      <a:pt x="2075" y="4781"/>
                    </a:cubicBezTo>
                    <a:cubicBezTo>
                      <a:pt x="2744" y="4895"/>
                      <a:pt x="4766" y="4946"/>
                      <a:pt x="7794" y="4946"/>
                    </a:cubicBezTo>
                    <a:cubicBezTo>
                      <a:pt x="28440" y="4946"/>
                      <a:pt x="95839" y="2588"/>
                      <a:pt x="99558" y="1876"/>
                    </a:cubicBezTo>
                    <a:cubicBezTo>
                      <a:pt x="103822" y="1056"/>
                      <a:pt x="75913" y="89"/>
                      <a:pt x="61959" y="14"/>
                    </a:cubicBezTo>
                    <a:cubicBezTo>
                      <a:pt x="60207" y="5"/>
                      <a:pt x="58504" y="1"/>
                      <a:pt x="568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21"/>
              <p:cNvSpPr/>
              <p:nvPr/>
            </p:nvSpPr>
            <p:spPr>
              <a:xfrm>
                <a:off x="1761375" y="3865675"/>
                <a:ext cx="140875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5635" h="633" extrusionOk="0">
                    <a:moveTo>
                      <a:pt x="225" y="1"/>
                    </a:moveTo>
                    <a:lnTo>
                      <a:pt x="225" y="1"/>
                    </a:lnTo>
                    <a:cubicBezTo>
                      <a:pt x="0" y="238"/>
                      <a:pt x="145" y="412"/>
                      <a:pt x="486" y="470"/>
                    </a:cubicBezTo>
                    <a:cubicBezTo>
                      <a:pt x="1111" y="574"/>
                      <a:pt x="2927" y="626"/>
                      <a:pt x="5635" y="633"/>
                    </a:cubicBezTo>
                    <a:cubicBezTo>
                      <a:pt x="3603" y="441"/>
                      <a:pt x="1793" y="233"/>
                      <a:pt x="2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21"/>
              <p:cNvSpPr/>
              <p:nvPr/>
            </p:nvSpPr>
            <p:spPr>
              <a:xfrm>
                <a:off x="3218825" y="3758075"/>
                <a:ext cx="1098375" cy="87525"/>
              </a:xfrm>
              <a:custGeom>
                <a:avLst/>
                <a:gdLst/>
                <a:ahLst/>
                <a:cxnLst/>
                <a:rect l="l" t="t" r="r" b="b"/>
                <a:pathLst>
                  <a:path w="43935" h="3501" extrusionOk="0">
                    <a:moveTo>
                      <a:pt x="1" y="1"/>
                    </a:moveTo>
                    <a:cubicBezTo>
                      <a:pt x="4553" y="614"/>
                      <a:pt x="7255" y="1383"/>
                      <a:pt x="7255" y="2211"/>
                    </a:cubicBezTo>
                    <a:cubicBezTo>
                      <a:pt x="7255" y="2668"/>
                      <a:pt x="6446" y="3102"/>
                      <a:pt x="4975" y="3501"/>
                    </a:cubicBezTo>
                    <a:cubicBezTo>
                      <a:pt x="22836" y="2870"/>
                      <a:pt x="37964" y="2200"/>
                      <a:pt x="39671" y="1869"/>
                    </a:cubicBezTo>
                    <a:cubicBezTo>
                      <a:pt x="43935" y="1049"/>
                      <a:pt x="16026" y="82"/>
                      <a:pt x="2072" y="7"/>
                    </a:cubicBezTo>
                    <a:cubicBezTo>
                      <a:pt x="1372" y="7"/>
                      <a:pt x="689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21"/>
              <p:cNvSpPr/>
              <p:nvPr/>
            </p:nvSpPr>
            <p:spPr>
              <a:xfrm>
                <a:off x="3211750" y="3793650"/>
                <a:ext cx="188925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7557" h="441" extrusionOk="0">
                    <a:moveTo>
                      <a:pt x="3778" y="1"/>
                    </a:moveTo>
                    <a:cubicBezTo>
                      <a:pt x="1690" y="1"/>
                      <a:pt x="0" y="99"/>
                      <a:pt x="0" y="221"/>
                    </a:cubicBezTo>
                    <a:cubicBezTo>
                      <a:pt x="0" y="342"/>
                      <a:pt x="1690" y="441"/>
                      <a:pt x="3778" y="441"/>
                    </a:cubicBezTo>
                    <a:cubicBezTo>
                      <a:pt x="5861" y="441"/>
                      <a:pt x="7556" y="342"/>
                      <a:pt x="7556" y="221"/>
                    </a:cubicBezTo>
                    <a:cubicBezTo>
                      <a:pt x="7556" y="99"/>
                      <a:pt x="5861" y="1"/>
                      <a:pt x="3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21"/>
              <p:cNvSpPr/>
              <p:nvPr/>
            </p:nvSpPr>
            <p:spPr>
              <a:xfrm>
                <a:off x="3211750" y="3793650"/>
                <a:ext cx="121800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4872" h="441" extrusionOk="0">
                    <a:moveTo>
                      <a:pt x="3453" y="1"/>
                    </a:moveTo>
                    <a:cubicBezTo>
                      <a:pt x="1517" y="13"/>
                      <a:pt x="0" y="105"/>
                      <a:pt x="0" y="221"/>
                    </a:cubicBezTo>
                    <a:cubicBezTo>
                      <a:pt x="0" y="342"/>
                      <a:pt x="1690" y="441"/>
                      <a:pt x="3778" y="441"/>
                    </a:cubicBezTo>
                    <a:cubicBezTo>
                      <a:pt x="4155" y="441"/>
                      <a:pt x="4524" y="435"/>
                      <a:pt x="4871" y="430"/>
                    </a:cubicBezTo>
                    <a:cubicBezTo>
                      <a:pt x="4206" y="320"/>
                      <a:pt x="3709" y="169"/>
                      <a:pt x="34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21"/>
              <p:cNvSpPr/>
              <p:nvPr/>
            </p:nvSpPr>
            <p:spPr>
              <a:xfrm>
                <a:off x="1489025" y="3290050"/>
                <a:ext cx="3025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429" extrusionOk="0">
                    <a:moveTo>
                      <a:pt x="17" y="1"/>
                    </a:moveTo>
                    <a:lnTo>
                      <a:pt x="0" y="428"/>
                    </a:lnTo>
                    <a:lnTo>
                      <a:pt x="1210" y="99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21"/>
              <p:cNvSpPr/>
              <p:nvPr/>
            </p:nvSpPr>
            <p:spPr>
              <a:xfrm>
                <a:off x="1488875" y="3289050"/>
                <a:ext cx="575" cy="111975"/>
              </a:xfrm>
              <a:custGeom>
                <a:avLst/>
                <a:gdLst/>
                <a:ahLst/>
                <a:cxnLst/>
                <a:rect l="l" t="t" r="r" b="b"/>
                <a:pathLst>
                  <a:path w="23" h="4479" extrusionOk="0">
                    <a:moveTo>
                      <a:pt x="1" y="0"/>
                    </a:moveTo>
                    <a:lnTo>
                      <a:pt x="1" y="4478"/>
                    </a:lnTo>
                    <a:lnTo>
                      <a:pt x="23" y="447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21"/>
              <p:cNvSpPr/>
              <p:nvPr/>
            </p:nvSpPr>
            <p:spPr>
              <a:xfrm>
                <a:off x="1829925" y="3164075"/>
                <a:ext cx="1202075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48083" h="800" extrusionOk="0">
                    <a:moveTo>
                      <a:pt x="1" y="1"/>
                    </a:moveTo>
                    <a:lnTo>
                      <a:pt x="1" y="799"/>
                    </a:lnTo>
                    <a:lnTo>
                      <a:pt x="48082" y="799"/>
                    </a:lnTo>
                    <a:lnTo>
                      <a:pt x="480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21"/>
              <p:cNvSpPr/>
              <p:nvPr/>
            </p:nvSpPr>
            <p:spPr>
              <a:xfrm>
                <a:off x="1134225" y="3356725"/>
                <a:ext cx="520575" cy="133675"/>
              </a:xfrm>
              <a:custGeom>
                <a:avLst/>
                <a:gdLst/>
                <a:ahLst/>
                <a:cxnLst/>
                <a:rect l="l" t="t" r="r" b="b"/>
                <a:pathLst>
                  <a:path w="20823" h="5347" extrusionOk="0">
                    <a:moveTo>
                      <a:pt x="20822" y="1"/>
                    </a:moveTo>
                    <a:lnTo>
                      <a:pt x="20822" y="1"/>
                    </a:lnTo>
                    <a:cubicBezTo>
                      <a:pt x="15042" y="1371"/>
                      <a:pt x="10021" y="2546"/>
                      <a:pt x="1" y="5347"/>
                    </a:cubicBezTo>
                    <a:cubicBezTo>
                      <a:pt x="6908" y="5341"/>
                      <a:pt x="18692" y="4009"/>
                      <a:pt x="208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21"/>
              <p:cNvSpPr/>
              <p:nvPr/>
            </p:nvSpPr>
            <p:spPr>
              <a:xfrm>
                <a:off x="1146800" y="3356725"/>
                <a:ext cx="504650" cy="129050"/>
              </a:xfrm>
              <a:custGeom>
                <a:avLst/>
                <a:gdLst/>
                <a:ahLst/>
                <a:cxnLst/>
                <a:rect l="l" t="t" r="r" b="b"/>
                <a:pathLst>
                  <a:path w="20186" h="5162" extrusionOk="0">
                    <a:moveTo>
                      <a:pt x="20186" y="1"/>
                    </a:moveTo>
                    <a:lnTo>
                      <a:pt x="20186" y="1"/>
                    </a:lnTo>
                    <a:cubicBezTo>
                      <a:pt x="14470" y="1285"/>
                      <a:pt x="9778" y="2529"/>
                      <a:pt x="0" y="5162"/>
                    </a:cubicBezTo>
                    <a:cubicBezTo>
                      <a:pt x="6747" y="5144"/>
                      <a:pt x="18248" y="3790"/>
                      <a:pt x="201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21"/>
              <p:cNvSpPr/>
              <p:nvPr/>
            </p:nvSpPr>
            <p:spPr>
              <a:xfrm>
                <a:off x="1866950" y="3300150"/>
                <a:ext cx="5307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2123" h="2120" extrusionOk="0">
                    <a:moveTo>
                      <a:pt x="1154" y="1"/>
                    </a:moveTo>
                    <a:cubicBezTo>
                      <a:pt x="622" y="1"/>
                      <a:pt x="0" y="437"/>
                      <a:pt x="168" y="2010"/>
                    </a:cubicBezTo>
                    <a:lnTo>
                      <a:pt x="1417" y="2119"/>
                    </a:lnTo>
                    <a:cubicBezTo>
                      <a:pt x="1799" y="1829"/>
                      <a:pt x="2123" y="603"/>
                      <a:pt x="1764" y="227"/>
                    </a:cubicBezTo>
                    <a:cubicBezTo>
                      <a:pt x="1648" y="103"/>
                      <a:pt x="1411" y="1"/>
                      <a:pt x="1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21"/>
              <p:cNvSpPr/>
              <p:nvPr/>
            </p:nvSpPr>
            <p:spPr>
              <a:xfrm>
                <a:off x="1820650" y="3278300"/>
                <a:ext cx="68575" cy="66300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2652" extrusionOk="0">
                    <a:moveTo>
                      <a:pt x="1032" y="0"/>
                    </a:moveTo>
                    <a:cubicBezTo>
                      <a:pt x="828" y="0"/>
                      <a:pt x="645" y="48"/>
                      <a:pt x="527" y="123"/>
                    </a:cubicBezTo>
                    <a:cubicBezTo>
                      <a:pt x="1" y="459"/>
                      <a:pt x="122" y="1974"/>
                      <a:pt x="527" y="2426"/>
                    </a:cubicBezTo>
                    <a:lnTo>
                      <a:pt x="2089" y="2652"/>
                    </a:lnTo>
                    <a:cubicBezTo>
                      <a:pt x="2742" y="593"/>
                      <a:pt x="1753" y="0"/>
                      <a:pt x="10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21"/>
              <p:cNvSpPr/>
              <p:nvPr/>
            </p:nvSpPr>
            <p:spPr>
              <a:xfrm>
                <a:off x="1770750" y="3270825"/>
                <a:ext cx="74900" cy="67125"/>
              </a:xfrm>
              <a:custGeom>
                <a:avLst/>
                <a:gdLst/>
                <a:ahLst/>
                <a:cxnLst/>
                <a:rect l="l" t="t" r="r" b="b"/>
                <a:pathLst>
                  <a:path w="2996" h="2685" extrusionOk="0">
                    <a:moveTo>
                      <a:pt x="1331" y="0"/>
                    </a:moveTo>
                    <a:cubicBezTo>
                      <a:pt x="1003" y="0"/>
                      <a:pt x="701" y="106"/>
                      <a:pt x="539" y="243"/>
                    </a:cubicBezTo>
                    <a:cubicBezTo>
                      <a:pt x="0" y="700"/>
                      <a:pt x="342" y="2280"/>
                      <a:pt x="851" y="2684"/>
                    </a:cubicBezTo>
                    <a:lnTo>
                      <a:pt x="2598" y="2633"/>
                    </a:lnTo>
                    <a:cubicBezTo>
                      <a:pt x="2995" y="570"/>
                      <a:pt x="2093" y="0"/>
                      <a:pt x="13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21"/>
              <p:cNvSpPr/>
              <p:nvPr/>
            </p:nvSpPr>
            <p:spPr>
              <a:xfrm>
                <a:off x="3549050" y="3320200"/>
                <a:ext cx="321975" cy="38575"/>
              </a:xfrm>
              <a:custGeom>
                <a:avLst/>
                <a:gdLst/>
                <a:ahLst/>
                <a:cxnLst/>
                <a:rect l="l" t="t" r="r" b="b"/>
                <a:pathLst>
                  <a:path w="12879" h="1543" extrusionOk="0">
                    <a:moveTo>
                      <a:pt x="8219" y="1"/>
                    </a:moveTo>
                    <a:cubicBezTo>
                      <a:pt x="5342" y="1"/>
                      <a:pt x="11" y="917"/>
                      <a:pt x="6" y="1213"/>
                    </a:cubicBezTo>
                    <a:cubicBezTo>
                      <a:pt x="0" y="1542"/>
                      <a:pt x="7000" y="1409"/>
                      <a:pt x="9088" y="1467"/>
                    </a:cubicBezTo>
                    <a:cubicBezTo>
                      <a:pt x="9313" y="1474"/>
                      <a:pt x="9534" y="1477"/>
                      <a:pt x="9748" y="1477"/>
                    </a:cubicBezTo>
                    <a:cubicBezTo>
                      <a:pt x="11518" y="1477"/>
                      <a:pt x="12866" y="1270"/>
                      <a:pt x="12871" y="981"/>
                    </a:cubicBezTo>
                    <a:cubicBezTo>
                      <a:pt x="12878" y="658"/>
                      <a:pt x="11050" y="194"/>
                      <a:pt x="8973" y="28"/>
                    </a:cubicBezTo>
                    <a:cubicBezTo>
                      <a:pt x="8749" y="9"/>
                      <a:pt x="8495" y="1"/>
                      <a:pt x="82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21"/>
              <p:cNvSpPr/>
              <p:nvPr/>
            </p:nvSpPr>
            <p:spPr>
              <a:xfrm>
                <a:off x="3549050" y="3322300"/>
                <a:ext cx="195550" cy="35200"/>
              </a:xfrm>
              <a:custGeom>
                <a:avLst/>
                <a:gdLst/>
                <a:ahLst/>
                <a:cxnLst/>
                <a:rect l="l" t="t" r="r" b="b"/>
                <a:pathLst>
                  <a:path w="7822" h="1408" extrusionOk="0">
                    <a:moveTo>
                      <a:pt x="6404" y="1"/>
                    </a:moveTo>
                    <a:cubicBezTo>
                      <a:pt x="3541" y="238"/>
                      <a:pt x="11" y="886"/>
                      <a:pt x="6" y="1129"/>
                    </a:cubicBezTo>
                    <a:cubicBezTo>
                      <a:pt x="0" y="1407"/>
                      <a:pt x="5015" y="1354"/>
                      <a:pt x="7822" y="1367"/>
                    </a:cubicBezTo>
                    <a:cubicBezTo>
                      <a:pt x="7063" y="1020"/>
                      <a:pt x="6548" y="539"/>
                      <a:pt x="6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21"/>
              <p:cNvSpPr/>
              <p:nvPr/>
            </p:nvSpPr>
            <p:spPr>
              <a:xfrm>
                <a:off x="2276975" y="3264300"/>
                <a:ext cx="28800" cy="66425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2657" extrusionOk="0">
                    <a:moveTo>
                      <a:pt x="1" y="0"/>
                    </a:moveTo>
                    <a:lnTo>
                      <a:pt x="1" y="2657"/>
                    </a:lnTo>
                    <a:lnTo>
                      <a:pt x="1152" y="2657"/>
                    </a:lnTo>
                    <a:lnTo>
                      <a:pt x="11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21"/>
              <p:cNvSpPr/>
              <p:nvPr/>
            </p:nvSpPr>
            <p:spPr>
              <a:xfrm>
                <a:off x="2214650" y="3264300"/>
                <a:ext cx="28800" cy="66425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2657" extrusionOk="0">
                    <a:moveTo>
                      <a:pt x="0" y="0"/>
                    </a:moveTo>
                    <a:lnTo>
                      <a:pt x="0" y="2657"/>
                    </a:lnTo>
                    <a:lnTo>
                      <a:pt x="1151" y="2657"/>
                    </a:ln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21"/>
              <p:cNvSpPr/>
              <p:nvPr/>
            </p:nvSpPr>
            <p:spPr>
              <a:xfrm>
                <a:off x="3330175" y="3067000"/>
                <a:ext cx="235525" cy="74275"/>
              </a:xfrm>
              <a:custGeom>
                <a:avLst/>
                <a:gdLst/>
                <a:ahLst/>
                <a:cxnLst/>
                <a:rect l="l" t="t" r="r" b="b"/>
                <a:pathLst>
                  <a:path w="9421" h="2971" extrusionOk="0">
                    <a:moveTo>
                      <a:pt x="1602" y="1"/>
                    </a:moveTo>
                    <a:cubicBezTo>
                      <a:pt x="813" y="1"/>
                      <a:pt x="129" y="152"/>
                      <a:pt x="129" y="152"/>
                    </a:cubicBezTo>
                    <a:lnTo>
                      <a:pt x="1" y="2970"/>
                    </a:lnTo>
                    <a:cubicBezTo>
                      <a:pt x="1" y="2970"/>
                      <a:pt x="1500" y="2143"/>
                      <a:pt x="2729" y="2143"/>
                    </a:cubicBezTo>
                    <a:cubicBezTo>
                      <a:pt x="2925" y="2143"/>
                      <a:pt x="3113" y="2164"/>
                      <a:pt x="3287" y="2212"/>
                    </a:cubicBezTo>
                    <a:cubicBezTo>
                      <a:pt x="3443" y="2256"/>
                      <a:pt x="3632" y="2275"/>
                      <a:pt x="3846" y="2275"/>
                    </a:cubicBezTo>
                    <a:cubicBezTo>
                      <a:pt x="5705" y="2275"/>
                      <a:pt x="9420" y="794"/>
                      <a:pt x="9420" y="794"/>
                    </a:cubicBezTo>
                    <a:lnTo>
                      <a:pt x="9420" y="794"/>
                    </a:lnTo>
                    <a:cubicBezTo>
                      <a:pt x="9420" y="794"/>
                      <a:pt x="8182" y="922"/>
                      <a:pt x="6781" y="922"/>
                    </a:cubicBezTo>
                    <a:cubicBezTo>
                      <a:pt x="5465" y="922"/>
                      <a:pt x="4005" y="809"/>
                      <a:pt x="3293" y="372"/>
                    </a:cubicBezTo>
                    <a:cubicBezTo>
                      <a:pt x="2830" y="84"/>
                      <a:pt x="2187" y="1"/>
                      <a:pt x="16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21"/>
              <p:cNvSpPr/>
              <p:nvPr/>
            </p:nvSpPr>
            <p:spPr>
              <a:xfrm>
                <a:off x="3329025" y="3064425"/>
                <a:ext cx="4375" cy="7337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9351" extrusionOk="0">
                    <a:moveTo>
                      <a:pt x="1" y="0"/>
                    </a:moveTo>
                    <a:lnTo>
                      <a:pt x="1" y="29350"/>
                    </a:lnTo>
                    <a:lnTo>
                      <a:pt x="175" y="29350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21"/>
              <p:cNvSpPr/>
              <p:nvPr/>
            </p:nvSpPr>
            <p:spPr>
              <a:xfrm>
                <a:off x="5418125" y="3342400"/>
                <a:ext cx="3010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366" extrusionOk="0">
                    <a:moveTo>
                      <a:pt x="24" y="0"/>
                    </a:moveTo>
                    <a:lnTo>
                      <a:pt x="0" y="366"/>
                    </a:lnTo>
                    <a:lnTo>
                      <a:pt x="1204" y="99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21"/>
              <p:cNvSpPr/>
              <p:nvPr/>
            </p:nvSpPr>
            <p:spPr>
              <a:xfrm>
                <a:off x="5416825" y="3341700"/>
                <a:ext cx="1900" cy="94450"/>
              </a:xfrm>
              <a:custGeom>
                <a:avLst/>
                <a:gdLst/>
                <a:ahLst/>
                <a:cxnLst/>
                <a:rect l="l" t="t" r="r" b="b"/>
                <a:pathLst>
                  <a:path w="76" h="3778" extrusionOk="0">
                    <a:moveTo>
                      <a:pt x="59" y="1"/>
                    </a:moveTo>
                    <a:lnTo>
                      <a:pt x="1" y="3777"/>
                    </a:lnTo>
                    <a:lnTo>
                      <a:pt x="24" y="3777"/>
                    </a:lnTo>
                    <a:lnTo>
                      <a:pt x="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21"/>
              <p:cNvSpPr/>
              <p:nvPr/>
            </p:nvSpPr>
            <p:spPr>
              <a:xfrm>
                <a:off x="5218100" y="3408225"/>
                <a:ext cx="334400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13376" h="186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694" y="895"/>
                      <a:pt x="6753" y="1866"/>
                      <a:pt x="9795" y="1866"/>
                    </a:cubicBezTo>
                    <a:cubicBezTo>
                      <a:pt x="11372" y="1866"/>
                      <a:pt x="12677" y="1605"/>
                      <a:pt x="13376" y="937"/>
                    </a:cubicBezTo>
                    <a:cubicBezTo>
                      <a:pt x="9685" y="614"/>
                      <a:pt x="6486" y="318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21"/>
              <p:cNvSpPr/>
              <p:nvPr/>
            </p:nvSpPr>
            <p:spPr>
              <a:xfrm>
                <a:off x="5226500" y="3407925"/>
                <a:ext cx="32412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2965" h="1808" extrusionOk="0">
                    <a:moveTo>
                      <a:pt x="1" y="1"/>
                    </a:moveTo>
                    <a:cubicBezTo>
                      <a:pt x="2636" y="872"/>
                      <a:pt x="6615" y="1808"/>
                      <a:pt x="9561" y="1808"/>
                    </a:cubicBezTo>
                    <a:cubicBezTo>
                      <a:pt x="11077" y="1808"/>
                      <a:pt x="12320" y="1560"/>
                      <a:pt x="12965" y="927"/>
                    </a:cubicBezTo>
                    <a:cubicBezTo>
                      <a:pt x="9326" y="562"/>
                      <a:pt x="6300" y="372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68" name="Google Shape;1768;p21"/>
          <p:cNvSpPr txBox="1">
            <a:spLocks noGrp="1"/>
          </p:cNvSpPr>
          <p:nvPr>
            <p:ph type="title"/>
          </p:nvPr>
        </p:nvSpPr>
        <p:spPr>
          <a:xfrm>
            <a:off x="2533650" y="2072587"/>
            <a:ext cx="40767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900" b="1">
                <a:solidFill>
                  <a:schemeClr val="accent3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69" name="Google Shape;1769;p21"/>
          <p:cNvSpPr txBox="1">
            <a:spLocks noGrp="1"/>
          </p:cNvSpPr>
          <p:nvPr>
            <p:ph type="title" idx="2" hasCustomPrompt="1"/>
          </p:nvPr>
        </p:nvSpPr>
        <p:spPr>
          <a:xfrm>
            <a:off x="3517200" y="1238475"/>
            <a:ext cx="21096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70" name="Google Shape;1770;p21"/>
          <p:cNvSpPr txBox="1">
            <a:spLocks noGrp="1"/>
          </p:cNvSpPr>
          <p:nvPr>
            <p:ph type="subTitle" idx="1"/>
          </p:nvPr>
        </p:nvSpPr>
        <p:spPr>
          <a:xfrm>
            <a:off x="2502300" y="2657887"/>
            <a:ext cx="41394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22"/>
          <p:cNvSpPr/>
          <p:nvPr/>
        </p:nvSpPr>
        <p:spPr>
          <a:xfrm>
            <a:off x="-29600" y="-44400"/>
            <a:ext cx="9280500" cy="1324725"/>
          </a:xfrm>
          <a:custGeom>
            <a:avLst/>
            <a:gdLst/>
            <a:ahLst/>
            <a:cxnLst/>
            <a:rect l="l" t="t" r="r" b="b"/>
            <a:pathLst>
              <a:path w="371220" h="52989" extrusionOk="0">
                <a:moveTo>
                  <a:pt x="592" y="592"/>
                </a:moveTo>
                <a:lnTo>
                  <a:pt x="0" y="52989"/>
                </a:lnTo>
                <a:lnTo>
                  <a:pt x="371220" y="18058"/>
                </a:lnTo>
                <a:lnTo>
                  <a:pt x="369740" y="0"/>
                </a:lnTo>
                <a:close/>
              </a:path>
            </a:pathLst>
          </a:custGeom>
          <a:solidFill>
            <a:srgbClr val="FFFFFF">
              <a:alpha val="34640"/>
            </a:srgbClr>
          </a:solidFill>
          <a:ln>
            <a:noFill/>
          </a:ln>
        </p:spPr>
      </p:sp>
      <p:sp>
        <p:nvSpPr>
          <p:cNvPr id="1773" name="Google Shape;1773;p22"/>
          <p:cNvSpPr/>
          <p:nvPr/>
        </p:nvSpPr>
        <p:spPr>
          <a:xfrm>
            <a:off x="194400" y="168000"/>
            <a:ext cx="8755200" cy="5039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4" name="Google Shape;1774;p22"/>
          <p:cNvGrpSpPr/>
          <p:nvPr/>
        </p:nvGrpSpPr>
        <p:grpSpPr>
          <a:xfrm flipH="1">
            <a:off x="-492852" y="3280197"/>
            <a:ext cx="10672152" cy="2713106"/>
            <a:chOff x="-685127" y="3260397"/>
            <a:chExt cx="10672152" cy="2713106"/>
          </a:xfrm>
        </p:grpSpPr>
        <p:sp>
          <p:nvSpPr>
            <p:cNvPr id="1775" name="Google Shape;1775;p22"/>
            <p:cNvSpPr/>
            <p:nvPr/>
          </p:nvSpPr>
          <p:spPr>
            <a:xfrm>
              <a:off x="-593400" y="3333895"/>
              <a:ext cx="2980847" cy="1234976"/>
            </a:xfrm>
            <a:custGeom>
              <a:avLst/>
              <a:gdLst/>
              <a:ahLst/>
              <a:cxnLst/>
              <a:rect l="l" t="t" r="r" b="b"/>
              <a:pathLst>
                <a:path w="32201" h="13341" extrusionOk="0">
                  <a:moveTo>
                    <a:pt x="18954" y="0"/>
                  </a:moveTo>
                  <a:cubicBezTo>
                    <a:pt x="18934" y="0"/>
                    <a:pt x="18915" y="1"/>
                    <a:pt x="18895" y="4"/>
                  </a:cubicBezTo>
                  <a:cubicBezTo>
                    <a:pt x="15690" y="380"/>
                    <a:pt x="18588" y="3215"/>
                    <a:pt x="15904" y="3533"/>
                  </a:cubicBezTo>
                  <a:cubicBezTo>
                    <a:pt x="15809" y="3544"/>
                    <a:pt x="15712" y="3547"/>
                    <a:pt x="15615" y="3547"/>
                  </a:cubicBezTo>
                  <a:cubicBezTo>
                    <a:pt x="15439" y="3547"/>
                    <a:pt x="15262" y="3536"/>
                    <a:pt x="15092" y="3536"/>
                  </a:cubicBezTo>
                  <a:cubicBezTo>
                    <a:pt x="14998" y="3536"/>
                    <a:pt x="14906" y="3539"/>
                    <a:pt x="14817" y="3550"/>
                  </a:cubicBezTo>
                  <a:cubicBezTo>
                    <a:pt x="14815" y="3550"/>
                    <a:pt x="14813" y="3550"/>
                    <a:pt x="14811" y="3550"/>
                  </a:cubicBezTo>
                  <a:cubicBezTo>
                    <a:pt x="14680" y="3550"/>
                    <a:pt x="14808" y="2952"/>
                    <a:pt x="14477" y="2952"/>
                  </a:cubicBezTo>
                  <a:cubicBezTo>
                    <a:pt x="14466" y="2952"/>
                    <a:pt x="14454" y="2953"/>
                    <a:pt x="14441" y="2954"/>
                  </a:cubicBezTo>
                  <a:cubicBezTo>
                    <a:pt x="14214" y="2978"/>
                    <a:pt x="13995" y="3325"/>
                    <a:pt x="13885" y="3342"/>
                  </a:cubicBezTo>
                  <a:cubicBezTo>
                    <a:pt x="13885" y="3342"/>
                    <a:pt x="13023" y="588"/>
                    <a:pt x="11350" y="588"/>
                  </a:cubicBezTo>
                  <a:cubicBezTo>
                    <a:pt x="11289" y="588"/>
                    <a:pt x="11228" y="592"/>
                    <a:pt x="11165" y="599"/>
                  </a:cubicBezTo>
                  <a:cubicBezTo>
                    <a:pt x="10310" y="698"/>
                    <a:pt x="9413" y="1496"/>
                    <a:pt x="9667" y="3672"/>
                  </a:cubicBezTo>
                  <a:cubicBezTo>
                    <a:pt x="9740" y="4290"/>
                    <a:pt x="9790" y="4413"/>
                    <a:pt x="9684" y="4413"/>
                  </a:cubicBezTo>
                  <a:cubicBezTo>
                    <a:pt x="9614" y="4413"/>
                    <a:pt x="9475" y="4359"/>
                    <a:pt x="9229" y="4359"/>
                  </a:cubicBezTo>
                  <a:cubicBezTo>
                    <a:pt x="9165" y="4359"/>
                    <a:pt x="9093" y="4363"/>
                    <a:pt x="9013" y="4372"/>
                  </a:cubicBezTo>
                  <a:cubicBezTo>
                    <a:pt x="9009" y="4372"/>
                    <a:pt x="9006" y="4372"/>
                    <a:pt x="9002" y="4372"/>
                  </a:cubicBezTo>
                  <a:cubicBezTo>
                    <a:pt x="8606" y="4372"/>
                    <a:pt x="7731" y="2072"/>
                    <a:pt x="6183" y="2072"/>
                  </a:cubicBezTo>
                  <a:cubicBezTo>
                    <a:pt x="5988" y="2072"/>
                    <a:pt x="5782" y="2109"/>
                    <a:pt x="5566" y="2191"/>
                  </a:cubicBezTo>
                  <a:cubicBezTo>
                    <a:pt x="3530" y="2961"/>
                    <a:pt x="3617" y="6056"/>
                    <a:pt x="3226" y="6056"/>
                  </a:cubicBezTo>
                  <a:cubicBezTo>
                    <a:pt x="3165" y="6056"/>
                    <a:pt x="3092" y="5980"/>
                    <a:pt x="2997" y="5806"/>
                  </a:cubicBezTo>
                  <a:cubicBezTo>
                    <a:pt x="2639" y="5234"/>
                    <a:pt x="2540" y="4388"/>
                    <a:pt x="2043" y="3955"/>
                  </a:cubicBezTo>
                  <a:cubicBezTo>
                    <a:pt x="1568" y="3643"/>
                    <a:pt x="1128" y="3694"/>
                    <a:pt x="648" y="3382"/>
                  </a:cubicBezTo>
                  <a:cubicBezTo>
                    <a:pt x="388" y="3417"/>
                    <a:pt x="0" y="4123"/>
                    <a:pt x="52" y="4556"/>
                  </a:cubicBezTo>
                  <a:cubicBezTo>
                    <a:pt x="266" y="5760"/>
                    <a:pt x="775" y="6929"/>
                    <a:pt x="1325" y="7843"/>
                  </a:cubicBezTo>
                  <a:cubicBezTo>
                    <a:pt x="671" y="8086"/>
                    <a:pt x="225" y="8815"/>
                    <a:pt x="370" y="10041"/>
                  </a:cubicBezTo>
                  <a:cubicBezTo>
                    <a:pt x="490" y="11064"/>
                    <a:pt x="1258" y="13341"/>
                    <a:pt x="1926" y="13341"/>
                  </a:cubicBezTo>
                  <a:cubicBezTo>
                    <a:pt x="1938" y="13341"/>
                    <a:pt x="1949" y="13340"/>
                    <a:pt x="1961" y="13339"/>
                  </a:cubicBezTo>
                  <a:cubicBezTo>
                    <a:pt x="2135" y="13322"/>
                    <a:pt x="2314" y="13212"/>
                    <a:pt x="2459" y="13108"/>
                  </a:cubicBezTo>
                  <a:lnTo>
                    <a:pt x="29014" y="10834"/>
                  </a:lnTo>
                  <a:cubicBezTo>
                    <a:pt x="30524" y="10123"/>
                    <a:pt x="32201" y="9381"/>
                    <a:pt x="31877" y="6599"/>
                  </a:cubicBezTo>
                  <a:cubicBezTo>
                    <a:pt x="31630" y="4524"/>
                    <a:pt x="29987" y="3765"/>
                    <a:pt x="29248" y="3765"/>
                  </a:cubicBezTo>
                  <a:cubicBezTo>
                    <a:pt x="29212" y="3765"/>
                    <a:pt x="29178" y="3767"/>
                    <a:pt x="29146" y="3771"/>
                  </a:cubicBezTo>
                  <a:cubicBezTo>
                    <a:pt x="28169" y="3886"/>
                    <a:pt x="26948" y="5210"/>
                    <a:pt x="26550" y="5256"/>
                  </a:cubicBezTo>
                  <a:cubicBezTo>
                    <a:pt x="26540" y="5257"/>
                    <a:pt x="26530" y="5258"/>
                    <a:pt x="26520" y="5258"/>
                  </a:cubicBezTo>
                  <a:cubicBezTo>
                    <a:pt x="26105" y="5258"/>
                    <a:pt x="25795" y="4220"/>
                    <a:pt x="25349" y="4220"/>
                  </a:cubicBezTo>
                  <a:cubicBezTo>
                    <a:pt x="25338" y="4220"/>
                    <a:pt x="25327" y="4221"/>
                    <a:pt x="25317" y="4222"/>
                  </a:cubicBezTo>
                  <a:cubicBezTo>
                    <a:pt x="25293" y="4227"/>
                    <a:pt x="24970" y="4407"/>
                    <a:pt x="24697" y="4441"/>
                  </a:cubicBezTo>
                  <a:cubicBezTo>
                    <a:pt x="24666" y="4445"/>
                    <a:pt x="24635" y="4447"/>
                    <a:pt x="24604" y="4447"/>
                  </a:cubicBezTo>
                  <a:cubicBezTo>
                    <a:pt x="23232" y="4447"/>
                    <a:pt x="22556" y="803"/>
                    <a:pt x="21297" y="803"/>
                  </a:cubicBezTo>
                  <a:cubicBezTo>
                    <a:pt x="21272" y="803"/>
                    <a:pt x="21246" y="805"/>
                    <a:pt x="21221" y="808"/>
                  </a:cubicBezTo>
                  <a:cubicBezTo>
                    <a:pt x="20967" y="837"/>
                    <a:pt x="20729" y="976"/>
                    <a:pt x="20492" y="1005"/>
                  </a:cubicBezTo>
                  <a:cubicBezTo>
                    <a:pt x="20472" y="1007"/>
                    <a:pt x="20452" y="1008"/>
                    <a:pt x="20433" y="1008"/>
                  </a:cubicBezTo>
                  <a:cubicBezTo>
                    <a:pt x="19859" y="1008"/>
                    <a:pt x="19528" y="0"/>
                    <a:pt x="18954" y="0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2"/>
            <p:cNvSpPr/>
            <p:nvPr/>
          </p:nvSpPr>
          <p:spPr>
            <a:xfrm>
              <a:off x="6239599" y="3388025"/>
              <a:ext cx="3397797" cy="1000777"/>
            </a:xfrm>
            <a:custGeom>
              <a:avLst/>
              <a:gdLst/>
              <a:ahLst/>
              <a:cxnLst/>
              <a:rect l="l" t="t" r="r" b="b"/>
              <a:pathLst>
                <a:path w="47118" h="13878" extrusionOk="0">
                  <a:moveTo>
                    <a:pt x="44485" y="0"/>
                  </a:moveTo>
                  <a:cubicBezTo>
                    <a:pt x="44294" y="0"/>
                    <a:pt x="44099" y="17"/>
                    <a:pt x="43901" y="51"/>
                  </a:cubicBezTo>
                  <a:cubicBezTo>
                    <a:pt x="43379" y="113"/>
                    <a:pt x="43107" y="802"/>
                    <a:pt x="42803" y="802"/>
                  </a:cubicBezTo>
                  <a:cubicBezTo>
                    <a:pt x="42801" y="802"/>
                    <a:pt x="42798" y="802"/>
                    <a:pt x="42795" y="802"/>
                  </a:cubicBezTo>
                  <a:cubicBezTo>
                    <a:pt x="42795" y="802"/>
                    <a:pt x="41447" y="577"/>
                    <a:pt x="39943" y="519"/>
                  </a:cubicBezTo>
                  <a:cubicBezTo>
                    <a:pt x="39721" y="511"/>
                    <a:pt x="39499" y="507"/>
                    <a:pt x="39277" y="507"/>
                  </a:cubicBezTo>
                  <a:cubicBezTo>
                    <a:pt x="35425" y="507"/>
                    <a:pt x="31652" y="1708"/>
                    <a:pt x="31236" y="4684"/>
                  </a:cubicBezTo>
                  <a:cubicBezTo>
                    <a:pt x="31225" y="4684"/>
                    <a:pt x="31215" y="4684"/>
                    <a:pt x="31204" y="4684"/>
                  </a:cubicBezTo>
                  <a:cubicBezTo>
                    <a:pt x="30651" y="4684"/>
                    <a:pt x="30621" y="5113"/>
                    <a:pt x="30155" y="5188"/>
                  </a:cubicBezTo>
                  <a:cubicBezTo>
                    <a:pt x="29547" y="5176"/>
                    <a:pt x="29001" y="4887"/>
                    <a:pt x="28330" y="4887"/>
                  </a:cubicBezTo>
                  <a:cubicBezTo>
                    <a:pt x="28021" y="4887"/>
                    <a:pt x="27687" y="4948"/>
                    <a:pt x="27308" y="5124"/>
                  </a:cubicBezTo>
                  <a:cubicBezTo>
                    <a:pt x="27255" y="5141"/>
                    <a:pt x="27198" y="5146"/>
                    <a:pt x="27129" y="5146"/>
                  </a:cubicBezTo>
                  <a:cubicBezTo>
                    <a:pt x="26943" y="5141"/>
                    <a:pt x="26718" y="5084"/>
                    <a:pt x="26533" y="5077"/>
                  </a:cubicBezTo>
                  <a:cubicBezTo>
                    <a:pt x="26533" y="5077"/>
                    <a:pt x="24793" y="5196"/>
                    <a:pt x="23004" y="5196"/>
                  </a:cubicBezTo>
                  <a:cubicBezTo>
                    <a:pt x="22743" y="5196"/>
                    <a:pt x="22480" y="5194"/>
                    <a:pt x="22222" y="5188"/>
                  </a:cubicBezTo>
                  <a:cubicBezTo>
                    <a:pt x="21705" y="5256"/>
                    <a:pt x="21094" y="5443"/>
                    <a:pt x="20625" y="5443"/>
                  </a:cubicBezTo>
                  <a:cubicBezTo>
                    <a:pt x="20611" y="5443"/>
                    <a:pt x="20598" y="5442"/>
                    <a:pt x="20585" y="5442"/>
                  </a:cubicBezTo>
                  <a:cubicBezTo>
                    <a:pt x="20534" y="5442"/>
                    <a:pt x="18451" y="5020"/>
                    <a:pt x="17154" y="4991"/>
                  </a:cubicBezTo>
                  <a:cubicBezTo>
                    <a:pt x="17098" y="4989"/>
                    <a:pt x="17041" y="4989"/>
                    <a:pt x="16984" y="4989"/>
                  </a:cubicBezTo>
                  <a:cubicBezTo>
                    <a:pt x="16032" y="4989"/>
                    <a:pt x="15036" y="5164"/>
                    <a:pt x="15020" y="5164"/>
                  </a:cubicBezTo>
                  <a:cubicBezTo>
                    <a:pt x="14523" y="5153"/>
                    <a:pt x="13968" y="4898"/>
                    <a:pt x="13400" y="4887"/>
                  </a:cubicBezTo>
                  <a:cubicBezTo>
                    <a:pt x="13390" y="4886"/>
                    <a:pt x="13381" y="4886"/>
                    <a:pt x="13373" y="4886"/>
                  </a:cubicBezTo>
                  <a:cubicBezTo>
                    <a:pt x="12892" y="4886"/>
                    <a:pt x="12831" y="5170"/>
                    <a:pt x="12323" y="5170"/>
                  </a:cubicBezTo>
                  <a:cubicBezTo>
                    <a:pt x="12314" y="5170"/>
                    <a:pt x="12304" y="5170"/>
                    <a:pt x="12294" y="5170"/>
                  </a:cubicBezTo>
                  <a:cubicBezTo>
                    <a:pt x="11965" y="5159"/>
                    <a:pt x="11600" y="5084"/>
                    <a:pt x="11277" y="5077"/>
                  </a:cubicBezTo>
                  <a:cubicBezTo>
                    <a:pt x="11263" y="5077"/>
                    <a:pt x="11250" y="5076"/>
                    <a:pt x="11237" y="5076"/>
                  </a:cubicBezTo>
                  <a:cubicBezTo>
                    <a:pt x="10750" y="5076"/>
                    <a:pt x="10531" y="5275"/>
                    <a:pt x="10524" y="5500"/>
                  </a:cubicBezTo>
                  <a:cubicBezTo>
                    <a:pt x="10524" y="5714"/>
                    <a:pt x="10710" y="5934"/>
                    <a:pt x="10710" y="6153"/>
                  </a:cubicBezTo>
                  <a:cubicBezTo>
                    <a:pt x="10705" y="6240"/>
                    <a:pt x="10670" y="6333"/>
                    <a:pt x="10577" y="6420"/>
                  </a:cubicBezTo>
                  <a:cubicBezTo>
                    <a:pt x="10513" y="6327"/>
                    <a:pt x="10414" y="6304"/>
                    <a:pt x="10316" y="6299"/>
                  </a:cubicBezTo>
                  <a:cubicBezTo>
                    <a:pt x="9552" y="6286"/>
                    <a:pt x="9594" y="6281"/>
                    <a:pt x="9594" y="6281"/>
                  </a:cubicBezTo>
                  <a:cubicBezTo>
                    <a:pt x="9569" y="6280"/>
                    <a:pt x="9544" y="6280"/>
                    <a:pt x="9520" y="6280"/>
                  </a:cubicBezTo>
                  <a:cubicBezTo>
                    <a:pt x="8313" y="6280"/>
                    <a:pt x="7261" y="6837"/>
                    <a:pt x="6105" y="6900"/>
                  </a:cubicBezTo>
                  <a:cubicBezTo>
                    <a:pt x="5173" y="6882"/>
                    <a:pt x="4109" y="6726"/>
                    <a:pt x="3103" y="6708"/>
                  </a:cubicBezTo>
                  <a:cubicBezTo>
                    <a:pt x="3054" y="6708"/>
                    <a:pt x="3005" y="6707"/>
                    <a:pt x="2957" y="6707"/>
                  </a:cubicBezTo>
                  <a:cubicBezTo>
                    <a:pt x="798" y="6707"/>
                    <a:pt x="1" y="7583"/>
                    <a:pt x="1" y="8139"/>
                  </a:cubicBezTo>
                  <a:cubicBezTo>
                    <a:pt x="1" y="9058"/>
                    <a:pt x="1853" y="9862"/>
                    <a:pt x="3015" y="10243"/>
                  </a:cubicBezTo>
                  <a:cubicBezTo>
                    <a:pt x="10484" y="12326"/>
                    <a:pt x="27279" y="12089"/>
                    <a:pt x="46544" y="13877"/>
                  </a:cubicBezTo>
                  <a:cubicBezTo>
                    <a:pt x="46562" y="13733"/>
                    <a:pt x="46573" y="13581"/>
                    <a:pt x="46584" y="13437"/>
                  </a:cubicBezTo>
                  <a:cubicBezTo>
                    <a:pt x="46787" y="10527"/>
                    <a:pt x="45965" y="7819"/>
                    <a:pt x="46192" y="4528"/>
                  </a:cubicBezTo>
                  <a:cubicBezTo>
                    <a:pt x="46272" y="3359"/>
                    <a:pt x="46533" y="2168"/>
                    <a:pt x="47118" y="1039"/>
                  </a:cubicBezTo>
                  <a:cubicBezTo>
                    <a:pt x="46464" y="460"/>
                    <a:pt x="45583" y="38"/>
                    <a:pt x="44629" y="3"/>
                  </a:cubicBezTo>
                  <a:cubicBezTo>
                    <a:pt x="44582" y="1"/>
                    <a:pt x="44533" y="0"/>
                    <a:pt x="44485" y="0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7" name="Google Shape;1777;p22"/>
            <p:cNvGrpSpPr/>
            <p:nvPr/>
          </p:nvGrpSpPr>
          <p:grpSpPr>
            <a:xfrm>
              <a:off x="-685127" y="3260397"/>
              <a:ext cx="10672152" cy="2713106"/>
              <a:chOff x="461663" y="2882825"/>
              <a:chExt cx="6354363" cy="1615425"/>
            </a:xfrm>
          </p:grpSpPr>
          <p:sp>
            <p:nvSpPr>
              <p:cNvPr id="1778" name="Google Shape;1778;p22"/>
              <p:cNvSpPr/>
              <p:nvPr/>
            </p:nvSpPr>
            <p:spPr>
              <a:xfrm>
                <a:off x="3748325" y="3252400"/>
                <a:ext cx="2592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327" extrusionOk="0">
                    <a:moveTo>
                      <a:pt x="166" y="0"/>
                    </a:moveTo>
                    <a:cubicBezTo>
                      <a:pt x="83" y="0"/>
                      <a:pt x="13" y="14"/>
                      <a:pt x="13" y="14"/>
                    </a:cubicBezTo>
                    <a:lnTo>
                      <a:pt x="0" y="326"/>
                    </a:lnTo>
                    <a:cubicBezTo>
                      <a:pt x="0" y="326"/>
                      <a:pt x="163" y="238"/>
                      <a:pt x="296" y="238"/>
                    </a:cubicBezTo>
                    <a:cubicBezTo>
                      <a:pt x="319" y="238"/>
                      <a:pt x="340" y="240"/>
                      <a:pt x="360" y="246"/>
                    </a:cubicBezTo>
                    <a:cubicBezTo>
                      <a:pt x="377" y="251"/>
                      <a:pt x="397" y="253"/>
                      <a:pt x="421" y="253"/>
                    </a:cubicBezTo>
                    <a:cubicBezTo>
                      <a:pt x="625" y="253"/>
                      <a:pt x="1036" y="89"/>
                      <a:pt x="1036" y="89"/>
                    </a:cubicBezTo>
                    <a:lnTo>
                      <a:pt x="1036" y="89"/>
                    </a:lnTo>
                    <a:cubicBezTo>
                      <a:pt x="1036" y="89"/>
                      <a:pt x="899" y="103"/>
                      <a:pt x="744" y="103"/>
                    </a:cubicBezTo>
                    <a:cubicBezTo>
                      <a:pt x="600" y="103"/>
                      <a:pt x="441" y="91"/>
                      <a:pt x="366" y="43"/>
                    </a:cubicBezTo>
                    <a:cubicBezTo>
                      <a:pt x="311" y="9"/>
                      <a:pt x="234" y="0"/>
                      <a:pt x="1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22"/>
              <p:cNvSpPr/>
              <p:nvPr/>
            </p:nvSpPr>
            <p:spPr>
              <a:xfrm>
                <a:off x="3747450" y="3252325"/>
                <a:ext cx="1350" cy="76675"/>
              </a:xfrm>
              <a:custGeom>
                <a:avLst/>
                <a:gdLst/>
                <a:ahLst/>
                <a:cxnLst/>
                <a:rect l="l" t="t" r="r" b="b"/>
                <a:pathLst>
                  <a:path w="54" h="3067" extrusionOk="0">
                    <a:moveTo>
                      <a:pt x="1" y="0"/>
                    </a:moveTo>
                    <a:lnTo>
                      <a:pt x="1" y="3066"/>
                    </a:lnTo>
                    <a:lnTo>
                      <a:pt x="54" y="3066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22"/>
              <p:cNvSpPr/>
              <p:nvPr/>
            </p:nvSpPr>
            <p:spPr>
              <a:xfrm>
                <a:off x="3614775" y="3143325"/>
                <a:ext cx="90100" cy="170350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6814" extrusionOk="0">
                    <a:moveTo>
                      <a:pt x="1767" y="1"/>
                    </a:moveTo>
                    <a:cubicBezTo>
                      <a:pt x="1760" y="1"/>
                      <a:pt x="1752" y="2"/>
                      <a:pt x="1745" y="3"/>
                    </a:cubicBezTo>
                    <a:cubicBezTo>
                      <a:pt x="1066" y="152"/>
                      <a:pt x="0" y="6813"/>
                      <a:pt x="1634" y="6813"/>
                    </a:cubicBezTo>
                    <a:cubicBezTo>
                      <a:pt x="1646" y="6813"/>
                      <a:pt x="1657" y="6813"/>
                      <a:pt x="1669" y="6812"/>
                    </a:cubicBezTo>
                    <a:cubicBezTo>
                      <a:pt x="3604" y="6704"/>
                      <a:pt x="2452" y="1"/>
                      <a:pt x="17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22"/>
              <p:cNvSpPr/>
              <p:nvPr/>
            </p:nvSpPr>
            <p:spPr>
              <a:xfrm>
                <a:off x="3657075" y="3267500"/>
                <a:ext cx="2025" cy="78250"/>
              </a:xfrm>
              <a:custGeom>
                <a:avLst/>
                <a:gdLst/>
                <a:ahLst/>
                <a:cxnLst/>
                <a:rect l="l" t="t" r="r" b="b"/>
                <a:pathLst>
                  <a:path w="81" h="3130" extrusionOk="0">
                    <a:moveTo>
                      <a:pt x="0" y="0"/>
                    </a:moveTo>
                    <a:lnTo>
                      <a:pt x="0" y="3130"/>
                    </a:lnTo>
                    <a:lnTo>
                      <a:pt x="81" y="313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22"/>
              <p:cNvSpPr/>
              <p:nvPr/>
            </p:nvSpPr>
            <p:spPr>
              <a:xfrm>
                <a:off x="3857100" y="3297450"/>
                <a:ext cx="1900" cy="43100"/>
              </a:xfrm>
              <a:custGeom>
                <a:avLst/>
                <a:gdLst/>
                <a:ahLst/>
                <a:cxnLst/>
                <a:rect l="l" t="t" r="r" b="b"/>
                <a:pathLst>
                  <a:path w="76" h="1724" extrusionOk="0">
                    <a:moveTo>
                      <a:pt x="1" y="0"/>
                    </a:moveTo>
                    <a:lnTo>
                      <a:pt x="1" y="1723"/>
                    </a:lnTo>
                    <a:lnTo>
                      <a:pt x="76" y="1723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22"/>
              <p:cNvSpPr/>
              <p:nvPr/>
            </p:nvSpPr>
            <p:spPr>
              <a:xfrm>
                <a:off x="3807650" y="3291375"/>
                <a:ext cx="2175" cy="42225"/>
              </a:xfrm>
              <a:custGeom>
                <a:avLst/>
                <a:gdLst/>
                <a:ahLst/>
                <a:cxnLst/>
                <a:rect l="l" t="t" r="r" b="b"/>
                <a:pathLst>
                  <a:path w="87" h="1689" extrusionOk="0">
                    <a:moveTo>
                      <a:pt x="6" y="0"/>
                    </a:moveTo>
                    <a:lnTo>
                      <a:pt x="0" y="1689"/>
                    </a:lnTo>
                    <a:lnTo>
                      <a:pt x="81" y="1689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22"/>
              <p:cNvSpPr/>
              <p:nvPr/>
            </p:nvSpPr>
            <p:spPr>
              <a:xfrm>
                <a:off x="3830100" y="3166200"/>
                <a:ext cx="62750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5861" extrusionOk="0">
                    <a:moveTo>
                      <a:pt x="1260" y="1"/>
                    </a:moveTo>
                    <a:cubicBezTo>
                      <a:pt x="145" y="1"/>
                      <a:pt x="1" y="5531"/>
                      <a:pt x="392" y="5684"/>
                    </a:cubicBezTo>
                    <a:cubicBezTo>
                      <a:pt x="665" y="5794"/>
                      <a:pt x="873" y="5861"/>
                      <a:pt x="1108" y="5861"/>
                    </a:cubicBezTo>
                    <a:cubicBezTo>
                      <a:pt x="1291" y="5861"/>
                      <a:pt x="1491" y="5821"/>
                      <a:pt x="1752" y="5729"/>
                    </a:cubicBezTo>
                    <a:cubicBezTo>
                      <a:pt x="2283" y="5545"/>
                      <a:pt x="2510" y="691"/>
                      <a:pt x="1485" y="71"/>
                    </a:cubicBezTo>
                    <a:cubicBezTo>
                      <a:pt x="1406" y="23"/>
                      <a:pt x="1331" y="1"/>
                      <a:pt x="1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22"/>
              <p:cNvSpPr/>
              <p:nvPr/>
            </p:nvSpPr>
            <p:spPr>
              <a:xfrm>
                <a:off x="3779875" y="3125900"/>
                <a:ext cx="63125" cy="180625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7225" extrusionOk="0">
                    <a:moveTo>
                      <a:pt x="1173" y="0"/>
                    </a:moveTo>
                    <a:cubicBezTo>
                      <a:pt x="1168" y="0"/>
                      <a:pt x="1163" y="0"/>
                      <a:pt x="1157" y="0"/>
                    </a:cubicBezTo>
                    <a:cubicBezTo>
                      <a:pt x="1" y="70"/>
                      <a:pt x="133" y="6844"/>
                      <a:pt x="492" y="7023"/>
                    </a:cubicBezTo>
                    <a:cubicBezTo>
                      <a:pt x="741" y="7147"/>
                      <a:pt x="938" y="7224"/>
                      <a:pt x="1164" y="7224"/>
                    </a:cubicBezTo>
                    <a:cubicBezTo>
                      <a:pt x="1363" y="7224"/>
                      <a:pt x="1585" y="7164"/>
                      <a:pt x="1886" y="7023"/>
                    </a:cubicBezTo>
                    <a:cubicBezTo>
                      <a:pt x="2525" y="6725"/>
                      <a:pt x="2316" y="0"/>
                      <a:pt x="11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22"/>
              <p:cNvSpPr/>
              <p:nvPr/>
            </p:nvSpPr>
            <p:spPr>
              <a:xfrm>
                <a:off x="4192950" y="3171800"/>
                <a:ext cx="119100" cy="238625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9545" extrusionOk="0">
                    <a:moveTo>
                      <a:pt x="2009" y="0"/>
                    </a:moveTo>
                    <a:cubicBezTo>
                      <a:pt x="1999" y="0"/>
                      <a:pt x="1991" y="7"/>
                      <a:pt x="1985" y="21"/>
                    </a:cubicBezTo>
                    <a:cubicBezTo>
                      <a:pt x="799" y="2845"/>
                      <a:pt x="1" y="8266"/>
                      <a:pt x="1088" y="9110"/>
                    </a:cubicBezTo>
                    <a:cubicBezTo>
                      <a:pt x="1477" y="9413"/>
                      <a:pt x="1841" y="9544"/>
                      <a:pt x="2176" y="9544"/>
                    </a:cubicBezTo>
                    <a:cubicBezTo>
                      <a:pt x="2698" y="9544"/>
                      <a:pt x="3147" y="9227"/>
                      <a:pt x="3506" y="8752"/>
                    </a:cubicBezTo>
                    <a:cubicBezTo>
                      <a:pt x="4763" y="7102"/>
                      <a:pt x="2333" y="0"/>
                      <a:pt x="2009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22"/>
              <p:cNvSpPr/>
              <p:nvPr/>
            </p:nvSpPr>
            <p:spPr>
              <a:xfrm>
                <a:off x="4176000" y="3295725"/>
                <a:ext cx="5915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2366" h="4743" extrusionOk="0">
                    <a:moveTo>
                      <a:pt x="996" y="1"/>
                    </a:moveTo>
                    <a:cubicBezTo>
                      <a:pt x="991" y="1"/>
                      <a:pt x="987" y="4"/>
                      <a:pt x="984" y="11"/>
                    </a:cubicBezTo>
                    <a:cubicBezTo>
                      <a:pt x="394" y="1411"/>
                      <a:pt x="1" y="4107"/>
                      <a:pt x="540" y="4529"/>
                    </a:cubicBezTo>
                    <a:cubicBezTo>
                      <a:pt x="732" y="4678"/>
                      <a:pt x="912" y="4743"/>
                      <a:pt x="1079" y="4743"/>
                    </a:cubicBezTo>
                    <a:cubicBezTo>
                      <a:pt x="1338" y="4743"/>
                      <a:pt x="1563" y="4586"/>
                      <a:pt x="1742" y="4350"/>
                    </a:cubicBezTo>
                    <a:cubicBezTo>
                      <a:pt x="2366" y="3525"/>
                      <a:pt x="1159" y="1"/>
                      <a:pt x="996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22"/>
              <p:cNvSpPr/>
              <p:nvPr/>
            </p:nvSpPr>
            <p:spPr>
              <a:xfrm>
                <a:off x="4123075" y="3311950"/>
                <a:ext cx="86400" cy="118850"/>
              </a:xfrm>
              <a:custGeom>
                <a:avLst/>
                <a:gdLst/>
                <a:ahLst/>
                <a:cxnLst/>
                <a:rect l="l" t="t" r="r" b="b"/>
                <a:pathLst>
                  <a:path w="3456" h="4754" extrusionOk="0">
                    <a:moveTo>
                      <a:pt x="1360" y="1"/>
                    </a:moveTo>
                    <a:cubicBezTo>
                      <a:pt x="1353" y="1"/>
                      <a:pt x="1347" y="4"/>
                      <a:pt x="1343" y="10"/>
                    </a:cubicBezTo>
                    <a:cubicBezTo>
                      <a:pt x="516" y="1399"/>
                      <a:pt x="1" y="4083"/>
                      <a:pt x="799" y="4523"/>
                    </a:cubicBezTo>
                    <a:cubicBezTo>
                      <a:pt x="1097" y="4684"/>
                      <a:pt x="1372" y="4754"/>
                      <a:pt x="1624" y="4754"/>
                    </a:cubicBezTo>
                    <a:cubicBezTo>
                      <a:pt x="1992" y="4754"/>
                      <a:pt x="2307" y="4604"/>
                      <a:pt x="2558" y="4377"/>
                    </a:cubicBezTo>
                    <a:cubicBezTo>
                      <a:pt x="3456" y="3575"/>
                      <a:pt x="1596" y="1"/>
                      <a:pt x="1360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22"/>
              <p:cNvSpPr/>
              <p:nvPr/>
            </p:nvSpPr>
            <p:spPr>
              <a:xfrm>
                <a:off x="4082300" y="3321575"/>
                <a:ext cx="72325" cy="117850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4714" extrusionOk="0">
                    <a:moveTo>
                      <a:pt x="768" y="1"/>
                    </a:moveTo>
                    <a:cubicBezTo>
                      <a:pt x="761" y="1"/>
                      <a:pt x="756" y="5"/>
                      <a:pt x="753" y="13"/>
                    </a:cubicBezTo>
                    <a:cubicBezTo>
                      <a:pt x="179" y="1471"/>
                      <a:pt x="0" y="4195"/>
                      <a:pt x="723" y="4555"/>
                    </a:cubicBezTo>
                    <a:cubicBezTo>
                      <a:pt x="947" y="4665"/>
                      <a:pt x="1152" y="4714"/>
                      <a:pt x="1337" y="4714"/>
                    </a:cubicBezTo>
                    <a:cubicBezTo>
                      <a:pt x="1703" y="4714"/>
                      <a:pt x="1995" y="4524"/>
                      <a:pt x="2211" y="4248"/>
                    </a:cubicBezTo>
                    <a:cubicBezTo>
                      <a:pt x="2893" y="3363"/>
                      <a:pt x="977" y="1"/>
                      <a:pt x="768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22"/>
              <p:cNvSpPr/>
              <p:nvPr/>
            </p:nvSpPr>
            <p:spPr>
              <a:xfrm>
                <a:off x="4312850" y="3299175"/>
                <a:ext cx="72325" cy="117975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4719" extrusionOk="0">
                    <a:moveTo>
                      <a:pt x="767" y="0"/>
                    </a:moveTo>
                    <a:cubicBezTo>
                      <a:pt x="760" y="0"/>
                      <a:pt x="755" y="4"/>
                      <a:pt x="752" y="12"/>
                    </a:cubicBezTo>
                    <a:cubicBezTo>
                      <a:pt x="179" y="1475"/>
                      <a:pt x="0" y="4201"/>
                      <a:pt x="729" y="4559"/>
                    </a:cubicBezTo>
                    <a:cubicBezTo>
                      <a:pt x="952" y="4670"/>
                      <a:pt x="1157" y="4718"/>
                      <a:pt x="1342" y="4718"/>
                    </a:cubicBezTo>
                    <a:cubicBezTo>
                      <a:pt x="1708" y="4718"/>
                      <a:pt x="1998" y="4527"/>
                      <a:pt x="2209" y="4247"/>
                    </a:cubicBezTo>
                    <a:cubicBezTo>
                      <a:pt x="2893" y="3363"/>
                      <a:pt x="978" y="0"/>
                      <a:pt x="767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22"/>
              <p:cNvSpPr/>
              <p:nvPr/>
            </p:nvSpPr>
            <p:spPr>
              <a:xfrm>
                <a:off x="4346375" y="3308700"/>
                <a:ext cx="75825" cy="115775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4631" extrusionOk="0">
                    <a:moveTo>
                      <a:pt x="2277" y="1"/>
                    </a:moveTo>
                    <a:cubicBezTo>
                      <a:pt x="2272" y="1"/>
                      <a:pt x="2268" y="3"/>
                      <a:pt x="2264" y="7"/>
                    </a:cubicBezTo>
                    <a:cubicBezTo>
                      <a:pt x="1181" y="1147"/>
                      <a:pt x="1" y="3599"/>
                      <a:pt x="545" y="4189"/>
                    </a:cubicBezTo>
                    <a:cubicBezTo>
                      <a:pt x="834" y="4504"/>
                      <a:pt x="1137" y="4631"/>
                      <a:pt x="1429" y="4631"/>
                    </a:cubicBezTo>
                    <a:cubicBezTo>
                      <a:pt x="1648" y="4631"/>
                      <a:pt x="1860" y="4560"/>
                      <a:pt x="2056" y="4445"/>
                    </a:cubicBezTo>
                    <a:cubicBezTo>
                      <a:pt x="3032" y="3874"/>
                      <a:pt x="2470" y="1"/>
                      <a:pt x="2277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22"/>
              <p:cNvSpPr/>
              <p:nvPr/>
            </p:nvSpPr>
            <p:spPr>
              <a:xfrm>
                <a:off x="4384875" y="3319325"/>
                <a:ext cx="77150" cy="141025"/>
              </a:xfrm>
              <a:custGeom>
                <a:avLst/>
                <a:gdLst/>
                <a:ahLst/>
                <a:cxnLst/>
                <a:rect l="l" t="t" r="r" b="b"/>
                <a:pathLst>
                  <a:path w="3086" h="5641" extrusionOk="0">
                    <a:moveTo>
                      <a:pt x="2584" y="1"/>
                    </a:moveTo>
                    <a:cubicBezTo>
                      <a:pt x="2579" y="1"/>
                      <a:pt x="2574" y="4"/>
                      <a:pt x="2569" y="10"/>
                    </a:cubicBezTo>
                    <a:cubicBezTo>
                      <a:pt x="1383" y="1462"/>
                      <a:pt x="0" y="4499"/>
                      <a:pt x="521" y="5176"/>
                    </a:cubicBezTo>
                    <a:cubicBezTo>
                      <a:pt x="774" y="5507"/>
                      <a:pt x="1051" y="5641"/>
                      <a:pt x="1329" y="5641"/>
                    </a:cubicBezTo>
                    <a:cubicBezTo>
                      <a:pt x="1573" y="5641"/>
                      <a:pt x="1816" y="5538"/>
                      <a:pt x="2043" y="5374"/>
                    </a:cubicBezTo>
                    <a:cubicBezTo>
                      <a:pt x="3086" y="4611"/>
                      <a:pt x="2781" y="1"/>
                      <a:pt x="2584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22"/>
              <p:cNvSpPr/>
              <p:nvPr/>
            </p:nvSpPr>
            <p:spPr>
              <a:xfrm>
                <a:off x="4268000" y="3210550"/>
                <a:ext cx="76450" cy="205075"/>
              </a:xfrm>
              <a:custGeom>
                <a:avLst/>
                <a:gdLst/>
                <a:ahLst/>
                <a:cxnLst/>
                <a:rect l="l" t="t" r="r" b="b"/>
                <a:pathLst>
                  <a:path w="3058" h="8203" extrusionOk="0">
                    <a:moveTo>
                      <a:pt x="2186" y="1"/>
                    </a:moveTo>
                    <a:cubicBezTo>
                      <a:pt x="2181" y="1"/>
                      <a:pt x="2175" y="6"/>
                      <a:pt x="2171" y="16"/>
                    </a:cubicBezTo>
                    <a:cubicBezTo>
                      <a:pt x="1117" y="2296"/>
                      <a:pt x="0" y="6843"/>
                      <a:pt x="574" y="7699"/>
                    </a:cubicBezTo>
                    <a:cubicBezTo>
                      <a:pt x="809" y="8054"/>
                      <a:pt x="1053" y="8203"/>
                      <a:pt x="1291" y="8203"/>
                    </a:cubicBezTo>
                    <a:cubicBezTo>
                      <a:pt x="1574" y="8203"/>
                      <a:pt x="1850" y="7993"/>
                      <a:pt x="2094" y="7670"/>
                    </a:cubicBezTo>
                    <a:cubicBezTo>
                      <a:pt x="3057" y="6394"/>
                      <a:pt x="2384" y="1"/>
                      <a:pt x="2186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22"/>
              <p:cNvSpPr/>
              <p:nvPr/>
            </p:nvSpPr>
            <p:spPr>
              <a:xfrm>
                <a:off x="4090325" y="3238200"/>
                <a:ext cx="90125" cy="170500"/>
              </a:xfrm>
              <a:custGeom>
                <a:avLst/>
                <a:gdLst/>
                <a:ahLst/>
                <a:cxnLst/>
                <a:rect l="l" t="t" r="r" b="b"/>
                <a:pathLst>
                  <a:path w="3605" h="6820" extrusionOk="0">
                    <a:moveTo>
                      <a:pt x="1767" y="1"/>
                    </a:moveTo>
                    <a:cubicBezTo>
                      <a:pt x="1759" y="1"/>
                      <a:pt x="1752" y="1"/>
                      <a:pt x="1745" y="3"/>
                    </a:cubicBezTo>
                    <a:cubicBezTo>
                      <a:pt x="1067" y="153"/>
                      <a:pt x="0" y="6820"/>
                      <a:pt x="1635" y="6820"/>
                    </a:cubicBezTo>
                    <a:cubicBezTo>
                      <a:pt x="1646" y="6820"/>
                      <a:pt x="1657" y="6820"/>
                      <a:pt x="1669" y="6819"/>
                    </a:cubicBezTo>
                    <a:cubicBezTo>
                      <a:pt x="3605" y="6711"/>
                      <a:pt x="2452" y="1"/>
                      <a:pt x="1767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22"/>
              <p:cNvSpPr/>
              <p:nvPr/>
            </p:nvSpPr>
            <p:spPr>
              <a:xfrm>
                <a:off x="4184550" y="3350650"/>
                <a:ext cx="5500" cy="7842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3137" extrusionOk="0">
                    <a:moveTo>
                      <a:pt x="1" y="1"/>
                    </a:moveTo>
                    <a:lnTo>
                      <a:pt x="1" y="3136"/>
                    </a:lnTo>
                    <a:lnTo>
                      <a:pt x="220" y="3136"/>
                    </a:lnTo>
                    <a:lnTo>
                      <a:pt x="220" y="1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22"/>
              <p:cNvSpPr/>
              <p:nvPr/>
            </p:nvSpPr>
            <p:spPr>
              <a:xfrm>
                <a:off x="4133775" y="3361350"/>
                <a:ext cx="5675" cy="78275"/>
              </a:xfrm>
              <a:custGeom>
                <a:avLst/>
                <a:gdLst/>
                <a:ahLst/>
                <a:cxnLst/>
                <a:rect l="l" t="t" r="r" b="b"/>
                <a:pathLst>
                  <a:path w="227" h="3131" extrusionOk="0">
                    <a:moveTo>
                      <a:pt x="0" y="1"/>
                    </a:moveTo>
                    <a:lnTo>
                      <a:pt x="0" y="3130"/>
                    </a:lnTo>
                    <a:lnTo>
                      <a:pt x="227" y="3130"/>
                    </a:lnTo>
                    <a:lnTo>
                      <a:pt x="227" y="1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22"/>
              <p:cNvSpPr/>
              <p:nvPr/>
            </p:nvSpPr>
            <p:spPr>
              <a:xfrm>
                <a:off x="4385025" y="3358200"/>
                <a:ext cx="595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1729" extrusionOk="0">
                    <a:moveTo>
                      <a:pt x="93" y="0"/>
                    </a:moveTo>
                    <a:lnTo>
                      <a:pt x="0" y="1723"/>
                    </a:lnTo>
                    <a:lnTo>
                      <a:pt x="144" y="1729"/>
                    </a:lnTo>
                    <a:lnTo>
                      <a:pt x="237" y="11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22"/>
              <p:cNvSpPr/>
              <p:nvPr/>
            </p:nvSpPr>
            <p:spPr>
              <a:xfrm>
                <a:off x="4338150" y="3367750"/>
                <a:ext cx="5825" cy="4340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736" extrusionOk="0">
                    <a:moveTo>
                      <a:pt x="87" y="0"/>
                    </a:moveTo>
                    <a:lnTo>
                      <a:pt x="1" y="1723"/>
                    </a:lnTo>
                    <a:lnTo>
                      <a:pt x="139" y="1736"/>
                    </a:lnTo>
                    <a:lnTo>
                      <a:pt x="232" y="11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22"/>
              <p:cNvSpPr/>
              <p:nvPr/>
            </p:nvSpPr>
            <p:spPr>
              <a:xfrm>
                <a:off x="4287375" y="3361350"/>
                <a:ext cx="582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737" extrusionOk="0">
                    <a:moveTo>
                      <a:pt x="88" y="1"/>
                    </a:moveTo>
                    <a:lnTo>
                      <a:pt x="0" y="1725"/>
                    </a:lnTo>
                    <a:lnTo>
                      <a:pt x="139" y="1736"/>
                    </a:lnTo>
                    <a:lnTo>
                      <a:pt x="232" y="13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22"/>
              <p:cNvSpPr/>
              <p:nvPr/>
            </p:nvSpPr>
            <p:spPr>
              <a:xfrm>
                <a:off x="4121150" y="3169750"/>
                <a:ext cx="114350" cy="215600"/>
              </a:xfrm>
              <a:custGeom>
                <a:avLst/>
                <a:gdLst/>
                <a:ahLst/>
                <a:cxnLst/>
                <a:rect l="l" t="t" r="r" b="b"/>
                <a:pathLst>
                  <a:path w="4574" h="8624" extrusionOk="0">
                    <a:moveTo>
                      <a:pt x="2595" y="0"/>
                    </a:moveTo>
                    <a:cubicBezTo>
                      <a:pt x="1" y="0"/>
                      <a:pt x="1496" y="8623"/>
                      <a:pt x="2517" y="8623"/>
                    </a:cubicBezTo>
                    <a:cubicBezTo>
                      <a:pt x="2529" y="8623"/>
                      <a:pt x="2541" y="8622"/>
                      <a:pt x="2553" y="8620"/>
                    </a:cubicBezTo>
                    <a:cubicBezTo>
                      <a:pt x="3815" y="8364"/>
                      <a:pt x="4573" y="4685"/>
                      <a:pt x="4504" y="3644"/>
                    </a:cubicBezTo>
                    <a:cubicBezTo>
                      <a:pt x="4382" y="1833"/>
                      <a:pt x="3370" y="103"/>
                      <a:pt x="2796" y="17"/>
                    </a:cubicBezTo>
                    <a:cubicBezTo>
                      <a:pt x="2726" y="6"/>
                      <a:pt x="2659" y="0"/>
                      <a:pt x="2595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22"/>
              <p:cNvSpPr/>
              <p:nvPr/>
            </p:nvSpPr>
            <p:spPr>
              <a:xfrm>
                <a:off x="4352850" y="3193600"/>
                <a:ext cx="79650" cy="176375"/>
              </a:xfrm>
              <a:custGeom>
                <a:avLst/>
                <a:gdLst/>
                <a:ahLst/>
                <a:cxnLst/>
                <a:rect l="l" t="t" r="r" b="b"/>
                <a:pathLst>
                  <a:path w="3186" h="7055" extrusionOk="0">
                    <a:moveTo>
                      <a:pt x="1588" y="1"/>
                    </a:moveTo>
                    <a:cubicBezTo>
                      <a:pt x="164" y="1"/>
                      <a:pt x="0" y="6653"/>
                      <a:pt x="500" y="6844"/>
                    </a:cubicBezTo>
                    <a:cubicBezTo>
                      <a:pt x="853" y="6975"/>
                      <a:pt x="1120" y="7054"/>
                      <a:pt x="1423" y="7054"/>
                    </a:cubicBezTo>
                    <a:cubicBezTo>
                      <a:pt x="1655" y="7054"/>
                      <a:pt x="1909" y="7008"/>
                      <a:pt x="2241" y="6902"/>
                    </a:cubicBezTo>
                    <a:cubicBezTo>
                      <a:pt x="2913" y="6681"/>
                      <a:pt x="3185" y="839"/>
                      <a:pt x="1877" y="86"/>
                    </a:cubicBezTo>
                    <a:cubicBezTo>
                      <a:pt x="1775" y="28"/>
                      <a:pt x="1679" y="1"/>
                      <a:pt x="1588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22"/>
              <p:cNvSpPr/>
              <p:nvPr/>
            </p:nvSpPr>
            <p:spPr>
              <a:xfrm>
                <a:off x="4311150" y="3236350"/>
                <a:ext cx="62750" cy="146475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5859" extrusionOk="0">
                    <a:moveTo>
                      <a:pt x="1260" y="1"/>
                    </a:moveTo>
                    <a:cubicBezTo>
                      <a:pt x="140" y="1"/>
                      <a:pt x="0" y="5531"/>
                      <a:pt x="386" y="5684"/>
                    </a:cubicBezTo>
                    <a:cubicBezTo>
                      <a:pt x="662" y="5794"/>
                      <a:pt x="870" y="5859"/>
                      <a:pt x="1104" y="5859"/>
                    </a:cubicBezTo>
                    <a:cubicBezTo>
                      <a:pt x="1288" y="5859"/>
                      <a:pt x="1489" y="5819"/>
                      <a:pt x="1751" y="5730"/>
                    </a:cubicBezTo>
                    <a:cubicBezTo>
                      <a:pt x="2277" y="5545"/>
                      <a:pt x="2509" y="691"/>
                      <a:pt x="1486" y="71"/>
                    </a:cubicBezTo>
                    <a:cubicBezTo>
                      <a:pt x="1406" y="24"/>
                      <a:pt x="1331" y="1"/>
                      <a:pt x="1260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22"/>
              <p:cNvSpPr/>
              <p:nvPr/>
            </p:nvSpPr>
            <p:spPr>
              <a:xfrm>
                <a:off x="4260775" y="3196050"/>
                <a:ext cx="63175" cy="180475"/>
              </a:xfrm>
              <a:custGeom>
                <a:avLst/>
                <a:gdLst/>
                <a:ahLst/>
                <a:cxnLst/>
                <a:rect l="l" t="t" r="r" b="b"/>
                <a:pathLst>
                  <a:path w="2527" h="7219" extrusionOk="0">
                    <a:moveTo>
                      <a:pt x="1173" y="0"/>
                    </a:moveTo>
                    <a:cubicBezTo>
                      <a:pt x="1168" y="0"/>
                      <a:pt x="1163" y="0"/>
                      <a:pt x="1157" y="1"/>
                    </a:cubicBezTo>
                    <a:cubicBezTo>
                      <a:pt x="1" y="70"/>
                      <a:pt x="134" y="6844"/>
                      <a:pt x="498" y="7018"/>
                    </a:cubicBezTo>
                    <a:cubicBezTo>
                      <a:pt x="747" y="7141"/>
                      <a:pt x="945" y="7219"/>
                      <a:pt x="1171" y="7219"/>
                    </a:cubicBezTo>
                    <a:cubicBezTo>
                      <a:pt x="1370" y="7219"/>
                      <a:pt x="1592" y="7159"/>
                      <a:pt x="1892" y="7018"/>
                    </a:cubicBezTo>
                    <a:cubicBezTo>
                      <a:pt x="2526" y="6718"/>
                      <a:pt x="2316" y="0"/>
                      <a:pt x="1173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22"/>
              <p:cNvSpPr/>
              <p:nvPr/>
            </p:nvSpPr>
            <p:spPr>
              <a:xfrm>
                <a:off x="4671800" y="3182250"/>
                <a:ext cx="117425" cy="200775"/>
              </a:xfrm>
              <a:custGeom>
                <a:avLst/>
                <a:gdLst/>
                <a:ahLst/>
                <a:cxnLst/>
                <a:rect l="l" t="t" r="r" b="b"/>
                <a:pathLst>
                  <a:path w="4697" h="8031" extrusionOk="0">
                    <a:moveTo>
                      <a:pt x="1594" y="1"/>
                    </a:moveTo>
                    <a:cubicBezTo>
                      <a:pt x="1583" y="1"/>
                      <a:pt x="1575" y="7"/>
                      <a:pt x="1570" y="19"/>
                    </a:cubicBezTo>
                    <a:cubicBezTo>
                      <a:pt x="528" y="2444"/>
                      <a:pt x="1" y="7044"/>
                      <a:pt x="1130" y="7709"/>
                    </a:cubicBezTo>
                    <a:cubicBezTo>
                      <a:pt x="1506" y="7933"/>
                      <a:pt x="1854" y="8031"/>
                      <a:pt x="2170" y="8031"/>
                    </a:cubicBezTo>
                    <a:cubicBezTo>
                      <a:pt x="2720" y="8031"/>
                      <a:pt x="3176" y="7737"/>
                      <a:pt x="3525" y="7303"/>
                    </a:cubicBezTo>
                    <a:cubicBezTo>
                      <a:pt x="4696" y="5863"/>
                      <a:pt x="1921" y="1"/>
                      <a:pt x="1594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22"/>
              <p:cNvSpPr/>
              <p:nvPr/>
            </p:nvSpPr>
            <p:spPr>
              <a:xfrm>
                <a:off x="4655900" y="3288375"/>
                <a:ext cx="58300" cy="99775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3991" extrusionOk="0">
                    <a:moveTo>
                      <a:pt x="787" y="0"/>
                    </a:moveTo>
                    <a:cubicBezTo>
                      <a:pt x="782" y="0"/>
                      <a:pt x="778" y="3"/>
                      <a:pt x="776" y="9"/>
                    </a:cubicBezTo>
                    <a:cubicBezTo>
                      <a:pt x="262" y="1219"/>
                      <a:pt x="1" y="3499"/>
                      <a:pt x="556" y="3835"/>
                    </a:cubicBezTo>
                    <a:cubicBezTo>
                      <a:pt x="743" y="3943"/>
                      <a:pt x="916" y="3991"/>
                      <a:pt x="1072" y="3991"/>
                    </a:cubicBezTo>
                    <a:cubicBezTo>
                      <a:pt x="1348" y="3991"/>
                      <a:pt x="1575" y="3845"/>
                      <a:pt x="1747" y="3632"/>
                    </a:cubicBezTo>
                    <a:cubicBezTo>
                      <a:pt x="2332" y="2913"/>
                      <a:pt x="952" y="0"/>
                      <a:pt x="787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22"/>
              <p:cNvSpPr/>
              <p:nvPr/>
            </p:nvSpPr>
            <p:spPr>
              <a:xfrm>
                <a:off x="4603850" y="3303850"/>
                <a:ext cx="85525" cy="99875"/>
              </a:xfrm>
              <a:custGeom>
                <a:avLst/>
                <a:gdLst/>
                <a:ahLst/>
                <a:cxnLst/>
                <a:rect l="l" t="t" r="r" b="b"/>
                <a:pathLst>
                  <a:path w="3421" h="3995" extrusionOk="0">
                    <a:moveTo>
                      <a:pt x="1152" y="1"/>
                    </a:moveTo>
                    <a:cubicBezTo>
                      <a:pt x="1144" y="1"/>
                      <a:pt x="1138" y="4"/>
                      <a:pt x="1134" y="10"/>
                    </a:cubicBezTo>
                    <a:cubicBezTo>
                      <a:pt x="376" y="1213"/>
                      <a:pt x="0" y="3499"/>
                      <a:pt x="822" y="3833"/>
                    </a:cubicBezTo>
                    <a:cubicBezTo>
                      <a:pt x="1098" y="3946"/>
                      <a:pt x="1352" y="3995"/>
                      <a:pt x="1584" y="3995"/>
                    </a:cubicBezTo>
                    <a:cubicBezTo>
                      <a:pt x="1984" y="3995"/>
                      <a:pt x="2316" y="3850"/>
                      <a:pt x="2569" y="3638"/>
                    </a:cubicBezTo>
                    <a:cubicBezTo>
                      <a:pt x="3421" y="2926"/>
                      <a:pt x="1392" y="1"/>
                      <a:pt x="1152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22"/>
              <p:cNvSpPr/>
              <p:nvPr/>
            </p:nvSpPr>
            <p:spPr>
              <a:xfrm>
                <a:off x="4563650" y="3314375"/>
                <a:ext cx="71175" cy="98750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950" extrusionOk="0">
                    <a:moveTo>
                      <a:pt x="554" y="0"/>
                    </a:moveTo>
                    <a:cubicBezTo>
                      <a:pt x="546" y="0"/>
                      <a:pt x="541" y="3"/>
                      <a:pt x="538" y="11"/>
                    </a:cubicBezTo>
                    <a:cubicBezTo>
                      <a:pt x="46" y="1260"/>
                      <a:pt x="0" y="3569"/>
                      <a:pt x="746" y="3841"/>
                    </a:cubicBezTo>
                    <a:cubicBezTo>
                      <a:pt x="950" y="3917"/>
                      <a:pt x="1138" y="3950"/>
                      <a:pt x="1307" y="3950"/>
                    </a:cubicBezTo>
                    <a:cubicBezTo>
                      <a:pt x="1700" y="3950"/>
                      <a:pt x="2000" y="3771"/>
                      <a:pt x="2209" y="3517"/>
                    </a:cubicBezTo>
                    <a:cubicBezTo>
                      <a:pt x="2846" y="2740"/>
                      <a:pt x="776" y="0"/>
                      <a:pt x="554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22"/>
              <p:cNvSpPr/>
              <p:nvPr/>
            </p:nvSpPr>
            <p:spPr>
              <a:xfrm>
                <a:off x="4792875" y="3285725"/>
                <a:ext cx="71225" cy="98775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3951" extrusionOk="0">
                    <a:moveTo>
                      <a:pt x="554" y="1"/>
                    </a:moveTo>
                    <a:cubicBezTo>
                      <a:pt x="546" y="1"/>
                      <a:pt x="541" y="4"/>
                      <a:pt x="538" y="11"/>
                    </a:cubicBezTo>
                    <a:cubicBezTo>
                      <a:pt x="41" y="1268"/>
                      <a:pt x="1" y="3570"/>
                      <a:pt x="741" y="3842"/>
                    </a:cubicBezTo>
                    <a:cubicBezTo>
                      <a:pt x="947" y="3917"/>
                      <a:pt x="1135" y="3950"/>
                      <a:pt x="1306" y="3950"/>
                    </a:cubicBezTo>
                    <a:cubicBezTo>
                      <a:pt x="1701" y="3950"/>
                      <a:pt x="2001" y="3772"/>
                      <a:pt x="2211" y="3517"/>
                    </a:cubicBezTo>
                    <a:cubicBezTo>
                      <a:pt x="2848" y="2741"/>
                      <a:pt x="771" y="1"/>
                      <a:pt x="554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22"/>
              <p:cNvSpPr/>
              <p:nvPr/>
            </p:nvSpPr>
            <p:spPr>
              <a:xfrm>
                <a:off x="4826125" y="3290625"/>
                <a:ext cx="75950" cy="98450"/>
              </a:xfrm>
              <a:custGeom>
                <a:avLst/>
                <a:gdLst/>
                <a:ahLst/>
                <a:cxnLst/>
                <a:rect l="l" t="t" r="r" b="b"/>
                <a:pathLst>
                  <a:path w="3038" h="3938" extrusionOk="0">
                    <a:moveTo>
                      <a:pt x="2086" y="1"/>
                    </a:moveTo>
                    <a:cubicBezTo>
                      <a:pt x="2081" y="1"/>
                      <a:pt x="2077" y="3"/>
                      <a:pt x="2073" y="7"/>
                    </a:cubicBezTo>
                    <a:cubicBezTo>
                      <a:pt x="1055" y="1013"/>
                      <a:pt x="1" y="3131"/>
                      <a:pt x="574" y="3606"/>
                    </a:cubicBezTo>
                    <a:cubicBezTo>
                      <a:pt x="858" y="3842"/>
                      <a:pt x="1148" y="3938"/>
                      <a:pt x="1424" y="3938"/>
                    </a:cubicBezTo>
                    <a:cubicBezTo>
                      <a:pt x="1661" y="3938"/>
                      <a:pt x="1887" y="3868"/>
                      <a:pt x="2089" y="3756"/>
                    </a:cubicBezTo>
                    <a:cubicBezTo>
                      <a:pt x="3038" y="3230"/>
                      <a:pt x="2285" y="1"/>
                      <a:pt x="2086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22"/>
              <p:cNvSpPr/>
              <p:nvPr/>
            </p:nvSpPr>
            <p:spPr>
              <a:xfrm>
                <a:off x="4866200" y="3297675"/>
                <a:ext cx="77200" cy="120150"/>
              </a:xfrm>
              <a:custGeom>
                <a:avLst/>
                <a:gdLst/>
                <a:ahLst/>
                <a:cxnLst/>
                <a:rect l="l" t="t" r="r" b="b"/>
                <a:pathLst>
                  <a:path w="3088" h="4806" extrusionOk="0">
                    <a:moveTo>
                      <a:pt x="2353" y="0"/>
                    </a:moveTo>
                    <a:cubicBezTo>
                      <a:pt x="2348" y="0"/>
                      <a:pt x="2343" y="3"/>
                      <a:pt x="2338" y="8"/>
                    </a:cubicBezTo>
                    <a:cubicBezTo>
                      <a:pt x="1228" y="1281"/>
                      <a:pt x="0" y="3896"/>
                      <a:pt x="550" y="4446"/>
                    </a:cubicBezTo>
                    <a:cubicBezTo>
                      <a:pt x="806" y="4701"/>
                      <a:pt x="1076" y="4805"/>
                      <a:pt x="1341" y="4805"/>
                    </a:cubicBezTo>
                    <a:cubicBezTo>
                      <a:pt x="1599" y="4805"/>
                      <a:pt x="1852" y="4706"/>
                      <a:pt x="2083" y="4550"/>
                    </a:cubicBezTo>
                    <a:cubicBezTo>
                      <a:pt x="3087" y="3862"/>
                      <a:pt x="2552" y="0"/>
                      <a:pt x="2353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22"/>
              <p:cNvSpPr/>
              <p:nvPr/>
            </p:nvSpPr>
            <p:spPr>
              <a:xfrm>
                <a:off x="4985525" y="3280475"/>
                <a:ext cx="7357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4938" extrusionOk="0">
                    <a:moveTo>
                      <a:pt x="1134" y="0"/>
                    </a:moveTo>
                    <a:cubicBezTo>
                      <a:pt x="1127" y="0"/>
                      <a:pt x="1121" y="4"/>
                      <a:pt x="1117" y="13"/>
                    </a:cubicBezTo>
                    <a:cubicBezTo>
                      <a:pt x="423" y="1558"/>
                      <a:pt x="1" y="4416"/>
                      <a:pt x="690" y="4781"/>
                    </a:cubicBezTo>
                    <a:cubicBezTo>
                      <a:pt x="894" y="4890"/>
                      <a:pt x="1086" y="4937"/>
                      <a:pt x="1264" y="4937"/>
                    </a:cubicBezTo>
                    <a:cubicBezTo>
                      <a:pt x="1635" y="4937"/>
                      <a:pt x="1946" y="4730"/>
                      <a:pt x="2188" y="4434"/>
                    </a:cubicBezTo>
                    <a:cubicBezTo>
                      <a:pt x="2942" y="3494"/>
                      <a:pt x="1344" y="0"/>
                      <a:pt x="1134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22"/>
              <p:cNvSpPr/>
              <p:nvPr/>
            </p:nvSpPr>
            <p:spPr>
              <a:xfrm>
                <a:off x="4747025" y="3211450"/>
                <a:ext cx="75725" cy="173675"/>
              </a:xfrm>
              <a:custGeom>
                <a:avLst/>
                <a:gdLst/>
                <a:ahLst/>
                <a:cxnLst/>
                <a:rect l="l" t="t" r="r" b="b"/>
                <a:pathLst>
                  <a:path w="3029" h="6947" extrusionOk="0">
                    <a:moveTo>
                      <a:pt x="1832" y="1"/>
                    </a:moveTo>
                    <a:cubicBezTo>
                      <a:pt x="1826" y="1"/>
                      <a:pt x="1821" y="6"/>
                      <a:pt x="1817" y="15"/>
                    </a:cubicBezTo>
                    <a:cubicBezTo>
                      <a:pt x="886" y="1976"/>
                      <a:pt x="1" y="5858"/>
                      <a:pt x="609" y="6552"/>
                    </a:cubicBezTo>
                    <a:cubicBezTo>
                      <a:pt x="855" y="6829"/>
                      <a:pt x="1097" y="6946"/>
                      <a:pt x="1327" y="6946"/>
                    </a:cubicBezTo>
                    <a:cubicBezTo>
                      <a:pt x="1620" y="6946"/>
                      <a:pt x="1892" y="6755"/>
                      <a:pt x="2129" y="6460"/>
                    </a:cubicBezTo>
                    <a:cubicBezTo>
                      <a:pt x="3029" y="5347"/>
                      <a:pt x="2033" y="1"/>
                      <a:pt x="1832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22"/>
              <p:cNvSpPr/>
              <p:nvPr/>
            </p:nvSpPr>
            <p:spPr>
              <a:xfrm>
                <a:off x="4571200" y="3242825"/>
                <a:ext cx="89275" cy="143650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5746" extrusionOk="0">
                    <a:moveTo>
                      <a:pt x="1409" y="1"/>
                    </a:moveTo>
                    <a:cubicBezTo>
                      <a:pt x="1400" y="1"/>
                      <a:pt x="1390" y="2"/>
                      <a:pt x="1381" y="4"/>
                    </a:cubicBezTo>
                    <a:cubicBezTo>
                      <a:pt x="719" y="158"/>
                      <a:pt x="0" y="5746"/>
                      <a:pt x="1590" y="5746"/>
                    </a:cubicBezTo>
                    <a:cubicBezTo>
                      <a:pt x="1610" y="5746"/>
                      <a:pt x="1632" y="5745"/>
                      <a:pt x="1653" y="5743"/>
                    </a:cubicBezTo>
                    <a:cubicBezTo>
                      <a:pt x="3571" y="5571"/>
                      <a:pt x="2100" y="1"/>
                      <a:pt x="1409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22"/>
              <p:cNvSpPr/>
              <p:nvPr/>
            </p:nvSpPr>
            <p:spPr>
              <a:xfrm>
                <a:off x="4661975" y="3335175"/>
                <a:ext cx="9575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645" extrusionOk="0">
                    <a:moveTo>
                      <a:pt x="227" y="1"/>
                    </a:moveTo>
                    <a:lnTo>
                      <a:pt x="1" y="6"/>
                    </a:lnTo>
                    <a:lnTo>
                      <a:pt x="158" y="2644"/>
                    </a:lnTo>
                    <a:lnTo>
                      <a:pt x="383" y="2639"/>
                    </a:lnTo>
                    <a:lnTo>
                      <a:pt x="227" y="1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22"/>
              <p:cNvSpPr/>
              <p:nvPr/>
            </p:nvSpPr>
            <p:spPr>
              <a:xfrm>
                <a:off x="4611925" y="3346175"/>
                <a:ext cx="9575" cy="6625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650" extrusionOk="0">
                    <a:moveTo>
                      <a:pt x="221" y="1"/>
                    </a:moveTo>
                    <a:lnTo>
                      <a:pt x="1" y="12"/>
                    </a:lnTo>
                    <a:lnTo>
                      <a:pt x="157" y="2650"/>
                    </a:lnTo>
                    <a:lnTo>
                      <a:pt x="382" y="2639"/>
                    </a:lnTo>
                    <a:lnTo>
                      <a:pt x="221" y="1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22"/>
              <p:cNvSpPr/>
              <p:nvPr/>
            </p:nvSpPr>
            <p:spPr>
              <a:xfrm>
                <a:off x="4864775" y="3333025"/>
                <a:ext cx="3775" cy="36475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459" extrusionOk="0">
                    <a:moveTo>
                      <a:pt x="6" y="1"/>
                    </a:moveTo>
                    <a:lnTo>
                      <a:pt x="0" y="1458"/>
                    </a:lnTo>
                    <a:lnTo>
                      <a:pt x="145" y="1458"/>
                    </a:lnTo>
                    <a:lnTo>
                      <a:pt x="150" y="6"/>
                    </a:ln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22"/>
              <p:cNvSpPr/>
              <p:nvPr/>
            </p:nvSpPr>
            <p:spPr>
              <a:xfrm>
                <a:off x="4818325" y="3343125"/>
                <a:ext cx="3800" cy="3647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59" extrusionOk="0">
                    <a:moveTo>
                      <a:pt x="6" y="1"/>
                    </a:moveTo>
                    <a:lnTo>
                      <a:pt x="0" y="1453"/>
                    </a:lnTo>
                    <a:lnTo>
                      <a:pt x="145" y="1459"/>
                    </a:ln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22"/>
              <p:cNvSpPr/>
              <p:nvPr/>
            </p:nvSpPr>
            <p:spPr>
              <a:xfrm>
                <a:off x="4767425" y="3339800"/>
                <a:ext cx="3650" cy="3647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459" extrusionOk="0">
                    <a:moveTo>
                      <a:pt x="1" y="0"/>
                    </a:moveTo>
                    <a:lnTo>
                      <a:pt x="1" y="1458"/>
                    </a:lnTo>
                    <a:lnTo>
                      <a:pt x="140" y="1458"/>
                    </a:lnTo>
                    <a:lnTo>
                      <a:pt x="145" y="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22"/>
              <p:cNvSpPr/>
              <p:nvPr/>
            </p:nvSpPr>
            <p:spPr>
              <a:xfrm>
                <a:off x="4589050" y="3182875"/>
                <a:ext cx="120550" cy="181675"/>
              </a:xfrm>
              <a:custGeom>
                <a:avLst/>
                <a:gdLst/>
                <a:ahLst/>
                <a:cxnLst/>
                <a:rect l="l" t="t" r="r" b="b"/>
                <a:pathLst>
                  <a:path w="4822" h="7267" extrusionOk="0">
                    <a:moveTo>
                      <a:pt x="2672" y="0"/>
                    </a:moveTo>
                    <a:cubicBezTo>
                      <a:pt x="0" y="0"/>
                      <a:pt x="1929" y="7267"/>
                      <a:pt x="2960" y="7267"/>
                    </a:cubicBezTo>
                    <a:cubicBezTo>
                      <a:pt x="2975" y="7267"/>
                      <a:pt x="2990" y="7265"/>
                      <a:pt x="3005" y="7262"/>
                    </a:cubicBezTo>
                    <a:cubicBezTo>
                      <a:pt x="4255" y="6990"/>
                      <a:pt x="4821" y="3866"/>
                      <a:pt x="4699" y="2987"/>
                    </a:cubicBezTo>
                    <a:cubicBezTo>
                      <a:pt x="4491" y="1470"/>
                      <a:pt x="3393" y="58"/>
                      <a:pt x="2814" y="7"/>
                    </a:cubicBezTo>
                    <a:cubicBezTo>
                      <a:pt x="2765" y="3"/>
                      <a:pt x="2718" y="0"/>
                      <a:pt x="2672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22"/>
              <p:cNvSpPr/>
              <p:nvPr/>
            </p:nvSpPr>
            <p:spPr>
              <a:xfrm>
                <a:off x="4826200" y="3194225"/>
                <a:ext cx="77050" cy="148750"/>
              </a:xfrm>
              <a:custGeom>
                <a:avLst/>
                <a:gdLst/>
                <a:ahLst/>
                <a:cxnLst/>
                <a:rect l="l" t="t" r="r" b="b"/>
                <a:pathLst>
                  <a:path w="3082" h="5950" extrusionOk="0">
                    <a:moveTo>
                      <a:pt x="1445" y="0"/>
                    </a:moveTo>
                    <a:cubicBezTo>
                      <a:pt x="0" y="0"/>
                      <a:pt x="172" y="5670"/>
                      <a:pt x="681" y="5807"/>
                    </a:cubicBezTo>
                    <a:cubicBezTo>
                      <a:pt x="1005" y="5895"/>
                      <a:pt x="1258" y="5949"/>
                      <a:pt x="1526" y="5949"/>
                    </a:cubicBezTo>
                    <a:cubicBezTo>
                      <a:pt x="1784" y="5949"/>
                      <a:pt x="2057" y="5899"/>
                      <a:pt x="2422" y="5783"/>
                    </a:cubicBezTo>
                    <a:cubicBezTo>
                      <a:pt x="3082" y="5569"/>
                      <a:pt x="3065" y="635"/>
                      <a:pt x="1717" y="61"/>
                    </a:cubicBezTo>
                    <a:cubicBezTo>
                      <a:pt x="1621" y="20"/>
                      <a:pt x="1530" y="0"/>
                      <a:pt x="1445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22"/>
              <p:cNvSpPr/>
              <p:nvPr/>
            </p:nvSpPr>
            <p:spPr>
              <a:xfrm>
                <a:off x="4786175" y="3232375"/>
                <a:ext cx="60400" cy="123600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4944" extrusionOk="0">
                    <a:moveTo>
                      <a:pt x="1132" y="1"/>
                    </a:moveTo>
                    <a:cubicBezTo>
                      <a:pt x="0" y="1"/>
                      <a:pt x="135" y="4710"/>
                      <a:pt x="535" y="4825"/>
                    </a:cubicBezTo>
                    <a:cubicBezTo>
                      <a:pt x="788" y="4898"/>
                      <a:pt x="985" y="4943"/>
                      <a:pt x="1195" y="4943"/>
                    </a:cubicBezTo>
                    <a:cubicBezTo>
                      <a:pt x="1398" y="4943"/>
                      <a:pt x="1613" y="4901"/>
                      <a:pt x="1900" y="4801"/>
                    </a:cubicBezTo>
                    <a:cubicBezTo>
                      <a:pt x="2415" y="4628"/>
                      <a:pt x="2397" y="526"/>
                      <a:pt x="1345" y="51"/>
                    </a:cubicBezTo>
                    <a:cubicBezTo>
                      <a:pt x="1269" y="17"/>
                      <a:pt x="1199" y="1"/>
                      <a:pt x="1132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22"/>
              <p:cNvSpPr/>
              <p:nvPr/>
            </p:nvSpPr>
            <p:spPr>
              <a:xfrm>
                <a:off x="4730400" y="3200625"/>
                <a:ext cx="71450" cy="15210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6084" extrusionOk="0">
                    <a:moveTo>
                      <a:pt x="1188" y="1"/>
                    </a:moveTo>
                    <a:cubicBezTo>
                      <a:pt x="1178" y="1"/>
                      <a:pt x="1167" y="1"/>
                      <a:pt x="1157" y="2"/>
                    </a:cubicBezTo>
                    <a:cubicBezTo>
                      <a:pt x="0" y="106"/>
                      <a:pt x="481" y="5810"/>
                      <a:pt x="845" y="5944"/>
                    </a:cubicBezTo>
                    <a:cubicBezTo>
                      <a:pt x="1080" y="6029"/>
                      <a:pt x="1270" y="6084"/>
                      <a:pt x="1476" y="6084"/>
                    </a:cubicBezTo>
                    <a:cubicBezTo>
                      <a:pt x="1690" y="6084"/>
                      <a:pt x="1921" y="6025"/>
                      <a:pt x="2239" y="5880"/>
                    </a:cubicBezTo>
                    <a:cubicBezTo>
                      <a:pt x="2858" y="5605"/>
                      <a:pt x="2318" y="1"/>
                      <a:pt x="1188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22"/>
              <p:cNvSpPr/>
              <p:nvPr/>
            </p:nvSpPr>
            <p:spPr>
              <a:xfrm>
                <a:off x="1586775" y="2882825"/>
                <a:ext cx="289000" cy="536150"/>
              </a:xfrm>
              <a:custGeom>
                <a:avLst/>
                <a:gdLst/>
                <a:ahLst/>
                <a:cxnLst/>
                <a:rect l="l" t="t" r="r" b="b"/>
                <a:pathLst>
                  <a:path w="11560" h="21446" extrusionOk="0">
                    <a:moveTo>
                      <a:pt x="7471" y="0"/>
                    </a:moveTo>
                    <a:cubicBezTo>
                      <a:pt x="7455" y="0"/>
                      <a:pt x="7439" y="2"/>
                      <a:pt x="7423" y="4"/>
                    </a:cubicBezTo>
                    <a:cubicBezTo>
                      <a:pt x="5948" y="229"/>
                      <a:pt x="5936" y="10990"/>
                      <a:pt x="5960" y="13854"/>
                    </a:cubicBezTo>
                    <a:cubicBezTo>
                      <a:pt x="5921" y="11662"/>
                      <a:pt x="5687" y="5066"/>
                      <a:pt x="4291" y="5066"/>
                    </a:cubicBezTo>
                    <a:cubicBezTo>
                      <a:pt x="4229" y="5066"/>
                      <a:pt x="4164" y="5079"/>
                      <a:pt x="4096" y="5107"/>
                    </a:cubicBezTo>
                    <a:cubicBezTo>
                      <a:pt x="2234" y="5876"/>
                      <a:pt x="4589" y="14936"/>
                      <a:pt x="4589" y="14936"/>
                    </a:cubicBezTo>
                    <a:cubicBezTo>
                      <a:pt x="4589" y="14936"/>
                      <a:pt x="3193" y="13838"/>
                      <a:pt x="1931" y="13838"/>
                    </a:cubicBezTo>
                    <a:cubicBezTo>
                      <a:pt x="1641" y="13838"/>
                      <a:pt x="1357" y="13896"/>
                      <a:pt x="1100" y="14039"/>
                    </a:cubicBezTo>
                    <a:cubicBezTo>
                      <a:pt x="0" y="14653"/>
                      <a:pt x="1575" y="17037"/>
                      <a:pt x="2263" y="17985"/>
                    </a:cubicBezTo>
                    <a:cubicBezTo>
                      <a:pt x="2171" y="17930"/>
                      <a:pt x="2054" y="17891"/>
                      <a:pt x="1903" y="17891"/>
                    </a:cubicBezTo>
                    <a:cubicBezTo>
                      <a:pt x="1771" y="17891"/>
                      <a:pt x="1613" y="17921"/>
                      <a:pt x="1423" y="17996"/>
                    </a:cubicBezTo>
                    <a:cubicBezTo>
                      <a:pt x="446" y="18378"/>
                      <a:pt x="857" y="19911"/>
                      <a:pt x="1262" y="21445"/>
                    </a:cubicBezTo>
                    <a:lnTo>
                      <a:pt x="11559" y="17742"/>
                    </a:lnTo>
                    <a:cubicBezTo>
                      <a:pt x="11559" y="17742"/>
                      <a:pt x="10750" y="8554"/>
                      <a:pt x="9778" y="8428"/>
                    </a:cubicBezTo>
                    <a:cubicBezTo>
                      <a:pt x="9765" y="8426"/>
                      <a:pt x="9753" y="8426"/>
                      <a:pt x="9740" y="8426"/>
                    </a:cubicBezTo>
                    <a:cubicBezTo>
                      <a:pt x="8929" y="8426"/>
                      <a:pt x="8760" y="11983"/>
                      <a:pt x="8731" y="12923"/>
                    </a:cubicBezTo>
                    <a:cubicBezTo>
                      <a:pt x="8771" y="11205"/>
                      <a:pt x="8993" y="0"/>
                      <a:pt x="7471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22"/>
              <p:cNvSpPr/>
              <p:nvPr/>
            </p:nvSpPr>
            <p:spPr>
              <a:xfrm>
                <a:off x="1847425" y="3165550"/>
                <a:ext cx="1165750" cy="356375"/>
              </a:xfrm>
              <a:custGeom>
                <a:avLst/>
                <a:gdLst/>
                <a:ahLst/>
                <a:cxnLst/>
                <a:rect l="l" t="t" r="r" b="b"/>
                <a:pathLst>
                  <a:path w="46630" h="14255" extrusionOk="0">
                    <a:moveTo>
                      <a:pt x="46" y="0"/>
                    </a:moveTo>
                    <a:lnTo>
                      <a:pt x="0" y="9111"/>
                    </a:lnTo>
                    <a:lnTo>
                      <a:pt x="46630" y="14254"/>
                    </a:lnTo>
                    <a:lnTo>
                      <a:pt x="466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22"/>
              <p:cNvSpPr/>
              <p:nvPr/>
            </p:nvSpPr>
            <p:spPr>
              <a:xfrm>
                <a:off x="2522850" y="3195175"/>
                <a:ext cx="264850" cy="250250"/>
              </a:xfrm>
              <a:custGeom>
                <a:avLst/>
                <a:gdLst/>
                <a:ahLst/>
                <a:cxnLst/>
                <a:rect l="l" t="t" r="r" b="b"/>
                <a:pathLst>
                  <a:path w="10594" h="10010" extrusionOk="0">
                    <a:moveTo>
                      <a:pt x="0" y="1"/>
                    </a:moveTo>
                    <a:lnTo>
                      <a:pt x="0" y="8962"/>
                    </a:lnTo>
                    <a:lnTo>
                      <a:pt x="10593" y="10009"/>
                    </a:lnTo>
                    <a:lnTo>
                      <a:pt x="1059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22"/>
              <p:cNvSpPr/>
              <p:nvPr/>
            </p:nvSpPr>
            <p:spPr>
              <a:xfrm>
                <a:off x="2682375" y="3195175"/>
                <a:ext cx="2350" cy="250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0010" extrusionOk="0">
                    <a:moveTo>
                      <a:pt x="1" y="1"/>
                    </a:moveTo>
                    <a:lnTo>
                      <a:pt x="1" y="10009"/>
                    </a:lnTo>
                    <a:lnTo>
                      <a:pt x="94" y="10009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22"/>
              <p:cNvSpPr/>
              <p:nvPr/>
            </p:nvSpPr>
            <p:spPr>
              <a:xfrm>
                <a:off x="2738800" y="3195175"/>
                <a:ext cx="2350" cy="250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0010" extrusionOk="0">
                    <a:moveTo>
                      <a:pt x="0" y="1"/>
                    </a:moveTo>
                    <a:lnTo>
                      <a:pt x="0" y="10009"/>
                    </a:lnTo>
                    <a:lnTo>
                      <a:pt x="93" y="10009"/>
                    </a:lnTo>
                    <a:lnTo>
                      <a:pt x="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22"/>
              <p:cNvSpPr/>
              <p:nvPr/>
            </p:nvSpPr>
            <p:spPr>
              <a:xfrm>
                <a:off x="2625975" y="3195175"/>
                <a:ext cx="2350" cy="250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0010" extrusionOk="0">
                    <a:moveTo>
                      <a:pt x="1" y="1"/>
                    </a:moveTo>
                    <a:lnTo>
                      <a:pt x="1" y="10009"/>
                    </a:lnTo>
                    <a:lnTo>
                      <a:pt x="94" y="10009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22"/>
              <p:cNvSpPr/>
              <p:nvPr/>
            </p:nvSpPr>
            <p:spPr>
              <a:xfrm>
                <a:off x="2569575" y="3195175"/>
                <a:ext cx="2350" cy="250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0010" extrusionOk="0">
                    <a:moveTo>
                      <a:pt x="0" y="1"/>
                    </a:moveTo>
                    <a:lnTo>
                      <a:pt x="0" y="10009"/>
                    </a:lnTo>
                    <a:lnTo>
                      <a:pt x="93" y="10009"/>
                    </a:lnTo>
                    <a:lnTo>
                      <a:pt x="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22"/>
              <p:cNvSpPr/>
              <p:nvPr/>
            </p:nvSpPr>
            <p:spPr>
              <a:xfrm>
                <a:off x="1848575" y="3171900"/>
                <a:ext cx="1164600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46584" h="1302" extrusionOk="0">
                    <a:moveTo>
                      <a:pt x="0" y="0"/>
                    </a:moveTo>
                    <a:lnTo>
                      <a:pt x="0" y="1301"/>
                    </a:lnTo>
                    <a:lnTo>
                      <a:pt x="46584" y="1301"/>
                    </a:lnTo>
                    <a:lnTo>
                      <a:pt x="465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22"/>
              <p:cNvSpPr/>
              <p:nvPr/>
            </p:nvSpPr>
            <p:spPr>
              <a:xfrm>
                <a:off x="2518650" y="3177250"/>
                <a:ext cx="13625" cy="22695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9078" extrusionOk="0">
                    <a:moveTo>
                      <a:pt x="0" y="0"/>
                    </a:moveTo>
                    <a:lnTo>
                      <a:pt x="0" y="9078"/>
                    </a:lnTo>
                    <a:lnTo>
                      <a:pt x="545" y="9078"/>
                    </a:lnTo>
                    <a:lnTo>
                      <a:pt x="5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22"/>
              <p:cNvSpPr/>
              <p:nvPr/>
            </p:nvSpPr>
            <p:spPr>
              <a:xfrm>
                <a:off x="1847425" y="3222225"/>
                <a:ext cx="578525" cy="299700"/>
              </a:xfrm>
              <a:custGeom>
                <a:avLst/>
                <a:gdLst/>
                <a:ahLst/>
                <a:cxnLst/>
                <a:rect l="l" t="t" r="r" b="b"/>
                <a:pathLst>
                  <a:path w="23141" h="11988" extrusionOk="0">
                    <a:moveTo>
                      <a:pt x="23" y="1"/>
                    </a:moveTo>
                    <a:lnTo>
                      <a:pt x="0" y="7661"/>
                    </a:lnTo>
                    <a:lnTo>
                      <a:pt x="23141" y="11987"/>
                    </a:lnTo>
                    <a:lnTo>
                      <a:pt x="231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22"/>
              <p:cNvSpPr/>
              <p:nvPr/>
            </p:nvSpPr>
            <p:spPr>
              <a:xfrm>
                <a:off x="2334975" y="3259675"/>
                <a:ext cx="38050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3027" extrusionOk="0">
                    <a:moveTo>
                      <a:pt x="1" y="1"/>
                    </a:moveTo>
                    <a:lnTo>
                      <a:pt x="1" y="3026"/>
                    </a:lnTo>
                    <a:lnTo>
                      <a:pt x="1521" y="3026"/>
                    </a:lnTo>
                    <a:lnTo>
                      <a:pt x="15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22"/>
              <p:cNvSpPr/>
              <p:nvPr/>
            </p:nvSpPr>
            <p:spPr>
              <a:xfrm>
                <a:off x="2339600" y="3264300"/>
                <a:ext cx="28800" cy="66425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2657" extrusionOk="0">
                    <a:moveTo>
                      <a:pt x="1" y="0"/>
                    </a:moveTo>
                    <a:lnTo>
                      <a:pt x="1" y="2657"/>
                    </a:lnTo>
                    <a:lnTo>
                      <a:pt x="1152" y="2657"/>
                    </a:lnTo>
                    <a:lnTo>
                      <a:pt x="11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22"/>
              <p:cNvSpPr/>
              <p:nvPr/>
            </p:nvSpPr>
            <p:spPr>
              <a:xfrm>
                <a:off x="2272775" y="3259675"/>
                <a:ext cx="37950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1518" h="3027" extrusionOk="0">
                    <a:moveTo>
                      <a:pt x="1" y="1"/>
                    </a:moveTo>
                    <a:lnTo>
                      <a:pt x="1" y="3026"/>
                    </a:lnTo>
                    <a:lnTo>
                      <a:pt x="1517" y="3026"/>
                    </a:lnTo>
                    <a:lnTo>
                      <a:pt x="15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22"/>
              <p:cNvSpPr/>
              <p:nvPr/>
            </p:nvSpPr>
            <p:spPr>
              <a:xfrm>
                <a:off x="2210450" y="3259675"/>
                <a:ext cx="38050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3027" extrusionOk="0">
                    <a:moveTo>
                      <a:pt x="0" y="1"/>
                    </a:moveTo>
                    <a:lnTo>
                      <a:pt x="0" y="3026"/>
                    </a:lnTo>
                    <a:lnTo>
                      <a:pt x="1522" y="3026"/>
                    </a:lnTo>
                    <a:lnTo>
                      <a:pt x="15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22"/>
              <p:cNvSpPr/>
              <p:nvPr/>
            </p:nvSpPr>
            <p:spPr>
              <a:xfrm>
                <a:off x="2806200" y="3235525"/>
                <a:ext cx="205825" cy="275250"/>
              </a:xfrm>
              <a:custGeom>
                <a:avLst/>
                <a:gdLst/>
                <a:ahLst/>
                <a:cxnLst/>
                <a:rect l="l" t="t" r="r" b="b"/>
                <a:pathLst>
                  <a:path w="8233" h="11010" extrusionOk="0">
                    <a:moveTo>
                      <a:pt x="1" y="0"/>
                    </a:moveTo>
                    <a:lnTo>
                      <a:pt x="1" y="11010"/>
                    </a:lnTo>
                    <a:lnTo>
                      <a:pt x="8233" y="11010"/>
                    </a:lnTo>
                    <a:lnTo>
                      <a:pt x="82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22"/>
              <p:cNvSpPr/>
              <p:nvPr/>
            </p:nvSpPr>
            <p:spPr>
              <a:xfrm>
                <a:off x="2812425" y="3242325"/>
                <a:ext cx="203075" cy="275125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11005" extrusionOk="0">
                    <a:moveTo>
                      <a:pt x="0" y="0"/>
                    </a:moveTo>
                    <a:lnTo>
                      <a:pt x="0" y="11004"/>
                    </a:lnTo>
                    <a:lnTo>
                      <a:pt x="8123" y="11004"/>
                    </a:lnTo>
                    <a:lnTo>
                      <a:pt x="80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22"/>
              <p:cNvSpPr/>
              <p:nvPr/>
            </p:nvSpPr>
            <p:spPr>
              <a:xfrm>
                <a:off x="2812425" y="3242325"/>
                <a:ext cx="201900" cy="275125"/>
              </a:xfrm>
              <a:custGeom>
                <a:avLst/>
                <a:gdLst/>
                <a:ahLst/>
                <a:cxnLst/>
                <a:rect l="l" t="t" r="r" b="b"/>
                <a:pathLst>
                  <a:path w="8076" h="11005" extrusionOk="0">
                    <a:moveTo>
                      <a:pt x="0" y="0"/>
                    </a:moveTo>
                    <a:lnTo>
                      <a:pt x="0" y="11004"/>
                    </a:lnTo>
                    <a:lnTo>
                      <a:pt x="1221" y="11004"/>
                    </a:lnTo>
                    <a:lnTo>
                      <a:pt x="1221" y="1678"/>
                    </a:lnTo>
                    <a:lnTo>
                      <a:pt x="8076" y="1678"/>
                    </a:lnTo>
                    <a:lnTo>
                      <a:pt x="807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22"/>
              <p:cNvSpPr/>
              <p:nvPr/>
            </p:nvSpPr>
            <p:spPr>
              <a:xfrm>
                <a:off x="2933050" y="3238725"/>
                <a:ext cx="5500" cy="22057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8823" extrusionOk="0">
                    <a:moveTo>
                      <a:pt x="0" y="0"/>
                    </a:moveTo>
                    <a:lnTo>
                      <a:pt x="0" y="8822"/>
                    </a:lnTo>
                    <a:lnTo>
                      <a:pt x="220" y="8822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22"/>
              <p:cNvSpPr/>
              <p:nvPr/>
            </p:nvSpPr>
            <p:spPr>
              <a:xfrm>
                <a:off x="3142900" y="3383400"/>
                <a:ext cx="3103125" cy="235150"/>
              </a:xfrm>
              <a:custGeom>
                <a:avLst/>
                <a:gdLst/>
                <a:ahLst/>
                <a:cxnLst/>
                <a:rect l="l" t="t" r="r" b="b"/>
                <a:pathLst>
                  <a:path w="124125" h="9406" extrusionOk="0">
                    <a:moveTo>
                      <a:pt x="55489" y="1"/>
                    </a:moveTo>
                    <a:cubicBezTo>
                      <a:pt x="53412" y="1"/>
                      <a:pt x="51349" y="20"/>
                      <a:pt x="49314" y="61"/>
                    </a:cubicBezTo>
                    <a:cubicBezTo>
                      <a:pt x="27909" y="490"/>
                      <a:pt x="7059" y="1387"/>
                      <a:pt x="1" y="3278"/>
                    </a:cubicBezTo>
                    <a:lnTo>
                      <a:pt x="101296" y="9406"/>
                    </a:lnTo>
                    <a:cubicBezTo>
                      <a:pt x="101296" y="9406"/>
                      <a:pt x="124124" y="6565"/>
                      <a:pt x="107510" y="3238"/>
                    </a:cubicBezTo>
                    <a:cubicBezTo>
                      <a:pt x="103073" y="2352"/>
                      <a:pt x="78477" y="1"/>
                      <a:pt x="554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22"/>
              <p:cNvSpPr/>
              <p:nvPr/>
            </p:nvSpPr>
            <p:spPr>
              <a:xfrm>
                <a:off x="2833650" y="3320925"/>
                <a:ext cx="1399950" cy="245850"/>
              </a:xfrm>
              <a:custGeom>
                <a:avLst/>
                <a:gdLst/>
                <a:ahLst/>
                <a:cxnLst/>
                <a:rect l="l" t="t" r="r" b="b"/>
                <a:pathLst>
                  <a:path w="55998" h="9834" extrusionOk="0">
                    <a:moveTo>
                      <a:pt x="36487" y="0"/>
                    </a:moveTo>
                    <a:cubicBezTo>
                      <a:pt x="36349" y="0"/>
                      <a:pt x="36211" y="1"/>
                      <a:pt x="36072" y="4"/>
                    </a:cubicBezTo>
                    <a:cubicBezTo>
                      <a:pt x="29906" y="130"/>
                      <a:pt x="5590" y="5777"/>
                      <a:pt x="1" y="7681"/>
                    </a:cubicBezTo>
                    <a:lnTo>
                      <a:pt x="55997" y="9833"/>
                    </a:lnTo>
                    <a:cubicBezTo>
                      <a:pt x="55997" y="9833"/>
                      <a:pt x="48159" y="0"/>
                      <a:pt x="364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22"/>
              <p:cNvSpPr/>
              <p:nvPr/>
            </p:nvSpPr>
            <p:spPr>
              <a:xfrm>
                <a:off x="3711325" y="3321750"/>
                <a:ext cx="522275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20891" h="9801" extrusionOk="0">
                    <a:moveTo>
                      <a:pt x="2395" y="0"/>
                    </a:moveTo>
                    <a:cubicBezTo>
                      <a:pt x="4449" y="1146"/>
                      <a:pt x="5640" y="2500"/>
                      <a:pt x="5640" y="3951"/>
                    </a:cubicBezTo>
                    <a:cubicBezTo>
                      <a:pt x="5640" y="5894"/>
                      <a:pt x="3506" y="7665"/>
                      <a:pt x="0" y="8996"/>
                    </a:cubicBezTo>
                    <a:lnTo>
                      <a:pt x="20890" y="9800"/>
                    </a:lnTo>
                    <a:cubicBezTo>
                      <a:pt x="20890" y="9800"/>
                      <a:pt x="13503" y="538"/>
                      <a:pt x="23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22"/>
              <p:cNvSpPr/>
              <p:nvPr/>
            </p:nvSpPr>
            <p:spPr>
              <a:xfrm>
                <a:off x="2833650" y="3508600"/>
                <a:ext cx="2187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9" extrusionOk="0">
                    <a:moveTo>
                      <a:pt x="540" y="0"/>
                    </a:moveTo>
                    <a:cubicBezTo>
                      <a:pt x="342" y="64"/>
                      <a:pt x="163" y="121"/>
                      <a:pt x="1" y="174"/>
                    </a:cubicBezTo>
                    <a:lnTo>
                      <a:pt x="874" y="209"/>
                    </a:lnTo>
                    <a:cubicBezTo>
                      <a:pt x="759" y="139"/>
                      <a:pt x="644" y="70"/>
                      <a:pt x="5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22"/>
              <p:cNvSpPr/>
              <p:nvPr/>
            </p:nvSpPr>
            <p:spPr>
              <a:xfrm>
                <a:off x="838575" y="3331175"/>
                <a:ext cx="2683425" cy="338650"/>
              </a:xfrm>
              <a:custGeom>
                <a:avLst/>
                <a:gdLst/>
                <a:ahLst/>
                <a:cxnLst/>
                <a:rect l="l" t="t" r="r" b="b"/>
                <a:pathLst>
                  <a:path w="107337" h="13546" extrusionOk="0">
                    <a:moveTo>
                      <a:pt x="39432" y="0"/>
                    </a:moveTo>
                    <a:cubicBezTo>
                      <a:pt x="37459" y="0"/>
                      <a:pt x="35912" y="109"/>
                      <a:pt x="34916" y="352"/>
                    </a:cubicBezTo>
                    <a:cubicBezTo>
                      <a:pt x="25138" y="2740"/>
                      <a:pt x="1" y="9180"/>
                      <a:pt x="1" y="9180"/>
                    </a:cubicBezTo>
                    <a:cubicBezTo>
                      <a:pt x="1" y="9180"/>
                      <a:pt x="17034" y="13545"/>
                      <a:pt x="44322" y="13545"/>
                    </a:cubicBezTo>
                    <a:cubicBezTo>
                      <a:pt x="48291" y="13545"/>
                      <a:pt x="52477" y="13453"/>
                      <a:pt x="56859" y="13242"/>
                    </a:cubicBezTo>
                    <a:cubicBezTo>
                      <a:pt x="91376" y="11570"/>
                      <a:pt x="107336" y="8468"/>
                      <a:pt x="107336" y="8468"/>
                    </a:cubicBezTo>
                    <a:cubicBezTo>
                      <a:pt x="107336" y="8468"/>
                      <a:pt x="56815" y="0"/>
                      <a:pt x="394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22"/>
              <p:cNvSpPr/>
              <p:nvPr/>
            </p:nvSpPr>
            <p:spPr>
              <a:xfrm>
                <a:off x="838575" y="3331175"/>
                <a:ext cx="1649000" cy="338650"/>
              </a:xfrm>
              <a:custGeom>
                <a:avLst/>
                <a:gdLst/>
                <a:ahLst/>
                <a:cxnLst/>
                <a:rect l="l" t="t" r="r" b="b"/>
                <a:pathLst>
                  <a:path w="65960" h="13546" extrusionOk="0">
                    <a:moveTo>
                      <a:pt x="39432" y="0"/>
                    </a:moveTo>
                    <a:cubicBezTo>
                      <a:pt x="37458" y="0"/>
                      <a:pt x="35912" y="109"/>
                      <a:pt x="34916" y="352"/>
                    </a:cubicBezTo>
                    <a:cubicBezTo>
                      <a:pt x="25138" y="2740"/>
                      <a:pt x="1" y="9180"/>
                      <a:pt x="1" y="9180"/>
                    </a:cubicBezTo>
                    <a:cubicBezTo>
                      <a:pt x="1" y="9180"/>
                      <a:pt x="17034" y="13545"/>
                      <a:pt x="44322" y="13545"/>
                    </a:cubicBezTo>
                    <a:cubicBezTo>
                      <a:pt x="48291" y="13545"/>
                      <a:pt x="52477" y="13453"/>
                      <a:pt x="56859" y="13242"/>
                    </a:cubicBezTo>
                    <a:cubicBezTo>
                      <a:pt x="58885" y="13143"/>
                      <a:pt x="60840" y="13039"/>
                      <a:pt x="62731" y="12929"/>
                    </a:cubicBezTo>
                    <a:cubicBezTo>
                      <a:pt x="64803" y="11523"/>
                      <a:pt x="65959" y="9967"/>
                      <a:pt x="65959" y="8329"/>
                    </a:cubicBezTo>
                    <a:cubicBezTo>
                      <a:pt x="65959" y="5733"/>
                      <a:pt x="63073" y="3337"/>
                      <a:pt x="58207" y="1416"/>
                    </a:cubicBezTo>
                    <a:cubicBezTo>
                      <a:pt x="50693" y="571"/>
                      <a:pt x="43945" y="0"/>
                      <a:pt x="394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22"/>
              <p:cNvSpPr/>
              <p:nvPr/>
            </p:nvSpPr>
            <p:spPr>
              <a:xfrm>
                <a:off x="763825" y="3519875"/>
                <a:ext cx="3320978" cy="547900"/>
              </a:xfrm>
              <a:custGeom>
                <a:avLst/>
                <a:gdLst/>
                <a:ahLst/>
                <a:cxnLst/>
                <a:rect l="l" t="t" r="r" b="b"/>
                <a:pathLst>
                  <a:path w="112566" h="21916" extrusionOk="0">
                    <a:moveTo>
                      <a:pt x="112566" y="1"/>
                    </a:moveTo>
                    <a:lnTo>
                      <a:pt x="0" y="920"/>
                    </a:lnTo>
                    <a:lnTo>
                      <a:pt x="38305" y="21915"/>
                    </a:lnTo>
                    <a:lnTo>
                      <a:pt x="1125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22"/>
              <p:cNvSpPr/>
              <p:nvPr/>
            </p:nvSpPr>
            <p:spPr>
              <a:xfrm>
                <a:off x="461663" y="3555325"/>
                <a:ext cx="2693075" cy="526050"/>
              </a:xfrm>
              <a:custGeom>
                <a:avLst/>
                <a:gdLst/>
                <a:ahLst/>
                <a:cxnLst/>
                <a:rect l="l" t="t" r="r" b="b"/>
                <a:pathLst>
                  <a:path w="107723" h="21042" extrusionOk="0">
                    <a:moveTo>
                      <a:pt x="107723" y="0"/>
                    </a:moveTo>
                    <a:lnTo>
                      <a:pt x="0" y="46"/>
                    </a:lnTo>
                    <a:lnTo>
                      <a:pt x="38305" y="21041"/>
                    </a:lnTo>
                    <a:lnTo>
                      <a:pt x="1077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22"/>
              <p:cNvSpPr/>
              <p:nvPr/>
            </p:nvSpPr>
            <p:spPr>
              <a:xfrm>
                <a:off x="763825" y="3542850"/>
                <a:ext cx="52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12" extrusionOk="0">
                    <a:moveTo>
                      <a:pt x="0" y="1"/>
                    </a:moveTo>
                    <a:lnTo>
                      <a:pt x="208" y="112"/>
                    </a:lnTo>
                    <a:cubicBezTo>
                      <a:pt x="150" y="77"/>
                      <a:pt x="99" y="36"/>
                      <a:pt x="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22"/>
              <p:cNvSpPr/>
              <p:nvPr/>
            </p:nvSpPr>
            <p:spPr>
              <a:xfrm>
                <a:off x="861275" y="3596250"/>
                <a:ext cx="2783075" cy="479925"/>
              </a:xfrm>
              <a:custGeom>
                <a:avLst/>
                <a:gdLst/>
                <a:ahLst/>
                <a:cxnLst/>
                <a:rect l="l" t="t" r="r" b="b"/>
                <a:pathLst>
                  <a:path w="111323" h="19197" extrusionOk="0">
                    <a:moveTo>
                      <a:pt x="1" y="0"/>
                    </a:moveTo>
                    <a:lnTo>
                      <a:pt x="737" y="19196"/>
                    </a:lnTo>
                    <a:lnTo>
                      <a:pt x="111323" y="9234"/>
                    </a:lnTo>
                    <a:cubicBezTo>
                      <a:pt x="111266" y="9231"/>
                      <a:pt x="111168" y="9230"/>
                      <a:pt x="111029" y="9230"/>
                    </a:cubicBezTo>
                    <a:cubicBezTo>
                      <a:pt x="106550" y="9230"/>
                      <a:pt x="60379" y="10665"/>
                      <a:pt x="54864" y="10665"/>
                    </a:cubicBezTo>
                    <a:cubicBezTo>
                      <a:pt x="54626" y="10665"/>
                      <a:pt x="54464" y="10663"/>
                      <a:pt x="54384" y="10657"/>
                    </a:cubicBezTo>
                    <a:cubicBezTo>
                      <a:pt x="30745" y="8996"/>
                      <a:pt x="10328" y="4802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22"/>
              <p:cNvSpPr/>
              <p:nvPr/>
            </p:nvSpPr>
            <p:spPr>
              <a:xfrm>
                <a:off x="1429000" y="3762938"/>
                <a:ext cx="2283500" cy="586925"/>
              </a:xfrm>
              <a:custGeom>
                <a:avLst/>
                <a:gdLst/>
                <a:ahLst/>
                <a:cxnLst/>
                <a:rect l="l" t="t" r="r" b="b"/>
                <a:pathLst>
                  <a:path w="91340" h="2347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0" y="17"/>
                      <a:pt x="226" y="29"/>
                      <a:pt x="335" y="41"/>
                    </a:cubicBezTo>
                    <a:cubicBezTo>
                      <a:pt x="16414" y="2211"/>
                      <a:pt x="30986" y="19346"/>
                      <a:pt x="38623" y="23477"/>
                    </a:cubicBezTo>
                    <a:lnTo>
                      <a:pt x="91339" y="16865"/>
                    </a:lnTo>
                    <a:lnTo>
                      <a:pt x="75216" y="1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22"/>
              <p:cNvSpPr/>
              <p:nvPr/>
            </p:nvSpPr>
            <p:spPr>
              <a:xfrm>
                <a:off x="2874575" y="3484575"/>
                <a:ext cx="3320850" cy="479500"/>
              </a:xfrm>
              <a:custGeom>
                <a:avLst/>
                <a:gdLst/>
                <a:ahLst/>
                <a:cxnLst/>
                <a:rect l="l" t="t" r="r" b="b"/>
                <a:pathLst>
                  <a:path w="132834" h="19180" extrusionOk="0">
                    <a:moveTo>
                      <a:pt x="132833" y="1"/>
                    </a:moveTo>
                    <a:lnTo>
                      <a:pt x="27303" y="1424"/>
                    </a:lnTo>
                    <a:lnTo>
                      <a:pt x="1" y="11925"/>
                    </a:lnTo>
                    <a:lnTo>
                      <a:pt x="47233" y="19180"/>
                    </a:lnTo>
                    <a:lnTo>
                      <a:pt x="126059" y="6122"/>
                    </a:lnTo>
                    <a:lnTo>
                      <a:pt x="1328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22"/>
              <p:cNvSpPr/>
              <p:nvPr/>
            </p:nvSpPr>
            <p:spPr>
              <a:xfrm>
                <a:off x="2856600" y="3694050"/>
                <a:ext cx="2968900" cy="804200"/>
              </a:xfrm>
              <a:custGeom>
                <a:avLst/>
                <a:gdLst/>
                <a:ahLst/>
                <a:cxnLst/>
                <a:rect l="l" t="t" r="r" b="b"/>
                <a:pathLst>
                  <a:path w="118756" h="32168" extrusionOk="0">
                    <a:moveTo>
                      <a:pt x="21493" y="1"/>
                    </a:moveTo>
                    <a:lnTo>
                      <a:pt x="0" y="8644"/>
                    </a:lnTo>
                    <a:lnTo>
                      <a:pt x="100862" y="32168"/>
                    </a:lnTo>
                    <a:lnTo>
                      <a:pt x="118756" y="2507"/>
                    </a:lnTo>
                    <a:lnTo>
                      <a:pt x="214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22"/>
              <p:cNvSpPr/>
              <p:nvPr/>
            </p:nvSpPr>
            <p:spPr>
              <a:xfrm>
                <a:off x="4432875" y="3375675"/>
                <a:ext cx="2383150" cy="770325"/>
              </a:xfrm>
              <a:custGeom>
                <a:avLst/>
                <a:gdLst/>
                <a:ahLst/>
                <a:cxnLst/>
                <a:rect l="l" t="t" r="r" b="b"/>
                <a:pathLst>
                  <a:path w="95326" h="30813" extrusionOk="0">
                    <a:moveTo>
                      <a:pt x="95326" y="1"/>
                    </a:moveTo>
                    <a:lnTo>
                      <a:pt x="1" y="16529"/>
                    </a:lnTo>
                    <a:lnTo>
                      <a:pt x="53412" y="27405"/>
                    </a:lnTo>
                    <a:lnTo>
                      <a:pt x="84439" y="30813"/>
                    </a:lnTo>
                    <a:lnTo>
                      <a:pt x="953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22"/>
              <p:cNvSpPr/>
              <p:nvPr/>
            </p:nvSpPr>
            <p:spPr>
              <a:xfrm>
                <a:off x="1648075" y="3752175"/>
                <a:ext cx="2671875" cy="146500"/>
              </a:xfrm>
              <a:custGeom>
                <a:avLst/>
                <a:gdLst/>
                <a:ahLst/>
                <a:cxnLst/>
                <a:rect l="l" t="t" r="r" b="b"/>
                <a:pathLst>
                  <a:path w="106875" h="5860" extrusionOk="0">
                    <a:moveTo>
                      <a:pt x="58517" y="1"/>
                    </a:moveTo>
                    <a:cubicBezTo>
                      <a:pt x="5328" y="1"/>
                      <a:pt x="1" y="5248"/>
                      <a:pt x="2137" y="5664"/>
                    </a:cubicBezTo>
                    <a:cubicBezTo>
                      <a:pt x="2827" y="5800"/>
                      <a:pt x="4916" y="5860"/>
                      <a:pt x="8043" y="5860"/>
                    </a:cubicBezTo>
                    <a:cubicBezTo>
                      <a:pt x="29320" y="5860"/>
                      <a:pt x="98661" y="3069"/>
                      <a:pt x="102490" y="2222"/>
                    </a:cubicBezTo>
                    <a:cubicBezTo>
                      <a:pt x="106875" y="1256"/>
                      <a:pt x="78150" y="105"/>
                      <a:pt x="63786" y="17"/>
                    </a:cubicBezTo>
                    <a:cubicBezTo>
                      <a:pt x="61980" y="6"/>
                      <a:pt x="60224" y="1"/>
                      <a:pt x="585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22"/>
              <p:cNvSpPr/>
              <p:nvPr/>
            </p:nvSpPr>
            <p:spPr>
              <a:xfrm>
                <a:off x="1721650" y="3757900"/>
                <a:ext cx="2595550" cy="123650"/>
              </a:xfrm>
              <a:custGeom>
                <a:avLst/>
                <a:gdLst/>
                <a:ahLst/>
                <a:cxnLst/>
                <a:rect l="l" t="t" r="r" b="b"/>
                <a:pathLst>
                  <a:path w="103822" h="4946" extrusionOk="0">
                    <a:moveTo>
                      <a:pt x="56849" y="1"/>
                    </a:moveTo>
                    <a:cubicBezTo>
                      <a:pt x="5173" y="1"/>
                      <a:pt x="1" y="4422"/>
                      <a:pt x="2075" y="4781"/>
                    </a:cubicBezTo>
                    <a:cubicBezTo>
                      <a:pt x="2744" y="4895"/>
                      <a:pt x="4766" y="4946"/>
                      <a:pt x="7794" y="4946"/>
                    </a:cubicBezTo>
                    <a:cubicBezTo>
                      <a:pt x="28440" y="4946"/>
                      <a:pt x="95839" y="2588"/>
                      <a:pt x="99558" y="1876"/>
                    </a:cubicBezTo>
                    <a:cubicBezTo>
                      <a:pt x="103822" y="1056"/>
                      <a:pt x="75913" y="89"/>
                      <a:pt x="61959" y="14"/>
                    </a:cubicBezTo>
                    <a:cubicBezTo>
                      <a:pt x="60207" y="5"/>
                      <a:pt x="58504" y="1"/>
                      <a:pt x="568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22"/>
              <p:cNvSpPr/>
              <p:nvPr/>
            </p:nvSpPr>
            <p:spPr>
              <a:xfrm>
                <a:off x="1761375" y="3865675"/>
                <a:ext cx="140875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5635" h="633" extrusionOk="0">
                    <a:moveTo>
                      <a:pt x="225" y="1"/>
                    </a:moveTo>
                    <a:lnTo>
                      <a:pt x="225" y="1"/>
                    </a:lnTo>
                    <a:cubicBezTo>
                      <a:pt x="0" y="238"/>
                      <a:pt x="145" y="412"/>
                      <a:pt x="486" y="470"/>
                    </a:cubicBezTo>
                    <a:cubicBezTo>
                      <a:pt x="1111" y="574"/>
                      <a:pt x="2927" y="626"/>
                      <a:pt x="5635" y="633"/>
                    </a:cubicBezTo>
                    <a:cubicBezTo>
                      <a:pt x="3603" y="441"/>
                      <a:pt x="1793" y="233"/>
                      <a:pt x="2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22"/>
              <p:cNvSpPr/>
              <p:nvPr/>
            </p:nvSpPr>
            <p:spPr>
              <a:xfrm>
                <a:off x="3218825" y="3758075"/>
                <a:ext cx="1098375" cy="87525"/>
              </a:xfrm>
              <a:custGeom>
                <a:avLst/>
                <a:gdLst/>
                <a:ahLst/>
                <a:cxnLst/>
                <a:rect l="l" t="t" r="r" b="b"/>
                <a:pathLst>
                  <a:path w="43935" h="3501" extrusionOk="0">
                    <a:moveTo>
                      <a:pt x="1" y="1"/>
                    </a:moveTo>
                    <a:cubicBezTo>
                      <a:pt x="4553" y="614"/>
                      <a:pt x="7255" y="1383"/>
                      <a:pt x="7255" y="2211"/>
                    </a:cubicBezTo>
                    <a:cubicBezTo>
                      <a:pt x="7255" y="2668"/>
                      <a:pt x="6446" y="3102"/>
                      <a:pt x="4975" y="3501"/>
                    </a:cubicBezTo>
                    <a:cubicBezTo>
                      <a:pt x="22836" y="2870"/>
                      <a:pt x="37964" y="2200"/>
                      <a:pt x="39671" y="1869"/>
                    </a:cubicBezTo>
                    <a:cubicBezTo>
                      <a:pt x="43935" y="1049"/>
                      <a:pt x="16026" y="82"/>
                      <a:pt x="2072" y="7"/>
                    </a:cubicBezTo>
                    <a:cubicBezTo>
                      <a:pt x="1372" y="7"/>
                      <a:pt x="689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22"/>
              <p:cNvSpPr/>
              <p:nvPr/>
            </p:nvSpPr>
            <p:spPr>
              <a:xfrm>
                <a:off x="3211750" y="3793650"/>
                <a:ext cx="188925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7557" h="441" extrusionOk="0">
                    <a:moveTo>
                      <a:pt x="3778" y="1"/>
                    </a:moveTo>
                    <a:cubicBezTo>
                      <a:pt x="1690" y="1"/>
                      <a:pt x="0" y="99"/>
                      <a:pt x="0" y="221"/>
                    </a:cubicBezTo>
                    <a:cubicBezTo>
                      <a:pt x="0" y="342"/>
                      <a:pt x="1690" y="441"/>
                      <a:pt x="3778" y="441"/>
                    </a:cubicBezTo>
                    <a:cubicBezTo>
                      <a:pt x="5861" y="441"/>
                      <a:pt x="7556" y="342"/>
                      <a:pt x="7556" y="221"/>
                    </a:cubicBezTo>
                    <a:cubicBezTo>
                      <a:pt x="7556" y="99"/>
                      <a:pt x="5861" y="1"/>
                      <a:pt x="3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22"/>
              <p:cNvSpPr/>
              <p:nvPr/>
            </p:nvSpPr>
            <p:spPr>
              <a:xfrm>
                <a:off x="3211750" y="3793650"/>
                <a:ext cx="121800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4872" h="441" extrusionOk="0">
                    <a:moveTo>
                      <a:pt x="3453" y="1"/>
                    </a:moveTo>
                    <a:cubicBezTo>
                      <a:pt x="1517" y="13"/>
                      <a:pt x="0" y="105"/>
                      <a:pt x="0" y="221"/>
                    </a:cubicBezTo>
                    <a:cubicBezTo>
                      <a:pt x="0" y="342"/>
                      <a:pt x="1690" y="441"/>
                      <a:pt x="3778" y="441"/>
                    </a:cubicBezTo>
                    <a:cubicBezTo>
                      <a:pt x="4155" y="441"/>
                      <a:pt x="4524" y="435"/>
                      <a:pt x="4871" y="430"/>
                    </a:cubicBezTo>
                    <a:cubicBezTo>
                      <a:pt x="4206" y="320"/>
                      <a:pt x="3709" y="169"/>
                      <a:pt x="34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22"/>
              <p:cNvSpPr/>
              <p:nvPr/>
            </p:nvSpPr>
            <p:spPr>
              <a:xfrm>
                <a:off x="1489025" y="3290050"/>
                <a:ext cx="3025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429" extrusionOk="0">
                    <a:moveTo>
                      <a:pt x="17" y="1"/>
                    </a:moveTo>
                    <a:lnTo>
                      <a:pt x="0" y="428"/>
                    </a:lnTo>
                    <a:lnTo>
                      <a:pt x="1210" y="99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22"/>
              <p:cNvSpPr/>
              <p:nvPr/>
            </p:nvSpPr>
            <p:spPr>
              <a:xfrm>
                <a:off x="1488875" y="3289050"/>
                <a:ext cx="575" cy="111975"/>
              </a:xfrm>
              <a:custGeom>
                <a:avLst/>
                <a:gdLst/>
                <a:ahLst/>
                <a:cxnLst/>
                <a:rect l="l" t="t" r="r" b="b"/>
                <a:pathLst>
                  <a:path w="23" h="4479" extrusionOk="0">
                    <a:moveTo>
                      <a:pt x="1" y="0"/>
                    </a:moveTo>
                    <a:lnTo>
                      <a:pt x="1" y="4478"/>
                    </a:lnTo>
                    <a:lnTo>
                      <a:pt x="23" y="447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22"/>
              <p:cNvSpPr/>
              <p:nvPr/>
            </p:nvSpPr>
            <p:spPr>
              <a:xfrm>
                <a:off x="1829925" y="3164075"/>
                <a:ext cx="1202075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48083" h="800" extrusionOk="0">
                    <a:moveTo>
                      <a:pt x="1" y="1"/>
                    </a:moveTo>
                    <a:lnTo>
                      <a:pt x="1" y="799"/>
                    </a:lnTo>
                    <a:lnTo>
                      <a:pt x="48082" y="799"/>
                    </a:lnTo>
                    <a:lnTo>
                      <a:pt x="480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22"/>
              <p:cNvSpPr/>
              <p:nvPr/>
            </p:nvSpPr>
            <p:spPr>
              <a:xfrm>
                <a:off x="1134225" y="3356725"/>
                <a:ext cx="520575" cy="133675"/>
              </a:xfrm>
              <a:custGeom>
                <a:avLst/>
                <a:gdLst/>
                <a:ahLst/>
                <a:cxnLst/>
                <a:rect l="l" t="t" r="r" b="b"/>
                <a:pathLst>
                  <a:path w="20823" h="5347" extrusionOk="0">
                    <a:moveTo>
                      <a:pt x="20822" y="1"/>
                    </a:moveTo>
                    <a:lnTo>
                      <a:pt x="20822" y="1"/>
                    </a:lnTo>
                    <a:cubicBezTo>
                      <a:pt x="15042" y="1371"/>
                      <a:pt x="10021" y="2546"/>
                      <a:pt x="1" y="5347"/>
                    </a:cubicBezTo>
                    <a:cubicBezTo>
                      <a:pt x="6908" y="5341"/>
                      <a:pt x="18692" y="4009"/>
                      <a:pt x="208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22"/>
              <p:cNvSpPr/>
              <p:nvPr/>
            </p:nvSpPr>
            <p:spPr>
              <a:xfrm>
                <a:off x="1146800" y="3356725"/>
                <a:ext cx="504650" cy="129050"/>
              </a:xfrm>
              <a:custGeom>
                <a:avLst/>
                <a:gdLst/>
                <a:ahLst/>
                <a:cxnLst/>
                <a:rect l="l" t="t" r="r" b="b"/>
                <a:pathLst>
                  <a:path w="20186" h="5162" extrusionOk="0">
                    <a:moveTo>
                      <a:pt x="20186" y="1"/>
                    </a:moveTo>
                    <a:lnTo>
                      <a:pt x="20186" y="1"/>
                    </a:lnTo>
                    <a:cubicBezTo>
                      <a:pt x="14470" y="1285"/>
                      <a:pt x="9778" y="2529"/>
                      <a:pt x="0" y="5162"/>
                    </a:cubicBezTo>
                    <a:cubicBezTo>
                      <a:pt x="6747" y="5144"/>
                      <a:pt x="18248" y="3790"/>
                      <a:pt x="201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22"/>
              <p:cNvSpPr/>
              <p:nvPr/>
            </p:nvSpPr>
            <p:spPr>
              <a:xfrm>
                <a:off x="1866950" y="3300150"/>
                <a:ext cx="5307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2123" h="2120" extrusionOk="0">
                    <a:moveTo>
                      <a:pt x="1154" y="1"/>
                    </a:moveTo>
                    <a:cubicBezTo>
                      <a:pt x="622" y="1"/>
                      <a:pt x="0" y="437"/>
                      <a:pt x="168" y="2010"/>
                    </a:cubicBezTo>
                    <a:lnTo>
                      <a:pt x="1417" y="2119"/>
                    </a:lnTo>
                    <a:cubicBezTo>
                      <a:pt x="1799" y="1829"/>
                      <a:pt x="2123" y="603"/>
                      <a:pt x="1764" y="227"/>
                    </a:cubicBezTo>
                    <a:cubicBezTo>
                      <a:pt x="1648" y="103"/>
                      <a:pt x="1411" y="1"/>
                      <a:pt x="1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22"/>
              <p:cNvSpPr/>
              <p:nvPr/>
            </p:nvSpPr>
            <p:spPr>
              <a:xfrm>
                <a:off x="1820650" y="3278300"/>
                <a:ext cx="68575" cy="66300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2652" extrusionOk="0">
                    <a:moveTo>
                      <a:pt x="1032" y="0"/>
                    </a:moveTo>
                    <a:cubicBezTo>
                      <a:pt x="828" y="0"/>
                      <a:pt x="645" y="48"/>
                      <a:pt x="527" y="123"/>
                    </a:cubicBezTo>
                    <a:cubicBezTo>
                      <a:pt x="1" y="459"/>
                      <a:pt x="122" y="1974"/>
                      <a:pt x="527" y="2426"/>
                    </a:cubicBezTo>
                    <a:lnTo>
                      <a:pt x="2089" y="2652"/>
                    </a:lnTo>
                    <a:cubicBezTo>
                      <a:pt x="2742" y="593"/>
                      <a:pt x="1753" y="0"/>
                      <a:pt x="10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22"/>
              <p:cNvSpPr/>
              <p:nvPr/>
            </p:nvSpPr>
            <p:spPr>
              <a:xfrm>
                <a:off x="1770750" y="3270825"/>
                <a:ext cx="74900" cy="67125"/>
              </a:xfrm>
              <a:custGeom>
                <a:avLst/>
                <a:gdLst/>
                <a:ahLst/>
                <a:cxnLst/>
                <a:rect l="l" t="t" r="r" b="b"/>
                <a:pathLst>
                  <a:path w="2996" h="2685" extrusionOk="0">
                    <a:moveTo>
                      <a:pt x="1331" y="0"/>
                    </a:moveTo>
                    <a:cubicBezTo>
                      <a:pt x="1003" y="0"/>
                      <a:pt x="701" y="106"/>
                      <a:pt x="539" y="243"/>
                    </a:cubicBezTo>
                    <a:cubicBezTo>
                      <a:pt x="0" y="700"/>
                      <a:pt x="342" y="2280"/>
                      <a:pt x="851" y="2684"/>
                    </a:cubicBezTo>
                    <a:lnTo>
                      <a:pt x="2598" y="2633"/>
                    </a:lnTo>
                    <a:cubicBezTo>
                      <a:pt x="2995" y="570"/>
                      <a:pt x="2093" y="0"/>
                      <a:pt x="13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22"/>
              <p:cNvSpPr/>
              <p:nvPr/>
            </p:nvSpPr>
            <p:spPr>
              <a:xfrm>
                <a:off x="3549050" y="3320200"/>
                <a:ext cx="321975" cy="38575"/>
              </a:xfrm>
              <a:custGeom>
                <a:avLst/>
                <a:gdLst/>
                <a:ahLst/>
                <a:cxnLst/>
                <a:rect l="l" t="t" r="r" b="b"/>
                <a:pathLst>
                  <a:path w="12879" h="1543" extrusionOk="0">
                    <a:moveTo>
                      <a:pt x="8219" y="1"/>
                    </a:moveTo>
                    <a:cubicBezTo>
                      <a:pt x="5342" y="1"/>
                      <a:pt x="11" y="917"/>
                      <a:pt x="6" y="1213"/>
                    </a:cubicBezTo>
                    <a:cubicBezTo>
                      <a:pt x="0" y="1542"/>
                      <a:pt x="7000" y="1409"/>
                      <a:pt x="9088" y="1467"/>
                    </a:cubicBezTo>
                    <a:cubicBezTo>
                      <a:pt x="9313" y="1474"/>
                      <a:pt x="9534" y="1477"/>
                      <a:pt x="9748" y="1477"/>
                    </a:cubicBezTo>
                    <a:cubicBezTo>
                      <a:pt x="11518" y="1477"/>
                      <a:pt x="12866" y="1270"/>
                      <a:pt x="12871" y="981"/>
                    </a:cubicBezTo>
                    <a:cubicBezTo>
                      <a:pt x="12878" y="658"/>
                      <a:pt x="11050" y="194"/>
                      <a:pt x="8973" y="28"/>
                    </a:cubicBezTo>
                    <a:cubicBezTo>
                      <a:pt x="8749" y="9"/>
                      <a:pt x="8495" y="1"/>
                      <a:pt x="82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22"/>
              <p:cNvSpPr/>
              <p:nvPr/>
            </p:nvSpPr>
            <p:spPr>
              <a:xfrm>
                <a:off x="3549050" y="3322300"/>
                <a:ext cx="195550" cy="35200"/>
              </a:xfrm>
              <a:custGeom>
                <a:avLst/>
                <a:gdLst/>
                <a:ahLst/>
                <a:cxnLst/>
                <a:rect l="l" t="t" r="r" b="b"/>
                <a:pathLst>
                  <a:path w="7822" h="1408" extrusionOk="0">
                    <a:moveTo>
                      <a:pt x="6404" y="1"/>
                    </a:moveTo>
                    <a:cubicBezTo>
                      <a:pt x="3541" y="238"/>
                      <a:pt x="11" y="886"/>
                      <a:pt x="6" y="1129"/>
                    </a:cubicBezTo>
                    <a:cubicBezTo>
                      <a:pt x="0" y="1407"/>
                      <a:pt x="5015" y="1354"/>
                      <a:pt x="7822" y="1367"/>
                    </a:cubicBezTo>
                    <a:cubicBezTo>
                      <a:pt x="7063" y="1020"/>
                      <a:pt x="6548" y="539"/>
                      <a:pt x="6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22"/>
              <p:cNvSpPr/>
              <p:nvPr/>
            </p:nvSpPr>
            <p:spPr>
              <a:xfrm>
                <a:off x="2276975" y="3264300"/>
                <a:ext cx="28800" cy="66425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2657" extrusionOk="0">
                    <a:moveTo>
                      <a:pt x="1" y="0"/>
                    </a:moveTo>
                    <a:lnTo>
                      <a:pt x="1" y="2657"/>
                    </a:lnTo>
                    <a:lnTo>
                      <a:pt x="1152" y="2657"/>
                    </a:lnTo>
                    <a:lnTo>
                      <a:pt x="11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22"/>
              <p:cNvSpPr/>
              <p:nvPr/>
            </p:nvSpPr>
            <p:spPr>
              <a:xfrm>
                <a:off x="2214650" y="3264300"/>
                <a:ext cx="28800" cy="66425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2657" extrusionOk="0">
                    <a:moveTo>
                      <a:pt x="0" y="0"/>
                    </a:moveTo>
                    <a:lnTo>
                      <a:pt x="0" y="2657"/>
                    </a:lnTo>
                    <a:lnTo>
                      <a:pt x="1151" y="2657"/>
                    </a:ln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22"/>
              <p:cNvSpPr/>
              <p:nvPr/>
            </p:nvSpPr>
            <p:spPr>
              <a:xfrm>
                <a:off x="3330175" y="3067000"/>
                <a:ext cx="235525" cy="74275"/>
              </a:xfrm>
              <a:custGeom>
                <a:avLst/>
                <a:gdLst/>
                <a:ahLst/>
                <a:cxnLst/>
                <a:rect l="l" t="t" r="r" b="b"/>
                <a:pathLst>
                  <a:path w="9421" h="2971" extrusionOk="0">
                    <a:moveTo>
                      <a:pt x="1602" y="1"/>
                    </a:moveTo>
                    <a:cubicBezTo>
                      <a:pt x="813" y="1"/>
                      <a:pt x="129" y="152"/>
                      <a:pt x="129" y="152"/>
                    </a:cubicBezTo>
                    <a:lnTo>
                      <a:pt x="1" y="2970"/>
                    </a:lnTo>
                    <a:cubicBezTo>
                      <a:pt x="1" y="2970"/>
                      <a:pt x="1500" y="2143"/>
                      <a:pt x="2729" y="2143"/>
                    </a:cubicBezTo>
                    <a:cubicBezTo>
                      <a:pt x="2925" y="2143"/>
                      <a:pt x="3113" y="2164"/>
                      <a:pt x="3287" y="2212"/>
                    </a:cubicBezTo>
                    <a:cubicBezTo>
                      <a:pt x="3443" y="2256"/>
                      <a:pt x="3632" y="2275"/>
                      <a:pt x="3846" y="2275"/>
                    </a:cubicBezTo>
                    <a:cubicBezTo>
                      <a:pt x="5705" y="2275"/>
                      <a:pt x="9420" y="794"/>
                      <a:pt x="9420" y="794"/>
                    </a:cubicBezTo>
                    <a:lnTo>
                      <a:pt x="9420" y="794"/>
                    </a:lnTo>
                    <a:cubicBezTo>
                      <a:pt x="9420" y="794"/>
                      <a:pt x="8182" y="922"/>
                      <a:pt x="6781" y="922"/>
                    </a:cubicBezTo>
                    <a:cubicBezTo>
                      <a:pt x="5465" y="922"/>
                      <a:pt x="4005" y="809"/>
                      <a:pt x="3293" y="372"/>
                    </a:cubicBezTo>
                    <a:cubicBezTo>
                      <a:pt x="2830" y="84"/>
                      <a:pt x="2187" y="1"/>
                      <a:pt x="16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22"/>
              <p:cNvSpPr/>
              <p:nvPr/>
            </p:nvSpPr>
            <p:spPr>
              <a:xfrm>
                <a:off x="3329025" y="3064425"/>
                <a:ext cx="4375" cy="7337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9351" extrusionOk="0">
                    <a:moveTo>
                      <a:pt x="1" y="0"/>
                    </a:moveTo>
                    <a:lnTo>
                      <a:pt x="1" y="29350"/>
                    </a:lnTo>
                    <a:lnTo>
                      <a:pt x="175" y="29350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22"/>
              <p:cNvSpPr/>
              <p:nvPr/>
            </p:nvSpPr>
            <p:spPr>
              <a:xfrm>
                <a:off x="5418125" y="3342400"/>
                <a:ext cx="3010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366" extrusionOk="0">
                    <a:moveTo>
                      <a:pt x="24" y="0"/>
                    </a:moveTo>
                    <a:lnTo>
                      <a:pt x="0" y="366"/>
                    </a:lnTo>
                    <a:lnTo>
                      <a:pt x="1204" y="99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22"/>
              <p:cNvSpPr/>
              <p:nvPr/>
            </p:nvSpPr>
            <p:spPr>
              <a:xfrm>
                <a:off x="5416825" y="3341700"/>
                <a:ext cx="1900" cy="94450"/>
              </a:xfrm>
              <a:custGeom>
                <a:avLst/>
                <a:gdLst/>
                <a:ahLst/>
                <a:cxnLst/>
                <a:rect l="l" t="t" r="r" b="b"/>
                <a:pathLst>
                  <a:path w="76" h="3778" extrusionOk="0">
                    <a:moveTo>
                      <a:pt x="59" y="1"/>
                    </a:moveTo>
                    <a:lnTo>
                      <a:pt x="1" y="3777"/>
                    </a:lnTo>
                    <a:lnTo>
                      <a:pt x="24" y="3777"/>
                    </a:lnTo>
                    <a:lnTo>
                      <a:pt x="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22"/>
              <p:cNvSpPr/>
              <p:nvPr/>
            </p:nvSpPr>
            <p:spPr>
              <a:xfrm>
                <a:off x="5218100" y="3408225"/>
                <a:ext cx="334400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13376" h="186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694" y="895"/>
                      <a:pt x="6753" y="1866"/>
                      <a:pt x="9795" y="1866"/>
                    </a:cubicBezTo>
                    <a:cubicBezTo>
                      <a:pt x="11372" y="1866"/>
                      <a:pt x="12677" y="1605"/>
                      <a:pt x="13376" y="937"/>
                    </a:cubicBezTo>
                    <a:cubicBezTo>
                      <a:pt x="9685" y="614"/>
                      <a:pt x="6486" y="318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22"/>
              <p:cNvSpPr/>
              <p:nvPr/>
            </p:nvSpPr>
            <p:spPr>
              <a:xfrm>
                <a:off x="5226500" y="3407925"/>
                <a:ext cx="32412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2965" h="1808" extrusionOk="0">
                    <a:moveTo>
                      <a:pt x="1" y="1"/>
                    </a:moveTo>
                    <a:cubicBezTo>
                      <a:pt x="2636" y="872"/>
                      <a:pt x="6615" y="1808"/>
                      <a:pt x="9561" y="1808"/>
                    </a:cubicBezTo>
                    <a:cubicBezTo>
                      <a:pt x="11077" y="1808"/>
                      <a:pt x="12320" y="1560"/>
                      <a:pt x="12965" y="927"/>
                    </a:cubicBezTo>
                    <a:cubicBezTo>
                      <a:pt x="9326" y="562"/>
                      <a:pt x="6300" y="372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79" name="Google Shape;1879;p22"/>
          <p:cNvSpPr txBox="1">
            <a:spLocks noGrp="1"/>
          </p:cNvSpPr>
          <p:nvPr>
            <p:ph type="title"/>
          </p:nvPr>
        </p:nvSpPr>
        <p:spPr>
          <a:xfrm>
            <a:off x="4126750" y="2072587"/>
            <a:ext cx="40767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900" b="1">
                <a:solidFill>
                  <a:schemeClr val="accent3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80" name="Google Shape;1880;p22"/>
          <p:cNvSpPr txBox="1">
            <a:spLocks noGrp="1"/>
          </p:cNvSpPr>
          <p:nvPr>
            <p:ph type="title" idx="2" hasCustomPrompt="1"/>
          </p:nvPr>
        </p:nvSpPr>
        <p:spPr>
          <a:xfrm>
            <a:off x="6129700" y="1238475"/>
            <a:ext cx="21096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81" name="Google Shape;1881;p22"/>
          <p:cNvSpPr txBox="1">
            <a:spLocks noGrp="1"/>
          </p:cNvSpPr>
          <p:nvPr>
            <p:ph type="subTitle" idx="1"/>
          </p:nvPr>
        </p:nvSpPr>
        <p:spPr>
          <a:xfrm>
            <a:off x="4064050" y="2657887"/>
            <a:ext cx="41394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4"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23"/>
          <p:cNvSpPr/>
          <p:nvPr/>
        </p:nvSpPr>
        <p:spPr>
          <a:xfrm>
            <a:off x="-29600" y="-44400"/>
            <a:ext cx="9280500" cy="489486"/>
          </a:xfrm>
          <a:custGeom>
            <a:avLst/>
            <a:gdLst/>
            <a:ahLst/>
            <a:cxnLst/>
            <a:rect l="l" t="t" r="r" b="b"/>
            <a:pathLst>
              <a:path w="371220" h="52989" extrusionOk="0">
                <a:moveTo>
                  <a:pt x="592" y="592"/>
                </a:moveTo>
                <a:lnTo>
                  <a:pt x="0" y="52989"/>
                </a:lnTo>
                <a:lnTo>
                  <a:pt x="371220" y="18058"/>
                </a:lnTo>
                <a:lnTo>
                  <a:pt x="369740" y="0"/>
                </a:lnTo>
                <a:close/>
              </a:path>
            </a:pathLst>
          </a:custGeom>
          <a:solidFill>
            <a:srgbClr val="FFFFFF">
              <a:alpha val="34640"/>
            </a:srgbClr>
          </a:solidFill>
          <a:ln>
            <a:noFill/>
          </a:ln>
        </p:spPr>
      </p:sp>
      <p:sp>
        <p:nvSpPr>
          <p:cNvPr id="1884" name="Google Shape;1884;p23"/>
          <p:cNvSpPr/>
          <p:nvPr/>
        </p:nvSpPr>
        <p:spPr>
          <a:xfrm>
            <a:off x="194400" y="168000"/>
            <a:ext cx="8755200" cy="5039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5" name="Google Shape;1885;p23"/>
          <p:cNvSpPr/>
          <p:nvPr/>
        </p:nvSpPr>
        <p:spPr>
          <a:xfrm>
            <a:off x="613200" y="1245850"/>
            <a:ext cx="7917600" cy="3582900"/>
          </a:xfrm>
          <a:prstGeom prst="roundRect">
            <a:avLst>
              <a:gd name="adj" fmla="val 6116"/>
            </a:avLst>
          </a:prstGeom>
          <a:solidFill>
            <a:srgbClr val="FFFFFF">
              <a:alpha val="3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6" name="Google Shape;188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1887" name="Google Shape;1887;p23"/>
          <p:cNvGrpSpPr/>
          <p:nvPr/>
        </p:nvGrpSpPr>
        <p:grpSpPr>
          <a:xfrm>
            <a:off x="-822275" y="3830368"/>
            <a:ext cx="11693680" cy="2593480"/>
            <a:chOff x="2975001" y="4462540"/>
            <a:chExt cx="4979424" cy="1104360"/>
          </a:xfrm>
        </p:grpSpPr>
        <p:sp>
          <p:nvSpPr>
            <p:cNvPr id="1888" name="Google Shape;1888;p23"/>
            <p:cNvSpPr/>
            <p:nvPr/>
          </p:nvSpPr>
          <p:spPr>
            <a:xfrm rot="432916">
              <a:off x="4477425" y="4591138"/>
              <a:ext cx="2090739" cy="681263"/>
            </a:xfrm>
            <a:custGeom>
              <a:avLst/>
              <a:gdLst/>
              <a:ahLst/>
              <a:cxnLst/>
              <a:rect l="l" t="t" r="r" b="b"/>
              <a:pathLst>
                <a:path w="83628" h="27250" extrusionOk="0">
                  <a:moveTo>
                    <a:pt x="70322" y="0"/>
                  </a:moveTo>
                  <a:cubicBezTo>
                    <a:pt x="66249" y="0"/>
                    <a:pt x="60023" y="1146"/>
                    <a:pt x="56645" y="4768"/>
                  </a:cubicBezTo>
                  <a:cubicBezTo>
                    <a:pt x="55529" y="6261"/>
                    <a:pt x="56229" y="8892"/>
                    <a:pt x="54290" y="8892"/>
                  </a:cubicBezTo>
                  <a:cubicBezTo>
                    <a:pt x="53706" y="8892"/>
                    <a:pt x="52995" y="8742"/>
                    <a:pt x="52346" y="8742"/>
                  </a:cubicBezTo>
                  <a:cubicBezTo>
                    <a:pt x="51247" y="8742"/>
                    <a:pt x="51970" y="10021"/>
                    <a:pt x="50779" y="10021"/>
                  </a:cubicBezTo>
                  <a:cubicBezTo>
                    <a:pt x="49188" y="10021"/>
                    <a:pt x="50050" y="9239"/>
                    <a:pt x="48667" y="9239"/>
                  </a:cubicBezTo>
                  <a:cubicBezTo>
                    <a:pt x="47753" y="9239"/>
                    <a:pt x="46920" y="9517"/>
                    <a:pt x="46920" y="10432"/>
                  </a:cubicBezTo>
                  <a:cubicBezTo>
                    <a:pt x="46920" y="11103"/>
                    <a:pt x="47105" y="11768"/>
                    <a:pt x="47105" y="12440"/>
                  </a:cubicBezTo>
                  <a:cubicBezTo>
                    <a:pt x="47105" y="13196"/>
                    <a:pt x="46880" y="14024"/>
                    <a:pt x="46098" y="14024"/>
                  </a:cubicBezTo>
                  <a:cubicBezTo>
                    <a:pt x="45804" y="14024"/>
                    <a:pt x="45497" y="13925"/>
                    <a:pt x="45179" y="13925"/>
                  </a:cubicBezTo>
                  <a:cubicBezTo>
                    <a:pt x="45140" y="13925"/>
                    <a:pt x="45107" y="13925"/>
                    <a:pt x="45080" y="13925"/>
                  </a:cubicBezTo>
                  <a:cubicBezTo>
                    <a:pt x="44712" y="13925"/>
                    <a:pt x="45375" y="13905"/>
                    <a:pt x="45375" y="13307"/>
                  </a:cubicBezTo>
                  <a:cubicBezTo>
                    <a:pt x="45375" y="12977"/>
                    <a:pt x="43559" y="11698"/>
                    <a:pt x="41540" y="11698"/>
                  </a:cubicBezTo>
                  <a:cubicBezTo>
                    <a:pt x="38780" y="11698"/>
                    <a:pt x="38705" y="13295"/>
                    <a:pt x="36888" y="13295"/>
                  </a:cubicBezTo>
                  <a:cubicBezTo>
                    <a:pt x="35633" y="13295"/>
                    <a:pt x="34377" y="12694"/>
                    <a:pt x="33655" y="12694"/>
                  </a:cubicBezTo>
                  <a:cubicBezTo>
                    <a:pt x="32745" y="12694"/>
                    <a:pt x="31901" y="13162"/>
                    <a:pt x="30982" y="13162"/>
                  </a:cubicBezTo>
                  <a:cubicBezTo>
                    <a:pt x="30880" y="13162"/>
                    <a:pt x="30802" y="13149"/>
                    <a:pt x="30743" y="13149"/>
                  </a:cubicBezTo>
                  <a:cubicBezTo>
                    <a:pt x="30619" y="13149"/>
                    <a:pt x="30576" y="13204"/>
                    <a:pt x="30576" y="13543"/>
                  </a:cubicBezTo>
                  <a:cubicBezTo>
                    <a:pt x="30224" y="13695"/>
                    <a:pt x="29877" y="13717"/>
                    <a:pt x="29524" y="13717"/>
                  </a:cubicBezTo>
                  <a:cubicBezTo>
                    <a:pt x="29407" y="13717"/>
                    <a:pt x="29292" y="13712"/>
                    <a:pt x="29177" y="13712"/>
                  </a:cubicBezTo>
                  <a:cubicBezTo>
                    <a:pt x="27788" y="13712"/>
                    <a:pt x="27348" y="14429"/>
                    <a:pt x="27348" y="14806"/>
                  </a:cubicBezTo>
                  <a:cubicBezTo>
                    <a:pt x="27348" y="15112"/>
                    <a:pt x="27626" y="15204"/>
                    <a:pt x="27626" y="15401"/>
                  </a:cubicBezTo>
                  <a:cubicBezTo>
                    <a:pt x="27626" y="15425"/>
                    <a:pt x="27620" y="15436"/>
                    <a:pt x="27597" y="15436"/>
                  </a:cubicBezTo>
                  <a:cubicBezTo>
                    <a:pt x="27597" y="15436"/>
                    <a:pt x="24328" y="14892"/>
                    <a:pt x="22096" y="14892"/>
                  </a:cubicBezTo>
                  <a:cubicBezTo>
                    <a:pt x="15084" y="14892"/>
                    <a:pt x="19012" y="17166"/>
                    <a:pt x="19012" y="18328"/>
                  </a:cubicBezTo>
                  <a:cubicBezTo>
                    <a:pt x="19012" y="18798"/>
                    <a:pt x="18665" y="18832"/>
                    <a:pt x="18270" y="18832"/>
                  </a:cubicBezTo>
                  <a:lnTo>
                    <a:pt x="17981" y="18832"/>
                  </a:lnTo>
                  <a:cubicBezTo>
                    <a:pt x="16535" y="18832"/>
                    <a:pt x="17207" y="19556"/>
                    <a:pt x="16576" y="19556"/>
                  </a:cubicBezTo>
                  <a:cubicBezTo>
                    <a:pt x="16188" y="19556"/>
                    <a:pt x="15778" y="19457"/>
                    <a:pt x="15389" y="19457"/>
                  </a:cubicBezTo>
                  <a:cubicBezTo>
                    <a:pt x="14980" y="19457"/>
                    <a:pt x="14435" y="19613"/>
                    <a:pt x="14435" y="20035"/>
                  </a:cubicBezTo>
                  <a:cubicBezTo>
                    <a:pt x="14435" y="20128"/>
                    <a:pt x="14441" y="20221"/>
                    <a:pt x="14441" y="20312"/>
                  </a:cubicBezTo>
                  <a:cubicBezTo>
                    <a:pt x="14441" y="20758"/>
                    <a:pt x="14233" y="20805"/>
                    <a:pt x="13306" y="20805"/>
                  </a:cubicBezTo>
                  <a:cubicBezTo>
                    <a:pt x="11415" y="20805"/>
                    <a:pt x="6636" y="19358"/>
                    <a:pt x="4067" y="19358"/>
                  </a:cubicBezTo>
                  <a:cubicBezTo>
                    <a:pt x="1250" y="19358"/>
                    <a:pt x="1" y="20961"/>
                    <a:pt x="1" y="21511"/>
                  </a:cubicBezTo>
                  <a:cubicBezTo>
                    <a:pt x="1" y="22662"/>
                    <a:pt x="4420" y="26352"/>
                    <a:pt x="9245" y="26352"/>
                  </a:cubicBezTo>
                  <a:cubicBezTo>
                    <a:pt x="9523" y="26352"/>
                    <a:pt x="9801" y="26341"/>
                    <a:pt x="10085" y="26318"/>
                  </a:cubicBezTo>
                  <a:lnTo>
                    <a:pt x="71681" y="27249"/>
                  </a:lnTo>
                  <a:cubicBezTo>
                    <a:pt x="74348" y="25861"/>
                    <a:pt x="81470" y="24478"/>
                    <a:pt x="81470" y="21111"/>
                  </a:cubicBezTo>
                  <a:cubicBezTo>
                    <a:pt x="81470" y="19214"/>
                    <a:pt x="83628" y="17791"/>
                    <a:pt x="83628" y="16298"/>
                  </a:cubicBezTo>
                  <a:cubicBezTo>
                    <a:pt x="83628" y="14753"/>
                    <a:pt x="80602" y="14597"/>
                    <a:pt x="80602" y="13620"/>
                  </a:cubicBezTo>
                  <a:cubicBezTo>
                    <a:pt x="80602" y="13452"/>
                    <a:pt x="80631" y="13244"/>
                    <a:pt x="80631" y="13052"/>
                  </a:cubicBezTo>
                  <a:cubicBezTo>
                    <a:pt x="80631" y="12491"/>
                    <a:pt x="80209" y="12306"/>
                    <a:pt x="79665" y="12306"/>
                  </a:cubicBezTo>
                  <a:cubicBezTo>
                    <a:pt x="79046" y="12306"/>
                    <a:pt x="78340" y="12566"/>
                    <a:pt x="77854" y="12566"/>
                  </a:cubicBezTo>
                  <a:cubicBezTo>
                    <a:pt x="77438" y="12566"/>
                    <a:pt x="77218" y="12433"/>
                    <a:pt x="77218" y="11495"/>
                  </a:cubicBezTo>
                  <a:cubicBezTo>
                    <a:pt x="77218" y="9697"/>
                    <a:pt x="78503" y="8013"/>
                    <a:pt x="78503" y="6162"/>
                  </a:cubicBezTo>
                  <a:cubicBezTo>
                    <a:pt x="78503" y="3535"/>
                    <a:pt x="76287" y="0"/>
                    <a:pt x="70322" y="0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6913800" y="4647425"/>
              <a:ext cx="791725" cy="436525"/>
            </a:xfrm>
            <a:custGeom>
              <a:avLst/>
              <a:gdLst/>
              <a:ahLst/>
              <a:cxnLst/>
              <a:rect l="l" t="t" r="r" b="b"/>
              <a:pathLst>
                <a:path w="31669" h="17461" extrusionOk="0">
                  <a:moveTo>
                    <a:pt x="2163" y="1"/>
                  </a:moveTo>
                  <a:cubicBezTo>
                    <a:pt x="503" y="1"/>
                    <a:pt x="0" y="817"/>
                    <a:pt x="0" y="2489"/>
                  </a:cubicBezTo>
                  <a:cubicBezTo>
                    <a:pt x="0" y="4884"/>
                    <a:pt x="1648" y="7170"/>
                    <a:pt x="3298" y="8812"/>
                  </a:cubicBezTo>
                  <a:cubicBezTo>
                    <a:pt x="4229" y="9344"/>
                    <a:pt x="5154" y="9610"/>
                    <a:pt x="6086" y="10409"/>
                  </a:cubicBezTo>
                  <a:cubicBezTo>
                    <a:pt x="7018" y="11074"/>
                    <a:pt x="8082" y="10675"/>
                    <a:pt x="9014" y="10941"/>
                  </a:cubicBezTo>
                  <a:cubicBezTo>
                    <a:pt x="16200" y="12804"/>
                    <a:pt x="22453" y="16929"/>
                    <a:pt x="29898" y="17461"/>
                  </a:cubicBezTo>
                  <a:cubicBezTo>
                    <a:pt x="30819" y="17461"/>
                    <a:pt x="31669" y="17328"/>
                    <a:pt x="31669" y="13452"/>
                  </a:cubicBezTo>
                  <a:cubicBezTo>
                    <a:pt x="31669" y="10478"/>
                    <a:pt x="30766" y="3362"/>
                    <a:pt x="27636" y="3362"/>
                  </a:cubicBezTo>
                  <a:cubicBezTo>
                    <a:pt x="27226" y="2946"/>
                    <a:pt x="27260" y="2929"/>
                    <a:pt x="26960" y="2929"/>
                  </a:cubicBezTo>
                  <a:cubicBezTo>
                    <a:pt x="25369" y="2929"/>
                    <a:pt x="25861" y="4318"/>
                    <a:pt x="25380" y="4561"/>
                  </a:cubicBezTo>
                  <a:cubicBezTo>
                    <a:pt x="23524" y="5792"/>
                    <a:pt x="23372" y="6238"/>
                    <a:pt x="23431" y="6377"/>
                  </a:cubicBezTo>
                  <a:cubicBezTo>
                    <a:pt x="23327" y="6342"/>
                    <a:pt x="23089" y="6313"/>
                    <a:pt x="22614" y="6313"/>
                  </a:cubicBezTo>
                  <a:cubicBezTo>
                    <a:pt x="20087" y="6313"/>
                    <a:pt x="17119" y="10241"/>
                    <a:pt x="17119" y="10241"/>
                  </a:cubicBezTo>
                  <a:cubicBezTo>
                    <a:pt x="16766" y="10241"/>
                    <a:pt x="14625" y="5741"/>
                    <a:pt x="13936" y="4561"/>
                  </a:cubicBezTo>
                  <a:cubicBezTo>
                    <a:pt x="13249" y="3640"/>
                    <a:pt x="8614" y="742"/>
                    <a:pt x="5890" y="742"/>
                  </a:cubicBezTo>
                  <a:cubicBezTo>
                    <a:pt x="5224" y="742"/>
                    <a:pt x="4571" y="903"/>
                    <a:pt x="3963" y="1367"/>
                  </a:cubicBezTo>
                  <a:cubicBezTo>
                    <a:pt x="3512" y="249"/>
                    <a:pt x="2916" y="1"/>
                    <a:pt x="2163" y="1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3772750" y="4895200"/>
              <a:ext cx="832425" cy="226950"/>
            </a:xfrm>
            <a:custGeom>
              <a:avLst/>
              <a:gdLst/>
              <a:ahLst/>
              <a:cxnLst/>
              <a:rect l="l" t="t" r="r" b="b"/>
              <a:pathLst>
                <a:path w="33297" h="9078" extrusionOk="0">
                  <a:moveTo>
                    <a:pt x="12585" y="1"/>
                  </a:moveTo>
                  <a:cubicBezTo>
                    <a:pt x="11248" y="1"/>
                    <a:pt x="11717" y="377"/>
                    <a:pt x="11207" y="631"/>
                  </a:cubicBezTo>
                  <a:cubicBezTo>
                    <a:pt x="10994" y="631"/>
                    <a:pt x="10780" y="805"/>
                    <a:pt x="10571" y="805"/>
                  </a:cubicBezTo>
                  <a:cubicBezTo>
                    <a:pt x="10571" y="805"/>
                    <a:pt x="9189" y="238"/>
                    <a:pt x="7424" y="238"/>
                  </a:cubicBezTo>
                  <a:cubicBezTo>
                    <a:pt x="2535" y="238"/>
                    <a:pt x="1" y="2904"/>
                    <a:pt x="1" y="4797"/>
                  </a:cubicBezTo>
                  <a:cubicBezTo>
                    <a:pt x="1" y="5178"/>
                    <a:pt x="94" y="5566"/>
                    <a:pt x="302" y="5953"/>
                  </a:cubicBezTo>
                  <a:cubicBezTo>
                    <a:pt x="7124" y="7528"/>
                    <a:pt x="4508" y="9077"/>
                    <a:pt x="16918" y="9077"/>
                  </a:cubicBezTo>
                  <a:cubicBezTo>
                    <a:pt x="21036" y="9077"/>
                    <a:pt x="25139" y="8875"/>
                    <a:pt x="29298" y="8615"/>
                  </a:cubicBezTo>
                  <a:cubicBezTo>
                    <a:pt x="30213" y="8615"/>
                    <a:pt x="31081" y="8527"/>
                    <a:pt x="31954" y="8527"/>
                  </a:cubicBezTo>
                  <a:cubicBezTo>
                    <a:pt x="32400" y="8527"/>
                    <a:pt x="32846" y="8551"/>
                    <a:pt x="33297" y="8620"/>
                  </a:cubicBezTo>
                  <a:cubicBezTo>
                    <a:pt x="32336" y="8222"/>
                    <a:pt x="31919" y="6938"/>
                    <a:pt x="31919" y="5723"/>
                  </a:cubicBezTo>
                  <a:cubicBezTo>
                    <a:pt x="31919" y="5080"/>
                    <a:pt x="31983" y="4808"/>
                    <a:pt x="31983" y="4808"/>
                  </a:cubicBezTo>
                  <a:cubicBezTo>
                    <a:pt x="31983" y="4605"/>
                    <a:pt x="31167" y="4050"/>
                    <a:pt x="29987" y="4050"/>
                  </a:cubicBezTo>
                  <a:cubicBezTo>
                    <a:pt x="29385" y="4050"/>
                    <a:pt x="28777" y="4161"/>
                    <a:pt x="28171" y="4161"/>
                  </a:cubicBezTo>
                  <a:cubicBezTo>
                    <a:pt x="27303" y="4161"/>
                    <a:pt x="27303" y="4091"/>
                    <a:pt x="27303" y="3894"/>
                  </a:cubicBezTo>
                  <a:cubicBezTo>
                    <a:pt x="27303" y="3790"/>
                    <a:pt x="27303" y="3691"/>
                    <a:pt x="27169" y="3691"/>
                  </a:cubicBezTo>
                  <a:cubicBezTo>
                    <a:pt x="26782" y="3691"/>
                    <a:pt x="26325" y="3975"/>
                    <a:pt x="26000" y="3975"/>
                  </a:cubicBezTo>
                  <a:cubicBezTo>
                    <a:pt x="25752" y="3975"/>
                    <a:pt x="25578" y="3726"/>
                    <a:pt x="25578" y="3518"/>
                  </a:cubicBezTo>
                  <a:cubicBezTo>
                    <a:pt x="25578" y="3119"/>
                    <a:pt x="26029" y="2615"/>
                    <a:pt x="26029" y="2210"/>
                  </a:cubicBezTo>
                  <a:cubicBezTo>
                    <a:pt x="26029" y="1782"/>
                    <a:pt x="25284" y="1291"/>
                    <a:pt x="24352" y="1291"/>
                  </a:cubicBezTo>
                  <a:cubicBezTo>
                    <a:pt x="23939" y="1291"/>
                    <a:pt x="23510" y="1378"/>
                    <a:pt x="23119" y="1532"/>
                  </a:cubicBezTo>
                  <a:lnTo>
                    <a:pt x="23119" y="1532"/>
                  </a:lnTo>
                  <a:cubicBezTo>
                    <a:pt x="23161" y="1508"/>
                    <a:pt x="23178" y="1479"/>
                    <a:pt x="23178" y="1446"/>
                  </a:cubicBezTo>
                  <a:cubicBezTo>
                    <a:pt x="23178" y="1342"/>
                    <a:pt x="22980" y="1216"/>
                    <a:pt x="22980" y="1112"/>
                  </a:cubicBezTo>
                  <a:cubicBezTo>
                    <a:pt x="22980" y="898"/>
                    <a:pt x="20737" y="498"/>
                    <a:pt x="19724" y="498"/>
                  </a:cubicBezTo>
                  <a:cubicBezTo>
                    <a:pt x="19134" y="794"/>
                    <a:pt x="19429" y="1481"/>
                    <a:pt x="18278" y="1481"/>
                  </a:cubicBezTo>
                  <a:cubicBezTo>
                    <a:pt x="17629" y="1481"/>
                    <a:pt x="16641" y="231"/>
                    <a:pt x="15333" y="231"/>
                  </a:cubicBezTo>
                  <a:cubicBezTo>
                    <a:pt x="15060" y="231"/>
                    <a:pt x="14911" y="487"/>
                    <a:pt x="14761" y="730"/>
                  </a:cubicBezTo>
                  <a:cubicBezTo>
                    <a:pt x="14500" y="474"/>
                    <a:pt x="13615" y="1"/>
                    <a:pt x="12585" y="1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4605150" y="5110700"/>
              <a:ext cx="16525" cy="3225"/>
            </a:xfrm>
            <a:custGeom>
              <a:avLst/>
              <a:gdLst/>
              <a:ahLst/>
              <a:cxnLst/>
              <a:rect l="l" t="t" r="r" b="b"/>
              <a:pathLst>
                <a:path w="661" h="129" extrusionOk="0">
                  <a:moveTo>
                    <a:pt x="1" y="0"/>
                  </a:moveTo>
                  <a:lnTo>
                    <a:pt x="1" y="0"/>
                  </a:lnTo>
                  <a:cubicBezTo>
                    <a:pt x="197" y="81"/>
                    <a:pt x="417" y="128"/>
                    <a:pt x="660" y="128"/>
                  </a:cubicBezTo>
                  <a:cubicBezTo>
                    <a:pt x="440" y="70"/>
                    <a:pt x="220" y="3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3510765" y="4825511"/>
              <a:ext cx="34325" cy="33875"/>
            </a:xfrm>
            <a:custGeom>
              <a:avLst/>
              <a:gdLst/>
              <a:ahLst/>
              <a:cxnLst/>
              <a:rect l="l" t="t" r="r" b="b"/>
              <a:pathLst>
                <a:path w="1373" h="1355" extrusionOk="0">
                  <a:moveTo>
                    <a:pt x="689" y="1"/>
                  </a:moveTo>
                  <a:cubicBezTo>
                    <a:pt x="313" y="1"/>
                    <a:pt x="6" y="302"/>
                    <a:pt x="6" y="671"/>
                  </a:cubicBezTo>
                  <a:cubicBezTo>
                    <a:pt x="0" y="1047"/>
                    <a:pt x="307" y="1354"/>
                    <a:pt x="684" y="1354"/>
                  </a:cubicBezTo>
                  <a:cubicBezTo>
                    <a:pt x="1065" y="1354"/>
                    <a:pt x="1372" y="1053"/>
                    <a:pt x="1372" y="678"/>
                  </a:cubicBezTo>
                  <a:cubicBezTo>
                    <a:pt x="1372" y="307"/>
                    <a:pt x="1071" y="1"/>
                    <a:pt x="6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3611792" y="4861758"/>
              <a:ext cx="27675" cy="31400"/>
            </a:xfrm>
            <a:custGeom>
              <a:avLst/>
              <a:gdLst/>
              <a:ahLst/>
              <a:cxnLst/>
              <a:rect l="l" t="t" r="r" b="b"/>
              <a:pathLst>
                <a:path w="1107" h="1256" extrusionOk="0">
                  <a:moveTo>
                    <a:pt x="556" y="0"/>
                  </a:moveTo>
                  <a:cubicBezTo>
                    <a:pt x="249" y="0"/>
                    <a:pt x="1" y="278"/>
                    <a:pt x="1" y="625"/>
                  </a:cubicBezTo>
                  <a:cubicBezTo>
                    <a:pt x="1" y="972"/>
                    <a:pt x="244" y="1256"/>
                    <a:pt x="551" y="1256"/>
                  </a:cubicBezTo>
                  <a:cubicBezTo>
                    <a:pt x="858" y="1256"/>
                    <a:pt x="1106" y="978"/>
                    <a:pt x="1106" y="631"/>
                  </a:cubicBezTo>
                  <a:cubicBezTo>
                    <a:pt x="1106" y="284"/>
                    <a:pt x="863" y="0"/>
                    <a:pt x="5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3"/>
            <p:cNvSpPr/>
            <p:nvPr/>
          </p:nvSpPr>
          <p:spPr>
            <a:xfrm>
              <a:off x="3536442" y="4786833"/>
              <a:ext cx="60950" cy="93275"/>
            </a:xfrm>
            <a:custGeom>
              <a:avLst/>
              <a:gdLst/>
              <a:ahLst/>
              <a:cxnLst/>
              <a:rect l="l" t="t" r="r" b="b"/>
              <a:pathLst>
                <a:path w="2438" h="3731" extrusionOk="0">
                  <a:moveTo>
                    <a:pt x="1661" y="1"/>
                  </a:moveTo>
                  <a:cubicBezTo>
                    <a:pt x="979" y="579"/>
                    <a:pt x="198" y="1684"/>
                    <a:pt x="99" y="2356"/>
                  </a:cubicBezTo>
                  <a:cubicBezTo>
                    <a:pt x="0" y="3032"/>
                    <a:pt x="424" y="3640"/>
                    <a:pt x="1042" y="3721"/>
                  </a:cubicBezTo>
                  <a:cubicBezTo>
                    <a:pt x="1090" y="3727"/>
                    <a:pt x="1138" y="3731"/>
                    <a:pt x="1186" y="3731"/>
                  </a:cubicBezTo>
                  <a:cubicBezTo>
                    <a:pt x="1749" y="3731"/>
                    <a:pt x="2248" y="3275"/>
                    <a:pt x="2339" y="2650"/>
                  </a:cubicBezTo>
                  <a:cubicBezTo>
                    <a:pt x="2437" y="1980"/>
                    <a:pt x="1974" y="1030"/>
                    <a:pt x="16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3"/>
            <p:cNvSpPr/>
            <p:nvPr/>
          </p:nvSpPr>
          <p:spPr>
            <a:xfrm>
              <a:off x="3443815" y="4807561"/>
              <a:ext cx="34275" cy="42875"/>
            </a:xfrm>
            <a:custGeom>
              <a:avLst/>
              <a:gdLst/>
              <a:ahLst/>
              <a:cxnLst/>
              <a:rect l="l" t="t" r="r" b="b"/>
              <a:pathLst>
                <a:path w="1371" h="1715" extrusionOk="0">
                  <a:moveTo>
                    <a:pt x="689" y="1"/>
                  </a:moveTo>
                  <a:cubicBezTo>
                    <a:pt x="312" y="1"/>
                    <a:pt x="6" y="382"/>
                    <a:pt x="0" y="857"/>
                  </a:cubicBezTo>
                  <a:cubicBezTo>
                    <a:pt x="0" y="1327"/>
                    <a:pt x="307" y="1708"/>
                    <a:pt x="683" y="1714"/>
                  </a:cubicBezTo>
                  <a:cubicBezTo>
                    <a:pt x="1058" y="1714"/>
                    <a:pt x="1365" y="1332"/>
                    <a:pt x="1370" y="857"/>
                  </a:cubicBezTo>
                  <a:cubicBezTo>
                    <a:pt x="1370" y="389"/>
                    <a:pt x="1065" y="8"/>
                    <a:pt x="6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3"/>
            <p:cNvSpPr/>
            <p:nvPr/>
          </p:nvSpPr>
          <p:spPr>
            <a:xfrm>
              <a:off x="3443513" y="4744657"/>
              <a:ext cx="54525" cy="101475"/>
            </a:xfrm>
            <a:custGeom>
              <a:avLst/>
              <a:gdLst/>
              <a:ahLst/>
              <a:cxnLst/>
              <a:rect l="l" t="t" r="r" b="b"/>
              <a:pathLst>
                <a:path w="2181" h="4059" extrusionOk="0">
                  <a:moveTo>
                    <a:pt x="1343" y="1"/>
                  </a:moveTo>
                  <a:cubicBezTo>
                    <a:pt x="1032" y="1"/>
                    <a:pt x="758" y="309"/>
                    <a:pt x="417" y="1448"/>
                  </a:cubicBezTo>
                  <a:cubicBezTo>
                    <a:pt x="18" y="2784"/>
                    <a:pt x="1" y="3947"/>
                    <a:pt x="376" y="4051"/>
                  </a:cubicBezTo>
                  <a:cubicBezTo>
                    <a:pt x="394" y="4056"/>
                    <a:pt x="412" y="4059"/>
                    <a:pt x="432" y="4059"/>
                  </a:cubicBezTo>
                  <a:cubicBezTo>
                    <a:pt x="812" y="4059"/>
                    <a:pt x="1402" y="3090"/>
                    <a:pt x="1782" y="1823"/>
                  </a:cubicBezTo>
                  <a:cubicBezTo>
                    <a:pt x="2181" y="493"/>
                    <a:pt x="1881" y="129"/>
                    <a:pt x="1505" y="25"/>
                  </a:cubicBezTo>
                  <a:cubicBezTo>
                    <a:pt x="1449" y="10"/>
                    <a:pt x="1396" y="1"/>
                    <a:pt x="1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3"/>
            <p:cNvSpPr/>
            <p:nvPr/>
          </p:nvSpPr>
          <p:spPr>
            <a:xfrm>
              <a:off x="3467192" y="4806933"/>
              <a:ext cx="54525" cy="101475"/>
            </a:xfrm>
            <a:custGeom>
              <a:avLst/>
              <a:gdLst/>
              <a:ahLst/>
              <a:cxnLst/>
              <a:rect l="l" t="t" r="r" b="b"/>
              <a:pathLst>
                <a:path w="2181" h="4059" extrusionOk="0">
                  <a:moveTo>
                    <a:pt x="1339" y="1"/>
                  </a:moveTo>
                  <a:cubicBezTo>
                    <a:pt x="1032" y="1"/>
                    <a:pt x="758" y="309"/>
                    <a:pt x="417" y="1448"/>
                  </a:cubicBezTo>
                  <a:cubicBezTo>
                    <a:pt x="17" y="2783"/>
                    <a:pt x="0" y="3947"/>
                    <a:pt x="375" y="4051"/>
                  </a:cubicBezTo>
                  <a:cubicBezTo>
                    <a:pt x="393" y="4056"/>
                    <a:pt x="412" y="4059"/>
                    <a:pt x="431" y="4059"/>
                  </a:cubicBezTo>
                  <a:cubicBezTo>
                    <a:pt x="812" y="4059"/>
                    <a:pt x="1401" y="3090"/>
                    <a:pt x="1782" y="1823"/>
                  </a:cubicBezTo>
                  <a:cubicBezTo>
                    <a:pt x="2180" y="492"/>
                    <a:pt x="1880" y="129"/>
                    <a:pt x="1499" y="25"/>
                  </a:cubicBezTo>
                  <a:cubicBezTo>
                    <a:pt x="1444" y="9"/>
                    <a:pt x="1391" y="1"/>
                    <a:pt x="13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3"/>
            <p:cNvSpPr/>
            <p:nvPr/>
          </p:nvSpPr>
          <p:spPr>
            <a:xfrm>
              <a:off x="3325142" y="4682383"/>
              <a:ext cx="127875" cy="183600"/>
            </a:xfrm>
            <a:custGeom>
              <a:avLst/>
              <a:gdLst/>
              <a:ahLst/>
              <a:cxnLst/>
              <a:rect l="l" t="t" r="r" b="b"/>
              <a:pathLst>
                <a:path w="5115" h="7344" extrusionOk="0">
                  <a:moveTo>
                    <a:pt x="420" y="1"/>
                  </a:moveTo>
                  <a:cubicBezTo>
                    <a:pt x="413" y="1"/>
                    <a:pt x="406" y="1"/>
                    <a:pt x="399" y="1"/>
                  </a:cubicBezTo>
                  <a:lnTo>
                    <a:pt x="1" y="7332"/>
                  </a:lnTo>
                  <a:lnTo>
                    <a:pt x="3947" y="7343"/>
                  </a:lnTo>
                  <a:cubicBezTo>
                    <a:pt x="5115" y="4740"/>
                    <a:pt x="4965" y="2831"/>
                    <a:pt x="4230" y="2778"/>
                  </a:cubicBezTo>
                  <a:cubicBezTo>
                    <a:pt x="4220" y="2777"/>
                    <a:pt x="4209" y="2777"/>
                    <a:pt x="4199" y="2777"/>
                  </a:cubicBezTo>
                  <a:cubicBezTo>
                    <a:pt x="3485" y="2777"/>
                    <a:pt x="3119" y="4682"/>
                    <a:pt x="3119" y="4682"/>
                  </a:cubicBezTo>
                  <a:cubicBezTo>
                    <a:pt x="3119" y="4682"/>
                    <a:pt x="3547" y="1766"/>
                    <a:pt x="2495" y="1714"/>
                  </a:cubicBezTo>
                  <a:cubicBezTo>
                    <a:pt x="2487" y="1714"/>
                    <a:pt x="2479" y="1714"/>
                    <a:pt x="2471" y="1714"/>
                  </a:cubicBezTo>
                  <a:cubicBezTo>
                    <a:pt x="2015" y="1714"/>
                    <a:pt x="1854" y="2412"/>
                    <a:pt x="1815" y="3182"/>
                  </a:cubicBezTo>
                  <a:lnTo>
                    <a:pt x="1815" y="3182"/>
                  </a:lnTo>
                  <a:cubicBezTo>
                    <a:pt x="1616" y="1608"/>
                    <a:pt x="1132" y="1"/>
                    <a:pt x="4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3"/>
            <p:cNvSpPr/>
            <p:nvPr/>
          </p:nvSpPr>
          <p:spPr>
            <a:xfrm>
              <a:off x="6670525" y="4734350"/>
              <a:ext cx="36625" cy="33925"/>
            </a:xfrm>
            <a:custGeom>
              <a:avLst/>
              <a:gdLst/>
              <a:ahLst/>
              <a:cxnLst/>
              <a:rect l="l" t="t" r="r" b="b"/>
              <a:pathLst>
                <a:path w="1465" h="1357" extrusionOk="0">
                  <a:moveTo>
                    <a:pt x="734" y="1"/>
                  </a:moveTo>
                  <a:cubicBezTo>
                    <a:pt x="702" y="1"/>
                    <a:pt x="669" y="3"/>
                    <a:pt x="637" y="7"/>
                  </a:cubicBezTo>
                  <a:cubicBezTo>
                    <a:pt x="260" y="64"/>
                    <a:pt x="1" y="406"/>
                    <a:pt x="52" y="777"/>
                  </a:cubicBezTo>
                  <a:cubicBezTo>
                    <a:pt x="105" y="1111"/>
                    <a:pt x="390" y="1357"/>
                    <a:pt x="722" y="1357"/>
                  </a:cubicBezTo>
                  <a:cubicBezTo>
                    <a:pt x="756" y="1357"/>
                    <a:pt x="791" y="1354"/>
                    <a:pt x="827" y="1349"/>
                  </a:cubicBezTo>
                  <a:cubicBezTo>
                    <a:pt x="1203" y="1297"/>
                    <a:pt x="1464" y="950"/>
                    <a:pt x="1406" y="580"/>
                  </a:cubicBezTo>
                  <a:cubicBezTo>
                    <a:pt x="1359" y="242"/>
                    <a:pt x="1066" y="1"/>
                    <a:pt x="73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3"/>
            <p:cNvSpPr/>
            <p:nvPr/>
          </p:nvSpPr>
          <p:spPr>
            <a:xfrm>
              <a:off x="6742550" y="4719325"/>
              <a:ext cx="29825" cy="31250"/>
            </a:xfrm>
            <a:custGeom>
              <a:avLst/>
              <a:gdLst/>
              <a:ahLst/>
              <a:cxnLst/>
              <a:rect l="l" t="t" r="r" b="b"/>
              <a:pathLst>
                <a:path w="1193" h="1250" extrusionOk="0">
                  <a:moveTo>
                    <a:pt x="577" y="0"/>
                  </a:moveTo>
                  <a:cubicBezTo>
                    <a:pt x="552" y="0"/>
                    <a:pt x="528" y="2"/>
                    <a:pt x="503" y="6"/>
                  </a:cubicBezTo>
                  <a:cubicBezTo>
                    <a:pt x="202" y="46"/>
                    <a:pt x="1" y="359"/>
                    <a:pt x="47" y="706"/>
                  </a:cubicBezTo>
                  <a:cubicBezTo>
                    <a:pt x="94" y="1019"/>
                    <a:pt x="338" y="1250"/>
                    <a:pt x="610" y="1250"/>
                  </a:cubicBezTo>
                  <a:cubicBezTo>
                    <a:pt x="634" y="1250"/>
                    <a:pt x="658" y="1248"/>
                    <a:pt x="682" y="1244"/>
                  </a:cubicBezTo>
                  <a:cubicBezTo>
                    <a:pt x="984" y="1204"/>
                    <a:pt x="1192" y="892"/>
                    <a:pt x="1139" y="545"/>
                  </a:cubicBezTo>
                  <a:cubicBezTo>
                    <a:pt x="1097" y="231"/>
                    <a:pt x="850" y="0"/>
                    <a:pt x="577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3"/>
            <p:cNvSpPr/>
            <p:nvPr/>
          </p:nvSpPr>
          <p:spPr>
            <a:xfrm>
              <a:off x="6363325" y="4791650"/>
              <a:ext cx="29800" cy="31250"/>
            </a:xfrm>
            <a:custGeom>
              <a:avLst/>
              <a:gdLst/>
              <a:ahLst/>
              <a:cxnLst/>
              <a:rect l="l" t="t" r="r" b="b"/>
              <a:pathLst>
                <a:path w="1192" h="1250" extrusionOk="0">
                  <a:moveTo>
                    <a:pt x="584" y="1"/>
                  </a:moveTo>
                  <a:cubicBezTo>
                    <a:pt x="559" y="1"/>
                    <a:pt x="534" y="3"/>
                    <a:pt x="509" y="6"/>
                  </a:cubicBezTo>
                  <a:cubicBezTo>
                    <a:pt x="209" y="47"/>
                    <a:pt x="1" y="359"/>
                    <a:pt x="52" y="706"/>
                  </a:cubicBezTo>
                  <a:cubicBezTo>
                    <a:pt x="94" y="1019"/>
                    <a:pt x="341" y="1249"/>
                    <a:pt x="613" y="1249"/>
                  </a:cubicBezTo>
                  <a:cubicBezTo>
                    <a:pt x="638" y="1249"/>
                    <a:pt x="663" y="1248"/>
                    <a:pt x="688" y="1244"/>
                  </a:cubicBezTo>
                  <a:cubicBezTo>
                    <a:pt x="989" y="1203"/>
                    <a:pt x="1192" y="891"/>
                    <a:pt x="1146" y="544"/>
                  </a:cubicBezTo>
                  <a:cubicBezTo>
                    <a:pt x="1098" y="231"/>
                    <a:pt x="856" y="1"/>
                    <a:pt x="58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3"/>
            <p:cNvSpPr/>
            <p:nvPr/>
          </p:nvSpPr>
          <p:spPr>
            <a:xfrm>
              <a:off x="6401050" y="4758375"/>
              <a:ext cx="63525" cy="92250"/>
            </a:xfrm>
            <a:custGeom>
              <a:avLst/>
              <a:gdLst/>
              <a:ahLst/>
              <a:cxnLst/>
              <a:rect l="l" t="t" r="r" b="b"/>
              <a:pathLst>
                <a:path w="2541" h="3690" extrusionOk="0">
                  <a:moveTo>
                    <a:pt x="644" y="0"/>
                  </a:moveTo>
                  <a:cubicBezTo>
                    <a:pt x="255" y="804"/>
                    <a:pt x="1" y="2136"/>
                    <a:pt x="185" y="2788"/>
                  </a:cubicBezTo>
                  <a:cubicBezTo>
                    <a:pt x="345" y="3333"/>
                    <a:pt x="813" y="3689"/>
                    <a:pt x="1309" y="3689"/>
                  </a:cubicBezTo>
                  <a:cubicBezTo>
                    <a:pt x="1409" y="3689"/>
                    <a:pt x="1509" y="3675"/>
                    <a:pt x="1609" y="3645"/>
                  </a:cubicBezTo>
                  <a:cubicBezTo>
                    <a:pt x="2211" y="3466"/>
                    <a:pt x="2540" y="2788"/>
                    <a:pt x="2350" y="2136"/>
                  </a:cubicBezTo>
                  <a:cubicBezTo>
                    <a:pt x="2164" y="1482"/>
                    <a:pt x="1349" y="810"/>
                    <a:pt x="644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3"/>
            <p:cNvSpPr/>
            <p:nvPr/>
          </p:nvSpPr>
          <p:spPr>
            <a:xfrm>
              <a:off x="6601975" y="4744075"/>
              <a:ext cx="37175" cy="42500"/>
            </a:xfrm>
            <a:custGeom>
              <a:avLst/>
              <a:gdLst/>
              <a:ahLst/>
              <a:cxnLst/>
              <a:rect l="l" t="t" r="r" b="b"/>
              <a:pathLst>
                <a:path w="1487" h="1700" extrusionOk="0">
                  <a:moveTo>
                    <a:pt x="696" y="0"/>
                  </a:moveTo>
                  <a:cubicBezTo>
                    <a:pt x="670" y="0"/>
                    <a:pt x="644" y="2"/>
                    <a:pt x="618" y="6"/>
                  </a:cubicBezTo>
                  <a:cubicBezTo>
                    <a:pt x="249" y="57"/>
                    <a:pt x="0" y="479"/>
                    <a:pt x="63" y="949"/>
                  </a:cubicBezTo>
                  <a:cubicBezTo>
                    <a:pt x="127" y="1384"/>
                    <a:pt x="443" y="1700"/>
                    <a:pt x="783" y="1700"/>
                  </a:cubicBezTo>
                  <a:cubicBezTo>
                    <a:pt x="809" y="1700"/>
                    <a:pt x="835" y="1698"/>
                    <a:pt x="861" y="1694"/>
                  </a:cubicBezTo>
                  <a:cubicBezTo>
                    <a:pt x="1237" y="1643"/>
                    <a:pt x="1486" y="1221"/>
                    <a:pt x="1417" y="751"/>
                  </a:cubicBezTo>
                  <a:cubicBezTo>
                    <a:pt x="1358" y="321"/>
                    <a:pt x="1043" y="0"/>
                    <a:pt x="69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3"/>
            <p:cNvSpPr/>
            <p:nvPr/>
          </p:nvSpPr>
          <p:spPr>
            <a:xfrm>
              <a:off x="6442300" y="4775275"/>
              <a:ext cx="37150" cy="42550"/>
            </a:xfrm>
            <a:custGeom>
              <a:avLst/>
              <a:gdLst/>
              <a:ahLst/>
              <a:cxnLst/>
              <a:rect l="l" t="t" r="r" b="b"/>
              <a:pathLst>
                <a:path w="1486" h="1702" extrusionOk="0">
                  <a:moveTo>
                    <a:pt x="709" y="1"/>
                  </a:moveTo>
                  <a:cubicBezTo>
                    <a:pt x="681" y="1"/>
                    <a:pt x="653" y="3"/>
                    <a:pt x="625" y="8"/>
                  </a:cubicBezTo>
                  <a:cubicBezTo>
                    <a:pt x="249" y="59"/>
                    <a:pt x="0" y="481"/>
                    <a:pt x="70" y="950"/>
                  </a:cubicBezTo>
                  <a:cubicBezTo>
                    <a:pt x="128" y="1381"/>
                    <a:pt x="443" y="1701"/>
                    <a:pt x="790" y="1701"/>
                  </a:cubicBezTo>
                  <a:cubicBezTo>
                    <a:pt x="816" y="1701"/>
                    <a:pt x="842" y="1700"/>
                    <a:pt x="868" y="1696"/>
                  </a:cubicBezTo>
                  <a:cubicBezTo>
                    <a:pt x="1237" y="1639"/>
                    <a:pt x="1486" y="1217"/>
                    <a:pt x="1424" y="753"/>
                  </a:cubicBezTo>
                  <a:cubicBezTo>
                    <a:pt x="1359" y="321"/>
                    <a:pt x="1047" y="1"/>
                    <a:pt x="709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3"/>
            <p:cNvSpPr/>
            <p:nvPr/>
          </p:nvSpPr>
          <p:spPr>
            <a:xfrm>
              <a:off x="6582875" y="4691275"/>
              <a:ext cx="45150" cy="103875"/>
            </a:xfrm>
            <a:custGeom>
              <a:avLst/>
              <a:gdLst/>
              <a:ahLst/>
              <a:cxnLst/>
              <a:rect l="l" t="t" r="r" b="b"/>
              <a:pathLst>
                <a:path w="1806" h="4155" extrusionOk="0">
                  <a:moveTo>
                    <a:pt x="976" y="1"/>
                  </a:moveTo>
                  <a:cubicBezTo>
                    <a:pt x="632" y="1"/>
                    <a:pt x="384" y="297"/>
                    <a:pt x="196" y="1574"/>
                  </a:cubicBezTo>
                  <a:cubicBezTo>
                    <a:pt x="1" y="2951"/>
                    <a:pt x="151" y="4108"/>
                    <a:pt x="538" y="4153"/>
                  </a:cubicBezTo>
                  <a:cubicBezTo>
                    <a:pt x="546" y="4154"/>
                    <a:pt x="554" y="4155"/>
                    <a:pt x="563" y="4155"/>
                  </a:cubicBezTo>
                  <a:cubicBezTo>
                    <a:pt x="946" y="4155"/>
                    <a:pt x="1410" y="3095"/>
                    <a:pt x="1603" y="1742"/>
                  </a:cubicBezTo>
                  <a:cubicBezTo>
                    <a:pt x="1806" y="364"/>
                    <a:pt x="1446" y="52"/>
                    <a:pt x="1059" y="6"/>
                  </a:cubicBezTo>
                  <a:cubicBezTo>
                    <a:pt x="1030" y="3"/>
                    <a:pt x="1003" y="1"/>
                    <a:pt x="976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3"/>
            <p:cNvSpPr/>
            <p:nvPr/>
          </p:nvSpPr>
          <p:spPr>
            <a:xfrm>
              <a:off x="6630875" y="4723250"/>
              <a:ext cx="45150" cy="103875"/>
            </a:xfrm>
            <a:custGeom>
              <a:avLst/>
              <a:gdLst/>
              <a:ahLst/>
              <a:cxnLst/>
              <a:rect l="l" t="t" r="r" b="b"/>
              <a:pathLst>
                <a:path w="1806" h="4155" extrusionOk="0">
                  <a:moveTo>
                    <a:pt x="975" y="0"/>
                  </a:moveTo>
                  <a:cubicBezTo>
                    <a:pt x="632" y="0"/>
                    <a:pt x="385" y="303"/>
                    <a:pt x="198" y="1579"/>
                  </a:cubicBezTo>
                  <a:cubicBezTo>
                    <a:pt x="1" y="2956"/>
                    <a:pt x="151" y="4107"/>
                    <a:pt x="538" y="4153"/>
                  </a:cubicBezTo>
                  <a:cubicBezTo>
                    <a:pt x="547" y="4154"/>
                    <a:pt x="555" y="4155"/>
                    <a:pt x="563" y="4155"/>
                  </a:cubicBezTo>
                  <a:cubicBezTo>
                    <a:pt x="947" y="4155"/>
                    <a:pt x="1410" y="3095"/>
                    <a:pt x="1603" y="1747"/>
                  </a:cubicBezTo>
                  <a:cubicBezTo>
                    <a:pt x="1806" y="370"/>
                    <a:pt x="1453" y="52"/>
                    <a:pt x="1059" y="6"/>
                  </a:cubicBezTo>
                  <a:cubicBezTo>
                    <a:pt x="1031" y="2"/>
                    <a:pt x="1003" y="0"/>
                    <a:pt x="975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3"/>
            <p:cNvSpPr/>
            <p:nvPr/>
          </p:nvSpPr>
          <p:spPr>
            <a:xfrm>
              <a:off x="6447050" y="4745600"/>
              <a:ext cx="57750" cy="99600"/>
            </a:xfrm>
            <a:custGeom>
              <a:avLst/>
              <a:gdLst/>
              <a:ahLst/>
              <a:cxnLst/>
              <a:rect l="l" t="t" r="r" b="b"/>
              <a:pathLst>
                <a:path w="2310" h="3984" extrusionOk="0">
                  <a:moveTo>
                    <a:pt x="724" y="1"/>
                  </a:moveTo>
                  <a:cubicBezTo>
                    <a:pt x="646" y="1"/>
                    <a:pt x="570" y="17"/>
                    <a:pt x="498" y="43"/>
                  </a:cubicBezTo>
                  <a:cubicBezTo>
                    <a:pt x="134" y="182"/>
                    <a:pt x="1" y="522"/>
                    <a:pt x="457" y="1836"/>
                  </a:cubicBezTo>
                  <a:cubicBezTo>
                    <a:pt x="886" y="3067"/>
                    <a:pt x="1498" y="3984"/>
                    <a:pt x="1873" y="3984"/>
                  </a:cubicBezTo>
                  <a:cubicBezTo>
                    <a:pt x="1898" y="3984"/>
                    <a:pt x="1922" y="3980"/>
                    <a:pt x="1944" y="3971"/>
                  </a:cubicBezTo>
                  <a:cubicBezTo>
                    <a:pt x="2310" y="3833"/>
                    <a:pt x="2240" y="2652"/>
                    <a:pt x="1782" y="1339"/>
                  </a:cubicBezTo>
                  <a:cubicBezTo>
                    <a:pt x="1414" y="282"/>
                    <a:pt x="1047" y="1"/>
                    <a:pt x="72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3"/>
            <p:cNvSpPr/>
            <p:nvPr/>
          </p:nvSpPr>
          <p:spPr>
            <a:xfrm>
              <a:off x="6449375" y="4619775"/>
              <a:ext cx="155650" cy="187500"/>
            </a:xfrm>
            <a:custGeom>
              <a:avLst/>
              <a:gdLst/>
              <a:ahLst/>
              <a:cxnLst/>
              <a:rect l="l" t="t" r="r" b="b"/>
              <a:pathLst>
                <a:path w="6226" h="7500" extrusionOk="0">
                  <a:moveTo>
                    <a:pt x="1120" y="1"/>
                  </a:moveTo>
                  <a:cubicBezTo>
                    <a:pt x="1092" y="1"/>
                    <a:pt x="1064" y="3"/>
                    <a:pt x="1036" y="8"/>
                  </a:cubicBezTo>
                  <a:cubicBezTo>
                    <a:pt x="1" y="210"/>
                    <a:pt x="1563" y="7499"/>
                    <a:pt x="1563" y="7499"/>
                  </a:cubicBezTo>
                  <a:lnTo>
                    <a:pt x="5467" y="6933"/>
                  </a:lnTo>
                  <a:cubicBezTo>
                    <a:pt x="6226" y="4223"/>
                    <a:pt x="5820" y="2373"/>
                    <a:pt x="5104" y="2373"/>
                  </a:cubicBezTo>
                  <a:cubicBezTo>
                    <a:pt x="5094" y="2373"/>
                    <a:pt x="5084" y="2374"/>
                    <a:pt x="5074" y="2374"/>
                  </a:cubicBezTo>
                  <a:cubicBezTo>
                    <a:pt x="4340" y="2431"/>
                    <a:pt x="4252" y="4422"/>
                    <a:pt x="4252" y="4422"/>
                  </a:cubicBezTo>
                  <a:cubicBezTo>
                    <a:pt x="4252" y="4422"/>
                    <a:pt x="4252" y="1579"/>
                    <a:pt x="3259" y="1579"/>
                  </a:cubicBezTo>
                  <a:cubicBezTo>
                    <a:pt x="3241" y="1579"/>
                    <a:pt x="3223" y="1580"/>
                    <a:pt x="3205" y="1582"/>
                  </a:cubicBezTo>
                  <a:cubicBezTo>
                    <a:pt x="2788" y="1621"/>
                    <a:pt x="2691" y="2186"/>
                    <a:pt x="2724" y="2852"/>
                  </a:cubicBezTo>
                  <a:lnTo>
                    <a:pt x="2724" y="2852"/>
                  </a:lnTo>
                  <a:cubicBezTo>
                    <a:pt x="2350" y="1398"/>
                    <a:pt x="1763" y="1"/>
                    <a:pt x="1120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3"/>
            <p:cNvSpPr/>
            <p:nvPr/>
          </p:nvSpPr>
          <p:spPr>
            <a:xfrm>
              <a:off x="2975001" y="4722230"/>
              <a:ext cx="4855847" cy="516350"/>
            </a:xfrm>
            <a:custGeom>
              <a:avLst/>
              <a:gdLst/>
              <a:ahLst/>
              <a:cxnLst/>
              <a:rect l="l" t="t" r="r" b="b"/>
              <a:pathLst>
                <a:path w="190762" h="20654" extrusionOk="0">
                  <a:moveTo>
                    <a:pt x="158353" y="1"/>
                  </a:moveTo>
                  <a:cubicBezTo>
                    <a:pt x="157346" y="1"/>
                    <a:pt x="156310" y="34"/>
                    <a:pt x="155245" y="104"/>
                  </a:cubicBezTo>
                  <a:cubicBezTo>
                    <a:pt x="127706" y="1898"/>
                    <a:pt x="106555" y="14672"/>
                    <a:pt x="78420" y="14672"/>
                  </a:cubicBezTo>
                  <a:cubicBezTo>
                    <a:pt x="54133" y="14672"/>
                    <a:pt x="30825" y="4681"/>
                    <a:pt x="15824" y="4681"/>
                  </a:cubicBezTo>
                  <a:cubicBezTo>
                    <a:pt x="15535" y="4681"/>
                    <a:pt x="15249" y="4685"/>
                    <a:pt x="14967" y="4693"/>
                  </a:cubicBezTo>
                  <a:cubicBezTo>
                    <a:pt x="0" y="5091"/>
                    <a:pt x="18953" y="19659"/>
                    <a:pt x="18953" y="19659"/>
                  </a:cubicBezTo>
                  <a:lnTo>
                    <a:pt x="190761" y="20653"/>
                  </a:lnTo>
                  <a:cubicBezTo>
                    <a:pt x="190761" y="20653"/>
                    <a:pt x="183383" y="1"/>
                    <a:pt x="158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6864600" y="4722225"/>
              <a:ext cx="966350" cy="516350"/>
            </a:xfrm>
            <a:custGeom>
              <a:avLst/>
              <a:gdLst/>
              <a:ahLst/>
              <a:cxnLst/>
              <a:rect l="l" t="t" r="r" b="b"/>
              <a:pathLst>
                <a:path w="38654" h="20654" extrusionOk="0">
                  <a:moveTo>
                    <a:pt x="6245" y="1"/>
                  </a:moveTo>
                  <a:cubicBezTo>
                    <a:pt x="5238" y="1"/>
                    <a:pt x="4202" y="34"/>
                    <a:pt x="3137" y="104"/>
                  </a:cubicBezTo>
                  <a:cubicBezTo>
                    <a:pt x="2083" y="173"/>
                    <a:pt x="1036" y="261"/>
                    <a:pt x="1" y="359"/>
                  </a:cubicBezTo>
                  <a:cubicBezTo>
                    <a:pt x="1274" y="6503"/>
                    <a:pt x="6844" y="13526"/>
                    <a:pt x="15113" y="18543"/>
                  </a:cubicBezTo>
                  <a:cubicBezTo>
                    <a:pt x="16333" y="19283"/>
                    <a:pt x="17559" y="19948"/>
                    <a:pt x="18792" y="20538"/>
                  </a:cubicBezTo>
                  <a:lnTo>
                    <a:pt x="38653" y="20653"/>
                  </a:lnTo>
                  <a:cubicBezTo>
                    <a:pt x="38653" y="20653"/>
                    <a:pt x="31275" y="1"/>
                    <a:pt x="6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7090675" y="4666375"/>
              <a:ext cx="43425" cy="9000"/>
            </a:xfrm>
            <a:custGeom>
              <a:avLst/>
              <a:gdLst/>
              <a:ahLst/>
              <a:cxnLst/>
              <a:rect l="l" t="t" r="r" b="b"/>
              <a:pathLst>
                <a:path w="1737" h="360" extrusionOk="0">
                  <a:moveTo>
                    <a:pt x="1" y="1"/>
                  </a:moveTo>
                  <a:lnTo>
                    <a:pt x="1" y="36"/>
                  </a:lnTo>
                  <a:cubicBezTo>
                    <a:pt x="81" y="88"/>
                    <a:pt x="92" y="244"/>
                    <a:pt x="1" y="290"/>
                  </a:cubicBezTo>
                  <a:lnTo>
                    <a:pt x="1" y="313"/>
                  </a:lnTo>
                  <a:cubicBezTo>
                    <a:pt x="1" y="313"/>
                    <a:pt x="231" y="359"/>
                    <a:pt x="452" y="359"/>
                  </a:cubicBezTo>
                  <a:cubicBezTo>
                    <a:pt x="945" y="349"/>
                    <a:pt x="918" y="184"/>
                    <a:pt x="1489" y="184"/>
                  </a:cubicBezTo>
                  <a:cubicBezTo>
                    <a:pt x="1561" y="184"/>
                    <a:pt x="1643" y="187"/>
                    <a:pt x="1736" y="193"/>
                  </a:cubicBezTo>
                  <a:cubicBezTo>
                    <a:pt x="1449" y="47"/>
                    <a:pt x="1188" y="11"/>
                    <a:pt x="973" y="11"/>
                  </a:cubicBezTo>
                  <a:cubicBezTo>
                    <a:pt x="759" y="11"/>
                    <a:pt x="591" y="47"/>
                    <a:pt x="487" y="47"/>
                  </a:cubicBezTo>
                  <a:cubicBezTo>
                    <a:pt x="260" y="4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7089675" y="4666100"/>
              <a:ext cx="1175" cy="67000"/>
            </a:xfrm>
            <a:custGeom>
              <a:avLst/>
              <a:gdLst/>
              <a:ahLst/>
              <a:cxnLst/>
              <a:rect l="l" t="t" r="r" b="b"/>
              <a:pathLst>
                <a:path w="47" h="2680" extrusionOk="0">
                  <a:moveTo>
                    <a:pt x="1" y="1"/>
                  </a:moveTo>
                  <a:lnTo>
                    <a:pt x="1" y="2679"/>
                  </a:lnTo>
                  <a:lnTo>
                    <a:pt x="46" y="2679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7089675" y="4676925"/>
              <a:ext cx="1175" cy="46625"/>
            </a:xfrm>
            <a:custGeom>
              <a:avLst/>
              <a:gdLst/>
              <a:ahLst/>
              <a:cxnLst/>
              <a:rect l="l" t="t" r="r" b="b"/>
              <a:pathLst>
                <a:path w="47" h="1865" extrusionOk="0">
                  <a:moveTo>
                    <a:pt x="1" y="1"/>
                  </a:moveTo>
                  <a:lnTo>
                    <a:pt x="1" y="1864"/>
                  </a:lnTo>
                  <a:cubicBezTo>
                    <a:pt x="17" y="1853"/>
                    <a:pt x="28" y="1841"/>
                    <a:pt x="46" y="1830"/>
                  </a:cubicBezTo>
                  <a:lnTo>
                    <a:pt x="46" y="30"/>
                  </a:lnTo>
                  <a:cubicBezTo>
                    <a:pt x="28" y="19"/>
                    <a:pt x="17" y="1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7089225" y="4665975"/>
              <a:ext cx="2050" cy="425"/>
            </a:xfrm>
            <a:custGeom>
              <a:avLst/>
              <a:gdLst/>
              <a:ahLst/>
              <a:cxnLst/>
              <a:rect l="l" t="t" r="r" b="b"/>
              <a:pathLst>
                <a:path w="82" h="17" extrusionOk="0">
                  <a:moveTo>
                    <a:pt x="41" y="0"/>
                  </a:moveTo>
                  <a:cubicBezTo>
                    <a:pt x="19" y="0"/>
                    <a:pt x="1" y="6"/>
                    <a:pt x="1" y="6"/>
                  </a:cubicBezTo>
                  <a:cubicBezTo>
                    <a:pt x="1" y="11"/>
                    <a:pt x="19" y="17"/>
                    <a:pt x="41" y="17"/>
                  </a:cubicBezTo>
                  <a:cubicBezTo>
                    <a:pt x="64" y="17"/>
                    <a:pt x="81" y="11"/>
                    <a:pt x="81" y="6"/>
                  </a:cubicBezTo>
                  <a:cubicBezTo>
                    <a:pt x="81" y="6"/>
                    <a:pt x="64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3"/>
            <p:cNvSpPr/>
            <p:nvPr/>
          </p:nvSpPr>
          <p:spPr>
            <a:xfrm>
              <a:off x="6582872" y="4722251"/>
              <a:ext cx="725637" cy="54100"/>
            </a:xfrm>
            <a:custGeom>
              <a:avLst/>
              <a:gdLst/>
              <a:ahLst/>
              <a:cxnLst/>
              <a:rect l="l" t="t" r="r" b="b"/>
              <a:pathLst>
                <a:path w="28384" h="2164" extrusionOk="0">
                  <a:moveTo>
                    <a:pt x="16865" y="0"/>
                  </a:moveTo>
                  <a:cubicBezTo>
                    <a:pt x="15860" y="0"/>
                    <a:pt x="14827" y="33"/>
                    <a:pt x="13764" y="103"/>
                  </a:cubicBezTo>
                  <a:cubicBezTo>
                    <a:pt x="9009" y="410"/>
                    <a:pt x="4443" y="1047"/>
                    <a:pt x="0" y="1891"/>
                  </a:cubicBezTo>
                  <a:cubicBezTo>
                    <a:pt x="3541" y="2065"/>
                    <a:pt x="7765" y="2163"/>
                    <a:pt x="12299" y="2163"/>
                  </a:cubicBezTo>
                  <a:cubicBezTo>
                    <a:pt x="18595" y="2163"/>
                    <a:pt x="24288" y="1972"/>
                    <a:pt x="28384" y="1659"/>
                  </a:cubicBezTo>
                  <a:cubicBezTo>
                    <a:pt x="25041" y="626"/>
                    <a:pt x="21221" y="0"/>
                    <a:pt x="16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3"/>
            <p:cNvSpPr/>
            <p:nvPr/>
          </p:nvSpPr>
          <p:spPr>
            <a:xfrm>
              <a:off x="6805011" y="4722251"/>
              <a:ext cx="503503" cy="54100"/>
            </a:xfrm>
            <a:custGeom>
              <a:avLst/>
              <a:gdLst/>
              <a:ahLst/>
              <a:cxnLst/>
              <a:rect l="l" t="t" r="r" b="b"/>
              <a:pathLst>
                <a:path w="19695" h="2164" extrusionOk="0">
                  <a:moveTo>
                    <a:pt x="8176" y="0"/>
                  </a:moveTo>
                  <a:cubicBezTo>
                    <a:pt x="7171" y="0"/>
                    <a:pt x="6138" y="33"/>
                    <a:pt x="5075" y="103"/>
                  </a:cubicBezTo>
                  <a:cubicBezTo>
                    <a:pt x="3356" y="214"/>
                    <a:pt x="1673" y="369"/>
                    <a:pt x="0" y="561"/>
                  </a:cubicBezTo>
                  <a:cubicBezTo>
                    <a:pt x="336" y="1168"/>
                    <a:pt x="1361" y="1718"/>
                    <a:pt x="2876" y="2163"/>
                  </a:cubicBezTo>
                  <a:lnTo>
                    <a:pt x="3610" y="2163"/>
                  </a:lnTo>
                  <a:cubicBezTo>
                    <a:pt x="9906" y="2163"/>
                    <a:pt x="15599" y="1972"/>
                    <a:pt x="19695" y="1659"/>
                  </a:cubicBezTo>
                  <a:cubicBezTo>
                    <a:pt x="16352" y="626"/>
                    <a:pt x="12532" y="0"/>
                    <a:pt x="8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3"/>
            <p:cNvSpPr/>
            <p:nvPr/>
          </p:nvSpPr>
          <p:spPr>
            <a:xfrm>
              <a:off x="2975096" y="4839278"/>
              <a:ext cx="4855847" cy="399300"/>
            </a:xfrm>
            <a:custGeom>
              <a:avLst/>
              <a:gdLst/>
              <a:ahLst/>
              <a:cxnLst/>
              <a:rect l="l" t="t" r="r" b="b"/>
              <a:pathLst>
                <a:path w="190762" h="15972" extrusionOk="0">
                  <a:moveTo>
                    <a:pt x="15815" y="0"/>
                  </a:moveTo>
                  <a:cubicBezTo>
                    <a:pt x="15529" y="0"/>
                    <a:pt x="15246" y="4"/>
                    <a:pt x="14967" y="11"/>
                  </a:cubicBezTo>
                  <a:cubicBezTo>
                    <a:pt x="0" y="409"/>
                    <a:pt x="18953" y="14977"/>
                    <a:pt x="18953" y="14977"/>
                  </a:cubicBezTo>
                  <a:lnTo>
                    <a:pt x="190761" y="15971"/>
                  </a:lnTo>
                  <a:cubicBezTo>
                    <a:pt x="190761" y="15971"/>
                    <a:pt x="190228" y="14486"/>
                    <a:pt x="188967" y="12310"/>
                  </a:cubicBezTo>
                  <a:cubicBezTo>
                    <a:pt x="181227" y="14236"/>
                    <a:pt x="171582" y="15376"/>
                    <a:pt x="161128" y="15376"/>
                  </a:cubicBezTo>
                  <a:cubicBezTo>
                    <a:pt x="139208" y="15376"/>
                    <a:pt x="120851" y="10360"/>
                    <a:pt x="116118" y="3637"/>
                  </a:cubicBezTo>
                  <a:cubicBezTo>
                    <a:pt x="111473" y="4927"/>
                    <a:pt x="106809" y="6177"/>
                    <a:pt x="102037" y="7218"/>
                  </a:cubicBezTo>
                  <a:cubicBezTo>
                    <a:pt x="93848" y="11474"/>
                    <a:pt x="80757" y="14187"/>
                    <a:pt x="65929" y="14187"/>
                  </a:cubicBezTo>
                  <a:cubicBezTo>
                    <a:pt x="65315" y="14187"/>
                    <a:pt x="64698" y="14183"/>
                    <a:pt x="64079" y="14173"/>
                  </a:cubicBezTo>
                  <a:cubicBezTo>
                    <a:pt x="42557" y="13854"/>
                    <a:pt x="24531" y="7925"/>
                    <a:pt x="19300" y="155"/>
                  </a:cubicBezTo>
                  <a:cubicBezTo>
                    <a:pt x="18094" y="53"/>
                    <a:pt x="16931" y="0"/>
                    <a:pt x="158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3"/>
            <p:cNvSpPr/>
            <p:nvPr/>
          </p:nvSpPr>
          <p:spPr>
            <a:xfrm>
              <a:off x="7311375" y="4889025"/>
              <a:ext cx="414850" cy="256850"/>
            </a:xfrm>
            <a:custGeom>
              <a:avLst/>
              <a:gdLst/>
              <a:ahLst/>
              <a:cxnLst/>
              <a:rect l="l" t="t" r="r" b="b"/>
              <a:pathLst>
                <a:path w="16594" h="10274" extrusionOk="0">
                  <a:moveTo>
                    <a:pt x="12824" y="0"/>
                  </a:moveTo>
                  <a:cubicBezTo>
                    <a:pt x="12108" y="0"/>
                    <a:pt x="11801" y="2534"/>
                    <a:pt x="11669" y="4584"/>
                  </a:cubicBezTo>
                  <a:lnTo>
                    <a:pt x="11669" y="4584"/>
                  </a:lnTo>
                  <a:cubicBezTo>
                    <a:pt x="11623" y="4022"/>
                    <a:pt x="11505" y="3551"/>
                    <a:pt x="11253" y="3407"/>
                  </a:cubicBezTo>
                  <a:cubicBezTo>
                    <a:pt x="11216" y="3385"/>
                    <a:pt x="11178" y="3375"/>
                    <a:pt x="11140" y="3375"/>
                  </a:cubicBezTo>
                  <a:cubicBezTo>
                    <a:pt x="10431" y="3375"/>
                    <a:pt x="9685" y="6942"/>
                    <a:pt x="9685" y="6942"/>
                  </a:cubicBezTo>
                  <a:cubicBezTo>
                    <a:pt x="9685" y="6942"/>
                    <a:pt x="10091" y="2168"/>
                    <a:pt x="9419" y="1740"/>
                  </a:cubicBezTo>
                  <a:cubicBezTo>
                    <a:pt x="9391" y="1723"/>
                    <a:pt x="9363" y="1715"/>
                    <a:pt x="9334" y="1715"/>
                  </a:cubicBezTo>
                  <a:cubicBezTo>
                    <a:pt x="8665" y="1715"/>
                    <a:pt x="7661" y="6200"/>
                    <a:pt x="7661" y="6200"/>
                  </a:cubicBezTo>
                  <a:cubicBezTo>
                    <a:pt x="7661" y="6200"/>
                    <a:pt x="8072" y="1295"/>
                    <a:pt x="7100" y="988"/>
                  </a:cubicBezTo>
                  <a:cubicBezTo>
                    <a:pt x="7077" y="981"/>
                    <a:pt x="7055" y="977"/>
                    <a:pt x="7032" y="977"/>
                  </a:cubicBezTo>
                  <a:cubicBezTo>
                    <a:pt x="6281" y="977"/>
                    <a:pt x="6045" y="4968"/>
                    <a:pt x="5984" y="6421"/>
                  </a:cubicBezTo>
                  <a:lnTo>
                    <a:pt x="5984" y="6421"/>
                  </a:lnTo>
                  <a:cubicBezTo>
                    <a:pt x="6007" y="5367"/>
                    <a:pt x="5976" y="3081"/>
                    <a:pt x="5277" y="3054"/>
                  </a:cubicBezTo>
                  <a:cubicBezTo>
                    <a:pt x="5273" y="3054"/>
                    <a:pt x="5269" y="3054"/>
                    <a:pt x="5264" y="3054"/>
                  </a:cubicBezTo>
                  <a:cubicBezTo>
                    <a:pt x="4365" y="3054"/>
                    <a:pt x="4531" y="6750"/>
                    <a:pt x="4531" y="6750"/>
                  </a:cubicBezTo>
                  <a:cubicBezTo>
                    <a:pt x="4531" y="6750"/>
                    <a:pt x="4120" y="1543"/>
                    <a:pt x="3067" y="1242"/>
                  </a:cubicBezTo>
                  <a:cubicBezTo>
                    <a:pt x="3039" y="1234"/>
                    <a:pt x="3013" y="1230"/>
                    <a:pt x="2989" y="1230"/>
                  </a:cubicBezTo>
                  <a:cubicBezTo>
                    <a:pt x="2058" y="1230"/>
                    <a:pt x="2865" y="6692"/>
                    <a:pt x="2865" y="6692"/>
                  </a:cubicBezTo>
                  <a:cubicBezTo>
                    <a:pt x="2865" y="6692"/>
                    <a:pt x="1920" y="3518"/>
                    <a:pt x="1349" y="3518"/>
                  </a:cubicBezTo>
                  <a:cubicBezTo>
                    <a:pt x="1308" y="3518"/>
                    <a:pt x="1270" y="3534"/>
                    <a:pt x="1234" y="3568"/>
                  </a:cubicBezTo>
                  <a:cubicBezTo>
                    <a:pt x="1" y="4720"/>
                    <a:pt x="1829" y="7983"/>
                    <a:pt x="2581" y="10274"/>
                  </a:cubicBezTo>
                  <a:lnTo>
                    <a:pt x="15736" y="9434"/>
                  </a:lnTo>
                  <a:cubicBezTo>
                    <a:pt x="15736" y="9434"/>
                    <a:pt x="16593" y="4673"/>
                    <a:pt x="16073" y="4384"/>
                  </a:cubicBezTo>
                  <a:cubicBezTo>
                    <a:pt x="16045" y="4369"/>
                    <a:pt x="16015" y="4362"/>
                    <a:pt x="15985" y="4362"/>
                  </a:cubicBezTo>
                  <a:cubicBezTo>
                    <a:pt x="15455" y="4362"/>
                    <a:pt x="14626" y="6595"/>
                    <a:pt x="14626" y="6595"/>
                  </a:cubicBezTo>
                  <a:cubicBezTo>
                    <a:pt x="14626" y="6595"/>
                    <a:pt x="15135" y="3151"/>
                    <a:pt x="14615" y="2868"/>
                  </a:cubicBezTo>
                  <a:cubicBezTo>
                    <a:pt x="14598" y="2859"/>
                    <a:pt x="14581" y="2854"/>
                    <a:pt x="14564" y="2854"/>
                  </a:cubicBezTo>
                  <a:cubicBezTo>
                    <a:pt x="14041" y="2854"/>
                    <a:pt x="13250" y="6942"/>
                    <a:pt x="13250" y="6942"/>
                  </a:cubicBezTo>
                  <a:cubicBezTo>
                    <a:pt x="13250" y="6942"/>
                    <a:pt x="14181" y="323"/>
                    <a:pt x="12903" y="10"/>
                  </a:cubicBezTo>
                  <a:cubicBezTo>
                    <a:pt x="12876" y="4"/>
                    <a:pt x="12850" y="0"/>
                    <a:pt x="12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3"/>
            <p:cNvSpPr/>
            <p:nvPr/>
          </p:nvSpPr>
          <p:spPr>
            <a:xfrm>
              <a:off x="3594000" y="5117225"/>
              <a:ext cx="4260225" cy="249350"/>
            </a:xfrm>
            <a:custGeom>
              <a:avLst/>
              <a:gdLst/>
              <a:ahLst/>
              <a:cxnLst/>
              <a:rect l="l" t="t" r="r" b="b"/>
              <a:pathLst>
                <a:path w="170409" h="9974" extrusionOk="0">
                  <a:moveTo>
                    <a:pt x="0" y="0"/>
                  </a:moveTo>
                  <a:lnTo>
                    <a:pt x="0" y="9974"/>
                  </a:lnTo>
                  <a:lnTo>
                    <a:pt x="170409" y="9974"/>
                  </a:lnTo>
                  <a:lnTo>
                    <a:pt x="1704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3"/>
            <p:cNvSpPr/>
            <p:nvPr/>
          </p:nvSpPr>
          <p:spPr>
            <a:xfrm>
              <a:off x="3594000" y="5117225"/>
              <a:ext cx="4260225" cy="249350"/>
            </a:xfrm>
            <a:custGeom>
              <a:avLst/>
              <a:gdLst/>
              <a:ahLst/>
              <a:cxnLst/>
              <a:rect l="l" t="t" r="r" b="b"/>
              <a:pathLst>
                <a:path w="170409" h="9974" extrusionOk="0">
                  <a:moveTo>
                    <a:pt x="0" y="0"/>
                  </a:moveTo>
                  <a:lnTo>
                    <a:pt x="0" y="9974"/>
                  </a:lnTo>
                  <a:lnTo>
                    <a:pt x="170409" y="9974"/>
                  </a:lnTo>
                  <a:lnTo>
                    <a:pt x="170177" y="1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3"/>
            <p:cNvSpPr/>
            <p:nvPr/>
          </p:nvSpPr>
          <p:spPr>
            <a:xfrm>
              <a:off x="3492325" y="5165375"/>
              <a:ext cx="4263975" cy="309550"/>
            </a:xfrm>
            <a:custGeom>
              <a:avLst/>
              <a:gdLst/>
              <a:ahLst/>
              <a:cxnLst/>
              <a:rect l="l" t="t" r="r" b="b"/>
              <a:pathLst>
                <a:path w="170559" h="12382" extrusionOk="0">
                  <a:moveTo>
                    <a:pt x="198" y="0"/>
                  </a:moveTo>
                  <a:lnTo>
                    <a:pt x="0" y="8510"/>
                  </a:lnTo>
                  <a:lnTo>
                    <a:pt x="170367" y="12381"/>
                  </a:lnTo>
                  <a:lnTo>
                    <a:pt x="170559" y="3864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3"/>
            <p:cNvSpPr/>
            <p:nvPr/>
          </p:nvSpPr>
          <p:spPr>
            <a:xfrm>
              <a:off x="3322588" y="5119675"/>
              <a:ext cx="243875" cy="175325"/>
            </a:xfrm>
            <a:custGeom>
              <a:avLst/>
              <a:gdLst/>
              <a:ahLst/>
              <a:cxnLst/>
              <a:rect l="l" t="t" r="r" b="b"/>
              <a:pathLst>
                <a:path w="9755" h="7013" extrusionOk="0">
                  <a:moveTo>
                    <a:pt x="3650" y="1"/>
                  </a:moveTo>
                  <a:cubicBezTo>
                    <a:pt x="3650" y="2"/>
                    <a:pt x="2552" y="4172"/>
                    <a:pt x="3223" y="5745"/>
                  </a:cubicBezTo>
                  <a:cubicBezTo>
                    <a:pt x="3223" y="5745"/>
                    <a:pt x="1511" y="3477"/>
                    <a:pt x="1372" y="1366"/>
                  </a:cubicBezTo>
                  <a:lnTo>
                    <a:pt x="1372" y="1366"/>
                  </a:lnTo>
                  <a:cubicBezTo>
                    <a:pt x="1372" y="1366"/>
                    <a:pt x="921" y="4004"/>
                    <a:pt x="2037" y="6046"/>
                  </a:cubicBezTo>
                  <a:cubicBezTo>
                    <a:pt x="2037" y="6046"/>
                    <a:pt x="325" y="4148"/>
                    <a:pt x="18" y="1961"/>
                  </a:cubicBezTo>
                  <a:lnTo>
                    <a:pt x="18" y="1961"/>
                  </a:lnTo>
                  <a:cubicBezTo>
                    <a:pt x="18" y="1962"/>
                    <a:pt x="0" y="4577"/>
                    <a:pt x="1632" y="7013"/>
                  </a:cubicBezTo>
                  <a:lnTo>
                    <a:pt x="7915" y="6839"/>
                  </a:lnTo>
                  <a:cubicBezTo>
                    <a:pt x="8048" y="5653"/>
                    <a:pt x="7602" y="4548"/>
                    <a:pt x="9754" y="1285"/>
                  </a:cubicBezTo>
                  <a:lnTo>
                    <a:pt x="9754" y="1285"/>
                  </a:lnTo>
                  <a:cubicBezTo>
                    <a:pt x="9754" y="1286"/>
                    <a:pt x="6851" y="4508"/>
                    <a:pt x="6387" y="5491"/>
                  </a:cubicBezTo>
                  <a:cubicBezTo>
                    <a:pt x="6387" y="5491"/>
                    <a:pt x="5792" y="2783"/>
                    <a:pt x="6763" y="278"/>
                  </a:cubicBezTo>
                  <a:lnTo>
                    <a:pt x="6763" y="278"/>
                  </a:lnTo>
                  <a:cubicBezTo>
                    <a:pt x="6763" y="279"/>
                    <a:pt x="4536" y="4391"/>
                    <a:pt x="4715" y="5693"/>
                  </a:cubicBezTo>
                  <a:cubicBezTo>
                    <a:pt x="4715" y="5693"/>
                    <a:pt x="2956" y="3072"/>
                    <a:pt x="3650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3"/>
            <p:cNvSpPr/>
            <p:nvPr/>
          </p:nvSpPr>
          <p:spPr>
            <a:xfrm>
              <a:off x="3443513" y="5017825"/>
              <a:ext cx="257600" cy="321300"/>
            </a:xfrm>
            <a:custGeom>
              <a:avLst/>
              <a:gdLst/>
              <a:ahLst/>
              <a:cxnLst/>
              <a:rect l="l" t="t" r="r" b="b"/>
              <a:pathLst>
                <a:path w="10304" h="12852" extrusionOk="0">
                  <a:moveTo>
                    <a:pt x="5600" y="1"/>
                  </a:moveTo>
                  <a:lnTo>
                    <a:pt x="5600" y="1"/>
                  </a:lnTo>
                  <a:cubicBezTo>
                    <a:pt x="5600" y="3"/>
                    <a:pt x="3483" y="6487"/>
                    <a:pt x="3795" y="9872"/>
                  </a:cubicBezTo>
                  <a:cubicBezTo>
                    <a:pt x="3795" y="9872"/>
                    <a:pt x="2471" y="4902"/>
                    <a:pt x="3014" y="1205"/>
                  </a:cubicBezTo>
                  <a:lnTo>
                    <a:pt x="3014" y="1205"/>
                  </a:lnTo>
                  <a:cubicBezTo>
                    <a:pt x="3013" y="1205"/>
                    <a:pt x="1528" y="5781"/>
                    <a:pt x="2158" y="10449"/>
                  </a:cubicBezTo>
                  <a:cubicBezTo>
                    <a:pt x="2158" y="10449"/>
                    <a:pt x="666" y="5931"/>
                    <a:pt x="1227" y="1691"/>
                  </a:cubicBezTo>
                  <a:lnTo>
                    <a:pt x="1227" y="1691"/>
                  </a:lnTo>
                  <a:cubicBezTo>
                    <a:pt x="1226" y="1692"/>
                    <a:pt x="1" y="6777"/>
                    <a:pt x="1146" y="12851"/>
                  </a:cubicBezTo>
                  <a:lnTo>
                    <a:pt x="8637" y="12457"/>
                  </a:lnTo>
                  <a:cubicBezTo>
                    <a:pt x="8840" y="10102"/>
                    <a:pt x="8527" y="8043"/>
                    <a:pt x="10303" y="3455"/>
                  </a:cubicBezTo>
                  <a:lnTo>
                    <a:pt x="10303" y="3455"/>
                  </a:lnTo>
                  <a:cubicBezTo>
                    <a:pt x="10303" y="3456"/>
                    <a:pt x="7857" y="7858"/>
                    <a:pt x="7307" y="9645"/>
                  </a:cubicBezTo>
                  <a:cubicBezTo>
                    <a:pt x="7307" y="9645"/>
                    <a:pt x="7099" y="4740"/>
                    <a:pt x="8158" y="1367"/>
                  </a:cubicBezTo>
                  <a:lnTo>
                    <a:pt x="8158" y="1367"/>
                  </a:lnTo>
                  <a:cubicBezTo>
                    <a:pt x="8158" y="1368"/>
                    <a:pt x="5624" y="7285"/>
                    <a:pt x="5537" y="9894"/>
                  </a:cubicBezTo>
                  <a:lnTo>
                    <a:pt x="5537" y="9894"/>
                  </a:lnTo>
                  <a:cubicBezTo>
                    <a:pt x="5537" y="9894"/>
                    <a:pt x="4247" y="4537"/>
                    <a:pt x="5600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3"/>
            <p:cNvSpPr/>
            <p:nvPr/>
          </p:nvSpPr>
          <p:spPr>
            <a:xfrm>
              <a:off x="3600138" y="5050250"/>
              <a:ext cx="268900" cy="309700"/>
            </a:xfrm>
            <a:custGeom>
              <a:avLst/>
              <a:gdLst/>
              <a:ahLst/>
              <a:cxnLst/>
              <a:rect l="l" t="t" r="r" b="b"/>
              <a:pathLst>
                <a:path w="10756" h="12388" extrusionOk="0">
                  <a:moveTo>
                    <a:pt x="5114" y="1"/>
                  </a:moveTo>
                  <a:lnTo>
                    <a:pt x="5114" y="1"/>
                  </a:lnTo>
                  <a:cubicBezTo>
                    <a:pt x="6208" y="3940"/>
                    <a:pt x="4403" y="8395"/>
                    <a:pt x="4403" y="8395"/>
                  </a:cubicBezTo>
                  <a:cubicBezTo>
                    <a:pt x="4524" y="6012"/>
                    <a:pt x="2402" y="563"/>
                    <a:pt x="2401" y="562"/>
                  </a:cubicBezTo>
                  <a:lnTo>
                    <a:pt x="2401" y="562"/>
                  </a:lnTo>
                  <a:cubicBezTo>
                    <a:pt x="3177" y="3501"/>
                    <a:pt x="2471" y="7742"/>
                    <a:pt x="2471" y="7742"/>
                  </a:cubicBezTo>
                  <a:cubicBezTo>
                    <a:pt x="2060" y="6012"/>
                    <a:pt x="1" y="1783"/>
                    <a:pt x="0" y="1782"/>
                  </a:cubicBezTo>
                  <a:lnTo>
                    <a:pt x="0" y="1782"/>
                  </a:lnTo>
                  <a:cubicBezTo>
                    <a:pt x="1320" y="6023"/>
                    <a:pt x="741" y="7798"/>
                    <a:pt x="678" y="10062"/>
                  </a:cubicBezTo>
                  <a:lnTo>
                    <a:pt x="9245" y="12387"/>
                  </a:lnTo>
                  <a:cubicBezTo>
                    <a:pt x="10756" y="6851"/>
                    <a:pt x="9558" y="2223"/>
                    <a:pt x="9557" y="2222"/>
                  </a:cubicBezTo>
                  <a:lnTo>
                    <a:pt x="9557" y="2222"/>
                  </a:lnTo>
                  <a:cubicBezTo>
                    <a:pt x="10038" y="5942"/>
                    <a:pt x="8181" y="9749"/>
                    <a:pt x="8181" y="9749"/>
                  </a:cubicBezTo>
                  <a:cubicBezTo>
                    <a:pt x="9095" y="5612"/>
                    <a:pt x="7701" y="1459"/>
                    <a:pt x="7701" y="1459"/>
                  </a:cubicBezTo>
                  <a:lnTo>
                    <a:pt x="7701" y="1459"/>
                  </a:lnTo>
                  <a:cubicBezTo>
                    <a:pt x="8100" y="4640"/>
                    <a:pt x="6353" y="8800"/>
                    <a:pt x="6353" y="8800"/>
                  </a:cubicBezTo>
                  <a:cubicBezTo>
                    <a:pt x="6919" y="5793"/>
                    <a:pt x="5115" y="2"/>
                    <a:pt x="511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3"/>
            <p:cNvSpPr/>
            <p:nvPr/>
          </p:nvSpPr>
          <p:spPr>
            <a:xfrm>
              <a:off x="3999038" y="5092775"/>
              <a:ext cx="287425" cy="373175"/>
            </a:xfrm>
            <a:custGeom>
              <a:avLst/>
              <a:gdLst/>
              <a:ahLst/>
              <a:cxnLst/>
              <a:rect l="l" t="t" r="r" b="b"/>
              <a:pathLst>
                <a:path w="11497" h="14927" extrusionOk="0">
                  <a:moveTo>
                    <a:pt x="6434" y="1"/>
                  </a:moveTo>
                  <a:cubicBezTo>
                    <a:pt x="6249" y="4438"/>
                    <a:pt x="3085" y="8620"/>
                    <a:pt x="3085" y="8620"/>
                  </a:cubicBezTo>
                  <a:cubicBezTo>
                    <a:pt x="3900" y="6335"/>
                    <a:pt x="3646" y="771"/>
                    <a:pt x="3646" y="770"/>
                  </a:cubicBezTo>
                  <a:lnTo>
                    <a:pt x="3646" y="770"/>
                  </a:lnTo>
                  <a:cubicBezTo>
                    <a:pt x="3454" y="3675"/>
                    <a:pt x="1748" y="7521"/>
                    <a:pt x="1748" y="7521"/>
                  </a:cubicBezTo>
                  <a:cubicBezTo>
                    <a:pt x="1898" y="5896"/>
                    <a:pt x="1499" y="1956"/>
                    <a:pt x="1499" y="1956"/>
                  </a:cubicBezTo>
                  <a:cubicBezTo>
                    <a:pt x="1371" y="5792"/>
                    <a:pt x="562" y="7203"/>
                    <a:pt x="1" y="9042"/>
                  </a:cubicBezTo>
                  <a:lnTo>
                    <a:pt x="6637" y="14927"/>
                  </a:lnTo>
                  <a:cubicBezTo>
                    <a:pt x="11195" y="9159"/>
                    <a:pt x="11496" y="2627"/>
                    <a:pt x="11496" y="2626"/>
                  </a:cubicBezTo>
                  <a:lnTo>
                    <a:pt x="11496" y="2626"/>
                  </a:lnTo>
                  <a:cubicBezTo>
                    <a:pt x="10472" y="7683"/>
                    <a:pt x="6375" y="11432"/>
                    <a:pt x="6375" y="11432"/>
                  </a:cubicBezTo>
                  <a:cubicBezTo>
                    <a:pt x="9211" y="6978"/>
                    <a:pt x="9048" y="1598"/>
                    <a:pt x="9048" y="1597"/>
                  </a:cubicBezTo>
                  <a:lnTo>
                    <a:pt x="9048" y="1597"/>
                  </a:lnTo>
                  <a:cubicBezTo>
                    <a:pt x="8262" y="5549"/>
                    <a:pt x="4744" y="9656"/>
                    <a:pt x="4744" y="9656"/>
                  </a:cubicBezTo>
                  <a:cubicBezTo>
                    <a:pt x="6375" y="6626"/>
                    <a:pt x="6434" y="3"/>
                    <a:pt x="643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3"/>
            <p:cNvSpPr/>
            <p:nvPr/>
          </p:nvSpPr>
          <p:spPr>
            <a:xfrm>
              <a:off x="3787863" y="5077025"/>
              <a:ext cx="268900" cy="306625"/>
            </a:xfrm>
            <a:custGeom>
              <a:avLst/>
              <a:gdLst/>
              <a:ahLst/>
              <a:cxnLst/>
              <a:rect l="l" t="t" r="r" b="b"/>
              <a:pathLst>
                <a:path w="10756" h="12265" extrusionOk="0">
                  <a:moveTo>
                    <a:pt x="4155" y="0"/>
                  </a:moveTo>
                  <a:lnTo>
                    <a:pt x="4155" y="0"/>
                  </a:lnTo>
                  <a:cubicBezTo>
                    <a:pt x="5028" y="3737"/>
                    <a:pt x="3050" y="8296"/>
                    <a:pt x="3050" y="8296"/>
                  </a:cubicBezTo>
                  <a:cubicBezTo>
                    <a:pt x="3270" y="6121"/>
                    <a:pt x="1731" y="1614"/>
                    <a:pt x="1730" y="1614"/>
                  </a:cubicBezTo>
                  <a:lnTo>
                    <a:pt x="1730" y="1614"/>
                  </a:lnTo>
                  <a:cubicBezTo>
                    <a:pt x="2234" y="4084"/>
                    <a:pt x="1546" y="7856"/>
                    <a:pt x="1546" y="7856"/>
                  </a:cubicBezTo>
                  <a:cubicBezTo>
                    <a:pt x="1297" y="6462"/>
                    <a:pt x="1" y="3350"/>
                    <a:pt x="0" y="3349"/>
                  </a:cubicBezTo>
                  <a:lnTo>
                    <a:pt x="0" y="3349"/>
                  </a:lnTo>
                  <a:cubicBezTo>
                    <a:pt x="782" y="6561"/>
                    <a:pt x="360" y="8006"/>
                    <a:pt x="267" y="9725"/>
                  </a:cubicBezTo>
                  <a:lnTo>
                    <a:pt x="7852" y="12265"/>
                  </a:lnTo>
                  <a:cubicBezTo>
                    <a:pt x="10755" y="5902"/>
                    <a:pt x="9506" y="400"/>
                    <a:pt x="9506" y="399"/>
                  </a:cubicBezTo>
                  <a:lnTo>
                    <a:pt x="9506" y="399"/>
                  </a:lnTo>
                  <a:cubicBezTo>
                    <a:pt x="9732" y="4940"/>
                    <a:pt x="6787" y="9464"/>
                    <a:pt x="6787" y="9464"/>
                  </a:cubicBezTo>
                  <a:cubicBezTo>
                    <a:pt x="8390" y="4796"/>
                    <a:pt x="6972" y="410"/>
                    <a:pt x="6972" y="410"/>
                  </a:cubicBezTo>
                  <a:lnTo>
                    <a:pt x="6972" y="410"/>
                  </a:lnTo>
                  <a:cubicBezTo>
                    <a:pt x="7169" y="3945"/>
                    <a:pt x="4843" y="8567"/>
                    <a:pt x="4843" y="8567"/>
                  </a:cubicBezTo>
                  <a:cubicBezTo>
                    <a:pt x="5658" y="5496"/>
                    <a:pt x="4155" y="2"/>
                    <a:pt x="4155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3"/>
            <p:cNvSpPr/>
            <p:nvPr/>
          </p:nvSpPr>
          <p:spPr>
            <a:xfrm>
              <a:off x="6988825" y="5290175"/>
              <a:ext cx="303600" cy="270500"/>
            </a:xfrm>
            <a:custGeom>
              <a:avLst/>
              <a:gdLst/>
              <a:ahLst/>
              <a:cxnLst/>
              <a:rect l="l" t="t" r="r" b="b"/>
              <a:pathLst>
                <a:path w="12144" h="10820" extrusionOk="0">
                  <a:moveTo>
                    <a:pt x="8383" y="0"/>
                  </a:moveTo>
                  <a:cubicBezTo>
                    <a:pt x="8382" y="2"/>
                    <a:pt x="6590" y="6122"/>
                    <a:pt x="7116" y="7719"/>
                  </a:cubicBezTo>
                  <a:cubicBezTo>
                    <a:pt x="7116" y="7719"/>
                    <a:pt x="4246" y="5057"/>
                    <a:pt x="4398" y="742"/>
                  </a:cubicBezTo>
                  <a:lnTo>
                    <a:pt x="4398" y="742"/>
                  </a:lnTo>
                  <a:cubicBezTo>
                    <a:pt x="4397" y="744"/>
                    <a:pt x="3992" y="6678"/>
                    <a:pt x="5247" y="8442"/>
                  </a:cubicBezTo>
                  <a:cubicBezTo>
                    <a:pt x="5247" y="8442"/>
                    <a:pt x="2430" y="6203"/>
                    <a:pt x="1712" y="3431"/>
                  </a:cubicBezTo>
                  <a:lnTo>
                    <a:pt x="1712" y="3431"/>
                  </a:lnTo>
                  <a:cubicBezTo>
                    <a:pt x="1712" y="3432"/>
                    <a:pt x="1771" y="7164"/>
                    <a:pt x="3778" y="9367"/>
                  </a:cubicBezTo>
                  <a:cubicBezTo>
                    <a:pt x="3778" y="9367"/>
                    <a:pt x="996" y="7620"/>
                    <a:pt x="0" y="4798"/>
                  </a:cubicBezTo>
                  <a:lnTo>
                    <a:pt x="0" y="4798"/>
                  </a:lnTo>
                  <a:cubicBezTo>
                    <a:pt x="0" y="4799"/>
                    <a:pt x="660" y="8344"/>
                    <a:pt x="3483" y="10820"/>
                  </a:cubicBezTo>
                  <a:lnTo>
                    <a:pt x="11241" y="7811"/>
                  </a:lnTo>
                  <a:cubicBezTo>
                    <a:pt x="11132" y="6283"/>
                    <a:pt x="10368" y="5087"/>
                    <a:pt x="12144" y="238"/>
                  </a:cubicBezTo>
                  <a:lnTo>
                    <a:pt x="12144" y="238"/>
                  </a:lnTo>
                  <a:cubicBezTo>
                    <a:pt x="12143" y="239"/>
                    <a:pt x="9459" y="5330"/>
                    <a:pt x="9124" y="6758"/>
                  </a:cubicBezTo>
                  <a:cubicBezTo>
                    <a:pt x="9124" y="6758"/>
                    <a:pt x="7776" y="3554"/>
                    <a:pt x="8383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3"/>
            <p:cNvSpPr/>
            <p:nvPr/>
          </p:nvSpPr>
          <p:spPr>
            <a:xfrm>
              <a:off x="7152975" y="5124275"/>
              <a:ext cx="278000" cy="442625"/>
            </a:xfrm>
            <a:custGeom>
              <a:avLst/>
              <a:gdLst/>
              <a:ahLst/>
              <a:cxnLst/>
              <a:rect l="l" t="t" r="r" b="b"/>
              <a:pathLst>
                <a:path w="11120" h="17705" extrusionOk="0">
                  <a:moveTo>
                    <a:pt x="5191" y="1"/>
                  </a:moveTo>
                  <a:cubicBezTo>
                    <a:pt x="5190" y="5"/>
                    <a:pt x="4161" y="8784"/>
                    <a:pt x="5271" y="12868"/>
                  </a:cubicBezTo>
                  <a:cubicBezTo>
                    <a:pt x="5271" y="12868"/>
                    <a:pt x="2604" y="7141"/>
                    <a:pt x="2414" y="2257"/>
                  </a:cubicBezTo>
                  <a:lnTo>
                    <a:pt x="2414" y="2257"/>
                  </a:lnTo>
                  <a:cubicBezTo>
                    <a:pt x="2413" y="2258"/>
                    <a:pt x="1661" y="8605"/>
                    <a:pt x="3483" y="14251"/>
                  </a:cubicBezTo>
                  <a:cubicBezTo>
                    <a:pt x="3483" y="14251"/>
                    <a:pt x="636" y="9114"/>
                    <a:pt x="336" y="3443"/>
                  </a:cubicBezTo>
                  <a:lnTo>
                    <a:pt x="336" y="3443"/>
                  </a:lnTo>
                  <a:cubicBezTo>
                    <a:pt x="336" y="3445"/>
                    <a:pt x="1" y="10456"/>
                    <a:pt x="2823" y="17704"/>
                  </a:cubicBezTo>
                  <a:lnTo>
                    <a:pt x="11119" y="14077"/>
                  </a:lnTo>
                  <a:cubicBezTo>
                    <a:pt x="10860" y="11231"/>
                    <a:pt x="10113" y="8905"/>
                    <a:pt x="11057" y="2900"/>
                  </a:cubicBezTo>
                  <a:lnTo>
                    <a:pt x="11057" y="2900"/>
                  </a:lnTo>
                  <a:cubicBezTo>
                    <a:pt x="11057" y="2901"/>
                    <a:pt x="9362" y="8911"/>
                    <a:pt x="9141" y="11248"/>
                  </a:cubicBezTo>
                  <a:cubicBezTo>
                    <a:pt x="9141" y="11248"/>
                    <a:pt x="7898" y="5405"/>
                    <a:pt x="8349" y="991"/>
                  </a:cubicBezTo>
                  <a:lnTo>
                    <a:pt x="8349" y="991"/>
                  </a:lnTo>
                  <a:cubicBezTo>
                    <a:pt x="8349" y="993"/>
                    <a:pt x="6793" y="9004"/>
                    <a:pt x="7250" y="12214"/>
                  </a:cubicBezTo>
                  <a:cubicBezTo>
                    <a:pt x="7250" y="12214"/>
                    <a:pt x="4628" y="6081"/>
                    <a:pt x="5191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3"/>
            <p:cNvSpPr/>
            <p:nvPr/>
          </p:nvSpPr>
          <p:spPr>
            <a:xfrm>
              <a:off x="7318300" y="5125600"/>
              <a:ext cx="296375" cy="334550"/>
            </a:xfrm>
            <a:custGeom>
              <a:avLst/>
              <a:gdLst/>
              <a:ahLst/>
              <a:cxnLst/>
              <a:rect l="l" t="t" r="r" b="b"/>
              <a:pathLst>
                <a:path w="11855" h="13382" extrusionOk="0">
                  <a:moveTo>
                    <a:pt x="5126" y="1"/>
                  </a:moveTo>
                  <a:cubicBezTo>
                    <a:pt x="7000" y="4305"/>
                    <a:pt x="6046" y="10049"/>
                    <a:pt x="6046" y="10049"/>
                  </a:cubicBezTo>
                  <a:cubicBezTo>
                    <a:pt x="5710" y="7227"/>
                    <a:pt x="2390" y="1396"/>
                    <a:pt x="2389" y="1395"/>
                  </a:cubicBezTo>
                  <a:lnTo>
                    <a:pt x="2389" y="1395"/>
                  </a:lnTo>
                  <a:cubicBezTo>
                    <a:pt x="3812" y="4692"/>
                    <a:pt x="3929" y="9958"/>
                    <a:pt x="3929" y="9958"/>
                  </a:cubicBezTo>
                  <a:cubicBezTo>
                    <a:pt x="3142" y="8042"/>
                    <a:pt x="1" y="3582"/>
                    <a:pt x="1" y="3582"/>
                  </a:cubicBezTo>
                  <a:lnTo>
                    <a:pt x="1" y="3582"/>
                  </a:lnTo>
                  <a:cubicBezTo>
                    <a:pt x="2349" y="8308"/>
                    <a:pt x="2089" y="10645"/>
                    <a:pt x="2488" y="13382"/>
                  </a:cubicBezTo>
                  <a:lnTo>
                    <a:pt x="11461" y="12855"/>
                  </a:lnTo>
                  <a:cubicBezTo>
                    <a:pt x="11854" y="6261"/>
                    <a:pt x="9916" y="1420"/>
                    <a:pt x="9916" y="1418"/>
                  </a:cubicBezTo>
                  <a:lnTo>
                    <a:pt x="9916" y="1418"/>
                  </a:lnTo>
                  <a:cubicBezTo>
                    <a:pt x="11032" y="5462"/>
                    <a:pt x="9998" y="10298"/>
                    <a:pt x="9998" y="10298"/>
                  </a:cubicBezTo>
                  <a:cubicBezTo>
                    <a:pt x="10102" y="5376"/>
                    <a:pt x="7996" y="1037"/>
                    <a:pt x="7996" y="1037"/>
                  </a:cubicBezTo>
                  <a:lnTo>
                    <a:pt x="7996" y="1037"/>
                  </a:lnTo>
                  <a:cubicBezTo>
                    <a:pt x="8979" y="4559"/>
                    <a:pt x="8065" y="9841"/>
                    <a:pt x="8065" y="9841"/>
                  </a:cubicBezTo>
                  <a:cubicBezTo>
                    <a:pt x="8047" y="6226"/>
                    <a:pt x="5127" y="3"/>
                    <a:pt x="5126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3"/>
            <p:cNvSpPr/>
            <p:nvPr/>
          </p:nvSpPr>
          <p:spPr>
            <a:xfrm>
              <a:off x="7743525" y="5073400"/>
              <a:ext cx="210900" cy="372000"/>
            </a:xfrm>
            <a:custGeom>
              <a:avLst/>
              <a:gdLst/>
              <a:ahLst/>
              <a:cxnLst/>
              <a:rect l="l" t="t" r="r" b="b"/>
              <a:pathLst>
                <a:path w="8436" h="14880" extrusionOk="0">
                  <a:moveTo>
                    <a:pt x="3668" y="0"/>
                  </a:moveTo>
                  <a:cubicBezTo>
                    <a:pt x="4201" y="4548"/>
                    <a:pt x="2401" y="9627"/>
                    <a:pt x="2401" y="9627"/>
                  </a:cubicBezTo>
                  <a:cubicBezTo>
                    <a:pt x="2685" y="7064"/>
                    <a:pt x="1626" y="1390"/>
                    <a:pt x="1625" y="1389"/>
                  </a:cubicBezTo>
                  <a:lnTo>
                    <a:pt x="1625" y="1389"/>
                  </a:lnTo>
                  <a:cubicBezTo>
                    <a:pt x="1927" y="4444"/>
                    <a:pt x="1174" y="8880"/>
                    <a:pt x="1174" y="8880"/>
                  </a:cubicBezTo>
                  <a:cubicBezTo>
                    <a:pt x="1035" y="7144"/>
                    <a:pt x="82" y="3126"/>
                    <a:pt x="81" y="3125"/>
                  </a:cubicBezTo>
                  <a:lnTo>
                    <a:pt x="81" y="3125"/>
                  </a:lnTo>
                  <a:cubicBezTo>
                    <a:pt x="591" y="7179"/>
                    <a:pt x="162" y="8880"/>
                    <a:pt x="1" y="10975"/>
                  </a:cubicBezTo>
                  <a:lnTo>
                    <a:pt x="6023" y="14879"/>
                  </a:lnTo>
                  <a:cubicBezTo>
                    <a:pt x="8435" y="7978"/>
                    <a:pt x="7735" y="1581"/>
                    <a:pt x="7735" y="1579"/>
                  </a:cubicBezTo>
                  <a:lnTo>
                    <a:pt x="7735" y="1579"/>
                  </a:lnTo>
                  <a:cubicBezTo>
                    <a:pt x="7729" y="6735"/>
                    <a:pt x="5328" y="11512"/>
                    <a:pt x="5328" y="11512"/>
                  </a:cubicBezTo>
                  <a:cubicBezTo>
                    <a:pt x="6740" y="6359"/>
                    <a:pt x="5849" y="1078"/>
                    <a:pt x="5849" y="1077"/>
                  </a:cubicBezTo>
                  <a:lnTo>
                    <a:pt x="5849" y="1077"/>
                  </a:lnTo>
                  <a:cubicBezTo>
                    <a:pt x="5849" y="5173"/>
                    <a:pt x="3841" y="10206"/>
                    <a:pt x="3841" y="10206"/>
                  </a:cubicBezTo>
                  <a:cubicBezTo>
                    <a:pt x="4617" y="6717"/>
                    <a:pt x="3668" y="4"/>
                    <a:pt x="3668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3"/>
            <p:cNvSpPr/>
            <p:nvPr/>
          </p:nvSpPr>
          <p:spPr>
            <a:xfrm>
              <a:off x="7527450" y="5096100"/>
              <a:ext cx="247750" cy="324125"/>
            </a:xfrm>
            <a:custGeom>
              <a:avLst/>
              <a:gdLst/>
              <a:ahLst/>
              <a:cxnLst/>
              <a:rect l="l" t="t" r="r" b="b"/>
              <a:pathLst>
                <a:path w="9910" h="12965" extrusionOk="0">
                  <a:moveTo>
                    <a:pt x="8006" y="0"/>
                  </a:moveTo>
                  <a:lnTo>
                    <a:pt x="8006" y="0"/>
                  </a:lnTo>
                  <a:cubicBezTo>
                    <a:pt x="8933" y="4744"/>
                    <a:pt x="7221" y="10361"/>
                    <a:pt x="7221" y="10361"/>
                  </a:cubicBezTo>
                  <a:cubicBezTo>
                    <a:pt x="7798" y="4941"/>
                    <a:pt x="5867" y="579"/>
                    <a:pt x="5867" y="578"/>
                  </a:cubicBezTo>
                  <a:lnTo>
                    <a:pt x="5867" y="578"/>
                  </a:lnTo>
                  <a:cubicBezTo>
                    <a:pt x="6623" y="4351"/>
                    <a:pt x="5397" y="10003"/>
                    <a:pt x="5397" y="10003"/>
                  </a:cubicBezTo>
                  <a:cubicBezTo>
                    <a:pt x="5582" y="6434"/>
                    <a:pt x="3292" y="796"/>
                    <a:pt x="3291" y="793"/>
                  </a:cubicBezTo>
                  <a:lnTo>
                    <a:pt x="3291" y="793"/>
                  </a:lnTo>
                  <a:cubicBezTo>
                    <a:pt x="4727" y="4692"/>
                    <a:pt x="3755" y="10275"/>
                    <a:pt x="3755" y="10275"/>
                  </a:cubicBezTo>
                  <a:cubicBezTo>
                    <a:pt x="3569" y="7811"/>
                    <a:pt x="1331" y="3212"/>
                    <a:pt x="1331" y="3211"/>
                  </a:cubicBezTo>
                  <a:lnTo>
                    <a:pt x="1331" y="3211"/>
                  </a:lnTo>
                  <a:cubicBezTo>
                    <a:pt x="2257" y="5849"/>
                    <a:pt x="2297" y="10275"/>
                    <a:pt x="2297" y="10275"/>
                  </a:cubicBezTo>
                  <a:cubicBezTo>
                    <a:pt x="1811" y="8788"/>
                    <a:pt x="1" y="5659"/>
                    <a:pt x="0" y="5659"/>
                  </a:cubicBezTo>
                  <a:lnTo>
                    <a:pt x="0" y="5659"/>
                  </a:lnTo>
                  <a:cubicBezTo>
                    <a:pt x="1342" y="9060"/>
                    <a:pt x="1208" y="10831"/>
                    <a:pt x="1435" y="12786"/>
                  </a:cubicBezTo>
                  <a:lnTo>
                    <a:pt x="8567" y="12965"/>
                  </a:lnTo>
                  <a:cubicBezTo>
                    <a:pt x="9910" y="5480"/>
                    <a:pt x="8007" y="2"/>
                    <a:pt x="800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p24"/>
          <p:cNvSpPr/>
          <p:nvPr/>
        </p:nvSpPr>
        <p:spPr>
          <a:xfrm>
            <a:off x="613200" y="1245850"/>
            <a:ext cx="7917600" cy="3582900"/>
          </a:xfrm>
          <a:prstGeom prst="roundRect">
            <a:avLst>
              <a:gd name="adj" fmla="val 6116"/>
            </a:avLst>
          </a:prstGeom>
          <a:solidFill>
            <a:srgbClr val="FFFFFF">
              <a:alpha val="3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" name="Google Shape;1934;p24"/>
          <p:cNvSpPr/>
          <p:nvPr/>
        </p:nvSpPr>
        <p:spPr>
          <a:xfrm flipH="1">
            <a:off x="-29600" y="-44400"/>
            <a:ext cx="9280500" cy="489486"/>
          </a:xfrm>
          <a:custGeom>
            <a:avLst/>
            <a:gdLst/>
            <a:ahLst/>
            <a:cxnLst/>
            <a:rect l="l" t="t" r="r" b="b"/>
            <a:pathLst>
              <a:path w="371220" h="52989" extrusionOk="0">
                <a:moveTo>
                  <a:pt x="592" y="592"/>
                </a:moveTo>
                <a:lnTo>
                  <a:pt x="0" y="52989"/>
                </a:lnTo>
                <a:lnTo>
                  <a:pt x="371220" y="18058"/>
                </a:lnTo>
                <a:lnTo>
                  <a:pt x="369740" y="0"/>
                </a:lnTo>
                <a:close/>
              </a:path>
            </a:pathLst>
          </a:custGeom>
          <a:solidFill>
            <a:srgbClr val="FFFFFF">
              <a:alpha val="34640"/>
            </a:srgbClr>
          </a:solidFill>
          <a:ln>
            <a:noFill/>
          </a:ln>
        </p:spPr>
      </p:sp>
      <p:sp>
        <p:nvSpPr>
          <p:cNvPr id="1935" name="Google Shape;1935;p24"/>
          <p:cNvSpPr/>
          <p:nvPr/>
        </p:nvSpPr>
        <p:spPr>
          <a:xfrm>
            <a:off x="194400" y="168000"/>
            <a:ext cx="8755200" cy="5039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6" name="Google Shape;1936;p24"/>
          <p:cNvGrpSpPr/>
          <p:nvPr/>
        </p:nvGrpSpPr>
        <p:grpSpPr>
          <a:xfrm>
            <a:off x="-822275" y="3830368"/>
            <a:ext cx="11693680" cy="2593480"/>
            <a:chOff x="2975001" y="4462540"/>
            <a:chExt cx="4979424" cy="1104360"/>
          </a:xfrm>
        </p:grpSpPr>
        <p:sp>
          <p:nvSpPr>
            <p:cNvPr id="1937" name="Google Shape;1937;p24"/>
            <p:cNvSpPr/>
            <p:nvPr/>
          </p:nvSpPr>
          <p:spPr>
            <a:xfrm rot="432916">
              <a:off x="4477425" y="4591138"/>
              <a:ext cx="2090739" cy="681263"/>
            </a:xfrm>
            <a:custGeom>
              <a:avLst/>
              <a:gdLst/>
              <a:ahLst/>
              <a:cxnLst/>
              <a:rect l="l" t="t" r="r" b="b"/>
              <a:pathLst>
                <a:path w="83628" h="27250" extrusionOk="0">
                  <a:moveTo>
                    <a:pt x="70322" y="0"/>
                  </a:moveTo>
                  <a:cubicBezTo>
                    <a:pt x="66249" y="0"/>
                    <a:pt x="60023" y="1146"/>
                    <a:pt x="56645" y="4768"/>
                  </a:cubicBezTo>
                  <a:cubicBezTo>
                    <a:pt x="55529" y="6261"/>
                    <a:pt x="56229" y="8892"/>
                    <a:pt x="54290" y="8892"/>
                  </a:cubicBezTo>
                  <a:cubicBezTo>
                    <a:pt x="53706" y="8892"/>
                    <a:pt x="52995" y="8742"/>
                    <a:pt x="52346" y="8742"/>
                  </a:cubicBezTo>
                  <a:cubicBezTo>
                    <a:pt x="51247" y="8742"/>
                    <a:pt x="51970" y="10021"/>
                    <a:pt x="50779" y="10021"/>
                  </a:cubicBezTo>
                  <a:cubicBezTo>
                    <a:pt x="49188" y="10021"/>
                    <a:pt x="50050" y="9239"/>
                    <a:pt x="48667" y="9239"/>
                  </a:cubicBezTo>
                  <a:cubicBezTo>
                    <a:pt x="47753" y="9239"/>
                    <a:pt x="46920" y="9517"/>
                    <a:pt x="46920" y="10432"/>
                  </a:cubicBezTo>
                  <a:cubicBezTo>
                    <a:pt x="46920" y="11103"/>
                    <a:pt x="47105" y="11768"/>
                    <a:pt x="47105" y="12440"/>
                  </a:cubicBezTo>
                  <a:cubicBezTo>
                    <a:pt x="47105" y="13196"/>
                    <a:pt x="46880" y="14024"/>
                    <a:pt x="46098" y="14024"/>
                  </a:cubicBezTo>
                  <a:cubicBezTo>
                    <a:pt x="45804" y="14024"/>
                    <a:pt x="45497" y="13925"/>
                    <a:pt x="45179" y="13925"/>
                  </a:cubicBezTo>
                  <a:cubicBezTo>
                    <a:pt x="45140" y="13925"/>
                    <a:pt x="45107" y="13925"/>
                    <a:pt x="45080" y="13925"/>
                  </a:cubicBezTo>
                  <a:cubicBezTo>
                    <a:pt x="44712" y="13925"/>
                    <a:pt x="45375" y="13905"/>
                    <a:pt x="45375" y="13307"/>
                  </a:cubicBezTo>
                  <a:cubicBezTo>
                    <a:pt x="45375" y="12977"/>
                    <a:pt x="43559" y="11698"/>
                    <a:pt x="41540" y="11698"/>
                  </a:cubicBezTo>
                  <a:cubicBezTo>
                    <a:pt x="38780" y="11698"/>
                    <a:pt x="38705" y="13295"/>
                    <a:pt x="36888" y="13295"/>
                  </a:cubicBezTo>
                  <a:cubicBezTo>
                    <a:pt x="35633" y="13295"/>
                    <a:pt x="34377" y="12694"/>
                    <a:pt x="33655" y="12694"/>
                  </a:cubicBezTo>
                  <a:cubicBezTo>
                    <a:pt x="32745" y="12694"/>
                    <a:pt x="31901" y="13162"/>
                    <a:pt x="30982" y="13162"/>
                  </a:cubicBezTo>
                  <a:cubicBezTo>
                    <a:pt x="30880" y="13162"/>
                    <a:pt x="30802" y="13149"/>
                    <a:pt x="30743" y="13149"/>
                  </a:cubicBezTo>
                  <a:cubicBezTo>
                    <a:pt x="30619" y="13149"/>
                    <a:pt x="30576" y="13204"/>
                    <a:pt x="30576" y="13543"/>
                  </a:cubicBezTo>
                  <a:cubicBezTo>
                    <a:pt x="30224" y="13695"/>
                    <a:pt x="29877" y="13717"/>
                    <a:pt x="29524" y="13717"/>
                  </a:cubicBezTo>
                  <a:cubicBezTo>
                    <a:pt x="29407" y="13717"/>
                    <a:pt x="29292" y="13712"/>
                    <a:pt x="29177" y="13712"/>
                  </a:cubicBezTo>
                  <a:cubicBezTo>
                    <a:pt x="27788" y="13712"/>
                    <a:pt x="27348" y="14429"/>
                    <a:pt x="27348" y="14806"/>
                  </a:cubicBezTo>
                  <a:cubicBezTo>
                    <a:pt x="27348" y="15112"/>
                    <a:pt x="27626" y="15204"/>
                    <a:pt x="27626" y="15401"/>
                  </a:cubicBezTo>
                  <a:cubicBezTo>
                    <a:pt x="27626" y="15425"/>
                    <a:pt x="27620" y="15436"/>
                    <a:pt x="27597" y="15436"/>
                  </a:cubicBezTo>
                  <a:cubicBezTo>
                    <a:pt x="27597" y="15436"/>
                    <a:pt x="24328" y="14892"/>
                    <a:pt x="22096" y="14892"/>
                  </a:cubicBezTo>
                  <a:cubicBezTo>
                    <a:pt x="15084" y="14892"/>
                    <a:pt x="19012" y="17166"/>
                    <a:pt x="19012" y="18328"/>
                  </a:cubicBezTo>
                  <a:cubicBezTo>
                    <a:pt x="19012" y="18798"/>
                    <a:pt x="18665" y="18832"/>
                    <a:pt x="18270" y="18832"/>
                  </a:cubicBezTo>
                  <a:lnTo>
                    <a:pt x="17981" y="18832"/>
                  </a:lnTo>
                  <a:cubicBezTo>
                    <a:pt x="16535" y="18832"/>
                    <a:pt x="17207" y="19556"/>
                    <a:pt x="16576" y="19556"/>
                  </a:cubicBezTo>
                  <a:cubicBezTo>
                    <a:pt x="16188" y="19556"/>
                    <a:pt x="15778" y="19457"/>
                    <a:pt x="15389" y="19457"/>
                  </a:cubicBezTo>
                  <a:cubicBezTo>
                    <a:pt x="14980" y="19457"/>
                    <a:pt x="14435" y="19613"/>
                    <a:pt x="14435" y="20035"/>
                  </a:cubicBezTo>
                  <a:cubicBezTo>
                    <a:pt x="14435" y="20128"/>
                    <a:pt x="14441" y="20221"/>
                    <a:pt x="14441" y="20312"/>
                  </a:cubicBezTo>
                  <a:cubicBezTo>
                    <a:pt x="14441" y="20758"/>
                    <a:pt x="14233" y="20805"/>
                    <a:pt x="13306" y="20805"/>
                  </a:cubicBezTo>
                  <a:cubicBezTo>
                    <a:pt x="11415" y="20805"/>
                    <a:pt x="6636" y="19358"/>
                    <a:pt x="4067" y="19358"/>
                  </a:cubicBezTo>
                  <a:cubicBezTo>
                    <a:pt x="1250" y="19358"/>
                    <a:pt x="1" y="20961"/>
                    <a:pt x="1" y="21511"/>
                  </a:cubicBezTo>
                  <a:cubicBezTo>
                    <a:pt x="1" y="22662"/>
                    <a:pt x="4420" y="26352"/>
                    <a:pt x="9245" y="26352"/>
                  </a:cubicBezTo>
                  <a:cubicBezTo>
                    <a:pt x="9523" y="26352"/>
                    <a:pt x="9801" y="26341"/>
                    <a:pt x="10085" y="26318"/>
                  </a:cubicBezTo>
                  <a:lnTo>
                    <a:pt x="71681" y="27249"/>
                  </a:lnTo>
                  <a:cubicBezTo>
                    <a:pt x="74348" y="25861"/>
                    <a:pt x="81470" y="24478"/>
                    <a:pt x="81470" y="21111"/>
                  </a:cubicBezTo>
                  <a:cubicBezTo>
                    <a:pt x="81470" y="19214"/>
                    <a:pt x="83628" y="17791"/>
                    <a:pt x="83628" y="16298"/>
                  </a:cubicBezTo>
                  <a:cubicBezTo>
                    <a:pt x="83628" y="14753"/>
                    <a:pt x="80602" y="14597"/>
                    <a:pt x="80602" y="13620"/>
                  </a:cubicBezTo>
                  <a:cubicBezTo>
                    <a:pt x="80602" y="13452"/>
                    <a:pt x="80631" y="13244"/>
                    <a:pt x="80631" y="13052"/>
                  </a:cubicBezTo>
                  <a:cubicBezTo>
                    <a:pt x="80631" y="12491"/>
                    <a:pt x="80209" y="12306"/>
                    <a:pt x="79665" y="12306"/>
                  </a:cubicBezTo>
                  <a:cubicBezTo>
                    <a:pt x="79046" y="12306"/>
                    <a:pt x="78340" y="12566"/>
                    <a:pt x="77854" y="12566"/>
                  </a:cubicBezTo>
                  <a:cubicBezTo>
                    <a:pt x="77438" y="12566"/>
                    <a:pt x="77218" y="12433"/>
                    <a:pt x="77218" y="11495"/>
                  </a:cubicBezTo>
                  <a:cubicBezTo>
                    <a:pt x="77218" y="9697"/>
                    <a:pt x="78503" y="8013"/>
                    <a:pt x="78503" y="6162"/>
                  </a:cubicBezTo>
                  <a:cubicBezTo>
                    <a:pt x="78503" y="3535"/>
                    <a:pt x="76287" y="0"/>
                    <a:pt x="70322" y="0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4"/>
            <p:cNvSpPr/>
            <p:nvPr/>
          </p:nvSpPr>
          <p:spPr>
            <a:xfrm>
              <a:off x="6913800" y="4647425"/>
              <a:ext cx="791725" cy="436525"/>
            </a:xfrm>
            <a:custGeom>
              <a:avLst/>
              <a:gdLst/>
              <a:ahLst/>
              <a:cxnLst/>
              <a:rect l="l" t="t" r="r" b="b"/>
              <a:pathLst>
                <a:path w="31669" h="17461" extrusionOk="0">
                  <a:moveTo>
                    <a:pt x="2163" y="1"/>
                  </a:moveTo>
                  <a:cubicBezTo>
                    <a:pt x="503" y="1"/>
                    <a:pt x="0" y="817"/>
                    <a:pt x="0" y="2489"/>
                  </a:cubicBezTo>
                  <a:cubicBezTo>
                    <a:pt x="0" y="4884"/>
                    <a:pt x="1648" y="7170"/>
                    <a:pt x="3298" y="8812"/>
                  </a:cubicBezTo>
                  <a:cubicBezTo>
                    <a:pt x="4229" y="9344"/>
                    <a:pt x="5154" y="9610"/>
                    <a:pt x="6086" y="10409"/>
                  </a:cubicBezTo>
                  <a:cubicBezTo>
                    <a:pt x="7018" y="11074"/>
                    <a:pt x="8082" y="10675"/>
                    <a:pt x="9014" y="10941"/>
                  </a:cubicBezTo>
                  <a:cubicBezTo>
                    <a:pt x="16200" y="12804"/>
                    <a:pt x="22453" y="16929"/>
                    <a:pt x="29898" y="17461"/>
                  </a:cubicBezTo>
                  <a:cubicBezTo>
                    <a:pt x="30819" y="17461"/>
                    <a:pt x="31669" y="17328"/>
                    <a:pt x="31669" y="13452"/>
                  </a:cubicBezTo>
                  <a:cubicBezTo>
                    <a:pt x="31669" y="10478"/>
                    <a:pt x="30766" y="3362"/>
                    <a:pt x="27636" y="3362"/>
                  </a:cubicBezTo>
                  <a:cubicBezTo>
                    <a:pt x="27226" y="2946"/>
                    <a:pt x="27260" y="2929"/>
                    <a:pt x="26960" y="2929"/>
                  </a:cubicBezTo>
                  <a:cubicBezTo>
                    <a:pt x="25369" y="2929"/>
                    <a:pt x="25861" y="4318"/>
                    <a:pt x="25380" y="4561"/>
                  </a:cubicBezTo>
                  <a:cubicBezTo>
                    <a:pt x="23524" y="5792"/>
                    <a:pt x="23372" y="6238"/>
                    <a:pt x="23431" y="6377"/>
                  </a:cubicBezTo>
                  <a:cubicBezTo>
                    <a:pt x="23327" y="6342"/>
                    <a:pt x="23089" y="6313"/>
                    <a:pt x="22614" y="6313"/>
                  </a:cubicBezTo>
                  <a:cubicBezTo>
                    <a:pt x="20087" y="6313"/>
                    <a:pt x="17119" y="10241"/>
                    <a:pt x="17119" y="10241"/>
                  </a:cubicBezTo>
                  <a:cubicBezTo>
                    <a:pt x="16766" y="10241"/>
                    <a:pt x="14625" y="5741"/>
                    <a:pt x="13936" y="4561"/>
                  </a:cubicBezTo>
                  <a:cubicBezTo>
                    <a:pt x="13249" y="3640"/>
                    <a:pt x="8614" y="742"/>
                    <a:pt x="5890" y="742"/>
                  </a:cubicBezTo>
                  <a:cubicBezTo>
                    <a:pt x="5224" y="742"/>
                    <a:pt x="4571" y="903"/>
                    <a:pt x="3963" y="1367"/>
                  </a:cubicBezTo>
                  <a:cubicBezTo>
                    <a:pt x="3512" y="249"/>
                    <a:pt x="2916" y="1"/>
                    <a:pt x="2163" y="1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4"/>
            <p:cNvSpPr/>
            <p:nvPr/>
          </p:nvSpPr>
          <p:spPr>
            <a:xfrm>
              <a:off x="3772750" y="4895200"/>
              <a:ext cx="832425" cy="226950"/>
            </a:xfrm>
            <a:custGeom>
              <a:avLst/>
              <a:gdLst/>
              <a:ahLst/>
              <a:cxnLst/>
              <a:rect l="l" t="t" r="r" b="b"/>
              <a:pathLst>
                <a:path w="33297" h="9078" extrusionOk="0">
                  <a:moveTo>
                    <a:pt x="12585" y="1"/>
                  </a:moveTo>
                  <a:cubicBezTo>
                    <a:pt x="11248" y="1"/>
                    <a:pt x="11717" y="377"/>
                    <a:pt x="11207" y="631"/>
                  </a:cubicBezTo>
                  <a:cubicBezTo>
                    <a:pt x="10994" y="631"/>
                    <a:pt x="10780" y="805"/>
                    <a:pt x="10571" y="805"/>
                  </a:cubicBezTo>
                  <a:cubicBezTo>
                    <a:pt x="10571" y="805"/>
                    <a:pt x="9189" y="238"/>
                    <a:pt x="7424" y="238"/>
                  </a:cubicBezTo>
                  <a:cubicBezTo>
                    <a:pt x="2535" y="238"/>
                    <a:pt x="1" y="2904"/>
                    <a:pt x="1" y="4797"/>
                  </a:cubicBezTo>
                  <a:cubicBezTo>
                    <a:pt x="1" y="5178"/>
                    <a:pt x="94" y="5566"/>
                    <a:pt x="302" y="5953"/>
                  </a:cubicBezTo>
                  <a:cubicBezTo>
                    <a:pt x="7124" y="7528"/>
                    <a:pt x="4508" y="9077"/>
                    <a:pt x="16918" y="9077"/>
                  </a:cubicBezTo>
                  <a:cubicBezTo>
                    <a:pt x="21036" y="9077"/>
                    <a:pt x="25139" y="8875"/>
                    <a:pt x="29298" y="8615"/>
                  </a:cubicBezTo>
                  <a:cubicBezTo>
                    <a:pt x="30213" y="8615"/>
                    <a:pt x="31081" y="8527"/>
                    <a:pt x="31954" y="8527"/>
                  </a:cubicBezTo>
                  <a:cubicBezTo>
                    <a:pt x="32400" y="8527"/>
                    <a:pt x="32846" y="8551"/>
                    <a:pt x="33297" y="8620"/>
                  </a:cubicBezTo>
                  <a:cubicBezTo>
                    <a:pt x="32336" y="8222"/>
                    <a:pt x="31919" y="6938"/>
                    <a:pt x="31919" y="5723"/>
                  </a:cubicBezTo>
                  <a:cubicBezTo>
                    <a:pt x="31919" y="5080"/>
                    <a:pt x="31983" y="4808"/>
                    <a:pt x="31983" y="4808"/>
                  </a:cubicBezTo>
                  <a:cubicBezTo>
                    <a:pt x="31983" y="4605"/>
                    <a:pt x="31167" y="4050"/>
                    <a:pt x="29987" y="4050"/>
                  </a:cubicBezTo>
                  <a:cubicBezTo>
                    <a:pt x="29385" y="4050"/>
                    <a:pt x="28777" y="4161"/>
                    <a:pt x="28171" y="4161"/>
                  </a:cubicBezTo>
                  <a:cubicBezTo>
                    <a:pt x="27303" y="4161"/>
                    <a:pt x="27303" y="4091"/>
                    <a:pt x="27303" y="3894"/>
                  </a:cubicBezTo>
                  <a:cubicBezTo>
                    <a:pt x="27303" y="3790"/>
                    <a:pt x="27303" y="3691"/>
                    <a:pt x="27169" y="3691"/>
                  </a:cubicBezTo>
                  <a:cubicBezTo>
                    <a:pt x="26782" y="3691"/>
                    <a:pt x="26325" y="3975"/>
                    <a:pt x="26000" y="3975"/>
                  </a:cubicBezTo>
                  <a:cubicBezTo>
                    <a:pt x="25752" y="3975"/>
                    <a:pt x="25578" y="3726"/>
                    <a:pt x="25578" y="3518"/>
                  </a:cubicBezTo>
                  <a:cubicBezTo>
                    <a:pt x="25578" y="3119"/>
                    <a:pt x="26029" y="2615"/>
                    <a:pt x="26029" y="2210"/>
                  </a:cubicBezTo>
                  <a:cubicBezTo>
                    <a:pt x="26029" y="1782"/>
                    <a:pt x="25284" y="1291"/>
                    <a:pt x="24352" y="1291"/>
                  </a:cubicBezTo>
                  <a:cubicBezTo>
                    <a:pt x="23939" y="1291"/>
                    <a:pt x="23510" y="1378"/>
                    <a:pt x="23119" y="1532"/>
                  </a:cubicBezTo>
                  <a:lnTo>
                    <a:pt x="23119" y="1532"/>
                  </a:lnTo>
                  <a:cubicBezTo>
                    <a:pt x="23161" y="1508"/>
                    <a:pt x="23178" y="1479"/>
                    <a:pt x="23178" y="1446"/>
                  </a:cubicBezTo>
                  <a:cubicBezTo>
                    <a:pt x="23178" y="1342"/>
                    <a:pt x="22980" y="1216"/>
                    <a:pt x="22980" y="1112"/>
                  </a:cubicBezTo>
                  <a:cubicBezTo>
                    <a:pt x="22980" y="898"/>
                    <a:pt x="20737" y="498"/>
                    <a:pt x="19724" y="498"/>
                  </a:cubicBezTo>
                  <a:cubicBezTo>
                    <a:pt x="19134" y="794"/>
                    <a:pt x="19429" y="1481"/>
                    <a:pt x="18278" y="1481"/>
                  </a:cubicBezTo>
                  <a:cubicBezTo>
                    <a:pt x="17629" y="1481"/>
                    <a:pt x="16641" y="231"/>
                    <a:pt x="15333" y="231"/>
                  </a:cubicBezTo>
                  <a:cubicBezTo>
                    <a:pt x="15060" y="231"/>
                    <a:pt x="14911" y="487"/>
                    <a:pt x="14761" y="730"/>
                  </a:cubicBezTo>
                  <a:cubicBezTo>
                    <a:pt x="14500" y="474"/>
                    <a:pt x="13615" y="1"/>
                    <a:pt x="12585" y="1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4"/>
            <p:cNvSpPr/>
            <p:nvPr/>
          </p:nvSpPr>
          <p:spPr>
            <a:xfrm>
              <a:off x="4605150" y="5110700"/>
              <a:ext cx="16525" cy="3225"/>
            </a:xfrm>
            <a:custGeom>
              <a:avLst/>
              <a:gdLst/>
              <a:ahLst/>
              <a:cxnLst/>
              <a:rect l="l" t="t" r="r" b="b"/>
              <a:pathLst>
                <a:path w="661" h="129" extrusionOk="0">
                  <a:moveTo>
                    <a:pt x="1" y="0"/>
                  </a:moveTo>
                  <a:lnTo>
                    <a:pt x="1" y="0"/>
                  </a:lnTo>
                  <a:cubicBezTo>
                    <a:pt x="197" y="81"/>
                    <a:pt x="417" y="128"/>
                    <a:pt x="660" y="128"/>
                  </a:cubicBezTo>
                  <a:cubicBezTo>
                    <a:pt x="440" y="70"/>
                    <a:pt x="220" y="3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4"/>
            <p:cNvSpPr/>
            <p:nvPr/>
          </p:nvSpPr>
          <p:spPr>
            <a:xfrm>
              <a:off x="3510765" y="4825511"/>
              <a:ext cx="34325" cy="33875"/>
            </a:xfrm>
            <a:custGeom>
              <a:avLst/>
              <a:gdLst/>
              <a:ahLst/>
              <a:cxnLst/>
              <a:rect l="l" t="t" r="r" b="b"/>
              <a:pathLst>
                <a:path w="1373" h="1355" extrusionOk="0">
                  <a:moveTo>
                    <a:pt x="689" y="1"/>
                  </a:moveTo>
                  <a:cubicBezTo>
                    <a:pt x="313" y="1"/>
                    <a:pt x="6" y="302"/>
                    <a:pt x="6" y="671"/>
                  </a:cubicBezTo>
                  <a:cubicBezTo>
                    <a:pt x="0" y="1047"/>
                    <a:pt x="307" y="1354"/>
                    <a:pt x="684" y="1354"/>
                  </a:cubicBezTo>
                  <a:cubicBezTo>
                    <a:pt x="1065" y="1354"/>
                    <a:pt x="1372" y="1053"/>
                    <a:pt x="1372" y="678"/>
                  </a:cubicBezTo>
                  <a:cubicBezTo>
                    <a:pt x="1372" y="307"/>
                    <a:pt x="1071" y="1"/>
                    <a:pt x="6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4"/>
            <p:cNvSpPr/>
            <p:nvPr/>
          </p:nvSpPr>
          <p:spPr>
            <a:xfrm>
              <a:off x="3611792" y="4861758"/>
              <a:ext cx="27675" cy="31400"/>
            </a:xfrm>
            <a:custGeom>
              <a:avLst/>
              <a:gdLst/>
              <a:ahLst/>
              <a:cxnLst/>
              <a:rect l="l" t="t" r="r" b="b"/>
              <a:pathLst>
                <a:path w="1107" h="1256" extrusionOk="0">
                  <a:moveTo>
                    <a:pt x="556" y="0"/>
                  </a:moveTo>
                  <a:cubicBezTo>
                    <a:pt x="249" y="0"/>
                    <a:pt x="1" y="278"/>
                    <a:pt x="1" y="625"/>
                  </a:cubicBezTo>
                  <a:cubicBezTo>
                    <a:pt x="1" y="972"/>
                    <a:pt x="244" y="1256"/>
                    <a:pt x="551" y="1256"/>
                  </a:cubicBezTo>
                  <a:cubicBezTo>
                    <a:pt x="858" y="1256"/>
                    <a:pt x="1106" y="978"/>
                    <a:pt x="1106" y="631"/>
                  </a:cubicBezTo>
                  <a:cubicBezTo>
                    <a:pt x="1106" y="284"/>
                    <a:pt x="863" y="0"/>
                    <a:pt x="5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4"/>
            <p:cNvSpPr/>
            <p:nvPr/>
          </p:nvSpPr>
          <p:spPr>
            <a:xfrm>
              <a:off x="3536442" y="4786833"/>
              <a:ext cx="60950" cy="93275"/>
            </a:xfrm>
            <a:custGeom>
              <a:avLst/>
              <a:gdLst/>
              <a:ahLst/>
              <a:cxnLst/>
              <a:rect l="l" t="t" r="r" b="b"/>
              <a:pathLst>
                <a:path w="2438" h="3731" extrusionOk="0">
                  <a:moveTo>
                    <a:pt x="1661" y="1"/>
                  </a:moveTo>
                  <a:cubicBezTo>
                    <a:pt x="979" y="579"/>
                    <a:pt x="198" y="1684"/>
                    <a:pt x="99" y="2356"/>
                  </a:cubicBezTo>
                  <a:cubicBezTo>
                    <a:pt x="0" y="3032"/>
                    <a:pt x="424" y="3640"/>
                    <a:pt x="1042" y="3721"/>
                  </a:cubicBezTo>
                  <a:cubicBezTo>
                    <a:pt x="1090" y="3727"/>
                    <a:pt x="1138" y="3731"/>
                    <a:pt x="1186" y="3731"/>
                  </a:cubicBezTo>
                  <a:cubicBezTo>
                    <a:pt x="1749" y="3731"/>
                    <a:pt x="2248" y="3275"/>
                    <a:pt x="2339" y="2650"/>
                  </a:cubicBezTo>
                  <a:cubicBezTo>
                    <a:pt x="2437" y="1980"/>
                    <a:pt x="1974" y="1030"/>
                    <a:pt x="16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4"/>
            <p:cNvSpPr/>
            <p:nvPr/>
          </p:nvSpPr>
          <p:spPr>
            <a:xfrm>
              <a:off x="3443815" y="4807561"/>
              <a:ext cx="34275" cy="42875"/>
            </a:xfrm>
            <a:custGeom>
              <a:avLst/>
              <a:gdLst/>
              <a:ahLst/>
              <a:cxnLst/>
              <a:rect l="l" t="t" r="r" b="b"/>
              <a:pathLst>
                <a:path w="1371" h="1715" extrusionOk="0">
                  <a:moveTo>
                    <a:pt x="689" y="1"/>
                  </a:moveTo>
                  <a:cubicBezTo>
                    <a:pt x="312" y="1"/>
                    <a:pt x="6" y="382"/>
                    <a:pt x="0" y="857"/>
                  </a:cubicBezTo>
                  <a:cubicBezTo>
                    <a:pt x="0" y="1327"/>
                    <a:pt x="307" y="1708"/>
                    <a:pt x="683" y="1714"/>
                  </a:cubicBezTo>
                  <a:cubicBezTo>
                    <a:pt x="1058" y="1714"/>
                    <a:pt x="1365" y="1332"/>
                    <a:pt x="1370" y="857"/>
                  </a:cubicBezTo>
                  <a:cubicBezTo>
                    <a:pt x="1370" y="389"/>
                    <a:pt x="1065" y="8"/>
                    <a:pt x="6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4"/>
            <p:cNvSpPr/>
            <p:nvPr/>
          </p:nvSpPr>
          <p:spPr>
            <a:xfrm>
              <a:off x="3443513" y="4744657"/>
              <a:ext cx="54525" cy="101475"/>
            </a:xfrm>
            <a:custGeom>
              <a:avLst/>
              <a:gdLst/>
              <a:ahLst/>
              <a:cxnLst/>
              <a:rect l="l" t="t" r="r" b="b"/>
              <a:pathLst>
                <a:path w="2181" h="4059" extrusionOk="0">
                  <a:moveTo>
                    <a:pt x="1343" y="1"/>
                  </a:moveTo>
                  <a:cubicBezTo>
                    <a:pt x="1032" y="1"/>
                    <a:pt x="758" y="309"/>
                    <a:pt x="417" y="1448"/>
                  </a:cubicBezTo>
                  <a:cubicBezTo>
                    <a:pt x="18" y="2784"/>
                    <a:pt x="1" y="3947"/>
                    <a:pt x="376" y="4051"/>
                  </a:cubicBezTo>
                  <a:cubicBezTo>
                    <a:pt x="394" y="4056"/>
                    <a:pt x="412" y="4059"/>
                    <a:pt x="432" y="4059"/>
                  </a:cubicBezTo>
                  <a:cubicBezTo>
                    <a:pt x="812" y="4059"/>
                    <a:pt x="1402" y="3090"/>
                    <a:pt x="1782" y="1823"/>
                  </a:cubicBezTo>
                  <a:cubicBezTo>
                    <a:pt x="2181" y="493"/>
                    <a:pt x="1881" y="129"/>
                    <a:pt x="1505" y="25"/>
                  </a:cubicBezTo>
                  <a:cubicBezTo>
                    <a:pt x="1449" y="10"/>
                    <a:pt x="1396" y="1"/>
                    <a:pt x="1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4"/>
            <p:cNvSpPr/>
            <p:nvPr/>
          </p:nvSpPr>
          <p:spPr>
            <a:xfrm>
              <a:off x="3467192" y="4806933"/>
              <a:ext cx="54525" cy="101475"/>
            </a:xfrm>
            <a:custGeom>
              <a:avLst/>
              <a:gdLst/>
              <a:ahLst/>
              <a:cxnLst/>
              <a:rect l="l" t="t" r="r" b="b"/>
              <a:pathLst>
                <a:path w="2181" h="4059" extrusionOk="0">
                  <a:moveTo>
                    <a:pt x="1339" y="1"/>
                  </a:moveTo>
                  <a:cubicBezTo>
                    <a:pt x="1032" y="1"/>
                    <a:pt x="758" y="309"/>
                    <a:pt x="417" y="1448"/>
                  </a:cubicBezTo>
                  <a:cubicBezTo>
                    <a:pt x="17" y="2783"/>
                    <a:pt x="0" y="3947"/>
                    <a:pt x="375" y="4051"/>
                  </a:cubicBezTo>
                  <a:cubicBezTo>
                    <a:pt x="393" y="4056"/>
                    <a:pt x="412" y="4059"/>
                    <a:pt x="431" y="4059"/>
                  </a:cubicBezTo>
                  <a:cubicBezTo>
                    <a:pt x="812" y="4059"/>
                    <a:pt x="1401" y="3090"/>
                    <a:pt x="1782" y="1823"/>
                  </a:cubicBezTo>
                  <a:cubicBezTo>
                    <a:pt x="2180" y="492"/>
                    <a:pt x="1880" y="129"/>
                    <a:pt x="1499" y="25"/>
                  </a:cubicBezTo>
                  <a:cubicBezTo>
                    <a:pt x="1444" y="9"/>
                    <a:pt x="1391" y="1"/>
                    <a:pt x="13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4"/>
            <p:cNvSpPr/>
            <p:nvPr/>
          </p:nvSpPr>
          <p:spPr>
            <a:xfrm>
              <a:off x="3325142" y="4682383"/>
              <a:ext cx="127875" cy="183600"/>
            </a:xfrm>
            <a:custGeom>
              <a:avLst/>
              <a:gdLst/>
              <a:ahLst/>
              <a:cxnLst/>
              <a:rect l="l" t="t" r="r" b="b"/>
              <a:pathLst>
                <a:path w="5115" h="7344" extrusionOk="0">
                  <a:moveTo>
                    <a:pt x="420" y="1"/>
                  </a:moveTo>
                  <a:cubicBezTo>
                    <a:pt x="413" y="1"/>
                    <a:pt x="406" y="1"/>
                    <a:pt x="399" y="1"/>
                  </a:cubicBezTo>
                  <a:lnTo>
                    <a:pt x="1" y="7332"/>
                  </a:lnTo>
                  <a:lnTo>
                    <a:pt x="3947" y="7343"/>
                  </a:lnTo>
                  <a:cubicBezTo>
                    <a:pt x="5115" y="4740"/>
                    <a:pt x="4965" y="2831"/>
                    <a:pt x="4230" y="2778"/>
                  </a:cubicBezTo>
                  <a:cubicBezTo>
                    <a:pt x="4220" y="2777"/>
                    <a:pt x="4209" y="2777"/>
                    <a:pt x="4199" y="2777"/>
                  </a:cubicBezTo>
                  <a:cubicBezTo>
                    <a:pt x="3485" y="2777"/>
                    <a:pt x="3119" y="4682"/>
                    <a:pt x="3119" y="4682"/>
                  </a:cubicBezTo>
                  <a:cubicBezTo>
                    <a:pt x="3119" y="4682"/>
                    <a:pt x="3547" y="1766"/>
                    <a:pt x="2495" y="1714"/>
                  </a:cubicBezTo>
                  <a:cubicBezTo>
                    <a:pt x="2487" y="1714"/>
                    <a:pt x="2479" y="1714"/>
                    <a:pt x="2471" y="1714"/>
                  </a:cubicBezTo>
                  <a:cubicBezTo>
                    <a:pt x="2015" y="1714"/>
                    <a:pt x="1854" y="2412"/>
                    <a:pt x="1815" y="3182"/>
                  </a:cubicBezTo>
                  <a:lnTo>
                    <a:pt x="1815" y="3182"/>
                  </a:lnTo>
                  <a:cubicBezTo>
                    <a:pt x="1616" y="1608"/>
                    <a:pt x="1132" y="1"/>
                    <a:pt x="4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4"/>
            <p:cNvSpPr/>
            <p:nvPr/>
          </p:nvSpPr>
          <p:spPr>
            <a:xfrm>
              <a:off x="6670525" y="4734350"/>
              <a:ext cx="36625" cy="33925"/>
            </a:xfrm>
            <a:custGeom>
              <a:avLst/>
              <a:gdLst/>
              <a:ahLst/>
              <a:cxnLst/>
              <a:rect l="l" t="t" r="r" b="b"/>
              <a:pathLst>
                <a:path w="1465" h="1357" extrusionOk="0">
                  <a:moveTo>
                    <a:pt x="734" y="1"/>
                  </a:moveTo>
                  <a:cubicBezTo>
                    <a:pt x="702" y="1"/>
                    <a:pt x="669" y="3"/>
                    <a:pt x="637" y="7"/>
                  </a:cubicBezTo>
                  <a:cubicBezTo>
                    <a:pt x="260" y="64"/>
                    <a:pt x="1" y="406"/>
                    <a:pt x="52" y="777"/>
                  </a:cubicBezTo>
                  <a:cubicBezTo>
                    <a:pt x="105" y="1111"/>
                    <a:pt x="390" y="1357"/>
                    <a:pt x="722" y="1357"/>
                  </a:cubicBezTo>
                  <a:cubicBezTo>
                    <a:pt x="756" y="1357"/>
                    <a:pt x="791" y="1354"/>
                    <a:pt x="827" y="1349"/>
                  </a:cubicBezTo>
                  <a:cubicBezTo>
                    <a:pt x="1203" y="1297"/>
                    <a:pt x="1464" y="950"/>
                    <a:pt x="1406" y="580"/>
                  </a:cubicBezTo>
                  <a:cubicBezTo>
                    <a:pt x="1359" y="242"/>
                    <a:pt x="1066" y="1"/>
                    <a:pt x="73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4"/>
            <p:cNvSpPr/>
            <p:nvPr/>
          </p:nvSpPr>
          <p:spPr>
            <a:xfrm>
              <a:off x="6742550" y="4719325"/>
              <a:ext cx="29825" cy="31250"/>
            </a:xfrm>
            <a:custGeom>
              <a:avLst/>
              <a:gdLst/>
              <a:ahLst/>
              <a:cxnLst/>
              <a:rect l="l" t="t" r="r" b="b"/>
              <a:pathLst>
                <a:path w="1193" h="1250" extrusionOk="0">
                  <a:moveTo>
                    <a:pt x="577" y="0"/>
                  </a:moveTo>
                  <a:cubicBezTo>
                    <a:pt x="552" y="0"/>
                    <a:pt x="528" y="2"/>
                    <a:pt x="503" y="6"/>
                  </a:cubicBezTo>
                  <a:cubicBezTo>
                    <a:pt x="202" y="46"/>
                    <a:pt x="1" y="359"/>
                    <a:pt x="47" y="706"/>
                  </a:cubicBezTo>
                  <a:cubicBezTo>
                    <a:pt x="94" y="1019"/>
                    <a:pt x="338" y="1250"/>
                    <a:pt x="610" y="1250"/>
                  </a:cubicBezTo>
                  <a:cubicBezTo>
                    <a:pt x="634" y="1250"/>
                    <a:pt x="658" y="1248"/>
                    <a:pt x="682" y="1244"/>
                  </a:cubicBezTo>
                  <a:cubicBezTo>
                    <a:pt x="984" y="1204"/>
                    <a:pt x="1192" y="892"/>
                    <a:pt x="1139" y="545"/>
                  </a:cubicBezTo>
                  <a:cubicBezTo>
                    <a:pt x="1097" y="231"/>
                    <a:pt x="850" y="0"/>
                    <a:pt x="577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4"/>
            <p:cNvSpPr/>
            <p:nvPr/>
          </p:nvSpPr>
          <p:spPr>
            <a:xfrm>
              <a:off x="6363325" y="4791650"/>
              <a:ext cx="29800" cy="31250"/>
            </a:xfrm>
            <a:custGeom>
              <a:avLst/>
              <a:gdLst/>
              <a:ahLst/>
              <a:cxnLst/>
              <a:rect l="l" t="t" r="r" b="b"/>
              <a:pathLst>
                <a:path w="1192" h="1250" extrusionOk="0">
                  <a:moveTo>
                    <a:pt x="584" y="1"/>
                  </a:moveTo>
                  <a:cubicBezTo>
                    <a:pt x="559" y="1"/>
                    <a:pt x="534" y="3"/>
                    <a:pt x="509" y="6"/>
                  </a:cubicBezTo>
                  <a:cubicBezTo>
                    <a:pt x="209" y="47"/>
                    <a:pt x="1" y="359"/>
                    <a:pt x="52" y="706"/>
                  </a:cubicBezTo>
                  <a:cubicBezTo>
                    <a:pt x="94" y="1019"/>
                    <a:pt x="341" y="1249"/>
                    <a:pt x="613" y="1249"/>
                  </a:cubicBezTo>
                  <a:cubicBezTo>
                    <a:pt x="638" y="1249"/>
                    <a:pt x="663" y="1248"/>
                    <a:pt x="688" y="1244"/>
                  </a:cubicBezTo>
                  <a:cubicBezTo>
                    <a:pt x="989" y="1203"/>
                    <a:pt x="1192" y="891"/>
                    <a:pt x="1146" y="544"/>
                  </a:cubicBezTo>
                  <a:cubicBezTo>
                    <a:pt x="1098" y="231"/>
                    <a:pt x="856" y="1"/>
                    <a:pt x="58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4"/>
            <p:cNvSpPr/>
            <p:nvPr/>
          </p:nvSpPr>
          <p:spPr>
            <a:xfrm>
              <a:off x="6401050" y="4758375"/>
              <a:ext cx="63525" cy="92250"/>
            </a:xfrm>
            <a:custGeom>
              <a:avLst/>
              <a:gdLst/>
              <a:ahLst/>
              <a:cxnLst/>
              <a:rect l="l" t="t" r="r" b="b"/>
              <a:pathLst>
                <a:path w="2541" h="3690" extrusionOk="0">
                  <a:moveTo>
                    <a:pt x="644" y="0"/>
                  </a:moveTo>
                  <a:cubicBezTo>
                    <a:pt x="255" y="804"/>
                    <a:pt x="1" y="2136"/>
                    <a:pt x="185" y="2788"/>
                  </a:cubicBezTo>
                  <a:cubicBezTo>
                    <a:pt x="345" y="3333"/>
                    <a:pt x="813" y="3689"/>
                    <a:pt x="1309" y="3689"/>
                  </a:cubicBezTo>
                  <a:cubicBezTo>
                    <a:pt x="1409" y="3689"/>
                    <a:pt x="1509" y="3675"/>
                    <a:pt x="1609" y="3645"/>
                  </a:cubicBezTo>
                  <a:cubicBezTo>
                    <a:pt x="2211" y="3466"/>
                    <a:pt x="2540" y="2788"/>
                    <a:pt x="2350" y="2136"/>
                  </a:cubicBezTo>
                  <a:cubicBezTo>
                    <a:pt x="2164" y="1482"/>
                    <a:pt x="1349" y="810"/>
                    <a:pt x="644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4"/>
            <p:cNvSpPr/>
            <p:nvPr/>
          </p:nvSpPr>
          <p:spPr>
            <a:xfrm>
              <a:off x="6601975" y="4744075"/>
              <a:ext cx="37175" cy="42500"/>
            </a:xfrm>
            <a:custGeom>
              <a:avLst/>
              <a:gdLst/>
              <a:ahLst/>
              <a:cxnLst/>
              <a:rect l="l" t="t" r="r" b="b"/>
              <a:pathLst>
                <a:path w="1487" h="1700" extrusionOk="0">
                  <a:moveTo>
                    <a:pt x="696" y="0"/>
                  </a:moveTo>
                  <a:cubicBezTo>
                    <a:pt x="670" y="0"/>
                    <a:pt x="644" y="2"/>
                    <a:pt x="618" y="6"/>
                  </a:cubicBezTo>
                  <a:cubicBezTo>
                    <a:pt x="249" y="57"/>
                    <a:pt x="0" y="479"/>
                    <a:pt x="63" y="949"/>
                  </a:cubicBezTo>
                  <a:cubicBezTo>
                    <a:pt x="127" y="1384"/>
                    <a:pt x="443" y="1700"/>
                    <a:pt x="783" y="1700"/>
                  </a:cubicBezTo>
                  <a:cubicBezTo>
                    <a:pt x="809" y="1700"/>
                    <a:pt x="835" y="1698"/>
                    <a:pt x="861" y="1694"/>
                  </a:cubicBezTo>
                  <a:cubicBezTo>
                    <a:pt x="1237" y="1643"/>
                    <a:pt x="1486" y="1221"/>
                    <a:pt x="1417" y="751"/>
                  </a:cubicBezTo>
                  <a:cubicBezTo>
                    <a:pt x="1358" y="321"/>
                    <a:pt x="1043" y="0"/>
                    <a:pt x="69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4"/>
            <p:cNvSpPr/>
            <p:nvPr/>
          </p:nvSpPr>
          <p:spPr>
            <a:xfrm>
              <a:off x="6442300" y="4775275"/>
              <a:ext cx="37150" cy="42550"/>
            </a:xfrm>
            <a:custGeom>
              <a:avLst/>
              <a:gdLst/>
              <a:ahLst/>
              <a:cxnLst/>
              <a:rect l="l" t="t" r="r" b="b"/>
              <a:pathLst>
                <a:path w="1486" h="1702" extrusionOk="0">
                  <a:moveTo>
                    <a:pt x="709" y="1"/>
                  </a:moveTo>
                  <a:cubicBezTo>
                    <a:pt x="681" y="1"/>
                    <a:pt x="653" y="3"/>
                    <a:pt x="625" y="8"/>
                  </a:cubicBezTo>
                  <a:cubicBezTo>
                    <a:pt x="249" y="59"/>
                    <a:pt x="0" y="481"/>
                    <a:pt x="70" y="950"/>
                  </a:cubicBezTo>
                  <a:cubicBezTo>
                    <a:pt x="128" y="1381"/>
                    <a:pt x="443" y="1701"/>
                    <a:pt x="790" y="1701"/>
                  </a:cubicBezTo>
                  <a:cubicBezTo>
                    <a:pt x="816" y="1701"/>
                    <a:pt x="842" y="1700"/>
                    <a:pt x="868" y="1696"/>
                  </a:cubicBezTo>
                  <a:cubicBezTo>
                    <a:pt x="1237" y="1639"/>
                    <a:pt x="1486" y="1217"/>
                    <a:pt x="1424" y="753"/>
                  </a:cubicBezTo>
                  <a:cubicBezTo>
                    <a:pt x="1359" y="321"/>
                    <a:pt x="1047" y="1"/>
                    <a:pt x="709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4"/>
            <p:cNvSpPr/>
            <p:nvPr/>
          </p:nvSpPr>
          <p:spPr>
            <a:xfrm>
              <a:off x="6582875" y="4691275"/>
              <a:ext cx="45150" cy="103875"/>
            </a:xfrm>
            <a:custGeom>
              <a:avLst/>
              <a:gdLst/>
              <a:ahLst/>
              <a:cxnLst/>
              <a:rect l="l" t="t" r="r" b="b"/>
              <a:pathLst>
                <a:path w="1806" h="4155" extrusionOk="0">
                  <a:moveTo>
                    <a:pt x="976" y="1"/>
                  </a:moveTo>
                  <a:cubicBezTo>
                    <a:pt x="632" y="1"/>
                    <a:pt x="384" y="297"/>
                    <a:pt x="196" y="1574"/>
                  </a:cubicBezTo>
                  <a:cubicBezTo>
                    <a:pt x="1" y="2951"/>
                    <a:pt x="151" y="4108"/>
                    <a:pt x="538" y="4153"/>
                  </a:cubicBezTo>
                  <a:cubicBezTo>
                    <a:pt x="546" y="4154"/>
                    <a:pt x="554" y="4155"/>
                    <a:pt x="563" y="4155"/>
                  </a:cubicBezTo>
                  <a:cubicBezTo>
                    <a:pt x="946" y="4155"/>
                    <a:pt x="1410" y="3095"/>
                    <a:pt x="1603" y="1742"/>
                  </a:cubicBezTo>
                  <a:cubicBezTo>
                    <a:pt x="1806" y="364"/>
                    <a:pt x="1446" y="52"/>
                    <a:pt x="1059" y="6"/>
                  </a:cubicBezTo>
                  <a:cubicBezTo>
                    <a:pt x="1030" y="3"/>
                    <a:pt x="1003" y="1"/>
                    <a:pt x="976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4"/>
            <p:cNvSpPr/>
            <p:nvPr/>
          </p:nvSpPr>
          <p:spPr>
            <a:xfrm>
              <a:off x="6630875" y="4723250"/>
              <a:ext cx="45150" cy="103875"/>
            </a:xfrm>
            <a:custGeom>
              <a:avLst/>
              <a:gdLst/>
              <a:ahLst/>
              <a:cxnLst/>
              <a:rect l="l" t="t" r="r" b="b"/>
              <a:pathLst>
                <a:path w="1806" h="4155" extrusionOk="0">
                  <a:moveTo>
                    <a:pt x="975" y="0"/>
                  </a:moveTo>
                  <a:cubicBezTo>
                    <a:pt x="632" y="0"/>
                    <a:pt x="385" y="303"/>
                    <a:pt x="198" y="1579"/>
                  </a:cubicBezTo>
                  <a:cubicBezTo>
                    <a:pt x="1" y="2956"/>
                    <a:pt x="151" y="4107"/>
                    <a:pt x="538" y="4153"/>
                  </a:cubicBezTo>
                  <a:cubicBezTo>
                    <a:pt x="547" y="4154"/>
                    <a:pt x="555" y="4155"/>
                    <a:pt x="563" y="4155"/>
                  </a:cubicBezTo>
                  <a:cubicBezTo>
                    <a:pt x="947" y="4155"/>
                    <a:pt x="1410" y="3095"/>
                    <a:pt x="1603" y="1747"/>
                  </a:cubicBezTo>
                  <a:cubicBezTo>
                    <a:pt x="1806" y="370"/>
                    <a:pt x="1453" y="52"/>
                    <a:pt x="1059" y="6"/>
                  </a:cubicBezTo>
                  <a:cubicBezTo>
                    <a:pt x="1031" y="2"/>
                    <a:pt x="1003" y="0"/>
                    <a:pt x="975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4"/>
            <p:cNvSpPr/>
            <p:nvPr/>
          </p:nvSpPr>
          <p:spPr>
            <a:xfrm>
              <a:off x="6447050" y="4745600"/>
              <a:ext cx="57750" cy="99600"/>
            </a:xfrm>
            <a:custGeom>
              <a:avLst/>
              <a:gdLst/>
              <a:ahLst/>
              <a:cxnLst/>
              <a:rect l="l" t="t" r="r" b="b"/>
              <a:pathLst>
                <a:path w="2310" h="3984" extrusionOk="0">
                  <a:moveTo>
                    <a:pt x="724" y="1"/>
                  </a:moveTo>
                  <a:cubicBezTo>
                    <a:pt x="646" y="1"/>
                    <a:pt x="570" y="17"/>
                    <a:pt x="498" y="43"/>
                  </a:cubicBezTo>
                  <a:cubicBezTo>
                    <a:pt x="134" y="182"/>
                    <a:pt x="1" y="522"/>
                    <a:pt x="457" y="1836"/>
                  </a:cubicBezTo>
                  <a:cubicBezTo>
                    <a:pt x="886" y="3067"/>
                    <a:pt x="1498" y="3984"/>
                    <a:pt x="1873" y="3984"/>
                  </a:cubicBezTo>
                  <a:cubicBezTo>
                    <a:pt x="1898" y="3984"/>
                    <a:pt x="1922" y="3980"/>
                    <a:pt x="1944" y="3971"/>
                  </a:cubicBezTo>
                  <a:cubicBezTo>
                    <a:pt x="2310" y="3833"/>
                    <a:pt x="2240" y="2652"/>
                    <a:pt x="1782" y="1339"/>
                  </a:cubicBezTo>
                  <a:cubicBezTo>
                    <a:pt x="1414" y="282"/>
                    <a:pt x="1047" y="1"/>
                    <a:pt x="72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4"/>
            <p:cNvSpPr/>
            <p:nvPr/>
          </p:nvSpPr>
          <p:spPr>
            <a:xfrm>
              <a:off x="6449375" y="4619775"/>
              <a:ext cx="155650" cy="187500"/>
            </a:xfrm>
            <a:custGeom>
              <a:avLst/>
              <a:gdLst/>
              <a:ahLst/>
              <a:cxnLst/>
              <a:rect l="l" t="t" r="r" b="b"/>
              <a:pathLst>
                <a:path w="6226" h="7500" extrusionOk="0">
                  <a:moveTo>
                    <a:pt x="1120" y="1"/>
                  </a:moveTo>
                  <a:cubicBezTo>
                    <a:pt x="1092" y="1"/>
                    <a:pt x="1064" y="3"/>
                    <a:pt x="1036" y="8"/>
                  </a:cubicBezTo>
                  <a:cubicBezTo>
                    <a:pt x="1" y="210"/>
                    <a:pt x="1563" y="7499"/>
                    <a:pt x="1563" y="7499"/>
                  </a:cubicBezTo>
                  <a:lnTo>
                    <a:pt x="5467" y="6933"/>
                  </a:lnTo>
                  <a:cubicBezTo>
                    <a:pt x="6226" y="4223"/>
                    <a:pt x="5820" y="2373"/>
                    <a:pt x="5104" y="2373"/>
                  </a:cubicBezTo>
                  <a:cubicBezTo>
                    <a:pt x="5094" y="2373"/>
                    <a:pt x="5084" y="2374"/>
                    <a:pt x="5074" y="2374"/>
                  </a:cubicBezTo>
                  <a:cubicBezTo>
                    <a:pt x="4340" y="2431"/>
                    <a:pt x="4252" y="4422"/>
                    <a:pt x="4252" y="4422"/>
                  </a:cubicBezTo>
                  <a:cubicBezTo>
                    <a:pt x="4252" y="4422"/>
                    <a:pt x="4252" y="1579"/>
                    <a:pt x="3259" y="1579"/>
                  </a:cubicBezTo>
                  <a:cubicBezTo>
                    <a:pt x="3241" y="1579"/>
                    <a:pt x="3223" y="1580"/>
                    <a:pt x="3205" y="1582"/>
                  </a:cubicBezTo>
                  <a:cubicBezTo>
                    <a:pt x="2788" y="1621"/>
                    <a:pt x="2691" y="2186"/>
                    <a:pt x="2724" y="2852"/>
                  </a:cubicBezTo>
                  <a:lnTo>
                    <a:pt x="2724" y="2852"/>
                  </a:lnTo>
                  <a:cubicBezTo>
                    <a:pt x="2350" y="1398"/>
                    <a:pt x="1763" y="1"/>
                    <a:pt x="1120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4"/>
            <p:cNvSpPr/>
            <p:nvPr/>
          </p:nvSpPr>
          <p:spPr>
            <a:xfrm>
              <a:off x="2975001" y="4722230"/>
              <a:ext cx="4855847" cy="516350"/>
            </a:xfrm>
            <a:custGeom>
              <a:avLst/>
              <a:gdLst/>
              <a:ahLst/>
              <a:cxnLst/>
              <a:rect l="l" t="t" r="r" b="b"/>
              <a:pathLst>
                <a:path w="190762" h="20654" extrusionOk="0">
                  <a:moveTo>
                    <a:pt x="158353" y="1"/>
                  </a:moveTo>
                  <a:cubicBezTo>
                    <a:pt x="157346" y="1"/>
                    <a:pt x="156310" y="34"/>
                    <a:pt x="155245" y="104"/>
                  </a:cubicBezTo>
                  <a:cubicBezTo>
                    <a:pt x="127706" y="1898"/>
                    <a:pt x="106555" y="14672"/>
                    <a:pt x="78420" y="14672"/>
                  </a:cubicBezTo>
                  <a:cubicBezTo>
                    <a:pt x="54133" y="14672"/>
                    <a:pt x="30825" y="4681"/>
                    <a:pt x="15824" y="4681"/>
                  </a:cubicBezTo>
                  <a:cubicBezTo>
                    <a:pt x="15535" y="4681"/>
                    <a:pt x="15249" y="4685"/>
                    <a:pt x="14967" y="4693"/>
                  </a:cubicBezTo>
                  <a:cubicBezTo>
                    <a:pt x="0" y="5091"/>
                    <a:pt x="18953" y="19659"/>
                    <a:pt x="18953" y="19659"/>
                  </a:cubicBezTo>
                  <a:lnTo>
                    <a:pt x="190761" y="20653"/>
                  </a:lnTo>
                  <a:cubicBezTo>
                    <a:pt x="190761" y="20653"/>
                    <a:pt x="183383" y="1"/>
                    <a:pt x="158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4"/>
            <p:cNvSpPr/>
            <p:nvPr/>
          </p:nvSpPr>
          <p:spPr>
            <a:xfrm>
              <a:off x="6864600" y="4722225"/>
              <a:ext cx="966350" cy="516350"/>
            </a:xfrm>
            <a:custGeom>
              <a:avLst/>
              <a:gdLst/>
              <a:ahLst/>
              <a:cxnLst/>
              <a:rect l="l" t="t" r="r" b="b"/>
              <a:pathLst>
                <a:path w="38654" h="20654" extrusionOk="0">
                  <a:moveTo>
                    <a:pt x="6245" y="1"/>
                  </a:moveTo>
                  <a:cubicBezTo>
                    <a:pt x="5238" y="1"/>
                    <a:pt x="4202" y="34"/>
                    <a:pt x="3137" y="104"/>
                  </a:cubicBezTo>
                  <a:cubicBezTo>
                    <a:pt x="2083" y="173"/>
                    <a:pt x="1036" y="261"/>
                    <a:pt x="1" y="359"/>
                  </a:cubicBezTo>
                  <a:cubicBezTo>
                    <a:pt x="1274" y="6503"/>
                    <a:pt x="6844" y="13526"/>
                    <a:pt x="15113" y="18543"/>
                  </a:cubicBezTo>
                  <a:cubicBezTo>
                    <a:pt x="16333" y="19283"/>
                    <a:pt x="17559" y="19948"/>
                    <a:pt x="18792" y="20538"/>
                  </a:cubicBezTo>
                  <a:lnTo>
                    <a:pt x="38653" y="20653"/>
                  </a:lnTo>
                  <a:cubicBezTo>
                    <a:pt x="38653" y="20653"/>
                    <a:pt x="31275" y="1"/>
                    <a:pt x="6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4"/>
            <p:cNvSpPr/>
            <p:nvPr/>
          </p:nvSpPr>
          <p:spPr>
            <a:xfrm>
              <a:off x="7090675" y="4666375"/>
              <a:ext cx="43425" cy="9000"/>
            </a:xfrm>
            <a:custGeom>
              <a:avLst/>
              <a:gdLst/>
              <a:ahLst/>
              <a:cxnLst/>
              <a:rect l="l" t="t" r="r" b="b"/>
              <a:pathLst>
                <a:path w="1737" h="360" extrusionOk="0">
                  <a:moveTo>
                    <a:pt x="1" y="1"/>
                  </a:moveTo>
                  <a:lnTo>
                    <a:pt x="1" y="36"/>
                  </a:lnTo>
                  <a:cubicBezTo>
                    <a:pt x="81" y="88"/>
                    <a:pt x="92" y="244"/>
                    <a:pt x="1" y="290"/>
                  </a:cubicBezTo>
                  <a:lnTo>
                    <a:pt x="1" y="313"/>
                  </a:lnTo>
                  <a:cubicBezTo>
                    <a:pt x="1" y="313"/>
                    <a:pt x="231" y="359"/>
                    <a:pt x="452" y="359"/>
                  </a:cubicBezTo>
                  <a:cubicBezTo>
                    <a:pt x="945" y="349"/>
                    <a:pt x="918" y="184"/>
                    <a:pt x="1489" y="184"/>
                  </a:cubicBezTo>
                  <a:cubicBezTo>
                    <a:pt x="1561" y="184"/>
                    <a:pt x="1643" y="187"/>
                    <a:pt x="1736" y="193"/>
                  </a:cubicBezTo>
                  <a:cubicBezTo>
                    <a:pt x="1449" y="47"/>
                    <a:pt x="1188" y="11"/>
                    <a:pt x="973" y="11"/>
                  </a:cubicBezTo>
                  <a:cubicBezTo>
                    <a:pt x="759" y="11"/>
                    <a:pt x="591" y="47"/>
                    <a:pt x="487" y="47"/>
                  </a:cubicBezTo>
                  <a:cubicBezTo>
                    <a:pt x="260" y="4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4"/>
            <p:cNvSpPr/>
            <p:nvPr/>
          </p:nvSpPr>
          <p:spPr>
            <a:xfrm>
              <a:off x="7089675" y="4666100"/>
              <a:ext cx="1175" cy="67000"/>
            </a:xfrm>
            <a:custGeom>
              <a:avLst/>
              <a:gdLst/>
              <a:ahLst/>
              <a:cxnLst/>
              <a:rect l="l" t="t" r="r" b="b"/>
              <a:pathLst>
                <a:path w="47" h="2680" extrusionOk="0">
                  <a:moveTo>
                    <a:pt x="1" y="1"/>
                  </a:moveTo>
                  <a:lnTo>
                    <a:pt x="1" y="2679"/>
                  </a:lnTo>
                  <a:lnTo>
                    <a:pt x="46" y="2679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4"/>
            <p:cNvSpPr/>
            <p:nvPr/>
          </p:nvSpPr>
          <p:spPr>
            <a:xfrm>
              <a:off x="7089675" y="4676925"/>
              <a:ext cx="1175" cy="46625"/>
            </a:xfrm>
            <a:custGeom>
              <a:avLst/>
              <a:gdLst/>
              <a:ahLst/>
              <a:cxnLst/>
              <a:rect l="l" t="t" r="r" b="b"/>
              <a:pathLst>
                <a:path w="47" h="1865" extrusionOk="0">
                  <a:moveTo>
                    <a:pt x="1" y="1"/>
                  </a:moveTo>
                  <a:lnTo>
                    <a:pt x="1" y="1864"/>
                  </a:lnTo>
                  <a:cubicBezTo>
                    <a:pt x="17" y="1853"/>
                    <a:pt x="28" y="1841"/>
                    <a:pt x="46" y="1830"/>
                  </a:cubicBezTo>
                  <a:lnTo>
                    <a:pt x="46" y="30"/>
                  </a:lnTo>
                  <a:cubicBezTo>
                    <a:pt x="28" y="19"/>
                    <a:pt x="17" y="1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4"/>
            <p:cNvSpPr/>
            <p:nvPr/>
          </p:nvSpPr>
          <p:spPr>
            <a:xfrm>
              <a:off x="7089225" y="4665975"/>
              <a:ext cx="2050" cy="425"/>
            </a:xfrm>
            <a:custGeom>
              <a:avLst/>
              <a:gdLst/>
              <a:ahLst/>
              <a:cxnLst/>
              <a:rect l="l" t="t" r="r" b="b"/>
              <a:pathLst>
                <a:path w="82" h="17" extrusionOk="0">
                  <a:moveTo>
                    <a:pt x="41" y="0"/>
                  </a:moveTo>
                  <a:cubicBezTo>
                    <a:pt x="19" y="0"/>
                    <a:pt x="1" y="6"/>
                    <a:pt x="1" y="6"/>
                  </a:cubicBezTo>
                  <a:cubicBezTo>
                    <a:pt x="1" y="11"/>
                    <a:pt x="19" y="17"/>
                    <a:pt x="41" y="17"/>
                  </a:cubicBezTo>
                  <a:cubicBezTo>
                    <a:pt x="64" y="17"/>
                    <a:pt x="81" y="11"/>
                    <a:pt x="81" y="6"/>
                  </a:cubicBezTo>
                  <a:cubicBezTo>
                    <a:pt x="81" y="6"/>
                    <a:pt x="64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4"/>
            <p:cNvSpPr/>
            <p:nvPr/>
          </p:nvSpPr>
          <p:spPr>
            <a:xfrm>
              <a:off x="6582872" y="4722251"/>
              <a:ext cx="725637" cy="54100"/>
            </a:xfrm>
            <a:custGeom>
              <a:avLst/>
              <a:gdLst/>
              <a:ahLst/>
              <a:cxnLst/>
              <a:rect l="l" t="t" r="r" b="b"/>
              <a:pathLst>
                <a:path w="28384" h="2164" extrusionOk="0">
                  <a:moveTo>
                    <a:pt x="16865" y="0"/>
                  </a:moveTo>
                  <a:cubicBezTo>
                    <a:pt x="15860" y="0"/>
                    <a:pt x="14827" y="33"/>
                    <a:pt x="13764" y="103"/>
                  </a:cubicBezTo>
                  <a:cubicBezTo>
                    <a:pt x="9009" y="410"/>
                    <a:pt x="4443" y="1047"/>
                    <a:pt x="0" y="1891"/>
                  </a:cubicBezTo>
                  <a:cubicBezTo>
                    <a:pt x="3541" y="2065"/>
                    <a:pt x="7765" y="2163"/>
                    <a:pt x="12299" y="2163"/>
                  </a:cubicBezTo>
                  <a:cubicBezTo>
                    <a:pt x="18595" y="2163"/>
                    <a:pt x="24288" y="1972"/>
                    <a:pt x="28384" y="1659"/>
                  </a:cubicBezTo>
                  <a:cubicBezTo>
                    <a:pt x="25041" y="626"/>
                    <a:pt x="21221" y="0"/>
                    <a:pt x="16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4"/>
            <p:cNvSpPr/>
            <p:nvPr/>
          </p:nvSpPr>
          <p:spPr>
            <a:xfrm>
              <a:off x="6805011" y="4722251"/>
              <a:ext cx="503503" cy="54100"/>
            </a:xfrm>
            <a:custGeom>
              <a:avLst/>
              <a:gdLst/>
              <a:ahLst/>
              <a:cxnLst/>
              <a:rect l="l" t="t" r="r" b="b"/>
              <a:pathLst>
                <a:path w="19695" h="2164" extrusionOk="0">
                  <a:moveTo>
                    <a:pt x="8176" y="0"/>
                  </a:moveTo>
                  <a:cubicBezTo>
                    <a:pt x="7171" y="0"/>
                    <a:pt x="6138" y="33"/>
                    <a:pt x="5075" y="103"/>
                  </a:cubicBezTo>
                  <a:cubicBezTo>
                    <a:pt x="3356" y="214"/>
                    <a:pt x="1673" y="369"/>
                    <a:pt x="0" y="561"/>
                  </a:cubicBezTo>
                  <a:cubicBezTo>
                    <a:pt x="336" y="1168"/>
                    <a:pt x="1361" y="1718"/>
                    <a:pt x="2876" y="2163"/>
                  </a:cubicBezTo>
                  <a:lnTo>
                    <a:pt x="3610" y="2163"/>
                  </a:lnTo>
                  <a:cubicBezTo>
                    <a:pt x="9906" y="2163"/>
                    <a:pt x="15599" y="1972"/>
                    <a:pt x="19695" y="1659"/>
                  </a:cubicBezTo>
                  <a:cubicBezTo>
                    <a:pt x="16352" y="626"/>
                    <a:pt x="12532" y="0"/>
                    <a:pt x="8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4"/>
            <p:cNvSpPr/>
            <p:nvPr/>
          </p:nvSpPr>
          <p:spPr>
            <a:xfrm>
              <a:off x="2975096" y="4839278"/>
              <a:ext cx="4855847" cy="399300"/>
            </a:xfrm>
            <a:custGeom>
              <a:avLst/>
              <a:gdLst/>
              <a:ahLst/>
              <a:cxnLst/>
              <a:rect l="l" t="t" r="r" b="b"/>
              <a:pathLst>
                <a:path w="190762" h="15972" extrusionOk="0">
                  <a:moveTo>
                    <a:pt x="15815" y="0"/>
                  </a:moveTo>
                  <a:cubicBezTo>
                    <a:pt x="15529" y="0"/>
                    <a:pt x="15246" y="4"/>
                    <a:pt x="14967" y="11"/>
                  </a:cubicBezTo>
                  <a:cubicBezTo>
                    <a:pt x="0" y="409"/>
                    <a:pt x="18953" y="14977"/>
                    <a:pt x="18953" y="14977"/>
                  </a:cubicBezTo>
                  <a:lnTo>
                    <a:pt x="190761" y="15971"/>
                  </a:lnTo>
                  <a:cubicBezTo>
                    <a:pt x="190761" y="15971"/>
                    <a:pt x="190228" y="14486"/>
                    <a:pt x="188967" y="12310"/>
                  </a:cubicBezTo>
                  <a:cubicBezTo>
                    <a:pt x="181227" y="14236"/>
                    <a:pt x="171582" y="15376"/>
                    <a:pt x="161128" y="15376"/>
                  </a:cubicBezTo>
                  <a:cubicBezTo>
                    <a:pt x="139208" y="15376"/>
                    <a:pt x="120851" y="10360"/>
                    <a:pt x="116118" y="3637"/>
                  </a:cubicBezTo>
                  <a:cubicBezTo>
                    <a:pt x="111473" y="4927"/>
                    <a:pt x="106809" y="6177"/>
                    <a:pt x="102037" y="7218"/>
                  </a:cubicBezTo>
                  <a:cubicBezTo>
                    <a:pt x="93848" y="11474"/>
                    <a:pt x="80757" y="14187"/>
                    <a:pt x="65929" y="14187"/>
                  </a:cubicBezTo>
                  <a:cubicBezTo>
                    <a:pt x="65315" y="14187"/>
                    <a:pt x="64698" y="14183"/>
                    <a:pt x="64079" y="14173"/>
                  </a:cubicBezTo>
                  <a:cubicBezTo>
                    <a:pt x="42557" y="13854"/>
                    <a:pt x="24531" y="7925"/>
                    <a:pt x="19300" y="155"/>
                  </a:cubicBezTo>
                  <a:cubicBezTo>
                    <a:pt x="18094" y="53"/>
                    <a:pt x="16931" y="0"/>
                    <a:pt x="158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4"/>
            <p:cNvSpPr/>
            <p:nvPr/>
          </p:nvSpPr>
          <p:spPr>
            <a:xfrm>
              <a:off x="7311375" y="4889025"/>
              <a:ext cx="414850" cy="256850"/>
            </a:xfrm>
            <a:custGeom>
              <a:avLst/>
              <a:gdLst/>
              <a:ahLst/>
              <a:cxnLst/>
              <a:rect l="l" t="t" r="r" b="b"/>
              <a:pathLst>
                <a:path w="16594" h="10274" extrusionOk="0">
                  <a:moveTo>
                    <a:pt x="12824" y="0"/>
                  </a:moveTo>
                  <a:cubicBezTo>
                    <a:pt x="12108" y="0"/>
                    <a:pt x="11801" y="2534"/>
                    <a:pt x="11669" y="4584"/>
                  </a:cubicBezTo>
                  <a:lnTo>
                    <a:pt x="11669" y="4584"/>
                  </a:lnTo>
                  <a:cubicBezTo>
                    <a:pt x="11623" y="4022"/>
                    <a:pt x="11505" y="3551"/>
                    <a:pt x="11253" y="3407"/>
                  </a:cubicBezTo>
                  <a:cubicBezTo>
                    <a:pt x="11216" y="3385"/>
                    <a:pt x="11178" y="3375"/>
                    <a:pt x="11140" y="3375"/>
                  </a:cubicBezTo>
                  <a:cubicBezTo>
                    <a:pt x="10431" y="3375"/>
                    <a:pt x="9685" y="6942"/>
                    <a:pt x="9685" y="6942"/>
                  </a:cubicBezTo>
                  <a:cubicBezTo>
                    <a:pt x="9685" y="6942"/>
                    <a:pt x="10091" y="2168"/>
                    <a:pt x="9419" y="1740"/>
                  </a:cubicBezTo>
                  <a:cubicBezTo>
                    <a:pt x="9391" y="1723"/>
                    <a:pt x="9363" y="1715"/>
                    <a:pt x="9334" y="1715"/>
                  </a:cubicBezTo>
                  <a:cubicBezTo>
                    <a:pt x="8665" y="1715"/>
                    <a:pt x="7661" y="6200"/>
                    <a:pt x="7661" y="6200"/>
                  </a:cubicBezTo>
                  <a:cubicBezTo>
                    <a:pt x="7661" y="6200"/>
                    <a:pt x="8072" y="1295"/>
                    <a:pt x="7100" y="988"/>
                  </a:cubicBezTo>
                  <a:cubicBezTo>
                    <a:pt x="7077" y="981"/>
                    <a:pt x="7055" y="977"/>
                    <a:pt x="7032" y="977"/>
                  </a:cubicBezTo>
                  <a:cubicBezTo>
                    <a:pt x="6281" y="977"/>
                    <a:pt x="6045" y="4968"/>
                    <a:pt x="5984" y="6421"/>
                  </a:cubicBezTo>
                  <a:lnTo>
                    <a:pt x="5984" y="6421"/>
                  </a:lnTo>
                  <a:cubicBezTo>
                    <a:pt x="6007" y="5367"/>
                    <a:pt x="5976" y="3081"/>
                    <a:pt x="5277" y="3054"/>
                  </a:cubicBezTo>
                  <a:cubicBezTo>
                    <a:pt x="5273" y="3054"/>
                    <a:pt x="5269" y="3054"/>
                    <a:pt x="5264" y="3054"/>
                  </a:cubicBezTo>
                  <a:cubicBezTo>
                    <a:pt x="4365" y="3054"/>
                    <a:pt x="4531" y="6750"/>
                    <a:pt x="4531" y="6750"/>
                  </a:cubicBezTo>
                  <a:cubicBezTo>
                    <a:pt x="4531" y="6750"/>
                    <a:pt x="4120" y="1543"/>
                    <a:pt x="3067" y="1242"/>
                  </a:cubicBezTo>
                  <a:cubicBezTo>
                    <a:pt x="3039" y="1234"/>
                    <a:pt x="3013" y="1230"/>
                    <a:pt x="2989" y="1230"/>
                  </a:cubicBezTo>
                  <a:cubicBezTo>
                    <a:pt x="2058" y="1230"/>
                    <a:pt x="2865" y="6692"/>
                    <a:pt x="2865" y="6692"/>
                  </a:cubicBezTo>
                  <a:cubicBezTo>
                    <a:pt x="2865" y="6692"/>
                    <a:pt x="1920" y="3518"/>
                    <a:pt x="1349" y="3518"/>
                  </a:cubicBezTo>
                  <a:cubicBezTo>
                    <a:pt x="1308" y="3518"/>
                    <a:pt x="1270" y="3534"/>
                    <a:pt x="1234" y="3568"/>
                  </a:cubicBezTo>
                  <a:cubicBezTo>
                    <a:pt x="1" y="4720"/>
                    <a:pt x="1829" y="7983"/>
                    <a:pt x="2581" y="10274"/>
                  </a:cubicBezTo>
                  <a:lnTo>
                    <a:pt x="15736" y="9434"/>
                  </a:lnTo>
                  <a:cubicBezTo>
                    <a:pt x="15736" y="9434"/>
                    <a:pt x="16593" y="4673"/>
                    <a:pt x="16073" y="4384"/>
                  </a:cubicBezTo>
                  <a:cubicBezTo>
                    <a:pt x="16045" y="4369"/>
                    <a:pt x="16015" y="4362"/>
                    <a:pt x="15985" y="4362"/>
                  </a:cubicBezTo>
                  <a:cubicBezTo>
                    <a:pt x="15455" y="4362"/>
                    <a:pt x="14626" y="6595"/>
                    <a:pt x="14626" y="6595"/>
                  </a:cubicBezTo>
                  <a:cubicBezTo>
                    <a:pt x="14626" y="6595"/>
                    <a:pt x="15135" y="3151"/>
                    <a:pt x="14615" y="2868"/>
                  </a:cubicBezTo>
                  <a:cubicBezTo>
                    <a:pt x="14598" y="2859"/>
                    <a:pt x="14581" y="2854"/>
                    <a:pt x="14564" y="2854"/>
                  </a:cubicBezTo>
                  <a:cubicBezTo>
                    <a:pt x="14041" y="2854"/>
                    <a:pt x="13250" y="6942"/>
                    <a:pt x="13250" y="6942"/>
                  </a:cubicBezTo>
                  <a:cubicBezTo>
                    <a:pt x="13250" y="6942"/>
                    <a:pt x="14181" y="323"/>
                    <a:pt x="12903" y="10"/>
                  </a:cubicBezTo>
                  <a:cubicBezTo>
                    <a:pt x="12876" y="4"/>
                    <a:pt x="12850" y="0"/>
                    <a:pt x="12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4"/>
            <p:cNvSpPr/>
            <p:nvPr/>
          </p:nvSpPr>
          <p:spPr>
            <a:xfrm>
              <a:off x="3594000" y="5117225"/>
              <a:ext cx="4260225" cy="249350"/>
            </a:xfrm>
            <a:custGeom>
              <a:avLst/>
              <a:gdLst/>
              <a:ahLst/>
              <a:cxnLst/>
              <a:rect l="l" t="t" r="r" b="b"/>
              <a:pathLst>
                <a:path w="170409" h="9974" extrusionOk="0">
                  <a:moveTo>
                    <a:pt x="0" y="0"/>
                  </a:moveTo>
                  <a:lnTo>
                    <a:pt x="0" y="9974"/>
                  </a:lnTo>
                  <a:lnTo>
                    <a:pt x="170409" y="9974"/>
                  </a:lnTo>
                  <a:lnTo>
                    <a:pt x="1704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4"/>
            <p:cNvSpPr/>
            <p:nvPr/>
          </p:nvSpPr>
          <p:spPr>
            <a:xfrm>
              <a:off x="3594000" y="5117225"/>
              <a:ext cx="4260225" cy="249350"/>
            </a:xfrm>
            <a:custGeom>
              <a:avLst/>
              <a:gdLst/>
              <a:ahLst/>
              <a:cxnLst/>
              <a:rect l="l" t="t" r="r" b="b"/>
              <a:pathLst>
                <a:path w="170409" h="9974" extrusionOk="0">
                  <a:moveTo>
                    <a:pt x="0" y="0"/>
                  </a:moveTo>
                  <a:lnTo>
                    <a:pt x="0" y="9974"/>
                  </a:lnTo>
                  <a:lnTo>
                    <a:pt x="170409" y="9974"/>
                  </a:lnTo>
                  <a:lnTo>
                    <a:pt x="170177" y="1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4"/>
            <p:cNvSpPr/>
            <p:nvPr/>
          </p:nvSpPr>
          <p:spPr>
            <a:xfrm>
              <a:off x="3492325" y="5165375"/>
              <a:ext cx="4263975" cy="309550"/>
            </a:xfrm>
            <a:custGeom>
              <a:avLst/>
              <a:gdLst/>
              <a:ahLst/>
              <a:cxnLst/>
              <a:rect l="l" t="t" r="r" b="b"/>
              <a:pathLst>
                <a:path w="170559" h="12382" extrusionOk="0">
                  <a:moveTo>
                    <a:pt x="198" y="0"/>
                  </a:moveTo>
                  <a:lnTo>
                    <a:pt x="0" y="8510"/>
                  </a:lnTo>
                  <a:lnTo>
                    <a:pt x="170367" y="12381"/>
                  </a:lnTo>
                  <a:lnTo>
                    <a:pt x="170559" y="3864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4"/>
            <p:cNvSpPr/>
            <p:nvPr/>
          </p:nvSpPr>
          <p:spPr>
            <a:xfrm>
              <a:off x="3322588" y="5119675"/>
              <a:ext cx="243875" cy="175325"/>
            </a:xfrm>
            <a:custGeom>
              <a:avLst/>
              <a:gdLst/>
              <a:ahLst/>
              <a:cxnLst/>
              <a:rect l="l" t="t" r="r" b="b"/>
              <a:pathLst>
                <a:path w="9755" h="7013" extrusionOk="0">
                  <a:moveTo>
                    <a:pt x="3650" y="1"/>
                  </a:moveTo>
                  <a:cubicBezTo>
                    <a:pt x="3650" y="2"/>
                    <a:pt x="2552" y="4172"/>
                    <a:pt x="3223" y="5745"/>
                  </a:cubicBezTo>
                  <a:cubicBezTo>
                    <a:pt x="3223" y="5745"/>
                    <a:pt x="1511" y="3477"/>
                    <a:pt x="1372" y="1366"/>
                  </a:cubicBezTo>
                  <a:lnTo>
                    <a:pt x="1372" y="1366"/>
                  </a:lnTo>
                  <a:cubicBezTo>
                    <a:pt x="1372" y="1366"/>
                    <a:pt x="921" y="4004"/>
                    <a:pt x="2037" y="6046"/>
                  </a:cubicBezTo>
                  <a:cubicBezTo>
                    <a:pt x="2037" y="6046"/>
                    <a:pt x="325" y="4148"/>
                    <a:pt x="18" y="1961"/>
                  </a:cubicBezTo>
                  <a:lnTo>
                    <a:pt x="18" y="1961"/>
                  </a:lnTo>
                  <a:cubicBezTo>
                    <a:pt x="18" y="1962"/>
                    <a:pt x="0" y="4577"/>
                    <a:pt x="1632" y="7013"/>
                  </a:cubicBezTo>
                  <a:lnTo>
                    <a:pt x="7915" y="6839"/>
                  </a:lnTo>
                  <a:cubicBezTo>
                    <a:pt x="8048" y="5653"/>
                    <a:pt x="7602" y="4548"/>
                    <a:pt x="9754" y="1285"/>
                  </a:cubicBezTo>
                  <a:lnTo>
                    <a:pt x="9754" y="1285"/>
                  </a:lnTo>
                  <a:cubicBezTo>
                    <a:pt x="9754" y="1286"/>
                    <a:pt x="6851" y="4508"/>
                    <a:pt x="6387" y="5491"/>
                  </a:cubicBezTo>
                  <a:cubicBezTo>
                    <a:pt x="6387" y="5491"/>
                    <a:pt x="5792" y="2783"/>
                    <a:pt x="6763" y="278"/>
                  </a:cubicBezTo>
                  <a:lnTo>
                    <a:pt x="6763" y="278"/>
                  </a:lnTo>
                  <a:cubicBezTo>
                    <a:pt x="6763" y="279"/>
                    <a:pt x="4536" y="4391"/>
                    <a:pt x="4715" y="5693"/>
                  </a:cubicBezTo>
                  <a:cubicBezTo>
                    <a:pt x="4715" y="5693"/>
                    <a:pt x="2956" y="3072"/>
                    <a:pt x="3650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4"/>
            <p:cNvSpPr/>
            <p:nvPr/>
          </p:nvSpPr>
          <p:spPr>
            <a:xfrm>
              <a:off x="3443513" y="5017825"/>
              <a:ext cx="257600" cy="321300"/>
            </a:xfrm>
            <a:custGeom>
              <a:avLst/>
              <a:gdLst/>
              <a:ahLst/>
              <a:cxnLst/>
              <a:rect l="l" t="t" r="r" b="b"/>
              <a:pathLst>
                <a:path w="10304" h="12852" extrusionOk="0">
                  <a:moveTo>
                    <a:pt x="5600" y="1"/>
                  </a:moveTo>
                  <a:lnTo>
                    <a:pt x="5600" y="1"/>
                  </a:lnTo>
                  <a:cubicBezTo>
                    <a:pt x="5600" y="3"/>
                    <a:pt x="3483" y="6487"/>
                    <a:pt x="3795" y="9872"/>
                  </a:cubicBezTo>
                  <a:cubicBezTo>
                    <a:pt x="3795" y="9872"/>
                    <a:pt x="2471" y="4902"/>
                    <a:pt x="3014" y="1205"/>
                  </a:cubicBezTo>
                  <a:lnTo>
                    <a:pt x="3014" y="1205"/>
                  </a:lnTo>
                  <a:cubicBezTo>
                    <a:pt x="3013" y="1205"/>
                    <a:pt x="1528" y="5781"/>
                    <a:pt x="2158" y="10449"/>
                  </a:cubicBezTo>
                  <a:cubicBezTo>
                    <a:pt x="2158" y="10449"/>
                    <a:pt x="666" y="5931"/>
                    <a:pt x="1227" y="1691"/>
                  </a:cubicBezTo>
                  <a:lnTo>
                    <a:pt x="1227" y="1691"/>
                  </a:lnTo>
                  <a:cubicBezTo>
                    <a:pt x="1226" y="1692"/>
                    <a:pt x="1" y="6777"/>
                    <a:pt x="1146" y="12851"/>
                  </a:cubicBezTo>
                  <a:lnTo>
                    <a:pt x="8637" y="12457"/>
                  </a:lnTo>
                  <a:cubicBezTo>
                    <a:pt x="8840" y="10102"/>
                    <a:pt x="8527" y="8043"/>
                    <a:pt x="10303" y="3455"/>
                  </a:cubicBezTo>
                  <a:lnTo>
                    <a:pt x="10303" y="3455"/>
                  </a:lnTo>
                  <a:cubicBezTo>
                    <a:pt x="10303" y="3456"/>
                    <a:pt x="7857" y="7858"/>
                    <a:pt x="7307" y="9645"/>
                  </a:cubicBezTo>
                  <a:cubicBezTo>
                    <a:pt x="7307" y="9645"/>
                    <a:pt x="7099" y="4740"/>
                    <a:pt x="8158" y="1367"/>
                  </a:cubicBezTo>
                  <a:lnTo>
                    <a:pt x="8158" y="1367"/>
                  </a:lnTo>
                  <a:cubicBezTo>
                    <a:pt x="8158" y="1368"/>
                    <a:pt x="5624" y="7285"/>
                    <a:pt x="5537" y="9894"/>
                  </a:cubicBezTo>
                  <a:lnTo>
                    <a:pt x="5537" y="9894"/>
                  </a:lnTo>
                  <a:cubicBezTo>
                    <a:pt x="5537" y="9894"/>
                    <a:pt x="4247" y="4537"/>
                    <a:pt x="5600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4"/>
            <p:cNvSpPr/>
            <p:nvPr/>
          </p:nvSpPr>
          <p:spPr>
            <a:xfrm>
              <a:off x="3600138" y="5050250"/>
              <a:ext cx="268900" cy="309700"/>
            </a:xfrm>
            <a:custGeom>
              <a:avLst/>
              <a:gdLst/>
              <a:ahLst/>
              <a:cxnLst/>
              <a:rect l="l" t="t" r="r" b="b"/>
              <a:pathLst>
                <a:path w="10756" h="12388" extrusionOk="0">
                  <a:moveTo>
                    <a:pt x="5114" y="1"/>
                  </a:moveTo>
                  <a:lnTo>
                    <a:pt x="5114" y="1"/>
                  </a:lnTo>
                  <a:cubicBezTo>
                    <a:pt x="6208" y="3940"/>
                    <a:pt x="4403" y="8395"/>
                    <a:pt x="4403" y="8395"/>
                  </a:cubicBezTo>
                  <a:cubicBezTo>
                    <a:pt x="4524" y="6012"/>
                    <a:pt x="2402" y="563"/>
                    <a:pt x="2401" y="562"/>
                  </a:cubicBezTo>
                  <a:lnTo>
                    <a:pt x="2401" y="562"/>
                  </a:lnTo>
                  <a:cubicBezTo>
                    <a:pt x="3177" y="3501"/>
                    <a:pt x="2471" y="7742"/>
                    <a:pt x="2471" y="7742"/>
                  </a:cubicBezTo>
                  <a:cubicBezTo>
                    <a:pt x="2060" y="6012"/>
                    <a:pt x="1" y="1783"/>
                    <a:pt x="0" y="1782"/>
                  </a:cubicBezTo>
                  <a:lnTo>
                    <a:pt x="0" y="1782"/>
                  </a:lnTo>
                  <a:cubicBezTo>
                    <a:pt x="1320" y="6023"/>
                    <a:pt x="741" y="7798"/>
                    <a:pt x="678" y="10062"/>
                  </a:cubicBezTo>
                  <a:lnTo>
                    <a:pt x="9245" y="12387"/>
                  </a:lnTo>
                  <a:cubicBezTo>
                    <a:pt x="10756" y="6851"/>
                    <a:pt x="9558" y="2223"/>
                    <a:pt x="9557" y="2222"/>
                  </a:cubicBezTo>
                  <a:lnTo>
                    <a:pt x="9557" y="2222"/>
                  </a:lnTo>
                  <a:cubicBezTo>
                    <a:pt x="10038" y="5942"/>
                    <a:pt x="8181" y="9749"/>
                    <a:pt x="8181" y="9749"/>
                  </a:cubicBezTo>
                  <a:cubicBezTo>
                    <a:pt x="9095" y="5612"/>
                    <a:pt x="7701" y="1459"/>
                    <a:pt x="7701" y="1459"/>
                  </a:cubicBezTo>
                  <a:lnTo>
                    <a:pt x="7701" y="1459"/>
                  </a:lnTo>
                  <a:cubicBezTo>
                    <a:pt x="8100" y="4640"/>
                    <a:pt x="6353" y="8800"/>
                    <a:pt x="6353" y="8800"/>
                  </a:cubicBezTo>
                  <a:cubicBezTo>
                    <a:pt x="6919" y="5793"/>
                    <a:pt x="5115" y="2"/>
                    <a:pt x="511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4"/>
            <p:cNvSpPr/>
            <p:nvPr/>
          </p:nvSpPr>
          <p:spPr>
            <a:xfrm>
              <a:off x="3999038" y="5092775"/>
              <a:ext cx="287425" cy="373175"/>
            </a:xfrm>
            <a:custGeom>
              <a:avLst/>
              <a:gdLst/>
              <a:ahLst/>
              <a:cxnLst/>
              <a:rect l="l" t="t" r="r" b="b"/>
              <a:pathLst>
                <a:path w="11497" h="14927" extrusionOk="0">
                  <a:moveTo>
                    <a:pt x="6434" y="1"/>
                  </a:moveTo>
                  <a:cubicBezTo>
                    <a:pt x="6249" y="4438"/>
                    <a:pt x="3085" y="8620"/>
                    <a:pt x="3085" y="8620"/>
                  </a:cubicBezTo>
                  <a:cubicBezTo>
                    <a:pt x="3900" y="6335"/>
                    <a:pt x="3646" y="771"/>
                    <a:pt x="3646" y="770"/>
                  </a:cubicBezTo>
                  <a:lnTo>
                    <a:pt x="3646" y="770"/>
                  </a:lnTo>
                  <a:cubicBezTo>
                    <a:pt x="3454" y="3675"/>
                    <a:pt x="1748" y="7521"/>
                    <a:pt x="1748" y="7521"/>
                  </a:cubicBezTo>
                  <a:cubicBezTo>
                    <a:pt x="1898" y="5896"/>
                    <a:pt x="1499" y="1956"/>
                    <a:pt x="1499" y="1956"/>
                  </a:cubicBezTo>
                  <a:cubicBezTo>
                    <a:pt x="1371" y="5792"/>
                    <a:pt x="562" y="7203"/>
                    <a:pt x="1" y="9042"/>
                  </a:cubicBezTo>
                  <a:lnTo>
                    <a:pt x="6637" y="14927"/>
                  </a:lnTo>
                  <a:cubicBezTo>
                    <a:pt x="11195" y="9159"/>
                    <a:pt x="11496" y="2627"/>
                    <a:pt x="11496" y="2626"/>
                  </a:cubicBezTo>
                  <a:lnTo>
                    <a:pt x="11496" y="2626"/>
                  </a:lnTo>
                  <a:cubicBezTo>
                    <a:pt x="10472" y="7683"/>
                    <a:pt x="6375" y="11432"/>
                    <a:pt x="6375" y="11432"/>
                  </a:cubicBezTo>
                  <a:cubicBezTo>
                    <a:pt x="9211" y="6978"/>
                    <a:pt x="9048" y="1598"/>
                    <a:pt x="9048" y="1597"/>
                  </a:cubicBezTo>
                  <a:lnTo>
                    <a:pt x="9048" y="1597"/>
                  </a:lnTo>
                  <a:cubicBezTo>
                    <a:pt x="8262" y="5549"/>
                    <a:pt x="4744" y="9656"/>
                    <a:pt x="4744" y="9656"/>
                  </a:cubicBezTo>
                  <a:cubicBezTo>
                    <a:pt x="6375" y="6626"/>
                    <a:pt x="6434" y="3"/>
                    <a:pt x="643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4"/>
            <p:cNvSpPr/>
            <p:nvPr/>
          </p:nvSpPr>
          <p:spPr>
            <a:xfrm>
              <a:off x="3787863" y="5077025"/>
              <a:ext cx="268900" cy="306625"/>
            </a:xfrm>
            <a:custGeom>
              <a:avLst/>
              <a:gdLst/>
              <a:ahLst/>
              <a:cxnLst/>
              <a:rect l="l" t="t" r="r" b="b"/>
              <a:pathLst>
                <a:path w="10756" h="12265" extrusionOk="0">
                  <a:moveTo>
                    <a:pt x="4155" y="0"/>
                  </a:moveTo>
                  <a:lnTo>
                    <a:pt x="4155" y="0"/>
                  </a:lnTo>
                  <a:cubicBezTo>
                    <a:pt x="5028" y="3737"/>
                    <a:pt x="3050" y="8296"/>
                    <a:pt x="3050" y="8296"/>
                  </a:cubicBezTo>
                  <a:cubicBezTo>
                    <a:pt x="3270" y="6121"/>
                    <a:pt x="1731" y="1614"/>
                    <a:pt x="1730" y="1614"/>
                  </a:cubicBezTo>
                  <a:lnTo>
                    <a:pt x="1730" y="1614"/>
                  </a:lnTo>
                  <a:cubicBezTo>
                    <a:pt x="2234" y="4084"/>
                    <a:pt x="1546" y="7856"/>
                    <a:pt x="1546" y="7856"/>
                  </a:cubicBezTo>
                  <a:cubicBezTo>
                    <a:pt x="1297" y="6462"/>
                    <a:pt x="1" y="3350"/>
                    <a:pt x="0" y="3349"/>
                  </a:cubicBezTo>
                  <a:lnTo>
                    <a:pt x="0" y="3349"/>
                  </a:lnTo>
                  <a:cubicBezTo>
                    <a:pt x="782" y="6561"/>
                    <a:pt x="360" y="8006"/>
                    <a:pt x="267" y="9725"/>
                  </a:cubicBezTo>
                  <a:lnTo>
                    <a:pt x="7852" y="12265"/>
                  </a:lnTo>
                  <a:cubicBezTo>
                    <a:pt x="10755" y="5902"/>
                    <a:pt x="9506" y="400"/>
                    <a:pt x="9506" y="399"/>
                  </a:cubicBezTo>
                  <a:lnTo>
                    <a:pt x="9506" y="399"/>
                  </a:lnTo>
                  <a:cubicBezTo>
                    <a:pt x="9732" y="4940"/>
                    <a:pt x="6787" y="9464"/>
                    <a:pt x="6787" y="9464"/>
                  </a:cubicBezTo>
                  <a:cubicBezTo>
                    <a:pt x="8390" y="4796"/>
                    <a:pt x="6972" y="410"/>
                    <a:pt x="6972" y="410"/>
                  </a:cubicBezTo>
                  <a:lnTo>
                    <a:pt x="6972" y="410"/>
                  </a:lnTo>
                  <a:cubicBezTo>
                    <a:pt x="7169" y="3945"/>
                    <a:pt x="4843" y="8567"/>
                    <a:pt x="4843" y="8567"/>
                  </a:cubicBezTo>
                  <a:cubicBezTo>
                    <a:pt x="5658" y="5496"/>
                    <a:pt x="4155" y="2"/>
                    <a:pt x="4155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4"/>
            <p:cNvSpPr/>
            <p:nvPr/>
          </p:nvSpPr>
          <p:spPr>
            <a:xfrm>
              <a:off x="6988825" y="5290175"/>
              <a:ext cx="303600" cy="270500"/>
            </a:xfrm>
            <a:custGeom>
              <a:avLst/>
              <a:gdLst/>
              <a:ahLst/>
              <a:cxnLst/>
              <a:rect l="l" t="t" r="r" b="b"/>
              <a:pathLst>
                <a:path w="12144" h="10820" extrusionOk="0">
                  <a:moveTo>
                    <a:pt x="8383" y="0"/>
                  </a:moveTo>
                  <a:cubicBezTo>
                    <a:pt x="8382" y="2"/>
                    <a:pt x="6590" y="6122"/>
                    <a:pt x="7116" y="7719"/>
                  </a:cubicBezTo>
                  <a:cubicBezTo>
                    <a:pt x="7116" y="7719"/>
                    <a:pt x="4246" y="5057"/>
                    <a:pt x="4398" y="742"/>
                  </a:cubicBezTo>
                  <a:lnTo>
                    <a:pt x="4398" y="742"/>
                  </a:lnTo>
                  <a:cubicBezTo>
                    <a:pt x="4397" y="744"/>
                    <a:pt x="3992" y="6678"/>
                    <a:pt x="5247" y="8442"/>
                  </a:cubicBezTo>
                  <a:cubicBezTo>
                    <a:pt x="5247" y="8442"/>
                    <a:pt x="2430" y="6203"/>
                    <a:pt x="1712" y="3431"/>
                  </a:cubicBezTo>
                  <a:lnTo>
                    <a:pt x="1712" y="3431"/>
                  </a:lnTo>
                  <a:cubicBezTo>
                    <a:pt x="1712" y="3432"/>
                    <a:pt x="1771" y="7164"/>
                    <a:pt x="3778" y="9367"/>
                  </a:cubicBezTo>
                  <a:cubicBezTo>
                    <a:pt x="3778" y="9367"/>
                    <a:pt x="996" y="7620"/>
                    <a:pt x="0" y="4798"/>
                  </a:cubicBezTo>
                  <a:lnTo>
                    <a:pt x="0" y="4798"/>
                  </a:lnTo>
                  <a:cubicBezTo>
                    <a:pt x="0" y="4799"/>
                    <a:pt x="660" y="8344"/>
                    <a:pt x="3483" y="10820"/>
                  </a:cubicBezTo>
                  <a:lnTo>
                    <a:pt x="11241" y="7811"/>
                  </a:lnTo>
                  <a:cubicBezTo>
                    <a:pt x="11132" y="6283"/>
                    <a:pt x="10368" y="5087"/>
                    <a:pt x="12144" y="238"/>
                  </a:cubicBezTo>
                  <a:lnTo>
                    <a:pt x="12144" y="238"/>
                  </a:lnTo>
                  <a:cubicBezTo>
                    <a:pt x="12143" y="239"/>
                    <a:pt x="9459" y="5330"/>
                    <a:pt x="9124" y="6758"/>
                  </a:cubicBezTo>
                  <a:cubicBezTo>
                    <a:pt x="9124" y="6758"/>
                    <a:pt x="7776" y="3554"/>
                    <a:pt x="8383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4"/>
            <p:cNvSpPr/>
            <p:nvPr/>
          </p:nvSpPr>
          <p:spPr>
            <a:xfrm>
              <a:off x="7152975" y="5124275"/>
              <a:ext cx="278000" cy="442625"/>
            </a:xfrm>
            <a:custGeom>
              <a:avLst/>
              <a:gdLst/>
              <a:ahLst/>
              <a:cxnLst/>
              <a:rect l="l" t="t" r="r" b="b"/>
              <a:pathLst>
                <a:path w="11120" h="17705" extrusionOk="0">
                  <a:moveTo>
                    <a:pt x="5191" y="1"/>
                  </a:moveTo>
                  <a:cubicBezTo>
                    <a:pt x="5190" y="5"/>
                    <a:pt x="4161" y="8784"/>
                    <a:pt x="5271" y="12868"/>
                  </a:cubicBezTo>
                  <a:cubicBezTo>
                    <a:pt x="5271" y="12868"/>
                    <a:pt x="2604" y="7141"/>
                    <a:pt x="2414" y="2257"/>
                  </a:cubicBezTo>
                  <a:lnTo>
                    <a:pt x="2414" y="2257"/>
                  </a:lnTo>
                  <a:cubicBezTo>
                    <a:pt x="2413" y="2258"/>
                    <a:pt x="1661" y="8605"/>
                    <a:pt x="3483" y="14251"/>
                  </a:cubicBezTo>
                  <a:cubicBezTo>
                    <a:pt x="3483" y="14251"/>
                    <a:pt x="636" y="9114"/>
                    <a:pt x="336" y="3443"/>
                  </a:cubicBezTo>
                  <a:lnTo>
                    <a:pt x="336" y="3443"/>
                  </a:lnTo>
                  <a:cubicBezTo>
                    <a:pt x="336" y="3445"/>
                    <a:pt x="1" y="10456"/>
                    <a:pt x="2823" y="17704"/>
                  </a:cubicBezTo>
                  <a:lnTo>
                    <a:pt x="11119" y="14077"/>
                  </a:lnTo>
                  <a:cubicBezTo>
                    <a:pt x="10860" y="11231"/>
                    <a:pt x="10113" y="8905"/>
                    <a:pt x="11057" y="2900"/>
                  </a:cubicBezTo>
                  <a:lnTo>
                    <a:pt x="11057" y="2900"/>
                  </a:lnTo>
                  <a:cubicBezTo>
                    <a:pt x="11057" y="2901"/>
                    <a:pt x="9362" y="8911"/>
                    <a:pt x="9141" y="11248"/>
                  </a:cubicBezTo>
                  <a:cubicBezTo>
                    <a:pt x="9141" y="11248"/>
                    <a:pt x="7898" y="5405"/>
                    <a:pt x="8349" y="991"/>
                  </a:cubicBezTo>
                  <a:lnTo>
                    <a:pt x="8349" y="991"/>
                  </a:lnTo>
                  <a:cubicBezTo>
                    <a:pt x="8349" y="993"/>
                    <a:pt x="6793" y="9004"/>
                    <a:pt x="7250" y="12214"/>
                  </a:cubicBezTo>
                  <a:cubicBezTo>
                    <a:pt x="7250" y="12214"/>
                    <a:pt x="4628" y="6081"/>
                    <a:pt x="5191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4"/>
            <p:cNvSpPr/>
            <p:nvPr/>
          </p:nvSpPr>
          <p:spPr>
            <a:xfrm>
              <a:off x="7318300" y="5125600"/>
              <a:ext cx="296375" cy="334550"/>
            </a:xfrm>
            <a:custGeom>
              <a:avLst/>
              <a:gdLst/>
              <a:ahLst/>
              <a:cxnLst/>
              <a:rect l="l" t="t" r="r" b="b"/>
              <a:pathLst>
                <a:path w="11855" h="13382" extrusionOk="0">
                  <a:moveTo>
                    <a:pt x="5126" y="1"/>
                  </a:moveTo>
                  <a:cubicBezTo>
                    <a:pt x="7000" y="4305"/>
                    <a:pt x="6046" y="10049"/>
                    <a:pt x="6046" y="10049"/>
                  </a:cubicBezTo>
                  <a:cubicBezTo>
                    <a:pt x="5710" y="7227"/>
                    <a:pt x="2390" y="1396"/>
                    <a:pt x="2389" y="1395"/>
                  </a:cubicBezTo>
                  <a:lnTo>
                    <a:pt x="2389" y="1395"/>
                  </a:lnTo>
                  <a:cubicBezTo>
                    <a:pt x="3812" y="4692"/>
                    <a:pt x="3929" y="9958"/>
                    <a:pt x="3929" y="9958"/>
                  </a:cubicBezTo>
                  <a:cubicBezTo>
                    <a:pt x="3142" y="8042"/>
                    <a:pt x="1" y="3582"/>
                    <a:pt x="1" y="3582"/>
                  </a:cubicBezTo>
                  <a:lnTo>
                    <a:pt x="1" y="3582"/>
                  </a:lnTo>
                  <a:cubicBezTo>
                    <a:pt x="2349" y="8308"/>
                    <a:pt x="2089" y="10645"/>
                    <a:pt x="2488" y="13382"/>
                  </a:cubicBezTo>
                  <a:lnTo>
                    <a:pt x="11461" y="12855"/>
                  </a:lnTo>
                  <a:cubicBezTo>
                    <a:pt x="11854" y="6261"/>
                    <a:pt x="9916" y="1420"/>
                    <a:pt x="9916" y="1418"/>
                  </a:cubicBezTo>
                  <a:lnTo>
                    <a:pt x="9916" y="1418"/>
                  </a:lnTo>
                  <a:cubicBezTo>
                    <a:pt x="11032" y="5462"/>
                    <a:pt x="9998" y="10298"/>
                    <a:pt x="9998" y="10298"/>
                  </a:cubicBezTo>
                  <a:cubicBezTo>
                    <a:pt x="10102" y="5376"/>
                    <a:pt x="7996" y="1037"/>
                    <a:pt x="7996" y="1037"/>
                  </a:cubicBezTo>
                  <a:lnTo>
                    <a:pt x="7996" y="1037"/>
                  </a:lnTo>
                  <a:cubicBezTo>
                    <a:pt x="8979" y="4559"/>
                    <a:pt x="8065" y="9841"/>
                    <a:pt x="8065" y="9841"/>
                  </a:cubicBezTo>
                  <a:cubicBezTo>
                    <a:pt x="8047" y="6226"/>
                    <a:pt x="5127" y="3"/>
                    <a:pt x="5126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4"/>
            <p:cNvSpPr/>
            <p:nvPr/>
          </p:nvSpPr>
          <p:spPr>
            <a:xfrm>
              <a:off x="7743525" y="5073400"/>
              <a:ext cx="210900" cy="372000"/>
            </a:xfrm>
            <a:custGeom>
              <a:avLst/>
              <a:gdLst/>
              <a:ahLst/>
              <a:cxnLst/>
              <a:rect l="l" t="t" r="r" b="b"/>
              <a:pathLst>
                <a:path w="8436" h="14880" extrusionOk="0">
                  <a:moveTo>
                    <a:pt x="3668" y="0"/>
                  </a:moveTo>
                  <a:cubicBezTo>
                    <a:pt x="4201" y="4548"/>
                    <a:pt x="2401" y="9627"/>
                    <a:pt x="2401" y="9627"/>
                  </a:cubicBezTo>
                  <a:cubicBezTo>
                    <a:pt x="2685" y="7064"/>
                    <a:pt x="1626" y="1390"/>
                    <a:pt x="1625" y="1389"/>
                  </a:cubicBezTo>
                  <a:lnTo>
                    <a:pt x="1625" y="1389"/>
                  </a:lnTo>
                  <a:cubicBezTo>
                    <a:pt x="1927" y="4444"/>
                    <a:pt x="1174" y="8880"/>
                    <a:pt x="1174" y="8880"/>
                  </a:cubicBezTo>
                  <a:cubicBezTo>
                    <a:pt x="1035" y="7144"/>
                    <a:pt x="82" y="3126"/>
                    <a:pt x="81" y="3125"/>
                  </a:cubicBezTo>
                  <a:lnTo>
                    <a:pt x="81" y="3125"/>
                  </a:lnTo>
                  <a:cubicBezTo>
                    <a:pt x="591" y="7179"/>
                    <a:pt x="162" y="8880"/>
                    <a:pt x="1" y="10975"/>
                  </a:cubicBezTo>
                  <a:lnTo>
                    <a:pt x="6023" y="14879"/>
                  </a:lnTo>
                  <a:cubicBezTo>
                    <a:pt x="8435" y="7978"/>
                    <a:pt x="7735" y="1581"/>
                    <a:pt x="7735" y="1579"/>
                  </a:cubicBezTo>
                  <a:lnTo>
                    <a:pt x="7735" y="1579"/>
                  </a:lnTo>
                  <a:cubicBezTo>
                    <a:pt x="7729" y="6735"/>
                    <a:pt x="5328" y="11512"/>
                    <a:pt x="5328" y="11512"/>
                  </a:cubicBezTo>
                  <a:cubicBezTo>
                    <a:pt x="6740" y="6359"/>
                    <a:pt x="5849" y="1078"/>
                    <a:pt x="5849" y="1077"/>
                  </a:cubicBezTo>
                  <a:lnTo>
                    <a:pt x="5849" y="1077"/>
                  </a:lnTo>
                  <a:cubicBezTo>
                    <a:pt x="5849" y="5173"/>
                    <a:pt x="3841" y="10206"/>
                    <a:pt x="3841" y="10206"/>
                  </a:cubicBezTo>
                  <a:cubicBezTo>
                    <a:pt x="4617" y="6717"/>
                    <a:pt x="3668" y="4"/>
                    <a:pt x="3668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4"/>
            <p:cNvSpPr/>
            <p:nvPr/>
          </p:nvSpPr>
          <p:spPr>
            <a:xfrm>
              <a:off x="7527450" y="5096100"/>
              <a:ext cx="247750" cy="324125"/>
            </a:xfrm>
            <a:custGeom>
              <a:avLst/>
              <a:gdLst/>
              <a:ahLst/>
              <a:cxnLst/>
              <a:rect l="l" t="t" r="r" b="b"/>
              <a:pathLst>
                <a:path w="9910" h="12965" extrusionOk="0">
                  <a:moveTo>
                    <a:pt x="8006" y="0"/>
                  </a:moveTo>
                  <a:lnTo>
                    <a:pt x="8006" y="0"/>
                  </a:lnTo>
                  <a:cubicBezTo>
                    <a:pt x="8933" y="4744"/>
                    <a:pt x="7221" y="10361"/>
                    <a:pt x="7221" y="10361"/>
                  </a:cubicBezTo>
                  <a:cubicBezTo>
                    <a:pt x="7798" y="4941"/>
                    <a:pt x="5867" y="579"/>
                    <a:pt x="5867" y="578"/>
                  </a:cubicBezTo>
                  <a:lnTo>
                    <a:pt x="5867" y="578"/>
                  </a:lnTo>
                  <a:cubicBezTo>
                    <a:pt x="6623" y="4351"/>
                    <a:pt x="5397" y="10003"/>
                    <a:pt x="5397" y="10003"/>
                  </a:cubicBezTo>
                  <a:cubicBezTo>
                    <a:pt x="5582" y="6434"/>
                    <a:pt x="3292" y="796"/>
                    <a:pt x="3291" y="793"/>
                  </a:cubicBezTo>
                  <a:lnTo>
                    <a:pt x="3291" y="793"/>
                  </a:lnTo>
                  <a:cubicBezTo>
                    <a:pt x="4727" y="4692"/>
                    <a:pt x="3755" y="10275"/>
                    <a:pt x="3755" y="10275"/>
                  </a:cubicBezTo>
                  <a:cubicBezTo>
                    <a:pt x="3569" y="7811"/>
                    <a:pt x="1331" y="3212"/>
                    <a:pt x="1331" y="3211"/>
                  </a:cubicBezTo>
                  <a:lnTo>
                    <a:pt x="1331" y="3211"/>
                  </a:lnTo>
                  <a:cubicBezTo>
                    <a:pt x="2257" y="5849"/>
                    <a:pt x="2297" y="10275"/>
                    <a:pt x="2297" y="10275"/>
                  </a:cubicBezTo>
                  <a:cubicBezTo>
                    <a:pt x="1811" y="8788"/>
                    <a:pt x="1" y="5659"/>
                    <a:pt x="0" y="5659"/>
                  </a:cubicBezTo>
                  <a:lnTo>
                    <a:pt x="0" y="5659"/>
                  </a:lnTo>
                  <a:cubicBezTo>
                    <a:pt x="1342" y="9060"/>
                    <a:pt x="1208" y="10831"/>
                    <a:pt x="1435" y="12786"/>
                  </a:cubicBezTo>
                  <a:lnTo>
                    <a:pt x="8567" y="12965"/>
                  </a:lnTo>
                  <a:cubicBezTo>
                    <a:pt x="9910" y="5480"/>
                    <a:pt x="8007" y="2"/>
                    <a:pt x="800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1" name="Google Shape;1981;p24"/>
          <p:cNvSpPr txBox="1">
            <a:spLocks noGrp="1"/>
          </p:cNvSpPr>
          <p:nvPr>
            <p:ph type="subTitle" idx="1"/>
          </p:nvPr>
        </p:nvSpPr>
        <p:spPr>
          <a:xfrm>
            <a:off x="1131625" y="1519800"/>
            <a:ext cx="3146400" cy="24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✦"/>
              <a:defRPr/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82" name="Google Shape;1982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983" name="Google Shape;1983;p24"/>
          <p:cNvSpPr txBox="1">
            <a:spLocks noGrp="1"/>
          </p:cNvSpPr>
          <p:nvPr>
            <p:ph type="subTitle" idx="2"/>
          </p:nvPr>
        </p:nvSpPr>
        <p:spPr>
          <a:xfrm>
            <a:off x="4865975" y="1519800"/>
            <a:ext cx="3146400" cy="24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✦"/>
              <a:defRPr/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">
    <p:spTree>
      <p:nvGrpSpPr>
        <p:cNvPr id="1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25"/>
          <p:cNvSpPr/>
          <p:nvPr/>
        </p:nvSpPr>
        <p:spPr>
          <a:xfrm>
            <a:off x="-29600" y="-44400"/>
            <a:ext cx="9280500" cy="1324725"/>
          </a:xfrm>
          <a:custGeom>
            <a:avLst/>
            <a:gdLst/>
            <a:ahLst/>
            <a:cxnLst/>
            <a:rect l="l" t="t" r="r" b="b"/>
            <a:pathLst>
              <a:path w="371220" h="52989" extrusionOk="0">
                <a:moveTo>
                  <a:pt x="592" y="592"/>
                </a:moveTo>
                <a:lnTo>
                  <a:pt x="0" y="52989"/>
                </a:lnTo>
                <a:lnTo>
                  <a:pt x="371220" y="18058"/>
                </a:lnTo>
                <a:lnTo>
                  <a:pt x="369740" y="0"/>
                </a:lnTo>
                <a:close/>
              </a:path>
            </a:pathLst>
          </a:custGeom>
          <a:solidFill>
            <a:srgbClr val="FFFFFF">
              <a:alpha val="34640"/>
            </a:srgbClr>
          </a:solidFill>
          <a:ln>
            <a:noFill/>
          </a:ln>
        </p:spPr>
      </p:sp>
      <p:sp>
        <p:nvSpPr>
          <p:cNvPr id="1986" name="Google Shape;1986;p25"/>
          <p:cNvSpPr/>
          <p:nvPr/>
        </p:nvSpPr>
        <p:spPr>
          <a:xfrm>
            <a:off x="194400" y="168000"/>
            <a:ext cx="8755200" cy="5039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" name="Google Shape;1987;p25"/>
          <p:cNvSpPr txBox="1">
            <a:spLocks noGrp="1"/>
          </p:cNvSpPr>
          <p:nvPr>
            <p:ph type="subTitle" idx="1"/>
          </p:nvPr>
        </p:nvSpPr>
        <p:spPr>
          <a:xfrm>
            <a:off x="903750" y="2578327"/>
            <a:ext cx="25545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✦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988" name="Google Shape;1988;p25"/>
          <p:cNvSpPr txBox="1">
            <a:spLocks noGrp="1"/>
          </p:cNvSpPr>
          <p:nvPr>
            <p:ph type="title"/>
          </p:nvPr>
        </p:nvSpPr>
        <p:spPr>
          <a:xfrm>
            <a:off x="812400" y="1495666"/>
            <a:ext cx="2995800" cy="7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1989" name="Google Shape;1989;p25"/>
          <p:cNvGrpSpPr/>
          <p:nvPr/>
        </p:nvGrpSpPr>
        <p:grpSpPr>
          <a:xfrm>
            <a:off x="-912200" y="3830368"/>
            <a:ext cx="11693680" cy="2593480"/>
            <a:chOff x="2975001" y="4462540"/>
            <a:chExt cx="4979424" cy="1104360"/>
          </a:xfrm>
        </p:grpSpPr>
        <p:sp>
          <p:nvSpPr>
            <p:cNvPr id="1990" name="Google Shape;1990;p25"/>
            <p:cNvSpPr/>
            <p:nvPr/>
          </p:nvSpPr>
          <p:spPr>
            <a:xfrm rot="432916">
              <a:off x="4477425" y="4591138"/>
              <a:ext cx="2090739" cy="681263"/>
            </a:xfrm>
            <a:custGeom>
              <a:avLst/>
              <a:gdLst/>
              <a:ahLst/>
              <a:cxnLst/>
              <a:rect l="l" t="t" r="r" b="b"/>
              <a:pathLst>
                <a:path w="83628" h="27250" extrusionOk="0">
                  <a:moveTo>
                    <a:pt x="70322" y="0"/>
                  </a:moveTo>
                  <a:cubicBezTo>
                    <a:pt x="66249" y="0"/>
                    <a:pt x="60023" y="1146"/>
                    <a:pt x="56645" y="4768"/>
                  </a:cubicBezTo>
                  <a:cubicBezTo>
                    <a:pt x="55529" y="6261"/>
                    <a:pt x="56229" y="8892"/>
                    <a:pt x="54290" y="8892"/>
                  </a:cubicBezTo>
                  <a:cubicBezTo>
                    <a:pt x="53706" y="8892"/>
                    <a:pt x="52995" y="8742"/>
                    <a:pt x="52346" y="8742"/>
                  </a:cubicBezTo>
                  <a:cubicBezTo>
                    <a:pt x="51247" y="8742"/>
                    <a:pt x="51970" y="10021"/>
                    <a:pt x="50779" y="10021"/>
                  </a:cubicBezTo>
                  <a:cubicBezTo>
                    <a:pt x="49188" y="10021"/>
                    <a:pt x="50050" y="9239"/>
                    <a:pt x="48667" y="9239"/>
                  </a:cubicBezTo>
                  <a:cubicBezTo>
                    <a:pt x="47753" y="9239"/>
                    <a:pt x="46920" y="9517"/>
                    <a:pt x="46920" y="10432"/>
                  </a:cubicBezTo>
                  <a:cubicBezTo>
                    <a:pt x="46920" y="11103"/>
                    <a:pt x="47105" y="11768"/>
                    <a:pt x="47105" y="12440"/>
                  </a:cubicBezTo>
                  <a:cubicBezTo>
                    <a:pt x="47105" y="13196"/>
                    <a:pt x="46880" y="14024"/>
                    <a:pt x="46098" y="14024"/>
                  </a:cubicBezTo>
                  <a:cubicBezTo>
                    <a:pt x="45804" y="14024"/>
                    <a:pt x="45497" y="13925"/>
                    <a:pt x="45179" y="13925"/>
                  </a:cubicBezTo>
                  <a:cubicBezTo>
                    <a:pt x="45140" y="13925"/>
                    <a:pt x="45107" y="13925"/>
                    <a:pt x="45080" y="13925"/>
                  </a:cubicBezTo>
                  <a:cubicBezTo>
                    <a:pt x="44712" y="13925"/>
                    <a:pt x="45375" y="13905"/>
                    <a:pt x="45375" y="13307"/>
                  </a:cubicBezTo>
                  <a:cubicBezTo>
                    <a:pt x="45375" y="12977"/>
                    <a:pt x="43559" y="11698"/>
                    <a:pt x="41540" y="11698"/>
                  </a:cubicBezTo>
                  <a:cubicBezTo>
                    <a:pt x="38780" y="11698"/>
                    <a:pt x="38705" y="13295"/>
                    <a:pt x="36888" y="13295"/>
                  </a:cubicBezTo>
                  <a:cubicBezTo>
                    <a:pt x="35633" y="13295"/>
                    <a:pt x="34377" y="12694"/>
                    <a:pt x="33655" y="12694"/>
                  </a:cubicBezTo>
                  <a:cubicBezTo>
                    <a:pt x="32745" y="12694"/>
                    <a:pt x="31901" y="13162"/>
                    <a:pt x="30982" y="13162"/>
                  </a:cubicBezTo>
                  <a:cubicBezTo>
                    <a:pt x="30880" y="13162"/>
                    <a:pt x="30802" y="13149"/>
                    <a:pt x="30743" y="13149"/>
                  </a:cubicBezTo>
                  <a:cubicBezTo>
                    <a:pt x="30619" y="13149"/>
                    <a:pt x="30576" y="13204"/>
                    <a:pt x="30576" y="13543"/>
                  </a:cubicBezTo>
                  <a:cubicBezTo>
                    <a:pt x="30224" y="13695"/>
                    <a:pt x="29877" y="13717"/>
                    <a:pt x="29524" y="13717"/>
                  </a:cubicBezTo>
                  <a:cubicBezTo>
                    <a:pt x="29407" y="13717"/>
                    <a:pt x="29292" y="13712"/>
                    <a:pt x="29177" y="13712"/>
                  </a:cubicBezTo>
                  <a:cubicBezTo>
                    <a:pt x="27788" y="13712"/>
                    <a:pt x="27348" y="14429"/>
                    <a:pt x="27348" y="14806"/>
                  </a:cubicBezTo>
                  <a:cubicBezTo>
                    <a:pt x="27348" y="15112"/>
                    <a:pt x="27626" y="15204"/>
                    <a:pt x="27626" y="15401"/>
                  </a:cubicBezTo>
                  <a:cubicBezTo>
                    <a:pt x="27626" y="15425"/>
                    <a:pt x="27620" y="15436"/>
                    <a:pt x="27597" y="15436"/>
                  </a:cubicBezTo>
                  <a:cubicBezTo>
                    <a:pt x="27597" y="15436"/>
                    <a:pt x="24328" y="14892"/>
                    <a:pt x="22096" y="14892"/>
                  </a:cubicBezTo>
                  <a:cubicBezTo>
                    <a:pt x="15084" y="14892"/>
                    <a:pt x="19012" y="17166"/>
                    <a:pt x="19012" y="18328"/>
                  </a:cubicBezTo>
                  <a:cubicBezTo>
                    <a:pt x="19012" y="18798"/>
                    <a:pt x="18665" y="18832"/>
                    <a:pt x="18270" y="18832"/>
                  </a:cubicBezTo>
                  <a:lnTo>
                    <a:pt x="17981" y="18832"/>
                  </a:lnTo>
                  <a:cubicBezTo>
                    <a:pt x="16535" y="18832"/>
                    <a:pt x="17207" y="19556"/>
                    <a:pt x="16576" y="19556"/>
                  </a:cubicBezTo>
                  <a:cubicBezTo>
                    <a:pt x="16188" y="19556"/>
                    <a:pt x="15778" y="19457"/>
                    <a:pt x="15389" y="19457"/>
                  </a:cubicBezTo>
                  <a:cubicBezTo>
                    <a:pt x="14980" y="19457"/>
                    <a:pt x="14435" y="19613"/>
                    <a:pt x="14435" y="20035"/>
                  </a:cubicBezTo>
                  <a:cubicBezTo>
                    <a:pt x="14435" y="20128"/>
                    <a:pt x="14441" y="20221"/>
                    <a:pt x="14441" y="20312"/>
                  </a:cubicBezTo>
                  <a:cubicBezTo>
                    <a:pt x="14441" y="20758"/>
                    <a:pt x="14233" y="20805"/>
                    <a:pt x="13306" y="20805"/>
                  </a:cubicBezTo>
                  <a:cubicBezTo>
                    <a:pt x="11415" y="20805"/>
                    <a:pt x="6636" y="19358"/>
                    <a:pt x="4067" y="19358"/>
                  </a:cubicBezTo>
                  <a:cubicBezTo>
                    <a:pt x="1250" y="19358"/>
                    <a:pt x="1" y="20961"/>
                    <a:pt x="1" y="21511"/>
                  </a:cubicBezTo>
                  <a:cubicBezTo>
                    <a:pt x="1" y="22662"/>
                    <a:pt x="4420" y="26352"/>
                    <a:pt x="9245" y="26352"/>
                  </a:cubicBezTo>
                  <a:cubicBezTo>
                    <a:pt x="9523" y="26352"/>
                    <a:pt x="9801" y="26341"/>
                    <a:pt x="10085" y="26318"/>
                  </a:cubicBezTo>
                  <a:lnTo>
                    <a:pt x="71681" y="27249"/>
                  </a:lnTo>
                  <a:cubicBezTo>
                    <a:pt x="74348" y="25861"/>
                    <a:pt x="81470" y="24478"/>
                    <a:pt x="81470" y="21111"/>
                  </a:cubicBezTo>
                  <a:cubicBezTo>
                    <a:pt x="81470" y="19214"/>
                    <a:pt x="83628" y="17791"/>
                    <a:pt x="83628" y="16298"/>
                  </a:cubicBezTo>
                  <a:cubicBezTo>
                    <a:pt x="83628" y="14753"/>
                    <a:pt x="80602" y="14597"/>
                    <a:pt x="80602" y="13620"/>
                  </a:cubicBezTo>
                  <a:cubicBezTo>
                    <a:pt x="80602" y="13452"/>
                    <a:pt x="80631" y="13244"/>
                    <a:pt x="80631" y="13052"/>
                  </a:cubicBezTo>
                  <a:cubicBezTo>
                    <a:pt x="80631" y="12491"/>
                    <a:pt x="80209" y="12306"/>
                    <a:pt x="79665" y="12306"/>
                  </a:cubicBezTo>
                  <a:cubicBezTo>
                    <a:pt x="79046" y="12306"/>
                    <a:pt x="78340" y="12566"/>
                    <a:pt x="77854" y="12566"/>
                  </a:cubicBezTo>
                  <a:cubicBezTo>
                    <a:pt x="77438" y="12566"/>
                    <a:pt x="77218" y="12433"/>
                    <a:pt x="77218" y="11495"/>
                  </a:cubicBezTo>
                  <a:cubicBezTo>
                    <a:pt x="77218" y="9697"/>
                    <a:pt x="78503" y="8013"/>
                    <a:pt x="78503" y="6162"/>
                  </a:cubicBezTo>
                  <a:cubicBezTo>
                    <a:pt x="78503" y="3535"/>
                    <a:pt x="76287" y="0"/>
                    <a:pt x="70322" y="0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5"/>
            <p:cNvSpPr/>
            <p:nvPr/>
          </p:nvSpPr>
          <p:spPr>
            <a:xfrm>
              <a:off x="6913800" y="4647425"/>
              <a:ext cx="791725" cy="436525"/>
            </a:xfrm>
            <a:custGeom>
              <a:avLst/>
              <a:gdLst/>
              <a:ahLst/>
              <a:cxnLst/>
              <a:rect l="l" t="t" r="r" b="b"/>
              <a:pathLst>
                <a:path w="31669" h="17461" extrusionOk="0">
                  <a:moveTo>
                    <a:pt x="2163" y="1"/>
                  </a:moveTo>
                  <a:cubicBezTo>
                    <a:pt x="503" y="1"/>
                    <a:pt x="0" y="817"/>
                    <a:pt x="0" y="2489"/>
                  </a:cubicBezTo>
                  <a:cubicBezTo>
                    <a:pt x="0" y="4884"/>
                    <a:pt x="1648" y="7170"/>
                    <a:pt x="3298" y="8812"/>
                  </a:cubicBezTo>
                  <a:cubicBezTo>
                    <a:pt x="4229" y="9344"/>
                    <a:pt x="5154" y="9610"/>
                    <a:pt x="6086" y="10409"/>
                  </a:cubicBezTo>
                  <a:cubicBezTo>
                    <a:pt x="7018" y="11074"/>
                    <a:pt x="8082" y="10675"/>
                    <a:pt x="9014" y="10941"/>
                  </a:cubicBezTo>
                  <a:cubicBezTo>
                    <a:pt x="16200" y="12804"/>
                    <a:pt x="22453" y="16929"/>
                    <a:pt x="29898" y="17461"/>
                  </a:cubicBezTo>
                  <a:cubicBezTo>
                    <a:pt x="30819" y="17461"/>
                    <a:pt x="31669" y="17328"/>
                    <a:pt x="31669" y="13452"/>
                  </a:cubicBezTo>
                  <a:cubicBezTo>
                    <a:pt x="31669" y="10478"/>
                    <a:pt x="30766" y="3362"/>
                    <a:pt x="27636" y="3362"/>
                  </a:cubicBezTo>
                  <a:cubicBezTo>
                    <a:pt x="27226" y="2946"/>
                    <a:pt x="27260" y="2929"/>
                    <a:pt x="26960" y="2929"/>
                  </a:cubicBezTo>
                  <a:cubicBezTo>
                    <a:pt x="25369" y="2929"/>
                    <a:pt x="25861" y="4318"/>
                    <a:pt x="25380" y="4561"/>
                  </a:cubicBezTo>
                  <a:cubicBezTo>
                    <a:pt x="23524" y="5792"/>
                    <a:pt x="23372" y="6238"/>
                    <a:pt x="23431" y="6377"/>
                  </a:cubicBezTo>
                  <a:cubicBezTo>
                    <a:pt x="23327" y="6342"/>
                    <a:pt x="23089" y="6313"/>
                    <a:pt x="22614" y="6313"/>
                  </a:cubicBezTo>
                  <a:cubicBezTo>
                    <a:pt x="20087" y="6313"/>
                    <a:pt x="17119" y="10241"/>
                    <a:pt x="17119" y="10241"/>
                  </a:cubicBezTo>
                  <a:cubicBezTo>
                    <a:pt x="16766" y="10241"/>
                    <a:pt x="14625" y="5741"/>
                    <a:pt x="13936" y="4561"/>
                  </a:cubicBezTo>
                  <a:cubicBezTo>
                    <a:pt x="13249" y="3640"/>
                    <a:pt x="8614" y="742"/>
                    <a:pt x="5890" y="742"/>
                  </a:cubicBezTo>
                  <a:cubicBezTo>
                    <a:pt x="5224" y="742"/>
                    <a:pt x="4571" y="903"/>
                    <a:pt x="3963" y="1367"/>
                  </a:cubicBezTo>
                  <a:cubicBezTo>
                    <a:pt x="3512" y="249"/>
                    <a:pt x="2916" y="1"/>
                    <a:pt x="2163" y="1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5"/>
            <p:cNvSpPr/>
            <p:nvPr/>
          </p:nvSpPr>
          <p:spPr>
            <a:xfrm>
              <a:off x="3772750" y="4895200"/>
              <a:ext cx="832425" cy="226950"/>
            </a:xfrm>
            <a:custGeom>
              <a:avLst/>
              <a:gdLst/>
              <a:ahLst/>
              <a:cxnLst/>
              <a:rect l="l" t="t" r="r" b="b"/>
              <a:pathLst>
                <a:path w="33297" h="9078" extrusionOk="0">
                  <a:moveTo>
                    <a:pt x="12585" y="1"/>
                  </a:moveTo>
                  <a:cubicBezTo>
                    <a:pt x="11248" y="1"/>
                    <a:pt x="11717" y="377"/>
                    <a:pt x="11207" y="631"/>
                  </a:cubicBezTo>
                  <a:cubicBezTo>
                    <a:pt x="10994" y="631"/>
                    <a:pt x="10780" y="805"/>
                    <a:pt x="10571" y="805"/>
                  </a:cubicBezTo>
                  <a:cubicBezTo>
                    <a:pt x="10571" y="805"/>
                    <a:pt x="9189" y="238"/>
                    <a:pt x="7424" y="238"/>
                  </a:cubicBezTo>
                  <a:cubicBezTo>
                    <a:pt x="2535" y="238"/>
                    <a:pt x="1" y="2904"/>
                    <a:pt x="1" y="4797"/>
                  </a:cubicBezTo>
                  <a:cubicBezTo>
                    <a:pt x="1" y="5178"/>
                    <a:pt x="94" y="5566"/>
                    <a:pt x="302" y="5953"/>
                  </a:cubicBezTo>
                  <a:cubicBezTo>
                    <a:pt x="7124" y="7528"/>
                    <a:pt x="4508" y="9077"/>
                    <a:pt x="16918" y="9077"/>
                  </a:cubicBezTo>
                  <a:cubicBezTo>
                    <a:pt x="21036" y="9077"/>
                    <a:pt x="25139" y="8875"/>
                    <a:pt x="29298" y="8615"/>
                  </a:cubicBezTo>
                  <a:cubicBezTo>
                    <a:pt x="30213" y="8615"/>
                    <a:pt x="31081" y="8527"/>
                    <a:pt x="31954" y="8527"/>
                  </a:cubicBezTo>
                  <a:cubicBezTo>
                    <a:pt x="32400" y="8527"/>
                    <a:pt x="32846" y="8551"/>
                    <a:pt x="33297" y="8620"/>
                  </a:cubicBezTo>
                  <a:cubicBezTo>
                    <a:pt x="32336" y="8222"/>
                    <a:pt x="31919" y="6938"/>
                    <a:pt x="31919" y="5723"/>
                  </a:cubicBezTo>
                  <a:cubicBezTo>
                    <a:pt x="31919" y="5080"/>
                    <a:pt x="31983" y="4808"/>
                    <a:pt x="31983" y="4808"/>
                  </a:cubicBezTo>
                  <a:cubicBezTo>
                    <a:pt x="31983" y="4605"/>
                    <a:pt x="31167" y="4050"/>
                    <a:pt x="29987" y="4050"/>
                  </a:cubicBezTo>
                  <a:cubicBezTo>
                    <a:pt x="29385" y="4050"/>
                    <a:pt x="28777" y="4161"/>
                    <a:pt x="28171" y="4161"/>
                  </a:cubicBezTo>
                  <a:cubicBezTo>
                    <a:pt x="27303" y="4161"/>
                    <a:pt x="27303" y="4091"/>
                    <a:pt x="27303" y="3894"/>
                  </a:cubicBezTo>
                  <a:cubicBezTo>
                    <a:pt x="27303" y="3790"/>
                    <a:pt x="27303" y="3691"/>
                    <a:pt x="27169" y="3691"/>
                  </a:cubicBezTo>
                  <a:cubicBezTo>
                    <a:pt x="26782" y="3691"/>
                    <a:pt x="26325" y="3975"/>
                    <a:pt x="26000" y="3975"/>
                  </a:cubicBezTo>
                  <a:cubicBezTo>
                    <a:pt x="25752" y="3975"/>
                    <a:pt x="25578" y="3726"/>
                    <a:pt x="25578" y="3518"/>
                  </a:cubicBezTo>
                  <a:cubicBezTo>
                    <a:pt x="25578" y="3119"/>
                    <a:pt x="26029" y="2615"/>
                    <a:pt x="26029" y="2210"/>
                  </a:cubicBezTo>
                  <a:cubicBezTo>
                    <a:pt x="26029" y="1782"/>
                    <a:pt x="25284" y="1291"/>
                    <a:pt x="24352" y="1291"/>
                  </a:cubicBezTo>
                  <a:cubicBezTo>
                    <a:pt x="23939" y="1291"/>
                    <a:pt x="23510" y="1378"/>
                    <a:pt x="23119" y="1532"/>
                  </a:cubicBezTo>
                  <a:lnTo>
                    <a:pt x="23119" y="1532"/>
                  </a:lnTo>
                  <a:cubicBezTo>
                    <a:pt x="23161" y="1508"/>
                    <a:pt x="23178" y="1479"/>
                    <a:pt x="23178" y="1446"/>
                  </a:cubicBezTo>
                  <a:cubicBezTo>
                    <a:pt x="23178" y="1342"/>
                    <a:pt x="22980" y="1216"/>
                    <a:pt x="22980" y="1112"/>
                  </a:cubicBezTo>
                  <a:cubicBezTo>
                    <a:pt x="22980" y="898"/>
                    <a:pt x="20737" y="498"/>
                    <a:pt x="19724" y="498"/>
                  </a:cubicBezTo>
                  <a:cubicBezTo>
                    <a:pt x="19134" y="794"/>
                    <a:pt x="19429" y="1481"/>
                    <a:pt x="18278" y="1481"/>
                  </a:cubicBezTo>
                  <a:cubicBezTo>
                    <a:pt x="17629" y="1481"/>
                    <a:pt x="16641" y="231"/>
                    <a:pt x="15333" y="231"/>
                  </a:cubicBezTo>
                  <a:cubicBezTo>
                    <a:pt x="15060" y="231"/>
                    <a:pt x="14911" y="487"/>
                    <a:pt x="14761" y="730"/>
                  </a:cubicBezTo>
                  <a:cubicBezTo>
                    <a:pt x="14500" y="474"/>
                    <a:pt x="13615" y="1"/>
                    <a:pt x="12585" y="1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5"/>
            <p:cNvSpPr/>
            <p:nvPr/>
          </p:nvSpPr>
          <p:spPr>
            <a:xfrm>
              <a:off x="4605150" y="5110700"/>
              <a:ext cx="16525" cy="3225"/>
            </a:xfrm>
            <a:custGeom>
              <a:avLst/>
              <a:gdLst/>
              <a:ahLst/>
              <a:cxnLst/>
              <a:rect l="l" t="t" r="r" b="b"/>
              <a:pathLst>
                <a:path w="661" h="129" extrusionOk="0">
                  <a:moveTo>
                    <a:pt x="1" y="0"/>
                  </a:moveTo>
                  <a:lnTo>
                    <a:pt x="1" y="0"/>
                  </a:lnTo>
                  <a:cubicBezTo>
                    <a:pt x="197" y="81"/>
                    <a:pt x="417" y="128"/>
                    <a:pt x="660" y="128"/>
                  </a:cubicBezTo>
                  <a:cubicBezTo>
                    <a:pt x="440" y="70"/>
                    <a:pt x="220" y="3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5"/>
            <p:cNvSpPr/>
            <p:nvPr/>
          </p:nvSpPr>
          <p:spPr>
            <a:xfrm>
              <a:off x="3510765" y="4825511"/>
              <a:ext cx="34325" cy="33875"/>
            </a:xfrm>
            <a:custGeom>
              <a:avLst/>
              <a:gdLst/>
              <a:ahLst/>
              <a:cxnLst/>
              <a:rect l="l" t="t" r="r" b="b"/>
              <a:pathLst>
                <a:path w="1373" h="1355" extrusionOk="0">
                  <a:moveTo>
                    <a:pt x="689" y="1"/>
                  </a:moveTo>
                  <a:cubicBezTo>
                    <a:pt x="313" y="1"/>
                    <a:pt x="6" y="302"/>
                    <a:pt x="6" y="671"/>
                  </a:cubicBezTo>
                  <a:cubicBezTo>
                    <a:pt x="0" y="1047"/>
                    <a:pt x="307" y="1354"/>
                    <a:pt x="684" y="1354"/>
                  </a:cubicBezTo>
                  <a:cubicBezTo>
                    <a:pt x="1065" y="1354"/>
                    <a:pt x="1372" y="1053"/>
                    <a:pt x="1372" y="678"/>
                  </a:cubicBezTo>
                  <a:cubicBezTo>
                    <a:pt x="1372" y="307"/>
                    <a:pt x="1071" y="1"/>
                    <a:pt x="6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5"/>
            <p:cNvSpPr/>
            <p:nvPr/>
          </p:nvSpPr>
          <p:spPr>
            <a:xfrm>
              <a:off x="3611792" y="4861758"/>
              <a:ext cx="27675" cy="31400"/>
            </a:xfrm>
            <a:custGeom>
              <a:avLst/>
              <a:gdLst/>
              <a:ahLst/>
              <a:cxnLst/>
              <a:rect l="l" t="t" r="r" b="b"/>
              <a:pathLst>
                <a:path w="1107" h="1256" extrusionOk="0">
                  <a:moveTo>
                    <a:pt x="556" y="0"/>
                  </a:moveTo>
                  <a:cubicBezTo>
                    <a:pt x="249" y="0"/>
                    <a:pt x="1" y="278"/>
                    <a:pt x="1" y="625"/>
                  </a:cubicBezTo>
                  <a:cubicBezTo>
                    <a:pt x="1" y="972"/>
                    <a:pt x="244" y="1256"/>
                    <a:pt x="551" y="1256"/>
                  </a:cubicBezTo>
                  <a:cubicBezTo>
                    <a:pt x="858" y="1256"/>
                    <a:pt x="1106" y="978"/>
                    <a:pt x="1106" y="631"/>
                  </a:cubicBezTo>
                  <a:cubicBezTo>
                    <a:pt x="1106" y="284"/>
                    <a:pt x="863" y="0"/>
                    <a:pt x="5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5"/>
            <p:cNvSpPr/>
            <p:nvPr/>
          </p:nvSpPr>
          <p:spPr>
            <a:xfrm>
              <a:off x="3536442" y="4786833"/>
              <a:ext cx="60950" cy="93275"/>
            </a:xfrm>
            <a:custGeom>
              <a:avLst/>
              <a:gdLst/>
              <a:ahLst/>
              <a:cxnLst/>
              <a:rect l="l" t="t" r="r" b="b"/>
              <a:pathLst>
                <a:path w="2438" h="3731" extrusionOk="0">
                  <a:moveTo>
                    <a:pt x="1661" y="1"/>
                  </a:moveTo>
                  <a:cubicBezTo>
                    <a:pt x="979" y="579"/>
                    <a:pt x="198" y="1684"/>
                    <a:pt x="99" y="2356"/>
                  </a:cubicBezTo>
                  <a:cubicBezTo>
                    <a:pt x="0" y="3032"/>
                    <a:pt x="424" y="3640"/>
                    <a:pt x="1042" y="3721"/>
                  </a:cubicBezTo>
                  <a:cubicBezTo>
                    <a:pt x="1090" y="3727"/>
                    <a:pt x="1138" y="3731"/>
                    <a:pt x="1186" y="3731"/>
                  </a:cubicBezTo>
                  <a:cubicBezTo>
                    <a:pt x="1749" y="3731"/>
                    <a:pt x="2248" y="3275"/>
                    <a:pt x="2339" y="2650"/>
                  </a:cubicBezTo>
                  <a:cubicBezTo>
                    <a:pt x="2437" y="1980"/>
                    <a:pt x="1974" y="1030"/>
                    <a:pt x="16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5"/>
            <p:cNvSpPr/>
            <p:nvPr/>
          </p:nvSpPr>
          <p:spPr>
            <a:xfrm>
              <a:off x="3443815" y="4807561"/>
              <a:ext cx="34275" cy="42875"/>
            </a:xfrm>
            <a:custGeom>
              <a:avLst/>
              <a:gdLst/>
              <a:ahLst/>
              <a:cxnLst/>
              <a:rect l="l" t="t" r="r" b="b"/>
              <a:pathLst>
                <a:path w="1371" h="1715" extrusionOk="0">
                  <a:moveTo>
                    <a:pt x="689" y="1"/>
                  </a:moveTo>
                  <a:cubicBezTo>
                    <a:pt x="312" y="1"/>
                    <a:pt x="6" y="382"/>
                    <a:pt x="0" y="857"/>
                  </a:cubicBezTo>
                  <a:cubicBezTo>
                    <a:pt x="0" y="1327"/>
                    <a:pt x="307" y="1708"/>
                    <a:pt x="683" y="1714"/>
                  </a:cubicBezTo>
                  <a:cubicBezTo>
                    <a:pt x="1058" y="1714"/>
                    <a:pt x="1365" y="1332"/>
                    <a:pt x="1370" y="857"/>
                  </a:cubicBezTo>
                  <a:cubicBezTo>
                    <a:pt x="1370" y="389"/>
                    <a:pt x="1065" y="8"/>
                    <a:pt x="6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5"/>
            <p:cNvSpPr/>
            <p:nvPr/>
          </p:nvSpPr>
          <p:spPr>
            <a:xfrm>
              <a:off x="3443513" y="4744657"/>
              <a:ext cx="54525" cy="101475"/>
            </a:xfrm>
            <a:custGeom>
              <a:avLst/>
              <a:gdLst/>
              <a:ahLst/>
              <a:cxnLst/>
              <a:rect l="l" t="t" r="r" b="b"/>
              <a:pathLst>
                <a:path w="2181" h="4059" extrusionOk="0">
                  <a:moveTo>
                    <a:pt x="1343" y="1"/>
                  </a:moveTo>
                  <a:cubicBezTo>
                    <a:pt x="1032" y="1"/>
                    <a:pt x="758" y="309"/>
                    <a:pt x="417" y="1448"/>
                  </a:cubicBezTo>
                  <a:cubicBezTo>
                    <a:pt x="18" y="2784"/>
                    <a:pt x="1" y="3947"/>
                    <a:pt x="376" y="4051"/>
                  </a:cubicBezTo>
                  <a:cubicBezTo>
                    <a:pt x="394" y="4056"/>
                    <a:pt x="412" y="4059"/>
                    <a:pt x="432" y="4059"/>
                  </a:cubicBezTo>
                  <a:cubicBezTo>
                    <a:pt x="812" y="4059"/>
                    <a:pt x="1402" y="3090"/>
                    <a:pt x="1782" y="1823"/>
                  </a:cubicBezTo>
                  <a:cubicBezTo>
                    <a:pt x="2181" y="493"/>
                    <a:pt x="1881" y="129"/>
                    <a:pt x="1505" y="25"/>
                  </a:cubicBezTo>
                  <a:cubicBezTo>
                    <a:pt x="1449" y="10"/>
                    <a:pt x="1396" y="1"/>
                    <a:pt x="1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5"/>
            <p:cNvSpPr/>
            <p:nvPr/>
          </p:nvSpPr>
          <p:spPr>
            <a:xfrm>
              <a:off x="3467192" y="4806933"/>
              <a:ext cx="54525" cy="101475"/>
            </a:xfrm>
            <a:custGeom>
              <a:avLst/>
              <a:gdLst/>
              <a:ahLst/>
              <a:cxnLst/>
              <a:rect l="l" t="t" r="r" b="b"/>
              <a:pathLst>
                <a:path w="2181" h="4059" extrusionOk="0">
                  <a:moveTo>
                    <a:pt x="1339" y="1"/>
                  </a:moveTo>
                  <a:cubicBezTo>
                    <a:pt x="1032" y="1"/>
                    <a:pt x="758" y="309"/>
                    <a:pt x="417" y="1448"/>
                  </a:cubicBezTo>
                  <a:cubicBezTo>
                    <a:pt x="17" y="2783"/>
                    <a:pt x="0" y="3947"/>
                    <a:pt x="375" y="4051"/>
                  </a:cubicBezTo>
                  <a:cubicBezTo>
                    <a:pt x="393" y="4056"/>
                    <a:pt x="412" y="4059"/>
                    <a:pt x="431" y="4059"/>
                  </a:cubicBezTo>
                  <a:cubicBezTo>
                    <a:pt x="812" y="4059"/>
                    <a:pt x="1401" y="3090"/>
                    <a:pt x="1782" y="1823"/>
                  </a:cubicBezTo>
                  <a:cubicBezTo>
                    <a:pt x="2180" y="492"/>
                    <a:pt x="1880" y="129"/>
                    <a:pt x="1499" y="25"/>
                  </a:cubicBezTo>
                  <a:cubicBezTo>
                    <a:pt x="1444" y="9"/>
                    <a:pt x="1391" y="1"/>
                    <a:pt x="13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5"/>
            <p:cNvSpPr/>
            <p:nvPr/>
          </p:nvSpPr>
          <p:spPr>
            <a:xfrm>
              <a:off x="3325142" y="4682383"/>
              <a:ext cx="127875" cy="183600"/>
            </a:xfrm>
            <a:custGeom>
              <a:avLst/>
              <a:gdLst/>
              <a:ahLst/>
              <a:cxnLst/>
              <a:rect l="l" t="t" r="r" b="b"/>
              <a:pathLst>
                <a:path w="5115" h="7344" extrusionOk="0">
                  <a:moveTo>
                    <a:pt x="420" y="1"/>
                  </a:moveTo>
                  <a:cubicBezTo>
                    <a:pt x="413" y="1"/>
                    <a:pt x="406" y="1"/>
                    <a:pt x="399" y="1"/>
                  </a:cubicBezTo>
                  <a:lnTo>
                    <a:pt x="1" y="7332"/>
                  </a:lnTo>
                  <a:lnTo>
                    <a:pt x="3947" y="7343"/>
                  </a:lnTo>
                  <a:cubicBezTo>
                    <a:pt x="5115" y="4740"/>
                    <a:pt x="4965" y="2831"/>
                    <a:pt x="4230" y="2778"/>
                  </a:cubicBezTo>
                  <a:cubicBezTo>
                    <a:pt x="4220" y="2777"/>
                    <a:pt x="4209" y="2777"/>
                    <a:pt x="4199" y="2777"/>
                  </a:cubicBezTo>
                  <a:cubicBezTo>
                    <a:pt x="3485" y="2777"/>
                    <a:pt x="3119" y="4682"/>
                    <a:pt x="3119" y="4682"/>
                  </a:cubicBezTo>
                  <a:cubicBezTo>
                    <a:pt x="3119" y="4682"/>
                    <a:pt x="3547" y="1766"/>
                    <a:pt x="2495" y="1714"/>
                  </a:cubicBezTo>
                  <a:cubicBezTo>
                    <a:pt x="2487" y="1714"/>
                    <a:pt x="2479" y="1714"/>
                    <a:pt x="2471" y="1714"/>
                  </a:cubicBezTo>
                  <a:cubicBezTo>
                    <a:pt x="2015" y="1714"/>
                    <a:pt x="1854" y="2412"/>
                    <a:pt x="1815" y="3182"/>
                  </a:cubicBezTo>
                  <a:lnTo>
                    <a:pt x="1815" y="3182"/>
                  </a:lnTo>
                  <a:cubicBezTo>
                    <a:pt x="1616" y="1608"/>
                    <a:pt x="1132" y="1"/>
                    <a:pt x="4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5"/>
            <p:cNvSpPr/>
            <p:nvPr/>
          </p:nvSpPr>
          <p:spPr>
            <a:xfrm>
              <a:off x="6670525" y="4734350"/>
              <a:ext cx="36625" cy="33925"/>
            </a:xfrm>
            <a:custGeom>
              <a:avLst/>
              <a:gdLst/>
              <a:ahLst/>
              <a:cxnLst/>
              <a:rect l="l" t="t" r="r" b="b"/>
              <a:pathLst>
                <a:path w="1465" h="1357" extrusionOk="0">
                  <a:moveTo>
                    <a:pt x="734" y="1"/>
                  </a:moveTo>
                  <a:cubicBezTo>
                    <a:pt x="702" y="1"/>
                    <a:pt x="669" y="3"/>
                    <a:pt x="637" y="7"/>
                  </a:cubicBezTo>
                  <a:cubicBezTo>
                    <a:pt x="260" y="64"/>
                    <a:pt x="1" y="406"/>
                    <a:pt x="52" y="777"/>
                  </a:cubicBezTo>
                  <a:cubicBezTo>
                    <a:pt x="105" y="1111"/>
                    <a:pt x="390" y="1357"/>
                    <a:pt x="722" y="1357"/>
                  </a:cubicBezTo>
                  <a:cubicBezTo>
                    <a:pt x="756" y="1357"/>
                    <a:pt x="791" y="1354"/>
                    <a:pt x="827" y="1349"/>
                  </a:cubicBezTo>
                  <a:cubicBezTo>
                    <a:pt x="1203" y="1297"/>
                    <a:pt x="1464" y="950"/>
                    <a:pt x="1406" y="580"/>
                  </a:cubicBezTo>
                  <a:cubicBezTo>
                    <a:pt x="1359" y="242"/>
                    <a:pt x="1066" y="1"/>
                    <a:pt x="73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5"/>
            <p:cNvSpPr/>
            <p:nvPr/>
          </p:nvSpPr>
          <p:spPr>
            <a:xfrm>
              <a:off x="6742550" y="4719325"/>
              <a:ext cx="29825" cy="31250"/>
            </a:xfrm>
            <a:custGeom>
              <a:avLst/>
              <a:gdLst/>
              <a:ahLst/>
              <a:cxnLst/>
              <a:rect l="l" t="t" r="r" b="b"/>
              <a:pathLst>
                <a:path w="1193" h="1250" extrusionOk="0">
                  <a:moveTo>
                    <a:pt x="577" y="0"/>
                  </a:moveTo>
                  <a:cubicBezTo>
                    <a:pt x="552" y="0"/>
                    <a:pt x="528" y="2"/>
                    <a:pt x="503" y="6"/>
                  </a:cubicBezTo>
                  <a:cubicBezTo>
                    <a:pt x="202" y="46"/>
                    <a:pt x="1" y="359"/>
                    <a:pt x="47" y="706"/>
                  </a:cubicBezTo>
                  <a:cubicBezTo>
                    <a:pt x="94" y="1019"/>
                    <a:pt x="338" y="1250"/>
                    <a:pt x="610" y="1250"/>
                  </a:cubicBezTo>
                  <a:cubicBezTo>
                    <a:pt x="634" y="1250"/>
                    <a:pt x="658" y="1248"/>
                    <a:pt x="682" y="1244"/>
                  </a:cubicBezTo>
                  <a:cubicBezTo>
                    <a:pt x="984" y="1204"/>
                    <a:pt x="1192" y="892"/>
                    <a:pt x="1139" y="545"/>
                  </a:cubicBezTo>
                  <a:cubicBezTo>
                    <a:pt x="1097" y="231"/>
                    <a:pt x="850" y="0"/>
                    <a:pt x="577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5"/>
            <p:cNvSpPr/>
            <p:nvPr/>
          </p:nvSpPr>
          <p:spPr>
            <a:xfrm>
              <a:off x="6363325" y="4791650"/>
              <a:ext cx="29800" cy="31250"/>
            </a:xfrm>
            <a:custGeom>
              <a:avLst/>
              <a:gdLst/>
              <a:ahLst/>
              <a:cxnLst/>
              <a:rect l="l" t="t" r="r" b="b"/>
              <a:pathLst>
                <a:path w="1192" h="1250" extrusionOk="0">
                  <a:moveTo>
                    <a:pt x="584" y="1"/>
                  </a:moveTo>
                  <a:cubicBezTo>
                    <a:pt x="559" y="1"/>
                    <a:pt x="534" y="3"/>
                    <a:pt x="509" y="6"/>
                  </a:cubicBezTo>
                  <a:cubicBezTo>
                    <a:pt x="209" y="47"/>
                    <a:pt x="1" y="359"/>
                    <a:pt x="52" y="706"/>
                  </a:cubicBezTo>
                  <a:cubicBezTo>
                    <a:pt x="94" y="1019"/>
                    <a:pt x="341" y="1249"/>
                    <a:pt x="613" y="1249"/>
                  </a:cubicBezTo>
                  <a:cubicBezTo>
                    <a:pt x="638" y="1249"/>
                    <a:pt x="663" y="1248"/>
                    <a:pt x="688" y="1244"/>
                  </a:cubicBezTo>
                  <a:cubicBezTo>
                    <a:pt x="989" y="1203"/>
                    <a:pt x="1192" y="891"/>
                    <a:pt x="1146" y="544"/>
                  </a:cubicBezTo>
                  <a:cubicBezTo>
                    <a:pt x="1098" y="231"/>
                    <a:pt x="856" y="1"/>
                    <a:pt x="58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5"/>
            <p:cNvSpPr/>
            <p:nvPr/>
          </p:nvSpPr>
          <p:spPr>
            <a:xfrm>
              <a:off x="6401050" y="4758375"/>
              <a:ext cx="63525" cy="92250"/>
            </a:xfrm>
            <a:custGeom>
              <a:avLst/>
              <a:gdLst/>
              <a:ahLst/>
              <a:cxnLst/>
              <a:rect l="l" t="t" r="r" b="b"/>
              <a:pathLst>
                <a:path w="2541" h="3690" extrusionOk="0">
                  <a:moveTo>
                    <a:pt x="644" y="0"/>
                  </a:moveTo>
                  <a:cubicBezTo>
                    <a:pt x="255" y="804"/>
                    <a:pt x="1" y="2136"/>
                    <a:pt x="185" y="2788"/>
                  </a:cubicBezTo>
                  <a:cubicBezTo>
                    <a:pt x="345" y="3333"/>
                    <a:pt x="813" y="3689"/>
                    <a:pt x="1309" y="3689"/>
                  </a:cubicBezTo>
                  <a:cubicBezTo>
                    <a:pt x="1409" y="3689"/>
                    <a:pt x="1509" y="3675"/>
                    <a:pt x="1609" y="3645"/>
                  </a:cubicBezTo>
                  <a:cubicBezTo>
                    <a:pt x="2211" y="3466"/>
                    <a:pt x="2540" y="2788"/>
                    <a:pt x="2350" y="2136"/>
                  </a:cubicBezTo>
                  <a:cubicBezTo>
                    <a:pt x="2164" y="1482"/>
                    <a:pt x="1349" y="810"/>
                    <a:pt x="644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5"/>
            <p:cNvSpPr/>
            <p:nvPr/>
          </p:nvSpPr>
          <p:spPr>
            <a:xfrm>
              <a:off x="6601975" y="4744075"/>
              <a:ext cx="37175" cy="42500"/>
            </a:xfrm>
            <a:custGeom>
              <a:avLst/>
              <a:gdLst/>
              <a:ahLst/>
              <a:cxnLst/>
              <a:rect l="l" t="t" r="r" b="b"/>
              <a:pathLst>
                <a:path w="1487" h="1700" extrusionOk="0">
                  <a:moveTo>
                    <a:pt x="696" y="0"/>
                  </a:moveTo>
                  <a:cubicBezTo>
                    <a:pt x="670" y="0"/>
                    <a:pt x="644" y="2"/>
                    <a:pt x="618" y="6"/>
                  </a:cubicBezTo>
                  <a:cubicBezTo>
                    <a:pt x="249" y="57"/>
                    <a:pt x="0" y="479"/>
                    <a:pt x="63" y="949"/>
                  </a:cubicBezTo>
                  <a:cubicBezTo>
                    <a:pt x="127" y="1384"/>
                    <a:pt x="443" y="1700"/>
                    <a:pt x="783" y="1700"/>
                  </a:cubicBezTo>
                  <a:cubicBezTo>
                    <a:pt x="809" y="1700"/>
                    <a:pt x="835" y="1698"/>
                    <a:pt x="861" y="1694"/>
                  </a:cubicBezTo>
                  <a:cubicBezTo>
                    <a:pt x="1237" y="1643"/>
                    <a:pt x="1486" y="1221"/>
                    <a:pt x="1417" y="751"/>
                  </a:cubicBezTo>
                  <a:cubicBezTo>
                    <a:pt x="1358" y="321"/>
                    <a:pt x="1043" y="0"/>
                    <a:pt x="69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5"/>
            <p:cNvSpPr/>
            <p:nvPr/>
          </p:nvSpPr>
          <p:spPr>
            <a:xfrm>
              <a:off x="6442300" y="4775275"/>
              <a:ext cx="37150" cy="42550"/>
            </a:xfrm>
            <a:custGeom>
              <a:avLst/>
              <a:gdLst/>
              <a:ahLst/>
              <a:cxnLst/>
              <a:rect l="l" t="t" r="r" b="b"/>
              <a:pathLst>
                <a:path w="1486" h="1702" extrusionOk="0">
                  <a:moveTo>
                    <a:pt x="709" y="1"/>
                  </a:moveTo>
                  <a:cubicBezTo>
                    <a:pt x="681" y="1"/>
                    <a:pt x="653" y="3"/>
                    <a:pt x="625" y="8"/>
                  </a:cubicBezTo>
                  <a:cubicBezTo>
                    <a:pt x="249" y="59"/>
                    <a:pt x="0" y="481"/>
                    <a:pt x="70" y="950"/>
                  </a:cubicBezTo>
                  <a:cubicBezTo>
                    <a:pt x="128" y="1381"/>
                    <a:pt x="443" y="1701"/>
                    <a:pt x="790" y="1701"/>
                  </a:cubicBezTo>
                  <a:cubicBezTo>
                    <a:pt x="816" y="1701"/>
                    <a:pt x="842" y="1700"/>
                    <a:pt x="868" y="1696"/>
                  </a:cubicBezTo>
                  <a:cubicBezTo>
                    <a:pt x="1237" y="1639"/>
                    <a:pt x="1486" y="1217"/>
                    <a:pt x="1424" y="753"/>
                  </a:cubicBezTo>
                  <a:cubicBezTo>
                    <a:pt x="1359" y="321"/>
                    <a:pt x="1047" y="1"/>
                    <a:pt x="709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5"/>
            <p:cNvSpPr/>
            <p:nvPr/>
          </p:nvSpPr>
          <p:spPr>
            <a:xfrm>
              <a:off x="6582875" y="4691275"/>
              <a:ext cx="45150" cy="103875"/>
            </a:xfrm>
            <a:custGeom>
              <a:avLst/>
              <a:gdLst/>
              <a:ahLst/>
              <a:cxnLst/>
              <a:rect l="l" t="t" r="r" b="b"/>
              <a:pathLst>
                <a:path w="1806" h="4155" extrusionOk="0">
                  <a:moveTo>
                    <a:pt x="976" y="1"/>
                  </a:moveTo>
                  <a:cubicBezTo>
                    <a:pt x="632" y="1"/>
                    <a:pt x="384" y="297"/>
                    <a:pt x="196" y="1574"/>
                  </a:cubicBezTo>
                  <a:cubicBezTo>
                    <a:pt x="1" y="2951"/>
                    <a:pt x="151" y="4108"/>
                    <a:pt x="538" y="4153"/>
                  </a:cubicBezTo>
                  <a:cubicBezTo>
                    <a:pt x="546" y="4154"/>
                    <a:pt x="554" y="4155"/>
                    <a:pt x="563" y="4155"/>
                  </a:cubicBezTo>
                  <a:cubicBezTo>
                    <a:pt x="946" y="4155"/>
                    <a:pt x="1410" y="3095"/>
                    <a:pt x="1603" y="1742"/>
                  </a:cubicBezTo>
                  <a:cubicBezTo>
                    <a:pt x="1806" y="364"/>
                    <a:pt x="1446" y="52"/>
                    <a:pt x="1059" y="6"/>
                  </a:cubicBezTo>
                  <a:cubicBezTo>
                    <a:pt x="1030" y="3"/>
                    <a:pt x="1003" y="1"/>
                    <a:pt x="976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5"/>
            <p:cNvSpPr/>
            <p:nvPr/>
          </p:nvSpPr>
          <p:spPr>
            <a:xfrm>
              <a:off x="6630875" y="4723250"/>
              <a:ext cx="45150" cy="103875"/>
            </a:xfrm>
            <a:custGeom>
              <a:avLst/>
              <a:gdLst/>
              <a:ahLst/>
              <a:cxnLst/>
              <a:rect l="l" t="t" r="r" b="b"/>
              <a:pathLst>
                <a:path w="1806" h="4155" extrusionOk="0">
                  <a:moveTo>
                    <a:pt x="975" y="0"/>
                  </a:moveTo>
                  <a:cubicBezTo>
                    <a:pt x="632" y="0"/>
                    <a:pt x="385" y="303"/>
                    <a:pt x="198" y="1579"/>
                  </a:cubicBezTo>
                  <a:cubicBezTo>
                    <a:pt x="1" y="2956"/>
                    <a:pt x="151" y="4107"/>
                    <a:pt x="538" y="4153"/>
                  </a:cubicBezTo>
                  <a:cubicBezTo>
                    <a:pt x="547" y="4154"/>
                    <a:pt x="555" y="4155"/>
                    <a:pt x="563" y="4155"/>
                  </a:cubicBezTo>
                  <a:cubicBezTo>
                    <a:pt x="947" y="4155"/>
                    <a:pt x="1410" y="3095"/>
                    <a:pt x="1603" y="1747"/>
                  </a:cubicBezTo>
                  <a:cubicBezTo>
                    <a:pt x="1806" y="370"/>
                    <a:pt x="1453" y="52"/>
                    <a:pt x="1059" y="6"/>
                  </a:cubicBezTo>
                  <a:cubicBezTo>
                    <a:pt x="1031" y="2"/>
                    <a:pt x="1003" y="0"/>
                    <a:pt x="975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5"/>
            <p:cNvSpPr/>
            <p:nvPr/>
          </p:nvSpPr>
          <p:spPr>
            <a:xfrm>
              <a:off x="6447050" y="4745600"/>
              <a:ext cx="57750" cy="99600"/>
            </a:xfrm>
            <a:custGeom>
              <a:avLst/>
              <a:gdLst/>
              <a:ahLst/>
              <a:cxnLst/>
              <a:rect l="l" t="t" r="r" b="b"/>
              <a:pathLst>
                <a:path w="2310" h="3984" extrusionOk="0">
                  <a:moveTo>
                    <a:pt x="724" y="1"/>
                  </a:moveTo>
                  <a:cubicBezTo>
                    <a:pt x="646" y="1"/>
                    <a:pt x="570" y="17"/>
                    <a:pt x="498" y="43"/>
                  </a:cubicBezTo>
                  <a:cubicBezTo>
                    <a:pt x="134" y="182"/>
                    <a:pt x="1" y="522"/>
                    <a:pt x="457" y="1836"/>
                  </a:cubicBezTo>
                  <a:cubicBezTo>
                    <a:pt x="886" y="3067"/>
                    <a:pt x="1498" y="3984"/>
                    <a:pt x="1873" y="3984"/>
                  </a:cubicBezTo>
                  <a:cubicBezTo>
                    <a:pt x="1898" y="3984"/>
                    <a:pt x="1922" y="3980"/>
                    <a:pt x="1944" y="3971"/>
                  </a:cubicBezTo>
                  <a:cubicBezTo>
                    <a:pt x="2310" y="3833"/>
                    <a:pt x="2240" y="2652"/>
                    <a:pt x="1782" y="1339"/>
                  </a:cubicBezTo>
                  <a:cubicBezTo>
                    <a:pt x="1414" y="282"/>
                    <a:pt x="1047" y="1"/>
                    <a:pt x="72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5"/>
            <p:cNvSpPr/>
            <p:nvPr/>
          </p:nvSpPr>
          <p:spPr>
            <a:xfrm>
              <a:off x="6449375" y="4619775"/>
              <a:ext cx="155650" cy="187500"/>
            </a:xfrm>
            <a:custGeom>
              <a:avLst/>
              <a:gdLst/>
              <a:ahLst/>
              <a:cxnLst/>
              <a:rect l="l" t="t" r="r" b="b"/>
              <a:pathLst>
                <a:path w="6226" h="7500" extrusionOk="0">
                  <a:moveTo>
                    <a:pt x="1120" y="1"/>
                  </a:moveTo>
                  <a:cubicBezTo>
                    <a:pt x="1092" y="1"/>
                    <a:pt x="1064" y="3"/>
                    <a:pt x="1036" y="8"/>
                  </a:cubicBezTo>
                  <a:cubicBezTo>
                    <a:pt x="1" y="210"/>
                    <a:pt x="1563" y="7499"/>
                    <a:pt x="1563" y="7499"/>
                  </a:cubicBezTo>
                  <a:lnTo>
                    <a:pt x="5467" y="6933"/>
                  </a:lnTo>
                  <a:cubicBezTo>
                    <a:pt x="6226" y="4223"/>
                    <a:pt x="5820" y="2373"/>
                    <a:pt x="5104" y="2373"/>
                  </a:cubicBezTo>
                  <a:cubicBezTo>
                    <a:pt x="5094" y="2373"/>
                    <a:pt x="5084" y="2374"/>
                    <a:pt x="5074" y="2374"/>
                  </a:cubicBezTo>
                  <a:cubicBezTo>
                    <a:pt x="4340" y="2431"/>
                    <a:pt x="4252" y="4422"/>
                    <a:pt x="4252" y="4422"/>
                  </a:cubicBezTo>
                  <a:cubicBezTo>
                    <a:pt x="4252" y="4422"/>
                    <a:pt x="4252" y="1579"/>
                    <a:pt x="3259" y="1579"/>
                  </a:cubicBezTo>
                  <a:cubicBezTo>
                    <a:pt x="3241" y="1579"/>
                    <a:pt x="3223" y="1580"/>
                    <a:pt x="3205" y="1582"/>
                  </a:cubicBezTo>
                  <a:cubicBezTo>
                    <a:pt x="2788" y="1621"/>
                    <a:pt x="2691" y="2186"/>
                    <a:pt x="2724" y="2852"/>
                  </a:cubicBezTo>
                  <a:lnTo>
                    <a:pt x="2724" y="2852"/>
                  </a:lnTo>
                  <a:cubicBezTo>
                    <a:pt x="2350" y="1398"/>
                    <a:pt x="1763" y="1"/>
                    <a:pt x="1120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5"/>
            <p:cNvSpPr/>
            <p:nvPr/>
          </p:nvSpPr>
          <p:spPr>
            <a:xfrm>
              <a:off x="2975001" y="4722230"/>
              <a:ext cx="4855847" cy="516350"/>
            </a:xfrm>
            <a:custGeom>
              <a:avLst/>
              <a:gdLst/>
              <a:ahLst/>
              <a:cxnLst/>
              <a:rect l="l" t="t" r="r" b="b"/>
              <a:pathLst>
                <a:path w="190762" h="20654" extrusionOk="0">
                  <a:moveTo>
                    <a:pt x="158353" y="1"/>
                  </a:moveTo>
                  <a:cubicBezTo>
                    <a:pt x="157346" y="1"/>
                    <a:pt x="156310" y="34"/>
                    <a:pt x="155245" y="104"/>
                  </a:cubicBezTo>
                  <a:cubicBezTo>
                    <a:pt x="127706" y="1898"/>
                    <a:pt x="106555" y="14672"/>
                    <a:pt x="78420" y="14672"/>
                  </a:cubicBezTo>
                  <a:cubicBezTo>
                    <a:pt x="54133" y="14672"/>
                    <a:pt x="30825" y="4681"/>
                    <a:pt x="15824" y="4681"/>
                  </a:cubicBezTo>
                  <a:cubicBezTo>
                    <a:pt x="15535" y="4681"/>
                    <a:pt x="15249" y="4685"/>
                    <a:pt x="14967" y="4693"/>
                  </a:cubicBezTo>
                  <a:cubicBezTo>
                    <a:pt x="0" y="5091"/>
                    <a:pt x="18953" y="19659"/>
                    <a:pt x="18953" y="19659"/>
                  </a:cubicBezTo>
                  <a:lnTo>
                    <a:pt x="190761" y="20653"/>
                  </a:lnTo>
                  <a:cubicBezTo>
                    <a:pt x="190761" y="20653"/>
                    <a:pt x="183383" y="1"/>
                    <a:pt x="158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5"/>
            <p:cNvSpPr/>
            <p:nvPr/>
          </p:nvSpPr>
          <p:spPr>
            <a:xfrm>
              <a:off x="6864600" y="4722225"/>
              <a:ext cx="966350" cy="516350"/>
            </a:xfrm>
            <a:custGeom>
              <a:avLst/>
              <a:gdLst/>
              <a:ahLst/>
              <a:cxnLst/>
              <a:rect l="l" t="t" r="r" b="b"/>
              <a:pathLst>
                <a:path w="38654" h="20654" extrusionOk="0">
                  <a:moveTo>
                    <a:pt x="6245" y="1"/>
                  </a:moveTo>
                  <a:cubicBezTo>
                    <a:pt x="5238" y="1"/>
                    <a:pt x="4202" y="34"/>
                    <a:pt x="3137" y="104"/>
                  </a:cubicBezTo>
                  <a:cubicBezTo>
                    <a:pt x="2083" y="173"/>
                    <a:pt x="1036" y="261"/>
                    <a:pt x="1" y="359"/>
                  </a:cubicBezTo>
                  <a:cubicBezTo>
                    <a:pt x="1274" y="6503"/>
                    <a:pt x="6844" y="13526"/>
                    <a:pt x="15113" y="18543"/>
                  </a:cubicBezTo>
                  <a:cubicBezTo>
                    <a:pt x="16333" y="19283"/>
                    <a:pt x="17559" y="19948"/>
                    <a:pt x="18792" y="20538"/>
                  </a:cubicBezTo>
                  <a:lnTo>
                    <a:pt x="38653" y="20653"/>
                  </a:lnTo>
                  <a:cubicBezTo>
                    <a:pt x="38653" y="20653"/>
                    <a:pt x="31275" y="1"/>
                    <a:pt x="6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5"/>
            <p:cNvSpPr/>
            <p:nvPr/>
          </p:nvSpPr>
          <p:spPr>
            <a:xfrm>
              <a:off x="7090675" y="4666375"/>
              <a:ext cx="43425" cy="9000"/>
            </a:xfrm>
            <a:custGeom>
              <a:avLst/>
              <a:gdLst/>
              <a:ahLst/>
              <a:cxnLst/>
              <a:rect l="l" t="t" r="r" b="b"/>
              <a:pathLst>
                <a:path w="1737" h="360" extrusionOk="0">
                  <a:moveTo>
                    <a:pt x="1" y="1"/>
                  </a:moveTo>
                  <a:lnTo>
                    <a:pt x="1" y="36"/>
                  </a:lnTo>
                  <a:cubicBezTo>
                    <a:pt x="81" y="88"/>
                    <a:pt x="92" y="244"/>
                    <a:pt x="1" y="290"/>
                  </a:cubicBezTo>
                  <a:lnTo>
                    <a:pt x="1" y="313"/>
                  </a:lnTo>
                  <a:cubicBezTo>
                    <a:pt x="1" y="313"/>
                    <a:pt x="231" y="359"/>
                    <a:pt x="452" y="359"/>
                  </a:cubicBezTo>
                  <a:cubicBezTo>
                    <a:pt x="945" y="349"/>
                    <a:pt x="918" y="184"/>
                    <a:pt x="1489" y="184"/>
                  </a:cubicBezTo>
                  <a:cubicBezTo>
                    <a:pt x="1561" y="184"/>
                    <a:pt x="1643" y="187"/>
                    <a:pt x="1736" y="193"/>
                  </a:cubicBezTo>
                  <a:cubicBezTo>
                    <a:pt x="1449" y="47"/>
                    <a:pt x="1188" y="11"/>
                    <a:pt x="973" y="11"/>
                  </a:cubicBezTo>
                  <a:cubicBezTo>
                    <a:pt x="759" y="11"/>
                    <a:pt x="591" y="47"/>
                    <a:pt x="487" y="47"/>
                  </a:cubicBezTo>
                  <a:cubicBezTo>
                    <a:pt x="260" y="4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5"/>
            <p:cNvSpPr/>
            <p:nvPr/>
          </p:nvSpPr>
          <p:spPr>
            <a:xfrm>
              <a:off x="7089675" y="4666100"/>
              <a:ext cx="1175" cy="67000"/>
            </a:xfrm>
            <a:custGeom>
              <a:avLst/>
              <a:gdLst/>
              <a:ahLst/>
              <a:cxnLst/>
              <a:rect l="l" t="t" r="r" b="b"/>
              <a:pathLst>
                <a:path w="47" h="2680" extrusionOk="0">
                  <a:moveTo>
                    <a:pt x="1" y="1"/>
                  </a:moveTo>
                  <a:lnTo>
                    <a:pt x="1" y="2679"/>
                  </a:lnTo>
                  <a:lnTo>
                    <a:pt x="46" y="2679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5"/>
            <p:cNvSpPr/>
            <p:nvPr/>
          </p:nvSpPr>
          <p:spPr>
            <a:xfrm>
              <a:off x="7089675" y="4676925"/>
              <a:ext cx="1175" cy="46625"/>
            </a:xfrm>
            <a:custGeom>
              <a:avLst/>
              <a:gdLst/>
              <a:ahLst/>
              <a:cxnLst/>
              <a:rect l="l" t="t" r="r" b="b"/>
              <a:pathLst>
                <a:path w="47" h="1865" extrusionOk="0">
                  <a:moveTo>
                    <a:pt x="1" y="1"/>
                  </a:moveTo>
                  <a:lnTo>
                    <a:pt x="1" y="1864"/>
                  </a:lnTo>
                  <a:cubicBezTo>
                    <a:pt x="17" y="1853"/>
                    <a:pt x="28" y="1841"/>
                    <a:pt x="46" y="1830"/>
                  </a:cubicBezTo>
                  <a:lnTo>
                    <a:pt x="46" y="30"/>
                  </a:lnTo>
                  <a:cubicBezTo>
                    <a:pt x="28" y="19"/>
                    <a:pt x="17" y="1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5"/>
            <p:cNvSpPr/>
            <p:nvPr/>
          </p:nvSpPr>
          <p:spPr>
            <a:xfrm>
              <a:off x="7089225" y="4665975"/>
              <a:ext cx="2050" cy="425"/>
            </a:xfrm>
            <a:custGeom>
              <a:avLst/>
              <a:gdLst/>
              <a:ahLst/>
              <a:cxnLst/>
              <a:rect l="l" t="t" r="r" b="b"/>
              <a:pathLst>
                <a:path w="82" h="17" extrusionOk="0">
                  <a:moveTo>
                    <a:pt x="41" y="0"/>
                  </a:moveTo>
                  <a:cubicBezTo>
                    <a:pt x="19" y="0"/>
                    <a:pt x="1" y="6"/>
                    <a:pt x="1" y="6"/>
                  </a:cubicBezTo>
                  <a:cubicBezTo>
                    <a:pt x="1" y="11"/>
                    <a:pt x="19" y="17"/>
                    <a:pt x="41" y="17"/>
                  </a:cubicBezTo>
                  <a:cubicBezTo>
                    <a:pt x="64" y="17"/>
                    <a:pt x="81" y="11"/>
                    <a:pt x="81" y="6"/>
                  </a:cubicBezTo>
                  <a:cubicBezTo>
                    <a:pt x="81" y="6"/>
                    <a:pt x="64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5"/>
            <p:cNvSpPr/>
            <p:nvPr/>
          </p:nvSpPr>
          <p:spPr>
            <a:xfrm>
              <a:off x="6582872" y="4722251"/>
              <a:ext cx="725637" cy="54100"/>
            </a:xfrm>
            <a:custGeom>
              <a:avLst/>
              <a:gdLst/>
              <a:ahLst/>
              <a:cxnLst/>
              <a:rect l="l" t="t" r="r" b="b"/>
              <a:pathLst>
                <a:path w="28384" h="2164" extrusionOk="0">
                  <a:moveTo>
                    <a:pt x="16865" y="0"/>
                  </a:moveTo>
                  <a:cubicBezTo>
                    <a:pt x="15860" y="0"/>
                    <a:pt x="14827" y="33"/>
                    <a:pt x="13764" y="103"/>
                  </a:cubicBezTo>
                  <a:cubicBezTo>
                    <a:pt x="9009" y="410"/>
                    <a:pt x="4443" y="1047"/>
                    <a:pt x="0" y="1891"/>
                  </a:cubicBezTo>
                  <a:cubicBezTo>
                    <a:pt x="3541" y="2065"/>
                    <a:pt x="7765" y="2163"/>
                    <a:pt x="12299" y="2163"/>
                  </a:cubicBezTo>
                  <a:cubicBezTo>
                    <a:pt x="18595" y="2163"/>
                    <a:pt x="24288" y="1972"/>
                    <a:pt x="28384" y="1659"/>
                  </a:cubicBezTo>
                  <a:cubicBezTo>
                    <a:pt x="25041" y="626"/>
                    <a:pt x="21221" y="0"/>
                    <a:pt x="16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5"/>
            <p:cNvSpPr/>
            <p:nvPr/>
          </p:nvSpPr>
          <p:spPr>
            <a:xfrm>
              <a:off x="6805011" y="4722251"/>
              <a:ext cx="503503" cy="54100"/>
            </a:xfrm>
            <a:custGeom>
              <a:avLst/>
              <a:gdLst/>
              <a:ahLst/>
              <a:cxnLst/>
              <a:rect l="l" t="t" r="r" b="b"/>
              <a:pathLst>
                <a:path w="19695" h="2164" extrusionOk="0">
                  <a:moveTo>
                    <a:pt x="8176" y="0"/>
                  </a:moveTo>
                  <a:cubicBezTo>
                    <a:pt x="7171" y="0"/>
                    <a:pt x="6138" y="33"/>
                    <a:pt x="5075" y="103"/>
                  </a:cubicBezTo>
                  <a:cubicBezTo>
                    <a:pt x="3356" y="214"/>
                    <a:pt x="1673" y="369"/>
                    <a:pt x="0" y="561"/>
                  </a:cubicBezTo>
                  <a:cubicBezTo>
                    <a:pt x="336" y="1168"/>
                    <a:pt x="1361" y="1718"/>
                    <a:pt x="2876" y="2163"/>
                  </a:cubicBezTo>
                  <a:lnTo>
                    <a:pt x="3610" y="2163"/>
                  </a:lnTo>
                  <a:cubicBezTo>
                    <a:pt x="9906" y="2163"/>
                    <a:pt x="15599" y="1972"/>
                    <a:pt x="19695" y="1659"/>
                  </a:cubicBezTo>
                  <a:cubicBezTo>
                    <a:pt x="16352" y="626"/>
                    <a:pt x="12532" y="0"/>
                    <a:pt x="8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5"/>
            <p:cNvSpPr/>
            <p:nvPr/>
          </p:nvSpPr>
          <p:spPr>
            <a:xfrm>
              <a:off x="2975096" y="4839278"/>
              <a:ext cx="4855847" cy="399300"/>
            </a:xfrm>
            <a:custGeom>
              <a:avLst/>
              <a:gdLst/>
              <a:ahLst/>
              <a:cxnLst/>
              <a:rect l="l" t="t" r="r" b="b"/>
              <a:pathLst>
                <a:path w="190762" h="15972" extrusionOk="0">
                  <a:moveTo>
                    <a:pt x="15815" y="0"/>
                  </a:moveTo>
                  <a:cubicBezTo>
                    <a:pt x="15529" y="0"/>
                    <a:pt x="15246" y="4"/>
                    <a:pt x="14967" y="11"/>
                  </a:cubicBezTo>
                  <a:cubicBezTo>
                    <a:pt x="0" y="409"/>
                    <a:pt x="18953" y="14977"/>
                    <a:pt x="18953" y="14977"/>
                  </a:cubicBezTo>
                  <a:lnTo>
                    <a:pt x="190761" y="15971"/>
                  </a:lnTo>
                  <a:cubicBezTo>
                    <a:pt x="190761" y="15971"/>
                    <a:pt x="190228" y="14486"/>
                    <a:pt x="188967" y="12310"/>
                  </a:cubicBezTo>
                  <a:cubicBezTo>
                    <a:pt x="181227" y="14236"/>
                    <a:pt x="171582" y="15376"/>
                    <a:pt x="161128" y="15376"/>
                  </a:cubicBezTo>
                  <a:cubicBezTo>
                    <a:pt x="139208" y="15376"/>
                    <a:pt x="120851" y="10360"/>
                    <a:pt x="116118" y="3637"/>
                  </a:cubicBezTo>
                  <a:cubicBezTo>
                    <a:pt x="111473" y="4927"/>
                    <a:pt x="106809" y="6177"/>
                    <a:pt x="102037" y="7218"/>
                  </a:cubicBezTo>
                  <a:cubicBezTo>
                    <a:pt x="93848" y="11474"/>
                    <a:pt x="80757" y="14187"/>
                    <a:pt x="65929" y="14187"/>
                  </a:cubicBezTo>
                  <a:cubicBezTo>
                    <a:pt x="65315" y="14187"/>
                    <a:pt x="64698" y="14183"/>
                    <a:pt x="64079" y="14173"/>
                  </a:cubicBezTo>
                  <a:cubicBezTo>
                    <a:pt x="42557" y="13854"/>
                    <a:pt x="24531" y="7925"/>
                    <a:pt x="19300" y="155"/>
                  </a:cubicBezTo>
                  <a:cubicBezTo>
                    <a:pt x="18094" y="53"/>
                    <a:pt x="16931" y="0"/>
                    <a:pt x="158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5"/>
            <p:cNvSpPr/>
            <p:nvPr/>
          </p:nvSpPr>
          <p:spPr>
            <a:xfrm>
              <a:off x="7311375" y="4889025"/>
              <a:ext cx="414850" cy="256850"/>
            </a:xfrm>
            <a:custGeom>
              <a:avLst/>
              <a:gdLst/>
              <a:ahLst/>
              <a:cxnLst/>
              <a:rect l="l" t="t" r="r" b="b"/>
              <a:pathLst>
                <a:path w="16594" h="10274" extrusionOk="0">
                  <a:moveTo>
                    <a:pt x="12824" y="0"/>
                  </a:moveTo>
                  <a:cubicBezTo>
                    <a:pt x="12108" y="0"/>
                    <a:pt x="11801" y="2534"/>
                    <a:pt x="11669" y="4584"/>
                  </a:cubicBezTo>
                  <a:lnTo>
                    <a:pt x="11669" y="4584"/>
                  </a:lnTo>
                  <a:cubicBezTo>
                    <a:pt x="11623" y="4022"/>
                    <a:pt x="11505" y="3551"/>
                    <a:pt x="11253" y="3407"/>
                  </a:cubicBezTo>
                  <a:cubicBezTo>
                    <a:pt x="11216" y="3385"/>
                    <a:pt x="11178" y="3375"/>
                    <a:pt x="11140" y="3375"/>
                  </a:cubicBezTo>
                  <a:cubicBezTo>
                    <a:pt x="10431" y="3375"/>
                    <a:pt x="9685" y="6942"/>
                    <a:pt x="9685" y="6942"/>
                  </a:cubicBezTo>
                  <a:cubicBezTo>
                    <a:pt x="9685" y="6942"/>
                    <a:pt x="10091" y="2168"/>
                    <a:pt x="9419" y="1740"/>
                  </a:cubicBezTo>
                  <a:cubicBezTo>
                    <a:pt x="9391" y="1723"/>
                    <a:pt x="9363" y="1715"/>
                    <a:pt x="9334" y="1715"/>
                  </a:cubicBezTo>
                  <a:cubicBezTo>
                    <a:pt x="8665" y="1715"/>
                    <a:pt x="7661" y="6200"/>
                    <a:pt x="7661" y="6200"/>
                  </a:cubicBezTo>
                  <a:cubicBezTo>
                    <a:pt x="7661" y="6200"/>
                    <a:pt x="8072" y="1295"/>
                    <a:pt x="7100" y="988"/>
                  </a:cubicBezTo>
                  <a:cubicBezTo>
                    <a:pt x="7077" y="981"/>
                    <a:pt x="7055" y="977"/>
                    <a:pt x="7032" y="977"/>
                  </a:cubicBezTo>
                  <a:cubicBezTo>
                    <a:pt x="6281" y="977"/>
                    <a:pt x="6045" y="4968"/>
                    <a:pt x="5984" y="6421"/>
                  </a:cubicBezTo>
                  <a:lnTo>
                    <a:pt x="5984" y="6421"/>
                  </a:lnTo>
                  <a:cubicBezTo>
                    <a:pt x="6007" y="5367"/>
                    <a:pt x="5976" y="3081"/>
                    <a:pt x="5277" y="3054"/>
                  </a:cubicBezTo>
                  <a:cubicBezTo>
                    <a:pt x="5273" y="3054"/>
                    <a:pt x="5269" y="3054"/>
                    <a:pt x="5264" y="3054"/>
                  </a:cubicBezTo>
                  <a:cubicBezTo>
                    <a:pt x="4365" y="3054"/>
                    <a:pt x="4531" y="6750"/>
                    <a:pt x="4531" y="6750"/>
                  </a:cubicBezTo>
                  <a:cubicBezTo>
                    <a:pt x="4531" y="6750"/>
                    <a:pt x="4120" y="1543"/>
                    <a:pt x="3067" y="1242"/>
                  </a:cubicBezTo>
                  <a:cubicBezTo>
                    <a:pt x="3039" y="1234"/>
                    <a:pt x="3013" y="1230"/>
                    <a:pt x="2989" y="1230"/>
                  </a:cubicBezTo>
                  <a:cubicBezTo>
                    <a:pt x="2058" y="1230"/>
                    <a:pt x="2865" y="6692"/>
                    <a:pt x="2865" y="6692"/>
                  </a:cubicBezTo>
                  <a:cubicBezTo>
                    <a:pt x="2865" y="6692"/>
                    <a:pt x="1920" y="3518"/>
                    <a:pt x="1349" y="3518"/>
                  </a:cubicBezTo>
                  <a:cubicBezTo>
                    <a:pt x="1308" y="3518"/>
                    <a:pt x="1270" y="3534"/>
                    <a:pt x="1234" y="3568"/>
                  </a:cubicBezTo>
                  <a:cubicBezTo>
                    <a:pt x="1" y="4720"/>
                    <a:pt x="1829" y="7983"/>
                    <a:pt x="2581" y="10274"/>
                  </a:cubicBezTo>
                  <a:lnTo>
                    <a:pt x="15736" y="9434"/>
                  </a:lnTo>
                  <a:cubicBezTo>
                    <a:pt x="15736" y="9434"/>
                    <a:pt x="16593" y="4673"/>
                    <a:pt x="16073" y="4384"/>
                  </a:cubicBezTo>
                  <a:cubicBezTo>
                    <a:pt x="16045" y="4369"/>
                    <a:pt x="16015" y="4362"/>
                    <a:pt x="15985" y="4362"/>
                  </a:cubicBezTo>
                  <a:cubicBezTo>
                    <a:pt x="15455" y="4362"/>
                    <a:pt x="14626" y="6595"/>
                    <a:pt x="14626" y="6595"/>
                  </a:cubicBezTo>
                  <a:cubicBezTo>
                    <a:pt x="14626" y="6595"/>
                    <a:pt x="15135" y="3151"/>
                    <a:pt x="14615" y="2868"/>
                  </a:cubicBezTo>
                  <a:cubicBezTo>
                    <a:pt x="14598" y="2859"/>
                    <a:pt x="14581" y="2854"/>
                    <a:pt x="14564" y="2854"/>
                  </a:cubicBezTo>
                  <a:cubicBezTo>
                    <a:pt x="14041" y="2854"/>
                    <a:pt x="13250" y="6942"/>
                    <a:pt x="13250" y="6942"/>
                  </a:cubicBezTo>
                  <a:cubicBezTo>
                    <a:pt x="13250" y="6942"/>
                    <a:pt x="14181" y="323"/>
                    <a:pt x="12903" y="10"/>
                  </a:cubicBezTo>
                  <a:cubicBezTo>
                    <a:pt x="12876" y="4"/>
                    <a:pt x="12850" y="0"/>
                    <a:pt x="12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5"/>
            <p:cNvSpPr/>
            <p:nvPr/>
          </p:nvSpPr>
          <p:spPr>
            <a:xfrm>
              <a:off x="3594000" y="5117225"/>
              <a:ext cx="4260225" cy="249350"/>
            </a:xfrm>
            <a:custGeom>
              <a:avLst/>
              <a:gdLst/>
              <a:ahLst/>
              <a:cxnLst/>
              <a:rect l="l" t="t" r="r" b="b"/>
              <a:pathLst>
                <a:path w="170409" h="9974" extrusionOk="0">
                  <a:moveTo>
                    <a:pt x="0" y="0"/>
                  </a:moveTo>
                  <a:lnTo>
                    <a:pt x="0" y="9974"/>
                  </a:lnTo>
                  <a:lnTo>
                    <a:pt x="170409" y="9974"/>
                  </a:lnTo>
                  <a:lnTo>
                    <a:pt x="1704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5"/>
            <p:cNvSpPr/>
            <p:nvPr/>
          </p:nvSpPr>
          <p:spPr>
            <a:xfrm>
              <a:off x="3594000" y="5117225"/>
              <a:ext cx="4260225" cy="249350"/>
            </a:xfrm>
            <a:custGeom>
              <a:avLst/>
              <a:gdLst/>
              <a:ahLst/>
              <a:cxnLst/>
              <a:rect l="l" t="t" r="r" b="b"/>
              <a:pathLst>
                <a:path w="170409" h="9974" extrusionOk="0">
                  <a:moveTo>
                    <a:pt x="0" y="0"/>
                  </a:moveTo>
                  <a:lnTo>
                    <a:pt x="0" y="9974"/>
                  </a:lnTo>
                  <a:lnTo>
                    <a:pt x="170409" y="9974"/>
                  </a:lnTo>
                  <a:lnTo>
                    <a:pt x="170177" y="1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5"/>
            <p:cNvSpPr/>
            <p:nvPr/>
          </p:nvSpPr>
          <p:spPr>
            <a:xfrm>
              <a:off x="3492325" y="5165375"/>
              <a:ext cx="4263975" cy="309550"/>
            </a:xfrm>
            <a:custGeom>
              <a:avLst/>
              <a:gdLst/>
              <a:ahLst/>
              <a:cxnLst/>
              <a:rect l="l" t="t" r="r" b="b"/>
              <a:pathLst>
                <a:path w="170559" h="12382" extrusionOk="0">
                  <a:moveTo>
                    <a:pt x="198" y="0"/>
                  </a:moveTo>
                  <a:lnTo>
                    <a:pt x="0" y="8510"/>
                  </a:lnTo>
                  <a:lnTo>
                    <a:pt x="170367" y="12381"/>
                  </a:lnTo>
                  <a:lnTo>
                    <a:pt x="170559" y="3864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5"/>
            <p:cNvSpPr/>
            <p:nvPr/>
          </p:nvSpPr>
          <p:spPr>
            <a:xfrm>
              <a:off x="3322588" y="5119675"/>
              <a:ext cx="243875" cy="175325"/>
            </a:xfrm>
            <a:custGeom>
              <a:avLst/>
              <a:gdLst/>
              <a:ahLst/>
              <a:cxnLst/>
              <a:rect l="l" t="t" r="r" b="b"/>
              <a:pathLst>
                <a:path w="9755" h="7013" extrusionOk="0">
                  <a:moveTo>
                    <a:pt x="3650" y="1"/>
                  </a:moveTo>
                  <a:cubicBezTo>
                    <a:pt x="3650" y="2"/>
                    <a:pt x="2552" y="4172"/>
                    <a:pt x="3223" y="5745"/>
                  </a:cubicBezTo>
                  <a:cubicBezTo>
                    <a:pt x="3223" y="5745"/>
                    <a:pt x="1511" y="3477"/>
                    <a:pt x="1372" y="1366"/>
                  </a:cubicBezTo>
                  <a:lnTo>
                    <a:pt x="1372" y="1366"/>
                  </a:lnTo>
                  <a:cubicBezTo>
                    <a:pt x="1372" y="1366"/>
                    <a:pt x="921" y="4004"/>
                    <a:pt x="2037" y="6046"/>
                  </a:cubicBezTo>
                  <a:cubicBezTo>
                    <a:pt x="2037" y="6046"/>
                    <a:pt x="325" y="4148"/>
                    <a:pt x="18" y="1961"/>
                  </a:cubicBezTo>
                  <a:lnTo>
                    <a:pt x="18" y="1961"/>
                  </a:lnTo>
                  <a:cubicBezTo>
                    <a:pt x="18" y="1962"/>
                    <a:pt x="0" y="4577"/>
                    <a:pt x="1632" y="7013"/>
                  </a:cubicBezTo>
                  <a:lnTo>
                    <a:pt x="7915" y="6839"/>
                  </a:lnTo>
                  <a:cubicBezTo>
                    <a:pt x="8048" y="5653"/>
                    <a:pt x="7602" y="4548"/>
                    <a:pt x="9754" y="1285"/>
                  </a:cubicBezTo>
                  <a:lnTo>
                    <a:pt x="9754" y="1285"/>
                  </a:lnTo>
                  <a:cubicBezTo>
                    <a:pt x="9754" y="1286"/>
                    <a:pt x="6851" y="4508"/>
                    <a:pt x="6387" y="5491"/>
                  </a:cubicBezTo>
                  <a:cubicBezTo>
                    <a:pt x="6387" y="5491"/>
                    <a:pt x="5792" y="2783"/>
                    <a:pt x="6763" y="278"/>
                  </a:cubicBezTo>
                  <a:lnTo>
                    <a:pt x="6763" y="278"/>
                  </a:lnTo>
                  <a:cubicBezTo>
                    <a:pt x="6763" y="279"/>
                    <a:pt x="4536" y="4391"/>
                    <a:pt x="4715" y="5693"/>
                  </a:cubicBezTo>
                  <a:cubicBezTo>
                    <a:pt x="4715" y="5693"/>
                    <a:pt x="2956" y="3072"/>
                    <a:pt x="3650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5"/>
            <p:cNvSpPr/>
            <p:nvPr/>
          </p:nvSpPr>
          <p:spPr>
            <a:xfrm>
              <a:off x="3443513" y="5017825"/>
              <a:ext cx="257600" cy="321300"/>
            </a:xfrm>
            <a:custGeom>
              <a:avLst/>
              <a:gdLst/>
              <a:ahLst/>
              <a:cxnLst/>
              <a:rect l="l" t="t" r="r" b="b"/>
              <a:pathLst>
                <a:path w="10304" h="12852" extrusionOk="0">
                  <a:moveTo>
                    <a:pt x="5600" y="1"/>
                  </a:moveTo>
                  <a:lnTo>
                    <a:pt x="5600" y="1"/>
                  </a:lnTo>
                  <a:cubicBezTo>
                    <a:pt x="5600" y="3"/>
                    <a:pt x="3483" y="6487"/>
                    <a:pt x="3795" y="9872"/>
                  </a:cubicBezTo>
                  <a:cubicBezTo>
                    <a:pt x="3795" y="9872"/>
                    <a:pt x="2471" y="4902"/>
                    <a:pt x="3014" y="1205"/>
                  </a:cubicBezTo>
                  <a:lnTo>
                    <a:pt x="3014" y="1205"/>
                  </a:lnTo>
                  <a:cubicBezTo>
                    <a:pt x="3013" y="1205"/>
                    <a:pt x="1528" y="5781"/>
                    <a:pt x="2158" y="10449"/>
                  </a:cubicBezTo>
                  <a:cubicBezTo>
                    <a:pt x="2158" y="10449"/>
                    <a:pt x="666" y="5931"/>
                    <a:pt x="1227" y="1691"/>
                  </a:cubicBezTo>
                  <a:lnTo>
                    <a:pt x="1227" y="1691"/>
                  </a:lnTo>
                  <a:cubicBezTo>
                    <a:pt x="1226" y="1692"/>
                    <a:pt x="1" y="6777"/>
                    <a:pt x="1146" y="12851"/>
                  </a:cubicBezTo>
                  <a:lnTo>
                    <a:pt x="8637" y="12457"/>
                  </a:lnTo>
                  <a:cubicBezTo>
                    <a:pt x="8840" y="10102"/>
                    <a:pt x="8527" y="8043"/>
                    <a:pt x="10303" y="3455"/>
                  </a:cubicBezTo>
                  <a:lnTo>
                    <a:pt x="10303" y="3455"/>
                  </a:lnTo>
                  <a:cubicBezTo>
                    <a:pt x="10303" y="3456"/>
                    <a:pt x="7857" y="7858"/>
                    <a:pt x="7307" y="9645"/>
                  </a:cubicBezTo>
                  <a:cubicBezTo>
                    <a:pt x="7307" y="9645"/>
                    <a:pt x="7099" y="4740"/>
                    <a:pt x="8158" y="1367"/>
                  </a:cubicBezTo>
                  <a:lnTo>
                    <a:pt x="8158" y="1367"/>
                  </a:lnTo>
                  <a:cubicBezTo>
                    <a:pt x="8158" y="1368"/>
                    <a:pt x="5624" y="7285"/>
                    <a:pt x="5537" y="9894"/>
                  </a:cubicBezTo>
                  <a:lnTo>
                    <a:pt x="5537" y="9894"/>
                  </a:lnTo>
                  <a:cubicBezTo>
                    <a:pt x="5537" y="9894"/>
                    <a:pt x="4247" y="4537"/>
                    <a:pt x="5600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5"/>
            <p:cNvSpPr/>
            <p:nvPr/>
          </p:nvSpPr>
          <p:spPr>
            <a:xfrm>
              <a:off x="3600138" y="5050250"/>
              <a:ext cx="268900" cy="309700"/>
            </a:xfrm>
            <a:custGeom>
              <a:avLst/>
              <a:gdLst/>
              <a:ahLst/>
              <a:cxnLst/>
              <a:rect l="l" t="t" r="r" b="b"/>
              <a:pathLst>
                <a:path w="10756" h="12388" extrusionOk="0">
                  <a:moveTo>
                    <a:pt x="5114" y="1"/>
                  </a:moveTo>
                  <a:lnTo>
                    <a:pt x="5114" y="1"/>
                  </a:lnTo>
                  <a:cubicBezTo>
                    <a:pt x="6208" y="3940"/>
                    <a:pt x="4403" y="8395"/>
                    <a:pt x="4403" y="8395"/>
                  </a:cubicBezTo>
                  <a:cubicBezTo>
                    <a:pt x="4524" y="6012"/>
                    <a:pt x="2402" y="563"/>
                    <a:pt x="2401" y="562"/>
                  </a:cubicBezTo>
                  <a:lnTo>
                    <a:pt x="2401" y="562"/>
                  </a:lnTo>
                  <a:cubicBezTo>
                    <a:pt x="3177" y="3501"/>
                    <a:pt x="2471" y="7742"/>
                    <a:pt x="2471" y="7742"/>
                  </a:cubicBezTo>
                  <a:cubicBezTo>
                    <a:pt x="2060" y="6012"/>
                    <a:pt x="1" y="1783"/>
                    <a:pt x="0" y="1782"/>
                  </a:cubicBezTo>
                  <a:lnTo>
                    <a:pt x="0" y="1782"/>
                  </a:lnTo>
                  <a:cubicBezTo>
                    <a:pt x="1320" y="6023"/>
                    <a:pt x="741" y="7798"/>
                    <a:pt x="678" y="10062"/>
                  </a:cubicBezTo>
                  <a:lnTo>
                    <a:pt x="9245" y="12387"/>
                  </a:lnTo>
                  <a:cubicBezTo>
                    <a:pt x="10756" y="6851"/>
                    <a:pt x="9558" y="2223"/>
                    <a:pt x="9557" y="2222"/>
                  </a:cubicBezTo>
                  <a:lnTo>
                    <a:pt x="9557" y="2222"/>
                  </a:lnTo>
                  <a:cubicBezTo>
                    <a:pt x="10038" y="5942"/>
                    <a:pt x="8181" y="9749"/>
                    <a:pt x="8181" y="9749"/>
                  </a:cubicBezTo>
                  <a:cubicBezTo>
                    <a:pt x="9095" y="5612"/>
                    <a:pt x="7701" y="1459"/>
                    <a:pt x="7701" y="1459"/>
                  </a:cubicBezTo>
                  <a:lnTo>
                    <a:pt x="7701" y="1459"/>
                  </a:lnTo>
                  <a:cubicBezTo>
                    <a:pt x="8100" y="4640"/>
                    <a:pt x="6353" y="8800"/>
                    <a:pt x="6353" y="8800"/>
                  </a:cubicBezTo>
                  <a:cubicBezTo>
                    <a:pt x="6919" y="5793"/>
                    <a:pt x="5115" y="2"/>
                    <a:pt x="511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5"/>
            <p:cNvSpPr/>
            <p:nvPr/>
          </p:nvSpPr>
          <p:spPr>
            <a:xfrm>
              <a:off x="3999038" y="5092775"/>
              <a:ext cx="287425" cy="373175"/>
            </a:xfrm>
            <a:custGeom>
              <a:avLst/>
              <a:gdLst/>
              <a:ahLst/>
              <a:cxnLst/>
              <a:rect l="l" t="t" r="r" b="b"/>
              <a:pathLst>
                <a:path w="11497" h="14927" extrusionOk="0">
                  <a:moveTo>
                    <a:pt x="6434" y="1"/>
                  </a:moveTo>
                  <a:cubicBezTo>
                    <a:pt x="6249" y="4438"/>
                    <a:pt x="3085" y="8620"/>
                    <a:pt x="3085" y="8620"/>
                  </a:cubicBezTo>
                  <a:cubicBezTo>
                    <a:pt x="3900" y="6335"/>
                    <a:pt x="3646" y="771"/>
                    <a:pt x="3646" y="770"/>
                  </a:cubicBezTo>
                  <a:lnTo>
                    <a:pt x="3646" y="770"/>
                  </a:lnTo>
                  <a:cubicBezTo>
                    <a:pt x="3454" y="3675"/>
                    <a:pt x="1748" y="7521"/>
                    <a:pt x="1748" y="7521"/>
                  </a:cubicBezTo>
                  <a:cubicBezTo>
                    <a:pt x="1898" y="5896"/>
                    <a:pt x="1499" y="1956"/>
                    <a:pt x="1499" y="1956"/>
                  </a:cubicBezTo>
                  <a:cubicBezTo>
                    <a:pt x="1371" y="5792"/>
                    <a:pt x="562" y="7203"/>
                    <a:pt x="1" y="9042"/>
                  </a:cubicBezTo>
                  <a:lnTo>
                    <a:pt x="6637" y="14927"/>
                  </a:lnTo>
                  <a:cubicBezTo>
                    <a:pt x="11195" y="9159"/>
                    <a:pt x="11496" y="2627"/>
                    <a:pt x="11496" y="2626"/>
                  </a:cubicBezTo>
                  <a:lnTo>
                    <a:pt x="11496" y="2626"/>
                  </a:lnTo>
                  <a:cubicBezTo>
                    <a:pt x="10472" y="7683"/>
                    <a:pt x="6375" y="11432"/>
                    <a:pt x="6375" y="11432"/>
                  </a:cubicBezTo>
                  <a:cubicBezTo>
                    <a:pt x="9211" y="6978"/>
                    <a:pt x="9048" y="1598"/>
                    <a:pt x="9048" y="1597"/>
                  </a:cubicBezTo>
                  <a:lnTo>
                    <a:pt x="9048" y="1597"/>
                  </a:lnTo>
                  <a:cubicBezTo>
                    <a:pt x="8262" y="5549"/>
                    <a:pt x="4744" y="9656"/>
                    <a:pt x="4744" y="9656"/>
                  </a:cubicBezTo>
                  <a:cubicBezTo>
                    <a:pt x="6375" y="6626"/>
                    <a:pt x="6434" y="3"/>
                    <a:pt x="643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5"/>
            <p:cNvSpPr/>
            <p:nvPr/>
          </p:nvSpPr>
          <p:spPr>
            <a:xfrm>
              <a:off x="3787863" y="5077025"/>
              <a:ext cx="268900" cy="306625"/>
            </a:xfrm>
            <a:custGeom>
              <a:avLst/>
              <a:gdLst/>
              <a:ahLst/>
              <a:cxnLst/>
              <a:rect l="l" t="t" r="r" b="b"/>
              <a:pathLst>
                <a:path w="10756" h="12265" extrusionOk="0">
                  <a:moveTo>
                    <a:pt x="4155" y="0"/>
                  </a:moveTo>
                  <a:lnTo>
                    <a:pt x="4155" y="0"/>
                  </a:lnTo>
                  <a:cubicBezTo>
                    <a:pt x="5028" y="3737"/>
                    <a:pt x="3050" y="8296"/>
                    <a:pt x="3050" y="8296"/>
                  </a:cubicBezTo>
                  <a:cubicBezTo>
                    <a:pt x="3270" y="6121"/>
                    <a:pt x="1731" y="1614"/>
                    <a:pt x="1730" y="1614"/>
                  </a:cubicBezTo>
                  <a:lnTo>
                    <a:pt x="1730" y="1614"/>
                  </a:lnTo>
                  <a:cubicBezTo>
                    <a:pt x="2234" y="4084"/>
                    <a:pt x="1546" y="7856"/>
                    <a:pt x="1546" y="7856"/>
                  </a:cubicBezTo>
                  <a:cubicBezTo>
                    <a:pt x="1297" y="6462"/>
                    <a:pt x="1" y="3350"/>
                    <a:pt x="0" y="3349"/>
                  </a:cubicBezTo>
                  <a:lnTo>
                    <a:pt x="0" y="3349"/>
                  </a:lnTo>
                  <a:cubicBezTo>
                    <a:pt x="782" y="6561"/>
                    <a:pt x="360" y="8006"/>
                    <a:pt x="267" y="9725"/>
                  </a:cubicBezTo>
                  <a:lnTo>
                    <a:pt x="7852" y="12265"/>
                  </a:lnTo>
                  <a:cubicBezTo>
                    <a:pt x="10755" y="5902"/>
                    <a:pt x="9506" y="400"/>
                    <a:pt x="9506" y="399"/>
                  </a:cubicBezTo>
                  <a:lnTo>
                    <a:pt x="9506" y="399"/>
                  </a:lnTo>
                  <a:cubicBezTo>
                    <a:pt x="9732" y="4940"/>
                    <a:pt x="6787" y="9464"/>
                    <a:pt x="6787" y="9464"/>
                  </a:cubicBezTo>
                  <a:cubicBezTo>
                    <a:pt x="8390" y="4796"/>
                    <a:pt x="6972" y="410"/>
                    <a:pt x="6972" y="410"/>
                  </a:cubicBezTo>
                  <a:lnTo>
                    <a:pt x="6972" y="410"/>
                  </a:lnTo>
                  <a:cubicBezTo>
                    <a:pt x="7169" y="3945"/>
                    <a:pt x="4843" y="8567"/>
                    <a:pt x="4843" y="8567"/>
                  </a:cubicBezTo>
                  <a:cubicBezTo>
                    <a:pt x="5658" y="5496"/>
                    <a:pt x="4155" y="2"/>
                    <a:pt x="4155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5"/>
            <p:cNvSpPr/>
            <p:nvPr/>
          </p:nvSpPr>
          <p:spPr>
            <a:xfrm>
              <a:off x="6988825" y="5290175"/>
              <a:ext cx="303600" cy="270500"/>
            </a:xfrm>
            <a:custGeom>
              <a:avLst/>
              <a:gdLst/>
              <a:ahLst/>
              <a:cxnLst/>
              <a:rect l="l" t="t" r="r" b="b"/>
              <a:pathLst>
                <a:path w="12144" h="10820" extrusionOk="0">
                  <a:moveTo>
                    <a:pt x="8383" y="0"/>
                  </a:moveTo>
                  <a:cubicBezTo>
                    <a:pt x="8382" y="2"/>
                    <a:pt x="6590" y="6122"/>
                    <a:pt x="7116" y="7719"/>
                  </a:cubicBezTo>
                  <a:cubicBezTo>
                    <a:pt x="7116" y="7719"/>
                    <a:pt x="4246" y="5057"/>
                    <a:pt x="4398" y="742"/>
                  </a:cubicBezTo>
                  <a:lnTo>
                    <a:pt x="4398" y="742"/>
                  </a:lnTo>
                  <a:cubicBezTo>
                    <a:pt x="4397" y="744"/>
                    <a:pt x="3992" y="6678"/>
                    <a:pt x="5247" y="8442"/>
                  </a:cubicBezTo>
                  <a:cubicBezTo>
                    <a:pt x="5247" y="8442"/>
                    <a:pt x="2430" y="6203"/>
                    <a:pt x="1712" y="3431"/>
                  </a:cubicBezTo>
                  <a:lnTo>
                    <a:pt x="1712" y="3431"/>
                  </a:lnTo>
                  <a:cubicBezTo>
                    <a:pt x="1712" y="3432"/>
                    <a:pt x="1771" y="7164"/>
                    <a:pt x="3778" y="9367"/>
                  </a:cubicBezTo>
                  <a:cubicBezTo>
                    <a:pt x="3778" y="9367"/>
                    <a:pt x="996" y="7620"/>
                    <a:pt x="0" y="4798"/>
                  </a:cubicBezTo>
                  <a:lnTo>
                    <a:pt x="0" y="4798"/>
                  </a:lnTo>
                  <a:cubicBezTo>
                    <a:pt x="0" y="4799"/>
                    <a:pt x="660" y="8344"/>
                    <a:pt x="3483" y="10820"/>
                  </a:cubicBezTo>
                  <a:lnTo>
                    <a:pt x="11241" y="7811"/>
                  </a:lnTo>
                  <a:cubicBezTo>
                    <a:pt x="11132" y="6283"/>
                    <a:pt x="10368" y="5087"/>
                    <a:pt x="12144" y="238"/>
                  </a:cubicBezTo>
                  <a:lnTo>
                    <a:pt x="12144" y="238"/>
                  </a:lnTo>
                  <a:cubicBezTo>
                    <a:pt x="12143" y="239"/>
                    <a:pt x="9459" y="5330"/>
                    <a:pt x="9124" y="6758"/>
                  </a:cubicBezTo>
                  <a:cubicBezTo>
                    <a:pt x="9124" y="6758"/>
                    <a:pt x="7776" y="3554"/>
                    <a:pt x="8383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5"/>
            <p:cNvSpPr/>
            <p:nvPr/>
          </p:nvSpPr>
          <p:spPr>
            <a:xfrm>
              <a:off x="7152975" y="5124275"/>
              <a:ext cx="278000" cy="442625"/>
            </a:xfrm>
            <a:custGeom>
              <a:avLst/>
              <a:gdLst/>
              <a:ahLst/>
              <a:cxnLst/>
              <a:rect l="l" t="t" r="r" b="b"/>
              <a:pathLst>
                <a:path w="11120" h="17705" extrusionOk="0">
                  <a:moveTo>
                    <a:pt x="5191" y="1"/>
                  </a:moveTo>
                  <a:cubicBezTo>
                    <a:pt x="5190" y="5"/>
                    <a:pt x="4161" y="8784"/>
                    <a:pt x="5271" y="12868"/>
                  </a:cubicBezTo>
                  <a:cubicBezTo>
                    <a:pt x="5271" y="12868"/>
                    <a:pt x="2604" y="7141"/>
                    <a:pt x="2414" y="2257"/>
                  </a:cubicBezTo>
                  <a:lnTo>
                    <a:pt x="2414" y="2257"/>
                  </a:lnTo>
                  <a:cubicBezTo>
                    <a:pt x="2413" y="2258"/>
                    <a:pt x="1661" y="8605"/>
                    <a:pt x="3483" y="14251"/>
                  </a:cubicBezTo>
                  <a:cubicBezTo>
                    <a:pt x="3483" y="14251"/>
                    <a:pt x="636" y="9114"/>
                    <a:pt x="336" y="3443"/>
                  </a:cubicBezTo>
                  <a:lnTo>
                    <a:pt x="336" y="3443"/>
                  </a:lnTo>
                  <a:cubicBezTo>
                    <a:pt x="336" y="3445"/>
                    <a:pt x="1" y="10456"/>
                    <a:pt x="2823" y="17704"/>
                  </a:cubicBezTo>
                  <a:lnTo>
                    <a:pt x="11119" y="14077"/>
                  </a:lnTo>
                  <a:cubicBezTo>
                    <a:pt x="10860" y="11231"/>
                    <a:pt x="10113" y="8905"/>
                    <a:pt x="11057" y="2900"/>
                  </a:cubicBezTo>
                  <a:lnTo>
                    <a:pt x="11057" y="2900"/>
                  </a:lnTo>
                  <a:cubicBezTo>
                    <a:pt x="11057" y="2901"/>
                    <a:pt x="9362" y="8911"/>
                    <a:pt x="9141" y="11248"/>
                  </a:cubicBezTo>
                  <a:cubicBezTo>
                    <a:pt x="9141" y="11248"/>
                    <a:pt x="7898" y="5405"/>
                    <a:pt x="8349" y="991"/>
                  </a:cubicBezTo>
                  <a:lnTo>
                    <a:pt x="8349" y="991"/>
                  </a:lnTo>
                  <a:cubicBezTo>
                    <a:pt x="8349" y="993"/>
                    <a:pt x="6793" y="9004"/>
                    <a:pt x="7250" y="12214"/>
                  </a:cubicBezTo>
                  <a:cubicBezTo>
                    <a:pt x="7250" y="12214"/>
                    <a:pt x="4628" y="6081"/>
                    <a:pt x="5191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5"/>
            <p:cNvSpPr/>
            <p:nvPr/>
          </p:nvSpPr>
          <p:spPr>
            <a:xfrm>
              <a:off x="7318300" y="5125600"/>
              <a:ext cx="296375" cy="334550"/>
            </a:xfrm>
            <a:custGeom>
              <a:avLst/>
              <a:gdLst/>
              <a:ahLst/>
              <a:cxnLst/>
              <a:rect l="l" t="t" r="r" b="b"/>
              <a:pathLst>
                <a:path w="11855" h="13382" extrusionOk="0">
                  <a:moveTo>
                    <a:pt x="5126" y="1"/>
                  </a:moveTo>
                  <a:cubicBezTo>
                    <a:pt x="7000" y="4305"/>
                    <a:pt x="6046" y="10049"/>
                    <a:pt x="6046" y="10049"/>
                  </a:cubicBezTo>
                  <a:cubicBezTo>
                    <a:pt x="5710" y="7227"/>
                    <a:pt x="2390" y="1396"/>
                    <a:pt x="2389" y="1395"/>
                  </a:cubicBezTo>
                  <a:lnTo>
                    <a:pt x="2389" y="1395"/>
                  </a:lnTo>
                  <a:cubicBezTo>
                    <a:pt x="3812" y="4692"/>
                    <a:pt x="3929" y="9958"/>
                    <a:pt x="3929" y="9958"/>
                  </a:cubicBezTo>
                  <a:cubicBezTo>
                    <a:pt x="3142" y="8042"/>
                    <a:pt x="1" y="3582"/>
                    <a:pt x="1" y="3582"/>
                  </a:cubicBezTo>
                  <a:lnTo>
                    <a:pt x="1" y="3582"/>
                  </a:lnTo>
                  <a:cubicBezTo>
                    <a:pt x="2349" y="8308"/>
                    <a:pt x="2089" y="10645"/>
                    <a:pt x="2488" y="13382"/>
                  </a:cubicBezTo>
                  <a:lnTo>
                    <a:pt x="11461" y="12855"/>
                  </a:lnTo>
                  <a:cubicBezTo>
                    <a:pt x="11854" y="6261"/>
                    <a:pt x="9916" y="1420"/>
                    <a:pt x="9916" y="1418"/>
                  </a:cubicBezTo>
                  <a:lnTo>
                    <a:pt x="9916" y="1418"/>
                  </a:lnTo>
                  <a:cubicBezTo>
                    <a:pt x="11032" y="5462"/>
                    <a:pt x="9998" y="10298"/>
                    <a:pt x="9998" y="10298"/>
                  </a:cubicBezTo>
                  <a:cubicBezTo>
                    <a:pt x="10102" y="5376"/>
                    <a:pt x="7996" y="1037"/>
                    <a:pt x="7996" y="1037"/>
                  </a:cubicBezTo>
                  <a:lnTo>
                    <a:pt x="7996" y="1037"/>
                  </a:lnTo>
                  <a:cubicBezTo>
                    <a:pt x="8979" y="4559"/>
                    <a:pt x="8065" y="9841"/>
                    <a:pt x="8065" y="9841"/>
                  </a:cubicBezTo>
                  <a:cubicBezTo>
                    <a:pt x="8047" y="6226"/>
                    <a:pt x="5127" y="3"/>
                    <a:pt x="5126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5"/>
            <p:cNvSpPr/>
            <p:nvPr/>
          </p:nvSpPr>
          <p:spPr>
            <a:xfrm>
              <a:off x="7743525" y="5073400"/>
              <a:ext cx="210900" cy="372000"/>
            </a:xfrm>
            <a:custGeom>
              <a:avLst/>
              <a:gdLst/>
              <a:ahLst/>
              <a:cxnLst/>
              <a:rect l="l" t="t" r="r" b="b"/>
              <a:pathLst>
                <a:path w="8436" h="14880" extrusionOk="0">
                  <a:moveTo>
                    <a:pt x="3668" y="0"/>
                  </a:moveTo>
                  <a:cubicBezTo>
                    <a:pt x="4201" y="4548"/>
                    <a:pt x="2401" y="9627"/>
                    <a:pt x="2401" y="9627"/>
                  </a:cubicBezTo>
                  <a:cubicBezTo>
                    <a:pt x="2685" y="7064"/>
                    <a:pt x="1626" y="1390"/>
                    <a:pt x="1625" y="1389"/>
                  </a:cubicBezTo>
                  <a:lnTo>
                    <a:pt x="1625" y="1389"/>
                  </a:lnTo>
                  <a:cubicBezTo>
                    <a:pt x="1927" y="4444"/>
                    <a:pt x="1174" y="8880"/>
                    <a:pt x="1174" y="8880"/>
                  </a:cubicBezTo>
                  <a:cubicBezTo>
                    <a:pt x="1035" y="7144"/>
                    <a:pt x="82" y="3126"/>
                    <a:pt x="81" y="3125"/>
                  </a:cubicBezTo>
                  <a:lnTo>
                    <a:pt x="81" y="3125"/>
                  </a:lnTo>
                  <a:cubicBezTo>
                    <a:pt x="591" y="7179"/>
                    <a:pt x="162" y="8880"/>
                    <a:pt x="1" y="10975"/>
                  </a:cubicBezTo>
                  <a:lnTo>
                    <a:pt x="6023" y="14879"/>
                  </a:lnTo>
                  <a:cubicBezTo>
                    <a:pt x="8435" y="7978"/>
                    <a:pt x="7735" y="1581"/>
                    <a:pt x="7735" y="1579"/>
                  </a:cubicBezTo>
                  <a:lnTo>
                    <a:pt x="7735" y="1579"/>
                  </a:lnTo>
                  <a:cubicBezTo>
                    <a:pt x="7729" y="6735"/>
                    <a:pt x="5328" y="11512"/>
                    <a:pt x="5328" y="11512"/>
                  </a:cubicBezTo>
                  <a:cubicBezTo>
                    <a:pt x="6740" y="6359"/>
                    <a:pt x="5849" y="1078"/>
                    <a:pt x="5849" y="1077"/>
                  </a:cubicBezTo>
                  <a:lnTo>
                    <a:pt x="5849" y="1077"/>
                  </a:lnTo>
                  <a:cubicBezTo>
                    <a:pt x="5849" y="5173"/>
                    <a:pt x="3841" y="10206"/>
                    <a:pt x="3841" y="10206"/>
                  </a:cubicBezTo>
                  <a:cubicBezTo>
                    <a:pt x="4617" y="6717"/>
                    <a:pt x="3668" y="4"/>
                    <a:pt x="3668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5"/>
            <p:cNvSpPr/>
            <p:nvPr/>
          </p:nvSpPr>
          <p:spPr>
            <a:xfrm>
              <a:off x="7527450" y="5096100"/>
              <a:ext cx="247750" cy="324125"/>
            </a:xfrm>
            <a:custGeom>
              <a:avLst/>
              <a:gdLst/>
              <a:ahLst/>
              <a:cxnLst/>
              <a:rect l="l" t="t" r="r" b="b"/>
              <a:pathLst>
                <a:path w="9910" h="12965" extrusionOk="0">
                  <a:moveTo>
                    <a:pt x="8006" y="0"/>
                  </a:moveTo>
                  <a:lnTo>
                    <a:pt x="8006" y="0"/>
                  </a:lnTo>
                  <a:cubicBezTo>
                    <a:pt x="8933" y="4744"/>
                    <a:pt x="7221" y="10361"/>
                    <a:pt x="7221" y="10361"/>
                  </a:cubicBezTo>
                  <a:cubicBezTo>
                    <a:pt x="7798" y="4941"/>
                    <a:pt x="5867" y="579"/>
                    <a:pt x="5867" y="578"/>
                  </a:cubicBezTo>
                  <a:lnTo>
                    <a:pt x="5867" y="578"/>
                  </a:lnTo>
                  <a:cubicBezTo>
                    <a:pt x="6623" y="4351"/>
                    <a:pt x="5397" y="10003"/>
                    <a:pt x="5397" y="10003"/>
                  </a:cubicBezTo>
                  <a:cubicBezTo>
                    <a:pt x="5582" y="6434"/>
                    <a:pt x="3292" y="796"/>
                    <a:pt x="3291" y="793"/>
                  </a:cubicBezTo>
                  <a:lnTo>
                    <a:pt x="3291" y="793"/>
                  </a:lnTo>
                  <a:cubicBezTo>
                    <a:pt x="4727" y="4692"/>
                    <a:pt x="3755" y="10275"/>
                    <a:pt x="3755" y="10275"/>
                  </a:cubicBezTo>
                  <a:cubicBezTo>
                    <a:pt x="3569" y="7811"/>
                    <a:pt x="1331" y="3212"/>
                    <a:pt x="1331" y="3211"/>
                  </a:cubicBezTo>
                  <a:lnTo>
                    <a:pt x="1331" y="3211"/>
                  </a:lnTo>
                  <a:cubicBezTo>
                    <a:pt x="2257" y="5849"/>
                    <a:pt x="2297" y="10275"/>
                    <a:pt x="2297" y="10275"/>
                  </a:cubicBezTo>
                  <a:cubicBezTo>
                    <a:pt x="1811" y="8788"/>
                    <a:pt x="1" y="5659"/>
                    <a:pt x="0" y="5659"/>
                  </a:cubicBezTo>
                  <a:lnTo>
                    <a:pt x="0" y="5659"/>
                  </a:lnTo>
                  <a:cubicBezTo>
                    <a:pt x="1342" y="9060"/>
                    <a:pt x="1208" y="10831"/>
                    <a:pt x="1435" y="12786"/>
                  </a:cubicBezTo>
                  <a:lnTo>
                    <a:pt x="8567" y="12965"/>
                  </a:lnTo>
                  <a:cubicBezTo>
                    <a:pt x="9910" y="5480"/>
                    <a:pt x="8007" y="2"/>
                    <a:pt x="800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_1"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p26"/>
          <p:cNvSpPr/>
          <p:nvPr/>
        </p:nvSpPr>
        <p:spPr>
          <a:xfrm>
            <a:off x="-29600" y="-44400"/>
            <a:ext cx="9280500" cy="1324725"/>
          </a:xfrm>
          <a:custGeom>
            <a:avLst/>
            <a:gdLst/>
            <a:ahLst/>
            <a:cxnLst/>
            <a:rect l="l" t="t" r="r" b="b"/>
            <a:pathLst>
              <a:path w="371220" h="52989" extrusionOk="0">
                <a:moveTo>
                  <a:pt x="592" y="592"/>
                </a:moveTo>
                <a:lnTo>
                  <a:pt x="0" y="52989"/>
                </a:lnTo>
                <a:lnTo>
                  <a:pt x="371220" y="18058"/>
                </a:lnTo>
                <a:lnTo>
                  <a:pt x="369740" y="0"/>
                </a:lnTo>
                <a:close/>
              </a:path>
            </a:pathLst>
          </a:custGeom>
          <a:solidFill>
            <a:srgbClr val="FFFFFF">
              <a:alpha val="34640"/>
            </a:srgbClr>
          </a:solidFill>
          <a:ln>
            <a:noFill/>
          </a:ln>
        </p:spPr>
      </p:sp>
      <p:sp>
        <p:nvSpPr>
          <p:cNvPr id="2036" name="Google Shape;2036;p26"/>
          <p:cNvSpPr/>
          <p:nvPr/>
        </p:nvSpPr>
        <p:spPr>
          <a:xfrm>
            <a:off x="194400" y="168000"/>
            <a:ext cx="8755200" cy="5039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7" name="Google Shape;2037;p26"/>
          <p:cNvGrpSpPr/>
          <p:nvPr/>
        </p:nvGrpSpPr>
        <p:grpSpPr>
          <a:xfrm flipH="1">
            <a:off x="-1457000" y="3830368"/>
            <a:ext cx="11693680" cy="2593480"/>
            <a:chOff x="2975001" y="4462540"/>
            <a:chExt cx="4979424" cy="1104360"/>
          </a:xfrm>
        </p:grpSpPr>
        <p:sp>
          <p:nvSpPr>
            <p:cNvPr id="2038" name="Google Shape;2038;p26"/>
            <p:cNvSpPr/>
            <p:nvPr/>
          </p:nvSpPr>
          <p:spPr>
            <a:xfrm rot="432916">
              <a:off x="4477425" y="4591138"/>
              <a:ext cx="2090739" cy="681263"/>
            </a:xfrm>
            <a:custGeom>
              <a:avLst/>
              <a:gdLst/>
              <a:ahLst/>
              <a:cxnLst/>
              <a:rect l="l" t="t" r="r" b="b"/>
              <a:pathLst>
                <a:path w="83628" h="27250" extrusionOk="0">
                  <a:moveTo>
                    <a:pt x="70322" y="0"/>
                  </a:moveTo>
                  <a:cubicBezTo>
                    <a:pt x="66249" y="0"/>
                    <a:pt x="60023" y="1146"/>
                    <a:pt x="56645" y="4768"/>
                  </a:cubicBezTo>
                  <a:cubicBezTo>
                    <a:pt x="55529" y="6261"/>
                    <a:pt x="56229" y="8892"/>
                    <a:pt x="54290" y="8892"/>
                  </a:cubicBezTo>
                  <a:cubicBezTo>
                    <a:pt x="53706" y="8892"/>
                    <a:pt x="52995" y="8742"/>
                    <a:pt x="52346" y="8742"/>
                  </a:cubicBezTo>
                  <a:cubicBezTo>
                    <a:pt x="51247" y="8742"/>
                    <a:pt x="51970" y="10021"/>
                    <a:pt x="50779" y="10021"/>
                  </a:cubicBezTo>
                  <a:cubicBezTo>
                    <a:pt x="49188" y="10021"/>
                    <a:pt x="50050" y="9239"/>
                    <a:pt x="48667" y="9239"/>
                  </a:cubicBezTo>
                  <a:cubicBezTo>
                    <a:pt x="47753" y="9239"/>
                    <a:pt x="46920" y="9517"/>
                    <a:pt x="46920" y="10432"/>
                  </a:cubicBezTo>
                  <a:cubicBezTo>
                    <a:pt x="46920" y="11103"/>
                    <a:pt x="47105" y="11768"/>
                    <a:pt x="47105" y="12440"/>
                  </a:cubicBezTo>
                  <a:cubicBezTo>
                    <a:pt x="47105" y="13196"/>
                    <a:pt x="46880" y="14024"/>
                    <a:pt x="46098" y="14024"/>
                  </a:cubicBezTo>
                  <a:cubicBezTo>
                    <a:pt x="45804" y="14024"/>
                    <a:pt x="45497" y="13925"/>
                    <a:pt x="45179" y="13925"/>
                  </a:cubicBezTo>
                  <a:cubicBezTo>
                    <a:pt x="45140" y="13925"/>
                    <a:pt x="45107" y="13925"/>
                    <a:pt x="45080" y="13925"/>
                  </a:cubicBezTo>
                  <a:cubicBezTo>
                    <a:pt x="44712" y="13925"/>
                    <a:pt x="45375" y="13905"/>
                    <a:pt x="45375" y="13307"/>
                  </a:cubicBezTo>
                  <a:cubicBezTo>
                    <a:pt x="45375" y="12977"/>
                    <a:pt x="43559" y="11698"/>
                    <a:pt x="41540" y="11698"/>
                  </a:cubicBezTo>
                  <a:cubicBezTo>
                    <a:pt x="38780" y="11698"/>
                    <a:pt x="38705" y="13295"/>
                    <a:pt x="36888" y="13295"/>
                  </a:cubicBezTo>
                  <a:cubicBezTo>
                    <a:pt x="35633" y="13295"/>
                    <a:pt x="34377" y="12694"/>
                    <a:pt x="33655" y="12694"/>
                  </a:cubicBezTo>
                  <a:cubicBezTo>
                    <a:pt x="32745" y="12694"/>
                    <a:pt x="31901" y="13162"/>
                    <a:pt x="30982" y="13162"/>
                  </a:cubicBezTo>
                  <a:cubicBezTo>
                    <a:pt x="30880" y="13162"/>
                    <a:pt x="30802" y="13149"/>
                    <a:pt x="30743" y="13149"/>
                  </a:cubicBezTo>
                  <a:cubicBezTo>
                    <a:pt x="30619" y="13149"/>
                    <a:pt x="30576" y="13204"/>
                    <a:pt x="30576" y="13543"/>
                  </a:cubicBezTo>
                  <a:cubicBezTo>
                    <a:pt x="30224" y="13695"/>
                    <a:pt x="29877" y="13717"/>
                    <a:pt x="29524" y="13717"/>
                  </a:cubicBezTo>
                  <a:cubicBezTo>
                    <a:pt x="29407" y="13717"/>
                    <a:pt x="29292" y="13712"/>
                    <a:pt x="29177" y="13712"/>
                  </a:cubicBezTo>
                  <a:cubicBezTo>
                    <a:pt x="27788" y="13712"/>
                    <a:pt x="27348" y="14429"/>
                    <a:pt x="27348" y="14806"/>
                  </a:cubicBezTo>
                  <a:cubicBezTo>
                    <a:pt x="27348" y="15112"/>
                    <a:pt x="27626" y="15204"/>
                    <a:pt x="27626" y="15401"/>
                  </a:cubicBezTo>
                  <a:cubicBezTo>
                    <a:pt x="27626" y="15425"/>
                    <a:pt x="27620" y="15436"/>
                    <a:pt x="27597" y="15436"/>
                  </a:cubicBezTo>
                  <a:cubicBezTo>
                    <a:pt x="27597" y="15436"/>
                    <a:pt x="24328" y="14892"/>
                    <a:pt x="22096" y="14892"/>
                  </a:cubicBezTo>
                  <a:cubicBezTo>
                    <a:pt x="15084" y="14892"/>
                    <a:pt x="19012" y="17166"/>
                    <a:pt x="19012" y="18328"/>
                  </a:cubicBezTo>
                  <a:cubicBezTo>
                    <a:pt x="19012" y="18798"/>
                    <a:pt x="18665" y="18832"/>
                    <a:pt x="18270" y="18832"/>
                  </a:cubicBezTo>
                  <a:lnTo>
                    <a:pt x="17981" y="18832"/>
                  </a:lnTo>
                  <a:cubicBezTo>
                    <a:pt x="16535" y="18832"/>
                    <a:pt x="17207" y="19556"/>
                    <a:pt x="16576" y="19556"/>
                  </a:cubicBezTo>
                  <a:cubicBezTo>
                    <a:pt x="16188" y="19556"/>
                    <a:pt x="15778" y="19457"/>
                    <a:pt x="15389" y="19457"/>
                  </a:cubicBezTo>
                  <a:cubicBezTo>
                    <a:pt x="14980" y="19457"/>
                    <a:pt x="14435" y="19613"/>
                    <a:pt x="14435" y="20035"/>
                  </a:cubicBezTo>
                  <a:cubicBezTo>
                    <a:pt x="14435" y="20128"/>
                    <a:pt x="14441" y="20221"/>
                    <a:pt x="14441" y="20312"/>
                  </a:cubicBezTo>
                  <a:cubicBezTo>
                    <a:pt x="14441" y="20758"/>
                    <a:pt x="14233" y="20805"/>
                    <a:pt x="13306" y="20805"/>
                  </a:cubicBezTo>
                  <a:cubicBezTo>
                    <a:pt x="11415" y="20805"/>
                    <a:pt x="6636" y="19358"/>
                    <a:pt x="4067" y="19358"/>
                  </a:cubicBezTo>
                  <a:cubicBezTo>
                    <a:pt x="1250" y="19358"/>
                    <a:pt x="1" y="20961"/>
                    <a:pt x="1" y="21511"/>
                  </a:cubicBezTo>
                  <a:cubicBezTo>
                    <a:pt x="1" y="22662"/>
                    <a:pt x="4420" y="26352"/>
                    <a:pt x="9245" y="26352"/>
                  </a:cubicBezTo>
                  <a:cubicBezTo>
                    <a:pt x="9523" y="26352"/>
                    <a:pt x="9801" y="26341"/>
                    <a:pt x="10085" y="26318"/>
                  </a:cubicBezTo>
                  <a:lnTo>
                    <a:pt x="71681" y="27249"/>
                  </a:lnTo>
                  <a:cubicBezTo>
                    <a:pt x="74348" y="25861"/>
                    <a:pt x="81470" y="24478"/>
                    <a:pt x="81470" y="21111"/>
                  </a:cubicBezTo>
                  <a:cubicBezTo>
                    <a:pt x="81470" y="19214"/>
                    <a:pt x="83628" y="17791"/>
                    <a:pt x="83628" y="16298"/>
                  </a:cubicBezTo>
                  <a:cubicBezTo>
                    <a:pt x="83628" y="14753"/>
                    <a:pt x="80602" y="14597"/>
                    <a:pt x="80602" y="13620"/>
                  </a:cubicBezTo>
                  <a:cubicBezTo>
                    <a:pt x="80602" y="13452"/>
                    <a:pt x="80631" y="13244"/>
                    <a:pt x="80631" y="13052"/>
                  </a:cubicBezTo>
                  <a:cubicBezTo>
                    <a:pt x="80631" y="12491"/>
                    <a:pt x="80209" y="12306"/>
                    <a:pt x="79665" y="12306"/>
                  </a:cubicBezTo>
                  <a:cubicBezTo>
                    <a:pt x="79046" y="12306"/>
                    <a:pt x="78340" y="12566"/>
                    <a:pt x="77854" y="12566"/>
                  </a:cubicBezTo>
                  <a:cubicBezTo>
                    <a:pt x="77438" y="12566"/>
                    <a:pt x="77218" y="12433"/>
                    <a:pt x="77218" y="11495"/>
                  </a:cubicBezTo>
                  <a:cubicBezTo>
                    <a:pt x="77218" y="9697"/>
                    <a:pt x="78503" y="8013"/>
                    <a:pt x="78503" y="6162"/>
                  </a:cubicBezTo>
                  <a:cubicBezTo>
                    <a:pt x="78503" y="3535"/>
                    <a:pt x="76287" y="0"/>
                    <a:pt x="70322" y="0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6"/>
            <p:cNvSpPr/>
            <p:nvPr/>
          </p:nvSpPr>
          <p:spPr>
            <a:xfrm>
              <a:off x="6913800" y="4647425"/>
              <a:ext cx="791725" cy="436525"/>
            </a:xfrm>
            <a:custGeom>
              <a:avLst/>
              <a:gdLst/>
              <a:ahLst/>
              <a:cxnLst/>
              <a:rect l="l" t="t" r="r" b="b"/>
              <a:pathLst>
                <a:path w="31669" h="17461" extrusionOk="0">
                  <a:moveTo>
                    <a:pt x="2163" y="1"/>
                  </a:moveTo>
                  <a:cubicBezTo>
                    <a:pt x="503" y="1"/>
                    <a:pt x="0" y="817"/>
                    <a:pt x="0" y="2489"/>
                  </a:cubicBezTo>
                  <a:cubicBezTo>
                    <a:pt x="0" y="4884"/>
                    <a:pt x="1648" y="7170"/>
                    <a:pt x="3298" y="8812"/>
                  </a:cubicBezTo>
                  <a:cubicBezTo>
                    <a:pt x="4229" y="9344"/>
                    <a:pt x="5154" y="9610"/>
                    <a:pt x="6086" y="10409"/>
                  </a:cubicBezTo>
                  <a:cubicBezTo>
                    <a:pt x="7018" y="11074"/>
                    <a:pt x="8082" y="10675"/>
                    <a:pt x="9014" y="10941"/>
                  </a:cubicBezTo>
                  <a:cubicBezTo>
                    <a:pt x="16200" y="12804"/>
                    <a:pt x="22453" y="16929"/>
                    <a:pt x="29898" y="17461"/>
                  </a:cubicBezTo>
                  <a:cubicBezTo>
                    <a:pt x="30819" y="17461"/>
                    <a:pt x="31669" y="17328"/>
                    <a:pt x="31669" y="13452"/>
                  </a:cubicBezTo>
                  <a:cubicBezTo>
                    <a:pt x="31669" y="10478"/>
                    <a:pt x="30766" y="3362"/>
                    <a:pt x="27636" y="3362"/>
                  </a:cubicBezTo>
                  <a:cubicBezTo>
                    <a:pt x="27226" y="2946"/>
                    <a:pt x="27260" y="2929"/>
                    <a:pt x="26960" y="2929"/>
                  </a:cubicBezTo>
                  <a:cubicBezTo>
                    <a:pt x="25369" y="2929"/>
                    <a:pt x="25861" y="4318"/>
                    <a:pt x="25380" y="4561"/>
                  </a:cubicBezTo>
                  <a:cubicBezTo>
                    <a:pt x="23524" y="5792"/>
                    <a:pt x="23372" y="6238"/>
                    <a:pt x="23431" y="6377"/>
                  </a:cubicBezTo>
                  <a:cubicBezTo>
                    <a:pt x="23327" y="6342"/>
                    <a:pt x="23089" y="6313"/>
                    <a:pt x="22614" y="6313"/>
                  </a:cubicBezTo>
                  <a:cubicBezTo>
                    <a:pt x="20087" y="6313"/>
                    <a:pt x="17119" y="10241"/>
                    <a:pt x="17119" y="10241"/>
                  </a:cubicBezTo>
                  <a:cubicBezTo>
                    <a:pt x="16766" y="10241"/>
                    <a:pt x="14625" y="5741"/>
                    <a:pt x="13936" y="4561"/>
                  </a:cubicBezTo>
                  <a:cubicBezTo>
                    <a:pt x="13249" y="3640"/>
                    <a:pt x="8614" y="742"/>
                    <a:pt x="5890" y="742"/>
                  </a:cubicBezTo>
                  <a:cubicBezTo>
                    <a:pt x="5224" y="742"/>
                    <a:pt x="4571" y="903"/>
                    <a:pt x="3963" y="1367"/>
                  </a:cubicBezTo>
                  <a:cubicBezTo>
                    <a:pt x="3512" y="249"/>
                    <a:pt x="2916" y="1"/>
                    <a:pt x="2163" y="1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6"/>
            <p:cNvSpPr/>
            <p:nvPr/>
          </p:nvSpPr>
          <p:spPr>
            <a:xfrm>
              <a:off x="3772750" y="4895200"/>
              <a:ext cx="832425" cy="226950"/>
            </a:xfrm>
            <a:custGeom>
              <a:avLst/>
              <a:gdLst/>
              <a:ahLst/>
              <a:cxnLst/>
              <a:rect l="l" t="t" r="r" b="b"/>
              <a:pathLst>
                <a:path w="33297" h="9078" extrusionOk="0">
                  <a:moveTo>
                    <a:pt x="12585" y="1"/>
                  </a:moveTo>
                  <a:cubicBezTo>
                    <a:pt x="11248" y="1"/>
                    <a:pt x="11717" y="377"/>
                    <a:pt x="11207" y="631"/>
                  </a:cubicBezTo>
                  <a:cubicBezTo>
                    <a:pt x="10994" y="631"/>
                    <a:pt x="10780" y="805"/>
                    <a:pt x="10571" y="805"/>
                  </a:cubicBezTo>
                  <a:cubicBezTo>
                    <a:pt x="10571" y="805"/>
                    <a:pt x="9189" y="238"/>
                    <a:pt x="7424" y="238"/>
                  </a:cubicBezTo>
                  <a:cubicBezTo>
                    <a:pt x="2535" y="238"/>
                    <a:pt x="1" y="2904"/>
                    <a:pt x="1" y="4797"/>
                  </a:cubicBezTo>
                  <a:cubicBezTo>
                    <a:pt x="1" y="5178"/>
                    <a:pt x="94" y="5566"/>
                    <a:pt x="302" y="5953"/>
                  </a:cubicBezTo>
                  <a:cubicBezTo>
                    <a:pt x="7124" y="7528"/>
                    <a:pt x="4508" y="9077"/>
                    <a:pt x="16918" y="9077"/>
                  </a:cubicBezTo>
                  <a:cubicBezTo>
                    <a:pt x="21036" y="9077"/>
                    <a:pt x="25139" y="8875"/>
                    <a:pt x="29298" y="8615"/>
                  </a:cubicBezTo>
                  <a:cubicBezTo>
                    <a:pt x="30213" y="8615"/>
                    <a:pt x="31081" y="8527"/>
                    <a:pt x="31954" y="8527"/>
                  </a:cubicBezTo>
                  <a:cubicBezTo>
                    <a:pt x="32400" y="8527"/>
                    <a:pt x="32846" y="8551"/>
                    <a:pt x="33297" y="8620"/>
                  </a:cubicBezTo>
                  <a:cubicBezTo>
                    <a:pt x="32336" y="8222"/>
                    <a:pt x="31919" y="6938"/>
                    <a:pt x="31919" y="5723"/>
                  </a:cubicBezTo>
                  <a:cubicBezTo>
                    <a:pt x="31919" y="5080"/>
                    <a:pt x="31983" y="4808"/>
                    <a:pt x="31983" y="4808"/>
                  </a:cubicBezTo>
                  <a:cubicBezTo>
                    <a:pt x="31983" y="4605"/>
                    <a:pt x="31167" y="4050"/>
                    <a:pt x="29987" y="4050"/>
                  </a:cubicBezTo>
                  <a:cubicBezTo>
                    <a:pt x="29385" y="4050"/>
                    <a:pt x="28777" y="4161"/>
                    <a:pt x="28171" y="4161"/>
                  </a:cubicBezTo>
                  <a:cubicBezTo>
                    <a:pt x="27303" y="4161"/>
                    <a:pt x="27303" y="4091"/>
                    <a:pt x="27303" y="3894"/>
                  </a:cubicBezTo>
                  <a:cubicBezTo>
                    <a:pt x="27303" y="3790"/>
                    <a:pt x="27303" y="3691"/>
                    <a:pt x="27169" y="3691"/>
                  </a:cubicBezTo>
                  <a:cubicBezTo>
                    <a:pt x="26782" y="3691"/>
                    <a:pt x="26325" y="3975"/>
                    <a:pt x="26000" y="3975"/>
                  </a:cubicBezTo>
                  <a:cubicBezTo>
                    <a:pt x="25752" y="3975"/>
                    <a:pt x="25578" y="3726"/>
                    <a:pt x="25578" y="3518"/>
                  </a:cubicBezTo>
                  <a:cubicBezTo>
                    <a:pt x="25578" y="3119"/>
                    <a:pt x="26029" y="2615"/>
                    <a:pt x="26029" y="2210"/>
                  </a:cubicBezTo>
                  <a:cubicBezTo>
                    <a:pt x="26029" y="1782"/>
                    <a:pt x="25284" y="1291"/>
                    <a:pt x="24352" y="1291"/>
                  </a:cubicBezTo>
                  <a:cubicBezTo>
                    <a:pt x="23939" y="1291"/>
                    <a:pt x="23510" y="1378"/>
                    <a:pt x="23119" y="1532"/>
                  </a:cubicBezTo>
                  <a:lnTo>
                    <a:pt x="23119" y="1532"/>
                  </a:lnTo>
                  <a:cubicBezTo>
                    <a:pt x="23161" y="1508"/>
                    <a:pt x="23178" y="1479"/>
                    <a:pt x="23178" y="1446"/>
                  </a:cubicBezTo>
                  <a:cubicBezTo>
                    <a:pt x="23178" y="1342"/>
                    <a:pt x="22980" y="1216"/>
                    <a:pt x="22980" y="1112"/>
                  </a:cubicBezTo>
                  <a:cubicBezTo>
                    <a:pt x="22980" y="898"/>
                    <a:pt x="20737" y="498"/>
                    <a:pt x="19724" y="498"/>
                  </a:cubicBezTo>
                  <a:cubicBezTo>
                    <a:pt x="19134" y="794"/>
                    <a:pt x="19429" y="1481"/>
                    <a:pt x="18278" y="1481"/>
                  </a:cubicBezTo>
                  <a:cubicBezTo>
                    <a:pt x="17629" y="1481"/>
                    <a:pt x="16641" y="231"/>
                    <a:pt x="15333" y="231"/>
                  </a:cubicBezTo>
                  <a:cubicBezTo>
                    <a:pt x="15060" y="231"/>
                    <a:pt x="14911" y="487"/>
                    <a:pt x="14761" y="730"/>
                  </a:cubicBezTo>
                  <a:cubicBezTo>
                    <a:pt x="14500" y="474"/>
                    <a:pt x="13615" y="1"/>
                    <a:pt x="12585" y="1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6"/>
            <p:cNvSpPr/>
            <p:nvPr/>
          </p:nvSpPr>
          <p:spPr>
            <a:xfrm>
              <a:off x="4605150" y="5110700"/>
              <a:ext cx="16525" cy="3225"/>
            </a:xfrm>
            <a:custGeom>
              <a:avLst/>
              <a:gdLst/>
              <a:ahLst/>
              <a:cxnLst/>
              <a:rect l="l" t="t" r="r" b="b"/>
              <a:pathLst>
                <a:path w="661" h="129" extrusionOk="0">
                  <a:moveTo>
                    <a:pt x="1" y="0"/>
                  </a:moveTo>
                  <a:lnTo>
                    <a:pt x="1" y="0"/>
                  </a:lnTo>
                  <a:cubicBezTo>
                    <a:pt x="197" y="81"/>
                    <a:pt x="417" y="128"/>
                    <a:pt x="660" y="128"/>
                  </a:cubicBezTo>
                  <a:cubicBezTo>
                    <a:pt x="440" y="70"/>
                    <a:pt x="220" y="3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6"/>
            <p:cNvSpPr/>
            <p:nvPr/>
          </p:nvSpPr>
          <p:spPr>
            <a:xfrm>
              <a:off x="3510765" y="4825511"/>
              <a:ext cx="34325" cy="33875"/>
            </a:xfrm>
            <a:custGeom>
              <a:avLst/>
              <a:gdLst/>
              <a:ahLst/>
              <a:cxnLst/>
              <a:rect l="l" t="t" r="r" b="b"/>
              <a:pathLst>
                <a:path w="1373" h="1355" extrusionOk="0">
                  <a:moveTo>
                    <a:pt x="689" y="1"/>
                  </a:moveTo>
                  <a:cubicBezTo>
                    <a:pt x="313" y="1"/>
                    <a:pt x="6" y="302"/>
                    <a:pt x="6" y="671"/>
                  </a:cubicBezTo>
                  <a:cubicBezTo>
                    <a:pt x="0" y="1047"/>
                    <a:pt x="307" y="1354"/>
                    <a:pt x="684" y="1354"/>
                  </a:cubicBezTo>
                  <a:cubicBezTo>
                    <a:pt x="1065" y="1354"/>
                    <a:pt x="1372" y="1053"/>
                    <a:pt x="1372" y="678"/>
                  </a:cubicBezTo>
                  <a:cubicBezTo>
                    <a:pt x="1372" y="307"/>
                    <a:pt x="1071" y="1"/>
                    <a:pt x="6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6"/>
            <p:cNvSpPr/>
            <p:nvPr/>
          </p:nvSpPr>
          <p:spPr>
            <a:xfrm>
              <a:off x="3611792" y="4861758"/>
              <a:ext cx="27675" cy="31400"/>
            </a:xfrm>
            <a:custGeom>
              <a:avLst/>
              <a:gdLst/>
              <a:ahLst/>
              <a:cxnLst/>
              <a:rect l="l" t="t" r="r" b="b"/>
              <a:pathLst>
                <a:path w="1107" h="1256" extrusionOk="0">
                  <a:moveTo>
                    <a:pt x="556" y="0"/>
                  </a:moveTo>
                  <a:cubicBezTo>
                    <a:pt x="249" y="0"/>
                    <a:pt x="1" y="278"/>
                    <a:pt x="1" y="625"/>
                  </a:cubicBezTo>
                  <a:cubicBezTo>
                    <a:pt x="1" y="972"/>
                    <a:pt x="244" y="1256"/>
                    <a:pt x="551" y="1256"/>
                  </a:cubicBezTo>
                  <a:cubicBezTo>
                    <a:pt x="858" y="1256"/>
                    <a:pt x="1106" y="978"/>
                    <a:pt x="1106" y="631"/>
                  </a:cubicBezTo>
                  <a:cubicBezTo>
                    <a:pt x="1106" y="284"/>
                    <a:pt x="863" y="0"/>
                    <a:pt x="5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6"/>
            <p:cNvSpPr/>
            <p:nvPr/>
          </p:nvSpPr>
          <p:spPr>
            <a:xfrm>
              <a:off x="3536442" y="4786833"/>
              <a:ext cx="60950" cy="93275"/>
            </a:xfrm>
            <a:custGeom>
              <a:avLst/>
              <a:gdLst/>
              <a:ahLst/>
              <a:cxnLst/>
              <a:rect l="l" t="t" r="r" b="b"/>
              <a:pathLst>
                <a:path w="2438" h="3731" extrusionOk="0">
                  <a:moveTo>
                    <a:pt x="1661" y="1"/>
                  </a:moveTo>
                  <a:cubicBezTo>
                    <a:pt x="979" y="579"/>
                    <a:pt x="198" y="1684"/>
                    <a:pt x="99" y="2356"/>
                  </a:cubicBezTo>
                  <a:cubicBezTo>
                    <a:pt x="0" y="3032"/>
                    <a:pt x="424" y="3640"/>
                    <a:pt x="1042" y="3721"/>
                  </a:cubicBezTo>
                  <a:cubicBezTo>
                    <a:pt x="1090" y="3727"/>
                    <a:pt x="1138" y="3731"/>
                    <a:pt x="1186" y="3731"/>
                  </a:cubicBezTo>
                  <a:cubicBezTo>
                    <a:pt x="1749" y="3731"/>
                    <a:pt x="2248" y="3275"/>
                    <a:pt x="2339" y="2650"/>
                  </a:cubicBezTo>
                  <a:cubicBezTo>
                    <a:pt x="2437" y="1980"/>
                    <a:pt x="1974" y="1030"/>
                    <a:pt x="16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6"/>
            <p:cNvSpPr/>
            <p:nvPr/>
          </p:nvSpPr>
          <p:spPr>
            <a:xfrm>
              <a:off x="3443815" y="4807561"/>
              <a:ext cx="34275" cy="42875"/>
            </a:xfrm>
            <a:custGeom>
              <a:avLst/>
              <a:gdLst/>
              <a:ahLst/>
              <a:cxnLst/>
              <a:rect l="l" t="t" r="r" b="b"/>
              <a:pathLst>
                <a:path w="1371" h="1715" extrusionOk="0">
                  <a:moveTo>
                    <a:pt x="689" y="1"/>
                  </a:moveTo>
                  <a:cubicBezTo>
                    <a:pt x="312" y="1"/>
                    <a:pt x="6" y="382"/>
                    <a:pt x="0" y="857"/>
                  </a:cubicBezTo>
                  <a:cubicBezTo>
                    <a:pt x="0" y="1327"/>
                    <a:pt x="307" y="1708"/>
                    <a:pt x="683" y="1714"/>
                  </a:cubicBezTo>
                  <a:cubicBezTo>
                    <a:pt x="1058" y="1714"/>
                    <a:pt x="1365" y="1332"/>
                    <a:pt x="1370" y="857"/>
                  </a:cubicBezTo>
                  <a:cubicBezTo>
                    <a:pt x="1370" y="389"/>
                    <a:pt x="1065" y="8"/>
                    <a:pt x="6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6"/>
            <p:cNvSpPr/>
            <p:nvPr/>
          </p:nvSpPr>
          <p:spPr>
            <a:xfrm>
              <a:off x="3443513" y="4744657"/>
              <a:ext cx="54525" cy="101475"/>
            </a:xfrm>
            <a:custGeom>
              <a:avLst/>
              <a:gdLst/>
              <a:ahLst/>
              <a:cxnLst/>
              <a:rect l="l" t="t" r="r" b="b"/>
              <a:pathLst>
                <a:path w="2181" h="4059" extrusionOk="0">
                  <a:moveTo>
                    <a:pt x="1343" y="1"/>
                  </a:moveTo>
                  <a:cubicBezTo>
                    <a:pt x="1032" y="1"/>
                    <a:pt x="758" y="309"/>
                    <a:pt x="417" y="1448"/>
                  </a:cubicBezTo>
                  <a:cubicBezTo>
                    <a:pt x="18" y="2784"/>
                    <a:pt x="1" y="3947"/>
                    <a:pt x="376" y="4051"/>
                  </a:cubicBezTo>
                  <a:cubicBezTo>
                    <a:pt x="394" y="4056"/>
                    <a:pt x="412" y="4059"/>
                    <a:pt x="432" y="4059"/>
                  </a:cubicBezTo>
                  <a:cubicBezTo>
                    <a:pt x="812" y="4059"/>
                    <a:pt x="1402" y="3090"/>
                    <a:pt x="1782" y="1823"/>
                  </a:cubicBezTo>
                  <a:cubicBezTo>
                    <a:pt x="2181" y="493"/>
                    <a:pt x="1881" y="129"/>
                    <a:pt x="1505" y="25"/>
                  </a:cubicBezTo>
                  <a:cubicBezTo>
                    <a:pt x="1449" y="10"/>
                    <a:pt x="1396" y="1"/>
                    <a:pt x="1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6"/>
            <p:cNvSpPr/>
            <p:nvPr/>
          </p:nvSpPr>
          <p:spPr>
            <a:xfrm>
              <a:off x="3467192" y="4806933"/>
              <a:ext cx="54525" cy="101475"/>
            </a:xfrm>
            <a:custGeom>
              <a:avLst/>
              <a:gdLst/>
              <a:ahLst/>
              <a:cxnLst/>
              <a:rect l="l" t="t" r="r" b="b"/>
              <a:pathLst>
                <a:path w="2181" h="4059" extrusionOk="0">
                  <a:moveTo>
                    <a:pt x="1339" y="1"/>
                  </a:moveTo>
                  <a:cubicBezTo>
                    <a:pt x="1032" y="1"/>
                    <a:pt x="758" y="309"/>
                    <a:pt x="417" y="1448"/>
                  </a:cubicBezTo>
                  <a:cubicBezTo>
                    <a:pt x="17" y="2783"/>
                    <a:pt x="0" y="3947"/>
                    <a:pt x="375" y="4051"/>
                  </a:cubicBezTo>
                  <a:cubicBezTo>
                    <a:pt x="393" y="4056"/>
                    <a:pt x="412" y="4059"/>
                    <a:pt x="431" y="4059"/>
                  </a:cubicBezTo>
                  <a:cubicBezTo>
                    <a:pt x="812" y="4059"/>
                    <a:pt x="1401" y="3090"/>
                    <a:pt x="1782" y="1823"/>
                  </a:cubicBezTo>
                  <a:cubicBezTo>
                    <a:pt x="2180" y="492"/>
                    <a:pt x="1880" y="129"/>
                    <a:pt x="1499" y="25"/>
                  </a:cubicBezTo>
                  <a:cubicBezTo>
                    <a:pt x="1444" y="9"/>
                    <a:pt x="1391" y="1"/>
                    <a:pt x="13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6"/>
            <p:cNvSpPr/>
            <p:nvPr/>
          </p:nvSpPr>
          <p:spPr>
            <a:xfrm>
              <a:off x="3325142" y="4682383"/>
              <a:ext cx="127875" cy="183600"/>
            </a:xfrm>
            <a:custGeom>
              <a:avLst/>
              <a:gdLst/>
              <a:ahLst/>
              <a:cxnLst/>
              <a:rect l="l" t="t" r="r" b="b"/>
              <a:pathLst>
                <a:path w="5115" h="7344" extrusionOk="0">
                  <a:moveTo>
                    <a:pt x="420" y="1"/>
                  </a:moveTo>
                  <a:cubicBezTo>
                    <a:pt x="413" y="1"/>
                    <a:pt x="406" y="1"/>
                    <a:pt x="399" y="1"/>
                  </a:cubicBezTo>
                  <a:lnTo>
                    <a:pt x="1" y="7332"/>
                  </a:lnTo>
                  <a:lnTo>
                    <a:pt x="3947" y="7343"/>
                  </a:lnTo>
                  <a:cubicBezTo>
                    <a:pt x="5115" y="4740"/>
                    <a:pt x="4965" y="2831"/>
                    <a:pt x="4230" y="2778"/>
                  </a:cubicBezTo>
                  <a:cubicBezTo>
                    <a:pt x="4220" y="2777"/>
                    <a:pt x="4209" y="2777"/>
                    <a:pt x="4199" y="2777"/>
                  </a:cubicBezTo>
                  <a:cubicBezTo>
                    <a:pt x="3485" y="2777"/>
                    <a:pt x="3119" y="4682"/>
                    <a:pt x="3119" y="4682"/>
                  </a:cubicBezTo>
                  <a:cubicBezTo>
                    <a:pt x="3119" y="4682"/>
                    <a:pt x="3547" y="1766"/>
                    <a:pt x="2495" y="1714"/>
                  </a:cubicBezTo>
                  <a:cubicBezTo>
                    <a:pt x="2487" y="1714"/>
                    <a:pt x="2479" y="1714"/>
                    <a:pt x="2471" y="1714"/>
                  </a:cubicBezTo>
                  <a:cubicBezTo>
                    <a:pt x="2015" y="1714"/>
                    <a:pt x="1854" y="2412"/>
                    <a:pt x="1815" y="3182"/>
                  </a:cubicBezTo>
                  <a:lnTo>
                    <a:pt x="1815" y="3182"/>
                  </a:lnTo>
                  <a:cubicBezTo>
                    <a:pt x="1616" y="1608"/>
                    <a:pt x="1132" y="1"/>
                    <a:pt x="4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6"/>
            <p:cNvSpPr/>
            <p:nvPr/>
          </p:nvSpPr>
          <p:spPr>
            <a:xfrm>
              <a:off x="6670525" y="4734350"/>
              <a:ext cx="36625" cy="33925"/>
            </a:xfrm>
            <a:custGeom>
              <a:avLst/>
              <a:gdLst/>
              <a:ahLst/>
              <a:cxnLst/>
              <a:rect l="l" t="t" r="r" b="b"/>
              <a:pathLst>
                <a:path w="1465" h="1357" extrusionOk="0">
                  <a:moveTo>
                    <a:pt x="734" y="1"/>
                  </a:moveTo>
                  <a:cubicBezTo>
                    <a:pt x="702" y="1"/>
                    <a:pt x="669" y="3"/>
                    <a:pt x="637" y="7"/>
                  </a:cubicBezTo>
                  <a:cubicBezTo>
                    <a:pt x="260" y="64"/>
                    <a:pt x="1" y="406"/>
                    <a:pt x="52" y="777"/>
                  </a:cubicBezTo>
                  <a:cubicBezTo>
                    <a:pt x="105" y="1111"/>
                    <a:pt x="390" y="1357"/>
                    <a:pt x="722" y="1357"/>
                  </a:cubicBezTo>
                  <a:cubicBezTo>
                    <a:pt x="756" y="1357"/>
                    <a:pt x="791" y="1354"/>
                    <a:pt x="827" y="1349"/>
                  </a:cubicBezTo>
                  <a:cubicBezTo>
                    <a:pt x="1203" y="1297"/>
                    <a:pt x="1464" y="950"/>
                    <a:pt x="1406" y="580"/>
                  </a:cubicBezTo>
                  <a:cubicBezTo>
                    <a:pt x="1359" y="242"/>
                    <a:pt x="1066" y="1"/>
                    <a:pt x="73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6"/>
            <p:cNvSpPr/>
            <p:nvPr/>
          </p:nvSpPr>
          <p:spPr>
            <a:xfrm>
              <a:off x="6742550" y="4719325"/>
              <a:ext cx="29825" cy="31250"/>
            </a:xfrm>
            <a:custGeom>
              <a:avLst/>
              <a:gdLst/>
              <a:ahLst/>
              <a:cxnLst/>
              <a:rect l="l" t="t" r="r" b="b"/>
              <a:pathLst>
                <a:path w="1193" h="1250" extrusionOk="0">
                  <a:moveTo>
                    <a:pt x="577" y="0"/>
                  </a:moveTo>
                  <a:cubicBezTo>
                    <a:pt x="552" y="0"/>
                    <a:pt x="528" y="2"/>
                    <a:pt x="503" y="6"/>
                  </a:cubicBezTo>
                  <a:cubicBezTo>
                    <a:pt x="202" y="46"/>
                    <a:pt x="1" y="359"/>
                    <a:pt x="47" y="706"/>
                  </a:cubicBezTo>
                  <a:cubicBezTo>
                    <a:pt x="94" y="1019"/>
                    <a:pt x="338" y="1250"/>
                    <a:pt x="610" y="1250"/>
                  </a:cubicBezTo>
                  <a:cubicBezTo>
                    <a:pt x="634" y="1250"/>
                    <a:pt x="658" y="1248"/>
                    <a:pt x="682" y="1244"/>
                  </a:cubicBezTo>
                  <a:cubicBezTo>
                    <a:pt x="984" y="1204"/>
                    <a:pt x="1192" y="892"/>
                    <a:pt x="1139" y="545"/>
                  </a:cubicBezTo>
                  <a:cubicBezTo>
                    <a:pt x="1097" y="231"/>
                    <a:pt x="850" y="0"/>
                    <a:pt x="577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6"/>
            <p:cNvSpPr/>
            <p:nvPr/>
          </p:nvSpPr>
          <p:spPr>
            <a:xfrm>
              <a:off x="6363325" y="4791650"/>
              <a:ext cx="29800" cy="31250"/>
            </a:xfrm>
            <a:custGeom>
              <a:avLst/>
              <a:gdLst/>
              <a:ahLst/>
              <a:cxnLst/>
              <a:rect l="l" t="t" r="r" b="b"/>
              <a:pathLst>
                <a:path w="1192" h="1250" extrusionOk="0">
                  <a:moveTo>
                    <a:pt x="584" y="1"/>
                  </a:moveTo>
                  <a:cubicBezTo>
                    <a:pt x="559" y="1"/>
                    <a:pt x="534" y="3"/>
                    <a:pt x="509" y="6"/>
                  </a:cubicBezTo>
                  <a:cubicBezTo>
                    <a:pt x="209" y="47"/>
                    <a:pt x="1" y="359"/>
                    <a:pt x="52" y="706"/>
                  </a:cubicBezTo>
                  <a:cubicBezTo>
                    <a:pt x="94" y="1019"/>
                    <a:pt x="341" y="1249"/>
                    <a:pt x="613" y="1249"/>
                  </a:cubicBezTo>
                  <a:cubicBezTo>
                    <a:pt x="638" y="1249"/>
                    <a:pt x="663" y="1248"/>
                    <a:pt x="688" y="1244"/>
                  </a:cubicBezTo>
                  <a:cubicBezTo>
                    <a:pt x="989" y="1203"/>
                    <a:pt x="1192" y="891"/>
                    <a:pt x="1146" y="544"/>
                  </a:cubicBezTo>
                  <a:cubicBezTo>
                    <a:pt x="1098" y="231"/>
                    <a:pt x="856" y="1"/>
                    <a:pt x="58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6"/>
            <p:cNvSpPr/>
            <p:nvPr/>
          </p:nvSpPr>
          <p:spPr>
            <a:xfrm>
              <a:off x="6401050" y="4758375"/>
              <a:ext cx="63525" cy="92250"/>
            </a:xfrm>
            <a:custGeom>
              <a:avLst/>
              <a:gdLst/>
              <a:ahLst/>
              <a:cxnLst/>
              <a:rect l="l" t="t" r="r" b="b"/>
              <a:pathLst>
                <a:path w="2541" h="3690" extrusionOk="0">
                  <a:moveTo>
                    <a:pt x="644" y="0"/>
                  </a:moveTo>
                  <a:cubicBezTo>
                    <a:pt x="255" y="804"/>
                    <a:pt x="1" y="2136"/>
                    <a:pt x="185" y="2788"/>
                  </a:cubicBezTo>
                  <a:cubicBezTo>
                    <a:pt x="345" y="3333"/>
                    <a:pt x="813" y="3689"/>
                    <a:pt x="1309" y="3689"/>
                  </a:cubicBezTo>
                  <a:cubicBezTo>
                    <a:pt x="1409" y="3689"/>
                    <a:pt x="1509" y="3675"/>
                    <a:pt x="1609" y="3645"/>
                  </a:cubicBezTo>
                  <a:cubicBezTo>
                    <a:pt x="2211" y="3466"/>
                    <a:pt x="2540" y="2788"/>
                    <a:pt x="2350" y="2136"/>
                  </a:cubicBezTo>
                  <a:cubicBezTo>
                    <a:pt x="2164" y="1482"/>
                    <a:pt x="1349" y="810"/>
                    <a:pt x="644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6"/>
            <p:cNvSpPr/>
            <p:nvPr/>
          </p:nvSpPr>
          <p:spPr>
            <a:xfrm>
              <a:off x="6601975" y="4744075"/>
              <a:ext cx="37175" cy="42500"/>
            </a:xfrm>
            <a:custGeom>
              <a:avLst/>
              <a:gdLst/>
              <a:ahLst/>
              <a:cxnLst/>
              <a:rect l="l" t="t" r="r" b="b"/>
              <a:pathLst>
                <a:path w="1487" h="1700" extrusionOk="0">
                  <a:moveTo>
                    <a:pt x="696" y="0"/>
                  </a:moveTo>
                  <a:cubicBezTo>
                    <a:pt x="670" y="0"/>
                    <a:pt x="644" y="2"/>
                    <a:pt x="618" y="6"/>
                  </a:cubicBezTo>
                  <a:cubicBezTo>
                    <a:pt x="249" y="57"/>
                    <a:pt x="0" y="479"/>
                    <a:pt x="63" y="949"/>
                  </a:cubicBezTo>
                  <a:cubicBezTo>
                    <a:pt x="127" y="1384"/>
                    <a:pt x="443" y="1700"/>
                    <a:pt x="783" y="1700"/>
                  </a:cubicBezTo>
                  <a:cubicBezTo>
                    <a:pt x="809" y="1700"/>
                    <a:pt x="835" y="1698"/>
                    <a:pt x="861" y="1694"/>
                  </a:cubicBezTo>
                  <a:cubicBezTo>
                    <a:pt x="1237" y="1643"/>
                    <a:pt x="1486" y="1221"/>
                    <a:pt x="1417" y="751"/>
                  </a:cubicBezTo>
                  <a:cubicBezTo>
                    <a:pt x="1358" y="321"/>
                    <a:pt x="1043" y="0"/>
                    <a:pt x="69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6"/>
            <p:cNvSpPr/>
            <p:nvPr/>
          </p:nvSpPr>
          <p:spPr>
            <a:xfrm>
              <a:off x="6442300" y="4775275"/>
              <a:ext cx="37150" cy="42550"/>
            </a:xfrm>
            <a:custGeom>
              <a:avLst/>
              <a:gdLst/>
              <a:ahLst/>
              <a:cxnLst/>
              <a:rect l="l" t="t" r="r" b="b"/>
              <a:pathLst>
                <a:path w="1486" h="1702" extrusionOk="0">
                  <a:moveTo>
                    <a:pt x="709" y="1"/>
                  </a:moveTo>
                  <a:cubicBezTo>
                    <a:pt x="681" y="1"/>
                    <a:pt x="653" y="3"/>
                    <a:pt x="625" y="8"/>
                  </a:cubicBezTo>
                  <a:cubicBezTo>
                    <a:pt x="249" y="59"/>
                    <a:pt x="0" y="481"/>
                    <a:pt x="70" y="950"/>
                  </a:cubicBezTo>
                  <a:cubicBezTo>
                    <a:pt x="128" y="1381"/>
                    <a:pt x="443" y="1701"/>
                    <a:pt x="790" y="1701"/>
                  </a:cubicBezTo>
                  <a:cubicBezTo>
                    <a:pt x="816" y="1701"/>
                    <a:pt x="842" y="1700"/>
                    <a:pt x="868" y="1696"/>
                  </a:cubicBezTo>
                  <a:cubicBezTo>
                    <a:pt x="1237" y="1639"/>
                    <a:pt x="1486" y="1217"/>
                    <a:pt x="1424" y="753"/>
                  </a:cubicBezTo>
                  <a:cubicBezTo>
                    <a:pt x="1359" y="321"/>
                    <a:pt x="1047" y="1"/>
                    <a:pt x="709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6"/>
            <p:cNvSpPr/>
            <p:nvPr/>
          </p:nvSpPr>
          <p:spPr>
            <a:xfrm>
              <a:off x="6582875" y="4691275"/>
              <a:ext cx="45150" cy="103875"/>
            </a:xfrm>
            <a:custGeom>
              <a:avLst/>
              <a:gdLst/>
              <a:ahLst/>
              <a:cxnLst/>
              <a:rect l="l" t="t" r="r" b="b"/>
              <a:pathLst>
                <a:path w="1806" h="4155" extrusionOk="0">
                  <a:moveTo>
                    <a:pt x="976" y="1"/>
                  </a:moveTo>
                  <a:cubicBezTo>
                    <a:pt x="632" y="1"/>
                    <a:pt x="384" y="297"/>
                    <a:pt x="196" y="1574"/>
                  </a:cubicBezTo>
                  <a:cubicBezTo>
                    <a:pt x="1" y="2951"/>
                    <a:pt x="151" y="4108"/>
                    <a:pt x="538" y="4153"/>
                  </a:cubicBezTo>
                  <a:cubicBezTo>
                    <a:pt x="546" y="4154"/>
                    <a:pt x="554" y="4155"/>
                    <a:pt x="563" y="4155"/>
                  </a:cubicBezTo>
                  <a:cubicBezTo>
                    <a:pt x="946" y="4155"/>
                    <a:pt x="1410" y="3095"/>
                    <a:pt x="1603" y="1742"/>
                  </a:cubicBezTo>
                  <a:cubicBezTo>
                    <a:pt x="1806" y="364"/>
                    <a:pt x="1446" y="52"/>
                    <a:pt x="1059" y="6"/>
                  </a:cubicBezTo>
                  <a:cubicBezTo>
                    <a:pt x="1030" y="3"/>
                    <a:pt x="1003" y="1"/>
                    <a:pt x="976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6"/>
            <p:cNvSpPr/>
            <p:nvPr/>
          </p:nvSpPr>
          <p:spPr>
            <a:xfrm>
              <a:off x="6630875" y="4723250"/>
              <a:ext cx="45150" cy="103875"/>
            </a:xfrm>
            <a:custGeom>
              <a:avLst/>
              <a:gdLst/>
              <a:ahLst/>
              <a:cxnLst/>
              <a:rect l="l" t="t" r="r" b="b"/>
              <a:pathLst>
                <a:path w="1806" h="4155" extrusionOk="0">
                  <a:moveTo>
                    <a:pt x="975" y="0"/>
                  </a:moveTo>
                  <a:cubicBezTo>
                    <a:pt x="632" y="0"/>
                    <a:pt x="385" y="303"/>
                    <a:pt x="198" y="1579"/>
                  </a:cubicBezTo>
                  <a:cubicBezTo>
                    <a:pt x="1" y="2956"/>
                    <a:pt x="151" y="4107"/>
                    <a:pt x="538" y="4153"/>
                  </a:cubicBezTo>
                  <a:cubicBezTo>
                    <a:pt x="547" y="4154"/>
                    <a:pt x="555" y="4155"/>
                    <a:pt x="563" y="4155"/>
                  </a:cubicBezTo>
                  <a:cubicBezTo>
                    <a:pt x="947" y="4155"/>
                    <a:pt x="1410" y="3095"/>
                    <a:pt x="1603" y="1747"/>
                  </a:cubicBezTo>
                  <a:cubicBezTo>
                    <a:pt x="1806" y="370"/>
                    <a:pt x="1453" y="52"/>
                    <a:pt x="1059" y="6"/>
                  </a:cubicBezTo>
                  <a:cubicBezTo>
                    <a:pt x="1031" y="2"/>
                    <a:pt x="1003" y="0"/>
                    <a:pt x="975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6"/>
            <p:cNvSpPr/>
            <p:nvPr/>
          </p:nvSpPr>
          <p:spPr>
            <a:xfrm>
              <a:off x="6447050" y="4745600"/>
              <a:ext cx="57750" cy="99600"/>
            </a:xfrm>
            <a:custGeom>
              <a:avLst/>
              <a:gdLst/>
              <a:ahLst/>
              <a:cxnLst/>
              <a:rect l="l" t="t" r="r" b="b"/>
              <a:pathLst>
                <a:path w="2310" h="3984" extrusionOk="0">
                  <a:moveTo>
                    <a:pt x="724" y="1"/>
                  </a:moveTo>
                  <a:cubicBezTo>
                    <a:pt x="646" y="1"/>
                    <a:pt x="570" y="17"/>
                    <a:pt x="498" y="43"/>
                  </a:cubicBezTo>
                  <a:cubicBezTo>
                    <a:pt x="134" y="182"/>
                    <a:pt x="1" y="522"/>
                    <a:pt x="457" y="1836"/>
                  </a:cubicBezTo>
                  <a:cubicBezTo>
                    <a:pt x="886" y="3067"/>
                    <a:pt x="1498" y="3984"/>
                    <a:pt x="1873" y="3984"/>
                  </a:cubicBezTo>
                  <a:cubicBezTo>
                    <a:pt x="1898" y="3984"/>
                    <a:pt x="1922" y="3980"/>
                    <a:pt x="1944" y="3971"/>
                  </a:cubicBezTo>
                  <a:cubicBezTo>
                    <a:pt x="2310" y="3833"/>
                    <a:pt x="2240" y="2652"/>
                    <a:pt x="1782" y="1339"/>
                  </a:cubicBezTo>
                  <a:cubicBezTo>
                    <a:pt x="1414" y="282"/>
                    <a:pt x="1047" y="1"/>
                    <a:pt x="72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6"/>
            <p:cNvSpPr/>
            <p:nvPr/>
          </p:nvSpPr>
          <p:spPr>
            <a:xfrm>
              <a:off x="6449375" y="4619775"/>
              <a:ext cx="155650" cy="187500"/>
            </a:xfrm>
            <a:custGeom>
              <a:avLst/>
              <a:gdLst/>
              <a:ahLst/>
              <a:cxnLst/>
              <a:rect l="l" t="t" r="r" b="b"/>
              <a:pathLst>
                <a:path w="6226" h="7500" extrusionOk="0">
                  <a:moveTo>
                    <a:pt x="1120" y="1"/>
                  </a:moveTo>
                  <a:cubicBezTo>
                    <a:pt x="1092" y="1"/>
                    <a:pt x="1064" y="3"/>
                    <a:pt x="1036" y="8"/>
                  </a:cubicBezTo>
                  <a:cubicBezTo>
                    <a:pt x="1" y="210"/>
                    <a:pt x="1563" y="7499"/>
                    <a:pt x="1563" y="7499"/>
                  </a:cubicBezTo>
                  <a:lnTo>
                    <a:pt x="5467" y="6933"/>
                  </a:lnTo>
                  <a:cubicBezTo>
                    <a:pt x="6226" y="4223"/>
                    <a:pt x="5820" y="2373"/>
                    <a:pt x="5104" y="2373"/>
                  </a:cubicBezTo>
                  <a:cubicBezTo>
                    <a:pt x="5094" y="2373"/>
                    <a:pt x="5084" y="2374"/>
                    <a:pt x="5074" y="2374"/>
                  </a:cubicBezTo>
                  <a:cubicBezTo>
                    <a:pt x="4340" y="2431"/>
                    <a:pt x="4252" y="4422"/>
                    <a:pt x="4252" y="4422"/>
                  </a:cubicBezTo>
                  <a:cubicBezTo>
                    <a:pt x="4252" y="4422"/>
                    <a:pt x="4252" y="1579"/>
                    <a:pt x="3259" y="1579"/>
                  </a:cubicBezTo>
                  <a:cubicBezTo>
                    <a:pt x="3241" y="1579"/>
                    <a:pt x="3223" y="1580"/>
                    <a:pt x="3205" y="1582"/>
                  </a:cubicBezTo>
                  <a:cubicBezTo>
                    <a:pt x="2788" y="1621"/>
                    <a:pt x="2691" y="2186"/>
                    <a:pt x="2724" y="2852"/>
                  </a:cubicBezTo>
                  <a:lnTo>
                    <a:pt x="2724" y="2852"/>
                  </a:lnTo>
                  <a:cubicBezTo>
                    <a:pt x="2350" y="1398"/>
                    <a:pt x="1763" y="1"/>
                    <a:pt x="1120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6"/>
            <p:cNvSpPr/>
            <p:nvPr/>
          </p:nvSpPr>
          <p:spPr>
            <a:xfrm>
              <a:off x="2975001" y="4722230"/>
              <a:ext cx="4855847" cy="516350"/>
            </a:xfrm>
            <a:custGeom>
              <a:avLst/>
              <a:gdLst/>
              <a:ahLst/>
              <a:cxnLst/>
              <a:rect l="l" t="t" r="r" b="b"/>
              <a:pathLst>
                <a:path w="190762" h="20654" extrusionOk="0">
                  <a:moveTo>
                    <a:pt x="158353" y="1"/>
                  </a:moveTo>
                  <a:cubicBezTo>
                    <a:pt x="157346" y="1"/>
                    <a:pt x="156310" y="34"/>
                    <a:pt x="155245" y="104"/>
                  </a:cubicBezTo>
                  <a:cubicBezTo>
                    <a:pt x="127706" y="1898"/>
                    <a:pt x="106555" y="14672"/>
                    <a:pt x="78420" y="14672"/>
                  </a:cubicBezTo>
                  <a:cubicBezTo>
                    <a:pt x="54133" y="14672"/>
                    <a:pt x="30825" y="4681"/>
                    <a:pt x="15824" y="4681"/>
                  </a:cubicBezTo>
                  <a:cubicBezTo>
                    <a:pt x="15535" y="4681"/>
                    <a:pt x="15249" y="4685"/>
                    <a:pt x="14967" y="4693"/>
                  </a:cubicBezTo>
                  <a:cubicBezTo>
                    <a:pt x="0" y="5091"/>
                    <a:pt x="18953" y="19659"/>
                    <a:pt x="18953" y="19659"/>
                  </a:cubicBezTo>
                  <a:lnTo>
                    <a:pt x="190761" y="20653"/>
                  </a:lnTo>
                  <a:cubicBezTo>
                    <a:pt x="190761" y="20653"/>
                    <a:pt x="183383" y="1"/>
                    <a:pt x="158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6"/>
            <p:cNvSpPr/>
            <p:nvPr/>
          </p:nvSpPr>
          <p:spPr>
            <a:xfrm>
              <a:off x="6864600" y="4722225"/>
              <a:ext cx="966350" cy="516350"/>
            </a:xfrm>
            <a:custGeom>
              <a:avLst/>
              <a:gdLst/>
              <a:ahLst/>
              <a:cxnLst/>
              <a:rect l="l" t="t" r="r" b="b"/>
              <a:pathLst>
                <a:path w="38654" h="20654" extrusionOk="0">
                  <a:moveTo>
                    <a:pt x="6245" y="1"/>
                  </a:moveTo>
                  <a:cubicBezTo>
                    <a:pt x="5238" y="1"/>
                    <a:pt x="4202" y="34"/>
                    <a:pt x="3137" y="104"/>
                  </a:cubicBezTo>
                  <a:cubicBezTo>
                    <a:pt x="2083" y="173"/>
                    <a:pt x="1036" y="261"/>
                    <a:pt x="1" y="359"/>
                  </a:cubicBezTo>
                  <a:cubicBezTo>
                    <a:pt x="1274" y="6503"/>
                    <a:pt x="6844" y="13526"/>
                    <a:pt x="15113" y="18543"/>
                  </a:cubicBezTo>
                  <a:cubicBezTo>
                    <a:pt x="16333" y="19283"/>
                    <a:pt x="17559" y="19948"/>
                    <a:pt x="18792" y="20538"/>
                  </a:cubicBezTo>
                  <a:lnTo>
                    <a:pt x="38653" y="20653"/>
                  </a:lnTo>
                  <a:cubicBezTo>
                    <a:pt x="38653" y="20653"/>
                    <a:pt x="31275" y="1"/>
                    <a:pt x="6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6"/>
            <p:cNvSpPr/>
            <p:nvPr/>
          </p:nvSpPr>
          <p:spPr>
            <a:xfrm>
              <a:off x="7090675" y="4666375"/>
              <a:ext cx="43425" cy="9000"/>
            </a:xfrm>
            <a:custGeom>
              <a:avLst/>
              <a:gdLst/>
              <a:ahLst/>
              <a:cxnLst/>
              <a:rect l="l" t="t" r="r" b="b"/>
              <a:pathLst>
                <a:path w="1737" h="360" extrusionOk="0">
                  <a:moveTo>
                    <a:pt x="1" y="1"/>
                  </a:moveTo>
                  <a:lnTo>
                    <a:pt x="1" y="36"/>
                  </a:lnTo>
                  <a:cubicBezTo>
                    <a:pt x="81" y="88"/>
                    <a:pt x="92" y="244"/>
                    <a:pt x="1" y="290"/>
                  </a:cubicBezTo>
                  <a:lnTo>
                    <a:pt x="1" y="313"/>
                  </a:lnTo>
                  <a:cubicBezTo>
                    <a:pt x="1" y="313"/>
                    <a:pt x="231" y="359"/>
                    <a:pt x="452" y="359"/>
                  </a:cubicBezTo>
                  <a:cubicBezTo>
                    <a:pt x="945" y="349"/>
                    <a:pt x="918" y="184"/>
                    <a:pt x="1489" y="184"/>
                  </a:cubicBezTo>
                  <a:cubicBezTo>
                    <a:pt x="1561" y="184"/>
                    <a:pt x="1643" y="187"/>
                    <a:pt x="1736" y="193"/>
                  </a:cubicBezTo>
                  <a:cubicBezTo>
                    <a:pt x="1449" y="47"/>
                    <a:pt x="1188" y="11"/>
                    <a:pt x="973" y="11"/>
                  </a:cubicBezTo>
                  <a:cubicBezTo>
                    <a:pt x="759" y="11"/>
                    <a:pt x="591" y="47"/>
                    <a:pt x="487" y="47"/>
                  </a:cubicBezTo>
                  <a:cubicBezTo>
                    <a:pt x="260" y="4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6"/>
            <p:cNvSpPr/>
            <p:nvPr/>
          </p:nvSpPr>
          <p:spPr>
            <a:xfrm>
              <a:off x="7089675" y="4666100"/>
              <a:ext cx="1175" cy="67000"/>
            </a:xfrm>
            <a:custGeom>
              <a:avLst/>
              <a:gdLst/>
              <a:ahLst/>
              <a:cxnLst/>
              <a:rect l="l" t="t" r="r" b="b"/>
              <a:pathLst>
                <a:path w="47" h="2680" extrusionOk="0">
                  <a:moveTo>
                    <a:pt x="1" y="1"/>
                  </a:moveTo>
                  <a:lnTo>
                    <a:pt x="1" y="2679"/>
                  </a:lnTo>
                  <a:lnTo>
                    <a:pt x="46" y="2679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6"/>
            <p:cNvSpPr/>
            <p:nvPr/>
          </p:nvSpPr>
          <p:spPr>
            <a:xfrm>
              <a:off x="7089675" y="4676925"/>
              <a:ext cx="1175" cy="46625"/>
            </a:xfrm>
            <a:custGeom>
              <a:avLst/>
              <a:gdLst/>
              <a:ahLst/>
              <a:cxnLst/>
              <a:rect l="l" t="t" r="r" b="b"/>
              <a:pathLst>
                <a:path w="47" h="1865" extrusionOk="0">
                  <a:moveTo>
                    <a:pt x="1" y="1"/>
                  </a:moveTo>
                  <a:lnTo>
                    <a:pt x="1" y="1864"/>
                  </a:lnTo>
                  <a:cubicBezTo>
                    <a:pt x="17" y="1853"/>
                    <a:pt x="28" y="1841"/>
                    <a:pt x="46" y="1830"/>
                  </a:cubicBezTo>
                  <a:lnTo>
                    <a:pt x="46" y="30"/>
                  </a:lnTo>
                  <a:cubicBezTo>
                    <a:pt x="28" y="19"/>
                    <a:pt x="17" y="1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6"/>
            <p:cNvSpPr/>
            <p:nvPr/>
          </p:nvSpPr>
          <p:spPr>
            <a:xfrm>
              <a:off x="7089225" y="4665975"/>
              <a:ext cx="2050" cy="425"/>
            </a:xfrm>
            <a:custGeom>
              <a:avLst/>
              <a:gdLst/>
              <a:ahLst/>
              <a:cxnLst/>
              <a:rect l="l" t="t" r="r" b="b"/>
              <a:pathLst>
                <a:path w="82" h="17" extrusionOk="0">
                  <a:moveTo>
                    <a:pt x="41" y="0"/>
                  </a:moveTo>
                  <a:cubicBezTo>
                    <a:pt x="19" y="0"/>
                    <a:pt x="1" y="6"/>
                    <a:pt x="1" y="6"/>
                  </a:cubicBezTo>
                  <a:cubicBezTo>
                    <a:pt x="1" y="11"/>
                    <a:pt x="19" y="17"/>
                    <a:pt x="41" y="17"/>
                  </a:cubicBezTo>
                  <a:cubicBezTo>
                    <a:pt x="64" y="17"/>
                    <a:pt x="81" y="11"/>
                    <a:pt x="81" y="6"/>
                  </a:cubicBezTo>
                  <a:cubicBezTo>
                    <a:pt x="81" y="6"/>
                    <a:pt x="64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6"/>
            <p:cNvSpPr/>
            <p:nvPr/>
          </p:nvSpPr>
          <p:spPr>
            <a:xfrm>
              <a:off x="6582872" y="4722251"/>
              <a:ext cx="725637" cy="54100"/>
            </a:xfrm>
            <a:custGeom>
              <a:avLst/>
              <a:gdLst/>
              <a:ahLst/>
              <a:cxnLst/>
              <a:rect l="l" t="t" r="r" b="b"/>
              <a:pathLst>
                <a:path w="28384" h="2164" extrusionOk="0">
                  <a:moveTo>
                    <a:pt x="16865" y="0"/>
                  </a:moveTo>
                  <a:cubicBezTo>
                    <a:pt x="15860" y="0"/>
                    <a:pt x="14827" y="33"/>
                    <a:pt x="13764" y="103"/>
                  </a:cubicBezTo>
                  <a:cubicBezTo>
                    <a:pt x="9009" y="410"/>
                    <a:pt x="4443" y="1047"/>
                    <a:pt x="0" y="1891"/>
                  </a:cubicBezTo>
                  <a:cubicBezTo>
                    <a:pt x="3541" y="2065"/>
                    <a:pt x="7765" y="2163"/>
                    <a:pt x="12299" y="2163"/>
                  </a:cubicBezTo>
                  <a:cubicBezTo>
                    <a:pt x="18595" y="2163"/>
                    <a:pt x="24288" y="1972"/>
                    <a:pt x="28384" y="1659"/>
                  </a:cubicBezTo>
                  <a:cubicBezTo>
                    <a:pt x="25041" y="626"/>
                    <a:pt x="21221" y="0"/>
                    <a:pt x="16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6"/>
            <p:cNvSpPr/>
            <p:nvPr/>
          </p:nvSpPr>
          <p:spPr>
            <a:xfrm>
              <a:off x="6805011" y="4722251"/>
              <a:ext cx="503503" cy="54100"/>
            </a:xfrm>
            <a:custGeom>
              <a:avLst/>
              <a:gdLst/>
              <a:ahLst/>
              <a:cxnLst/>
              <a:rect l="l" t="t" r="r" b="b"/>
              <a:pathLst>
                <a:path w="19695" h="2164" extrusionOk="0">
                  <a:moveTo>
                    <a:pt x="8176" y="0"/>
                  </a:moveTo>
                  <a:cubicBezTo>
                    <a:pt x="7171" y="0"/>
                    <a:pt x="6138" y="33"/>
                    <a:pt x="5075" y="103"/>
                  </a:cubicBezTo>
                  <a:cubicBezTo>
                    <a:pt x="3356" y="214"/>
                    <a:pt x="1673" y="369"/>
                    <a:pt x="0" y="561"/>
                  </a:cubicBezTo>
                  <a:cubicBezTo>
                    <a:pt x="336" y="1168"/>
                    <a:pt x="1361" y="1718"/>
                    <a:pt x="2876" y="2163"/>
                  </a:cubicBezTo>
                  <a:lnTo>
                    <a:pt x="3610" y="2163"/>
                  </a:lnTo>
                  <a:cubicBezTo>
                    <a:pt x="9906" y="2163"/>
                    <a:pt x="15599" y="1972"/>
                    <a:pt x="19695" y="1659"/>
                  </a:cubicBezTo>
                  <a:cubicBezTo>
                    <a:pt x="16352" y="626"/>
                    <a:pt x="12532" y="0"/>
                    <a:pt x="8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6"/>
            <p:cNvSpPr/>
            <p:nvPr/>
          </p:nvSpPr>
          <p:spPr>
            <a:xfrm>
              <a:off x="2975096" y="4839278"/>
              <a:ext cx="4855847" cy="399300"/>
            </a:xfrm>
            <a:custGeom>
              <a:avLst/>
              <a:gdLst/>
              <a:ahLst/>
              <a:cxnLst/>
              <a:rect l="l" t="t" r="r" b="b"/>
              <a:pathLst>
                <a:path w="190762" h="15972" extrusionOk="0">
                  <a:moveTo>
                    <a:pt x="15815" y="0"/>
                  </a:moveTo>
                  <a:cubicBezTo>
                    <a:pt x="15529" y="0"/>
                    <a:pt x="15246" y="4"/>
                    <a:pt x="14967" y="11"/>
                  </a:cubicBezTo>
                  <a:cubicBezTo>
                    <a:pt x="0" y="409"/>
                    <a:pt x="18953" y="14977"/>
                    <a:pt x="18953" y="14977"/>
                  </a:cubicBezTo>
                  <a:lnTo>
                    <a:pt x="190761" y="15971"/>
                  </a:lnTo>
                  <a:cubicBezTo>
                    <a:pt x="190761" y="15971"/>
                    <a:pt x="190228" y="14486"/>
                    <a:pt x="188967" y="12310"/>
                  </a:cubicBezTo>
                  <a:cubicBezTo>
                    <a:pt x="181227" y="14236"/>
                    <a:pt x="171582" y="15376"/>
                    <a:pt x="161128" y="15376"/>
                  </a:cubicBezTo>
                  <a:cubicBezTo>
                    <a:pt x="139208" y="15376"/>
                    <a:pt x="120851" y="10360"/>
                    <a:pt x="116118" y="3637"/>
                  </a:cubicBezTo>
                  <a:cubicBezTo>
                    <a:pt x="111473" y="4927"/>
                    <a:pt x="106809" y="6177"/>
                    <a:pt x="102037" y="7218"/>
                  </a:cubicBezTo>
                  <a:cubicBezTo>
                    <a:pt x="93848" y="11474"/>
                    <a:pt x="80757" y="14187"/>
                    <a:pt x="65929" y="14187"/>
                  </a:cubicBezTo>
                  <a:cubicBezTo>
                    <a:pt x="65315" y="14187"/>
                    <a:pt x="64698" y="14183"/>
                    <a:pt x="64079" y="14173"/>
                  </a:cubicBezTo>
                  <a:cubicBezTo>
                    <a:pt x="42557" y="13854"/>
                    <a:pt x="24531" y="7925"/>
                    <a:pt x="19300" y="155"/>
                  </a:cubicBezTo>
                  <a:cubicBezTo>
                    <a:pt x="18094" y="53"/>
                    <a:pt x="16931" y="0"/>
                    <a:pt x="158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6"/>
            <p:cNvSpPr/>
            <p:nvPr/>
          </p:nvSpPr>
          <p:spPr>
            <a:xfrm>
              <a:off x="7311375" y="4889025"/>
              <a:ext cx="414850" cy="256850"/>
            </a:xfrm>
            <a:custGeom>
              <a:avLst/>
              <a:gdLst/>
              <a:ahLst/>
              <a:cxnLst/>
              <a:rect l="l" t="t" r="r" b="b"/>
              <a:pathLst>
                <a:path w="16594" h="10274" extrusionOk="0">
                  <a:moveTo>
                    <a:pt x="12824" y="0"/>
                  </a:moveTo>
                  <a:cubicBezTo>
                    <a:pt x="12108" y="0"/>
                    <a:pt x="11801" y="2534"/>
                    <a:pt x="11669" y="4584"/>
                  </a:cubicBezTo>
                  <a:lnTo>
                    <a:pt x="11669" y="4584"/>
                  </a:lnTo>
                  <a:cubicBezTo>
                    <a:pt x="11623" y="4022"/>
                    <a:pt x="11505" y="3551"/>
                    <a:pt x="11253" y="3407"/>
                  </a:cubicBezTo>
                  <a:cubicBezTo>
                    <a:pt x="11216" y="3385"/>
                    <a:pt x="11178" y="3375"/>
                    <a:pt x="11140" y="3375"/>
                  </a:cubicBezTo>
                  <a:cubicBezTo>
                    <a:pt x="10431" y="3375"/>
                    <a:pt x="9685" y="6942"/>
                    <a:pt x="9685" y="6942"/>
                  </a:cubicBezTo>
                  <a:cubicBezTo>
                    <a:pt x="9685" y="6942"/>
                    <a:pt x="10091" y="2168"/>
                    <a:pt x="9419" y="1740"/>
                  </a:cubicBezTo>
                  <a:cubicBezTo>
                    <a:pt x="9391" y="1723"/>
                    <a:pt x="9363" y="1715"/>
                    <a:pt x="9334" y="1715"/>
                  </a:cubicBezTo>
                  <a:cubicBezTo>
                    <a:pt x="8665" y="1715"/>
                    <a:pt x="7661" y="6200"/>
                    <a:pt x="7661" y="6200"/>
                  </a:cubicBezTo>
                  <a:cubicBezTo>
                    <a:pt x="7661" y="6200"/>
                    <a:pt x="8072" y="1295"/>
                    <a:pt x="7100" y="988"/>
                  </a:cubicBezTo>
                  <a:cubicBezTo>
                    <a:pt x="7077" y="981"/>
                    <a:pt x="7055" y="977"/>
                    <a:pt x="7032" y="977"/>
                  </a:cubicBezTo>
                  <a:cubicBezTo>
                    <a:pt x="6281" y="977"/>
                    <a:pt x="6045" y="4968"/>
                    <a:pt x="5984" y="6421"/>
                  </a:cubicBezTo>
                  <a:lnTo>
                    <a:pt x="5984" y="6421"/>
                  </a:lnTo>
                  <a:cubicBezTo>
                    <a:pt x="6007" y="5367"/>
                    <a:pt x="5976" y="3081"/>
                    <a:pt x="5277" y="3054"/>
                  </a:cubicBezTo>
                  <a:cubicBezTo>
                    <a:pt x="5273" y="3054"/>
                    <a:pt x="5269" y="3054"/>
                    <a:pt x="5264" y="3054"/>
                  </a:cubicBezTo>
                  <a:cubicBezTo>
                    <a:pt x="4365" y="3054"/>
                    <a:pt x="4531" y="6750"/>
                    <a:pt x="4531" y="6750"/>
                  </a:cubicBezTo>
                  <a:cubicBezTo>
                    <a:pt x="4531" y="6750"/>
                    <a:pt x="4120" y="1543"/>
                    <a:pt x="3067" y="1242"/>
                  </a:cubicBezTo>
                  <a:cubicBezTo>
                    <a:pt x="3039" y="1234"/>
                    <a:pt x="3013" y="1230"/>
                    <a:pt x="2989" y="1230"/>
                  </a:cubicBezTo>
                  <a:cubicBezTo>
                    <a:pt x="2058" y="1230"/>
                    <a:pt x="2865" y="6692"/>
                    <a:pt x="2865" y="6692"/>
                  </a:cubicBezTo>
                  <a:cubicBezTo>
                    <a:pt x="2865" y="6692"/>
                    <a:pt x="1920" y="3518"/>
                    <a:pt x="1349" y="3518"/>
                  </a:cubicBezTo>
                  <a:cubicBezTo>
                    <a:pt x="1308" y="3518"/>
                    <a:pt x="1270" y="3534"/>
                    <a:pt x="1234" y="3568"/>
                  </a:cubicBezTo>
                  <a:cubicBezTo>
                    <a:pt x="1" y="4720"/>
                    <a:pt x="1829" y="7983"/>
                    <a:pt x="2581" y="10274"/>
                  </a:cubicBezTo>
                  <a:lnTo>
                    <a:pt x="15736" y="9434"/>
                  </a:lnTo>
                  <a:cubicBezTo>
                    <a:pt x="15736" y="9434"/>
                    <a:pt x="16593" y="4673"/>
                    <a:pt x="16073" y="4384"/>
                  </a:cubicBezTo>
                  <a:cubicBezTo>
                    <a:pt x="16045" y="4369"/>
                    <a:pt x="16015" y="4362"/>
                    <a:pt x="15985" y="4362"/>
                  </a:cubicBezTo>
                  <a:cubicBezTo>
                    <a:pt x="15455" y="4362"/>
                    <a:pt x="14626" y="6595"/>
                    <a:pt x="14626" y="6595"/>
                  </a:cubicBezTo>
                  <a:cubicBezTo>
                    <a:pt x="14626" y="6595"/>
                    <a:pt x="15135" y="3151"/>
                    <a:pt x="14615" y="2868"/>
                  </a:cubicBezTo>
                  <a:cubicBezTo>
                    <a:pt x="14598" y="2859"/>
                    <a:pt x="14581" y="2854"/>
                    <a:pt x="14564" y="2854"/>
                  </a:cubicBezTo>
                  <a:cubicBezTo>
                    <a:pt x="14041" y="2854"/>
                    <a:pt x="13250" y="6942"/>
                    <a:pt x="13250" y="6942"/>
                  </a:cubicBezTo>
                  <a:cubicBezTo>
                    <a:pt x="13250" y="6942"/>
                    <a:pt x="14181" y="323"/>
                    <a:pt x="12903" y="10"/>
                  </a:cubicBezTo>
                  <a:cubicBezTo>
                    <a:pt x="12876" y="4"/>
                    <a:pt x="12850" y="0"/>
                    <a:pt x="12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6"/>
            <p:cNvSpPr/>
            <p:nvPr/>
          </p:nvSpPr>
          <p:spPr>
            <a:xfrm>
              <a:off x="3594000" y="5117225"/>
              <a:ext cx="4260225" cy="249350"/>
            </a:xfrm>
            <a:custGeom>
              <a:avLst/>
              <a:gdLst/>
              <a:ahLst/>
              <a:cxnLst/>
              <a:rect l="l" t="t" r="r" b="b"/>
              <a:pathLst>
                <a:path w="170409" h="9974" extrusionOk="0">
                  <a:moveTo>
                    <a:pt x="0" y="0"/>
                  </a:moveTo>
                  <a:lnTo>
                    <a:pt x="0" y="9974"/>
                  </a:lnTo>
                  <a:lnTo>
                    <a:pt x="170409" y="9974"/>
                  </a:lnTo>
                  <a:lnTo>
                    <a:pt x="1704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6"/>
            <p:cNvSpPr/>
            <p:nvPr/>
          </p:nvSpPr>
          <p:spPr>
            <a:xfrm>
              <a:off x="3594000" y="5117225"/>
              <a:ext cx="4260225" cy="249350"/>
            </a:xfrm>
            <a:custGeom>
              <a:avLst/>
              <a:gdLst/>
              <a:ahLst/>
              <a:cxnLst/>
              <a:rect l="l" t="t" r="r" b="b"/>
              <a:pathLst>
                <a:path w="170409" h="9974" extrusionOk="0">
                  <a:moveTo>
                    <a:pt x="0" y="0"/>
                  </a:moveTo>
                  <a:lnTo>
                    <a:pt x="0" y="9974"/>
                  </a:lnTo>
                  <a:lnTo>
                    <a:pt x="170409" y="9974"/>
                  </a:lnTo>
                  <a:lnTo>
                    <a:pt x="170177" y="1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6"/>
            <p:cNvSpPr/>
            <p:nvPr/>
          </p:nvSpPr>
          <p:spPr>
            <a:xfrm>
              <a:off x="3492325" y="5165375"/>
              <a:ext cx="4263975" cy="309550"/>
            </a:xfrm>
            <a:custGeom>
              <a:avLst/>
              <a:gdLst/>
              <a:ahLst/>
              <a:cxnLst/>
              <a:rect l="l" t="t" r="r" b="b"/>
              <a:pathLst>
                <a:path w="170559" h="12382" extrusionOk="0">
                  <a:moveTo>
                    <a:pt x="198" y="0"/>
                  </a:moveTo>
                  <a:lnTo>
                    <a:pt x="0" y="8510"/>
                  </a:lnTo>
                  <a:lnTo>
                    <a:pt x="170367" y="12381"/>
                  </a:lnTo>
                  <a:lnTo>
                    <a:pt x="170559" y="3864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6"/>
            <p:cNvSpPr/>
            <p:nvPr/>
          </p:nvSpPr>
          <p:spPr>
            <a:xfrm>
              <a:off x="3322588" y="5119675"/>
              <a:ext cx="243875" cy="175325"/>
            </a:xfrm>
            <a:custGeom>
              <a:avLst/>
              <a:gdLst/>
              <a:ahLst/>
              <a:cxnLst/>
              <a:rect l="l" t="t" r="r" b="b"/>
              <a:pathLst>
                <a:path w="9755" h="7013" extrusionOk="0">
                  <a:moveTo>
                    <a:pt x="3650" y="1"/>
                  </a:moveTo>
                  <a:cubicBezTo>
                    <a:pt x="3650" y="2"/>
                    <a:pt x="2552" y="4172"/>
                    <a:pt x="3223" y="5745"/>
                  </a:cubicBezTo>
                  <a:cubicBezTo>
                    <a:pt x="3223" y="5745"/>
                    <a:pt x="1511" y="3477"/>
                    <a:pt x="1372" y="1366"/>
                  </a:cubicBezTo>
                  <a:lnTo>
                    <a:pt x="1372" y="1366"/>
                  </a:lnTo>
                  <a:cubicBezTo>
                    <a:pt x="1372" y="1366"/>
                    <a:pt x="921" y="4004"/>
                    <a:pt x="2037" y="6046"/>
                  </a:cubicBezTo>
                  <a:cubicBezTo>
                    <a:pt x="2037" y="6046"/>
                    <a:pt x="325" y="4148"/>
                    <a:pt x="18" y="1961"/>
                  </a:cubicBezTo>
                  <a:lnTo>
                    <a:pt x="18" y="1961"/>
                  </a:lnTo>
                  <a:cubicBezTo>
                    <a:pt x="18" y="1962"/>
                    <a:pt x="0" y="4577"/>
                    <a:pt x="1632" y="7013"/>
                  </a:cubicBezTo>
                  <a:lnTo>
                    <a:pt x="7915" y="6839"/>
                  </a:lnTo>
                  <a:cubicBezTo>
                    <a:pt x="8048" y="5653"/>
                    <a:pt x="7602" y="4548"/>
                    <a:pt x="9754" y="1285"/>
                  </a:cubicBezTo>
                  <a:lnTo>
                    <a:pt x="9754" y="1285"/>
                  </a:lnTo>
                  <a:cubicBezTo>
                    <a:pt x="9754" y="1286"/>
                    <a:pt x="6851" y="4508"/>
                    <a:pt x="6387" y="5491"/>
                  </a:cubicBezTo>
                  <a:cubicBezTo>
                    <a:pt x="6387" y="5491"/>
                    <a:pt x="5792" y="2783"/>
                    <a:pt x="6763" y="278"/>
                  </a:cubicBezTo>
                  <a:lnTo>
                    <a:pt x="6763" y="278"/>
                  </a:lnTo>
                  <a:cubicBezTo>
                    <a:pt x="6763" y="279"/>
                    <a:pt x="4536" y="4391"/>
                    <a:pt x="4715" y="5693"/>
                  </a:cubicBezTo>
                  <a:cubicBezTo>
                    <a:pt x="4715" y="5693"/>
                    <a:pt x="2956" y="3072"/>
                    <a:pt x="3650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6"/>
            <p:cNvSpPr/>
            <p:nvPr/>
          </p:nvSpPr>
          <p:spPr>
            <a:xfrm>
              <a:off x="3443513" y="5017825"/>
              <a:ext cx="257600" cy="321300"/>
            </a:xfrm>
            <a:custGeom>
              <a:avLst/>
              <a:gdLst/>
              <a:ahLst/>
              <a:cxnLst/>
              <a:rect l="l" t="t" r="r" b="b"/>
              <a:pathLst>
                <a:path w="10304" h="12852" extrusionOk="0">
                  <a:moveTo>
                    <a:pt x="5600" y="1"/>
                  </a:moveTo>
                  <a:lnTo>
                    <a:pt x="5600" y="1"/>
                  </a:lnTo>
                  <a:cubicBezTo>
                    <a:pt x="5600" y="3"/>
                    <a:pt x="3483" y="6487"/>
                    <a:pt x="3795" y="9872"/>
                  </a:cubicBezTo>
                  <a:cubicBezTo>
                    <a:pt x="3795" y="9872"/>
                    <a:pt x="2471" y="4902"/>
                    <a:pt x="3014" y="1205"/>
                  </a:cubicBezTo>
                  <a:lnTo>
                    <a:pt x="3014" y="1205"/>
                  </a:lnTo>
                  <a:cubicBezTo>
                    <a:pt x="3013" y="1205"/>
                    <a:pt x="1528" y="5781"/>
                    <a:pt x="2158" y="10449"/>
                  </a:cubicBezTo>
                  <a:cubicBezTo>
                    <a:pt x="2158" y="10449"/>
                    <a:pt x="666" y="5931"/>
                    <a:pt x="1227" y="1691"/>
                  </a:cubicBezTo>
                  <a:lnTo>
                    <a:pt x="1227" y="1691"/>
                  </a:lnTo>
                  <a:cubicBezTo>
                    <a:pt x="1226" y="1692"/>
                    <a:pt x="1" y="6777"/>
                    <a:pt x="1146" y="12851"/>
                  </a:cubicBezTo>
                  <a:lnTo>
                    <a:pt x="8637" y="12457"/>
                  </a:lnTo>
                  <a:cubicBezTo>
                    <a:pt x="8840" y="10102"/>
                    <a:pt x="8527" y="8043"/>
                    <a:pt x="10303" y="3455"/>
                  </a:cubicBezTo>
                  <a:lnTo>
                    <a:pt x="10303" y="3455"/>
                  </a:lnTo>
                  <a:cubicBezTo>
                    <a:pt x="10303" y="3456"/>
                    <a:pt x="7857" y="7858"/>
                    <a:pt x="7307" y="9645"/>
                  </a:cubicBezTo>
                  <a:cubicBezTo>
                    <a:pt x="7307" y="9645"/>
                    <a:pt x="7099" y="4740"/>
                    <a:pt x="8158" y="1367"/>
                  </a:cubicBezTo>
                  <a:lnTo>
                    <a:pt x="8158" y="1367"/>
                  </a:lnTo>
                  <a:cubicBezTo>
                    <a:pt x="8158" y="1368"/>
                    <a:pt x="5624" y="7285"/>
                    <a:pt x="5537" y="9894"/>
                  </a:cubicBezTo>
                  <a:lnTo>
                    <a:pt x="5537" y="9894"/>
                  </a:lnTo>
                  <a:cubicBezTo>
                    <a:pt x="5537" y="9894"/>
                    <a:pt x="4247" y="4537"/>
                    <a:pt x="5600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6"/>
            <p:cNvSpPr/>
            <p:nvPr/>
          </p:nvSpPr>
          <p:spPr>
            <a:xfrm>
              <a:off x="3600138" y="5050250"/>
              <a:ext cx="268900" cy="309700"/>
            </a:xfrm>
            <a:custGeom>
              <a:avLst/>
              <a:gdLst/>
              <a:ahLst/>
              <a:cxnLst/>
              <a:rect l="l" t="t" r="r" b="b"/>
              <a:pathLst>
                <a:path w="10756" h="12388" extrusionOk="0">
                  <a:moveTo>
                    <a:pt x="5114" y="1"/>
                  </a:moveTo>
                  <a:lnTo>
                    <a:pt x="5114" y="1"/>
                  </a:lnTo>
                  <a:cubicBezTo>
                    <a:pt x="6208" y="3940"/>
                    <a:pt x="4403" y="8395"/>
                    <a:pt x="4403" y="8395"/>
                  </a:cubicBezTo>
                  <a:cubicBezTo>
                    <a:pt x="4524" y="6012"/>
                    <a:pt x="2402" y="563"/>
                    <a:pt x="2401" y="562"/>
                  </a:cubicBezTo>
                  <a:lnTo>
                    <a:pt x="2401" y="562"/>
                  </a:lnTo>
                  <a:cubicBezTo>
                    <a:pt x="3177" y="3501"/>
                    <a:pt x="2471" y="7742"/>
                    <a:pt x="2471" y="7742"/>
                  </a:cubicBezTo>
                  <a:cubicBezTo>
                    <a:pt x="2060" y="6012"/>
                    <a:pt x="1" y="1783"/>
                    <a:pt x="0" y="1782"/>
                  </a:cubicBezTo>
                  <a:lnTo>
                    <a:pt x="0" y="1782"/>
                  </a:lnTo>
                  <a:cubicBezTo>
                    <a:pt x="1320" y="6023"/>
                    <a:pt x="741" y="7798"/>
                    <a:pt x="678" y="10062"/>
                  </a:cubicBezTo>
                  <a:lnTo>
                    <a:pt x="9245" y="12387"/>
                  </a:lnTo>
                  <a:cubicBezTo>
                    <a:pt x="10756" y="6851"/>
                    <a:pt x="9558" y="2223"/>
                    <a:pt x="9557" y="2222"/>
                  </a:cubicBezTo>
                  <a:lnTo>
                    <a:pt x="9557" y="2222"/>
                  </a:lnTo>
                  <a:cubicBezTo>
                    <a:pt x="10038" y="5942"/>
                    <a:pt x="8181" y="9749"/>
                    <a:pt x="8181" y="9749"/>
                  </a:cubicBezTo>
                  <a:cubicBezTo>
                    <a:pt x="9095" y="5612"/>
                    <a:pt x="7701" y="1459"/>
                    <a:pt x="7701" y="1459"/>
                  </a:cubicBezTo>
                  <a:lnTo>
                    <a:pt x="7701" y="1459"/>
                  </a:lnTo>
                  <a:cubicBezTo>
                    <a:pt x="8100" y="4640"/>
                    <a:pt x="6353" y="8800"/>
                    <a:pt x="6353" y="8800"/>
                  </a:cubicBezTo>
                  <a:cubicBezTo>
                    <a:pt x="6919" y="5793"/>
                    <a:pt x="5115" y="2"/>
                    <a:pt x="511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6"/>
            <p:cNvSpPr/>
            <p:nvPr/>
          </p:nvSpPr>
          <p:spPr>
            <a:xfrm>
              <a:off x="3999038" y="5092775"/>
              <a:ext cx="287425" cy="373175"/>
            </a:xfrm>
            <a:custGeom>
              <a:avLst/>
              <a:gdLst/>
              <a:ahLst/>
              <a:cxnLst/>
              <a:rect l="l" t="t" r="r" b="b"/>
              <a:pathLst>
                <a:path w="11497" h="14927" extrusionOk="0">
                  <a:moveTo>
                    <a:pt x="6434" y="1"/>
                  </a:moveTo>
                  <a:cubicBezTo>
                    <a:pt x="6249" y="4438"/>
                    <a:pt x="3085" y="8620"/>
                    <a:pt x="3085" y="8620"/>
                  </a:cubicBezTo>
                  <a:cubicBezTo>
                    <a:pt x="3900" y="6335"/>
                    <a:pt x="3646" y="771"/>
                    <a:pt x="3646" y="770"/>
                  </a:cubicBezTo>
                  <a:lnTo>
                    <a:pt x="3646" y="770"/>
                  </a:lnTo>
                  <a:cubicBezTo>
                    <a:pt x="3454" y="3675"/>
                    <a:pt x="1748" y="7521"/>
                    <a:pt x="1748" y="7521"/>
                  </a:cubicBezTo>
                  <a:cubicBezTo>
                    <a:pt x="1898" y="5896"/>
                    <a:pt x="1499" y="1956"/>
                    <a:pt x="1499" y="1956"/>
                  </a:cubicBezTo>
                  <a:cubicBezTo>
                    <a:pt x="1371" y="5792"/>
                    <a:pt x="562" y="7203"/>
                    <a:pt x="1" y="9042"/>
                  </a:cubicBezTo>
                  <a:lnTo>
                    <a:pt x="6637" y="14927"/>
                  </a:lnTo>
                  <a:cubicBezTo>
                    <a:pt x="11195" y="9159"/>
                    <a:pt x="11496" y="2627"/>
                    <a:pt x="11496" y="2626"/>
                  </a:cubicBezTo>
                  <a:lnTo>
                    <a:pt x="11496" y="2626"/>
                  </a:lnTo>
                  <a:cubicBezTo>
                    <a:pt x="10472" y="7683"/>
                    <a:pt x="6375" y="11432"/>
                    <a:pt x="6375" y="11432"/>
                  </a:cubicBezTo>
                  <a:cubicBezTo>
                    <a:pt x="9211" y="6978"/>
                    <a:pt x="9048" y="1598"/>
                    <a:pt x="9048" y="1597"/>
                  </a:cubicBezTo>
                  <a:lnTo>
                    <a:pt x="9048" y="1597"/>
                  </a:lnTo>
                  <a:cubicBezTo>
                    <a:pt x="8262" y="5549"/>
                    <a:pt x="4744" y="9656"/>
                    <a:pt x="4744" y="9656"/>
                  </a:cubicBezTo>
                  <a:cubicBezTo>
                    <a:pt x="6375" y="6626"/>
                    <a:pt x="6434" y="3"/>
                    <a:pt x="643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6"/>
            <p:cNvSpPr/>
            <p:nvPr/>
          </p:nvSpPr>
          <p:spPr>
            <a:xfrm>
              <a:off x="3787863" y="5077025"/>
              <a:ext cx="268900" cy="306625"/>
            </a:xfrm>
            <a:custGeom>
              <a:avLst/>
              <a:gdLst/>
              <a:ahLst/>
              <a:cxnLst/>
              <a:rect l="l" t="t" r="r" b="b"/>
              <a:pathLst>
                <a:path w="10756" h="12265" extrusionOk="0">
                  <a:moveTo>
                    <a:pt x="4155" y="0"/>
                  </a:moveTo>
                  <a:lnTo>
                    <a:pt x="4155" y="0"/>
                  </a:lnTo>
                  <a:cubicBezTo>
                    <a:pt x="5028" y="3737"/>
                    <a:pt x="3050" y="8296"/>
                    <a:pt x="3050" y="8296"/>
                  </a:cubicBezTo>
                  <a:cubicBezTo>
                    <a:pt x="3270" y="6121"/>
                    <a:pt x="1731" y="1614"/>
                    <a:pt x="1730" y="1614"/>
                  </a:cubicBezTo>
                  <a:lnTo>
                    <a:pt x="1730" y="1614"/>
                  </a:lnTo>
                  <a:cubicBezTo>
                    <a:pt x="2234" y="4084"/>
                    <a:pt x="1546" y="7856"/>
                    <a:pt x="1546" y="7856"/>
                  </a:cubicBezTo>
                  <a:cubicBezTo>
                    <a:pt x="1297" y="6462"/>
                    <a:pt x="1" y="3350"/>
                    <a:pt x="0" y="3349"/>
                  </a:cubicBezTo>
                  <a:lnTo>
                    <a:pt x="0" y="3349"/>
                  </a:lnTo>
                  <a:cubicBezTo>
                    <a:pt x="782" y="6561"/>
                    <a:pt x="360" y="8006"/>
                    <a:pt x="267" y="9725"/>
                  </a:cubicBezTo>
                  <a:lnTo>
                    <a:pt x="7852" y="12265"/>
                  </a:lnTo>
                  <a:cubicBezTo>
                    <a:pt x="10755" y="5902"/>
                    <a:pt x="9506" y="400"/>
                    <a:pt x="9506" y="399"/>
                  </a:cubicBezTo>
                  <a:lnTo>
                    <a:pt x="9506" y="399"/>
                  </a:lnTo>
                  <a:cubicBezTo>
                    <a:pt x="9732" y="4940"/>
                    <a:pt x="6787" y="9464"/>
                    <a:pt x="6787" y="9464"/>
                  </a:cubicBezTo>
                  <a:cubicBezTo>
                    <a:pt x="8390" y="4796"/>
                    <a:pt x="6972" y="410"/>
                    <a:pt x="6972" y="410"/>
                  </a:cubicBezTo>
                  <a:lnTo>
                    <a:pt x="6972" y="410"/>
                  </a:lnTo>
                  <a:cubicBezTo>
                    <a:pt x="7169" y="3945"/>
                    <a:pt x="4843" y="8567"/>
                    <a:pt x="4843" y="8567"/>
                  </a:cubicBezTo>
                  <a:cubicBezTo>
                    <a:pt x="5658" y="5496"/>
                    <a:pt x="4155" y="2"/>
                    <a:pt x="4155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6"/>
            <p:cNvSpPr/>
            <p:nvPr/>
          </p:nvSpPr>
          <p:spPr>
            <a:xfrm>
              <a:off x="6988825" y="5290175"/>
              <a:ext cx="303600" cy="270500"/>
            </a:xfrm>
            <a:custGeom>
              <a:avLst/>
              <a:gdLst/>
              <a:ahLst/>
              <a:cxnLst/>
              <a:rect l="l" t="t" r="r" b="b"/>
              <a:pathLst>
                <a:path w="12144" h="10820" extrusionOk="0">
                  <a:moveTo>
                    <a:pt x="8383" y="0"/>
                  </a:moveTo>
                  <a:cubicBezTo>
                    <a:pt x="8382" y="2"/>
                    <a:pt x="6590" y="6122"/>
                    <a:pt x="7116" y="7719"/>
                  </a:cubicBezTo>
                  <a:cubicBezTo>
                    <a:pt x="7116" y="7719"/>
                    <a:pt x="4246" y="5057"/>
                    <a:pt x="4398" y="742"/>
                  </a:cubicBezTo>
                  <a:lnTo>
                    <a:pt x="4398" y="742"/>
                  </a:lnTo>
                  <a:cubicBezTo>
                    <a:pt x="4397" y="744"/>
                    <a:pt x="3992" y="6678"/>
                    <a:pt x="5247" y="8442"/>
                  </a:cubicBezTo>
                  <a:cubicBezTo>
                    <a:pt x="5247" y="8442"/>
                    <a:pt x="2430" y="6203"/>
                    <a:pt x="1712" y="3431"/>
                  </a:cubicBezTo>
                  <a:lnTo>
                    <a:pt x="1712" y="3431"/>
                  </a:lnTo>
                  <a:cubicBezTo>
                    <a:pt x="1712" y="3432"/>
                    <a:pt x="1771" y="7164"/>
                    <a:pt x="3778" y="9367"/>
                  </a:cubicBezTo>
                  <a:cubicBezTo>
                    <a:pt x="3778" y="9367"/>
                    <a:pt x="996" y="7620"/>
                    <a:pt x="0" y="4798"/>
                  </a:cubicBezTo>
                  <a:lnTo>
                    <a:pt x="0" y="4798"/>
                  </a:lnTo>
                  <a:cubicBezTo>
                    <a:pt x="0" y="4799"/>
                    <a:pt x="660" y="8344"/>
                    <a:pt x="3483" y="10820"/>
                  </a:cubicBezTo>
                  <a:lnTo>
                    <a:pt x="11241" y="7811"/>
                  </a:lnTo>
                  <a:cubicBezTo>
                    <a:pt x="11132" y="6283"/>
                    <a:pt x="10368" y="5087"/>
                    <a:pt x="12144" y="238"/>
                  </a:cubicBezTo>
                  <a:lnTo>
                    <a:pt x="12144" y="238"/>
                  </a:lnTo>
                  <a:cubicBezTo>
                    <a:pt x="12143" y="239"/>
                    <a:pt x="9459" y="5330"/>
                    <a:pt x="9124" y="6758"/>
                  </a:cubicBezTo>
                  <a:cubicBezTo>
                    <a:pt x="9124" y="6758"/>
                    <a:pt x="7776" y="3554"/>
                    <a:pt x="8383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6"/>
            <p:cNvSpPr/>
            <p:nvPr/>
          </p:nvSpPr>
          <p:spPr>
            <a:xfrm>
              <a:off x="7152975" y="5124275"/>
              <a:ext cx="278000" cy="442625"/>
            </a:xfrm>
            <a:custGeom>
              <a:avLst/>
              <a:gdLst/>
              <a:ahLst/>
              <a:cxnLst/>
              <a:rect l="l" t="t" r="r" b="b"/>
              <a:pathLst>
                <a:path w="11120" h="17705" extrusionOk="0">
                  <a:moveTo>
                    <a:pt x="5191" y="1"/>
                  </a:moveTo>
                  <a:cubicBezTo>
                    <a:pt x="5190" y="5"/>
                    <a:pt x="4161" y="8784"/>
                    <a:pt x="5271" y="12868"/>
                  </a:cubicBezTo>
                  <a:cubicBezTo>
                    <a:pt x="5271" y="12868"/>
                    <a:pt x="2604" y="7141"/>
                    <a:pt x="2414" y="2257"/>
                  </a:cubicBezTo>
                  <a:lnTo>
                    <a:pt x="2414" y="2257"/>
                  </a:lnTo>
                  <a:cubicBezTo>
                    <a:pt x="2413" y="2258"/>
                    <a:pt x="1661" y="8605"/>
                    <a:pt x="3483" y="14251"/>
                  </a:cubicBezTo>
                  <a:cubicBezTo>
                    <a:pt x="3483" y="14251"/>
                    <a:pt x="636" y="9114"/>
                    <a:pt x="336" y="3443"/>
                  </a:cubicBezTo>
                  <a:lnTo>
                    <a:pt x="336" y="3443"/>
                  </a:lnTo>
                  <a:cubicBezTo>
                    <a:pt x="336" y="3445"/>
                    <a:pt x="1" y="10456"/>
                    <a:pt x="2823" y="17704"/>
                  </a:cubicBezTo>
                  <a:lnTo>
                    <a:pt x="11119" y="14077"/>
                  </a:lnTo>
                  <a:cubicBezTo>
                    <a:pt x="10860" y="11231"/>
                    <a:pt x="10113" y="8905"/>
                    <a:pt x="11057" y="2900"/>
                  </a:cubicBezTo>
                  <a:lnTo>
                    <a:pt x="11057" y="2900"/>
                  </a:lnTo>
                  <a:cubicBezTo>
                    <a:pt x="11057" y="2901"/>
                    <a:pt x="9362" y="8911"/>
                    <a:pt x="9141" y="11248"/>
                  </a:cubicBezTo>
                  <a:cubicBezTo>
                    <a:pt x="9141" y="11248"/>
                    <a:pt x="7898" y="5405"/>
                    <a:pt x="8349" y="991"/>
                  </a:cubicBezTo>
                  <a:lnTo>
                    <a:pt x="8349" y="991"/>
                  </a:lnTo>
                  <a:cubicBezTo>
                    <a:pt x="8349" y="993"/>
                    <a:pt x="6793" y="9004"/>
                    <a:pt x="7250" y="12214"/>
                  </a:cubicBezTo>
                  <a:cubicBezTo>
                    <a:pt x="7250" y="12214"/>
                    <a:pt x="4628" y="6081"/>
                    <a:pt x="5191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6"/>
            <p:cNvSpPr/>
            <p:nvPr/>
          </p:nvSpPr>
          <p:spPr>
            <a:xfrm>
              <a:off x="7318300" y="5125600"/>
              <a:ext cx="296375" cy="334550"/>
            </a:xfrm>
            <a:custGeom>
              <a:avLst/>
              <a:gdLst/>
              <a:ahLst/>
              <a:cxnLst/>
              <a:rect l="l" t="t" r="r" b="b"/>
              <a:pathLst>
                <a:path w="11855" h="13382" extrusionOk="0">
                  <a:moveTo>
                    <a:pt x="5126" y="1"/>
                  </a:moveTo>
                  <a:cubicBezTo>
                    <a:pt x="7000" y="4305"/>
                    <a:pt x="6046" y="10049"/>
                    <a:pt x="6046" y="10049"/>
                  </a:cubicBezTo>
                  <a:cubicBezTo>
                    <a:pt x="5710" y="7227"/>
                    <a:pt x="2390" y="1396"/>
                    <a:pt x="2389" y="1395"/>
                  </a:cubicBezTo>
                  <a:lnTo>
                    <a:pt x="2389" y="1395"/>
                  </a:lnTo>
                  <a:cubicBezTo>
                    <a:pt x="3812" y="4692"/>
                    <a:pt x="3929" y="9958"/>
                    <a:pt x="3929" y="9958"/>
                  </a:cubicBezTo>
                  <a:cubicBezTo>
                    <a:pt x="3142" y="8042"/>
                    <a:pt x="1" y="3582"/>
                    <a:pt x="1" y="3582"/>
                  </a:cubicBezTo>
                  <a:lnTo>
                    <a:pt x="1" y="3582"/>
                  </a:lnTo>
                  <a:cubicBezTo>
                    <a:pt x="2349" y="8308"/>
                    <a:pt x="2089" y="10645"/>
                    <a:pt x="2488" y="13382"/>
                  </a:cubicBezTo>
                  <a:lnTo>
                    <a:pt x="11461" y="12855"/>
                  </a:lnTo>
                  <a:cubicBezTo>
                    <a:pt x="11854" y="6261"/>
                    <a:pt x="9916" y="1420"/>
                    <a:pt x="9916" y="1418"/>
                  </a:cubicBezTo>
                  <a:lnTo>
                    <a:pt x="9916" y="1418"/>
                  </a:lnTo>
                  <a:cubicBezTo>
                    <a:pt x="11032" y="5462"/>
                    <a:pt x="9998" y="10298"/>
                    <a:pt x="9998" y="10298"/>
                  </a:cubicBezTo>
                  <a:cubicBezTo>
                    <a:pt x="10102" y="5376"/>
                    <a:pt x="7996" y="1037"/>
                    <a:pt x="7996" y="1037"/>
                  </a:cubicBezTo>
                  <a:lnTo>
                    <a:pt x="7996" y="1037"/>
                  </a:lnTo>
                  <a:cubicBezTo>
                    <a:pt x="8979" y="4559"/>
                    <a:pt x="8065" y="9841"/>
                    <a:pt x="8065" y="9841"/>
                  </a:cubicBezTo>
                  <a:cubicBezTo>
                    <a:pt x="8047" y="6226"/>
                    <a:pt x="5127" y="3"/>
                    <a:pt x="5126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6"/>
            <p:cNvSpPr/>
            <p:nvPr/>
          </p:nvSpPr>
          <p:spPr>
            <a:xfrm>
              <a:off x="7743525" y="5073400"/>
              <a:ext cx="210900" cy="372000"/>
            </a:xfrm>
            <a:custGeom>
              <a:avLst/>
              <a:gdLst/>
              <a:ahLst/>
              <a:cxnLst/>
              <a:rect l="l" t="t" r="r" b="b"/>
              <a:pathLst>
                <a:path w="8436" h="14880" extrusionOk="0">
                  <a:moveTo>
                    <a:pt x="3668" y="0"/>
                  </a:moveTo>
                  <a:cubicBezTo>
                    <a:pt x="4201" y="4548"/>
                    <a:pt x="2401" y="9627"/>
                    <a:pt x="2401" y="9627"/>
                  </a:cubicBezTo>
                  <a:cubicBezTo>
                    <a:pt x="2685" y="7064"/>
                    <a:pt x="1626" y="1390"/>
                    <a:pt x="1625" y="1389"/>
                  </a:cubicBezTo>
                  <a:lnTo>
                    <a:pt x="1625" y="1389"/>
                  </a:lnTo>
                  <a:cubicBezTo>
                    <a:pt x="1927" y="4444"/>
                    <a:pt x="1174" y="8880"/>
                    <a:pt x="1174" y="8880"/>
                  </a:cubicBezTo>
                  <a:cubicBezTo>
                    <a:pt x="1035" y="7144"/>
                    <a:pt x="82" y="3126"/>
                    <a:pt x="81" y="3125"/>
                  </a:cubicBezTo>
                  <a:lnTo>
                    <a:pt x="81" y="3125"/>
                  </a:lnTo>
                  <a:cubicBezTo>
                    <a:pt x="591" y="7179"/>
                    <a:pt x="162" y="8880"/>
                    <a:pt x="1" y="10975"/>
                  </a:cubicBezTo>
                  <a:lnTo>
                    <a:pt x="6023" y="14879"/>
                  </a:lnTo>
                  <a:cubicBezTo>
                    <a:pt x="8435" y="7978"/>
                    <a:pt x="7735" y="1581"/>
                    <a:pt x="7735" y="1579"/>
                  </a:cubicBezTo>
                  <a:lnTo>
                    <a:pt x="7735" y="1579"/>
                  </a:lnTo>
                  <a:cubicBezTo>
                    <a:pt x="7729" y="6735"/>
                    <a:pt x="5328" y="11512"/>
                    <a:pt x="5328" y="11512"/>
                  </a:cubicBezTo>
                  <a:cubicBezTo>
                    <a:pt x="6740" y="6359"/>
                    <a:pt x="5849" y="1078"/>
                    <a:pt x="5849" y="1077"/>
                  </a:cubicBezTo>
                  <a:lnTo>
                    <a:pt x="5849" y="1077"/>
                  </a:lnTo>
                  <a:cubicBezTo>
                    <a:pt x="5849" y="5173"/>
                    <a:pt x="3841" y="10206"/>
                    <a:pt x="3841" y="10206"/>
                  </a:cubicBezTo>
                  <a:cubicBezTo>
                    <a:pt x="4617" y="6717"/>
                    <a:pt x="3668" y="4"/>
                    <a:pt x="3668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6"/>
            <p:cNvSpPr/>
            <p:nvPr/>
          </p:nvSpPr>
          <p:spPr>
            <a:xfrm>
              <a:off x="7527450" y="5096100"/>
              <a:ext cx="247750" cy="324125"/>
            </a:xfrm>
            <a:custGeom>
              <a:avLst/>
              <a:gdLst/>
              <a:ahLst/>
              <a:cxnLst/>
              <a:rect l="l" t="t" r="r" b="b"/>
              <a:pathLst>
                <a:path w="9910" h="12965" extrusionOk="0">
                  <a:moveTo>
                    <a:pt x="8006" y="0"/>
                  </a:moveTo>
                  <a:lnTo>
                    <a:pt x="8006" y="0"/>
                  </a:lnTo>
                  <a:cubicBezTo>
                    <a:pt x="8933" y="4744"/>
                    <a:pt x="7221" y="10361"/>
                    <a:pt x="7221" y="10361"/>
                  </a:cubicBezTo>
                  <a:cubicBezTo>
                    <a:pt x="7798" y="4941"/>
                    <a:pt x="5867" y="579"/>
                    <a:pt x="5867" y="578"/>
                  </a:cubicBezTo>
                  <a:lnTo>
                    <a:pt x="5867" y="578"/>
                  </a:lnTo>
                  <a:cubicBezTo>
                    <a:pt x="6623" y="4351"/>
                    <a:pt x="5397" y="10003"/>
                    <a:pt x="5397" y="10003"/>
                  </a:cubicBezTo>
                  <a:cubicBezTo>
                    <a:pt x="5582" y="6434"/>
                    <a:pt x="3292" y="796"/>
                    <a:pt x="3291" y="793"/>
                  </a:cubicBezTo>
                  <a:lnTo>
                    <a:pt x="3291" y="793"/>
                  </a:lnTo>
                  <a:cubicBezTo>
                    <a:pt x="4727" y="4692"/>
                    <a:pt x="3755" y="10275"/>
                    <a:pt x="3755" y="10275"/>
                  </a:cubicBezTo>
                  <a:cubicBezTo>
                    <a:pt x="3569" y="7811"/>
                    <a:pt x="1331" y="3212"/>
                    <a:pt x="1331" y="3211"/>
                  </a:cubicBezTo>
                  <a:lnTo>
                    <a:pt x="1331" y="3211"/>
                  </a:lnTo>
                  <a:cubicBezTo>
                    <a:pt x="2257" y="5849"/>
                    <a:pt x="2297" y="10275"/>
                    <a:pt x="2297" y="10275"/>
                  </a:cubicBezTo>
                  <a:cubicBezTo>
                    <a:pt x="1811" y="8788"/>
                    <a:pt x="1" y="5659"/>
                    <a:pt x="0" y="5659"/>
                  </a:cubicBezTo>
                  <a:lnTo>
                    <a:pt x="0" y="5659"/>
                  </a:lnTo>
                  <a:cubicBezTo>
                    <a:pt x="1342" y="9060"/>
                    <a:pt x="1208" y="10831"/>
                    <a:pt x="1435" y="12786"/>
                  </a:cubicBezTo>
                  <a:lnTo>
                    <a:pt x="8567" y="12965"/>
                  </a:lnTo>
                  <a:cubicBezTo>
                    <a:pt x="9910" y="5480"/>
                    <a:pt x="8007" y="2"/>
                    <a:pt x="800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2" name="Google Shape;2082;p26"/>
          <p:cNvSpPr txBox="1">
            <a:spLocks noGrp="1"/>
          </p:cNvSpPr>
          <p:nvPr>
            <p:ph type="subTitle" idx="1"/>
          </p:nvPr>
        </p:nvSpPr>
        <p:spPr>
          <a:xfrm>
            <a:off x="4987400" y="2578327"/>
            <a:ext cx="25545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✦"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083" name="Google Shape;2083;p26"/>
          <p:cNvSpPr txBox="1">
            <a:spLocks noGrp="1"/>
          </p:cNvSpPr>
          <p:nvPr>
            <p:ph type="title"/>
          </p:nvPr>
        </p:nvSpPr>
        <p:spPr>
          <a:xfrm>
            <a:off x="4536800" y="1495666"/>
            <a:ext cx="2995800" cy="7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p27"/>
          <p:cNvSpPr/>
          <p:nvPr/>
        </p:nvSpPr>
        <p:spPr>
          <a:xfrm>
            <a:off x="-29600" y="-44400"/>
            <a:ext cx="9280500" cy="489486"/>
          </a:xfrm>
          <a:custGeom>
            <a:avLst/>
            <a:gdLst/>
            <a:ahLst/>
            <a:cxnLst/>
            <a:rect l="l" t="t" r="r" b="b"/>
            <a:pathLst>
              <a:path w="371220" h="52989" extrusionOk="0">
                <a:moveTo>
                  <a:pt x="592" y="592"/>
                </a:moveTo>
                <a:lnTo>
                  <a:pt x="0" y="52989"/>
                </a:lnTo>
                <a:lnTo>
                  <a:pt x="371220" y="18058"/>
                </a:lnTo>
                <a:lnTo>
                  <a:pt x="369740" y="0"/>
                </a:lnTo>
                <a:close/>
              </a:path>
            </a:pathLst>
          </a:custGeom>
          <a:solidFill>
            <a:srgbClr val="FFFFFF">
              <a:alpha val="34640"/>
            </a:srgbClr>
          </a:solidFill>
          <a:ln>
            <a:noFill/>
          </a:ln>
        </p:spPr>
      </p:sp>
      <p:sp>
        <p:nvSpPr>
          <p:cNvPr id="2086" name="Google Shape;2086;p27"/>
          <p:cNvSpPr/>
          <p:nvPr/>
        </p:nvSpPr>
        <p:spPr>
          <a:xfrm>
            <a:off x="194400" y="168000"/>
            <a:ext cx="8755200" cy="5039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7" name="Google Shape;2087;p27"/>
          <p:cNvSpPr txBox="1">
            <a:spLocks noGrp="1"/>
          </p:cNvSpPr>
          <p:nvPr>
            <p:ph type="title"/>
          </p:nvPr>
        </p:nvSpPr>
        <p:spPr>
          <a:xfrm>
            <a:off x="4216600" y="682800"/>
            <a:ext cx="4092000" cy="12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 sz="9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088" name="Google Shape;2088;p27"/>
          <p:cNvSpPr txBox="1">
            <a:spLocks noGrp="1"/>
          </p:cNvSpPr>
          <p:nvPr>
            <p:ph type="subTitle" idx="1"/>
          </p:nvPr>
        </p:nvSpPr>
        <p:spPr>
          <a:xfrm>
            <a:off x="4465775" y="2179900"/>
            <a:ext cx="3593700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89" name="Google Shape;2089;p27"/>
          <p:cNvGrpSpPr/>
          <p:nvPr/>
        </p:nvGrpSpPr>
        <p:grpSpPr>
          <a:xfrm>
            <a:off x="-1696248" y="1815013"/>
            <a:ext cx="12458549" cy="4126524"/>
            <a:chOff x="-1696248" y="1815013"/>
            <a:chExt cx="12458549" cy="4126524"/>
          </a:xfrm>
        </p:grpSpPr>
        <p:sp>
          <p:nvSpPr>
            <p:cNvPr id="2090" name="Google Shape;2090;p27"/>
            <p:cNvSpPr/>
            <p:nvPr/>
          </p:nvSpPr>
          <p:spPr>
            <a:xfrm>
              <a:off x="120738" y="3441720"/>
              <a:ext cx="2980847" cy="1234976"/>
            </a:xfrm>
            <a:custGeom>
              <a:avLst/>
              <a:gdLst/>
              <a:ahLst/>
              <a:cxnLst/>
              <a:rect l="l" t="t" r="r" b="b"/>
              <a:pathLst>
                <a:path w="32201" h="13341" extrusionOk="0">
                  <a:moveTo>
                    <a:pt x="18954" y="0"/>
                  </a:moveTo>
                  <a:cubicBezTo>
                    <a:pt x="18934" y="0"/>
                    <a:pt x="18915" y="1"/>
                    <a:pt x="18895" y="4"/>
                  </a:cubicBezTo>
                  <a:cubicBezTo>
                    <a:pt x="15690" y="380"/>
                    <a:pt x="18588" y="3215"/>
                    <a:pt x="15904" y="3533"/>
                  </a:cubicBezTo>
                  <a:cubicBezTo>
                    <a:pt x="15809" y="3544"/>
                    <a:pt x="15712" y="3547"/>
                    <a:pt x="15615" y="3547"/>
                  </a:cubicBezTo>
                  <a:cubicBezTo>
                    <a:pt x="15439" y="3547"/>
                    <a:pt x="15262" y="3536"/>
                    <a:pt x="15092" y="3536"/>
                  </a:cubicBezTo>
                  <a:cubicBezTo>
                    <a:pt x="14998" y="3536"/>
                    <a:pt x="14906" y="3539"/>
                    <a:pt x="14817" y="3550"/>
                  </a:cubicBezTo>
                  <a:cubicBezTo>
                    <a:pt x="14815" y="3550"/>
                    <a:pt x="14813" y="3550"/>
                    <a:pt x="14811" y="3550"/>
                  </a:cubicBezTo>
                  <a:cubicBezTo>
                    <a:pt x="14680" y="3550"/>
                    <a:pt x="14808" y="2952"/>
                    <a:pt x="14477" y="2952"/>
                  </a:cubicBezTo>
                  <a:cubicBezTo>
                    <a:pt x="14466" y="2952"/>
                    <a:pt x="14454" y="2953"/>
                    <a:pt x="14441" y="2954"/>
                  </a:cubicBezTo>
                  <a:cubicBezTo>
                    <a:pt x="14214" y="2978"/>
                    <a:pt x="13995" y="3325"/>
                    <a:pt x="13885" y="3342"/>
                  </a:cubicBezTo>
                  <a:cubicBezTo>
                    <a:pt x="13885" y="3342"/>
                    <a:pt x="13023" y="588"/>
                    <a:pt x="11350" y="588"/>
                  </a:cubicBezTo>
                  <a:cubicBezTo>
                    <a:pt x="11289" y="588"/>
                    <a:pt x="11228" y="592"/>
                    <a:pt x="11165" y="599"/>
                  </a:cubicBezTo>
                  <a:cubicBezTo>
                    <a:pt x="10310" y="698"/>
                    <a:pt x="9413" y="1496"/>
                    <a:pt x="9667" y="3672"/>
                  </a:cubicBezTo>
                  <a:cubicBezTo>
                    <a:pt x="9740" y="4290"/>
                    <a:pt x="9790" y="4413"/>
                    <a:pt x="9684" y="4413"/>
                  </a:cubicBezTo>
                  <a:cubicBezTo>
                    <a:pt x="9614" y="4413"/>
                    <a:pt x="9475" y="4359"/>
                    <a:pt x="9229" y="4359"/>
                  </a:cubicBezTo>
                  <a:cubicBezTo>
                    <a:pt x="9165" y="4359"/>
                    <a:pt x="9093" y="4363"/>
                    <a:pt x="9013" y="4372"/>
                  </a:cubicBezTo>
                  <a:cubicBezTo>
                    <a:pt x="9009" y="4372"/>
                    <a:pt x="9006" y="4372"/>
                    <a:pt x="9002" y="4372"/>
                  </a:cubicBezTo>
                  <a:cubicBezTo>
                    <a:pt x="8606" y="4372"/>
                    <a:pt x="7731" y="2072"/>
                    <a:pt x="6183" y="2072"/>
                  </a:cubicBezTo>
                  <a:cubicBezTo>
                    <a:pt x="5988" y="2072"/>
                    <a:pt x="5782" y="2109"/>
                    <a:pt x="5566" y="2191"/>
                  </a:cubicBezTo>
                  <a:cubicBezTo>
                    <a:pt x="3530" y="2961"/>
                    <a:pt x="3617" y="6056"/>
                    <a:pt x="3226" y="6056"/>
                  </a:cubicBezTo>
                  <a:cubicBezTo>
                    <a:pt x="3165" y="6056"/>
                    <a:pt x="3092" y="5980"/>
                    <a:pt x="2997" y="5806"/>
                  </a:cubicBezTo>
                  <a:cubicBezTo>
                    <a:pt x="2639" y="5234"/>
                    <a:pt x="2540" y="4388"/>
                    <a:pt x="2043" y="3955"/>
                  </a:cubicBezTo>
                  <a:cubicBezTo>
                    <a:pt x="1568" y="3643"/>
                    <a:pt x="1128" y="3694"/>
                    <a:pt x="648" y="3382"/>
                  </a:cubicBezTo>
                  <a:cubicBezTo>
                    <a:pt x="388" y="3417"/>
                    <a:pt x="0" y="4123"/>
                    <a:pt x="52" y="4556"/>
                  </a:cubicBezTo>
                  <a:cubicBezTo>
                    <a:pt x="266" y="5760"/>
                    <a:pt x="775" y="6929"/>
                    <a:pt x="1325" y="7843"/>
                  </a:cubicBezTo>
                  <a:cubicBezTo>
                    <a:pt x="671" y="8086"/>
                    <a:pt x="225" y="8815"/>
                    <a:pt x="370" y="10041"/>
                  </a:cubicBezTo>
                  <a:cubicBezTo>
                    <a:pt x="490" y="11064"/>
                    <a:pt x="1258" y="13341"/>
                    <a:pt x="1926" y="13341"/>
                  </a:cubicBezTo>
                  <a:cubicBezTo>
                    <a:pt x="1938" y="13341"/>
                    <a:pt x="1949" y="13340"/>
                    <a:pt x="1961" y="13339"/>
                  </a:cubicBezTo>
                  <a:cubicBezTo>
                    <a:pt x="2135" y="13322"/>
                    <a:pt x="2314" y="13212"/>
                    <a:pt x="2459" y="13108"/>
                  </a:cubicBezTo>
                  <a:lnTo>
                    <a:pt x="29014" y="10834"/>
                  </a:lnTo>
                  <a:cubicBezTo>
                    <a:pt x="30524" y="10123"/>
                    <a:pt x="32201" y="9381"/>
                    <a:pt x="31877" y="6599"/>
                  </a:cubicBezTo>
                  <a:cubicBezTo>
                    <a:pt x="31630" y="4524"/>
                    <a:pt x="29987" y="3765"/>
                    <a:pt x="29248" y="3765"/>
                  </a:cubicBezTo>
                  <a:cubicBezTo>
                    <a:pt x="29212" y="3765"/>
                    <a:pt x="29178" y="3767"/>
                    <a:pt x="29146" y="3771"/>
                  </a:cubicBezTo>
                  <a:cubicBezTo>
                    <a:pt x="28169" y="3886"/>
                    <a:pt x="26948" y="5210"/>
                    <a:pt x="26550" y="5256"/>
                  </a:cubicBezTo>
                  <a:cubicBezTo>
                    <a:pt x="26540" y="5257"/>
                    <a:pt x="26530" y="5258"/>
                    <a:pt x="26520" y="5258"/>
                  </a:cubicBezTo>
                  <a:cubicBezTo>
                    <a:pt x="26105" y="5258"/>
                    <a:pt x="25795" y="4220"/>
                    <a:pt x="25349" y="4220"/>
                  </a:cubicBezTo>
                  <a:cubicBezTo>
                    <a:pt x="25338" y="4220"/>
                    <a:pt x="25327" y="4221"/>
                    <a:pt x="25317" y="4222"/>
                  </a:cubicBezTo>
                  <a:cubicBezTo>
                    <a:pt x="25293" y="4227"/>
                    <a:pt x="24970" y="4407"/>
                    <a:pt x="24697" y="4441"/>
                  </a:cubicBezTo>
                  <a:cubicBezTo>
                    <a:pt x="24666" y="4445"/>
                    <a:pt x="24635" y="4447"/>
                    <a:pt x="24604" y="4447"/>
                  </a:cubicBezTo>
                  <a:cubicBezTo>
                    <a:pt x="23232" y="4447"/>
                    <a:pt x="22556" y="803"/>
                    <a:pt x="21297" y="803"/>
                  </a:cubicBezTo>
                  <a:cubicBezTo>
                    <a:pt x="21272" y="803"/>
                    <a:pt x="21246" y="805"/>
                    <a:pt x="21221" y="808"/>
                  </a:cubicBezTo>
                  <a:cubicBezTo>
                    <a:pt x="20967" y="837"/>
                    <a:pt x="20729" y="976"/>
                    <a:pt x="20492" y="1005"/>
                  </a:cubicBezTo>
                  <a:cubicBezTo>
                    <a:pt x="20472" y="1007"/>
                    <a:pt x="20452" y="1008"/>
                    <a:pt x="20433" y="1008"/>
                  </a:cubicBezTo>
                  <a:cubicBezTo>
                    <a:pt x="19859" y="1008"/>
                    <a:pt x="19528" y="0"/>
                    <a:pt x="18954" y="0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7"/>
            <p:cNvSpPr/>
            <p:nvPr/>
          </p:nvSpPr>
          <p:spPr>
            <a:xfrm>
              <a:off x="7243488" y="3468082"/>
              <a:ext cx="2980847" cy="1234976"/>
            </a:xfrm>
            <a:custGeom>
              <a:avLst/>
              <a:gdLst/>
              <a:ahLst/>
              <a:cxnLst/>
              <a:rect l="l" t="t" r="r" b="b"/>
              <a:pathLst>
                <a:path w="32201" h="13341" extrusionOk="0">
                  <a:moveTo>
                    <a:pt x="18954" y="0"/>
                  </a:moveTo>
                  <a:cubicBezTo>
                    <a:pt x="18934" y="0"/>
                    <a:pt x="18915" y="1"/>
                    <a:pt x="18895" y="4"/>
                  </a:cubicBezTo>
                  <a:cubicBezTo>
                    <a:pt x="15690" y="380"/>
                    <a:pt x="18588" y="3215"/>
                    <a:pt x="15904" y="3533"/>
                  </a:cubicBezTo>
                  <a:cubicBezTo>
                    <a:pt x="15809" y="3544"/>
                    <a:pt x="15712" y="3547"/>
                    <a:pt x="15615" y="3547"/>
                  </a:cubicBezTo>
                  <a:cubicBezTo>
                    <a:pt x="15439" y="3547"/>
                    <a:pt x="15262" y="3536"/>
                    <a:pt x="15092" y="3536"/>
                  </a:cubicBezTo>
                  <a:cubicBezTo>
                    <a:pt x="14998" y="3536"/>
                    <a:pt x="14906" y="3539"/>
                    <a:pt x="14817" y="3550"/>
                  </a:cubicBezTo>
                  <a:cubicBezTo>
                    <a:pt x="14815" y="3550"/>
                    <a:pt x="14813" y="3550"/>
                    <a:pt x="14811" y="3550"/>
                  </a:cubicBezTo>
                  <a:cubicBezTo>
                    <a:pt x="14680" y="3550"/>
                    <a:pt x="14808" y="2952"/>
                    <a:pt x="14477" y="2952"/>
                  </a:cubicBezTo>
                  <a:cubicBezTo>
                    <a:pt x="14466" y="2952"/>
                    <a:pt x="14454" y="2953"/>
                    <a:pt x="14441" y="2954"/>
                  </a:cubicBezTo>
                  <a:cubicBezTo>
                    <a:pt x="14214" y="2978"/>
                    <a:pt x="13995" y="3325"/>
                    <a:pt x="13885" y="3342"/>
                  </a:cubicBezTo>
                  <a:cubicBezTo>
                    <a:pt x="13885" y="3342"/>
                    <a:pt x="13023" y="588"/>
                    <a:pt x="11350" y="588"/>
                  </a:cubicBezTo>
                  <a:cubicBezTo>
                    <a:pt x="11289" y="588"/>
                    <a:pt x="11228" y="592"/>
                    <a:pt x="11165" y="599"/>
                  </a:cubicBezTo>
                  <a:cubicBezTo>
                    <a:pt x="10310" y="698"/>
                    <a:pt x="9413" y="1496"/>
                    <a:pt x="9667" y="3672"/>
                  </a:cubicBezTo>
                  <a:cubicBezTo>
                    <a:pt x="9740" y="4290"/>
                    <a:pt x="9790" y="4413"/>
                    <a:pt x="9684" y="4413"/>
                  </a:cubicBezTo>
                  <a:cubicBezTo>
                    <a:pt x="9614" y="4413"/>
                    <a:pt x="9475" y="4359"/>
                    <a:pt x="9229" y="4359"/>
                  </a:cubicBezTo>
                  <a:cubicBezTo>
                    <a:pt x="9165" y="4359"/>
                    <a:pt x="9093" y="4363"/>
                    <a:pt x="9013" y="4372"/>
                  </a:cubicBezTo>
                  <a:cubicBezTo>
                    <a:pt x="9009" y="4372"/>
                    <a:pt x="9006" y="4372"/>
                    <a:pt x="9002" y="4372"/>
                  </a:cubicBezTo>
                  <a:cubicBezTo>
                    <a:pt x="8606" y="4372"/>
                    <a:pt x="7731" y="2072"/>
                    <a:pt x="6183" y="2072"/>
                  </a:cubicBezTo>
                  <a:cubicBezTo>
                    <a:pt x="5988" y="2072"/>
                    <a:pt x="5782" y="2109"/>
                    <a:pt x="5566" y="2191"/>
                  </a:cubicBezTo>
                  <a:cubicBezTo>
                    <a:pt x="3530" y="2961"/>
                    <a:pt x="3617" y="6056"/>
                    <a:pt x="3226" y="6056"/>
                  </a:cubicBezTo>
                  <a:cubicBezTo>
                    <a:pt x="3165" y="6056"/>
                    <a:pt x="3092" y="5980"/>
                    <a:pt x="2997" y="5806"/>
                  </a:cubicBezTo>
                  <a:cubicBezTo>
                    <a:pt x="2639" y="5234"/>
                    <a:pt x="2540" y="4388"/>
                    <a:pt x="2043" y="3955"/>
                  </a:cubicBezTo>
                  <a:cubicBezTo>
                    <a:pt x="1568" y="3643"/>
                    <a:pt x="1128" y="3694"/>
                    <a:pt x="648" y="3382"/>
                  </a:cubicBezTo>
                  <a:cubicBezTo>
                    <a:pt x="388" y="3417"/>
                    <a:pt x="0" y="4123"/>
                    <a:pt x="52" y="4556"/>
                  </a:cubicBezTo>
                  <a:cubicBezTo>
                    <a:pt x="266" y="5760"/>
                    <a:pt x="775" y="6929"/>
                    <a:pt x="1325" y="7843"/>
                  </a:cubicBezTo>
                  <a:cubicBezTo>
                    <a:pt x="671" y="8086"/>
                    <a:pt x="225" y="8815"/>
                    <a:pt x="370" y="10041"/>
                  </a:cubicBezTo>
                  <a:cubicBezTo>
                    <a:pt x="490" y="11064"/>
                    <a:pt x="1258" y="13341"/>
                    <a:pt x="1926" y="13341"/>
                  </a:cubicBezTo>
                  <a:cubicBezTo>
                    <a:pt x="1938" y="13341"/>
                    <a:pt x="1949" y="13340"/>
                    <a:pt x="1961" y="13339"/>
                  </a:cubicBezTo>
                  <a:cubicBezTo>
                    <a:pt x="2135" y="13322"/>
                    <a:pt x="2314" y="13212"/>
                    <a:pt x="2459" y="13108"/>
                  </a:cubicBezTo>
                  <a:lnTo>
                    <a:pt x="29014" y="10834"/>
                  </a:lnTo>
                  <a:cubicBezTo>
                    <a:pt x="30524" y="10123"/>
                    <a:pt x="32201" y="9381"/>
                    <a:pt x="31877" y="6599"/>
                  </a:cubicBezTo>
                  <a:cubicBezTo>
                    <a:pt x="31630" y="4524"/>
                    <a:pt x="29987" y="3765"/>
                    <a:pt x="29248" y="3765"/>
                  </a:cubicBezTo>
                  <a:cubicBezTo>
                    <a:pt x="29212" y="3765"/>
                    <a:pt x="29178" y="3767"/>
                    <a:pt x="29146" y="3771"/>
                  </a:cubicBezTo>
                  <a:cubicBezTo>
                    <a:pt x="28169" y="3886"/>
                    <a:pt x="26948" y="5210"/>
                    <a:pt x="26550" y="5256"/>
                  </a:cubicBezTo>
                  <a:cubicBezTo>
                    <a:pt x="26540" y="5257"/>
                    <a:pt x="26530" y="5258"/>
                    <a:pt x="26520" y="5258"/>
                  </a:cubicBezTo>
                  <a:cubicBezTo>
                    <a:pt x="26105" y="5258"/>
                    <a:pt x="25795" y="4220"/>
                    <a:pt x="25349" y="4220"/>
                  </a:cubicBezTo>
                  <a:cubicBezTo>
                    <a:pt x="25338" y="4220"/>
                    <a:pt x="25327" y="4221"/>
                    <a:pt x="25317" y="4222"/>
                  </a:cubicBezTo>
                  <a:cubicBezTo>
                    <a:pt x="25293" y="4227"/>
                    <a:pt x="24970" y="4407"/>
                    <a:pt x="24697" y="4441"/>
                  </a:cubicBezTo>
                  <a:cubicBezTo>
                    <a:pt x="24666" y="4445"/>
                    <a:pt x="24635" y="4447"/>
                    <a:pt x="24604" y="4447"/>
                  </a:cubicBezTo>
                  <a:cubicBezTo>
                    <a:pt x="23232" y="4447"/>
                    <a:pt x="22556" y="803"/>
                    <a:pt x="21297" y="803"/>
                  </a:cubicBezTo>
                  <a:cubicBezTo>
                    <a:pt x="21272" y="803"/>
                    <a:pt x="21246" y="805"/>
                    <a:pt x="21221" y="808"/>
                  </a:cubicBezTo>
                  <a:cubicBezTo>
                    <a:pt x="20967" y="837"/>
                    <a:pt x="20729" y="976"/>
                    <a:pt x="20492" y="1005"/>
                  </a:cubicBezTo>
                  <a:cubicBezTo>
                    <a:pt x="20472" y="1007"/>
                    <a:pt x="20452" y="1008"/>
                    <a:pt x="20433" y="1008"/>
                  </a:cubicBezTo>
                  <a:cubicBezTo>
                    <a:pt x="19859" y="1008"/>
                    <a:pt x="19528" y="0"/>
                    <a:pt x="18954" y="0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7"/>
            <p:cNvSpPr/>
            <p:nvPr/>
          </p:nvSpPr>
          <p:spPr>
            <a:xfrm>
              <a:off x="4849974" y="3882539"/>
              <a:ext cx="4002500" cy="1293761"/>
            </a:xfrm>
            <a:custGeom>
              <a:avLst/>
              <a:gdLst/>
              <a:ahLst/>
              <a:cxnLst/>
              <a:rect l="l" t="t" r="r" b="b"/>
              <a:pathLst>
                <a:path w="95326" h="30813" extrusionOk="0">
                  <a:moveTo>
                    <a:pt x="95326" y="1"/>
                  </a:moveTo>
                  <a:lnTo>
                    <a:pt x="1" y="16529"/>
                  </a:lnTo>
                  <a:lnTo>
                    <a:pt x="53412" y="27405"/>
                  </a:lnTo>
                  <a:lnTo>
                    <a:pt x="84439" y="30813"/>
                  </a:lnTo>
                  <a:lnTo>
                    <a:pt x="95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7"/>
            <p:cNvSpPr/>
            <p:nvPr/>
          </p:nvSpPr>
          <p:spPr>
            <a:xfrm>
              <a:off x="813500" y="3874284"/>
              <a:ext cx="3411327" cy="1583504"/>
            </a:xfrm>
            <a:custGeom>
              <a:avLst/>
              <a:gdLst/>
              <a:ahLst/>
              <a:cxnLst/>
              <a:rect l="l" t="t" r="r" b="b"/>
              <a:pathLst>
                <a:path w="39249" h="18219" extrusionOk="0">
                  <a:moveTo>
                    <a:pt x="28096" y="0"/>
                  </a:moveTo>
                  <a:cubicBezTo>
                    <a:pt x="26413" y="0"/>
                    <a:pt x="24568" y="144"/>
                    <a:pt x="22600" y="446"/>
                  </a:cubicBezTo>
                  <a:cubicBezTo>
                    <a:pt x="12493" y="1991"/>
                    <a:pt x="2971" y="7128"/>
                    <a:pt x="1327" y="11913"/>
                  </a:cubicBezTo>
                  <a:cubicBezTo>
                    <a:pt x="0" y="15765"/>
                    <a:pt x="4191" y="18218"/>
                    <a:pt x="11150" y="18218"/>
                  </a:cubicBezTo>
                  <a:cubicBezTo>
                    <a:pt x="12833" y="18218"/>
                    <a:pt x="14679" y="18074"/>
                    <a:pt x="16648" y="17772"/>
                  </a:cubicBezTo>
                  <a:cubicBezTo>
                    <a:pt x="26755" y="16223"/>
                    <a:pt x="36282" y="11091"/>
                    <a:pt x="37926" y="6306"/>
                  </a:cubicBezTo>
                  <a:cubicBezTo>
                    <a:pt x="39249" y="2453"/>
                    <a:pt x="35057" y="0"/>
                    <a:pt x="2809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7"/>
            <p:cNvSpPr/>
            <p:nvPr/>
          </p:nvSpPr>
          <p:spPr>
            <a:xfrm>
              <a:off x="-1696248" y="3605114"/>
              <a:ext cx="3705969" cy="1377777"/>
            </a:xfrm>
            <a:custGeom>
              <a:avLst/>
              <a:gdLst/>
              <a:ahLst/>
              <a:cxnLst/>
              <a:rect l="l" t="t" r="r" b="b"/>
              <a:pathLst>
                <a:path w="42639" h="15852" extrusionOk="0">
                  <a:moveTo>
                    <a:pt x="19229" y="1"/>
                  </a:moveTo>
                  <a:cubicBezTo>
                    <a:pt x="11882" y="1"/>
                    <a:pt x="5365" y="1797"/>
                    <a:pt x="3073" y="4796"/>
                  </a:cubicBezTo>
                  <a:cubicBezTo>
                    <a:pt x="1" y="8811"/>
                    <a:pt x="5677" y="13474"/>
                    <a:pt x="15754" y="15204"/>
                  </a:cubicBezTo>
                  <a:cubicBezTo>
                    <a:pt x="18314" y="15643"/>
                    <a:pt x="20912" y="15851"/>
                    <a:pt x="23413" y="15851"/>
                  </a:cubicBezTo>
                  <a:cubicBezTo>
                    <a:pt x="30757" y="15851"/>
                    <a:pt x="37271" y="14057"/>
                    <a:pt x="39567" y="11062"/>
                  </a:cubicBezTo>
                  <a:cubicBezTo>
                    <a:pt x="42638" y="7041"/>
                    <a:pt x="36958" y="2378"/>
                    <a:pt x="26886" y="648"/>
                  </a:cubicBezTo>
                  <a:cubicBezTo>
                    <a:pt x="24327" y="209"/>
                    <a:pt x="21730" y="1"/>
                    <a:pt x="192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7"/>
            <p:cNvSpPr/>
            <p:nvPr/>
          </p:nvSpPr>
          <p:spPr>
            <a:xfrm>
              <a:off x="6666850" y="3834822"/>
              <a:ext cx="3411327" cy="1583504"/>
            </a:xfrm>
            <a:custGeom>
              <a:avLst/>
              <a:gdLst/>
              <a:ahLst/>
              <a:cxnLst/>
              <a:rect l="l" t="t" r="r" b="b"/>
              <a:pathLst>
                <a:path w="39249" h="18219" extrusionOk="0">
                  <a:moveTo>
                    <a:pt x="28096" y="0"/>
                  </a:moveTo>
                  <a:cubicBezTo>
                    <a:pt x="26413" y="0"/>
                    <a:pt x="24568" y="144"/>
                    <a:pt x="22600" y="446"/>
                  </a:cubicBezTo>
                  <a:cubicBezTo>
                    <a:pt x="12493" y="1991"/>
                    <a:pt x="2971" y="7128"/>
                    <a:pt x="1327" y="11913"/>
                  </a:cubicBezTo>
                  <a:cubicBezTo>
                    <a:pt x="0" y="15765"/>
                    <a:pt x="4191" y="18218"/>
                    <a:pt x="11150" y="18218"/>
                  </a:cubicBezTo>
                  <a:cubicBezTo>
                    <a:pt x="12833" y="18218"/>
                    <a:pt x="14679" y="18074"/>
                    <a:pt x="16648" y="17772"/>
                  </a:cubicBezTo>
                  <a:cubicBezTo>
                    <a:pt x="26755" y="16223"/>
                    <a:pt x="36282" y="11091"/>
                    <a:pt x="37926" y="6306"/>
                  </a:cubicBezTo>
                  <a:cubicBezTo>
                    <a:pt x="39249" y="2453"/>
                    <a:pt x="35057" y="0"/>
                    <a:pt x="2809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7"/>
            <p:cNvSpPr/>
            <p:nvPr/>
          </p:nvSpPr>
          <p:spPr>
            <a:xfrm>
              <a:off x="-950083" y="3981456"/>
              <a:ext cx="3459652" cy="692799"/>
            </a:xfrm>
            <a:custGeom>
              <a:avLst/>
              <a:gdLst/>
              <a:ahLst/>
              <a:cxnLst/>
              <a:rect l="l" t="t" r="r" b="b"/>
              <a:pathLst>
                <a:path w="39805" h="7971" extrusionOk="0">
                  <a:moveTo>
                    <a:pt x="22783" y="0"/>
                  </a:moveTo>
                  <a:cubicBezTo>
                    <a:pt x="15783" y="0"/>
                    <a:pt x="9204" y="230"/>
                    <a:pt x="2646" y="668"/>
                  </a:cubicBezTo>
                  <a:cubicBezTo>
                    <a:pt x="2646" y="668"/>
                    <a:pt x="1" y="7103"/>
                    <a:pt x="6099" y="7970"/>
                  </a:cubicBezTo>
                  <a:cubicBezTo>
                    <a:pt x="9674" y="7026"/>
                    <a:pt x="24063" y="1907"/>
                    <a:pt x="28841" y="1288"/>
                  </a:cubicBezTo>
                  <a:cubicBezTo>
                    <a:pt x="32787" y="778"/>
                    <a:pt x="36530" y="495"/>
                    <a:pt x="39804" y="414"/>
                  </a:cubicBezTo>
                  <a:cubicBezTo>
                    <a:pt x="33763" y="135"/>
                    <a:pt x="28150" y="0"/>
                    <a:pt x="227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7"/>
            <p:cNvSpPr/>
            <p:nvPr/>
          </p:nvSpPr>
          <p:spPr>
            <a:xfrm>
              <a:off x="-695074" y="4015006"/>
              <a:ext cx="4223895" cy="1076095"/>
            </a:xfrm>
            <a:custGeom>
              <a:avLst/>
              <a:gdLst/>
              <a:ahLst/>
              <a:cxnLst/>
              <a:rect l="l" t="t" r="r" b="b"/>
              <a:pathLst>
                <a:path w="48598" h="12381" extrusionOk="0">
                  <a:moveTo>
                    <a:pt x="28232" y="0"/>
                  </a:moveTo>
                  <a:cubicBezTo>
                    <a:pt x="17645" y="0"/>
                    <a:pt x="6826" y="232"/>
                    <a:pt x="1" y="757"/>
                  </a:cubicBezTo>
                  <a:cubicBezTo>
                    <a:pt x="1" y="757"/>
                    <a:pt x="788" y="11569"/>
                    <a:pt x="6890" y="12380"/>
                  </a:cubicBezTo>
                  <a:cubicBezTo>
                    <a:pt x="16449" y="7046"/>
                    <a:pt x="46162" y="6890"/>
                    <a:pt x="48597" y="317"/>
                  </a:cubicBezTo>
                  <a:cubicBezTo>
                    <a:pt x="42878" y="113"/>
                    <a:pt x="35611" y="0"/>
                    <a:pt x="28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7"/>
            <p:cNvSpPr/>
            <p:nvPr/>
          </p:nvSpPr>
          <p:spPr>
            <a:xfrm>
              <a:off x="1019063" y="4027521"/>
              <a:ext cx="437096" cy="49802"/>
            </a:xfrm>
            <a:custGeom>
              <a:avLst/>
              <a:gdLst/>
              <a:ahLst/>
              <a:cxnLst/>
              <a:rect l="l" t="t" r="r" b="b"/>
              <a:pathLst>
                <a:path w="5029" h="573" extrusionOk="0">
                  <a:moveTo>
                    <a:pt x="2440" y="1"/>
                  </a:moveTo>
                  <a:cubicBezTo>
                    <a:pt x="1605" y="1"/>
                    <a:pt x="772" y="64"/>
                    <a:pt x="1" y="202"/>
                  </a:cubicBezTo>
                  <a:cubicBezTo>
                    <a:pt x="585" y="432"/>
                    <a:pt x="1552" y="573"/>
                    <a:pt x="2548" y="573"/>
                  </a:cubicBezTo>
                  <a:cubicBezTo>
                    <a:pt x="3434" y="573"/>
                    <a:pt x="4344" y="461"/>
                    <a:pt x="5028" y="202"/>
                  </a:cubicBezTo>
                  <a:cubicBezTo>
                    <a:pt x="4208" y="72"/>
                    <a:pt x="3323" y="1"/>
                    <a:pt x="2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7"/>
            <p:cNvSpPr/>
            <p:nvPr/>
          </p:nvSpPr>
          <p:spPr>
            <a:xfrm>
              <a:off x="1046181" y="4040559"/>
              <a:ext cx="383295" cy="36591"/>
            </a:xfrm>
            <a:custGeom>
              <a:avLst/>
              <a:gdLst/>
              <a:ahLst/>
              <a:cxnLst/>
              <a:rect l="l" t="t" r="r" b="b"/>
              <a:pathLst>
                <a:path w="4410" h="421" extrusionOk="0">
                  <a:moveTo>
                    <a:pt x="2183" y="1"/>
                  </a:moveTo>
                  <a:cubicBezTo>
                    <a:pt x="1452" y="1"/>
                    <a:pt x="715" y="49"/>
                    <a:pt x="1" y="151"/>
                  </a:cubicBezTo>
                  <a:cubicBezTo>
                    <a:pt x="595" y="320"/>
                    <a:pt x="1404" y="420"/>
                    <a:pt x="2235" y="420"/>
                  </a:cubicBezTo>
                  <a:cubicBezTo>
                    <a:pt x="2990" y="420"/>
                    <a:pt x="3762" y="338"/>
                    <a:pt x="4409" y="151"/>
                  </a:cubicBezTo>
                  <a:cubicBezTo>
                    <a:pt x="3698" y="53"/>
                    <a:pt x="2944" y="1"/>
                    <a:pt x="2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7"/>
            <p:cNvSpPr/>
            <p:nvPr/>
          </p:nvSpPr>
          <p:spPr>
            <a:xfrm>
              <a:off x="1443991" y="1828050"/>
              <a:ext cx="649690" cy="298379"/>
            </a:xfrm>
            <a:custGeom>
              <a:avLst/>
              <a:gdLst/>
              <a:ahLst/>
              <a:cxnLst/>
              <a:rect l="l" t="t" r="r" b="b"/>
              <a:pathLst>
                <a:path w="7475" h="3433" extrusionOk="0">
                  <a:moveTo>
                    <a:pt x="0" y="0"/>
                  </a:moveTo>
                  <a:lnTo>
                    <a:pt x="0" y="377"/>
                  </a:lnTo>
                  <a:cubicBezTo>
                    <a:pt x="359" y="874"/>
                    <a:pt x="399" y="2332"/>
                    <a:pt x="6" y="2790"/>
                  </a:cubicBezTo>
                  <a:lnTo>
                    <a:pt x="6" y="3026"/>
                  </a:lnTo>
                  <a:cubicBezTo>
                    <a:pt x="6" y="3026"/>
                    <a:pt x="921" y="3433"/>
                    <a:pt x="1841" y="3433"/>
                  </a:cubicBezTo>
                  <a:cubicBezTo>
                    <a:pt x="1872" y="3433"/>
                    <a:pt x="1902" y="3432"/>
                    <a:pt x="1933" y="3431"/>
                  </a:cubicBezTo>
                  <a:cubicBezTo>
                    <a:pt x="4071" y="3364"/>
                    <a:pt x="3954" y="1753"/>
                    <a:pt x="6451" y="1753"/>
                  </a:cubicBezTo>
                  <a:cubicBezTo>
                    <a:pt x="6751" y="1753"/>
                    <a:pt x="7090" y="1777"/>
                    <a:pt x="7475" y="1829"/>
                  </a:cubicBezTo>
                  <a:cubicBezTo>
                    <a:pt x="6233" y="453"/>
                    <a:pt x="5106" y="113"/>
                    <a:pt x="4177" y="113"/>
                  </a:cubicBezTo>
                  <a:cubicBezTo>
                    <a:pt x="3265" y="113"/>
                    <a:pt x="2544" y="441"/>
                    <a:pt x="2094" y="441"/>
                  </a:cubicBezTo>
                  <a:cubicBezTo>
                    <a:pt x="1111" y="435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7"/>
            <p:cNvSpPr/>
            <p:nvPr/>
          </p:nvSpPr>
          <p:spPr>
            <a:xfrm>
              <a:off x="1443991" y="1828050"/>
              <a:ext cx="203642" cy="298379"/>
            </a:xfrm>
            <a:custGeom>
              <a:avLst/>
              <a:gdLst/>
              <a:ahLst/>
              <a:cxnLst/>
              <a:rect l="l" t="t" r="r" b="b"/>
              <a:pathLst>
                <a:path w="2343" h="3433" extrusionOk="0">
                  <a:moveTo>
                    <a:pt x="0" y="0"/>
                  </a:moveTo>
                  <a:lnTo>
                    <a:pt x="0" y="377"/>
                  </a:lnTo>
                  <a:cubicBezTo>
                    <a:pt x="359" y="874"/>
                    <a:pt x="399" y="2332"/>
                    <a:pt x="6" y="2790"/>
                  </a:cubicBezTo>
                  <a:lnTo>
                    <a:pt x="6" y="3026"/>
                  </a:lnTo>
                  <a:cubicBezTo>
                    <a:pt x="6" y="3026"/>
                    <a:pt x="921" y="3433"/>
                    <a:pt x="1841" y="3433"/>
                  </a:cubicBezTo>
                  <a:cubicBezTo>
                    <a:pt x="1872" y="3433"/>
                    <a:pt x="1902" y="3432"/>
                    <a:pt x="1933" y="3431"/>
                  </a:cubicBezTo>
                  <a:cubicBezTo>
                    <a:pt x="2083" y="3426"/>
                    <a:pt x="2216" y="3415"/>
                    <a:pt x="2343" y="3397"/>
                  </a:cubicBezTo>
                  <a:cubicBezTo>
                    <a:pt x="2268" y="2390"/>
                    <a:pt x="1140" y="1783"/>
                    <a:pt x="1267" y="353"/>
                  </a:cubicBezTo>
                  <a:cubicBezTo>
                    <a:pt x="579" y="22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7"/>
            <p:cNvSpPr/>
            <p:nvPr/>
          </p:nvSpPr>
          <p:spPr>
            <a:xfrm>
              <a:off x="1700912" y="1837872"/>
              <a:ext cx="287689" cy="219547"/>
            </a:xfrm>
            <a:custGeom>
              <a:avLst/>
              <a:gdLst/>
              <a:ahLst/>
              <a:cxnLst/>
              <a:rect l="l" t="t" r="r" b="b"/>
              <a:pathLst>
                <a:path w="3310" h="2526" extrusionOk="0">
                  <a:moveTo>
                    <a:pt x="1222" y="0"/>
                  </a:moveTo>
                  <a:cubicBezTo>
                    <a:pt x="763" y="0"/>
                    <a:pt x="351" y="83"/>
                    <a:pt x="0" y="165"/>
                  </a:cubicBezTo>
                  <a:cubicBezTo>
                    <a:pt x="724" y="622"/>
                    <a:pt x="1210" y="1513"/>
                    <a:pt x="1007" y="2526"/>
                  </a:cubicBezTo>
                  <a:cubicBezTo>
                    <a:pt x="1557" y="2115"/>
                    <a:pt x="2123" y="1687"/>
                    <a:pt x="3309" y="1647"/>
                  </a:cubicBezTo>
                  <a:cubicBezTo>
                    <a:pt x="2796" y="982"/>
                    <a:pt x="1939" y="403"/>
                    <a:pt x="1389" y="4"/>
                  </a:cubicBezTo>
                  <a:cubicBezTo>
                    <a:pt x="1333" y="2"/>
                    <a:pt x="1277" y="0"/>
                    <a:pt x="12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7"/>
            <p:cNvSpPr/>
            <p:nvPr/>
          </p:nvSpPr>
          <p:spPr>
            <a:xfrm>
              <a:off x="1428868" y="1820576"/>
              <a:ext cx="16688" cy="2227545"/>
            </a:xfrm>
            <a:custGeom>
              <a:avLst/>
              <a:gdLst/>
              <a:ahLst/>
              <a:cxnLst/>
              <a:rect l="l" t="t" r="r" b="b"/>
              <a:pathLst>
                <a:path w="192" h="25629" extrusionOk="0">
                  <a:moveTo>
                    <a:pt x="1" y="0"/>
                  </a:moveTo>
                  <a:lnTo>
                    <a:pt x="1" y="25629"/>
                  </a:lnTo>
                  <a:lnTo>
                    <a:pt x="191" y="25618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7"/>
            <p:cNvSpPr/>
            <p:nvPr/>
          </p:nvSpPr>
          <p:spPr>
            <a:xfrm>
              <a:off x="1428868" y="2181012"/>
              <a:ext cx="16688" cy="1548912"/>
            </a:xfrm>
            <a:custGeom>
              <a:avLst/>
              <a:gdLst/>
              <a:ahLst/>
              <a:cxnLst/>
              <a:rect l="l" t="t" r="r" b="b"/>
              <a:pathLst>
                <a:path w="192" h="17821" extrusionOk="0">
                  <a:moveTo>
                    <a:pt x="1" y="1"/>
                  </a:moveTo>
                  <a:lnTo>
                    <a:pt x="1" y="17820"/>
                  </a:lnTo>
                  <a:cubicBezTo>
                    <a:pt x="70" y="17716"/>
                    <a:pt x="134" y="17605"/>
                    <a:pt x="191" y="17490"/>
                  </a:cubicBezTo>
                  <a:lnTo>
                    <a:pt x="191" y="262"/>
                  </a:lnTo>
                  <a:cubicBezTo>
                    <a:pt x="134" y="169"/>
                    <a:pt x="70" y="88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7"/>
            <p:cNvSpPr/>
            <p:nvPr/>
          </p:nvSpPr>
          <p:spPr>
            <a:xfrm>
              <a:off x="1421306" y="1815013"/>
              <a:ext cx="32332" cy="14167"/>
            </a:xfrm>
            <a:custGeom>
              <a:avLst/>
              <a:gdLst/>
              <a:ahLst/>
              <a:cxnLst/>
              <a:rect l="l" t="t" r="r" b="b"/>
              <a:pathLst>
                <a:path w="372" h="163" extrusionOk="0">
                  <a:moveTo>
                    <a:pt x="186" y="0"/>
                  </a:moveTo>
                  <a:cubicBezTo>
                    <a:pt x="88" y="0"/>
                    <a:pt x="0" y="35"/>
                    <a:pt x="0" y="81"/>
                  </a:cubicBezTo>
                  <a:cubicBezTo>
                    <a:pt x="0" y="121"/>
                    <a:pt x="88" y="163"/>
                    <a:pt x="186" y="163"/>
                  </a:cubicBezTo>
                  <a:cubicBezTo>
                    <a:pt x="285" y="163"/>
                    <a:pt x="371" y="121"/>
                    <a:pt x="371" y="81"/>
                  </a:cubicBezTo>
                  <a:cubicBezTo>
                    <a:pt x="371" y="35"/>
                    <a:pt x="28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7"/>
            <p:cNvSpPr/>
            <p:nvPr/>
          </p:nvSpPr>
          <p:spPr>
            <a:xfrm>
              <a:off x="1019063" y="4044557"/>
              <a:ext cx="8692" cy="3564"/>
            </a:xfrm>
            <a:custGeom>
              <a:avLst/>
              <a:gdLst/>
              <a:ahLst/>
              <a:cxnLst/>
              <a:rect l="l" t="t" r="r" b="b"/>
              <a:pathLst>
                <a:path w="100" h="41" extrusionOk="0">
                  <a:moveTo>
                    <a:pt x="99" y="41"/>
                  </a:moveTo>
                  <a:lnTo>
                    <a:pt x="99" y="41"/>
                  </a:lnTo>
                  <a:lnTo>
                    <a:pt x="99" y="41"/>
                  </a:lnTo>
                  <a:close/>
                  <a:moveTo>
                    <a:pt x="88" y="35"/>
                  </a:moveTo>
                  <a:lnTo>
                    <a:pt x="94" y="41"/>
                  </a:lnTo>
                  <a:lnTo>
                    <a:pt x="88" y="35"/>
                  </a:lnTo>
                  <a:close/>
                  <a:moveTo>
                    <a:pt x="81" y="35"/>
                  </a:moveTo>
                  <a:lnTo>
                    <a:pt x="88" y="35"/>
                  </a:lnTo>
                  <a:lnTo>
                    <a:pt x="81" y="35"/>
                  </a:lnTo>
                  <a:close/>
                  <a:moveTo>
                    <a:pt x="1" y="6"/>
                  </a:moveTo>
                  <a:cubicBezTo>
                    <a:pt x="30" y="12"/>
                    <a:pt x="53" y="24"/>
                    <a:pt x="81" y="35"/>
                  </a:cubicBezTo>
                  <a:cubicBezTo>
                    <a:pt x="53" y="24"/>
                    <a:pt x="30" y="12"/>
                    <a:pt x="1" y="6"/>
                  </a:cubicBezTo>
                  <a:close/>
                  <a:moveTo>
                    <a:pt x="19" y="1"/>
                  </a:moveTo>
                  <a:cubicBezTo>
                    <a:pt x="12" y="1"/>
                    <a:pt x="6" y="6"/>
                    <a:pt x="1" y="6"/>
                  </a:cubicBezTo>
                  <a:lnTo>
                    <a:pt x="1" y="6"/>
                  </a:lnTo>
                  <a:cubicBezTo>
                    <a:pt x="6" y="6"/>
                    <a:pt x="12" y="1"/>
                    <a:pt x="19" y="1"/>
                  </a:cubicBezTo>
                  <a:close/>
                  <a:moveTo>
                    <a:pt x="35" y="1"/>
                  </a:moveTo>
                  <a:lnTo>
                    <a:pt x="30" y="1"/>
                  </a:lnTo>
                  <a:close/>
                </a:path>
              </a:pathLst>
            </a:custGeom>
            <a:solidFill>
              <a:srgbClr val="888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7"/>
            <p:cNvSpPr/>
            <p:nvPr/>
          </p:nvSpPr>
          <p:spPr>
            <a:xfrm>
              <a:off x="1019063" y="4028477"/>
              <a:ext cx="165052" cy="45370"/>
            </a:xfrm>
            <a:custGeom>
              <a:avLst/>
              <a:gdLst/>
              <a:ahLst/>
              <a:cxnLst/>
              <a:rect l="l" t="t" r="r" b="b"/>
              <a:pathLst>
                <a:path w="1899" h="522" extrusionOk="0">
                  <a:moveTo>
                    <a:pt x="1899" y="1"/>
                  </a:moveTo>
                  <a:lnTo>
                    <a:pt x="1899" y="1"/>
                  </a:lnTo>
                  <a:cubicBezTo>
                    <a:pt x="1261" y="23"/>
                    <a:pt x="625" y="82"/>
                    <a:pt x="35" y="186"/>
                  </a:cubicBezTo>
                  <a:lnTo>
                    <a:pt x="19" y="186"/>
                  </a:lnTo>
                  <a:cubicBezTo>
                    <a:pt x="12" y="186"/>
                    <a:pt x="6" y="191"/>
                    <a:pt x="1" y="191"/>
                  </a:cubicBezTo>
                  <a:cubicBezTo>
                    <a:pt x="30" y="197"/>
                    <a:pt x="53" y="209"/>
                    <a:pt x="81" y="220"/>
                  </a:cubicBezTo>
                  <a:lnTo>
                    <a:pt x="88" y="220"/>
                  </a:lnTo>
                  <a:lnTo>
                    <a:pt x="94" y="226"/>
                  </a:lnTo>
                  <a:lnTo>
                    <a:pt x="99" y="226"/>
                  </a:lnTo>
                  <a:cubicBezTo>
                    <a:pt x="492" y="365"/>
                    <a:pt x="1031" y="469"/>
                    <a:pt x="1621" y="522"/>
                  </a:cubicBezTo>
                  <a:cubicBezTo>
                    <a:pt x="1135" y="474"/>
                    <a:pt x="684" y="394"/>
                    <a:pt x="313" y="290"/>
                  </a:cubicBezTo>
                  <a:cubicBezTo>
                    <a:pt x="823" y="220"/>
                    <a:pt x="1343" y="175"/>
                    <a:pt x="1864" y="151"/>
                  </a:cubicBezTo>
                  <a:lnTo>
                    <a:pt x="1864" y="140"/>
                  </a:lnTo>
                  <a:cubicBezTo>
                    <a:pt x="1864" y="93"/>
                    <a:pt x="1881" y="47"/>
                    <a:pt x="1899" y="1"/>
                  </a:cubicBezTo>
                  <a:close/>
                </a:path>
              </a:pathLst>
            </a:custGeom>
            <a:solidFill>
              <a:srgbClr val="4525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7"/>
            <p:cNvSpPr/>
            <p:nvPr/>
          </p:nvSpPr>
          <p:spPr>
            <a:xfrm>
              <a:off x="1046181" y="4041515"/>
              <a:ext cx="164009" cy="35374"/>
            </a:xfrm>
            <a:custGeom>
              <a:avLst/>
              <a:gdLst/>
              <a:ahLst/>
              <a:cxnLst/>
              <a:rect l="l" t="t" r="r" b="b"/>
              <a:pathLst>
                <a:path w="1887" h="407" extrusionOk="0">
                  <a:moveTo>
                    <a:pt x="1552" y="1"/>
                  </a:moveTo>
                  <a:cubicBezTo>
                    <a:pt x="1031" y="25"/>
                    <a:pt x="511" y="70"/>
                    <a:pt x="1" y="140"/>
                  </a:cubicBezTo>
                  <a:cubicBezTo>
                    <a:pt x="372" y="244"/>
                    <a:pt x="823" y="324"/>
                    <a:pt x="1309" y="372"/>
                  </a:cubicBezTo>
                  <a:cubicBezTo>
                    <a:pt x="1499" y="388"/>
                    <a:pt x="1691" y="399"/>
                    <a:pt x="1887" y="406"/>
                  </a:cubicBezTo>
                  <a:cubicBezTo>
                    <a:pt x="1685" y="284"/>
                    <a:pt x="1563" y="151"/>
                    <a:pt x="1552" y="1"/>
                  </a:cubicBezTo>
                  <a:close/>
                </a:path>
              </a:pathLst>
            </a:custGeom>
            <a:solidFill>
              <a:srgbClr val="A27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7"/>
            <p:cNvSpPr/>
            <p:nvPr/>
          </p:nvSpPr>
          <p:spPr>
            <a:xfrm>
              <a:off x="519824" y="3824314"/>
              <a:ext cx="240841" cy="241015"/>
            </a:xfrm>
            <a:custGeom>
              <a:avLst/>
              <a:gdLst/>
              <a:ahLst/>
              <a:cxnLst/>
              <a:rect l="l" t="t" r="r" b="b"/>
              <a:pathLst>
                <a:path w="2771" h="2773" extrusionOk="0">
                  <a:moveTo>
                    <a:pt x="1382" y="1"/>
                  </a:moveTo>
                  <a:cubicBezTo>
                    <a:pt x="618" y="1"/>
                    <a:pt x="0" y="620"/>
                    <a:pt x="0" y="1384"/>
                  </a:cubicBezTo>
                  <a:cubicBezTo>
                    <a:pt x="0" y="2153"/>
                    <a:pt x="618" y="2772"/>
                    <a:pt x="1382" y="2772"/>
                  </a:cubicBezTo>
                  <a:cubicBezTo>
                    <a:pt x="2153" y="2772"/>
                    <a:pt x="2770" y="2153"/>
                    <a:pt x="2770" y="1384"/>
                  </a:cubicBezTo>
                  <a:cubicBezTo>
                    <a:pt x="2770" y="620"/>
                    <a:pt x="2153" y="1"/>
                    <a:pt x="13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7"/>
            <p:cNvSpPr/>
            <p:nvPr/>
          </p:nvSpPr>
          <p:spPr>
            <a:xfrm>
              <a:off x="530775" y="3841958"/>
              <a:ext cx="229890" cy="223372"/>
            </a:xfrm>
            <a:custGeom>
              <a:avLst/>
              <a:gdLst/>
              <a:ahLst/>
              <a:cxnLst/>
              <a:rect l="l" t="t" r="r" b="b"/>
              <a:pathLst>
                <a:path w="2645" h="2570" extrusionOk="0">
                  <a:moveTo>
                    <a:pt x="1979" y="0"/>
                  </a:moveTo>
                  <a:lnTo>
                    <a:pt x="1979" y="0"/>
                  </a:lnTo>
                  <a:cubicBezTo>
                    <a:pt x="2061" y="179"/>
                    <a:pt x="2107" y="377"/>
                    <a:pt x="2107" y="578"/>
                  </a:cubicBezTo>
                  <a:cubicBezTo>
                    <a:pt x="2107" y="1349"/>
                    <a:pt x="1488" y="1966"/>
                    <a:pt x="724" y="1966"/>
                  </a:cubicBezTo>
                  <a:cubicBezTo>
                    <a:pt x="458" y="1966"/>
                    <a:pt x="209" y="1891"/>
                    <a:pt x="1" y="1765"/>
                  </a:cubicBezTo>
                  <a:lnTo>
                    <a:pt x="1" y="1765"/>
                  </a:lnTo>
                  <a:cubicBezTo>
                    <a:pt x="222" y="2239"/>
                    <a:pt x="701" y="2569"/>
                    <a:pt x="1256" y="2569"/>
                  </a:cubicBezTo>
                  <a:cubicBezTo>
                    <a:pt x="2027" y="2569"/>
                    <a:pt x="2644" y="1950"/>
                    <a:pt x="2644" y="1181"/>
                  </a:cubicBezTo>
                  <a:cubicBezTo>
                    <a:pt x="2644" y="682"/>
                    <a:pt x="2379" y="243"/>
                    <a:pt x="19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7"/>
            <p:cNvSpPr/>
            <p:nvPr/>
          </p:nvSpPr>
          <p:spPr>
            <a:xfrm>
              <a:off x="521301" y="3825792"/>
              <a:ext cx="231368" cy="231455"/>
            </a:xfrm>
            <a:custGeom>
              <a:avLst/>
              <a:gdLst/>
              <a:ahLst/>
              <a:cxnLst/>
              <a:rect l="l" t="t" r="r" b="b"/>
              <a:pathLst>
                <a:path w="2662" h="2663" extrusionOk="0">
                  <a:moveTo>
                    <a:pt x="1330" y="0"/>
                  </a:moveTo>
                  <a:cubicBezTo>
                    <a:pt x="596" y="0"/>
                    <a:pt x="0" y="597"/>
                    <a:pt x="0" y="1332"/>
                  </a:cubicBezTo>
                  <a:cubicBezTo>
                    <a:pt x="0" y="2066"/>
                    <a:pt x="596" y="2662"/>
                    <a:pt x="1330" y="2662"/>
                  </a:cubicBezTo>
                  <a:cubicBezTo>
                    <a:pt x="2066" y="2662"/>
                    <a:pt x="2662" y="2066"/>
                    <a:pt x="2662" y="1332"/>
                  </a:cubicBezTo>
                  <a:cubicBezTo>
                    <a:pt x="2662" y="597"/>
                    <a:pt x="2066" y="0"/>
                    <a:pt x="13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7"/>
            <p:cNvSpPr/>
            <p:nvPr/>
          </p:nvSpPr>
          <p:spPr>
            <a:xfrm>
              <a:off x="525821" y="3827791"/>
              <a:ext cx="215288" cy="213811"/>
            </a:xfrm>
            <a:custGeom>
              <a:avLst/>
              <a:gdLst/>
              <a:ahLst/>
              <a:cxnLst/>
              <a:rect l="l" t="t" r="r" b="b"/>
              <a:pathLst>
                <a:path w="2477" h="2460" extrusionOk="0">
                  <a:moveTo>
                    <a:pt x="1238" y="1"/>
                  </a:moveTo>
                  <a:cubicBezTo>
                    <a:pt x="556" y="1"/>
                    <a:pt x="1" y="556"/>
                    <a:pt x="1" y="1234"/>
                  </a:cubicBezTo>
                  <a:cubicBezTo>
                    <a:pt x="1" y="1910"/>
                    <a:pt x="556" y="2460"/>
                    <a:pt x="1238" y="2460"/>
                  </a:cubicBezTo>
                  <a:cubicBezTo>
                    <a:pt x="1921" y="2460"/>
                    <a:pt x="2476" y="1910"/>
                    <a:pt x="2476" y="1234"/>
                  </a:cubicBezTo>
                  <a:cubicBezTo>
                    <a:pt x="2476" y="556"/>
                    <a:pt x="1921" y="1"/>
                    <a:pt x="1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7"/>
            <p:cNvSpPr/>
            <p:nvPr/>
          </p:nvSpPr>
          <p:spPr>
            <a:xfrm>
              <a:off x="598221" y="3828312"/>
              <a:ext cx="28682" cy="5649"/>
            </a:xfrm>
            <a:custGeom>
              <a:avLst/>
              <a:gdLst/>
              <a:ahLst/>
              <a:cxnLst/>
              <a:rect l="l" t="t" r="r" b="b"/>
              <a:pathLst>
                <a:path w="330" h="65" extrusionOk="0">
                  <a:moveTo>
                    <a:pt x="301" y="0"/>
                  </a:moveTo>
                  <a:cubicBezTo>
                    <a:pt x="202" y="0"/>
                    <a:pt x="98" y="24"/>
                    <a:pt x="1" y="64"/>
                  </a:cubicBezTo>
                  <a:cubicBezTo>
                    <a:pt x="105" y="30"/>
                    <a:pt x="215" y="6"/>
                    <a:pt x="330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7"/>
            <p:cNvSpPr/>
            <p:nvPr/>
          </p:nvSpPr>
          <p:spPr>
            <a:xfrm>
              <a:off x="578578" y="3828312"/>
              <a:ext cx="52323" cy="17731"/>
            </a:xfrm>
            <a:custGeom>
              <a:avLst/>
              <a:gdLst/>
              <a:ahLst/>
              <a:cxnLst/>
              <a:rect l="l" t="t" r="r" b="b"/>
              <a:pathLst>
                <a:path w="602" h="204" extrusionOk="0">
                  <a:moveTo>
                    <a:pt x="556" y="0"/>
                  </a:moveTo>
                  <a:cubicBezTo>
                    <a:pt x="441" y="6"/>
                    <a:pt x="331" y="30"/>
                    <a:pt x="227" y="64"/>
                  </a:cubicBezTo>
                  <a:cubicBezTo>
                    <a:pt x="145" y="99"/>
                    <a:pt x="64" y="145"/>
                    <a:pt x="1" y="203"/>
                  </a:cubicBezTo>
                  <a:cubicBezTo>
                    <a:pt x="163" y="110"/>
                    <a:pt x="342" y="48"/>
                    <a:pt x="527" y="30"/>
                  </a:cubicBezTo>
                  <a:cubicBezTo>
                    <a:pt x="521" y="24"/>
                    <a:pt x="516" y="24"/>
                    <a:pt x="521" y="19"/>
                  </a:cubicBezTo>
                  <a:cubicBezTo>
                    <a:pt x="527" y="13"/>
                    <a:pt x="562" y="6"/>
                    <a:pt x="602" y="6"/>
                  </a:cubicBezTo>
                  <a:cubicBezTo>
                    <a:pt x="585" y="0"/>
                    <a:pt x="567" y="0"/>
                    <a:pt x="556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7"/>
            <p:cNvSpPr/>
            <p:nvPr/>
          </p:nvSpPr>
          <p:spPr>
            <a:xfrm>
              <a:off x="525386" y="3967376"/>
              <a:ext cx="7475" cy="21120"/>
            </a:xfrm>
            <a:custGeom>
              <a:avLst/>
              <a:gdLst/>
              <a:ahLst/>
              <a:cxnLst/>
              <a:rect l="l" t="t" r="r" b="b"/>
              <a:pathLst>
                <a:path w="86" h="243" extrusionOk="0">
                  <a:moveTo>
                    <a:pt x="12" y="1"/>
                  </a:moveTo>
                  <a:cubicBezTo>
                    <a:pt x="0" y="1"/>
                    <a:pt x="7" y="39"/>
                    <a:pt x="17" y="96"/>
                  </a:cubicBezTo>
                  <a:cubicBezTo>
                    <a:pt x="34" y="154"/>
                    <a:pt x="57" y="218"/>
                    <a:pt x="75" y="235"/>
                  </a:cubicBezTo>
                  <a:cubicBezTo>
                    <a:pt x="78" y="240"/>
                    <a:pt x="79" y="242"/>
                    <a:pt x="81" y="242"/>
                  </a:cubicBezTo>
                  <a:cubicBezTo>
                    <a:pt x="86" y="242"/>
                    <a:pt x="84" y="209"/>
                    <a:pt x="75" y="154"/>
                  </a:cubicBezTo>
                  <a:cubicBezTo>
                    <a:pt x="57" y="85"/>
                    <a:pt x="28" y="15"/>
                    <a:pt x="17" y="3"/>
                  </a:cubicBezTo>
                  <a:cubicBezTo>
                    <a:pt x="15" y="2"/>
                    <a:pt x="13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7"/>
            <p:cNvSpPr/>
            <p:nvPr/>
          </p:nvSpPr>
          <p:spPr>
            <a:xfrm>
              <a:off x="523300" y="3936434"/>
              <a:ext cx="4520" cy="22337"/>
            </a:xfrm>
            <a:custGeom>
              <a:avLst/>
              <a:gdLst/>
              <a:ahLst/>
              <a:cxnLst/>
              <a:rect l="l" t="t" r="r" b="b"/>
              <a:pathLst>
                <a:path w="52" h="257" extrusionOk="0">
                  <a:moveTo>
                    <a:pt x="25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2" y="1"/>
                    <a:pt x="1" y="59"/>
                    <a:pt x="1" y="128"/>
                  </a:cubicBezTo>
                  <a:cubicBezTo>
                    <a:pt x="1" y="192"/>
                    <a:pt x="12" y="249"/>
                    <a:pt x="23" y="255"/>
                  </a:cubicBezTo>
                  <a:cubicBezTo>
                    <a:pt x="25" y="256"/>
                    <a:pt x="26" y="256"/>
                    <a:pt x="28" y="256"/>
                  </a:cubicBezTo>
                  <a:cubicBezTo>
                    <a:pt x="43" y="256"/>
                    <a:pt x="52" y="201"/>
                    <a:pt x="46" y="128"/>
                  </a:cubicBezTo>
                  <a:cubicBezTo>
                    <a:pt x="46" y="57"/>
                    <a:pt x="36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7"/>
            <p:cNvSpPr/>
            <p:nvPr/>
          </p:nvSpPr>
          <p:spPr>
            <a:xfrm>
              <a:off x="524778" y="3905927"/>
              <a:ext cx="7127" cy="21555"/>
            </a:xfrm>
            <a:custGeom>
              <a:avLst/>
              <a:gdLst/>
              <a:ahLst/>
              <a:cxnLst/>
              <a:rect l="l" t="t" r="r" b="b"/>
              <a:pathLst>
                <a:path w="82" h="248" extrusionOk="0">
                  <a:moveTo>
                    <a:pt x="71" y="1"/>
                  </a:moveTo>
                  <a:cubicBezTo>
                    <a:pt x="69" y="1"/>
                    <a:pt x="67" y="2"/>
                    <a:pt x="64" y="4"/>
                  </a:cubicBezTo>
                  <a:cubicBezTo>
                    <a:pt x="53" y="28"/>
                    <a:pt x="29" y="85"/>
                    <a:pt x="18" y="149"/>
                  </a:cubicBezTo>
                  <a:cubicBezTo>
                    <a:pt x="1" y="209"/>
                    <a:pt x="0" y="248"/>
                    <a:pt x="11" y="248"/>
                  </a:cubicBezTo>
                  <a:cubicBezTo>
                    <a:pt x="11" y="248"/>
                    <a:pt x="12" y="248"/>
                    <a:pt x="13" y="247"/>
                  </a:cubicBezTo>
                  <a:cubicBezTo>
                    <a:pt x="29" y="236"/>
                    <a:pt x="53" y="172"/>
                    <a:pt x="70" y="97"/>
                  </a:cubicBezTo>
                  <a:cubicBezTo>
                    <a:pt x="80" y="39"/>
                    <a:pt x="82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7"/>
            <p:cNvSpPr/>
            <p:nvPr/>
          </p:nvSpPr>
          <p:spPr>
            <a:xfrm>
              <a:off x="558153" y="4028825"/>
              <a:ext cx="16948" cy="13385"/>
            </a:xfrm>
            <a:custGeom>
              <a:avLst/>
              <a:gdLst/>
              <a:ahLst/>
              <a:cxnLst/>
              <a:rect l="l" t="t" r="r" b="b"/>
              <a:pathLst>
                <a:path w="195" h="154" extrusionOk="0">
                  <a:moveTo>
                    <a:pt x="5" y="0"/>
                  </a:moveTo>
                  <a:cubicBezTo>
                    <a:pt x="0" y="0"/>
                    <a:pt x="6" y="9"/>
                    <a:pt x="22" y="25"/>
                  </a:cubicBezTo>
                  <a:cubicBezTo>
                    <a:pt x="56" y="59"/>
                    <a:pt x="108" y="101"/>
                    <a:pt x="150" y="129"/>
                  </a:cubicBezTo>
                  <a:cubicBezTo>
                    <a:pt x="172" y="145"/>
                    <a:pt x="187" y="154"/>
                    <a:pt x="191" y="154"/>
                  </a:cubicBezTo>
                  <a:cubicBezTo>
                    <a:pt x="194" y="154"/>
                    <a:pt x="190" y="148"/>
                    <a:pt x="177" y="136"/>
                  </a:cubicBezTo>
                  <a:cubicBezTo>
                    <a:pt x="150" y="101"/>
                    <a:pt x="86" y="48"/>
                    <a:pt x="38" y="19"/>
                  </a:cubicBezTo>
                  <a:cubicBezTo>
                    <a:pt x="20" y="6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7"/>
            <p:cNvSpPr/>
            <p:nvPr/>
          </p:nvSpPr>
          <p:spPr>
            <a:xfrm>
              <a:off x="545550" y="4006662"/>
              <a:ext cx="17383" cy="19556"/>
            </a:xfrm>
            <a:custGeom>
              <a:avLst/>
              <a:gdLst/>
              <a:ahLst/>
              <a:cxnLst/>
              <a:rect l="l" t="t" r="r" b="b"/>
              <a:pathLst>
                <a:path w="200" h="225" extrusionOk="0">
                  <a:moveTo>
                    <a:pt x="21" y="1"/>
                  </a:moveTo>
                  <a:cubicBezTo>
                    <a:pt x="1" y="1"/>
                    <a:pt x="0" y="27"/>
                    <a:pt x="22" y="66"/>
                  </a:cubicBezTo>
                  <a:cubicBezTo>
                    <a:pt x="45" y="119"/>
                    <a:pt x="103" y="183"/>
                    <a:pt x="143" y="210"/>
                  </a:cubicBezTo>
                  <a:cubicBezTo>
                    <a:pt x="158" y="220"/>
                    <a:pt x="170" y="224"/>
                    <a:pt x="179" y="224"/>
                  </a:cubicBezTo>
                  <a:cubicBezTo>
                    <a:pt x="197" y="224"/>
                    <a:pt x="199" y="204"/>
                    <a:pt x="183" y="164"/>
                  </a:cubicBezTo>
                  <a:cubicBezTo>
                    <a:pt x="156" y="106"/>
                    <a:pt x="92" y="31"/>
                    <a:pt x="45" y="9"/>
                  </a:cubicBezTo>
                  <a:cubicBezTo>
                    <a:pt x="35" y="3"/>
                    <a:pt x="27" y="1"/>
                    <a:pt x="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7"/>
            <p:cNvSpPr/>
            <p:nvPr/>
          </p:nvSpPr>
          <p:spPr>
            <a:xfrm>
              <a:off x="535555" y="3973460"/>
              <a:ext cx="17296" cy="25901"/>
            </a:xfrm>
            <a:custGeom>
              <a:avLst/>
              <a:gdLst/>
              <a:ahLst/>
              <a:cxnLst/>
              <a:rect l="l" t="t" r="r" b="b"/>
              <a:pathLst>
                <a:path w="199" h="298" extrusionOk="0">
                  <a:moveTo>
                    <a:pt x="52" y="1"/>
                  </a:moveTo>
                  <a:cubicBezTo>
                    <a:pt x="17" y="1"/>
                    <a:pt x="0" y="51"/>
                    <a:pt x="15" y="119"/>
                  </a:cubicBezTo>
                  <a:cubicBezTo>
                    <a:pt x="33" y="194"/>
                    <a:pt x="85" y="269"/>
                    <a:pt x="125" y="292"/>
                  </a:cubicBezTo>
                  <a:cubicBezTo>
                    <a:pt x="134" y="296"/>
                    <a:pt x="142" y="298"/>
                    <a:pt x="149" y="298"/>
                  </a:cubicBezTo>
                  <a:cubicBezTo>
                    <a:pt x="184" y="298"/>
                    <a:pt x="198" y="254"/>
                    <a:pt x="183" y="183"/>
                  </a:cubicBezTo>
                  <a:cubicBezTo>
                    <a:pt x="167" y="95"/>
                    <a:pt x="114" y="15"/>
                    <a:pt x="62" y="2"/>
                  </a:cubicBezTo>
                  <a:cubicBezTo>
                    <a:pt x="59" y="1"/>
                    <a:pt x="55" y="1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7"/>
            <p:cNvSpPr/>
            <p:nvPr/>
          </p:nvSpPr>
          <p:spPr>
            <a:xfrm>
              <a:off x="532861" y="3933914"/>
              <a:ext cx="14689" cy="28856"/>
            </a:xfrm>
            <a:custGeom>
              <a:avLst/>
              <a:gdLst/>
              <a:ahLst/>
              <a:cxnLst/>
              <a:rect l="l" t="t" r="r" b="b"/>
              <a:pathLst>
                <a:path w="169" h="332" extrusionOk="0">
                  <a:moveTo>
                    <a:pt x="81" y="0"/>
                  </a:moveTo>
                  <a:cubicBezTo>
                    <a:pt x="79" y="0"/>
                    <a:pt x="77" y="0"/>
                    <a:pt x="75" y="0"/>
                  </a:cubicBezTo>
                  <a:cubicBezTo>
                    <a:pt x="35" y="0"/>
                    <a:pt x="0" y="75"/>
                    <a:pt x="0" y="163"/>
                  </a:cubicBezTo>
                  <a:cubicBezTo>
                    <a:pt x="0" y="249"/>
                    <a:pt x="35" y="325"/>
                    <a:pt x="81" y="331"/>
                  </a:cubicBezTo>
                  <a:cubicBezTo>
                    <a:pt x="83" y="331"/>
                    <a:pt x="84" y="331"/>
                    <a:pt x="86" y="331"/>
                  </a:cubicBezTo>
                  <a:cubicBezTo>
                    <a:pt x="131" y="331"/>
                    <a:pt x="168" y="263"/>
                    <a:pt x="168" y="168"/>
                  </a:cubicBezTo>
                  <a:cubicBezTo>
                    <a:pt x="168" y="73"/>
                    <a:pt x="131" y="0"/>
                    <a:pt x="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7"/>
            <p:cNvSpPr/>
            <p:nvPr/>
          </p:nvSpPr>
          <p:spPr>
            <a:xfrm>
              <a:off x="534425" y="3896280"/>
              <a:ext cx="17383" cy="26248"/>
            </a:xfrm>
            <a:custGeom>
              <a:avLst/>
              <a:gdLst/>
              <a:ahLst/>
              <a:cxnLst/>
              <a:rect l="l" t="t" r="r" b="b"/>
              <a:pathLst>
                <a:path w="200" h="302" extrusionOk="0">
                  <a:moveTo>
                    <a:pt x="144" y="0"/>
                  </a:moveTo>
                  <a:cubicBezTo>
                    <a:pt x="137" y="0"/>
                    <a:pt x="130" y="2"/>
                    <a:pt x="121" y="6"/>
                  </a:cubicBezTo>
                  <a:cubicBezTo>
                    <a:pt x="81" y="22"/>
                    <a:pt x="34" y="99"/>
                    <a:pt x="17" y="174"/>
                  </a:cubicBezTo>
                  <a:cubicBezTo>
                    <a:pt x="1" y="247"/>
                    <a:pt x="19" y="302"/>
                    <a:pt x="56" y="302"/>
                  </a:cubicBezTo>
                  <a:cubicBezTo>
                    <a:pt x="60" y="302"/>
                    <a:pt x="64" y="301"/>
                    <a:pt x="68" y="300"/>
                  </a:cubicBezTo>
                  <a:cubicBezTo>
                    <a:pt x="116" y="295"/>
                    <a:pt x="173" y="208"/>
                    <a:pt x="185" y="121"/>
                  </a:cubicBezTo>
                  <a:cubicBezTo>
                    <a:pt x="199" y="49"/>
                    <a:pt x="181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7"/>
            <p:cNvSpPr/>
            <p:nvPr/>
          </p:nvSpPr>
          <p:spPr>
            <a:xfrm>
              <a:off x="543378" y="3867511"/>
              <a:ext cx="18165" cy="20686"/>
            </a:xfrm>
            <a:custGeom>
              <a:avLst/>
              <a:gdLst/>
              <a:ahLst/>
              <a:cxnLst/>
              <a:rect l="l" t="t" r="r" b="b"/>
              <a:pathLst>
                <a:path w="209" h="238" extrusionOk="0">
                  <a:moveTo>
                    <a:pt x="183" y="0"/>
                  </a:moveTo>
                  <a:cubicBezTo>
                    <a:pt x="174" y="0"/>
                    <a:pt x="161" y="5"/>
                    <a:pt x="146" y="13"/>
                  </a:cubicBezTo>
                  <a:cubicBezTo>
                    <a:pt x="104" y="41"/>
                    <a:pt x="53" y="105"/>
                    <a:pt x="24" y="163"/>
                  </a:cubicBezTo>
                  <a:cubicBezTo>
                    <a:pt x="0" y="210"/>
                    <a:pt x="4" y="237"/>
                    <a:pt x="30" y="237"/>
                  </a:cubicBezTo>
                  <a:cubicBezTo>
                    <a:pt x="36" y="237"/>
                    <a:pt x="44" y="236"/>
                    <a:pt x="53" y="233"/>
                  </a:cubicBezTo>
                  <a:cubicBezTo>
                    <a:pt x="99" y="203"/>
                    <a:pt x="163" y="128"/>
                    <a:pt x="192" y="65"/>
                  </a:cubicBezTo>
                  <a:cubicBezTo>
                    <a:pt x="208" y="24"/>
                    <a:pt x="204" y="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7"/>
            <p:cNvSpPr/>
            <p:nvPr/>
          </p:nvSpPr>
          <p:spPr>
            <a:xfrm>
              <a:off x="556154" y="3850041"/>
              <a:ext cx="17296" cy="14167"/>
            </a:xfrm>
            <a:custGeom>
              <a:avLst/>
              <a:gdLst/>
              <a:ahLst/>
              <a:cxnLst/>
              <a:rect l="l" t="t" r="r" b="b"/>
              <a:pathLst>
                <a:path w="199" h="163" extrusionOk="0">
                  <a:moveTo>
                    <a:pt x="192" y="1"/>
                  </a:moveTo>
                  <a:cubicBezTo>
                    <a:pt x="186" y="1"/>
                    <a:pt x="172" y="8"/>
                    <a:pt x="149" y="23"/>
                  </a:cubicBezTo>
                  <a:cubicBezTo>
                    <a:pt x="109" y="52"/>
                    <a:pt x="56" y="98"/>
                    <a:pt x="27" y="132"/>
                  </a:cubicBezTo>
                  <a:cubicBezTo>
                    <a:pt x="7" y="152"/>
                    <a:pt x="1" y="162"/>
                    <a:pt x="8" y="162"/>
                  </a:cubicBezTo>
                  <a:cubicBezTo>
                    <a:pt x="13" y="162"/>
                    <a:pt x="25" y="157"/>
                    <a:pt x="45" y="145"/>
                  </a:cubicBezTo>
                  <a:cubicBezTo>
                    <a:pt x="91" y="116"/>
                    <a:pt x="154" y="57"/>
                    <a:pt x="184" y="23"/>
                  </a:cubicBezTo>
                  <a:cubicBezTo>
                    <a:pt x="195" y="8"/>
                    <a:pt x="198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7"/>
            <p:cNvSpPr/>
            <p:nvPr/>
          </p:nvSpPr>
          <p:spPr>
            <a:xfrm>
              <a:off x="582837" y="4042731"/>
              <a:ext cx="23293" cy="11473"/>
            </a:xfrm>
            <a:custGeom>
              <a:avLst/>
              <a:gdLst/>
              <a:ahLst/>
              <a:cxnLst/>
              <a:rect l="l" t="t" r="r" b="b"/>
              <a:pathLst>
                <a:path w="268" h="132" extrusionOk="0">
                  <a:moveTo>
                    <a:pt x="31" y="0"/>
                  </a:moveTo>
                  <a:cubicBezTo>
                    <a:pt x="7" y="0"/>
                    <a:pt x="1" y="11"/>
                    <a:pt x="15" y="33"/>
                  </a:cubicBezTo>
                  <a:cubicBezTo>
                    <a:pt x="39" y="62"/>
                    <a:pt x="108" y="97"/>
                    <a:pt x="171" y="120"/>
                  </a:cubicBezTo>
                  <a:cubicBezTo>
                    <a:pt x="198" y="127"/>
                    <a:pt x="222" y="131"/>
                    <a:pt x="238" y="131"/>
                  </a:cubicBezTo>
                  <a:cubicBezTo>
                    <a:pt x="259" y="131"/>
                    <a:pt x="268" y="124"/>
                    <a:pt x="258" y="108"/>
                  </a:cubicBezTo>
                  <a:cubicBezTo>
                    <a:pt x="240" y="80"/>
                    <a:pt x="165" y="33"/>
                    <a:pt x="90" y="11"/>
                  </a:cubicBezTo>
                  <a:cubicBezTo>
                    <a:pt x="65" y="4"/>
                    <a:pt x="45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7"/>
            <p:cNvSpPr/>
            <p:nvPr/>
          </p:nvSpPr>
          <p:spPr>
            <a:xfrm>
              <a:off x="571538" y="4018308"/>
              <a:ext cx="27552" cy="20512"/>
            </a:xfrm>
            <a:custGeom>
              <a:avLst/>
              <a:gdLst/>
              <a:ahLst/>
              <a:cxnLst/>
              <a:rect l="l" t="t" r="r" b="b"/>
              <a:pathLst>
                <a:path w="317" h="236" extrusionOk="0">
                  <a:moveTo>
                    <a:pt x="77" y="1"/>
                  </a:moveTo>
                  <a:cubicBezTo>
                    <a:pt x="27" y="1"/>
                    <a:pt x="1" y="37"/>
                    <a:pt x="23" y="89"/>
                  </a:cubicBezTo>
                  <a:cubicBezTo>
                    <a:pt x="41" y="146"/>
                    <a:pt x="122" y="210"/>
                    <a:pt x="191" y="228"/>
                  </a:cubicBezTo>
                  <a:cubicBezTo>
                    <a:pt x="209" y="233"/>
                    <a:pt x="225" y="235"/>
                    <a:pt x="240" y="235"/>
                  </a:cubicBezTo>
                  <a:cubicBezTo>
                    <a:pt x="287" y="235"/>
                    <a:pt x="316" y="209"/>
                    <a:pt x="308" y="164"/>
                  </a:cubicBezTo>
                  <a:cubicBezTo>
                    <a:pt x="290" y="94"/>
                    <a:pt x="204" y="25"/>
                    <a:pt x="116" y="7"/>
                  </a:cubicBezTo>
                  <a:cubicBezTo>
                    <a:pt x="102" y="3"/>
                    <a:pt x="89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7"/>
            <p:cNvSpPr/>
            <p:nvPr/>
          </p:nvSpPr>
          <p:spPr>
            <a:xfrm>
              <a:off x="563107" y="3979110"/>
              <a:ext cx="29551" cy="30073"/>
            </a:xfrm>
            <a:custGeom>
              <a:avLst/>
              <a:gdLst/>
              <a:ahLst/>
              <a:cxnLst/>
              <a:rect l="l" t="t" r="r" b="b"/>
              <a:pathLst>
                <a:path w="340" h="346" extrusionOk="0">
                  <a:moveTo>
                    <a:pt x="129" y="1"/>
                  </a:moveTo>
                  <a:cubicBezTo>
                    <a:pt x="47" y="1"/>
                    <a:pt x="0" y="68"/>
                    <a:pt x="16" y="158"/>
                  </a:cubicBezTo>
                  <a:cubicBezTo>
                    <a:pt x="29" y="244"/>
                    <a:pt x="109" y="326"/>
                    <a:pt x="190" y="343"/>
                  </a:cubicBezTo>
                  <a:cubicBezTo>
                    <a:pt x="200" y="345"/>
                    <a:pt x="211" y="346"/>
                    <a:pt x="220" y="346"/>
                  </a:cubicBezTo>
                  <a:cubicBezTo>
                    <a:pt x="292" y="346"/>
                    <a:pt x="340" y="290"/>
                    <a:pt x="329" y="204"/>
                  </a:cubicBezTo>
                  <a:cubicBezTo>
                    <a:pt x="317" y="105"/>
                    <a:pt x="231" y="14"/>
                    <a:pt x="138" y="1"/>
                  </a:cubicBezTo>
                  <a:cubicBezTo>
                    <a:pt x="135" y="1"/>
                    <a:pt x="132" y="1"/>
                    <a:pt x="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7"/>
            <p:cNvSpPr/>
            <p:nvPr/>
          </p:nvSpPr>
          <p:spPr>
            <a:xfrm>
              <a:off x="560500" y="3931393"/>
              <a:ext cx="28769" cy="34853"/>
            </a:xfrm>
            <a:custGeom>
              <a:avLst/>
              <a:gdLst/>
              <a:ahLst/>
              <a:cxnLst/>
              <a:rect l="l" t="t" r="r" b="b"/>
              <a:pathLst>
                <a:path w="331" h="401" extrusionOk="0">
                  <a:moveTo>
                    <a:pt x="165" y="0"/>
                  </a:moveTo>
                  <a:cubicBezTo>
                    <a:pt x="162" y="0"/>
                    <a:pt x="160" y="0"/>
                    <a:pt x="157" y="0"/>
                  </a:cubicBezTo>
                  <a:cubicBezTo>
                    <a:pt x="70" y="7"/>
                    <a:pt x="0" y="93"/>
                    <a:pt x="0" y="197"/>
                  </a:cubicBezTo>
                  <a:cubicBezTo>
                    <a:pt x="0" y="302"/>
                    <a:pt x="70" y="395"/>
                    <a:pt x="157" y="400"/>
                  </a:cubicBezTo>
                  <a:cubicBezTo>
                    <a:pt x="160" y="400"/>
                    <a:pt x="163" y="400"/>
                    <a:pt x="166" y="400"/>
                  </a:cubicBezTo>
                  <a:cubicBezTo>
                    <a:pt x="259" y="400"/>
                    <a:pt x="331" y="316"/>
                    <a:pt x="331" y="203"/>
                  </a:cubicBezTo>
                  <a:cubicBezTo>
                    <a:pt x="331" y="91"/>
                    <a:pt x="253" y="0"/>
                    <a:pt x="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7"/>
            <p:cNvSpPr/>
            <p:nvPr/>
          </p:nvSpPr>
          <p:spPr>
            <a:xfrm>
              <a:off x="562151" y="3886980"/>
              <a:ext cx="30073" cy="31029"/>
            </a:xfrm>
            <a:custGeom>
              <a:avLst/>
              <a:gdLst/>
              <a:ahLst/>
              <a:cxnLst/>
              <a:rect l="l" t="t" r="r" b="b"/>
              <a:pathLst>
                <a:path w="346" h="357" extrusionOk="0">
                  <a:moveTo>
                    <a:pt x="219" y="0"/>
                  </a:moveTo>
                  <a:cubicBezTo>
                    <a:pt x="209" y="0"/>
                    <a:pt x="200" y="1"/>
                    <a:pt x="190" y="3"/>
                  </a:cubicBezTo>
                  <a:cubicBezTo>
                    <a:pt x="104" y="14"/>
                    <a:pt x="27" y="102"/>
                    <a:pt x="16" y="193"/>
                  </a:cubicBezTo>
                  <a:cubicBezTo>
                    <a:pt x="0" y="288"/>
                    <a:pt x="52" y="356"/>
                    <a:pt x="134" y="356"/>
                  </a:cubicBezTo>
                  <a:cubicBezTo>
                    <a:pt x="137" y="356"/>
                    <a:pt x="141" y="356"/>
                    <a:pt x="144" y="356"/>
                  </a:cubicBezTo>
                  <a:cubicBezTo>
                    <a:pt x="235" y="350"/>
                    <a:pt x="323" y="252"/>
                    <a:pt x="334" y="147"/>
                  </a:cubicBezTo>
                  <a:cubicBezTo>
                    <a:pt x="345" y="60"/>
                    <a:pt x="292" y="0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7"/>
            <p:cNvSpPr/>
            <p:nvPr/>
          </p:nvSpPr>
          <p:spPr>
            <a:xfrm>
              <a:off x="569887" y="3855082"/>
              <a:ext cx="28247" cy="21989"/>
            </a:xfrm>
            <a:custGeom>
              <a:avLst/>
              <a:gdLst/>
              <a:ahLst/>
              <a:cxnLst/>
              <a:rect l="l" t="t" r="r" b="b"/>
              <a:pathLst>
                <a:path w="325" h="253" extrusionOk="0">
                  <a:moveTo>
                    <a:pt x="236" y="0"/>
                  </a:moveTo>
                  <a:cubicBezTo>
                    <a:pt x="223" y="0"/>
                    <a:pt x="209" y="2"/>
                    <a:pt x="194" y="5"/>
                  </a:cubicBezTo>
                  <a:cubicBezTo>
                    <a:pt x="124" y="28"/>
                    <a:pt x="42" y="92"/>
                    <a:pt x="20" y="156"/>
                  </a:cubicBezTo>
                  <a:cubicBezTo>
                    <a:pt x="0" y="214"/>
                    <a:pt x="29" y="252"/>
                    <a:pt x="88" y="252"/>
                  </a:cubicBezTo>
                  <a:cubicBezTo>
                    <a:pt x="99" y="252"/>
                    <a:pt x="111" y="251"/>
                    <a:pt x="124" y="248"/>
                  </a:cubicBezTo>
                  <a:cubicBezTo>
                    <a:pt x="210" y="231"/>
                    <a:pt x="298" y="156"/>
                    <a:pt x="314" y="80"/>
                  </a:cubicBezTo>
                  <a:cubicBezTo>
                    <a:pt x="325" y="29"/>
                    <a:pt x="292" y="0"/>
                    <a:pt x="2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7"/>
            <p:cNvSpPr/>
            <p:nvPr/>
          </p:nvSpPr>
          <p:spPr>
            <a:xfrm>
              <a:off x="580925" y="3837786"/>
              <a:ext cx="24336" cy="12690"/>
            </a:xfrm>
            <a:custGeom>
              <a:avLst/>
              <a:gdLst/>
              <a:ahLst/>
              <a:cxnLst/>
              <a:rect l="l" t="t" r="r" b="b"/>
              <a:pathLst>
                <a:path w="280" h="146" extrusionOk="0">
                  <a:moveTo>
                    <a:pt x="240" y="1"/>
                  </a:moveTo>
                  <a:cubicBezTo>
                    <a:pt x="224" y="1"/>
                    <a:pt x="202" y="5"/>
                    <a:pt x="176" y="14"/>
                  </a:cubicBezTo>
                  <a:cubicBezTo>
                    <a:pt x="112" y="36"/>
                    <a:pt x="43" y="78"/>
                    <a:pt x="19" y="105"/>
                  </a:cubicBezTo>
                  <a:cubicBezTo>
                    <a:pt x="0" y="129"/>
                    <a:pt x="11" y="145"/>
                    <a:pt x="43" y="145"/>
                  </a:cubicBezTo>
                  <a:cubicBezTo>
                    <a:pt x="58" y="145"/>
                    <a:pt x="78" y="142"/>
                    <a:pt x="101" y="134"/>
                  </a:cubicBezTo>
                  <a:cubicBezTo>
                    <a:pt x="176" y="112"/>
                    <a:pt x="251" y="65"/>
                    <a:pt x="269" y="30"/>
                  </a:cubicBezTo>
                  <a:cubicBezTo>
                    <a:pt x="280" y="12"/>
                    <a:pt x="268" y="1"/>
                    <a:pt x="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7"/>
            <p:cNvSpPr/>
            <p:nvPr/>
          </p:nvSpPr>
          <p:spPr>
            <a:xfrm>
              <a:off x="618907" y="4050554"/>
              <a:ext cx="26596" cy="8778"/>
            </a:xfrm>
            <a:custGeom>
              <a:avLst/>
              <a:gdLst/>
              <a:ahLst/>
              <a:cxnLst/>
              <a:rect l="l" t="t" r="r" b="b"/>
              <a:pathLst>
                <a:path w="306" h="101" extrusionOk="0">
                  <a:moveTo>
                    <a:pt x="124" y="0"/>
                  </a:moveTo>
                  <a:cubicBezTo>
                    <a:pt x="50" y="0"/>
                    <a:pt x="0" y="21"/>
                    <a:pt x="11" y="47"/>
                  </a:cubicBezTo>
                  <a:cubicBezTo>
                    <a:pt x="23" y="70"/>
                    <a:pt x="92" y="100"/>
                    <a:pt x="167" y="100"/>
                  </a:cubicBezTo>
                  <a:cubicBezTo>
                    <a:pt x="176" y="100"/>
                    <a:pt x="185" y="101"/>
                    <a:pt x="194" y="101"/>
                  </a:cubicBezTo>
                  <a:cubicBezTo>
                    <a:pt x="257" y="101"/>
                    <a:pt x="306" y="84"/>
                    <a:pt x="306" y="59"/>
                  </a:cubicBezTo>
                  <a:cubicBezTo>
                    <a:pt x="306" y="30"/>
                    <a:pt x="236" y="1"/>
                    <a:pt x="150" y="1"/>
                  </a:cubicBezTo>
                  <a:cubicBezTo>
                    <a:pt x="141" y="0"/>
                    <a:pt x="132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7"/>
            <p:cNvSpPr/>
            <p:nvPr/>
          </p:nvSpPr>
          <p:spPr>
            <a:xfrm>
              <a:off x="614387" y="4024827"/>
              <a:ext cx="32245" cy="20338"/>
            </a:xfrm>
            <a:custGeom>
              <a:avLst/>
              <a:gdLst/>
              <a:ahLst/>
              <a:cxnLst/>
              <a:rect l="l" t="t" r="r" b="b"/>
              <a:pathLst>
                <a:path w="371" h="234" extrusionOk="0">
                  <a:moveTo>
                    <a:pt x="169" y="1"/>
                  </a:moveTo>
                  <a:cubicBezTo>
                    <a:pt x="73" y="1"/>
                    <a:pt x="0" y="52"/>
                    <a:pt x="11" y="118"/>
                  </a:cubicBezTo>
                  <a:cubicBezTo>
                    <a:pt x="23" y="175"/>
                    <a:pt x="104" y="228"/>
                    <a:pt x="197" y="233"/>
                  </a:cubicBezTo>
                  <a:cubicBezTo>
                    <a:pt x="288" y="233"/>
                    <a:pt x="370" y="187"/>
                    <a:pt x="370" y="129"/>
                  </a:cubicBezTo>
                  <a:cubicBezTo>
                    <a:pt x="370" y="60"/>
                    <a:pt x="288" y="1"/>
                    <a:pt x="184" y="1"/>
                  </a:cubicBezTo>
                  <a:cubicBezTo>
                    <a:pt x="179" y="1"/>
                    <a:pt x="174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7"/>
            <p:cNvSpPr/>
            <p:nvPr/>
          </p:nvSpPr>
          <p:spPr>
            <a:xfrm>
              <a:off x="610824" y="3982152"/>
              <a:ext cx="36765" cy="32332"/>
            </a:xfrm>
            <a:custGeom>
              <a:avLst/>
              <a:gdLst/>
              <a:ahLst/>
              <a:cxnLst/>
              <a:rect l="l" t="t" r="r" b="b"/>
              <a:pathLst>
                <a:path w="423" h="372" extrusionOk="0">
                  <a:moveTo>
                    <a:pt x="209" y="1"/>
                  </a:moveTo>
                  <a:cubicBezTo>
                    <a:pt x="92" y="1"/>
                    <a:pt x="0" y="88"/>
                    <a:pt x="11" y="192"/>
                  </a:cubicBezTo>
                  <a:cubicBezTo>
                    <a:pt x="17" y="284"/>
                    <a:pt x="110" y="372"/>
                    <a:pt x="220" y="372"/>
                  </a:cubicBezTo>
                  <a:cubicBezTo>
                    <a:pt x="223" y="372"/>
                    <a:pt x="227" y="372"/>
                    <a:pt x="230" y="372"/>
                  </a:cubicBezTo>
                  <a:cubicBezTo>
                    <a:pt x="335" y="372"/>
                    <a:pt x="417" y="293"/>
                    <a:pt x="422" y="198"/>
                  </a:cubicBezTo>
                  <a:cubicBezTo>
                    <a:pt x="422" y="94"/>
                    <a:pt x="324" y="6"/>
                    <a:pt x="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7"/>
            <p:cNvSpPr/>
            <p:nvPr/>
          </p:nvSpPr>
          <p:spPr>
            <a:xfrm>
              <a:off x="609694" y="3929916"/>
              <a:ext cx="38330" cy="38330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2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2"/>
                    <a:pt x="99" y="441"/>
                    <a:pt x="222" y="441"/>
                  </a:cubicBezTo>
                  <a:cubicBezTo>
                    <a:pt x="337" y="441"/>
                    <a:pt x="435" y="342"/>
                    <a:pt x="441" y="220"/>
                  </a:cubicBezTo>
                  <a:cubicBezTo>
                    <a:pt x="441" y="99"/>
                    <a:pt x="337" y="1"/>
                    <a:pt x="2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7"/>
            <p:cNvSpPr/>
            <p:nvPr/>
          </p:nvSpPr>
          <p:spPr>
            <a:xfrm>
              <a:off x="610824" y="3882112"/>
              <a:ext cx="36765" cy="33288"/>
            </a:xfrm>
            <a:custGeom>
              <a:avLst/>
              <a:gdLst/>
              <a:ahLst/>
              <a:cxnLst/>
              <a:rect l="l" t="t" r="r" b="b"/>
              <a:pathLst>
                <a:path w="423" h="383" extrusionOk="0">
                  <a:moveTo>
                    <a:pt x="225" y="0"/>
                  </a:moveTo>
                  <a:cubicBezTo>
                    <a:pt x="222" y="0"/>
                    <a:pt x="218" y="1"/>
                    <a:pt x="214" y="1"/>
                  </a:cubicBezTo>
                  <a:cubicBezTo>
                    <a:pt x="104" y="1"/>
                    <a:pt x="11" y="88"/>
                    <a:pt x="6" y="185"/>
                  </a:cubicBezTo>
                  <a:cubicBezTo>
                    <a:pt x="0" y="296"/>
                    <a:pt x="86" y="383"/>
                    <a:pt x="209" y="383"/>
                  </a:cubicBezTo>
                  <a:cubicBezTo>
                    <a:pt x="324" y="383"/>
                    <a:pt x="422" y="290"/>
                    <a:pt x="422" y="180"/>
                  </a:cubicBezTo>
                  <a:cubicBezTo>
                    <a:pt x="422" y="79"/>
                    <a:pt x="335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7"/>
            <p:cNvSpPr/>
            <p:nvPr/>
          </p:nvSpPr>
          <p:spPr>
            <a:xfrm>
              <a:off x="613866" y="3848911"/>
              <a:ext cx="33202" cy="21729"/>
            </a:xfrm>
            <a:custGeom>
              <a:avLst/>
              <a:gdLst/>
              <a:ahLst/>
              <a:cxnLst/>
              <a:rect l="l" t="t" r="r" b="b"/>
              <a:pathLst>
                <a:path w="382" h="250" extrusionOk="0">
                  <a:moveTo>
                    <a:pt x="216" y="1"/>
                  </a:moveTo>
                  <a:cubicBezTo>
                    <a:pt x="212" y="1"/>
                    <a:pt x="207" y="1"/>
                    <a:pt x="203" y="1"/>
                  </a:cubicBezTo>
                  <a:cubicBezTo>
                    <a:pt x="104" y="6"/>
                    <a:pt x="22" y="59"/>
                    <a:pt x="11" y="129"/>
                  </a:cubicBezTo>
                  <a:cubicBezTo>
                    <a:pt x="1" y="195"/>
                    <a:pt x="73" y="250"/>
                    <a:pt x="171" y="250"/>
                  </a:cubicBezTo>
                  <a:cubicBezTo>
                    <a:pt x="175" y="250"/>
                    <a:pt x="180" y="250"/>
                    <a:pt x="185" y="249"/>
                  </a:cubicBezTo>
                  <a:cubicBezTo>
                    <a:pt x="294" y="249"/>
                    <a:pt x="382" y="186"/>
                    <a:pt x="376" y="111"/>
                  </a:cubicBezTo>
                  <a:cubicBezTo>
                    <a:pt x="376" y="50"/>
                    <a:pt x="302" y="1"/>
                    <a:pt x="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7"/>
            <p:cNvSpPr/>
            <p:nvPr/>
          </p:nvSpPr>
          <p:spPr>
            <a:xfrm>
              <a:off x="618298" y="3832310"/>
              <a:ext cx="27726" cy="10691"/>
            </a:xfrm>
            <a:custGeom>
              <a:avLst/>
              <a:gdLst/>
              <a:ahLst/>
              <a:cxnLst/>
              <a:rect l="l" t="t" r="r" b="b"/>
              <a:pathLst>
                <a:path w="319" h="123" extrusionOk="0">
                  <a:moveTo>
                    <a:pt x="196" y="0"/>
                  </a:moveTo>
                  <a:cubicBezTo>
                    <a:pt x="187" y="0"/>
                    <a:pt x="178" y="1"/>
                    <a:pt x="168" y="2"/>
                  </a:cubicBezTo>
                  <a:cubicBezTo>
                    <a:pt x="93" y="7"/>
                    <a:pt x="18" y="36"/>
                    <a:pt x="13" y="64"/>
                  </a:cubicBezTo>
                  <a:cubicBezTo>
                    <a:pt x="0" y="99"/>
                    <a:pt x="64" y="122"/>
                    <a:pt x="152" y="122"/>
                  </a:cubicBezTo>
                  <a:cubicBezTo>
                    <a:pt x="243" y="117"/>
                    <a:pt x="318" y="88"/>
                    <a:pt x="313" y="48"/>
                  </a:cubicBezTo>
                  <a:cubicBezTo>
                    <a:pt x="313" y="22"/>
                    <a:pt x="263" y="0"/>
                    <a:pt x="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7"/>
            <p:cNvSpPr/>
            <p:nvPr/>
          </p:nvSpPr>
          <p:spPr>
            <a:xfrm>
              <a:off x="660191" y="4046903"/>
              <a:ext cx="25466" cy="10256"/>
            </a:xfrm>
            <a:custGeom>
              <a:avLst/>
              <a:gdLst/>
              <a:ahLst/>
              <a:cxnLst/>
              <a:rect l="l" t="t" r="r" b="b"/>
              <a:pathLst>
                <a:path w="293" h="118" extrusionOk="0">
                  <a:moveTo>
                    <a:pt x="236" y="0"/>
                  </a:moveTo>
                  <a:cubicBezTo>
                    <a:pt x="219" y="0"/>
                    <a:pt x="197" y="3"/>
                    <a:pt x="172" y="8"/>
                  </a:cubicBezTo>
                  <a:cubicBezTo>
                    <a:pt x="92" y="19"/>
                    <a:pt x="17" y="60"/>
                    <a:pt x="4" y="89"/>
                  </a:cubicBezTo>
                  <a:cubicBezTo>
                    <a:pt x="1" y="109"/>
                    <a:pt x="24" y="118"/>
                    <a:pt x="62" y="118"/>
                  </a:cubicBezTo>
                  <a:cubicBezTo>
                    <a:pt x="79" y="118"/>
                    <a:pt x="99" y="116"/>
                    <a:pt x="121" y="112"/>
                  </a:cubicBezTo>
                  <a:cubicBezTo>
                    <a:pt x="190" y="94"/>
                    <a:pt x="260" y="60"/>
                    <a:pt x="277" y="38"/>
                  </a:cubicBezTo>
                  <a:cubicBezTo>
                    <a:pt x="293" y="14"/>
                    <a:pt x="275" y="0"/>
                    <a:pt x="2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7"/>
            <p:cNvSpPr/>
            <p:nvPr/>
          </p:nvSpPr>
          <p:spPr>
            <a:xfrm>
              <a:off x="664189" y="4021698"/>
              <a:ext cx="30507" cy="20338"/>
            </a:xfrm>
            <a:custGeom>
              <a:avLst/>
              <a:gdLst/>
              <a:ahLst/>
              <a:cxnLst/>
              <a:rect l="l" t="t" r="r" b="b"/>
              <a:pathLst>
                <a:path w="351" h="234" extrusionOk="0">
                  <a:moveTo>
                    <a:pt x="236" y="1"/>
                  </a:moveTo>
                  <a:cubicBezTo>
                    <a:pt x="227" y="1"/>
                    <a:pt x="217" y="1"/>
                    <a:pt x="207" y="3"/>
                  </a:cubicBezTo>
                  <a:cubicBezTo>
                    <a:pt x="110" y="21"/>
                    <a:pt x="22" y="85"/>
                    <a:pt x="11" y="154"/>
                  </a:cubicBezTo>
                  <a:cubicBezTo>
                    <a:pt x="1" y="201"/>
                    <a:pt x="43" y="233"/>
                    <a:pt x="108" y="233"/>
                  </a:cubicBezTo>
                  <a:cubicBezTo>
                    <a:pt x="121" y="233"/>
                    <a:pt x="135" y="232"/>
                    <a:pt x="150" y="229"/>
                  </a:cubicBezTo>
                  <a:cubicBezTo>
                    <a:pt x="236" y="218"/>
                    <a:pt x="318" y="160"/>
                    <a:pt x="335" y="101"/>
                  </a:cubicBezTo>
                  <a:cubicBezTo>
                    <a:pt x="351" y="39"/>
                    <a:pt x="311" y="1"/>
                    <a:pt x="2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7"/>
            <p:cNvSpPr/>
            <p:nvPr/>
          </p:nvSpPr>
          <p:spPr>
            <a:xfrm>
              <a:off x="668188" y="3981109"/>
              <a:ext cx="33636" cy="30942"/>
            </a:xfrm>
            <a:custGeom>
              <a:avLst/>
              <a:gdLst/>
              <a:ahLst/>
              <a:cxnLst/>
              <a:rect l="l" t="t" r="r" b="b"/>
              <a:pathLst>
                <a:path w="387" h="356" extrusionOk="0">
                  <a:moveTo>
                    <a:pt x="234" y="1"/>
                  </a:moveTo>
                  <a:cubicBezTo>
                    <a:pt x="227" y="1"/>
                    <a:pt x="221" y="1"/>
                    <a:pt x="214" y="2"/>
                  </a:cubicBezTo>
                  <a:cubicBezTo>
                    <a:pt x="110" y="7"/>
                    <a:pt x="11" y="100"/>
                    <a:pt x="5" y="204"/>
                  </a:cubicBezTo>
                  <a:cubicBezTo>
                    <a:pt x="0" y="295"/>
                    <a:pt x="64" y="356"/>
                    <a:pt x="155" y="356"/>
                  </a:cubicBezTo>
                  <a:cubicBezTo>
                    <a:pt x="163" y="356"/>
                    <a:pt x="171" y="355"/>
                    <a:pt x="179" y="354"/>
                  </a:cubicBezTo>
                  <a:cubicBezTo>
                    <a:pt x="272" y="343"/>
                    <a:pt x="358" y="256"/>
                    <a:pt x="376" y="164"/>
                  </a:cubicBezTo>
                  <a:cubicBezTo>
                    <a:pt x="387" y="72"/>
                    <a:pt x="327" y="1"/>
                    <a:pt x="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7"/>
            <p:cNvSpPr/>
            <p:nvPr/>
          </p:nvSpPr>
          <p:spPr>
            <a:xfrm>
              <a:off x="670100" y="3930437"/>
              <a:ext cx="33810" cy="36765"/>
            </a:xfrm>
            <a:custGeom>
              <a:avLst/>
              <a:gdLst/>
              <a:ahLst/>
              <a:cxnLst/>
              <a:rect l="l" t="t" r="r" b="b"/>
              <a:pathLst>
                <a:path w="389" h="423" extrusionOk="0">
                  <a:moveTo>
                    <a:pt x="203" y="0"/>
                  </a:moveTo>
                  <a:cubicBezTo>
                    <a:pt x="93" y="0"/>
                    <a:pt x="0" y="93"/>
                    <a:pt x="0" y="214"/>
                  </a:cubicBezTo>
                  <a:cubicBezTo>
                    <a:pt x="0" y="333"/>
                    <a:pt x="88" y="422"/>
                    <a:pt x="193" y="422"/>
                  </a:cubicBezTo>
                  <a:cubicBezTo>
                    <a:pt x="196" y="422"/>
                    <a:pt x="200" y="422"/>
                    <a:pt x="203" y="422"/>
                  </a:cubicBezTo>
                  <a:cubicBezTo>
                    <a:pt x="301" y="417"/>
                    <a:pt x="389" y="324"/>
                    <a:pt x="389" y="214"/>
                  </a:cubicBezTo>
                  <a:cubicBezTo>
                    <a:pt x="389" y="99"/>
                    <a:pt x="307" y="6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7"/>
            <p:cNvSpPr/>
            <p:nvPr/>
          </p:nvSpPr>
          <p:spPr>
            <a:xfrm>
              <a:off x="668622" y="3884112"/>
              <a:ext cx="33723" cy="32332"/>
            </a:xfrm>
            <a:custGeom>
              <a:avLst/>
              <a:gdLst/>
              <a:ahLst/>
              <a:cxnLst/>
              <a:rect l="l" t="t" r="r" b="b"/>
              <a:pathLst>
                <a:path w="388" h="372" extrusionOk="0">
                  <a:moveTo>
                    <a:pt x="158" y="0"/>
                  </a:moveTo>
                  <a:cubicBezTo>
                    <a:pt x="70" y="0"/>
                    <a:pt x="1" y="72"/>
                    <a:pt x="6" y="162"/>
                  </a:cubicBezTo>
                  <a:cubicBezTo>
                    <a:pt x="12" y="273"/>
                    <a:pt x="105" y="365"/>
                    <a:pt x="214" y="371"/>
                  </a:cubicBezTo>
                  <a:cubicBezTo>
                    <a:pt x="219" y="371"/>
                    <a:pt x="223" y="371"/>
                    <a:pt x="227" y="371"/>
                  </a:cubicBezTo>
                  <a:cubicBezTo>
                    <a:pt x="324" y="371"/>
                    <a:pt x="387" y="297"/>
                    <a:pt x="377" y="197"/>
                  </a:cubicBezTo>
                  <a:cubicBezTo>
                    <a:pt x="364" y="100"/>
                    <a:pt x="278" y="12"/>
                    <a:pt x="180" y="1"/>
                  </a:cubicBezTo>
                  <a:cubicBezTo>
                    <a:pt x="172" y="0"/>
                    <a:pt x="165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7"/>
            <p:cNvSpPr/>
            <p:nvPr/>
          </p:nvSpPr>
          <p:spPr>
            <a:xfrm>
              <a:off x="665145" y="3851605"/>
              <a:ext cx="30942" cy="22250"/>
            </a:xfrm>
            <a:custGeom>
              <a:avLst/>
              <a:gdLst/>
              <a:ahLst/>
              <a:cxnLst/>
              <a:rect l="l" t="t" r="r" b="b"/>
              <a:pathLst>
                <a:path w="356" h="256" extrusionOk="0">
                  <a:moveTo>
                    <a:pt x="112" y="1"/>
                  </a:moveTo>
                  <a:cubicBezTo>
                    <a:pt x="46" y="1"/>
                    <a:pt x="1" y="38"/>
                    <a:pt x="6" y="92"/>
                  </a:cubicBezTo>
                  <a:cubicBezTo>
                    <a:pt x="17" y="167"/>
                    <a:pt x="104" y="237"/>
                    <a:pt x="203" y="253"/>
                  </a:cubicBezTo>
                  <a:cubicBezTo>
                    <a:pt x="213" y="255"/>
                    <a:pt x="223" y="255"/>
                    <a:pt x="233" y="255"/>
                  </a:cubicBezTo>
                  <a:cubicBezTo>
                    <a:pt x="312" y="255"/>
                    <a:pt x="356" y="211"/>
                    <a:pt x="335" y="149"/>
                  </a:cubicBezTo>
                  <a:cubicBezTo>
                    <a:pt x="318" y="85"/>
                    <a:pt x="238" y="23"/>
                    <a:pt x="150" y="5"/>
                  </a:cubicBezTo>
                  <a:cubicBezTo>
                    <a:pt x="137" y="2"/>
                    <a:pt x="124" y="1"/>
                    <a:pt x="1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7"/>
            <p:cNvSpPr/>
            <p:nvPr/>
          </p:nvSpPr>
          <p:spPr>
            <a:xfrm>
              <a:off x="660887" y="3834657"/>
              <a:ext cx="26074" cy="11647"/>
            </a:xfrm>
            <a:custGeom>
              <a:avLst/>
              <a:gdLst/>
              <a:ahLst/>
              <a:cxnLst/>
              <a:rect l="l" t="t" r="r" b="b"/>
              <a:pathLst>
                <a:path w="300" h="134" extrusionOk="0">
                  <a:moveTo>
                    <a:pt x="61" y="1"/>
                  </a:moveTo>
                  <a:cubicBezTo>
                    <a:pt x="22" y="1"/>
                    <a:pt x="0" y="14"/>
                    <a:pt x="9" y="37"/>
                  </a:cubicBezTo>
                  <a:cubicBezTo>
                    <a:pt x="14" y="72"/>
                    <a:pt x="95" y="114"/>
                    <a:pt x="175" y="130"/>
                  </a:cubicBezTo>
                  <a:cubicBezTo>
                    <a:pt x="192" y="133"/>
                    <a:pt x="208" y="134"/>
                    <a:pt x="222" y="134"/>
                  </a:cubicBezTo>
                  <a:cubicBezTo>
                    <a:pt x="274" y="134"/>
                    <a:pt x="300" y="117"/>
                    <a:pt x="287" y="90"/>
                  </a:cubicBezTo>
                  <a:cubicBezTo>
                    <a:pt x="263" y="61"/>
                    <a:pt x="194" y="21"/>
                    <a:pt x="124" y="9"/>
                  </a:cubicBezTo>
                  <a:cubicBezTo>
                    <a:pt x="100" y="4"/>
                    <a:pt x="79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7"/>
            <p:cNvSpPr/>
            <p:nvPr/>
          </p:nvSpPr>
          <p:spPr>
            <a:xfrm>
              <a:off x="695740" y="4034561"/>
              <a:ext cx="19295" cy="12950"/>
            </a:xfrm>
            <a:custGeom>
              <a:avLst/>
              <a:gdLst/>
              <a:ahLst/>
              <a:cxnLst/>
              <a:rect l="l" t="t" r="r" b="b"/>
              <a:pathLst>
                <a:path w="222" h="149" extrusionOk="0">
                  <a:moveTo>
                    <a:pt x="208" y="0"/>
                  </a:moveTo>
                  <a:cubicBezTo>
                    <a:pt x="199" y="0"/>
                    <a:pt x="184" y="5"/>
                    <a:pt x="163" y="17"/>
                  </a:cubicBezTo>
                  <a:cubicBezTo>
                    <a:pt x="105" y="46"/>
                    <a:pt x="36" y="98"/>
                    <a:pt x="12" y="127"/>
                  </a:cubicBezTo>
                  <a:cubicBezTo>
                    <a:pt x="1" y="141"/>
                    <a:pt x="1" y="149"/>
                    <a:pt x="10" y="149"/>
                  </a:cubicBezTo>
                  <a:cubicBezTo>
                    <a:pt x="20" y="149"/>
                    <a:pt x="38" y="141"/>
                    <a:pt x="65" y="127"/>
                  </a:cubicBezTo>
                  <a:cubicBezTo>
                    <a:pt x="111" y="105"/>
                    <a:pt x="174" y="57"/>
                    <a:pt x="204" y="28"/>
                  </a:cubicBezTo>
                  <a:cubicBezTo>
                    <a:pt x="221" y="12"/>
                    <a:pt x="222" y="0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7"/>
            <p:cNvSpPr/>
            <p:nvPr/>
          </p:nvSpPr>
          <p:spPr>
            <a:xfrm>
              <a:off x="705909" y="4011703"/>
              <a:ext cx="22076" cy="19904"/>
            </a:xfrm>
            <a:custGeom>
              <a:avLst/>
              <a:gdLst/>
              <a:ahLst/>
              <a:cxnLst/>
              <a:rect l="l" t="t" r="r" b="b"/>
              <a:pathLst>
                <a:path w="254" h="229" extrusionOk="0">
                  <a:moveTo>
                    <a:pt x="213" y="0"/>
                  </a:moveTo>
                  <a:cubicBezTo>
                    <a:pt x="203" y="0"/>
                    <a:pt x="192" y="3"/>
                    <a:pt x="178" y="8"/>
                  </a:cubicBezTo>
                  <a:cubicBezTo>
                    <a:pt x="116" y="32"/>
                    <a:pt x="39" y="106"/>
                    <a:pt x="17" y="165"/>
                  </a:cubicBezTo>
                  <a:cubicBezTo>
                    <a:pt x="0" y="205"/>
                    <a:pt x="13" y="229"/>
                    <a:pt x="42" y="229"/>
                  </a:cubicBezTo>
                  <a:cubicBezTo>
                    <a:pt x="54" y="229"/>
                    <a:pt x="70" y="225"/>
                    <a:pt x="87" y="216"/>
                  </a:cubicBezTo>
                  <a:cubicBezTo>
                    <a:pt x="138" y="194"/>
                    <a:pt x="202" y="130"/>
                    <a:pt x="231" y="72"/>
                  </a:cubicBezTo>
                  <a:cubicBezTo>
                    <a:pt x="253" y="27"/>
                    <a:pt x="245" y="0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7"/>
            <p:cNvSpPr/>
            <p:nvPr/>
          </p:nvSpPr>
          <p:spPr>
            <a:xfrm>
              <a:off x="715122" y="3976068"/>
              <a:ext cx="22337" cy="27291"/>
            </a:xfrm>
            <a:custGeom>
              <a:avLst/>
              <a:gdLst/>
              <a:ahLst/>
              <a:cxnLst/>
              <a:rect l="l" t="t" r="r" b="b"/>
              <a:pathLst>
                <a:path w="257" h="314" extrusionOk="0">
                  <a:moveTo>
                    <a:pt x="179" y="0"/>
                  </a:moveTo>
                  <a:cubicBezTo>
                    <a:pt x="175" y="0"/>
                    <a:pt x="170" y="0"/>
                    <a:pt x="165" y="1"/>
                  </a:cubicBezTo>
                  <a:cubicBezTo>
                    <a:pt x="101" y="14"/>
                    <a:pt x="32" y="100"/>
                    <a:pt x="15" y="193"/>
                  </a:cubicBezTo>
                  <a:cubicBezTo>
                    <a:pt x="0" y="265"/>
                    <a:pt x="26" y="314"/>
                    <a:pt x="76" y="314"/>
                  </a:cubicBezTo>
                  <a:cubicBezTo>
                    <a:pt x="85" y="314"/>
                    <a:pt x="96" y="312"/>
                    <a:pt x="107" y="308"/>
                  </a:cubicBezTo>
                  <a:cubicBezTo>
                    <a:pt x="165" y="292"/>
                    <a:pt x="224" y="210"/>
                    <a:pt x="240" y="129"/>
                  </a:cubicBezTo>
                  <a:cubicBezTo>
                    <a:pt x="257" y="55"/>
                    <a:pt x="229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7"/>
            <p:cNvSpPr/>
            <p:nvPr/>
          </p:nvSpPr>
          <p:spPr>
            <a:xfrm>
              <a:off x="719902" y="3932958"/>
              <a:ext cx="20686" cy="31202"/>
            </a:xfrm>
            <a:custGeom>
              <a:avLst/>
              <a:gdLst/>
              <a:ahLst/>
              <a:cxnLst/>
              <a:rect l="l" t="t" r="r" b="b"/>
              <a:pathLst>
                <a:path w="238" h="359" extrusionOk="0">
                  <a:moveTo>
                    <a:pt x="122" y="0"/>
                  </a:moveTo>
                  <a:cubicBezTo>
                    <a:pt x="61" y="0"/>
                    <a:pt x="6" y="79"/>
                    <a:pt x="6" y="179"/>
                  </a:cubicBezTo>
                  <a:cubicBezTo>
                    <a:pt x="1" y="280"/>
                    <a:pt x="55" y="359"/>
                    <a:pt x="121" y="359"/>
                  </a:cubicBezTo>
                  <a:cubicBezTo>
                    <a:pt x="124" y="359"/>
                    <a:pt x="126" y="359"/>
                    <a:pt x="128" y="359"/>
                  </a:cubicBezTo>
                  <a:cubicBezTo>
                    <a:pt x="185" y="353"/>
                    <a:pt x="232" y="272"/>
                    <a:pt x="238" y="174"/>
                  </a:cubicBezTo>
                  <a:cubicBezTo>
                    <a:pt x="238" y="81"/>
                    <a:pt x="191" y="0"/>
                    <a:pt x="128" y="0"/>
                  </a:cubicBezTo>
                  <a:cubicBezTo>
                    <a:pt x="126" y="0"/>
                    <a:pt x="124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7"/>
            <p:cNvSpPr/>
            <p:nvPr/>
          </p:nvSpPr>
          <p:spPr>
            <a:xfrm>
              <a:off x="716512" y="3892282"/>
              <a:ext cx="21989" cy="28334"/>
            </a:xfrm>
            <a:custGeom>
              <a:avLst/>
              <a:gdLst/>
              <a:ahLst/>
              <a:cxnLst/>
              <a:rect l="l" t="t" r="r" b="b"/>
              <a:pathLst>
                <a:path w="253" h="326" extrusionOk="0">
                  <a:moveTo>
                    <a:pt x="76" y="1"/>
                  </a:moveTo>
                  <a:cubicBezTo>
                    <a:pt x="29" y="1"/>
                    <a:pt x="1" y="54"/>
                    <a:pt x="10" y="132"/>
                  </a:cubicBezTo>
                  <a:cubicBezTo>
                    <a:pt x="21" y="225"/>
                    <a:pt x="91" y="318"/>
                    <a:pt x="160" y="324"/>
                  </a:cubicBezTo>
                  <a:cubicBezTo>
                    <a:pt x="165" y="325"/>
                    <a:pt x="169" y="325"/>
                    <a:pt x="173" y="325"/>
                  </a:cubicBezTo>
                  <a:cubicBezTo>
                    <a:pt x="224" y="325"/>
                    <a:pt x="252" y="265"/>
                    <a:pt x="237" y="185"/>
                  </a:cubicBezTo>
                  <a:cubicBezTo>
                    <a:pt x="224" y="103"/>
                    <a:pt x="160" y="23"/>
                    <a:pt x="103" y="6"/>
                  </a:cubicBezTo>
                  <a:cubicBezTo>
                    <a:pt x="94" y="2"/>
                    <a:pt x="85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7"/>
            <p:cNvSpPr/>
            <p:nvPr/>
          </p:nvSpPr>
          <p:spPr>
            <a:xfrm>
              <a:off x="707386" y="3862035"/>
              <a:ext cx="22076" cy="21294"/>
            </a:xfrm>
            <a:custGeom>
              <a:avLst/>
              <a:gdLst/>
              <a:ahLst/>
              <a:cxnLst/>
              <a:rect l="l" t="t" r="r" b="b"/>
              <a:pathLst>
                <a:path w="254" h="245" extrusionOk="0">
                  <a:moveTo>
                    <a:pt x="46" y="1"/>
                  </a:moveTo>
                  <a:cubicBezTo>
                    <a:pt x="15" y="1"/>
                    <a:pt x="1" y="28"/>
                    <a:pt x="17" y="69"/>
                  </a:cubicBezTo>
                  <a:cubicBezTo>
                    <a:pt x="40" y="139"/>
                    <a:pt x="115" y="215"/>
                    <a:pt x="179" y="237"/>
                  </a:cubicBezTo>
                  <a:cubicBezTo>
                    <a:pt x="192" y="242"/>
                    <a:pt x="203" y="245"/>
                    <a:pt x="212" y="245"/>
                  </a:cubicBezTo>
                  <a:cubicBezTo>
                    <a:pt x="245" y="245"/>
                    <a:pt x="254" y="213"/>
                    <a:pt x="231" y="162"/>
                  </a:cubicBezTo>
                  <a:cubicBezTo>
                    <a:pt x="208" y="104"/>
                    <a:pt x="145" y="42"/>
                    <a:pt x="86" y="12"/>
                  </a:cubicBezTo>
                  <a:cubicBezTo>
                    <a:pt x="71" y="5"/>
                    <a:pt x="57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7"/>
            <p:cNvSpPr/>
            <p:nvPr/>
          </p:nvSpPr>
          <p:spPr>
            <a:xfrm>
              <a:off x="697217" y="3844565"/>
              <a:ext cx="19730" cy="13993"/>
            </a:xfrm>
            <a:custGeom>
              <a:avLst/>
              <a:gdLst/>
              <a:ahLst/>
              <a:cxnLst/>
              <a:rect l="l" t="t" r="r" b="b"/>
              <a:pathLst>
                <a:path w="227" h="161" extrusionOk="0">
                  <a:moveTo>
                    <a:pt x="12" y="1"/>
                  </a:moveTo>
                  <a:cubicBezTo>
                    <a:pt x="1" y="1"/>
                    <a:pt x="1" y="9"/>
                    <a:pt x="13" y="27"/>
                  </a:cubicBezTo>
                  <a:cubicBezTo>
                    <a:pt x="35" y="62"/>
                    <a:pt x="112" y="115"/>
                    <a:pt x="168" y="144"/>
                  </a:cubicBezTo>
                  <a:cubicBezTo>
                    <a:pt x="189" y="155"/>
                    <a:pt x="204" y="160"/>
                    <a:pt x="212" y="160"/>
                  </a:cubicBezTo>
                  <a:cubicBezTo>
                    <a:pt x="226" y="160"/>
                    <a:pt x="225" y="147"/>
                    <a:pt x="203" y="126"/>
                  </a:cubicBezTo>
                  <a:cubicBezTo>
                    <a:pt x="181" y="91"/>
                    <a:pt x="117" y="45"/>
                    <a:pt x="64" y="22"/>
                  </a:cubicBezTo>
                  <a:cubicBezTo>
                    <a:pt x="40" y="8"/>
                    <a:pt x="22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7"/>
            <p:cNvSpPr/>
            <p:nvPr/>
          </p:nvSpPr>
          <p:spPr>
            <a:xfrm>
              <a:off x="731983" y="3999013"/>
              <a:ext cx="12777" cy="18513"/>
            </a:xfrm>
            <a:custGeom>
              <a:avLst/>
              <a:gdLst/>
              <a:ahLst/>
              <a:cxnLst/>
              <a:rect l="l" t="t" r="r" b="b"/>
              <a:pathLst>
                <a:path w="147" h="213" extrusionOk="0">
                  <a:moveTo>
                    <a:pt x="140" y="0"/>
                  </a:moveTo>
                  <a:cubicBezTo>
                    <a:pt x="138" y="0"/>
                    <a:pt x="134" y="3"/>
                    <a:pt x="128" y="10"/>
                  </a:cubicBezTo>
                  <a:cubicBezTo>
                    <a:pt x="99" y="33"/>
                    <a:pt x="52" y="103"/>
                    <a:pt x="24" y="159"/>
                  </a:cubicBezTo>
                  <a:cubicBezTo>
                    <a:pt x="5" y="193"/>
                    <a:pt x="1" y="212"/>
                    <a:pt x="8" y="212"/>
                  </a:cubicBezTo>
                  <a:cubicBezTo>
                    <a:pt x="12" y="212"/>
                    <a:pt x="19" y="207"/>
                    <a:pt x="30" y="194"/>
                  </a:cubicBezTo>
                  <a:cubicBezTo>
                    <a:pt x="52" y="166"/>
                    <a:pt x="93" y="108"/>
                    <a:pt x="121" y="62"/>
                  </a:cubicBezTo>
                  <a:cubicBezTo>
                    <a:pt x="139" y="23"/>
                    <a:pt x="146" y="0"/>
                    <a:pt x="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7"/>
            <p:cNvSpPr/>
            <p:nvPr/>
          </p:nvSpPr>
          <p:spPr>
            <a:xfrm>
              <a:off x="742761" y="3969462"/>
              <a:ext cx="10777" cy="22946"/>
            </a:xfrm>
            <a:custGeom>
              <a:avLst/>
              <a:gdLst/>
              <a:ahLst/>
              <a:cxnLst/>
              <a:rect l="l" t="t" r="r" b="b"/>
              <a:pathLst>
                <a:path w="124" h="264" extrusionOk="0">
                  <a:moveTo>
                    <a:pt x="102" y="1"/>
                  </a:moveTo>
                  <a:cubicBezTo>
                    <a:pt x="100" y="1"/>
                    <a:pt x="98" y="1"/>
                    <a:pt x="96" y="2"/>
                  </a:cubicBezTo>
                  <a:cubicBezTo>
                    <a:pt x="67" y="20"/>
                    <a:pt x="32" y="90"/>
                    <a:pt x="15" y="170"/>
                  </a:cubicBezTo>
                  <a:cubicBezTo>
                    <a:pt x="1" y="230"/>
                    <a:pt x="6" y="264"/>
                    <a:pt x="19" y="264"/>
                  </a:cubicBezTo>
                  <a:cubicBezTo>
                    <a:pt x="23" y="264"/>
                    <a:pt x="27" y="261"/>
                    <a:pt x="32" y="256"/>
                  </a:cubicBezTo>
                  <a:cubicBezTo>
                    <a:pt x="61" y="240"/>
                    <a:pt x="90" y="170"/>
                    <a:pt x="108" y="107"/>
                  </a:cubicBezTo>
                  <a:cubicBezTo>
                    <a:pt x="123" y="44"/>
                    <a:pt x="120" y="1"/>
                    <a:pt x="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7"/>
            <p:cNvSpPr/>
            <p:nvPr/>
          </p:nvSpPr>
          <p:spPr>
            <a:xfrm>
              <a:off x="748062" y="3935478"/>
              <a:ext cx="8170" cy="24771"/>
            </a:xfrm>
            <a:custGeom>
              <a:avLst/>
              <a:gdLst/>
              <a:ahLst/>
              <a:cxnLst/>
              <a:rect l="l" t="t" r="r" b="b"/>
              <a:pathLst>
                <a:path w="94" h="285" extrusionOk="0">
                  <a:moveTo>
                    <a:pt x="50" y="0"/>
                  </a:moveTo>
                  <a:cubicBezTo>
                    <a:pt x="27" y="0"/>
                    <a:pt x="6" y="61"/>
                    <a:pt x="6" y="145"/>
                  </a:cubicBezTo>
                  <a:cubicBezTo>
                    <a:pt x="0" y="224"/>
                    <a:pt x="20" y="285"/>
                    <a:pt x="42" y="285"/>
                  </a:cubicBezTo>
                  <a:cubicBezTo>
                    <a:pt x="44" y="285"/>
                    <a:pt x="45" y="285"/>
                    <a:pt x="47" y="284"/>
                  </a:cubicBezTo>
                  <a:cubicBezTo>
                    <a:pt x="69" y="278"/>
                    <a:pt x="93" y="214"/>
                    <a:pt x="93" y="139"/>
                  </a:cubicBezTo>
                  <a:cubicBezTo>
                    <a:pt x="93" y="64"/>
                    <a:pt x="75" y="0"/>
                    <a:pt x="53" y="0"/>
                  </a:cubicBezTo>
                  <a:cubicBezTo>
                    <a:pt x="52" y="0"/>
                    <a:pt x="51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7"/>
            <p:cNvSpPr/>
            <p:nvPr/>
          </p:nvSpPr>
          <p:spPr>
            <a:xfrm>
              <a:off x="743804" y="3902277"/>
              <a:ext cx="10256" cy="23293"/>
            </a:xfrm>
            <a:custGeom>
              <a:avLst/>
              <a:gdLst/>
              <a:ahLst/>
              <a:cxnLst/>
              <a:rect l="l" t="t" r="r" b="b"/>
              <a:pathLst>
                <a:path w="118" h="268" extrusionOk="0">
                  <a:moveTo>
                    <a:pt x="24" y="0"/>
                  </a:moveTo>
                  <a:cubicBezTo>
                    <a:pt x="6" y="0"/>
                    <a:pt x="1" y="43"/>
                    <a:pt x="14" y="105"/>
                  </a:cubicBezTo>
                  <a:cubicBezTo>
                    <a:pt x="32" y="185"/>
                    <a:pt x="67" y="255"/>
                    <a:pt x="89" y="266"/>
                  </a:cubicBezTo>
                  <a:cubicBezTo>
                    <a:pt x="92" y="267"/>
                    <a:pt x="94" y="268"/>
                    <a:pt x="96" y="268"/>
                  </a:cubicBezTo>
                  <a:cubicBezTo>
                    <a:pt x="114" y="268"/>
                    <a:pt x="117" y="219"/>
                    <a:pt x="107" y="156"/>
                  </a:cubicBezTo>
                  <a:cubicBezTo>
                    <a:pt x="89" y="92"/>
                    <a:pt x="62" y="23"/>
                    <a:pt x="38" y="6"/>
                  </a:cubicBezTo>
                  <a:cubicBezTo>
                    <a:pt x="33" y="2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7"/>
            <p:cNvSpPr/>
            <p:nvPr/>
          </p:nvSpPr>
          <p:spPr>
            <a:xfrm>
              <a:off x="733635" y="3875942"/>
              <a:ext cx="12863" cy="19556"/>
            </a:xfrm>
            <a:custGeom>
              <a:avLst/>
              <a:gdLst/>
              <a:ahLst/>
              <a:cxnLst/>
              <a:rect l="l" t="t" r="r" b="b"/>
              <a:pathLst>
                <a:path w="148" h="225" extrusionOk="0">
                  <a:moveTo>
                    <a:pt x="8" y="0"/>
                  </a:moveTo>
                  <a:cubicBezTo>
                    <a:pt x="0" y="0"/>
                    <a:pt x="5" y="21"/>
                    <a:pt x="22" y="61"/>
                  </a:cubicBezTo>
                  <a:cubicBezTo>
                    <a:pt x="51" y="118"/>
                    <a:pt x="97" y="194"/>
                    <a:pt x="126" y="216"/>
                  </a:cubicBezTo>
                  <a:cubicBezTo>
                    <a:pt x="131" y="222"/>
                    <a:pt x="136" y="224"/>
                    <a:pt x="139" y="224"/>
                  </a:cubicBezTo>
                  <a:cubicBezTo>
                    <a:pt x="148" y="224"/>
                    <a:pt x="142" y="198"/>
                    <a:pt x="120" y="159"/>
                  </a:cubicBezTo>
                  <a:cubicBezTo>
                    <a:pt x="97" y="106"/>
                    <a:pt x="56" y="43"/>
                    <a:pt x="27" y="13"/>
                  </a:cubicBezTo>
                  <a:cubicBezTo>
                    <a:pt x="18" y="5"/>
                    <a:pt x="12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7"/>
            <p:cNvSpPr/>
            <p:nvPr/>
          </p:nvSpPr>
          <p:spPr>
            <a:xfrm>
              <a:off x="528254" y="3964942"/>
              <a:ext cx="7127" cy="20512"/>
            </a:xfrm>
            <a:custGeom>
              <a:avLst/>
              <a:gdLst/>
              <a:ahLst/>
              <a:cxnLst/>
              <a:rect l="l" t="t" r="r" b="b"/>
              <a:pathLst>
                <a:path w="82" h="236" extrusionOk="0">
                  <a:moveTo>
                    <a:pt x="9" y="1"/>
                  </a:moveTo>
                  <a:cubicBezTo>
                    <a:pt x="1" y="1"/>
                    <a:pt x="3" y="38"/>
                    <a:pt x="19" y="89"/>
                  </a:cubicBezTo>
                  <a:cubicBezTo>
                    <a:pt x="30" y="147"/>
                    <a:pt x="53" y="211"/>
                    <a:pt x="64" y="228"/>
                  </a:cubicBezTo>
                  <a:cubicBezTo>
                    <a:pt x="68" y="233"/>
                    <a:pt x="71" y="235"/>
                    <a:pt x="74" y="235"/>
                  </a:cubicBezTo>
                  <a:cubicBezTo>
                    <a:pt x="82" y="235"/>
                    <a:pt x="80" y="202"/>
                    <a:pt x="70" y="147"/>
                  </a:cubicBezTo>
                  <a:cubicBezTo>
                    <a:pt x="53" y="78"/>
                    <a:pt x="24" y="14"/>
                    <a:pt x="13" y="3"/>
                  </a:cubicBezTo>
                  <a:cubicBezTo>
                    <a:pt x="12" y="1"/>
                    <a:pt x="10" y="1"/>
                    <a:pt x="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7"/>
            <p:cNvSpPr/>
            <p:nvPr/>
          </p:nvSpPr>
          <p:spPr>
            <a:xfrm>
              <a:off x="525821" y="3934348"/>
              <a:ext cx="4520" cy="22337"/>
            </a:xfrm>
            <a:custGeom>
              <a:avLst/>
              <a:gdLst/>
              <a:ahLst/>
              <a:cxnLst/>
              <a:rect l="l" t="t" r="r" b="b"/>
              <a:pathLst>
                <a:path w="52" h="257" extrusionOk="0">
                  <a:moveTo>
                    <a:pt x="25" y="1"/>
                  </a:moveTo>
                  <a:cubicBezTo>
                    <a:pt x="24" y="1"/>
                    <a:pt x="24" y="1"/>
                    <a:pt x="23" y="1"/>
                  </a:cubicBezTo>
                  <a:cubicBezTo>
                    <a:pt x="12" y="8"/>
                    <a:pt x="1" y="65"/>
                    <a:pt x="1" y="129"/>
                  </a:cubicBezTo>
                  <a:cubicBezTo>
                    <a:pt x="6" y="193"/>
                    <a:pt x="17" y="251"/>
                    <a:pt x="29" y="256"/>
                  </a:cubicBezTo>
                  <a:cubicBezTo>
                    <a:pt x="29" y="257"/>
                    <a:pt x="30" y="257"/>
                    <a:pt x="30" y="257"/>
                  </a:cubicBezTo>
                  <a:cubicBezTo>
                    <a:pt x="42" y="257"/>
                    <a:pt x="52" y="205"/>
                    <a:pt x="47" y="129"/>
                  </a:cubicBezTo>
                  <a:cubicBezTo>
                    <a:pt x="47" y="57"/>
                    <a:pt x="37" y="1"/>
                    <a:pt x="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7"/>
            <p:cNvSpPr/>
            <p:nvPr/>
          </p:nvSpPr>
          <p:spPr>
            <a:xfrm>
              <a:off x="527385" y="3904971"/>
              <a:ext cx="6953" cy="21120"/>
            </a:xfrm>
            <a:custGeom>
              <a:avLst/>
              <a:gdLst/>
              <a:ahLst/>
              <a:cxnLst/>
              <a:rect l="l" t="t" r="r" b="b"/>
              <a:pathLst>
                <a:path w="80" h="243" extrusionOk="0">
                  <a:moveTo>
                    <a:pt x="70" y="0"/>
                  </a:moveTo>
                  <a:cubicBezTo>
                    <a:pt x="68" y="0"/>
                    <a:pt x="66" y="1"/>
                    <a:pt x="63" y="4"/>
                  </a:cubicBezTo>
                  <a:cubicBezTo>
                    <a:pt x="52" y="21"/>
                    <a:pt x="29" y="85"/>
                    <a:pt x="18" y="143"/>
                  </a:cubicBezTo>
                  <a:cubicBezTo>
                    <a:pt x="6" y="203"/>
                    <a:pt x="0" y="242"/>
                    <a:pt x="9" y="242"/>
                  </a:cubicBezTo>
                  <a:cubicBezTo>
                    <a:pt x="9" y="242"/>
                    <a:pt x="10" y="242"/>
                    <a:pt x="11" y="242"/>
                  </a:cubicBezTo>
                  <a:cubicBezTo>
                    <a:pt x="29" y="229"/>
                    <a:pt x="52" y="165"/>
                    <a:pt x="69" y="96"/>
                  </a:cubicBezTo>
                  <a:cubicBezTo>
                    <a:pt x="78" y="38"/>
                    <a:pt x="80" y="0"/>
                    <a:pt x="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7"/>
            <p:cNvSpPr/>
            <p:nvPr/>
          </p:nvSpPr>
          <p:spPr>
            <a:xfrm>
              <a:off x="560152" y="4024827"/>
              <a:ext cx="16514" cy="13124"/>
            </a:xfrm>
            <a:custGeom>
              <a:avLst/>
              <a:gdLst/>
              <a:ahLst/>
              <a:cxnLst/>
              <a:rect l="l" t="t" r="r" b="b"/>
              <a:pathLst>
                <a:path w="190" h="151" extrusionOk="0">
                  <a:moveTo>
                    <a:pt x="6" y="0"/>
                  </a:moveTo>
                  <a:cubicBezTo>
                    <a:pt x="1" y="0"/>
                    <a:pt x="6" y="9"/>
                    <a:pt x="22" y="25"/>
                  </a:cubicBezTo>
                  <a:cubicBezTo>
                    <a:pt x="50" y="54"/>
                    <a:pt x="103" y="100"/>
                    <a:pt x="143" y="129"/>
                  </a:cubicBezTo>
                  <a:cubicBezTo>
                    <a:pt x="163" y="144"/>
                    <a:pt x="178" y="151"/>
                    <a:pt x="184" y="151"/>
                  </a:cubicBezTo>
                  <a:cubicBezTo>
                    <a:pt x="190" y="151"/>
                    <a:pt x="187" y="144"/>
                    <a:pt x="172" y="129"/>
                  </a:cubicBezTo>
                  <a:cubicBezTo>
                    <a:pt x="143" y="100"/>
                    <a:pt x="85" y="49"/>
                    <a:pt x="39" y="19"/>
                  </a:cubicBezTo>
                  <a:cubicBezTo>
                    <a:pt x="21" y="6"/>
                    <a:pt x="10" y="0"/>
                    <a:pt x="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7"/>
            <p:cNvSpPr/>
            <p:nvPr/>
          </p:nvSpPr>
          <p:spPr>
            <a:xfrm>
              <a:off x="547549" y="4003098"/>
              <a:ext cx="17383" cy="19121"/>
            </a:xfrm>
            <a:custGeom>
              <a:avLst/>
              <a:gdLst/>
              <a:ahLst/>
              <a:cxnLst/>
              <a:rect l="l" t="t" r="r" b="b"/>
              <a:pathLst>
                <a:path w="200" h="220" extrusionOk="0">
                  <a:moveTo>
                    <a:pt x="22" y="1"/>
                  </a:moveTo>
                  <a:cubicBezTo>
                    <a:pt x="2" y="1"/>
                    <a:pt x="0" y="27"/>
                    <a:pt x="22" y="67"/>
                  </a:cubicBezTo>
                  <a:cubicBezTo>
                    <a:pt x="45" y="119"/>
                    <a:pt x="104" y="182"/>
                    <a:pt x="144" y="205"/>
                  </a:cubicBezTo>
                  <a:cubicBezTo>
                    <a:pt x="159" y="215"/>
                    <a:pt x="171" y="219"/>
                    <a:pt x="179" y="219"/>
                  </a:cubicBezTo>
                  <a:cubicBezTo>
                    <a:pt x="197" y="219"/>
                    <a:pt x="200" y="200"/>
                    <a:pt x="184" y="165"/>
                  </a:cubicBezTo>
                  <a:cubicBezTo>
                    <a:pt x="155" y="107"/>
                    <a:pt x="91" y="32"/>
                    <a:pt x="45" y="8"/>
                  </a:cubicBezTo>
                  <a:cubicBezTo>
                    <a:pt x="36" y="3"/>
                    <a:pt x="28" y="1"/>
                    <a:pt x="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7"/>
            <p:cNvSpPr/>
            <p:nvPr/>
          </p:nvSpPr>
          <p:spPr>
            <a:xfrm>
              <a:off x="537989" y="3970592"/>
              <a:ext cx="16775" cy="25292"/>
            </a:xfrm>
            <a:custGeom>
              <a:avLst/>
              <a:gdLst/>
              <a:ahLst/>
              <a:cxnLst/>
              <a:rect l="l" t="t" r="r" b="b"/>
              <a:pathLst>
                <a:path w="193" h="291" extrusionOk="0">
                  <a:moveTo>
                    <a:pt x="56" y="0"/>
                  </a:moveTo>
                  <a:cubicBezTo>
                    <a:pt x="15" y="0"/>
                    <a:pt x="0" y="51"/>
                    <a:pt x="16" y="123"/>
                  </a:cubicBezTo>
                  <a:cubicBezTo>
                    <a:pt x="34" y="192"/>
                    <a:pt x="80" y="267"/>
                    <a:pt x="120" y="285"/>
                  </a:cubicBezTo>
                  <a:cubicBezTo>
                    <a:pt x="129" y="289"/>
                    <a:pt x="138" y="291"/>
                    <a:pt x="145" y="291"/>
                  </a:cubicBezTo>
                  <a:cubicBezTo>
                    <a:pt x="180" y="291"/>
                    <a:pt x="193" y="248"/>
                    <a:pt x="179" y="181"/>
                  </a:cubicBezTo>
                  <a:cubicBezTo>
                    <a:pt x="161" y="99"/>
                    <a:pt x="109" y="19"/>
                    <a:pt x="62" y="1"/>
                  </a:cubicBezTo>
                  <a:cubicBezTo>
                    <a:pt x="60" y="0"/>
                    <a:pt x="58" y="0"/>
                    <a:pt x="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7"/>
            <p:cNvSpPr/>
            <p:nvPr/>
          </p:nvSpPr>
          <p:spPr>
            <a:xfrm>
              <a:off x="534860" y="3931915"/>
              <a:ext cx="14602" cy="28334"/>
            </a:xfrm>
            <a:custGeom>
              <a:avLst/>
              <a:gdLst/>
              <a:ahLst/>
              <a:cxnLst/>
              <a:rect l="l" t="t" r="r" b="b"/>
              <a:pathLst>
                <a:path w="168" h="326" extrusionOk="0">
                  <a:moveTo>
                    <a:pt x="82" y="1"/>
                  </a:moveTo>
                  <a:cubicBezTo>
                    <a:pt x="80" y="1"/>
                    <a:pt x="78" y="1"/>
                    <a:pt x="76" y="1"/>
                  </a:cubicBezTo>
                  <a:cubicBezTo>
                    <a:pt x="36" y="7"/>
                    <a:pt x="1" y="82"/>
                    <a:pt x="7" y="162"/>
                  </a:cubicBezTo>
                  <a:cubicBezTo>
                    <a:pt x="7" y="244"/>
                    <a:pt x="41" y="319"/>
                    <a:pt x="81" y="325"/>
                  </a:cubicBezTo>
                  <a:cubicBezTo>
                    <a:pt x="83" y="325"/>
                    <a:pt x="85" y="325"/>
                    <a:pt x="87" y="325"/>
                  </a:cubicBezTo>
                  <a:cubicBezTo>
                    <a:pt x="135" y="325"/>
                    <a:pt x="168" y="257"/>
                    <a:pt x="168" y="168"/>
                  </a:cubicBezTo>
                  <a:cubicBezTo>
                    <a:pt x="168" y="75"/>
                    <a:pt x="131" y="1"/>
                    <a:pt x="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7"/>
            <p:cNvSpPr/>
            <p:nvPr/>
          </p:nvSpPr>
          <p:spPr>
            <a:xfrm>
              <a:off x="536859" y="3895237"/>
              <a:ext cx="16948" cy="26248"/>
            </a:xfrm>
            <a:custGeom>
              <a:avLst/>
              <a:gdLst/>
              <a:ahLst/>
              <a:cxnLst/>
              <a:rect l="l" t="t" r="r" b="b"/>
              <a:pathLst>
                <a:path w="195" h="302" extrusionOk="0">
                  <a:moveTo>
                    <a:pt x="143" y="1"/>
                  </a:moveTo>
                  <a:cubicBezTo>
                    <a:pt x="137" y="1"/>
                    <a:pt x="130" y="3"/>
                    <a:pt x="122" y="7"/>
                  </a:cubicBezTo>
                  <a:cubicBezTo>
                    <a:pt x="75" y="23"/>
                    <a:pt x="35" y="98"/>
                    <a:pt x="18" y="173"/>
                  </a:cubicBezTo>
                  <a:cubicBezTo>
                    <a:pt x="1" y="246"/>
                    <a:pt x="22" y="301"/>
                    <a:pt x="59" y="301"/>
                  </a:cubicBezTo>
                  <a:cubicBezTo>
                    <a:pt x="60" y="301"/>
                    <a:pt x="62" y="301"/>
                    <a:pt x="64" y="301"/>
                  </a:cubicBezTo>
                  <a:cubicBezTo>
                    <a:pt x="117" y="290"/>
                    <a:pt x="168" y="208"/>
                    <a:pt x="179" y="122"/>
                  </a:cubicBezTo>
                  <a:cubicBezTo>
                    <a:pt x="194" y="49"/>
                    <a:pt x="177" y="1"/>
                    <a:pt x="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7"/>
            <p:cNvSpPr/>
            <p:nvPr/>
          </p:nvSpPr>
          <p:spPr>
            <a:xfrm>
              <a:off x="545898" y="3867511"/>
              <a:ext cx="17383" cy="19904"/>
            </a:xfrm>
            <a:custGeom>
              <a:avLst/>
              <a:gdLst/>
              <a:ahLst/>
              <a:cxnLst/>
              <a:rect l="l" t="t" r="r" b="b"/>
              <a:pathLst>
                <a:path w="200" h="229" extrusionOk="0">
                  <a:moveTo>
                    <a:pt x="174" y="0"/>
                  </a:moveTo>
                  <a:cubicBezTo>
                    <a:pt x="165" y="0"/>
                    <a:pt x="153" y="5"/>
                    <a:pt x="139" y="13"/>
                  </a:cubicBezTo>
                  <a:cubicBezTo>
                    <a:pt x="99" y="35"/>
                    <a:pt x="48" y="99"/>
                    <a:pt x="18" y="158"/>
                  </a:cubicBezTo>
                  <a:cubicBezTo>
                    <a:pt x="0" y="202"/>
                    <a:pt x="3" y="229"/>
                    <a:pt x="24" y="229"/>
                  </a:cubicBezTo>
                  <a:cubicBezTo>
                    <a:pt x="30" y="229"/>
                    <a:pt x="38" y="227"/>
                    <a:pt x="48" y="222"/>
                  </a:cubicBezTo>
                  <a:cubicBezTo>
                    <a:pt x="93" y="198"/>
                    <a:pt x="157" y="128"/>
                    <a:pt x="179" y="65"/>
                  </a:cubicBezTo>
                  <a:cubicBezTo>
                    <a:pt x="200" y="24"/>
                    <a:pt x="195" y="0"/>
                    <a:pt x="1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7"/>
            <p:cNvSpPr/>
            <p:nvPr/>
          </p:nvSpPr>
          <p:spPr>
            <a:xfrm>
              <a:off x="558066" y="3850128"/>
              <a:ext cx="16862" cy="14080"/>
            </a:xfrm>
            <a:custGeom>
              <a:avLst/>
              <a:gdLst/>
              <a:ahLst/>
              <a:cxnLst/>
              <a:rect l="l" t="t" r="r" b="b"/>
              <a:pathLst>
                <a:path w="194" h="162" extrusionOk="0">
                  <a:moveTo>
                    <a:pt x="187" y="0"/>
                  </a:moveTo>
                  <a:cubicBezTo>
                    <a:pt x="180" y="0"/>
                    <a:pt x="166" y="8"/>
                    <a:pt x="144" y="22"/>
                  </a:cubicBezTo>
                  <a:cubicBezTo>
                    <a:pt x="103" y="51"/>
                    <a:pt x="52" y="97"/>
                    <a:pt x="23" y="131"/>
                  </a:cubicBezTo>
                  <a:cubicBezTo>
                    <a:pt x="6" y="151"/>
                    <a:pt x="1" y="161"/>
                    <a:pt x="7" y="161"/>
                  </a:cubicBezTo>
                  <a:cubicBezTo>
                    <a:pt x="11" y="161"/>
                    <a:pt x="22" y="156"/>
                    <a:pt x="39" y="144"/>
                  </a:cubicBezTo>
                  <a:cubicBezTo>
                    <a:pt x="87" y="115"/>
                    <a:pt x="151" y="62"/>
                    <a:pt x="178" y="27"/>
                  </a:cubicBezTo>
                  <a:cubicBezTo>
                    <a:pt x="191" y="9"/>
                    <a:pt x="193" y="0"/>
                    <a:pt x="1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7"/>
            <p:cNvSpPr/>
            <p:nvPr/>
          </p:nvSpPr>
          <p:spPr>
            <a:xfrm>
              <a:off x="584054" y="4038473"/>
              <a:ext cx="22859" cy="11212"/>
            </a:xfrm>
            <a:custGeom>
              <a:avLst/>
              <a:gdLst/>
              <a:ahLst/>
              <a:cxnLst/>
              <a:rect l="l" t="t" r="r" b="b"/>
              <a:pathLst>
                <a:path w="263" h="129" extrusionOk="0">
                  <a:moveTo>
                    <a:pt x="34" y="1"/>
                  </a:moveTo>
                  <a:cubicBezTo>
                    <a:pt x="8" y="1"/>
                    <a:pt x="0" y="12"/>
                    <a:pt x="18" y="30"/>
                  </a:cubicBezTo>
                  <a:cubicBezTo>
                    <a:pt x="42" y="60"/>
                    <a:pt x="106" y="94"/>
                    <a:pt x="169" y="116"/>
                  </a:cubicBezTo>
                  <a:cubicBezTo>
                    <a:pt x="195" y="124"/>
                    <a:pt x="217" y="129"/>
                    <a:pt x="232" y="129"/>
                  </a:cubicBezTo>
                  <a:cubicBezTo>
                    <a:pt x="253" y="129"/>
                    <a:pt x="263" y="122"/>
                    <a:pt x="256" y="105"/>
                  </a:cubicBezTo>
                  <a:cubicBezTo>
                    <a:pt x="239" y="76"/>
                    <a:pt x="164" y="30"/>
                    <a:pt x="94" y="12"/>
                  </a:cubicBezTo>
                  <a:cubicBezTo>
                    <a:pt x="69" y="4"/>
                    <a:pt x="49" y="1"/>
                    <a:pt x="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7"/>
            <p:cNvSpPr/>
            <p:nvPr/>
          </p:nvSpPr>
          <p:spPr>
            <a:xfrm>
              <a:off x="572842" y="4014571"/>
              <a:ext cx="27117" cy="20164"/>
            </a:xfrm>
            <a:custGeom>
              <a:avLst/>
              <a:gdLst/>
              <a:ahLst/>
              <a:cxnLst/>
              <a:rect l="l" t="t" r="r" b="b"/>
              <a:pathLst>
                <a:path w="312" h="232" extrusionOk="0">
                  <a:moveTo>
                    <a:pt x="84" y="0"/>
                  </a:moveTo>
                  <a:cubicBezTo>
                    <a:pt x="27" y="0"/>
                    <a:pt x="1" y="36"/>
                    <a:pt x="21" y="85"/>
                  </a:cubicBezTo>
                  <a:cubicBezTo>
                    <a:pt x="43" y="143"/>
                    <a:pt x="119" y="201"/>
                    <a:pt x="189" y="223"/>
                  </a:cubicBezTo>
                  <a:cubicBezTo>
                    <a:pt x="207" y="229"/>
                    <a:pt x="223" y="232"/>
                    <a:pt x="238" y="232"/>
                  </a:cubicBezTo>
                  <a:cubicBezTo>
                    <a:pt x="284" y="232"/>
                    <a:pt x="311" y="204"/>
                    <a:pt x="298" y="161"/>
                  </a:cubicBezTo>
                  <a:cubicBezTo>
                    <a:pt x="286" y="97"/>
                    <a:pt x="200" y="28"/>
                    <a:pt x="119" y="4"/>
                  </a:cubicBezTo>
                  <a:cubicBezTo>
                    <a:pt x="107" y="1"/>
                    <a:pt x="95" y="0"/>
                    <a:pt x="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7"/>
            <p:cNvSpPr/>
            <p:nvPr/>
          </p:nvSpPr>
          <p:spPr>
            <a:xfrm>
              <a:off x="564585" y="3976502"/>
              <a:ext cx="29030" cy="29203"/>
            </a:xfrm>
            <a:custGeom>
              <a:avLst/>
              <a:gdLst/>
              <a:ahLst/>
              <a:cxnLst/>
              <a:rect l="l" t="t" r="r" b="b"/>
              <a:pathLst>
                <a:path w="334" h="336" extrusionOk="0">
                  <a:moveTo>
                    <a:pt x="121" y="1"/>
                  </a:moveTo>
                  <a:cubicBezTo>
                    <a:pt x="50" y="1"/>
                    <a:pt x="0" y="67"/>
                    <a:pt x="17" y="153"/>
                  </a:cubicBezTo>
                  <a:cubicBezTo>
                    <a:pt x="34" y="234"/>
                    <a:pt x="110" y="314"/>
                    <a:pt x="191" y="332"/>
                  </a:cubicBezTo>
                  <a:cubicBezTo>
                    <a:pt x="200" y="334"/>
                    <a:pt x="209" y="335"/>
                    <a:pt x="218" y="335"/>
                  </a:cubicBezTo>
                  <a:cubicBezTo>
                    <a:pt x="285" y="335"/>
                    <a:pt x="334" y="281"/>
                    <a:pt x="324" y="199"/>
                  </a:cubicBezTo>
                  <a:cubicBezTo>
                    <a:pt x="312" y="101"/>
                    <a:pt x="231" y="9"/>
                    <a:pt x="138" y="2"/>
                  </a:cubicBezTo>
                  <a:cubicBezTo>
                    <a:pt x="132" y="1"/>
                    <a:pt x="127" y="1"/>
                    <a:pt x="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7"/>
            <p:cNvSpPr/>
            <p:nvPr/>
          </p:nvSpPr>
          <p:spPr>
            <a:xfrm>
              <a:off x="562064" y="3929916"/>
              <a:ext cx="28160" cy="33810"/>
            </a:xfrm>
            <a:custGeom>
              <a:avLst/>
              <a:gdLst/>
              <a:ahLst/>
              <a:cxnLst/>
              <a:rect l="l" t="t" r="r" b="b"/>
              <a:pathLst>
                <a:path w="324" h="389" extrusionOk="0">
                  <a:moveTo>
                    <a:pt x="164" y="0"/>
                  </a:moveTo>
                  <a:cubicBezTo>
                    <a:pt x="162" y="0"/>
                    <a:pt x="159" y="0"/>
                    <a:pt x="156" y="1"/>
                  </a:cubicBezTo>
                  <a:cubicBezTo>
                    <a:pt x="70" y="1"/>
                    <a:pt x="0" y="87"/>
                    <a:pt x="0" y="191"/>
                  </a:cubicBezTo>
                  <a:cubicBezTo>
                    <a:pt x="6" y="295"/>
                    <a:pt x="70" y="382"/>
                    <a:pt x="156" y="388"/>
                  </a:cubicBezTo>
                  <a:cubicBezTo>
                    <a:pt x="159" y="388"/>
                    <a:pt x="162" y="388"/>
                    <a:pt x="164" y="388"/>
                  </a:cubicBezTo>
                  <a:cubicBezTo>
                    <a:pt x="253" y="388"/>
                    <a:pt x="324" y="304"/>
                    <a:pt x="324" y="198"/>
                  </a:cubicBezTo>
                  <a:cubicBezTo>
                    <a:pt x="324" y="85"/>
                    <a:pt x="253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7"/>
            <p:cNvSpPr/>
            <p:nvPr/>
          </p:nvSpPr>
          <p:spPr>
            <a:xfrm>
              <a:off x="564063" y="3886458"/>
              <a:ext cx="29117" cy="30073"/>
            </a:xfrm>
            <a:custGeom>
              <a:avLst/>
              <a:gdLst/>
              <a:ahLst/>
              <a:cxnLst/>
              <a:rect l="l" t="t" r="r" b="b"/>
              <a:pathLst>
                <a:path w="335" h="346" extrusionOk="0">
                  <a:moveTo>
                    <a:pt x="209" y="0"/>
                  </a:moveTo>
                  <a:cubicBezTo>
                    <a:pt x="200" y="0"/>
                    <a:pt x="189" y="1"/>
                    <a:pt x="179" y="4"/>
                  </a:cubicBezTo>
                  <a:cubicBezTo>
                    <a:pt x="98" y="15"/>
                    <a:pt x="23" y="101"/>
                    <a:pt x="12" y="188"/>
                  </a:cubicBezTo>
                  <a:cubicBezTo>
                    <a:pt x="1" y="274"/>
                    <a:pt x="45" y="345"/>
                    <a:pt x="120" y="345"/>
                  </a:cubicBezTo>
                  <a:cubicBezTo>
                    <a:pt x="126" y="345"/>
                    <a:pt x="132" y="345"/>
                    <a:pt x="138" y="344"/>
                  </a:cubicBezTo>
                  <a:cubicBezTo>
                    <a:pt x="231" y="338"/>
                    <a:pt x="312" y="246"/>
                    <a:pt x="324" y="148"/>
                  </a:cubicBezTo>
                  <a:cubicBezTo>
                    <a:pt x="334" y="61"/>
                    <a:pt x="285" y="0"/>
                    <a:pt x="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7"/>
            <p:cNvSpPr/>
            <p:nvPr/>
          </p:nvSpPr>
          <p:spPr>
            <a:xfrm>
              <a:off x="571451" y="3855343"/>
              <a:ext cx="27552" cy="21207"/>
            </a:xfrm>
            <a:custGeom>
              <a:avLst/>
              <a:gdLst/>
              <a:ahLst/>
              <a:cxnLst/>
              <a:rect l="l" t="t" r="r" b="b"/>
              <a:pathLst>
                <a:path w="317" h="244" extrusionOk="0">
                  <a:moveTo>
                    <a:pt x="236" y="1"/>
                  </a:moveTo>
                  <a:cubicBezTo>
                    <a:pt x="223" y="1"/>
                    <a:pt x="208" y="3"/>
                    <a:pt x="192" y="7"/>
                  </a:cubicBezTo>
                  <a:cubicBezTo>
                    <a:pt x="117" y="25"/>
                    <a:pt x="42" y="89"/>
                    <a:pt x="24" y="153"/>
                  </a:cubicBezTo>
                  <a:cubicBezTo>
                    <a:pt x="1" y="206"/>
                    <a:pt x="30" y="244"/>
                    <a:pt x="87" y="244"/>
                  </a:cubicBezTo>
                  <a:cubicBezTo>
                    <a:pt x="98" y="244"/>
                    <a:pt x="110" y="242"/>
                    <a:pt x="123" y="239"/>
                  </a:cubicBezTo>
                  <a:cubicBezTo>
                    <a:pt x="205" y="223"/>
                    <a:pt x="291" y="153"/>
                    <a:pt x="302" y="77"/>
                  </a:cubicBezTo>
                  <a:cubicBezTo>
                    <a:pt x="316" y="32"/>
                    <a:pt x="286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7"/>
            <p:cNvSpPr/>
            <p:nvPr/>
          </p:nvSpPr>
          <p:spPr>
            <a:xfrm>
              <a:off x="582402" y="3838568"/>
              <a:ext cx="23554" cy="12168"/>
            </a:xfrm>
            <a:custGeom>
              <a:avLst/>
              <a:gdLst/>
              <a:ahLst/>
              <a:cxnLst/>
              <a:rect l="l" t="t" r="r" b="b"/>
              <a:pathLst>
                <a:path w="271" h="140" extrusionOk="0">
                  <a:moveTo>
                    <a:pt x="231" y="0"/>
                  </a:moveTo>
                  <a:cubicBezTo>
                    <a:pt x="215" y="0"/>
                    <a:pt x="194" y="3"/>
                    <a:pt x="170" y="10"/>
                  </a:cubicBezTo>
                  <a:cubicBezTo>
                    <a:pt x="107" y="34"/>
                    <a:pt x="44" y="74"/>
                    <a:pt x="20" y="103"/>
                  </a:cubicBezTo>
                  <a:cubicBezTo>
                    <a:pt x="1" y="127"/>
                    <a:pt x="10" y="140"/>
                    <a:pt x="41" y="140"/>
                  </a:cubicBezTo>
                  <a:cubicBezTo>
                    <a:pt x="55" y="140"/>
                    <a:pt x="73" y="137"/>
                    <a:pt x="95" y="131"/>
                  </a:cubicBezTo>
                  <a:cubicBezTo>
                    <a:pt x="170" y="109"/>
                    <a:pt x="245" y="62"/>
                    <a:pt x="263" y="27"/>
                  </a:cubicBezTo>
                  <a:cubicBezTo>
                    <a:pt x="270" y="9"/>
                    <a:pt x="257" y="0"/>
                    <a:pt x="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7"/>
            <p:cNvSpPr/>
            <p:nvPr/>
          </p:nvSpPr>
          <p:spPr>
            <a:xfrm>
              <a:off x="619515" y="4045947"/>
              <a:ext cx="25988" cy="8778"/>
            </a:xfrm>
            <a:custGeom>
              <a:avLst/>
              <a:gdLst/>
              <a:ahLst/>
              <a:cxnLst/>
              <a:rect l="l" t="t" r="r" b="b"/>
              <a:pathLst>
                <a:path w="299" h="101" extrusionOk="0">
                  <a:moveTo>
                    <a:pt x="118" y="0"/>
                  </a:moveTo>
                  <a:cubicBezTo>
                    <a:pt x="45" y="0"/>
                    <a:pt x="0" y="22"/>
                    <a:pt x="10" y="49"/>
                  </a:cubicBezTo>
                  <a:cubicBezTo>
                    <a:pt x="16" y="71"/>
                    <a:pt x="85" y="94"/>
                    <a:pt x="160" y="100"/>
                  </a:cubicBezTo>
                  <a:cubicBezTo>
                    <a:pt x="169" y="101"/>
                    <a:pt x="178" y="101"/>
                    <a:pt x="186" y="101"/>
                  </a:cubicBezTo>
                  <a:cubicBezTo>
                    <a:pt x="245" y="101"/>
                    <a:pt x="294" y="85"/>
                    <a:pt x="299" y="60"/>
                  </a:cubicBezTo>
                  <a:cubicBezTo>
                    <a:pt x="299" y="30"/>
                    <a:pt x="229" y="1"/>
                    <a:pt x="143" y="1"/>
                  </a:cubicBezTo>
                  <a:cubicBezTo>
                    <a:pt x="135" y="1"/>
                    <a:pt x="126" y="0"/>
                    <a:pt x="1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7"/>
            <p:cNvSpPr/>
            <p:nvPr/>
          </p:nvSpPr>
          <p:spPr>
            <a:xfrm>
              <a:off x="614822" y="4020916"/>
              <a:ext cx="31811" cy="19817"/>
            </a:xfrm>
            <a:custGeom>
              <a:avLst/>
              <a:gdLst/>
              <a:ahLst/>
              <a:cxnLst/>
              <a:rect l="l" t="t" r="r" b="b"/>
              <a:pathLst>
                <a:path w="366" h="228" extrusionOk="0">
                  <a:moveTo>
                    <a:pt x="164" y="0"/>
                  </a:moveTo>
                  <a:cubicBezTo>
                    <a:pt x="68" y="0"/>
                    <a:pt x="1" y="50"/>
                    <a:pt x="11" y="116"/>
                  </a:cubicBezTo>
                  <a:cubicBezTo>
                    <a:pt x="24" y="174"/>
                    <a:pt x="104" y="220"/>
                    <a:pt x="192" y="227"/>
                  </a:cubicBezTo>
                  <a:cubicBezTo>
                    <a:pt x="197" y="227"/>
                    <a:pt x="202" y="227"/>
                    <a:pt x="206" y="227"/>
                  </a:cubicBezTo>
                  <a:cubicBezTo>
                    <a:pt x="291" y="227"/>
                    <a:pt x="358" y="182"/>
                    <a:pt x="358" y="128"/>
                  </a:cubicBezTo>
                  <a:cubicBezTo>
                    <a:pt x="365" y="64"/>
                    <a:pt x="283" y="6"/>
                    <a:pt x="179" y="0"/>
                  </a:cubicBezTo>
                  <a:cubicBezTo>
                    <a:pt x="174" y="0"/>
                    <a:pt x="169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7"/>
            <p:cNvSpPr/>
            <p:nvPr/>
          </p:nvSpPr>
          <p:spPr>
            <a:xfrm>
              <a:off x="611780" y="3979631"/>
              <a:ext cx="35287" cy="31376"/>
            </a:xfrm>
            <a:custGeom>
              <a:avLst/>
              <a:gdLst/>
              <a:ahLst/>
              <a:cxnLst/>
              <a:rect l="l" t="t" r="r" b="b"/>
              <a:pathLst>
                <a:path w="406" h="361" extrusionOk="0">
                  <a:moveTo>
                    <a:pt x="198" y="1"/>
                  </a:moveTo>
                  <a:cubicBezTo>
                    <a:pt x="88" y="1"/>
                    <a:pt x="0" y="83"/>
                    <a:pt x="6" y="181"/>
                  </a:cubicBezTo>
                  <a:cubicBezTo>
                    <a:pt x="12" y="278"/>
                    <a:pt x="105" y="355"/>
                    <a:pt x="209" y="360"/>
                  </a:cubicBezTo>
                  <a:cubicBezTo>
                    <a:pt x="318" y="360"/>
                    <a:pt x="406" y="291"/>
                    <a:pt x="406" y="192"/>
                  </a:cubicBezTo>
                  <a:cubicBezTo>
                    <a:pt x="406" y="88"/>
                    <a:pt x="313" y="1"/>
                    <a:pt x="1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7"/>
            <p:cNvSpPr/>
            <p:nvPr/>
          </p:nvSpPr>
          <p:spPr>
            <a:xfrm>
              <a:off x="610302" y="3928351"/>
              <a:ext cx="37287" cy="37373"/>
            </a:xfrm>
            <a:custGeom>
              <a:avLst/>
              <a:gdLst/>
              <a:ahLst/>
              <a:cxnLst/>
              <a:rect l="l" t="t" r="r" b="b"/>
              <a:pathLst>
                <a:path w="429" h="430" extrusionOk="0">
                  <a:moveTo>
                    <a:pt x="215" y="1"/>
                  </a:moveTo>
                  <a:cubicBezTo>
                    <a:pt x="98" y="1"/>
                    <a:pt x="1" y="99"/>
                    <a:pt x="1" y="216"/>
                  </a:cubicBezTo>
                  <a:cubicBezTo>
                    <a:pt x="6" y="331"/>
                    <a:pt x="98" y="430"/>
                    <a:pt x="215" y="430"/>
                  </a:cubicBezTo>
                  <a:cubicBezTo>
                    <a:pt x="330" y="430"/>
                    <a:pt x="428" y="337"/>
                    <a:pt x="428" y="216"/>
                  </a:cubicBezTo>
                  <a:cubicBezTo>
                    <a:pt x="428" y="99"/>
                    <a:pt x="330" y="1"/>
                    <a:pt x="2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7"/>
            <p:cNvSpPr/>
            <p:nvPr/>
          </p:nvSpPr>
          <p:spPr>
            <a:xfrm>
              <a:off x="611345" y="3881591"/>
              <a:ext cx="36244" cy="32419"/>
            </a:xfrm>
            <a:custGeom>
              <a:avLst/>
              <a:gdLst/>
              <a:ahLst/>
              <a:cxnLst/>
              <a:rect l="l" t="t" r="r" b="b"/>
              <a:pathLst>
                <a:path w="417" h="373" extrusionOk="0">
                  <a:moveTo>
                    <a:pt x="224" y="1"/>
                  </a:moveTo>
                  <a:cubicBezTo>
                    <a:pt x="221" y="1"/>
                    <a:pt x="217" y="1"/>
                    <a:pt x="214" y="1"/>
                  </a:cubicBezTo>
                  <a:cubicBezTo>
                    <a:pt x="104" y="1"/>
                    <a:pt x="11" y="82"/>
                    <a:pt x="5" y="186"/>
                  </a:cubicBezTo>
                  <a:cubicBezTo>
                    <a:pt x="0" y="287"/>
                    <a:pt x="81" y="372"/>
                    <a:pt x="192" y="372"/>
                  </a:cubicBezTo>
                  <a:cubicBezTo>
                    <a:pt x="196" y="372"/>
                    <a:pt x="199" y="372"/>
                    <a:pt x="203" y="372"/>
                  </a:cubicBezTo>
                  <a:cubicBezTo>
                    <a:pt x="318" y="372"/>
                    <a:pt x="416" y="284"/>
                    <a:pt x="411" y="175"/>
                  </a:cubicBezTo>
                  <a:cubicBezTo>
                    <a:pt x="411" y="79"/>
                    <a:pt x="329" y="1"/>
                    <a:pt x="2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7"/>
            <p:cNvSpPr/>
            <p:nvPr/>
          </p:nvSpPr>
          <p:spPr>
            <a:xfrm>
              <a:off x="614387" y="3849432"/>
              <a:ext cx="32245" cy="21207"/>
            </a:xfrm>
            <a:custGeom>
              <a:avLst/>
              <a:gdLst/>
              <a:ahLst/>
              <a:cxnLst/>
              <a:rect l="l" t="t" r="r" b="b"/>
              <a:pathLst>
                <a:path w="371" h="244" extrusionOk="0">
                  <a:moveTo>
                    <a:pt x="212" y="0"/>
                  </a:moveTo>
                  <a:cubicBezTo>
                    <a:pt x="207" y="0"/>
                    <a:pt x="202" y="0"/>
                    <a:pt x="197" y="0"/>
                  </a:cubicBezTo>
                  <a:cubicBezTo>
                    <a:pt x="104" y="0"/>
                    <a:pt x="16" y="59"/>
                    <a:pt x="11" y="123"/>
                  </a:cubicBezTo>
                  <a:cubicBezTo>
                    <a:pt x="0" y="189"/>
                    <a:pt x="68" y="244"/>
                    <a:pt x="165" y="244"/>
                  </a:cubicBezTo>
                  <a:cubicBezTo>
                    <a:pt x="169" y="244"/>
                    <a:pt x="174" y="244"/>
                    <a:pt x="179" y="243"/>
                  </a:cubicBezTo>
                  <a:cubicBezTo>
                    <a:pt x="288" y="243"/>
                    <a:pt x="370" y="180"/>
                    <a:pt x="370" y="105"/>
                  </a:cubicBezTo>
                  <a:cubicBezTo>
                    <a:pt x="364" y="44"/>
                    <a:pt x="296" y="0"/>
                    <a:pt x="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7"/>
            <p:cNvSpPr/>
            <p:nvPr/>
          </p:nvSpPr>
          <p:spPr>
            <a:xfrm>
              <a:off x="618733" y="3833266"/>
              <a:ext cx="26770" cy="10256"/>
            </a:xfrm>
            <a:custGeom>
              <a:avLst/>
              <a:gdLst/>
              <a:ahLst/>
              <a:cxnLst/>
              <a:rect l="l" t="t" r="r" b="b"/>
              <a:pathLst>
                <a:path w="308" h="118" extrusionOk="0">
                  <a:moveTo>
                    <a:pt x="186" y="1"/>
                  </a:moveTo>
                  <a:cubicBezTo>
                    <a:pt x="179" y="1"/>
                    <a:pt x="171" y="1"/>
                    <a:pt x="163" y="2"/>
                  </a:cubicBezTo>
                  <a:cubicBezTo>
                    <a:pt x="88" y="2"/>
                    <a:pt x="19" y="31"/>
                    <a:pt x="13" y="60"/>
                  </a:cubicBezTo>
                  <a:cubicBezTo>
                    <a:pt x="1" y="95"/>
                    <a:pt x="65" y="117"/>
                    <a:pt x="152" y="117"/>
                  </a:cubicBezTo>
                  <a:cubicBezTo>
                    <a:pt x="238" y="111"/>
                    <a:pt x="308" y="82"/>
                    <a:pt x="308" y="48"/>
                  </a:cubicBezTo>
                  <a:cubicBezTo>
                    <a:pt x="303" y="21"/>
                    <a:pt x="251" y="1"/>
                    <a:pt x="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7"/>
            <p:cNvSpPr/>
            <p:nvPr/>
          </p:nvSpPr>
          <p:spPr>
            <a:xfrm>
              <a:off x="623166" y="3828312"/>
              <a:ext cx="21381" cy="2781"/>
            </a:xfrm>
            <a:custGeom>
              <a:avLst/>
              <a:gdLst/>
              <a:ahLst/>
              <a:cxnLst/>
              <a:rect l="l" t="t" r="r" b="b"/>
              <a:pathLst>
                <a:path w="246" h="32" extrusionOk="0">
                  <a:moveTo>
                    <a:pt x="130" y="0"/>
                  </a:moveTo>
                  <a:cubicBezTo>
                    <a:pt x="72" y="6"/>
                    <a:pt x="14" y="13"/>
                    <a:pt x="8" y="19"/>
                  </a:cubicBezTo>
                  <a:cubicBezTo>
                    <a:pt x="0" y="27"/>
                    <a:pt x="26" y="32"/>
                    <a:pt x="67" y="32"/>
                  </a:cubicBezTo>
                  <a:cubicBezTo>
                    <a:pt x="82" y="32"/>
                    <a:pt x="99" y="31"/>
                    <a:pt x="118" y="30"/>
                  </a:cubicBezTo>
                  <a:cubicBezTo>
                    <a:pt x="187" y="24"/>
                    <a:pt x="246" y="19"/>
                    <a:pt x="246" y="6"/>
                  </a:cubicBezTo>
                  <a:cubicBezTo>
                    <a:pt x="246" y="0"/>
                    <a:pt x="193" y="0"/>
                    <a:pt x="1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7"/>
            <p:cNvSpPr/>
            <p:nvPr/>
          </p:nvSpPr>
          <p:spPr>
            <a:xfrm>
              <a:off x="659670" y="4042384"/>
              <a:ext cx="24684" cy="10169"/>
            </a:xfrm>
            <a:custGeom>
              <a:avLst/>
              <a:gdLst/>
              <a:ahLst/>
              <a:cxnLst/>
              <a:rect l="l" t="t" r="r" b="b"/>
              <a:pathLst>
                <a:path w="284" h="117" extrusionOk="0">
                  <a:moveTo>
                    <a:pt x="224" y="1"/>
                  </a:moveTo>
                  <a:cubicBezTo>
                    <a:pt x="208" y="1"/>
                    <a:pt x="189" y="3"/>
                    <a:pt x="167" y="8"/>
                  </a:cubicBezTo>
                  <a:cubicBezTo>
                    <a:pt x="92" y="20"/>
                    <a:pt x="16" y="60"/>
                    <a:pt x="5" y="90"/>
                  </a:cubicBezTo>
                  <a:cubicBezTo>
                    <a:pt x="1" y="106"/>
                    <a:pt x="24" y="117"/>
                    <a:pt x="64" y="117"/>
                  </a:cubicBezTo>
                  <a:cubicBezTo>
                    <a:pt x="78" y="117"/>
                    <a:pt x="96" y="115"/>
                    <a:pt x="115" y="112"/>
                  </a:cubicBezTo>
                  <a:cubicBezTo>
                    <a:pt x="184" y="95"/>
                    <a:pt x="253" y="66"/>
                    <a:pt x="271" y="37"/>
                  </a:cubicBezTo>
                  <a:cubicBezTo>
                    <a:pt x="284" y="16"/>
                    <a:pt x="266" y="1"/>
                    <a:pt x="2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7"/>
            <p:cNvSpPr/>
            <p:nvPr/>
          </p:nvSpPr>
          <p:spPr>
            <a:xfrm>
              <a:off x="663668" y="4018048"/>
              <a:ext cx="29899" cy="19990"/>
            </a:xfrm>
            <a:custGeom>
              <a:avLst/>
              <a:gdLst/>
              <a:ahLst/>
              <a:cxnLst/>
              <a:rect l="l" t="t" r="r" b="b"/>
              <a:pathLst>
                <a:path w="344" h="230" extrusionOk="0">
                  <a:moveTo>
                    <a:pt x="233" y="1"/>
                  </a:moveTo>
                  <a:cubicBezTo>
                    <a:pt x="222" y="1"/>
                    <a:pt x="209" y="2"/>
                    <a:pt x="196" y="4"/>
                  </a:cubicBezTo>
                  <a:cubicBezTo>
                    <a:pt x="103" y="17"/>
                    <a:pt x="17" y="79"/>
                    <a:pt x="5" y="149"/>
                  </a:cubicBezTo>
                  <a:cubicBezTo>
                    <a:pt x="0" y="197"/>
                    <a:pt x="43" y="229"/>
                    <a:pt x="104" y="229"/>
                  </a:cubicBezTo>
                  <a:cubicBezTo>
                    <a:pt x="117" y="229"/>
                    <a:pt x="130" y="228"/>
                    <a:pt x="143" y="225"/>
                  </a:cubicBezTo>
                  <a:cubicBezTo>
                    <a:pt x="225" y="213"/>
                    <a:pt x="306" y="149"/>
                    <a:pt x="324" y="97"/>
                  </a:cubicBezTo>
                  <a:cubicBezTo>
                    <a:pt x="343" y="42"/>
                    <a:pt x="304" y="1"/>
                    <a:pt x="2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7"/>
            <p:cNvSpPr/>
            <p:nvPr/>
          </p:nvSpPr>
          <p:spPr>
            <a:xfrm>
              <a:off x="667666" y="3978154"/>
              <a:ext cx="32593" cy="30420"/>
            </a:xfrm>
            <a:custGeom>
              <a:avLst/>
              <a:gdLst/>
              <a:ahLst/>
              <a:cxnLst/>
              <a:rect l="l" t="t" r="r" b="b"/>
              <a:pathLst>
                <a:path w="375" h="350" extrusionOk="0">
                  <a:moveTo>
                    <a:pt x="219" y="1"/>
                  </a:moveTo>
                  <a:cubicBezTo>
                    <a:pt x="215" y="1"/>
                    <a:pt x="212" y="1"/>
                    <a:pt x="209" y="1"/>
                  </a:cubicBezTo>
                  <a:cubicBezTo>
                    <a:pt x="104" y="7"/>
                    <a:pt x="11" y="100"/>
                    <a:pt x="6" y="198"/>
                  </a:cubicBezTo>
                  <a:cubicBezTo>
                    <a:pt x="1" y="288"/>
                    <a:pt x="64" y="349"/>
                    <a:pt x="152" y="349"/>
                  </a:cubicBezTo>
                  <a:cubicBezTo>
                    <a:pt x="159" y="349"/>
                    <a:pt x="166" y="349"/>
                    <a:pt x="174" y="348"/>
                  </a:cubicBezTo>
                  <a:cubicBezTo>
                    <a:pt x="266" y="337"/>
                    <a:pt x="347" y="255"/>
                    <a:pt x="364" y="163"/>
                  </a:cubicBezTo>
                  <a:cubicBezTo>
                    <a:pt x="375" y="74"/>
                    <a:pt x="311" y="1"/>
                    <a:pt x="2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7"/>
            <p:cNvSpPr/>
            <p:nvPr/>
          </p:nvSpPr>
          <p:spPr>
            <a:xfrm>
              <a:off x="669578" y="3928960"/>
              <a:ext cx="32767" cy="35722"/>
            </a:xfrm>
            <a:custGeom>
              <a:avLst/>
              <a:gdLst/>
              <a:ahLst/>
              <a:cxnLst/>
              <a:rect l="l" t="t" r="r" b="b"/>
              <a:pathLst>
                <a:path w="377" h="411" extrusionOk="0">
                  <a:moveTo>
                    <a:pt x="198" y="0"/>
                  </a:moveTo>
                  <a:cubicBezTo>
                    <a:pt x="88" y="0"/>
                    <a:pt x="1" y="92"/>
                    <a:pt x="1" y="209"/>
                  </a:cubicBezTo>
                  <a:cubicBezTo>
                    <a:pt x="1" y="320"/>
                    <a:pt x="82" y="410"/>
                    <a:pt x="181" y="410"/>
                  </a:cubicBezTo>
                  <a:cubicBezTo>
                    <a:pt x="185" y="410"/>
                    <a:pt x="188" y="410"/>
                    <a:pt x="192" y="410"/>
                  </a:cubicBezTo>
                  <a:cubicBezTo>
                    <a:pt x="296" y="405"/>
                    <a:pt x="377" y="313"/>
                    <a:pt x="377" y="209"/>
                  </a:cubicBezTo>
                  <a:cubicBezTo>
                    <a:pt x="377" y="98"/>
                    <a:pt x="296" y="6"/>
                    <a:pt x="1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7"/>
            <p:cNvSpPr/>
            <p:nvPr/>
          </p:nvSpPr>
          <p:spPr>
            <a:xfrm>
              <a:off x="667666" y="3883590"/>
              <a:ext cx="33202" cy="31811"/>
            </a:xfrm>
            <a:custGeom>
              <a:avLst/>
              <a:gdLst/>
              <a:ahLst/>
              <a:cxnLst/>
              <a:rect l="l" t="t" r="r" b="b"/>
              <a:pathLst>
                <a:path w="382" h="366" extrusionOk="0">
                  <a:moveTo>
                    <a:pt x="157" y="0"/>
                  </a:moveTo>
                  <a:cubicBezTo>
                    <a:pt x="69" y="0"/>
                    <a:pt x="1" y="67"/>
                    <a:pt x="6" y="163"/>
                  </a:cubicBezTo>
                  <a:cubicBezTo>
                    <a:pt x="11" y="267"/>
                    <a:pt x="104" y="360"/>
                    <a:pt x="214" y="366"/>
                  </a:cubicBezTo>
                  <a:cubicBezTo>
                    <a:pt x="217" y="366"/>
                    <a:pt x="221" y="366"/>
                    <a:pt x="224" y="366"/>
                  </a:cubicBezTo>
                  <a:cubicBezTo>
                    <a:pt x="317" y="366"/>
                    <a:pt x="382" y="287"/>
                    <a:pt x="370" y="192"/>
                  </a:cubicBezTo>
                  <a:cubicBezTo>
                    <a:pt x="359" y="99"/>
                    <a:pt x="271" y="13"/>
                    <a:pt x="179" y="2"/>
                  </a:cubicBezTo>
                  <a:cubicBezTo>
                    <a:pt x="172" y="1"/>
                    <a:pt x="164" y="0"/>
                    <a:pt x="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7"/>
            <p:cNvSpPr/>
            <p:nvPr/>
          </p:nvSpPr>
          <p:spPr>
            <a:xfrm>
              <a:off x="664189" y="3852127"/>
              <a:ext cx="30507" cy="21207"/>
            </a:xfrm>
            <a:custGeom>
              <a:avLst/>
              <a:gdLst/>
              <a:ahLst/>
              <a:cxnLst/>
              <a:rect l="l" t="t" r="r" b="b"/>
              <a:pathLst>
                <a:path w="351" h="244" extrusionOk="0">
                  <a:moveTo>
                    <a:pt x="112" y="0"/>
                  </a:moveTo>
                  <a:cubicBezTo>
                    <a:pt x="45" y="0"/>
                    <a:pt x="1" y="38"/>
                    <a:pt x="11" y="92"/>
                  </a:cubicBezTo>
                  <a:cubicBezTo>
                    <a:pt x="17" y="161"/>
                    <a:pt x="103" y="231"/>
                    <a:pt x="201" y="242"/>
                  </a:cubicBezTo>
                  <a:cubicBezTo>
                    <a:pt x="211" y="243"/>
                    <a:pt x="220" y="243"/>
                    <a:pt x="228" y="243"/>
                  </a:cubicBezTo>
                  <a:cubicBezTo>
                    <a:pt x="305" y="243"/>
                    <a:pt x="350" y="200"/>
                    <a:pt x="329" y="137"/>
                  </a:cubicBezTo>
                  <a:cubicBezTo>
                    <a:pt x="311" y="79"/>
                    <a:pt x="236" y="17"/>
                    <a:pt x="150" y="4"/>
                  </a:cubicBezTo>
                  <a:cubicBezTo>
                    <a:pt x="137" y="2"/>
                    <a:pt x="124" y="0"/>
                    <a:pt x="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7"/>
            <p:cNvSpPr/>
            <p:nvPr/>
          </p:nvSpPr>
          <p:spPr>
            <a:xfrm>
              <a:off x="660191" y="3835526"/>
              <a:ext cx="25727" cy="11299"/>
            </a:xfrm>
            <a:custGeom>
              <a:avLst/>
              <a:gdLst/>
              <a:ahLst/>
              <a:cxnLst/>
              <a:rect l="l" t="t" r="r" b="b"/>
              <a:pathLst>
                <a:path w="296" h="130" extrusionOk="0">
                  <a:moveTo>
                    <a:pt x="71" y="0"/>
                  </a:moveTo>
                  <a:cubicBezTo>
                    <a:pt x="28" y="0"/>
                    <a:pt x="0" y="13"/>
                    <a:pt x="4" y="34"/>
                  </a:cubicBezTo>
                  <a:cubicBezTo>
                    <a:pt x="17" y="69"/>
                    <a:pt x="92" y="109"/>
                    <a:pt x="172" y="126"/>
                  </a:cubicBezTo>
                  <a:cubicBezTo>
                    <a:pt x="190" y="128"/>
                    <a:pt x="205" y="130"/>
                    <a:pt x="219" y="130"/>
                  </a:cubicBezTo>
                  <a:cubicBezTo>
                    <a:pt x="270" y="130"/>
                    <a:pt x="295" y="113"/>
                    <a:pt x="277" y="85"/>
                  </a:cubicBezTo>
                  <a:cubicBezTo>
                    <a:pt x="260" y="56"/>
                    <a:pt x="190" y="22"/>
                    <a:pt x="121" y="5"/>
                  </a:cubicBezTo>
                  <a:cubicBezTo>
                    <a:pt x="103" y="2"/>
                    <a:pt x="86" y="0"/>
                    <a:pt x="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7"/>
            <p:cNvSpPr/>
            <p:nvPr/>
          </p:nvSpPr>
          <p:spPr>
            <a:xfrm>
              <a:off x="656454" y="3829703"/>
              <a:ext cx="20425" cy="4954"/>
            </a:xfrm>
            <a:custGeom>
              <a:avLst/>
              <a:gdLst/>
              <a:ahLst/>
              <a:cxnLst/>
              <a:rect l="l" t="t" r="r" b="b"/>
              <a:pathLst>
                <a:path w="235" h="57" extrusionOk="0">
                  <a:moveTo>
                    <a:pt x="6" y="0"/>
                  </a:moveTo>
                  <a:cubicBezTo>
                    <a:pt x="2" y="0"/>
                    <a:pt x="0" y="1"/>
                    <a:pt x="2" y="3"/>
                  </a:cubicBezTo>
                  <a:cubicBezTo>
                    <a:pt x="13" y="14"/>
                    <a:pt x="77" y="32"/>
                    <a:pt x="146" y="43"/>
                  </a:cubicBezTo>
                  <a:cubicBezTo>
                    <a:pt x="181" y="52"/>
                    <a:pt x="207" y="56"/>
                    <a:pt x="221" y="56"/>
                  </a:cubicBezTo>
                  <a:cubicBezTo>
                    <a:pt x="232" y="56"/>
                    <a:pt x="235" y="53"/>
                    <a:pt x="226" y="48"/>
                  </a:cubicBezTo>
                  <a:cubicBezTo>
                    <a:pt x="210" y="43"/>
                    <a:pt x="152" y="25"/>
                    <a:pt x="95" y="14"/>
                  </a:cubicBezTo>
                  <a:cubicBezTo>
                    <a:pt x="52" y="6"/>
                    <a:pt x="19" y="0"/>
                    <a:pt x="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7"/>
            <p:cNvSpPr/>
            <p:nvPr/>
          </p:nvSpPr>
          <p:spPr>
            <a:xfrm>
              <a:off x="694262" y="4030563"/>
              <a:ext cx="18947" cy="12603"/>
            </a:xfrm>
            <a:custGeom>
              <a:avLst/>
              <a:gdLst/>
              <a:ahLst/>
              <a:cxnLst/>
              <a:rect l="l" t="t" r="r" b="b"/>
              <a:pathLst>
                <a:path w="218" h="145" extrusionOk="0">
                  <a:moveTo>
                    <a:pt x="205" y="0"/>
                  </a:moveTo>
                  <a:cubicBezTo>
                    <a:pt x="196" y="0"/>
                    <a:pt x="180" y="5"/>
                    <a:pt x="157" y="17"/>
                  </a:cubicBezTo>
                  <a:cubicBezTo>
                    <a:pt x="104" y="46"/>
                    <a:pt x="34" y="92"/>
                    <a:pt x="12" y="127"/>
                  </a:cubicBezTo>
                  <a:cubicBezTo>
                    <a:pt x="0" y="139"/>
                    <a:pt x="0" y="145"/>
                    <a:pt x="10" y="145"/>
                  </a:cubicBezTo>
                  <a:cubicBezTo>
                    <a:pt x="19" y="145"/>
                    <a:pt x="38" y="139"/>
                    <a:pt x="64" y="127"/>
                  </a:cubicBezTo>
                  <a:cubicBezTo>
                    <a:pt x="111" y="98"/>
                    <a:pt x="168" y="58"/>
                    <a:pt x="197" y="28"/>
                  </a:cubicBezTo>
                  <a:cubicBezTo>
                    <a:pt x="214" y="11"/>
                    <a:pt x="217" y="0"/>
                    <a:pt x="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7"/>
            <p:cNvSpPr/>
            <p:nvPr/>
          </p:nvSpPr>
          <p:spPr>
            <a:xfrm>
              <a:off x="704431" y="4008139"/>
              <a:ext cx="21120" cy="19556"/>
            </a:xfrm>
            <a:custGeom>
              <a:avLst/>
              <a:gdLst/>
              <a:ahLst/>
              <a:cxnLst/>
              <a:rect l="l" t="t" r="r" b="b"/>
              <a:pathLst>
                <a:path w="243" h="225" extrusionOk="0">
                  <a:moveTo>
                    <a:pt x="207" y="0"/>
                  </a:moveTo>
                  <a:cubicBezTo>
                    <a:pt x="198" y="0"/>
                    <a:pt x="186" y="3"/>
                    <a:pt x="173" y="9"/>
                  </a:cubicBezTo>
                  <a:cubicBezTo>
                    <a:pt x="109" y="32"/>
                    <a:pt x="40" y="102"/>
                    <a:pt x="16" y="166"/>
                  </a:cubicBezTo>
                  <a:cubicBezTo>
                    <a:pt x="0" y="202"/>
                    <a:pt x="10" y="224"/>
                    <a:pt x="37" y="224"/>
                  </a:cubicBezTo>
                  <a:cubicBezTo>
                    <a:pt x="48" y="224"/>
                    <a:pt x="63" y="220"/>
                    <a:pt x="80" y="211"/>
                  </a:cubicBezTo>
                  <a:cubicBezTo>
                    <a:pt x="133" y="188"/>
                    <a:pt x="195" y="124"/>
                    <a:pt x="224" y="73"/>
                  </a:cubicBezTo>
                  <a:cubicBezTo>
                    <a:pt x="242" y="28"/>
                    <a:pt x="236" y="0"/>
                    <a:pt x="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7"/>
            <p:cNvSpPr/>
            <p:nvPr/>
          </p:nvSpPr>
          <p:spPr>
            <a:xfrm>
              <a:off x="713557" y="3973026"/>
              <a:ext cx="21381" cy="27378"/>
            </a:xfrm>
            <a:custGeom>
              <a:avLst/>
              <a:gdLst/>
              <a:ahLst/>
              <a:cxnLst/>
              <a:rect l="l" t="t" r="r" b="b"/>
              <a:pathLst>
                <a:path w="246" h="315" extrusionOk="0">
                  <a:moveTo>
                    <a:pt x="173" y="0"/>
                  </a:moveTo>
                  <a:cubicBezTo>
                    <a:pt x="169" y="0"/>
                    <a:pt x="164" y="1"/>
                    <a:pt x="160" y="2"/>
                  </a:cubicBezTo>
                  <a:cubicBezTo>
                    <a:pt x="90" y="14"/>
                    <a:pt x="28" y="100"/>
                    <a:pt x="10" y="193"/>
                  </a:cubicBezTo>
                  <a:cubicBezTo>
                    <a:pt x="0" y="265"/>
                    <a:pt x="27" y="314"/>
                    <a:pt x="70" y="314"/>
                  </a:cubicBezTo>
                  <a:cubicBezTo>
                    <a:pt x="79" y="314"/>
                    <a:pt x="88" y="312"/>
                    <a:pt x="97" y="309"/>
                  </a:cubicBezTo>
                  <a:cubicBezTo>
                    <a:pt x="154" y="285"/>
                    <a:pt x="212" y="210"/>
                    <a:pt x="229" y="129"/>
                  </a:cubicBezTo>
                  <a:cubicBezTo>
                    <a:pt x="246" y="55"/>
                    <a:pt x="222" y="0"/>
                    <a:pt x="1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7"/>
            <p:cNvSpPr/>
            <p:nvPr/>
          </p:nvSpPr>
          <p:spPr>
            <a:xfrm>
              <a:off x="718337" y="3930872"/>
              <a:ext cx="19730" cy="30768"/>
            </a:xfrm>
            <a:custGeom>
              <a:avLst/>
              <a:gdLst/>
              <a:ahLst/>
              <a:cxnLst/>
              <a:rect l="l" t="t" r="r" b="b"/>
              <a:pathLst>
                <a:path w="227" h="354" extrusionOk="0">
                  <a:moveTo>
                    <a:pt x="116" y="0"/>
                  </a:moveTo>
                  <a:cubicBezTo>
                    <a:pt x="50" y="0"/>
                    <a:pt x="0" y="79"/>
                    <a:pt x="0" y="180"/>
                  </a:cubicBezTo>
                  <a:cubicBezTo>
                    <a:pt x="0" y="280"/>
                    <a:pt x="49" y="354"/>
                    <a:pt x="109" y="354"/>
                  </a:cubicBezTo>
                  <a:cubicBezTo>
                    <a:pt x="112" y="354"/>
                    <a:pt x="114" y="354"/>
                    <a:pt x="117" y="353"/>
                  </a:cubicBezTo>
                  <a:cubicBezTo>
                    <a:pt x="174" y="348"/>
                    <a:pt x="227" y="267"/>
                    <a:pt x="227" y="174"/>
                  </a:cubicBezTo>
                  <a:cubicBezTo>
                    <a:pt x="227" y="88"/>
                    <a:pt x="181" y="6"/>
                    <a:pt x="123" y="1"/>
                  </a:cubicBezTo>
                  <a:cubicBezTo>
                    <a:pt x="120" y="1"/>
                    <a:pt x="118" y="0"/>
                    <a:pt x="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7"/>
            <p:cNvSpPr/>
            <p:nvPr/>
          </p:nvSpPr>
          <p:spPr>
            <a:xfrm>
              <a:off x="714513" y="3891412"/>
              <a:ext cx="21468" cy="27987"/>
            </a:xfrm>
            <a:custGeom>
              <a:avLst/>
              <a:gdLst/>
              <a:ahLst/>
              <a:cxnLst/>
              <a:rect l="l" t="t" r="r" b="b"/>
              <a:pathLst>
                <a:path w="247" h="322" extrusionOk="0">
                  <a:moveTo>
                    <a:pt x="80" y="0"/>
                  </a:moveTo>
                  <a:cubicBezTo>
                    <a:pt x="30" y="0"/>
                    <a:pt x="0" y="50"/>
                    <a:pt x="10" y="131"/>
                  </a:cubicBezTo>
                  <a:cubicBezTo>
                    <a:pt x="22" y="224"/>
                    <a:pt x="92" y="310"/>
                    <a:pt x="156" y="321"/>
                  </a:cubicBezTo>
                  <a:cubicBezTo>
                    <a:pt x="158" y="322"/>
                    <a:pt x="161" y="322"/>
                    <a:pt x="164" y="322"/>
                  </a:cubicBezTo>
                  <a:cubicBezTo>
                    <a:pt x="216" y="322"/>
                    <a:pt x="246" y="260"/>
                    <a:pt x="231" y="183"/>
                  </a:cubicBezTo>
                  <a:cubicBezTo>
                    <a:pt x="218" y="102"/>
                    <a:pt x="161" y="21"/>
                    <a:pt x="103" y="3"/>
                  </a:cubicBezTo>
                  <a:cubicBezTo>
                    <a:pt x="95" y="1"/>
                    <a:pt x="87" y="0"/>
                    <a:pt x="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7"/>
            <p:cNvSpPr/>
            <p:nvPr/>
          </p:nvSpPr>
          <p:spPr>
            <a:xfrm>
              <a:off x="705822" y="3862035"/>
              <a:ext cx="21729" cy="20860"/>
            </a:xfrm>
            <a:custGeom>
              <a:avLst/>
              <a:gdLst/>
              <a:ahLst/>
              <a:cxnLst/>
              <a:rect l="l" t="t" r="r" b="b"/>
              <a:pathLst>
                <a:path w="250" h="240" extrusionOk="0">
                  <a:moveTo>
                    <a:pt x="44" y="1"/>
                  </a:moveTo>
                  <a:cubicBezTo>
                    <a:pt x="12" y="1"/>
                    <a:pt x="1" y="28"/>
                    <a:pt x="18" y="69"/>
                  </a:cubicBezTo>
                  <a:cubicBezTo>
                    <a:pt x="40" y="139"/>
                    <a:pt x="110" y="208"/>
                    <a:pt x="174" y="232"/>
                  </a:cubicBezTo>
                  <a:cubicBezTo>
                    <a:pt x="186" y="237"/>
                    <a:pt x="197" y="239"/>
                    <a:pt x="206" y="239"/>
                  </a:cubicBezTo>
                  <a:cubicBezTo>
                    <a:pt x="240" y="239"/>
                    <a:pt x="249" y="208"/>
                    <a:pt x="226" y="162"/>
                  </a:cubicBezTo>
                  <a:cubicBezTo>
                    <a:pt x="203" y="104"/>
                    <a:pt x="139" y="35"/>
                    <a:pt x="88" y="12"/>
                  </a:cubicBezTo>
                  <a:cubicBezTo>
                    <a:pt x="70" y="5"/>
                    <a:pt x="56" y="1"/>
                    <a:pt x="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7"/>
            <p:cNvSpPr/>
            <p:nvPr/>
          </p:nvSpPr>
          <p:spPr>
            <a:xfrm>
              <a:off x="695740" y="3845000"/>
              <a:ext cx="19295" cy="13559"/>
            </a:xfrm>
            <a:custGeom>
              <a:avLst/>
              <a:gdLst/>
              <a:ahLst/>
              <a:cxnLst/>
              <a:rect l="l" t="t" r="r" b="b"/>
              <a:pathLst>
                <a:path w="222" h="156" extrusionOk="0">
                  <a:moveTo>
                    <a:pt x="12" y="1"/>
                  </a:moveTo>
                  <a:cubicBezTo>
                    <a:pt x="1" y="1"/>
                    <a:pt x="0" y="8"/>
                    <a:pt x="12" y="22"/>
                  </a:cubicBezTo>
                  <a:cubicBezTo>
                    <a:pt x="36" y="64"/>
                    <a:pt x="105" y="115"/>
                    <a:pt x="163" y="139"/>
                  </a:cubicBezTo>
                  <a:cubicBezTo>
                    <a:pt x="183" y="150"/>
                    <a:pt x="198" y="155"/>
                    <a:pt x="207" y="155"/>
                  </a:cubicBezTo>
                  <a:cubicBezTo>
                    <a:pt x="222" y="155"/>
                    <a:pt x="221" y="142"/>
                    <a:pt x="204" y="121"/>
                  </a:cubicBezTo>
                  <a:cubicBezTo>
                    <a:pt x="174" y="92"/>
                    <a:pt x="116" y="46"/>
                    <a:pt x="65" y="17"/>
                  </a:cubicBezTo>
                  <a:cubicBezTo>
                    <a:pt x="40" y="6"/>
                    <a:pt x="22" y="1"/>
                    <a:pt x="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7"/>
            <p:cNvSpPr/>
            <p:nvPr/>
          </p:nvSpPr>
          <p:spPr>
            <a:xfrm>
              <a:off x="729463" y="3995537"/>
              <a:ext cx="12777" cy="18252"/>
            </a:xfrm>
            <a:custGeom>
              <a:avLst/>
              <a:gdLst/>
              <a:ahLst/>
              <a:cxnLst/>
              <a:rect l="l" t="t" r="r" b="b"/>
              <a:pathLst>
                <a:path w="147" h="210" extrusionOk="0">
                  <a:moveTo>
                    <a:pt x="139" y="1"/>
                  </a:moveTo>
                  <a:cubicBezTo>
                    <a:pt x="137" y="1"/>
                    <a:pt x="133" y="3"/>
                    <a:pt x="128" y="9"/>
                  </a:cubicBezTo>
                  <a:cubicBezTo>
                    <a:pt x="99" y="38"/>
                    <a:pt x="53" y="102"/>
                    <a:pt x="24" y="159"/>
                  </a:cubicBezTo>
                  <a:cubicBezTo>
                    <a:pt x="5" y="193"/>
                    <a:pt x="1" y="210"/>
                    <a:pt x="8" y="210"/>
                  </a:cubicBezTo>
                  <a:cubicBezTo>
                    <a:pt x="11" y="210"/>
                    <a:pt x="19" y="204"/>
                    <a:pt x="29" y="194"/>
                  </a:cubicBezTo>
                  <a:cubicBezTo>
                    <a:pt x="59" y="165"/>
                    <a:pt x="93" y="108"/>
                    <a:pt x="122" y="61"/>
                  </a:cubicBezTo>
                  <a:cubicBezTo>
                    <a:pt x="139" y="26"/>
                    <a:pt x="146" y="1"/>
                    <a:pt x="1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7"/>
            <p:cNvSpPr/>
            <p:nvPr/>
          </p:nvSpPr>
          <p:spPr>
            <a:xfrm>
              <a:off x="740327" y="3966942"/>
              <a:ext cx="10169" cy="22511"/>
            </a:xfrm>
            <a:custGeom>
              <a:avLst/>
              <a:gdLst/>
              <a:ahLst/>
              <a:cxnLst/>
              <a:rect l="l" t="t" r="r" b="b"/>
              <a:pathLst>
                <a:path w="117" h="259" extrusionOk="0">
                  <a:moveTo>
                    <a:pt x="100" y="1"/>
                  </a:moveTo>
                  <a:cubicBezTo>
                    <a:pt x="98" y="1"/>
                    <a:pt x="96" y="1"/>
                    <a:pt x="95" y="2"/>
                  </a:cubicBezTo>
                  <a:cubicBezTo>
                    <a:pt x="67" y="15"/>
                    <a:pt x="32" y="90"/>
                    <a:pt x="14" y="165"/>
                  </a:cubicBezTo>
                  <a:cubicBezTo>
                    <a:pt x="1" y="224"/>
                    <a:pt x="5" y="258"/>
                    <a:pt x="19" y="258"/>
                  </a:cubicBezTo>
                  <a:cubicBezTo>
                    <a:pt x="23" y="258"/>
                    <a:pt x="27" y="256"/>
                    <a:pt x="32" y="251"/>
                  </a:cubicBezTo>
                  <a:cubicBezTo>
                    <a:pt x="54" y="234"/>
                    <a:pt x="89" y="165"/>
                    <a:pt x="102" y="106"/>
                  </a:cubicBezTo>
                  <a:cubicBezTo>
                    <a:pt x="117" y="44"/>
                    <a:pt x="114" y="1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7"/>
            <p:cNvSpPr/>
            <p:nvPr/>
          </p:nvSpPr>
          <p:spPr>
            <a:xfrm>
              <a:off x="745455" y="3933392"/>
              <a:ext cx="7735" cy="24771"/>
            </a:xfrm>
            <a:custGeom>
              <a:avLst/>
              <a:gdLst/>
              <a:ahLst/>
              <a:cxnLst/>
              <a:rect l="l" t="t" r="r" b="b"/>
              <a:pathLst>
                <a:path w="89" h="285" extrusionOk="0">
                  <a:moveTo>
                    <a:pt x="50" y="1"/>
                  </a:moveTo>
                  <a:cubicBezTo>
                    <a:pt x="23" y="1"/>
                    <a:pt x="1" y="63"/>
                    <a:pt x="1" y="145"/>
                  </a:cubicBezTo>
                  <a:cubicBezTo>
                    <a:pt x="1" y="224"/>
                    <a:pt x="17" y="284"/>
                    <a:pt x="45" y="284"/>
                  </a:cubicBezTo>
                  <a:cubicBezTo>
                    <a:pt x="46" y="284"/>
                    <a:pt x="47" y="284"/>
                    <a:pt x="48" y="284"/>
                  </a:cubicBezTo>
                  <a:cubicBezTo>
                    <a:pt x="70" y="279"/>
                    <a:pt x="88" y="209"/>
                    <a:pt x="88" y="140"/>
                  </a:cubicBezTo>
                  <a:cubicBezTo>
                    <a:pt x="88" y="70"/>
                    <a:pt x="70" y="6"/>
                    <a:pt x="54" y="1"/>
                  </a:cubicBezTo>
                  <a:cubicBezTo>
                    <a:pt x="52" y="1"/>
                    <a:pt x="51" y="1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7"/>
            <p:cNvSpPr/>
            <p:nvPr/>
          </p:nvSpPr>
          <p:spPr>
            <a:xfrm>
              <a:off x="741283" y="3901234"/>
              <a:ext cx="10169" cy="22859"/>
            </a:xfrm>
            <a:custGeom>
              <a:avLst/>
              <a:gdLst/>
              <a:ahLst/>
              <a:cxnLst/>
              <a:rect l="l" t="t" r="r" b="b"/>
              <a:pathLst>
                <a:path w="117" h="263" extrusionOk="0">
                  <a:moveTo>
                    <a:pt x="24" y="1"/>
                  </a:moveTo>
                  <a:cubicBezTo>
                    <a:pt x="6" y="1"/>
                    <a:pt x="0" y="43"/>
                    <a:pt x="14" y="104"/>
                  </a:cubicBezTo>
                  <a:cubicBezTo>
                    <a:pt x="32" y="181"/>
                    <a:pt x="61" y="256"/>
                    <a:pt x="91" y="261"/>
                  </a:cubicBezTo>
                  <a:cubicBezTo>
                    <a:pt x="93" y="262"/>
                    <a:pt x="95" y="263"/>
                    <a:pt x="97" y="263"/>
                  </a:cubicBezTo>
                  <a:cubicBezTo>
                    <a:pt x="114" y="263"/>
                    <a:pt x="117" y="219"/>
                    <a:pt x="102" y="157"/>
                  </a:cubicBezTo>
                  <a:cubicBezTo>
                    <a:pt x="91" y="93"/>
                    <a:pt x="61" y="24"/>
                    <a:pt x="38" y="7"/>
                  </a:cubicBezTo>
                  <a:cubicBezTo>
                    <a:pt x="33" y="3"/>
                    <a:pt x="28" y="1"/>
                    <a:pt x="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7"/>
            <p:cNvSpPr/>
            <p:nvPr/>
          </p:nvSpPr>
          <p:spPr>
            <a:xfrm>
              <a:off x="731462" y="3875942"/>
              <a:ext cx="12342" cy="18600"/>
            </a:xfrm>
            <a:custGeom>
              <a:avLst/>
              <a:gdLst/>
              <a:ahLst/>
              <a:cxnLst/>
              <a:rect l="l" t="t" r="r" b="b"/>
              <a:pathLst>
                <a:path w="142" h="214" extrusionOk="0">
                  <a:moveTo>
                    <a:pt x="9" y="0"/>
                  </a:moveTo>
                  <a:cubicBezTo>
                    <a:pt x="0" y="0"/>
                    <a:pt x="2" y="19"/>
                    <a:pt x="17" y="55"/>
                  </a:cubicBezTo>
                  <a:cubicBezTo>
                    <a:pt x="47" y="112"/>
                    <a:pt x="92" y="181"/>
                    <a:pt x="122" y="205"/>
                  </a:cubicBezTo>
                  <a:cubicBezTo>
                    <a:pt x="127" y="211"/>
                    <a:pt x="131" y="213"/>
                    <a:pt x="134" y="213"/>
                  </a:cubicBezTo>
                  <a:cubicBezTo>
                    <a:pt x="142" y="213"/>
                    <a:pt x="134" y="187"/>
                    <a:pt x="116" y="147"/>
                  </a:cubicBezTo>
                  <a:cubicBezTo>
                    <a:pt x="92" y="101"/>
                    <a:pt x="52" y="37"/>
                    <a:pt x="30" y="13"/>
                  </a:cubicBezTo>
                  <a:cubicBezTo>
                    <a:pt x="21" y="4"/>
                    <a:pt x="14" y="0"/>
                    <a:pt x="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7"/>
            <p:cNvSpPr/>
            <p:nvPr/>
          </p:nvSpPr>
          <p:spPr>
            <a:xfrm>
              <a:off x="536337" y="3830398"/>
              <a:ext cx="179653" cy="130720"/>
            </a:xfrm>
            <a:custGeom>
              <a:avLst/>
              <a:gdLst/>
              <a:ahLst/>
              <a:cxnLst/>
              <a:rect l="l" t="t" r="r" b="b"/>
              <a:pathLst>
                <a:path w="2067" h="1504" extrusionOk="0">
                  <a:moveTo>
                    <a:pt x="487" y="179"/>
                  </a:moveTo>
                  <a:lnTo>
                    <a:pt x="487" y="179"/>
                  </a:lnTo>
                  <a:cubicBezTo>
                    <a:pt x="463" y="197"/>
                    <a:pt x="435" y="208"/>
                    <a:pt x="417" y="225"/>
                  </a:cubicBezTo>
                  <a:cubicBezTo>
                    <a:pt x="423" y="225"/>
                    <a:pt x="423" y="225"/>
                    <a:pt x="423" y="238"/>
                  </a:cubicBezTo>
                  <a:cubicBezTo>
                    <a:pt x="428" y="232"/>
                    <a:pt x="428" y="232"/>
                    <a:pt x="435" y="232"/>
                  </a:cubicBezTo>
                  <a:lnTo>
                    <a:pt x="487" y="179"/>
                  </a:lnTo>
                  <a:close/>
                  <a:moveTo>
                    <a:pt x="1597" y="243"/>
                  </a:moveTo>
                  <a:cubicBezTo>
                    <a:pt x="1608" y="243"/>
                    <a:pt x="1621" y="249"/>
                    <a:pt x="1632" y="249"/>
                  </a:cubicBezTo>
                  <a:cubicBezTo>
                    <a:pt x="1720" y="267"/>
                    <a:pt x="1800" y="329"/>
                    <a:pt x="1817" y="393"/>
                  </a:cubicBezTo>
                  <a:cubicBezTo>
                    <a:pt x="1835" y="451"/>
                    <a:pt x="1795" y="497"/>
                    <a:pt x="1713" y="497"/>
                  </a:cubicBezTo>
                  <a:lnTo>
                    <a:pt x="1685" y="497"/>
                  </a:lnTo>
                  <a:cubicBezTo>
                    <a:pt x="1678" y="492"/>
                    <a:pt x="1667" y="492"/>
                    <a:pt x="1656" y="492"/>
                  </a:cubicBezTo>
                  <a:cubicBezTo>
                    <a:pt x="1568" y="468"/>
                    <a:pt x="1488" y="406"/>
                    <a:pt x="1482" y="342"/>
                  </a:cubicBezTo>
                  <a:cubicBezTo>
                    <a:pt x="1477" y="294"/>
                    <a:pt x="1499" y="267"/>
                    <a:pt x="1546" y="254"/>
                  </a:cubicBezTo>
                  <a:cubicBezTo>
                    <a:pt x="1557" y="249"/>
                    <a:pt x="1574" y="243"/>
                    <a:pt x="1597" y="243"/>
                  </a:cubicBezTo>
                  <a:close/>
                  <a:moveTo>
                    <a:pt x="284" y="428"/>
                  </a:moveTo>
                  <a:cubicBezTo>
                    <a:pt x="302" y="428"/>
                    <a:pt x="307" y="451"/>
                    <a:pt x="289" y="492"/>
                  </a:cubicBezTo>
                  <a:cubicBezTo>
                    <a:pt x="267" y="555"/>
                    <a:pt x="203" y="625"/>
                    <a:pt x="158" y="649"/>
                  </a:cubicBezTo>
                  <a:cubicBezTo>
                    <a:pt x="151" y="654"/>
                    <a:pt x="139" y="660"/>
                    <a:pt x="134" y="660"/>
                  </a:cubicBezTo>
                  <a:cubicBezTo>
                    <a:pt x="123" y="660"/>
                    <a:pt x="116" y="665"/>
                    <a:pt x="110" y="665"/>
                  </a:cubicBezTo>
                  <a:cubicBezTo>
                    <a:pt x="88" y="665"/>
                    <a:pt x="88" y="636"/>
                    <a:pt x="105" y="590"/>
                  </a:cubicBezTo>
                  <a:cubicBezTo>
                    <a:pt x="134" y="532"/>
                    <a:pt x="185" y="468"/>
                    <a:pt x="227" y="440"/>
                  </a:cubicBezTo>
                  <a:cubicBezTo>
                    <a:pt x="244" y="428"/>
                    <a:pt x="255" y="428"/>
                    <a:pt x="262" y="428"/>
                  </a:cubicBezTo>
                  <a:close/>
                  <a:moveTo>
                    <a:pt x="1082" y="590"/>
                  </a:moveTo>
                  <a:cubicBezTo>
                    <a:pt x="1170" y="590"/>
                    <a:pt x="1245" y="642"/>
                    <a:pt x="1268" y="718"/>
                  </a:cubicBezTo>
                  <a:cubicBezTo>
                    <a:pt x="1274" y="735"/>
                    <a:pt x="1279" y="753"/>
                    <a:pt x="1279" y="775"/>
                  </a:cubicBezTo>
                  <a:cubicBezTo>
                    <a:pt x="1279" y="885"/>
                    <a:pt x="1181" y="978"/>
                    <a:pt x="1066" y="978"/>
                  </a:cubicBezTo>
                  <a:lnTo>
                    <a:pt x="1060" y="978"/>
                  </a:lnTo>
                  <a:cubicBezTo>
                    <a:pt x="943" y="978"/>
                    <a:pt x="857" y="891"/>
                    <a:pt x="863" y="780"/>
                  </a:cubicBezTo>
                  <a:cubicBezTo>
                    <a:pt x="863" y="740"/>
                    <a:pt x="880" y="700"/>
                    <a:pt x="909" y="671"/>
                  </a:cubicBezTo>
                  <a:cubicBezTo>
                    <a:pt x="949" y="625"/>
                    <a:pt x="1007" y="590"/>
                    <a:pt x="1077" y="590"/>
                  </a:cubicBezTo>
                  <a:close/>
                  <a:moveTo>
                    <a:pt x="1690" y="614"/>
                  </a:moveTo>
                  <a:cubicBezTo>
                    <a:pt x="1713" y="619"/>
                    <a:pt x="1731" y="625"/>
                    <a:pt x="1754" y="630"/>
                  </a:cubicBezTo>
                  <a:cubicBezTo>
                    <a:pt x="1829" y="660"/>
                    <a:pt x="1893" y="735"/>
                    <a:pt x="1899" y="815"/>
                  </a:cubicBezTo>
                  <a:cubicBezTo>
                    <a:pt x="1910" y="914"/>
                    <a:pt x="1846" y="989"/>
                    <a:pt x="1747" y="989"/>
                  </a:cubicBezTo>
                  <a:lnTo>
                    <a:pt x="1736" y="989"/>
                  </a:lnTo>
                  <a:cubicBezTo>
                    <a:pt x="1672" y="989"/>
                    <a:pt x="1615" y="954"/>
                    <a:pt x="1574" y="903"/>
                  </a:cubicBezTo>
                  <a:cubicBezTo>
                    <a:pt x="1539" y="868"/>
                    <a:pt x="1522" y="822"/>
                    <a:pt x="1517" y="775"/>
                  </a:cubicBezTo>
                  <a:cubicBezTo>
                    <a:pt x="1517" y="683"/>
                    <a:pt x="1581" y="614"/>
                    <a:pt x="1667" y="614"/>
                  </a:cubicBezTo>
                  <a:close/>
                  <a:moveTo>
                    <a:pt x="1175" y="0"/>
                  </a:moveTo>
                  <a:cubicBezTo>
                    <a:pt x="1395" y="75"/>
                    <a:pt x="1360" y="294"/>
                    <a:pt x="1186" y="462"/>
                  </a:cubicBezTo>
                  <a:cubicBezTo>
                    <a:pt x="1053" y="596"/>
                    <a:pt x="834" y="694"/>
                    <a:pt x="649" y="705"/>
                  </a:cubicBezTo>
                  <a:cubicBezTo>
                    <a:pt x="643" y="705"/>
                    <a:pt x="637" y="711"/>
                    <a:pt x="631" y="711"/>
                  </a:cubicBezTo>
                  <a:cubicBezTo>
                    <a:pt x="643" y="735"/>
                    <a:pt x="649" y="758"/>
                    <a:pt x="643" y="793"/>
                  </a:cubicBezTo>
                  <a:cubicBezTo>
                    <a:pt x="637" y="850"/>
                    <a:pt x="609" y="908"/>
                    <a:pt x="562" y="943"/>
                  </a:cubicBezTo>
                  <a:cubicBezTo>
                    <a:pt x="532" y="978"/>
                    <a:pt x="487" y="1001"/>
                    <a:pt x="441" y="1007"/>
                  </a:cubicBezTo>
                  <a:lnTo>
                    <a:pt x="428" y="1007"/>
                  </a:lnTo>
                  <a:cubicBezTo>
                    <a:pt x="348" y="1007"/>
                    <a:pt x="296" y="937"/>
                    <a:pt x="313" y="844"/>
                  </a:cubicBezTo>
                  <a:cubicBezTo>
                    <a:pt x="319" y="775"/>
                    <a:pt x="371" y="705"/>
                    <a:pt x="428" y="671"/>
                  </a:cubicBezTo>
                  <a:cubicBezTo>
                    <a:pt x="331" y="625"/>
                    <a:pt x="278" y="537"/>
                    <a:pt x="319" y="411"/>
                  </a:cubicBezTo>
                  <a:cubicBezTo>
                    <a:pt x="331" y="376"/>
                    <a:pt x="348" y="347"/>
                    <a:pt x="366" y="312"/>
                  </a:cubicBezTo>
                  <a:lnTo>
                    <a:pt x="366" y="312"/>
                  </a:lnTo>
                  <a:cubicBezTo>
                    <a:pt x="342" y="336"/>
                    <a:pt x="313" y="358"/>
                    <a:pt x="289" y="371"/>
                  </a:cubicBezTo>
                  <a:cubicBezTo>
                    <a:pt x="273" y="382"/>
                    <a:pt x="262" y="387"/>
                    <a:pt x="262" y="387"/>
                  </a:cubicBezTo>
                  <a:cubicBezTo>
                    <a:pt x="255" y="387"/>
                    <a:pt x="255" y="387"/>
                    <a:pt x="255" y="382"/>
                  </a:cubicBezTo>
                  <a:cubicBezTo>
                    <a:pt x="249" y="387"/>
                    <a:pt x="238" y="387"/>
                    <a:pt x="238" y="387"/>
                  </a:cubicBezTo>
                  <a:cubicBezTo>
                    <a:pt x="233" y="387"/>
                    <a:pt x="233" y="387"/>
                    <a:pt x="233" y="382"/>
                  </a:cubicBezTo>
                  <a:cubicBezTo>
                    <a:pt x="169" y="457"/>
                    <a:pt x="110" y="544"/>
                    <a:pt x="64" y="636"/>
                  </a:cubicBezTo>
                  <a:cubicBezTo>
                    <a:pt x="19" y="729"/>
                    <a:pt x="1" y="822"/>
                    <a:pt x="1" y="908"/>
                  </a:cubicBezTo>
                  <a:cubicBezTo>
                    <a:pt x="24" y="839"/>
                    <a:pt x="64" y="780"/>
                    <a:pt x="99" y="764"/>
                  </a:cubicBezTo>
                  <a:cubicBezTo>
                    <a:pt x="105" y="758"/>
                    <a:pt x="110" y="758"/>
                    <a:pt x="116" y="758"/>
                  </a:cubicBezTo>
                  <a:cubicBezTo>
                    <a:pt x="123" y="753"/>
                    <a:pt x="123" y="753"/>
                    <a:pt x="128" y="753"/>
                  </a:cubicBezTo>
                  <a:cubicBezTo>
                    <a:pt x="134" y="746"/>
                    <a:pt x="139" y="746"/>
                    <a:pt x="145" y="746"/>
                  </a:cubicBezTo>
                  <a:cubicBezTo>
                    <a:pt x="180" y="746"/>
                    <a:pt x="203" y="793"/>
                    <a:pt x="185" y="868"/>
                  </a:cubicBezTo>
                  <a:cubicBezTo>
                    <a:pt x="174" y="948"/>
                    <a:pt x="128" y="1023"/>
                    <a:pt x="81" y="1041"/>
                  </a:cubicBezTo>
                  <a:cubicBezTo>
                    <a:pt x="70" y="1053"/>
                    <a:pt x="59" y="1058"/>
                    <a:pt x="46" y="1058"/>
                  </a:cubicBezTo>
                  <a:cubicBezTo>
                    <a:pt x="41" y="1058"/>
                    <a:pt x="41" y="1065"/>
                    <a:pt x="35" y="1065"/>
                  </a:cubicBezTo>
                  <a:cubicBezTo>
                    <a:pt x="46" y="1105"/>
                    <a:pt x="70" y="1140"/>
                    <a:pt x="94" y="1180"/>
                  </a:cubicBezTo>
                  <a:cubicBezTo>
                    <a:pt x="110" y="1186"/>
                    <a:pt x="123" y="1204"/>
                    <a:pt x="128" y="1226"/>
                  </a:cubicBezTo>
                  <a:cubicBezTo>
                    <a:pt x="169" y="1273"/>
                    <a:pt x="220" y="1314"/>
                    <a:pt x="278" y="1354"/>
                  </a:cubicBezTo>
                  <a:cubicBezTo>
                    <a:pt x="278" y="1290"/>
                    <a:pt x="307" y="1232"/>
                    <a:pt x="348" y="1197"/>
                  </a:cubicBezTo>
                  <a:cubicBezTo>
                    <a:pt x="371" y="1169"/>
                    <a:pt x="412" y="1146"/>
                    <a:pt x="452" y="1146"/>
                  </a:cubicBezTo>
                  <a:lnTo>
                    <a:pt x="457" y="1146"/>
                  </a:lnTo>
                  <a:cubicBezTo>
                    <a:pt x="545" y="1146"/>
                    <a:pt x="620" y="1232"/>
                    <a:pt x="620" y="1343"/>
                  </a:cubicBezTo>
                  <a:cubicBezTo>
                    <a:pt x="620" y="1389"/>
                    <a:pt x="609" y="1429"/>
                    <a:pt x="591" y="1458"/>
                  </a:cubicBezTo>
                  <a:cubicBezTo>
                    <a:pt x="585" y="1464"/>
                    <a:pt x="585" y="1469"/>
                    <a:pt x="580" y="1475"/>
                  </a:cubicBezTo>
                  <a:cubicBezTo>
                    <a:pt x="596" y="1482"/>
                    <a:pt x="609" y="1487"/>
                    <a:pt x="625" y="1487"/>
                  </a:cubicBezTo>
                  <a:cubicBezTo>
                    <a:pt x="689" y="1498"/>
                    <a:pt x="764" y="1504"/>
                    <a:pt x="834" y="1504"/>
                  </a:cubicBezTo>
                  <a:lnTo>
                    <a:pt x="898" y="1504"/>
                  </a:lnTo>
                  <a:cubicBezTo>
                    <a:pt x="863" y="1464"/>
                    <a:pt x="845" y="1418"/>
                    <a:pt x="845" y="1365"/>
                  </a:cubicBezTo>
                  <a:cubicBezTo>
                    <a:pt x="845" y="1336"/>
                    <a:pt x="852" y="1314"/>
                    <a:pt x="863" y="1290"/>
                  </a:cubicBezTo>
                  <a:cubicBezTo>
                    <a:pt x="886" y="1197"/>
                    <a:pt x="967" y="1128"/>
                    <a:pt x="1066" y="1128"/>
                  </a:cubicBezTo>
                  <a:cubicBezTo>
                    <a:pt x="1175" y="1128"/>
                    <a:pt x="1268" y="1215"/>
                    <a:pt x="1279" y="1325"/>
                  </a:cubicBezTo>
                  <a:cubicBezTo>
                    <a:pt x="1279" y="1336"/>
                    <a:pt x="1285" y="1354"/>
                    <a:pt x="1285" y="1365"/>
                  </a:cubicBezTo>
                  <a:cubicBezTo>
                    <a:pt x="1285" y="1389"/>
                    <a:pt x="1279" y="1418"/>
                    <a:pt x="1268" y="1434"/>
                  </a:cubicBezTo>
                  <a:cubicBezTo>
                    <a:pt x="1360" y="1405"/>
                    <a:pt x="1453" y="1371"/>
                    <a:pt x="1534" y="1325"/>
                  </a:cubicBezTo>
                  <a:cubicBezTo>
                    <a:pt x="1539" y="1221"/>
                    <a:pt x="1621" y="1134"/>
                    <a:pt x="1725" y="1134"/>
                  </a:cubicBezTo>
                  <a:lnTo>
                    <a:pt x="1731" y="1134"/>
                  </a:lnTo>
                  <a:cubicBezTo>
                    <a:pt x="1747" y="1134"/>
                    <a:pt x="1760" y="1140"/>
                    <a:pt x="1777" y="1146"/>
                  </a:cubicBezTo>
                  <a:cubicBezTo>
                    <a:pt x="1963" y="961"/>
                    <a:pt x="2067" y="718"/>
                    <a:pt x="1997" y="497"/>
                  </a:cubicBezTo>
                  <a:cubicBezTo>
                    <a:pt x="1985" y="475"/>
                    <a:pt x="1974" y="457"/>
                    <a:pt x="1968" y="433"/>
                  </a:cubicBezTo>
                  <a:cubicBezTo>
                    <a:pt x="1963" y="422"/>
                    <a:pt x="1956" y="411"/>
                    <a:pt x="1956" y="399"/>
                  </a:cubicBezTo>
                  <a:cubicBezTo>
                    <a:pt x="1945" y="371"/>
                    <a:pt x="1921" y="336"/>
                    <a:pt x="1899" y="307"/>
                  </a:cubicBezTo>
                  <a:cubicBezTo>
                    <a:pt x="1846" y="249"/>
                    <a:pt x="1789" y="197"/>
                    <a:pt x="1725" y="156"/>
                  </a:cubicBezTo>
                  <a:cubicBezTo>
                    <a:pt x="1725" y="168"/>
                    <a:pt x="1713" y="174"/>
                    <a:pt x="1696" y="179"/>
                  </a:cubicBezTo>
                  <a:cubicBezTo>
                    <a:pt x="1685" y="185"/>
                    <a:pt x="1672" y="185"/>
                    <a:pt x="1650" y="185"/>
                  </a:cubicBezTo>
                  <a:lnTo>
                    <a:pt x="1597" y="185"/>
                  </a:lnTo>
                  <a:cubicBezTo>
                    <a:pt x="1517" y="168"/>
                    <a:pt x="1442" y="128"/>
                    <a:pt x="1429" y="93"/>
                  </a:cubicBezTo>
                  <a:cubicBezTo>
                    <a:pt x="1429" y="81"/>
                    <a:pt x="1429" y="75"/>
                    <a:pt x="1442" y="70"/>
                  </a:cubicBezTo>
                  <a:cubicBezTo>
                    <a:pt x="1447" y="58"/>
                    <a:pt x="1470" y="51"/>
                    <a:pt x="1499" y="51"/>
                  </a:cubicBezTo>
                  <a:lnTo>
                    <a:pt x="1504" y="51"/>
                  </a:lnTo>
                  <a:cubicBezTo>
                    <a:pt x="1413" y="17"/>
                    <a:pt x="1309" y="0"/>
                    <a:pt x="1210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27"/>
            <p:cNvSpPr/>
            <p:nvPr/>
          </p:nvSpPr>
          <p:spPr>
            <a:xfrm>
              <a:off x="560500" y="3830398"/>
              <a:ext cx="97084" cy="61797"/>
            </a:xfrm>
            <a:custGeom>
              <a:avLst/>
              <a:gdLst/>
              <a:ahLst/>
              <a:cxnLst/>
              <a:rect l="l" t="t" r="r" b="b"/>
              <a:pathLst>
                <a:path w="1117" h="711" extrusionOk="0">
                  <a:moveTo>
                    <a:pt x="851" y="24"/>
                  </a:moveTo>
                  <a:cubicBezTo>
                    <a:pt x="921" y="24"/>
                    <a:pt x="978" y="46"/>
                    <a:pt x="978" y="70"/>
                  </a:cubicBezTo>
                  <a:lnTo>
                    <a:pt x="978" y="86"/>
                  </a:lnTo>
                  <a:cubicBezTo>
                    <a:pt x="967" y="115"/>
                    <a:pt x="903" y="144"/>
                    <a:pt x="822" y="150"/>
                  </a:cubicBezTo>
                  <a:lnTo>
                    <a:pt x="804" y="150"/>
                  </a:lnTo>
                  <a:cubicBezTo>
                    <a:pt x="740" y="150"/>
                    <a:pt x="695" y="133"/>
                    <a:pt x="683" y="115"/>
                  </a:cubicBezTo>
                  <a:cubicBezTo>
                    <a:pt x="678" y="104"/>
                    <a:pt x="671" y="99"/>
                    <a:pt x="678" y="86"/>
                  </a:cubicBezTo>
                  <a:cubicBezTo>
                    <a:pt x="683" y="58"/>
                    <a:pt x="758" y="29"/>
                    <a:pt x="833" y="24"/>
                  </a:cubicBezTo>
                  <a:close/>
                  <a:moveTo>
                    <a:pt x="475" y="86"/>
                  </a:moveTo>
                  <a:cubicBezTo>
                    <a:pt x="492" y="86"/>
                    <a:pt x="504" y="86"/>
                    <a:pt x="504" y="99"/>
                  </a:cubicBezTo>
                  <a:cubicBezTo>
                    <a:pt x="515" y="99"/>
                    <a:pt x="521" y="110"/>
                    <a:pt x="515" y="121"/>
                  </a:cubicBezTo>
                  <a:cubicBezTo>
                    <a:pt x="497" y="156"/>
                    <a:pt x="422" y="203"/>
                    <a:pt x="347" y="225"/>
                  </a:cubicBezTo>
                  <a:cubicBezTo>
                    <a:pt x="324" y="232"/>
                    <a:pt x="307" y="232"/>
                    <a:pt x="289" y="232"/>
                  </a:cubicBezTo>
                  <a:lnTo>
                    <a:pt x="272" y="232"/>
                  </a:lnTo>
                  <a:cubicBezTo>
                    <a:pt x="243" y="225"/>
                    <a:pt x="238" y="214"/>
                    <a:pt x="254" y="190"/>
                  </a:cubicBezTo>
                  <a:cubicBezTo>
                    <a:pt x="278" y="163"/>
                    <a:pt x="347" y="121"/>
                    <a:pt x="411" y="99"/>
                  </a:cubicBezTo>
                  <a:cubicBezTo>
                    <a:pt x="435" y="93"/>
                    <a:pt x="457" y="86"/>
                    <a:pt x="475" y="86"/>
                  </a:cubicBezTo>
                  <a:close/>
                  <a:moveTo>
                    <a:pt x="822" y="214"/>
                  </a:moveTo>
                  <a:cubicBezTo>
                    <a:pt x="914" y="214"/>
                    <a:pt x="990" y="260"/>
                    <a:pt x="990" y="324"/>
                  </a:cubicBezTo>
                  <a:cubicBezTo>
                    <a:pt x="996" y="399"/>
                    <a:pt x="908" y="462"/>
                    <a:pt x="799" y="462"/>
                  </a:cubicBezTo>
                  <a:lnTo>
                    <a:pt x="793" y="462"/>
                  </a:lnTo>
                  <a:cubicBezTo>
                    <a:pt x="689" y="462"/>
                    <a:pt x="614" y="411"/>
                    <a:pt x="625" y="342"/>
                  </a:cubicBezTo>
                  <a:cubicBezTo>
                    <a:pt x="636" y="272"/>
                    <a:pt x="718" y="219"/>
                    <a:pt x="817" y="214"/>
                  </a:cubicBezTo>
                  <a:close/>
                  <a:moveTo>
                    <a:pt x="347" y="283"/>
                  </a:moveTo>
                  <a:cubicBezTo>
                    <a:pt x="359" y="283"/>
                    <a:pt x="365" y="283"/>
                    <a:pt x="377" y="289"/>
                  </a:cubicBezTo>
                  <a:cubicBezTo>
                    <a:pt x="417" y="294"/>
                    <a:pt x="440" y="324"/>
                    <a:pt x="428" y="364"/>
                  </a:cubicBezTo>
                  <a:cubicBezTo>
                    <a:pt x="417" y="433"/>
                    <a:pt x="331" y="510"/>
                    <a:pt x="249" y="526"/>
                  </a:cubicBezTo>
                  <a:cubicBezTo>
                    <a:pt x="243" y="526"/>
                    <a:pt x="238" y="532"/>
                    <a:pt x="232" y="532"/>
                  </a:cubicBezTo>
                  <a:cubicBezTo>
                    <a:pt x="220" y="532"/>
                    <a:pt x="209" y="537"/>
                    <a:pt x="197" y="537"/>
                  </a:cubicBezTo>
                  <a:cubicBezTo>
                    <a:pt x="139" y="537"/>
                    <a:pt x="110" y="497"/>
                    <a:pt x="128" y="440"/>
                  </a:cubicBezTo>
                  <a:cubicBezTo>
                    <a:pt x="150" y="376"/>
                    <a:pt x="232" y="312"/>
                    <a:pt x="302" y="289"/>
                  </a:cubicBezTo>
                  <a:cubicBezTo>
                    <a:pt x="318" y="289"/>
                    <a:pt x="336" y="283"/>
                    <a:pt x="347" y="283"/>
                  </a:cubicBezTo>
                  <a:close/>
                  <a:moveTo>
                    <a:pt x="897" y="0"/>
                  </a:moveTo>
                  <a:cubicBezTo>
                    <a:pt x="879" y="6"/>
                    <a:pt x="863" y="6"/>
                    <a:pt x="839" y="6"/>
                  </a:cubicBezTo>
                  <a:lnTo>
                    <a:pt x="735" y="6"/>
                  </a:lnTo>
                  <a:cubicBezTo>
                    <a:pt x="550" y="24"/>
                    <a:pt x="371" y="86"/>
                    <a:pt x="209" y="179"/>
                  </a:cubicBezTo>
                  <a:lnTo>
                    <a:pt x="157" y="232"/>
                  </a:lnTo>
                  <a:cubicBezTo>
                    <a:pt x="168" y="232"/>
                    <a:pt x="163" y="238"/>
                    <a:pt x="150" y="254"/>
                  </a:cubicBezTo>
                  <a:cubicBezTo>
                    <a:pt x="134" y="272"/>
                    <a:pt x="116" y="294"/>
                    <a:pt x="88" y="312"/>
                  </a:cubicBezTo>
                  <a:cubicBezTo>
                    <a:pt x="70" y="347"/>
                    <a:pt x="53" y="376"/>
                    <a:pt x="41" y="411"/>
                  </a:cubicBezTo>
                  <a:cubicBezTo>
                    <a:pt x="0" y="537"/>
                    <a:pt x="53" y="625"/>
                    <a:pt x="150" y="671"/>
                  </a:cubicBezTo>
                  <a:cubicBezTo>
                    <a:pt x="163" y="665"/>
                    <a:pt x="168" y="665"/>
                    <a:pt x="179" y="660"/>
                  </a:cubicBezTo>
                  <a:cubicBezTo>
                    <a:pt x="197" y="654"/>
                    <a:pt x="209" y="649"/>
                    <a:pt x="220" y="649"/>
                  </a:cubicBezTo>
                  <a:cubicBezTo>
                    <a:pt x="232" y="642"/>
                    <a:pt x="243" y="642"/>
                    <a:pt x="249" y="642"/>
                  </a:cubicBezTo>
                  <a:cubicBezTo>
                    <a:pt x="296" y="642"/>
                    <a:pt x="336" y="665"/>
                    <a:pt x="353" y="711"/>
                  </a:cubicBezTo>
                  <a:cubicBezTo>
                    <a:pt x="359" y="711"/>
                    <a:pt x="365" y="705"/>
                    <a:pt x="371" y="705"/>
                  </a:cubicBezTo>
                  <a:cubicBezTo>
                    <a:pt x="556" y="694"/>
                    <a:pt x="775" y="596"/>
                    <a:pt x="908" y="462"/>
                  </a:cubicBezTo>
                  <a:cubicBezTo>
                    <a:pt x="1082" y="294"/>
                    <a:pt x="1117" y="75"/>
                    <a:pt x="897" y="0"/>
                  </a:cubicBezTo>
                  <a:close/>
                </a:path>
              </a:pathLst>
            </a:custGeom>
            <a:solidFill>
              <a:srgbClr val="FFF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7"/>
            <p:cNvSpPr/>
            <p:nvPr/>
          </p:nvSpPr>
          <p:spPr>
            <a:xfrm>
              <a:off x="536337" y="3896280"/>
              <a:ext cx="10082" cy="26770"/>
            </a:xfrm>
            <a:custGeom>
              <a:avLst/>
              <a:gdLst/>
              <a:ahLst/>
              <a:cxnLst/>
              <a:rect l="l" t="t" r="r" b="b"/>
              <a:pathLst>
                <a:path w="116" h="308" extrusionOk="0">
                  <a:moveTo>
                    <a:pt x="116" y="0"/>
                  </a:moveTo>
                  <a:cubicBezTo>
                    <a:pt x="110" y="0"/>
                    <a:pt x="105" y="0"/>
                    <a:pt x="99" y="6"/>
                  </a:cubicBezTo>
                  <a:cubicBezTo>
                    <a:pt x="64" y="22"/>
                    <a:pt x="24" y="81"/>
                    <a:pt x="1" y="150"/>
                  </a:cubicBezTo>
                  <a:cubicBezTo>
                    <a:pt x="6" y="203"/>
                    <a:pt x="12" y="254"/>
                    <a:pt x="35" y="307"/>
                  </a:cubicBezTo>
                  <a:cubicBezTo>
                    <a:pt x="41" y="307"/>
                    <a:pt x="41" y="300"/>
                    <a:pt x="46" y="300"/>
                  </a:cubicBezTo>
                  <a:cubicBezTo>
                    <a:pt x="59" y="300"/>
                    <a:pt x="70" y="295"/>
                    <a:pt x="81" y="283"/>
                  </a:cubicBezTo>
                  <a:cubicBezTo>
                    <a:pt x="76" y="283"/>
                    <a:pt x="76" y="283"/>
                    <a:pt x="70" y="289"/>
                  </a:cubicBezTo>
                  <a:lnTo>
                    <a:pt x="64" y="289"/>
                  </a:lnTo>
                  <a:cubicBezTo>
                    <a:pt x="30" y="289"/>
                    <a:pt x="6" y="231"/>
                    <a:pt x="24" y="161"/>
                  </a:cubicBezTo>
                  <a:cubicBezTo>
                    <a:pt x="35" y="92"/>
                    <a:pt x="76" y="22"/>
                    <a:pt x="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7"/>
            <p:cNvSpPr/>
            <p:nvPr/>
          </p:nvSpPr>
          <p:spPr>
            <a:xfrm>
              <a:off x="543986" y="3867511"/>
              <a:ext cx="16079" cy="20773"/>
            </a:xfrm>
            <a:custGeom>
              <a:avLst/>
              <a:gdLst/>
              <a:ahLst/>
              <a:cxnLst/>
              <a:rect l="l" t="t" r="r" b="b"/>
              <a:pathLst>
                <a:path w="185" h="239" extrusionOk="0">
                  <a:moveTo>
                    <a:pt x="174" y="1"/>
                  </a:moveTo>
                  <a:cubicBezTo>
                    <a:pt x="167" y="1"/>
                    <a:pt x="156" y="1"/>
                    <a:pt x="139" y="13"/>
                  </a:cubicBezTo>
                  <a:cubicBezTo>
                    <a:pt x="97" y="41"/>
                    <a:pt x="46" y="105"/>
                    <a:pt x="17" y="163"/>
                  </a:cubicBezTo>
                  <a:cubicBezTo>
                    <a:pt x="0" y="209"/>
                    <a:pt x="0" y="238"/>
                    <a:pt x="22" y="238"/>
                  </a:cubicBezTo>
                  <a:cubicBezTo>
                    <a:pt x="28" y="238"/>
                    <a:pt x="35" y="233"/>
                    <a:pt x="46" y="233"/>
                  </a:cubicBezTo>
                  <a:cubicBezTo>
                    <a:pt x="22" y="227"/>
                    <a:pt x="22" y="198"/>
                    <a:pt x="40" y="158"/>
                  </a:cubicBezTo>
                  <a:cubicBezTo>
                    <a:pt x="70" y="99"/>
                    <a:pt x="121" y="35"/>
                    <a:pt x="161" y="13"/>
                  </a:cubicBezTo>
                  <a:cubicBezTo>
                    <a:pt x="174" y="6"/>
                    <a:pt x="179" y="1"/>
                    <a:pt x="1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7"/>
            <p:cNvSpPr/>
            <p:nvPr/>
          </p:nvSpPr>
          <p:spPr>
            <a:xfrm>
              <a:off x="556502" y="3849954"/>
              <a:ext cx="16601" cy="14167"/>
            </a:xfrm>
            <a:custGeom>
              <a:avLst/>
              <a:gdLst/>
              <a:ahLst/>
              <a:cxnLst/>
              <a:rect l="l" t="t" r="r" b="b"/>
              <a:pathLst>
                <a:path w="191" h="163" extrusionOk="0">
                  <a:moveTo>
                    <a:pt x="185" y="0"/>
                  </a:moveTo>
                  <a:cubicBezTo>
                    <a:pt x="116" y="47"/>
                    <a:pt x="57" y="99"/>
                    <a:pt x="1" y="157"/>
                  </a:cubicBezTo>
                  <a:cubicBezTo>
                    <a:pt x="1" y="162"/>
                    <a:pt x="1" y="162"/>
                    <a:pt x="6" y="162"/>
                  </a:cubicBezTo>
                  <a:cubicBezTo>
                    <a:pt x="6" y="162"/>
                    <a:pt x="17" y="162"/>
                    <a:pt x="23" y="157"/>
                  </a:cubicBezTo>
                  <a:cubicBezTo>
                    <a:pt x="30" y="151"/>
                    <a:pt x="35" y="146"/>
                    <a:pt x="41" y="133"/>
                  </a:cubicBezTo>
                  <a:cubicBezTo>
                    <a:pt x="70" y="99"/>
                    <a:pt x="121" y="53"/>
                    <a:pt x="162" y="24"/>
                  </a:cubicBezTo>
                  <a:cubicBezTo>
                    <a:pt x="174" y="18"/>
                    <a:pt x="180" y="13"/>
                    <a:pt x="191" y="13"/>
                  </a:cubicBezTo>
                  <a:cubicBezTo>
                    <a:pt x="191" y="0"/>
                    <a:pt x="191" y="0"/>
                    <a:pt x="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7"/>
            <p:cNvSpPr/>
            <p:nvPr/>
          </p:nvSpPr>
          <p:spPr>
            <a:xfrm>
              <a:off x="560500" y="3934348"/>
              <a:ext cx="27204" cy="24249"/>
            </a:xfrm>
            <a:custGeom>
              <a:avLst/>
              <a:gdLst/>
              <a:ahLst/>
              <a:cxnLst/>
              <a:rect l="l" t="t" r="r" b="b"/>
              <a:pathLst>
                <a:path w="313" h="279" extrusionOk="0">
                  <a:moveTo>
                    <a:pt x="70" y="1"/>
                  </a:moveTo>
                  <a:cubicBezTo>
                    <a:pt x="29" y="36"/>
                    <a:pt x="0" y="94"/>
                    <a:pt x="0" y="158"/>
                  </a:cubicBezTo>
                  <a:cubicBezTo>
                    <a:pt x="6" y="163"/>
                    <a:pt x="11" y="163"/>
                    <a:pt x="24" y="169"/>
                  </a:cubicBezTo>
                  <a:cubicBezTo>
                    <a:pt x="18" y="163"/>
                    <a:pt x="18" y="152"/>
                    <a:pt x="18" y="140"/>
                  </a:cubicBezTo>
                  <a:cubicBezTo>
                    <a:pt x="18" y="88"/>
                    <a:pt x="35" y="36"/>
                    <a:pt x="70" y="1"/>
                  </a:cubicBezTo>
                  <a:close/>
                  <a:moveTo>
                    <a:pt x="313" y="262"/>
                  </a:moveTo>
                  <a:lnTo>
                    <a:pt x="313" y="262"/>
                  </a:lnTo>
                  <a:cubicBezTo>
                    <a:pt x="307" y="268"/>
                    <a:pt x="302" y="273"/>
                    <a:pt x="296" y="279"/>
                  </a:cubicBezTo>
                  <a:lnTo>
                    <a:pt x="302" y="279"/>
                  </a:lnTo>
                  <a:cubicBezTo>
                    <a:pt x="307" y="273"/>
                    <a:pt x="307" y="268"/>
                    <a:pt x="313" y="2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7"/>
            <p:cNvSpPr/>
            <p:nvPr/>
          </p:nvSpPr>
          <p:spPr>
            <a:xfrm>
              <a:off x="562064" y="3887675"/>
              <a:ext cx="23119" cy="30246"/>
            </a:xfrm>
            <a:custGeom>
              <a:avLst/>
              <a:gdLst/>
              <a:ahLst/>
              <a:cxnLst/>
              <a:rect l="l" t="t" r="r" b="b"/>
              <a:pathLst>
                <a:path w="266" h="348" extrusionOk="0">
                  <a:moveTo>
                    <a:pt x="161" y="1"/>
                  </a:moveTo>
                  <a:cubicBezTo>
                    <a:pt x="160" y="1"/>
                    <a:pt x="159" y="2"/>
                    <a:pt x="158" y="2"/>
                  </a:cubicBezTo>
                  <a:lnTo>
                    <a:pt x="158" y="2"/>
                  </a:lnTo>
                  <a:cubicBezTo>
                    <a:pt x="159" y="2"/>
                    <a:pt x="160" y="1"/>
                    <a:pt x="161" y="1"/>
                  </a:cubicBezTo>
                  <a:close/>
                  <a:moveTo>
                    <a:pt x="158" y="2"/>
                  </a:moveTo>
                  <a:cubicBezTo>
                    <a:pt x="149" y="6"/>
                    <a:pt x="143" y="7"/>
                    <a:pt x="132" y="12"/>
                  </a:cubicBezTo>
                  <a:cubicBezTo>
                    <a:pt x="75" y="46"/>
                    <a:pt x="23" y="116"/>
                    <a:pt x="17" y="185"/>
                  </a:cubicBezTo>
                  <a:cubicBezTo>
                    <a:pt x="0" y="278"/>
                    <a:pt x="52" y="348"/>
                    <a:pt x="132" y="348"/>
                  </a:cubicBezTo>
                  <a:lnTo>
                    <a:pt x="145" y="348"/>
                  </a:lnTo>
                  <a:cubicBezTo>
                    <a:pt x="191" y="342"/>
                    <a:pt x="236" y="319"/>
                    <a:pt x="266" y="284"/>
                  </a:cubicBezTo>
                  <a:lnTo>
                    <a:pt x="266" y="284"/>
                  </a:lnTo>
                  <a:cubicBezTo>
                    <a:pt x="236" y="313"/>
                    <a:pt x="202" y="330"/>
                    <a:pt x="161" y="330"/>
                  </a:cubicBezTo>
                  <a:cubicBezTo>
                    <a:pt x="156" y="337"/>
                    <a:pt x="156" y="337"/>
                    <a:pt x="150" y="337"/>
                  </a:cubicBezTo>
                  <a:cubicBezTo>
                    <a:pt x="70" y="337"/>
                    <a:pt x="23" y="267"/>
                    <a:pt x="35" y="174"/>
                  </a:cubicBezTo>
                  <a:cubicBezTo>
                    <a:pt x="46" y="101"/>
                    <a:pt x="96" y="33"/>
                    <a:pt x="158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7"/>
            <p:cNvSpPr/>
            <p:nvPr/>
          </p:nvSpPr>
          <p:spPr>
            <a:xfrm>
              <a:off x="570060" y="3854995"/>
              <a:ext cx="23206" cy="22163"/>
            </a:xfrm>
            <a:custGeom>
              <a:avLst/>
              <a:gdLst/>
              <a:ahLst/>
              <a:cxnLst/>
              <a:rect l="l" t="t" r="r" b="b"/>
              <a:pathLst>
                <a:path w="267" h="255" extrusionOk="0">
                  <a:moveTo>
                    <a:pt x="139" y="243"/>
                  </a:moveTo>
                  <a:cubicBezTo>
                    <a:pt x="137" y="243"/>
                    <a:pt x="134" y="244"/>
                    <a:pt x="132" y="245"/>
                  </a:cubicBezTo>
                  <a:lnTo>
                    <a:pt x="132" y="245"/>
                  </a:lnTo>
                  <a:cubicBezTo>
                    <a:pt x="134" y="245"/>
                    <a:pt x="136" y="244"/>
                    <a:pt x="139" y="243"/>
                  </a:cubicBezTo>
                  <a:close/>
                  <a:moveTo>
                    <a:pt x="237" y="0"/>
                  </a:moveTo>
                  <a:cubicBezTo>
                    <a:pt x="226" y="0"/>
                    <a:pt x="208" y="6"/>
                    <a:pt x="192" y="6"/>
                  </a:cubicBezTo>
                  <a:cubicBezTo>
                    <a:pt x="122" y="29"/>
                    <a:pt x="40" y="93"/>
                    <a:pt x="18" y="157"/>
                  </a:cubicBezTo>
                  <a:cubicBezTo>
                    <a:pt x="0" y="214"/>
                    <a:pt x="29" y="254"/>
                    <a:pt x="87" y="254"/>
                  </a:cubicBezTo>
                  <a:cubicBezTo>
                    <a:pt x="99" y="254"/>
                    <a:pt x="110" y="249"/>
                    <a:pt x="122" y="249"/>
                  </a:cubicBezTo>
                  <a:cubicBezTo>
                    <a:pt x="125" y="249"/>
                    <a:pt x="129" y="247"/>
                    <a:pt x="132" y="245"/>
                  </a:cubicBezTo>
                  <a:lnTo>
                    <a:pt x="132" y="245"/>
                  </a:lnTo>
                  <a:cubicBezTo>
                    <a:pt x="119" y="249"/>
                    <a:pt x="109" y="249"/>
                    <a:pt x="104" y="249"/>
                  </a:cubicBezTo>
                  <a:cubicBezTo>
                    <a:pt x="47" y="249"/>
                    <a:pt x="18" y="209"/>
                    <a:pt x="40" y="157"/>
                  </a:cubicBezTo>
                  <a:cubicBezTo>
                    <a:pt x="58" y="93"/>
                    <a:pt x="133" y="29"/>
                    <a:pt x="208" y="11"/>
                  </a:cubicBezTo>
                  <a:cubicBezTo>
                    <a:pt x="226" y="6"/>
                    <a:pt x="237" y="6"/>
                    <a:pt x="249" y="6"/>
                  </a:cubicBezTo>
                  <a:lnTo>
                    <a:pt x="267" y="6"/>
                  </a:lnTo>
                  <a:cubicBezTo>
                    <a:pt x="255" y="0"/>
                    <a:pt x="249" y="0"/>
                    <a:pt x="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7"/>
            <p:cNvSpPr/>
            <p:nvPr/>
          </p:nvSpPr>
          <p:spPr>
            <a:xfrm>
              <a:off x="581099" y="3837873"/>
              <a:ext cx="23293" cy="12690"/>
            </a:xfrm>
            <a:custGeom>
              <a:avLst/>
              <a:gdLst/>
              <a:ahLst/>
              <a:cxnLst/>
              <a:rect l="l" t="t" r="r" b="b"/>
              <a:pathLst>
                <a:path w="268" h="146" extrusionOk="0">
                  <a:moveTo>
                    <a:pt x="238" y="0"/>
                  </a:moveTo>
                  <a:cubicBezTo>
                    <a:pt x="220" y="0"/>
                    <a:pt x="198" y="7"/>
                    <a:pt x="174" y="13"/>
                  </a:cubicBezTo>
                  <a:cubicBezTo>
                    <a:pt x="110" y="35"/>
                    <a:pt x="41" y="77"/>
                    <a:pt x="17" y="104"/>
                  </a:cubicBezTo>
                  <a:cubicBezTo>
                    <a:pt x="1" y="128"/>
                    <a:pt x="6" y="139"/>
                    <a:pt x="35" y="146"/>
                  </a:cubicBezTo>
                  <a:cubicBezTo>
                    <a:pt x="24" y="139"/>
                    <a:pt x="17" y="128"/>
                    <a:pt x="35" y="111"/>
                  </a:cubicBezTo>
                  <a:cubicBezTo>
                    <a:pt x="59" y="82"/>
                    <a:pt x="122" y="42"/>
                    <a:pt x="185" y="18"/>
                  </a:cubicBezTo>
                  <a:cubicBezTo>
                    <a:pt x="209" y="13"/>
                    <a:pt x="233" y="7"/>
                    <a:pt x="249" y="7"/>
                  </a:cubicBezTo>
                  <a:cubicBezTo>
                    <a:pt x="255" y="7"/>
                    <a:pt x="267" y="7"/>
                    <a:pt x="267" y="13"/>
                  </a:cubicBezTo>
                  <a:cubicBezTo>
                    <a:pt x="267" y="0"/>
                    <a:pt x="255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7"/>
            <p:cNvSpPr/>
            <p:nvPr/>
          </p:nvSpPr>
          <p:spPr>
            <a:xfrm>
              <a:off x="609694" y="3942432"/>
              <a:ext cx="38330" cy="18687"/>
            </a:xfrm>
            <a:custGeom>
              <a:avLst/>
              <a:gdLst/>
              <a:ahLst/>
              <a:cxnLst/>
              <a:rect l="l" t="t" r="r" b="b"/>
              <a:pathLst>
                <a:path w="441" h="215" extrusionOk="0">
                  <a:moveTo>
                    <a:pt x="435" y="36"/>
                  </a:moveTo>
                  <a:lnTo>
                    <a:pt x="435" y="54"/>
                  </a:lnTo>
                  <a:cubicBezTo>
                    <a:pt x="435" y="88"/>
                    <a:pt x="424" y="123"/>
                    <a:pt x="412" y="151"/>
                  </a:cubicBezTo>
                  <a:cubicBezTo>
                    <a:pt x="417" y="151"/>
                    <a:pt x="424" y="151"/>
                    <a:pt x="424" y="145"/>
                  </a:cubicBezTo>
                  <a:cubicBezTo>
                    <a:pt x="435" y="129"/>
                    <a:pt x="441" y="100"/>
                    <a:pt x="441" y="76"/>
                  </a:cubicBezTo>
                  <a:cubicBezTo>
                    <a:pt x="441" y="65"/>
                    <a:pt x="435" y="47"/>
                    <a:pt x="435" y="36"/>
                  </a:cubicBezTo>
                  <a:close/>
                  <a:moveTo>
                    <a:pt x="19" y="1"/>
                  </a:moveTo>
                  <a:lnTo>
                    <a:pt x="19" y="1"/>
                  </a:lnTo>
                  <a:cubicBezTo>
                    <a:pt x="8" y="25"/>
                    <a:pt x="1" y="47"/>
                    <a:pt x="1" y="76"/>
                  </a:cubicBezTo>
                  <a:cubicBezTo>
                    <a:pt x="1" y="129"/>
                    <a:pt x="19" y="175"/>
                    <a:pt x="54" y="215"/>
                  </a:cubicBezTo>
                  <a:lnTo>
                    <a:pt x="83" y="215"/>
                  </a:lnTo>
                  <a:cubicBezTo>
                    <a:pt x="36" y="175"/>
                    <a:pt x="13" y="116"/>
                    <a:pt x="8" y="54"/>
                  </a:cubicBezTo>
                  <a:cubicBezTo>
                    <a:pt x="8" y="36"/>
                    <a:pt x="13" y="19"/>
                    <a:pt x="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7"/>
            <p:cNvSpPr/>
            <p:nvPr/>
          </p:nvSpPr>
          <p:spPr>
            <a:xfrm>
              <a:off x="610824" y="3888631"/>
              <a:ext cx="36765" cy="26770"/>
            </a:xfrm>
            <a:custGeom>
              <a:avLst/>
              <a:gdLst/>
              <a:ahLst/>
              <a:cxnLst/>
              <a:rect l="l" t="t" r="r" b="b"/>
              <a:pathLst>
                <a:path w="423" h="308" extrusionOk="0">
                  <a:moveTo>
                    <a:pt x="52" y="1"/>
                  </a:moveTo>
                  <a:lnTo>
                    <a:pt x="52" y="1"/>
                  </a:lnTo>
                  <a:cubicBezTo>
                    <a:pt x="23" y="30"/>
                    <a:pt x="6" y="70"/>
                    <a:pt x="6" y="110"/>
                  </a:cubicBezTo>
                  <a:cubicBezTo>
                    <a:pt x="0" y="221"/>
                    <a:pt x="86" y="308"/>
                    <a:pt x="203" y="308"/>
                  </a:cubicBezTo>
                  <a:lnTo>
                    <a:pt x="209" y="308"/>
                  </a:lnTo>
                  <a:cubicBezTo>
                    <a:pt x="324" y="308"/>
                    <a:pt x="422" y="215"/>
                    <a:pt x="422" y="105"/>
                  </a:cubicBezTo>
                  <a:cubicBezTo>
                    <a:pt x="422" y="83"/>
                    <a:pt x="417" y="65"/>
                    <a:pt x="411" y="48"/>
                  </a:cubicBezTo>
                  <a:lnTo>
                    <a:pt x="411" y="48"/>
                  </a:lnTo>
                  <a:cubicBezTo>
                    <a:pt x="417" y="65"/>
                    <a:pt x="417" y="76"/>
                    <a:pt x="417" y="94"/>
                  </a:cubicBezTo>
                  <a:cubicBezTo>
                    <a:pt x="422" y="203"/>
                    <a:pt x="324" y="291"/>
                    <a:pt x="209" y="291"/>
                  </a:cubicBezTo>
                  <a:lnTo>
                    <a:pt x="209" y="296"/>
                  </a:lnTo>
                  <a:cubicBezTo>
                    <a:pt x="92" y="296"/>
                    <a:pt x="6" y="209"/>
                    <a:pt x="11" y="105"/>
                  </a:cubicBezTo>
                  <a:cubicBezTo>
                    <a:pt x="11" y="65"/>
                    <a:pt x="29" y="30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7"/>
            <p:cNvSpPr/>
            <p:nvPr/>
          </p:nvSpPr>
          <p:spPr>
            <a:xfrm>
              <a:off x="613866" y="3848911"/>
              <a:ext cx="33202" cy="21729"/>
            </a:xfrm>
            <a:custGeom>
              <a:avLst/>
              <a:gdLst/>
              <a:ahLst/>
              <a:cxnLst/>
              <a:rect l="l" t="t" r="r" b="b"/>
              <a:pathLst>
                <a:path w="382" h="250" extrusionOk="0">
                  <a:moveTo>
                    <a:pt x="203" y="1"/>
                  </a:moveTo>
                  <a:cubicBezTo>
                    <a:pt x="104" y="6"/>
                    <a:pt x="22" y="59"/>
                    <a:pt x="11" y="129"/>
                  </a:cubicBezTo>
                  <a:cubicBezTo>
                    <a:pt x="0" y="198"/>
                    <a:pt x="75" y="249"/>
                    <a:pt x="179" y="249"/>
                  </a:cubicBezTo>
                  <a:cubicBezTo>
                    <a:pt x="81" y="249"/>
                    <a:pt x="6" y="198"/>
                    <a:pt x="17" y="129"/>
                  </a:cubicBezTo>
                  <a:cubicBezTo>
                    <a:pt x="22" y="65"/>
                    <a:pt x="110" y="6"/>
                    <a:pt x="203" y="6"/>
                  </a:cubicBezTo>
                  <a:lnTo>
                    <a:pt x="214" y="6"/>
                  </a:lnTo>
                  <a:cubicBezTo>
                    <a:pt x="300" y="6"/>
                    <a:pt x="369" y="54"/>
                    <a:pt x="376" y="111"/>
                  </a:cubicBezTo>
                  <a:cubicBezTo>
                    <a:pt x="376" y="47"/>
                    <a:pt x="300" y="1"/>
                    <a:pt x="208" y="1"/>
                  </a:cubicBezTo>
                  <a:close/>
                  <a:moveTo>
                    <a:pt x="376" y="111"/>
                  </a:moveTo>
                  <a:cubicBezTo>
                    <a:pt x="376" y="186"/>
                    <a:pt x="294" y="249"/>
                    <a:pt x="185" y="249"/>
                  </a:cubicBezTo>
                  <a:cubicBezTo>
                    <a:pt x="294" y="249"/>
                    <a:pt x="382" y="186"/>
                    <a:pt x="376" y="1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7"/>
            <p:cNvSpPr/>
            <p:nvPr/>
          </p:nvSpPr>
          <p:spPr>
            <a:xfrm>
              <a:off x="618907" y="3832397"/>
              <a:ext cx="26596" cy="8083"/>
            </a:xfrm>
            <a:custGeom>
              <a:avLst/>
              <a:gdLst/>
              <a:ahLst/>
              <a:cxnLst/>
              <a:rect l="l" t="t" r="r" b="b"/>
              <a:pathLst>
                <a:path w="306" h="93" extrusionOk="0">
                  <a:moveTo>
                    <a:pt x="161" y="1"/>
                  </a:moveTo>
                  <a:cubicBezTo>
                    <a:pt x="86" y="6"/>
                    <a:pt x="11" y="35"/>
                    <a:pt x="6" y="63"/>
                  </a:cubicBezTo>
                  <a:cubicBezTo>
                    <a:pt x="0" y="73"/>
                    <a:pt x="4" y="79"/>
                    <a:pt x="8" y="86"/>
                  </a:cubicBezTo>
                  <a:lnTo>
                    <a:pt x="8" y="86"/>
                  </a:lnTo>
                  <a:cubicBezTo>
                    <a:pt x="6" y="80"/>
                    <a:pt x="8" y="74"/>
                    <a:pt x="11" y="70"/>
                  </a:cubicBezTo>
                  <a:cubicBezTo>
                    <a:pt x="17" y="41"/>
                    <a:pt x="86" y="12"/>
                    <a:pt x="161" y="12"/>
                  </a:cubicBezTo>
                  <a:cubicBezTo>
                    <a:pt x="167" y="6"/>
                    <a:pt x="173" y="6"/>
                    <a:pt x="179" y="6"/>
                  </a:cubicBezTo>
                  <a:cubicBezTo>
                    <a:pt x="249" y="6"/>
                    <a:pt x="300" y="28"/>
                    <a:pt x="306" y="58"/>
                  </a:cubicBezTo>
                  <a:lnTo>
                    <a:pt x="306" y="47"/>
                  </a:lnTo>
                  <a:cubicBezTo>
                    <a:pt x="306" y="23"/>
                    <a:pt x="249" y="1"/>
                    <a:pt x="179" y="1"/>
                  </a:cubicBezTo>
                  <a:close/>
                  <a:moveTo>
                    <a:pt x="8" y="86"/>
                  </a:moveTo>
                  <a:cubicBezTo>
                    <a:pt x="9" y="88"/>
                    <a:pt x="10" y="91"/>
                    <a:pt x="11" y="92"/>
                  </a:cubicBezTo>
                  <a:cubicBezTo>
                    <a:pt x="10" y="90"/>
                    <a:pt x="9" y="88"/>
                    <a:pt x="8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7"/>
            <p:cNvSpPr/>
            <p:nvPr/>
          </p:nvSpPr>
          <p:spPr>
            <a:xfrm>
              <a:off x="673055" y="3885155"/>
              <a:ext cx="29290" cy="31202"/>
            </a:xfrm>
            <a:custGeom>
              <a:avLst/>
              <a:gdLst/>
              <a:ahLst/>
              <a:cxnLst/>
              <a:rect l="l" t="t" r="r" b="b"/>
              <a:pathLst>
                <a:path w="337" h="359" extrusionOk="0">
                  <a:moveTo>
                    <a:pt x="181" y="0"/>
                  </a:moveTo>
                  <a:lnTo>
                    <a:pt x="181" y="0"/>
                  </a:lnTo>
                  <a:cubicBezTo>
                    <a:pt x="244" y="35"/>
                    <a:pt x="302" y="99"/>
                    <a:pt x="308" y="174"/>
                  </a:cubicBezTo>
                  <a:cubicBezTo>
                    <a:pt x="320" y="273"/>
                    <a:pt x="256" y="348"/>
                    <a:pt x="158" y="348"/>
                  </a:cubicBezTo>
                  <a:lnTo>
                    <a:pt x="152" y="348"/>
                  </a:lnTo>
                  <a:cubicBezTo>
                    <a:pt x="94" y="342"/>
                    <a:pt x="35" y="313"/>
                    <a:pt x="1" y="273"/>
                  </a:cubicBezTo>
                  <a:lnTo>
                    <a:pt x="1" y="273"/>
                  </a:lnTo>
                  <a:cubicBezTo>
                    <a:pt x="42" y="324"/>
                    <a:pt x="99" y="359"/>
                    <a:pt x="163" y="359"/>
                  </a:cubicBezTo>
                  <a:lnTo>
                    <a:pt x="174" y="359"/>
                  </a:lnTo>
                  <a:cubicBezTo>
                    <a:pt x="273" y="359"/>
                    <a:pt x="337" y="284"/>
                    <a:pt x="326" y="185"/>
                  </a:cubicBezTo>
                  <a:cubicBezTo>
                    <a:pt x="320" y="105"/>
                    <a:pt x="256" y="3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7"/>
            <p:cNvSpPr/>
            <p:nvPr/>
          </p:nvSpPr>
          <p:spPr>
            <a:xfrm>
              <a:off x="670708" y="3851518"/>
              <a:ext cx="25118" cy="22163"/>
            </a:xfrm>
            <a:custGeom>
              <a:avLst/>
              <a:gdLst/>
              <a:ahLst/>
              <a:cxnLst/>
              <a:rect l="l" t="t" r="r" b="b"/>
              <a:pathLst>
                <a:path w="289" h="255" extrusionOk="0">
                  <a:moveTo>
                    <a:pt x="51" y="0"/>
                  </a:moveTo>
                  <a:cubicBezTo>
                    <a:pt x="28" y="0"/>
                    <a:pt x="11" y="6"/>
                    <a:pt x="0" y="11"/>
                  </a:cubicBezTo>
                  <a:cubicBezTo>
                    <a:pt x="11" y="6"/>
                    <a:pt x="22" y="6"/>
                    <a:pt x="40" y="6"/>
                  </a:cubicBezTo>
                  <a:cubicBezTo>
                    <a:pt x="51" y="6"/>
                    <a:pt x="62" y="6"/>
                    <a:pt x="75" y="11"/>
                  </a:cubicBezTo>
                  <a:cubicBezTo>
                    <a:pt x="161" y="24"/>
                    <a:pt x="236" y="86"/>
                    <a:pt x="254" y="144"/>
                  </a:cubicBezTo>
                  <a:cubicBezTo>
                    <a:pt x="271" y="208"/>
                    <a:pt x="231" y="249"/>
                    <a:pt x="156" y="249"/>
                  </a:cubicBezTo>
                  <a:lnTo>
                    <a:pt x="110" y="249"/>
                  </a:lnTo>
                  <a:cubicBezTo>
                    <a:pt x="121" y="249"/>
                    <a:pt x="132" y="249"/>
                    <a:pt x="139" y="254"/>
                  </a:cubicBezTo>
                  <a:lnTo>
                    <a:pt x="167" y="254"/>
                  </a:lnTo>
                  <a:cubicBezTo>
                    <a:pt x="249" y="254"/>
                    <a:pt x="289" y="208"/>
                    <a:pt x="271" y="150"/>
                  </a:cubicBezTo>
                  <a:cubicBezTo>
                    <a:pt x="254" y="86"/>
                    <a:pt x="174" y="24"/>
                    <a:pt x="86" y="6"/>
                  </a:cubicBezTo>
                  <a:cubicBezTo>
                    <a:pt x="75" y="6"/>
                    <a:pt x="62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7"/>
            <p:cNvSpPr/>
            <p:nvPr/>
          </p:nvSpPr>
          <p:spPr>
            <a:xfrm>
              <a:off x="661582" y="3834831"/>
              <a:ext cx="24771" cy="11212"/>
            </a:xfrm>
            <a:custGeom>
              <a:avLst/>
              <a:gdLst/>
              <a:ahLst/>
              <a:cxnLst/>
              <a:rect l="l" t="t" r="r" b="b"/>
              <a:pathLst>
                <a:path w="285" h="129" extrusionOk="0">
                  <a:moveTo>
                    <a:pt x="58" y="0"/>
                  </a:moveTo>
                  <a:cubicBezTo>
                    <a:pt x="29" y="0"/>
                    <a:pt x="6" y="7"/>
                    <a:pt x="1" y="19"/>
                  </a:cubicBezTo>
                  <a:cubicBezTo>
                    <a:pt x="12" y="13"/>
                    <a:pt x="29" y="7"/>
                    <a:pt x="52" y="7"/>
                  </a:cubicBezTo>
                  <a:cubicBezTo>
                    <a:pt x="63" y="7"/>
                    <a:pt x="87" y="7"/>
                    <a:pt x="105" y="13"/>
                  </a:cubicBezTo>
                  <a:cubicBezTo>
                    <a:pt x="93" y="7"/>
                    <a:pt x="81" y="0"/>
                    <a:pt x="63" y="0"/>
                  </a:cubicBezTo>
                  <a:close/>
                  <a:moveTo>
                    <a:pt x="261" y="88"/>
                  </a:moveTo>
                  <a:lnTo>
                    <a:pt x="261" y="93"/>
                  </a:lnTo>
                  <a:cubicBezTo>
                    <a:pt x="272" y="112"/>
                    <a:pt x="266" y="123"/>
                    <a:pt x="255" y="128"/>
                  </a:cubicBezTo>
                  <a:cubicBezTo>
                    <a:pt x="272" y="123"/>
                    <a:pt x="284" y="117"/>
                    <a:pt x="284" y="105"/>
                  </a:cubicBezTo>
                  <a:cubicBezTo>
                    <a:pt x="272" y="99"/>
                    <a:pt x="266" y="93"/>
                    <a:pt x="261" y="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7"/>
            <p:cNvSpPr/>
            <p:nvPr/>
          </p:nvSpPr>
          <p:spPr>
            <a:xfrm>
              <a:off x="544421" y="3932958"/>
              <a:ext cx="3129" cy="4085"/>
            </a:xfrm>
            <a:custGeom>
              <a:avLst/>
              <a:gdLst/>
              <a:ahLst/>
              <a:cxnLst/>
              <a:rect l="l" t="t" r="r" b="b"/>
              <a:pathLst>
                <a:path w="36" h="47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11"/>
                    <a:pt x="23" y="29"/>
                    <a:pt x="35" y="46"/>
                  </a:cubicBezTo>
                  <a:cubicBezTo>
                    <a:pt x="30" y="24"/>
                    <a:pt x="17" y="6"/>
                    <a:pt x="1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7"/>
            <p:cNvSpPr/>
            <p:nvPr/>
          </p:nvSpPr>
          <p:spPr>
            <a:xfrm>
              <a:off x="536859" y="3895150"/>
              <a:ext cx="17209" cy="26248"/>
            </a:xfrm>
            <a:custGeom>
              <a:avLst/>
              <a:gdLst/>
              <a:ahLst/>
              <a:cxnLst/>
              <a:rect l="l" t="t" r="r" b="b"/>
              <a:pathLst>
                <a:path w="198" h="302" extrusionOk="0">
                  <a:moveTo>
                    <a:pt x="139" y="1"/>
                  </a:moveTo>
                  <a:cubicBezTo>
                    <a:pt x="133" y="1"/>
                    <a:pt x="128" y="1"/>
                    <a:pt x="122" y="8"/>
                  </a:cubicBezTo>
                  <a:cubicBezTo>
                    <a:pt x="117" y="8"/>
                    <a:pt x="117" y="8"/>
                    <a:pt x="110" y="13"/>
                  </a:cubicBezTo>
                  <a:cubicBezTo>
                    <a:pt x="70" y="35"/>
                    <a:pt x="29" y="105"/>
                    <a:pt x="18" y="174"/>
                  </a:cubicBezTo>
                  <a:cubicBezTo>
                    <a:pt x="0" y="244"/>
                    <a:pt x="24" y="302"/>
                    <a:pt x="58" y="302"/>
                  </a:cubicBezTo>
                  <a:lnTo>
                    <a:pt x="64" y="302"/>
                  </a:lnTo>
                  <a:cubicBezTo>
                    <a:pt x="70" y="296"/>
                    <a:pt x="70" y="296"/>
                    <a:pt x="75" y="296"/>
                  </a:cubicBezTo>
                  <a:cubicBezTo>
                    <a:pt x="122" y="278"/>
                    <a:pt x="168" y="203"/>
                    <a:pt x="179" y="123"/>
                  </a:cubicBezTo>
                  <a:cubicBezTo>
                    <a:pt x="197" y="48"/>
                    <a:pt x="174" y="1"/>
                    <a:pt x="139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7"/>
            <p:cNvSpPr/>
            <p:nvPr/>
          </p:nvSpPr>
          <p:spPr>
            <a:xfrm>
              <a:off x="545898" y="3867511"/>
              <a:ext cx="17209" cy="20251"/>
            </a:xfrm>
            <a:custGeom>
              <a:avLst/>
              <a:gdLst/>
              <a:ahLst/>
              <a:cxnLst/>
              <a:rect l="l" t="t" r="r" b="b"/>
              <a:pathLst>
                <a:path w="198" h="233" extrusionOk="0">
                  <a:moveTo>
                    <a:pt x="163" y="1"/>
                  </a:moveTo>
                  <a:cubicBezTo>
                    <a:pt x="157" y="1"/>
                    <a:pt x="152" y="6"/>
                    <a:pt x="139" y="13"/>
                  </a:cubicBezTo>
                  <a:cubicBezTo>
                    <a:pt x="99" y="35"/>
                    <a:pt x="48" y="99"/>
                    <a:pt x="18" y="158"/>
                  </a:cubicBezTo>
                  <a:cubicBezTo>
                    <a:pt x="0" y="198"/>
                    <a:pt x="0" y="227"/>
                    <a:pt x="24" y="233"/>
                  </a:cubicBezTo>
                  <a:cubicBezTo>
                    <a:pt x="29" y="233"/>
                    <a:pt x="41" y="227"/>
                    <a:pt x="48" y="222"/>
                  </a:cubicBezTo>
                  <a:cubicBezTo>
                    <a:pt x="93" y="198"/>
                    <a:pt x="157" y="128"/>
                    <a:pt x="179" y="65"/>
                  </a:cubicBezTo>
                  <a:cubicBezTo>
                    <a:pt x="197" y="24"/>
                    <a:pt x="192" y="1"/>
                    <a:pt x="174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7"/>
            <p:cNvSpPr/>
            <p:nvPr/>
          </p:nvSpPr>
          <p:spPr>
            <a:xfrm>
              <a:off x="558414" y="3850475"/>
              <a:ext cx="16775" cy="13646"/>
            </a:xfrm>
            <a:custGeom>
              <a:avLst/>
              <a:gdLst/>
              <a:ahLst/>
              <a:cxnLst/>
              <a:rect l="l" t="t" r="r" b="b"/>
              <a:pathLst>
                <a:path w="193" h="157" extrusionOk="0">
                  <a:moveTo>
                    <a:pt x="181" y="1"/>
                  </a:moveTo>
                  <a:cubicBezTo>
                    <a:pt x="174" y="1"/>
                    <a:pt x="174" y="1"/>
                    <a:pt x="169" y="7"/>
                  </a:cubicBezTo>
                  <a:cubicBezTo>
                    <a:pt x="158" y="7"/>
                    <a:pt x="152" y="12"/>
                    <a:pt x="140" y="18"/>
                  </a:cubicBezTo>
                  <a:cubicBezTo>
                    <a:pt x="99" y="47"/>
                    <a:pt x="48" y="93"/>
                    <a:pt x="19" y="127"/>
                  </a:cubicBezTo>
                  <a:cubicBezTo>
                    <a:pt x="13" y="140"/>
                    <a:pt x="8" y="145"/>
                    <a:pt x="1" y="151"/>
                  </a:cubicBezTo>
                  <a:cubicBezTo>
                    <a:pt x="1" y="156"/>
                    <a:pt x="1" y="156"/>
                    <a:pt x="8" y="156"/>
                  </a:cubicBezTo>
                  <a:cubicBezTo>
                    <a:pt x="8" y="156"/>
                    <a:pt x="19" y="151"/>
                    <a:pt x="35" y="140"/>
                  </a:cubicBezTo>
                  <a:cubicBezTo>
                    <a:pt x="59" y="127"/>
                    <a:pt x="88" y="105"/>
                    <a:pt x="112" y="81"/>
                  </a:cubicBezTo>
                  <a:cubicBezTo>
                    <a:pt x="140" y="63"/>
                    <a:pt x="158" y="41"/>
                    <a:pt x="174" y="23"/>
                  </a:cubicBezTo>
                  <a:cubicBezTo>
                    <a:pt x="187" y="7"/>
                    <a:pt x="192" y="1"/>
                    <a:pt x="181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7"/>
            <p:cNvSpPr/>
            <p:nvPr/>
          </p:nvSpPr>
          <p:spPr>
            <a:xfrm>
              <a:off x="562064" y="3929916"/>
              <a:ext cx="28160" cy="28682"/>
            </a:xfrm>
            <a:custGeom>
              <a:avLst/>
              <a:gdLst/>
              <a:ahLst/>
              <a:cxnLst/>
              <a:rect l="l" t="t" r="r" b="b"/>
              <a:pathLst>
                <a:path w="324" h="330" extrusionOk="0">
                  <a:moveTo>
                    <a:pt x="156" y="1"/>
                  </a:moveTo>
                  <a:cubicBezTo>
                    <a:pt x="116" y="1"/>
                    <a:pt x="75" y="24"/>
                    <a:pt x="52" y="52"/>
                  </a:cubicBezTo>
                  <a:cubicBezTo>
                    <a:pt x="17" y="87"/>
                    <a:pt x="0" y="139"/>
                    <a:pt x="0" y="191"/>
                  </a:cubicBezTo>
                  <a:cubicBezTo>
                    <a:pt x="0" y="203"/>
                    <a:pt x="0" y="214"/>
                    <a:pt x="6" y="220"/>
                  </a:cubicBezTo>
                  <a:cubicBezTo>
                    <a:pt x="86" y="273"/>
                    <a:pt x="179" y="307"/>
                    <a:pt x="278" y="330"/>
                  </a:cubicBezTo>
                  <a:cubicBezTo>
                    <a:pt x="284" y="324"/>
                    <a:pt x="289" y="319"/>
                    <a:pt x="295" y="313"/>
                  </a:cubicBezTo>
                  <a:cubicBezTo>
                    <a:pt x="313" y="284"/>
                    <a:pt x="324" y="244"/>
                    <a:pt x="324" y="198"/>
                  </a:cubicBezTo>
                  <a:cubicBezTo>
                    <a:pt x="324" y="87"/>
                    <a:pt x="249" y="1"/>
                    <a:pt x="161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7"/>
            <p:cNvSpPr/>
            <p:nvPr/>
          </p:nvSpPr>
          <p:spPr>
            <a:xfrm>
              <a:off x="563976" y="3886111"/>
              <a:ext cx="28856" cy="30855"/>
            </a:xfrm>
            <a:custGeom>
              <a:avLst/>
              <a:gdLst/>
              <a:ahLst/>
              <a:cxnLst/>
              <a:rect l="l" t="t" r="r" b="b"/>
              <a:pathLst>
                <a:path w="332" h="355" extrusionOk="0">
                  <a:moveTo>
                    <a:pt x="209" y="1"/>
                  </a:moveTo>
                  <a:cubicBezTo>
                    <a:pt x="203" y="1"/>
                    <a:pt x="192" y="1"/>
                    <a:pt x="180" y="8"/>
                  </a:cubicBezTo>
                  <a:cubicBezTo>
                    <a:pt x="169" y="8"/>
                    <a:pt x="157" y="13"/>
                    <a:pt x="139" y="19"/>
                  </a:cubicBezTo>
                  <a:cubicBezTo>
                    <a:pt x="76" y="48"/>
                    <a:pt x="24" y="117"/>
                    <a:pt x="13" y="192"/>
                  </a:cubicBezTo>
                  <a:cubicBezTo>
                    <a:pt x="1" y="285"/>
                    <a:pt x="48" y="355"/>
                    <a:pt x="128" y="355"/>
                  </a:cubicBezTo>
                  <a:cubicBezTo>
                    <a:pt x="134" y="355"/>
                    <a:pt x="134" y="355"/>
                    <a:pt x="139" y="348"/>
                  </a:cubicBezTo>
                  <a:cubicBezTo>
                    <a:pt x="180" y="348"/>
                    <a:pt x="214" y="331"/>
                    <a:pt x="244" y="302"/>
                  </a:cubicBezTo>
                  <a:cubicBezTo>
                    <a:pt x="291" y="267"/>
                    <a:pt x="319" y="209"/>
                    <a:pt x="325" y="152"/>
                  </a:cubicBezTo>
                  <a:cubicBezTo>
                    <a:pt x="331" y="117"/>
                    <a:pt x="325" y="94"/>
                    <a:pt x="313" y="70"/>
                  </a:cubicBezTo>
                  <a:cubicBezTo>
                    <a:pt x="296" y="24"/>
                    <a:pt x="256" y="1"/>
                    <a:pt x="209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7"/>
            <p:cNvSpPr/>
            <p:nvPr/>
          </p:nvSpPr>
          <p:spPr>
            <a:xfrm>
              <a:off x="571625" y="3855430"/>
              <a:ext cx="27204" cy="21207"/>
            </a:xfrm>
            <a:custGeom>
              <a:avLst/>
              <a:gdLst/>
              <a:ahLst/>
              <a:cxnLst/>
              <a:rect l="l" t="t" r="r" b="b"/>
              <a:pathLst>
                <a:path w="313" h="244" extrusionOk="0">
                  <a:moveTo>
                    <a:pt x="231" y="1"/>
                  </a:moveTo>
                  <a:cubicBezTo>
                    <a:pt x="219" y="1"/>
                    <a:pt x="208" y="1"/>
                    <a:pt x="190" y="6"/>
                  </a:cubicBezTo>
                  <a:cubicBezTo>
                    <a:pt x="115" y="24"/>
                    <a:pt x="40" y="88"/>
                    <a:pt x="22" y="152"/>
                  </a:cubicBezTo>
                  <a:cubicBezTo>
                    <a:pt x="0" y="204"/>
                    <a:pt x="29" y="244"/>
                    <a:pt x="86" y="244"/>
                  </a:cubicBezTo>
                  <a:cubicBezTo>
                    <a:pt x="92" y="244"/>
                    <a:pt x="104" y="244"/>
                    <a:pt x="121" y="238"/>
                  </a:cubicBezTo>
                  <a:cubicBezTo>
                    <a:pt x="203" y="222"/>
                    <a:pt x="289" y="145"/>
                    <a:pt x="300" y="76"/>
                  </a:cubicBezTo>
                  <a:cubicBezTo>
                    <a:pt x="312" y="36"/>
                    <a:pt x="289" y="6"/>
                    <a:pt x="249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7"/>
            <p:cNvSpPr/>
            <p:nvPr/>
          </p:nvSpPr>
          <p:spPr>
            <a:xfrm>
              <a:off x="582576" y="3838481"/>
              <a:ext cx="23293" cy="12081"/>
            </a:xfrm>
            <a:custGeom>
              <a:avLst/>
              <a:gdLst/>
              <a:ahLst/>
              <a:cxnLst/>
              <a:rect l="l" t="t" r="r" b="b"/>
              <a:pathLst>
                <a:path w="268" h="139" extrusionOk="0">
                  <a:moveTo>
                    <a:pt x="232" y="0"/>
                  </a:moveTo>
                  <a:cubicBezTo>
                    <a:pt x="216" y="0"/>
                    <a:pt x="192" y="6"/>
                    <a:pt x="168" y="11"/>
                  </a:cubicBezTo>
                  <a:cubicBezTo>
                    <a:pt x="105" y="35"/>
                    <a:pt x="42" y="75"/>
                    <a:pt x="18" y="104"/>
                  </a:cubicBezTo>
                  <a:cubicBezTo>
                    <a:pt x="0" y="121"/>
                    <a:pt x="7" y="132"/>
                    <a:pt x="18" y="139"/>
                  </a:cubicBezTo>
                  <a:lnTo>
                    <a:pt x="35" y="139"/>
                  </a:lnTo>
                  <a:cubicBezTo>
                    <a:pt x="53" y="139"/>
                    <a:pt x="70" y="139"/>
                    <a:pt x="93" y="132"/>
                  </a:cubicBezTo>
                  <a:cubicBezTo>
                    <a:pt x="168" y="110"/>
                    <a:pt x="243" y="63"/>
                    <a:pt x="261" y="28"/>
                  </a:cubicBezTo>
                  <a:cubicBezTo>
                    <a:pt x="267" y="17"/>
                    <a:pt x="261" y="6"/>
                    <a:pt x="250" y="6"/>
                  </a:cubicBezTo>
                  <a:cubicBezTo>
                    <a:pt x="250" y="0"/>
                    <a:pt x="238" y="0"/>
                    <a:pt x="232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7"/>
            <p:cNvSpPr/>
            <p:nvPr/>
          </p:nvSpPr>
          <p:spPr>
            <a:xfrm>
              <a:off x="610302" y="3928351"/>
              <a:ext cx="37287" cy="32767"/>
            </a:xfrm>
            <a:custGeom>
              <a:avLst/>
              <a:gdLst/>
              <a:ahLst/>
              <a:cxnLst/>
              <a:rect l="l" t="t" r="r" b="b"/>
              <a:pathLst>
                <a:path w="429" h="377" extrusionOk="0">
                  <a:moveTo>
                    <a:pt x="215" y="1"/>
                  </a:moveTo>
                  <a:cubicBezTo>
                    <a:pt x="116" y="1"/>
                    <a:pt x="35" y="70"/>
                    <a:pt x="12" y="163"/>
                  </a:cubicBezTo>
                  <a:cubicBezTo>
                    <a:pt x="6" y="181"/>
                    <a:pt x="1" y="198"/>
                    <a:pt x="1" y="216"/>
                  </a:cubicBezTo>
                  <a:cubicBezTo>
                    <a:pt x="6" y="278"/>
                    <a:pt x="29" y="337"/>
                    <a:pt x="76" y="377"/>
                  </a:cubicBezTo>
                  <a:cubicBezTo>
                    <a:pt x="185" y="366"/>
                    <a:pt x="295" y="348"/>
                    <a:pt x="405" y="313"/>
                  </a:cubicBezTo>
                  <a:cubicBezTo>
                    <a:pt x="417" y="285"/>
                    <a:pt x="428" y="250"/>
                    <a:pt x="428" y="216"/>
                  </a:cubicBezTo>
                  <a:lnTo>
                    <a:pt x="428" y="198"/>
                  </a:lnTo>
                  <a:cubicBezTo>
                    <a:pt x="417" y="88"/>
                    <a:pt x="324" y="1"/>
                    <a:pt x="215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7"/>
            <p:cNvSpPr/>
            <p:nvPr/>
          </p:nvSpPr>
          <p:spPr>
            <a:xfrm>
              <a:off x="611258" y="3881678"/>
              <a:ext cx="36330" cy="32767"/>
            </a:xfrm>
            <a:custGeom>
              <a:avLst/>
              <a:gdLst/>
              <a:ahLst/>
              <a:cxnLst/>
              <a:rect l="l" t="t" r="r" b="b"/>
              <a:pathLst>
                <a:path w="418" h="377" extrusionOk="0">
                  <a:moveTo>
                    <a:pt x="215" y="0"/>
                  </a:moveTo>
                  <a:cubicBezTo>
                    <a:pt x="145" y="0"/>
                    <a:pt x="87" y="35"/>
                    <a:pt x="47" y="81"/>
                  </a:cubicBezTo>
                  <a:cubicBezTo>
                    <a:pt x="24" y="110"/>
                    <a:pt x="6" y="145"/>
                    <a:pt x="6" y="185"/>
                  </a:cubicBezTo>
                  <a:cubicBezTo>
                    <a:pt x="1" y="289"/>
                    <a:pt x="87" y="376"/>
                    <a:pt x="204" y="376"/>
                  </a:cubicBezTo>
                  <a:lnTo>
                    <a:pt x="204" y="371"/>
                  </a:lnTo>
                  <a:cubicBezTo>
                    <a:pt x="319" y="371"/>
                    <a:pt x="417" y="283"/>
                    <a:pt x="412" y="174"/>
                  </a:cubicBezTo>
                  <a:cubicBezTo>
                    <a:pt x="412" y="156"/>
                    <a:pt x="412" y="145"/>
                    <a:pt x="406" y="128"/>
                  </a:cubicBezTo>
                  <a:cubicBezTo>
                    <a:pt x="383" y="52"/>
                    <a:pt x="308" y="0"/>
                    <a:pt x="220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7"/>
            <p:cNvSpPr/>
            <p:nvPr/>
          </p:nvSpPr>
          <p:spPr>
            <a:xfrm>
              <a:off x="614300" y="3849432"/>
              <a:ext cx="32332" cy="21207"/>
            </a:xfrm>
            <a:custGeom>
              <a:avLst/>
              <a:gdLst/>
              <a:ahLst/>
              <a:cxnLst/>
              <a:rect l="l" t="t" r="r" b="b"/>
              <a:pathLst>
                <a:path w="372" h="244" extrusionOk="0">
                  <a:moveTo>
                    <a:pt x="198" y="0"/>
                  </a:moveTo>
                  <a:cubicBezTo>
                    <a:pt x="105" y="0"/>
                    <a:pt x="17" y="59"/>
                    <a:pt x="12" y="123"/>
                  </a:cubicBezTo>
                  <a:cubicBezTo>
                    <a:pt x="1" y="192"/>
                    <a:pt x="76" y="243"/>
                    <a:pt x="174" y="243"/>
                  </a:cubicBezTo>
                  <a:lnTo>
                    <a:pt x="180" y="243"/>
                  </a:lnTo>
                  <a:cubicBezTo>
                    <a:pt x="289" y="243"/>
                    <a:pt x="371" y="180"/>
                    <a:pt x="371" y="105"/>
                  </a:cubicBezTo>
                  <a:cubicBezTo>
                    <a:pt x="364" y="48"/>
                    <a:pt x="295" y="0"/>
                    <a:pt x="209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7"/>
            <p:cNvSpPr/>
            <p:nvPr/>
          </p:nvSpPr>
          <p:spPr>
            <a:xfrm>
              <a:off x="619341" y="3832919"/>
              <a:ext cx="26161" cy="10604"/>
            </a:xfrm>
            <a:custGeom>
              <a:avLst/>
              <a:gdLst/>
              <a:ahLst/>
              <a:cxnLst/>
              <a:rect l="l" t="t" r="r" b="b"/>
              <a:pathLst>
                <a:path w="301" h="122" extrusionOk="0">
                  <a:moveTo>
                    <a:pt x="174" y="0"/>
                  </a:moveTo>
                  <a:cubicBezTo>
                    <a:pt x="168" y="0"/>
                    <a:pt x="162" y="0"/>
                    <a:pt x="156" y="6"/>
                  </a:cubicBezTo>
                  <a:cubicBezTo>
                    <a:pt x="81" y="6"/>
                    <a:pt x="12" y="35"/>
                    <a:pt x="6" y="64"/>
                  </a:cubicBezTo>
                  <a:cubicBezTo>
                    <a:pt x="1" y="70"/>
                    <a:pt x="1" y="81"/>
                    <a:pt x="6" y="86"/>
                  </a:cubicBezTo>
                  <a:cubicBezTo>
                    <a:pt x="18" y="104"/>
                    <a:pt x="63" y="121"/>
                    <a:pt x="127" y="121"/>
                  </a:cubicBezTo>
                  <a:lnTo>
                    <a:pt x="145" y="121"/>
                  </a:lnTo>
                  <a:cubicBezTo>
                    <a:pt x="226" y="115"/>
                    <a:pt x="290" y="86"/>
                    <a:pt x="301" y="57"/>
                  </a:cubicBezTo>
                  <a:lnTo>
                    <a:pt x="301" y="52"/>
                  </a:lnTo>
                  <a:cubicBezTo>
                    <a:pt x="295" y="22"/>
                    <a:pt x="244" y="0"/>
                    <a:pt x="174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7"/>
            <p:cNvSpPr/>
            <p:nvPr/>
          </p:nvSpPr>
          <p:spPr>
            <a:xfrm>
              <a:off x="624295" y="3829877"/>
              <a:ext cx="17209" cy="1043"/>
            </a:xfrm>
            <a:custGeom>
              <a:avLst/>
              <a:gdLst/>
              <a:ahLst/>
              <a:cxnLst/>
              <a:rect l="l" t="t" r="r" b="b"/>
              <a:pathLst>
                <a:path w="198" h="12" extrusionOk="0">
                  <a:moveTo>
                    <a:pt x="140" y="1"/>
                  </a:moveTo>
                  <a:cubicBezTo>
                    <a:pt x="99" y="1"/>
                    <a:pt x="48" y="6"/>
                    <a:pt x="1" y="12"/>
                  </a:cubicBezTo>
                  <a:lnTo>
                    <a:pt x="105" y="12"/>
                  </a:lnTo>
                  <a:cubicBezTo>
                    <a:pt x="129" y="12"/>
                    <a:pt x="145" y="12"/>
                    <a:pt x="163" y="6"/>
                  </a:cubicBezTo>
                  <a:lnTo>
                    <a:pt x="198" y="6"/>
                  </a:lnTo>
                  <a:cubicBezTo>
                    <a:pt x="180" y="1"/>
                    <a:pt x="163" y="1"/>
                    <a:pt x="140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7"/>
            <p:cNvSpPr/>
            <p:nvPr/>
          </p:nvSpPr>
          <p:spPr>
            <a:xfrm>
              <a:off x="669578" y="3928960"/>
              <a:ext cx="21207" cy="16601"/>
            </a:xfrm>
            <a:custGeom>
              <a:avLst/>
              <a:gdLst/>
              <a:ahLst/>
              <a:cxnLst/>
              <a:rect l="l" t="t" r="r" b="b"/>
              <a:pathLst>
                <a:path w="244" h="191" extrusionOk="0">
                  <a:moveTo>
                    <a:pt x="192" y="0"/>
                  </a:moveTo>
                  <a:cubicBezTo>
                    <a:pt x="88" y="0"/>
                    <a:pt x="6" y="87"/>
                    <a:pt x="1" y="191"/>
                  </a:cubicBezTo>
                  <a:cubicBezTo>
                    <a:pt x="30" y="180"/>
                    <a:pt x="53" y="162"/>
                    <a:pt x="82" y="145"/>
                  </a:cubicBezTo>
                  <a:cubicBezTo>
                    <a:pt x="139" y="105"/>
                    <a:pt x="198" y="57"/>
                    <a:pt x="244" y="12"/>
                  </a:cubicBezTo>
                  <a:cubicBezTo>
                    <a:pt x="227" y="6"/>
                    <a:pt x="214" y="0"/>
                    <a:pt x="198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7"/>
            <p:cNvSpPr/>
            <p:nvPr/>
          </p:nvSpPr>
          <p:spPr>
            <a:xfrm>
              <a:off x="668101" y="3883677"/>
              <a:ext cx="32854" cy="31724"/>
            </a:xfrm>
            <a:custGeom>
              <a:avLst/>
              <a:gdLst/>
              <a:ahLst/>
              <a:cxnLst/>
              <a:rect l="l" t="t" r="r" b="b"/>
              <a:pathLst>
                <a:path w="378" h="365" extrusionOk="0">
                  <a:moveTo>
                    <a:pt x="151" y="1"/>
                  </a:moveTo>
                  <a:cubicBezTo>
                    <a:pt x="65" y="1"/>
                    <a:pt x="1" y="70"/>
                    <a:pt x="1" y="162"/>
                  </a:cubicBezTo>
                  <a:cubicBezTo>
                    <a:pt x="6" y="209"/>
                    <a:pt x="23" y="255"/>
                    <a:pt x="58" y="290"/>
                  </a:cubicBezTo>
                  <a:cubicBezTo>
                    <a:pt x="92" y="330"/>
                    <a:pt x="151" y="359"/>
                    <a:pt x="209" y="365"/>
                  </a:cubicBezTo>
                  <a:lnTo>
                    <a:pt x="215" y="365"/>
                  </a:lnTo>
                  <a:cubicBezTo>
                    <a:pt x="313" y="365"/>
                    <a:pt x="377" y="290"/>
                    <a:pt x="365" y="191"/>
                  </a:cubicBezTo>
                  <a:cubicBezTo>
                    <a:pt x="359" y="116"/>
                    <a:pt x="301" y="52"/>
                    <a:pt x="238" y="17"/>
                  </a:cubicBezTo>
                  <a:cubicBezTo>
                    <a:pt x="215" y="12"/>
                    <a:pt x="197" y="6"/>
                    <a:pt x="174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7"/>
            <p:cNvSpPr/>
            <p:nvPr/>
          </p:nvSpPr>
          <p:spPr>
            <a:xfrm>
              <a:off x="664624" y="3851953"/>
              <a:ext cx="29638" cy="21207"/>
            </a:xfrm>
            <a:custGeom>
              <a:avLst/>
              <a:gdLst/>
              <a:ahLst/>
              <a:cxnLst/>
              <a:rect l="l" t="t" r="r" b="b"/>
              <a:pathLst>
                <a:path w="341" h="244" extrusionOk="0">
                  <a:moveTo>
                    <a:pt x="110" y="1"/>
                  </a:moveTo>
                  <a:cubicBezTo>
                    <a:pt x="92" y="1"/>
                    <a:pt x="81" y="1"/>
                    <a:pt x="70" y="6"/>
                  </a:cubicBezTo>
                  <a:cubicBezTo>
                    <a:pt x="23" y="19"/>
                    <a:pt x="1" y="46"/>
                    <a:pt x="6" y="94"/>
                  </a:cubicBezTo>
                  <a:cubicBezTo>
                    <a:pt x="12" y="158"/>
                    <a:pt x="92" y="220"/>
                    <a:pt x="180" y="244"/>
                  </a:cubicBezTo>
                  <a:lnTo>
                    <a:pt x="226" y="244"/>
                  </a:lnTo>
                  <a:cubicBezTo>
                    <a:pt x="301" y="244"/>
                    <a:pt x="341" y="203"/>
                    <a:pt x="324" y="139"/>
                  </a:cubicBezTo>
                  <a:cubicBezTo>
                    <a:pt x="306" y="81"/>
                    <a:pt x="231" y="19"/>
                    <a:pt x="145" y="6"/>
                  </a:cubicBezTo>
                  <a:cubicBezTo>
                    <a:pt x="132" y="1"/>
                    <a:pt x="121" y="1"/>
                    <a:pt x="110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7"/>
            <p:cNvSpPr/>
            <p:nvPr/>
          </p:nvSpPr>
          <p:spPr>
            <a:xfrm>
              <a:off x="660539" y="3835439"/>
              <a:ext cx="24684" cy="11038"/>
            </a:xfrm>
            <a:custGeom>
              <a:avLst/>
              <a:gdLst/>
              <a:ahLst/>
              <a:cxnLst/>
              <a:rect l="l" t="t" r="r" b="b"/>
              <a:pathLst>
                <a:path w="284" h="127" extrusionOk="0">
                  <a:moveTo>
                    <a:pt x="64" y="0"/>
                  </a:moveTo>
                  <a:cubicBezTo>
                    <a:pt x="41" y="0"/>
                    <a:pt x="24" y="6"/>
                    <a:pt x="13" y="12"/>
                  </a:cubicBezTo>
                  <a:cubicBezTo>
                    <a:pt x="0" y="17"/>
                    <a:pt x="0" y="23"/>
                    <a:pt x="0" y="35"/>
                  </a:cubicBezTo>
                  <a:cubicBezTo>
                    <a:pt x="13" y="70"/>
                    <a:pt x="88" y="110"/>
                    <a:pt x="168" y="127"/>
                  </a:cubicBezTo>
                  <a:lnTo>
                    <a:pt x="221" y="127"/>
                  </a:lnTo>
                  <a:cubicBezTo>
                    <a:pt x="243" y="127"/>
                    <a:pt x="256" y="127"/>
                    <a:pt x="267" y="121"/>
                  </a:cubicBezTo>
                  <a:cubicBezTo>
                    <a:pt x="278" y="116"/>
                    <a:pt x="284" y="105"/>
                    <a:pt x="273" y="86"/>
                  </a:cubicBezTo>
                  <a:lnTo>
                    <a:pt x="273" y="81"/>
                  </a:lnTo>
                  <a:cubicBezTo>
                    <a:pt x="221" y="52"/>
                    <a:pt x="168" y="28"/>
                    <a:pt x="117" y="6"/>
                  </a:cubicBezTo>
                  <a:cubicBezTo>
                    <a:pt x="99" y="0"/>
                    <a:pt x="75" y="0"/>
                    <a:pt x="64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7"/>
            <p:cNvSpPr/>
            <p:nvPr/>
          </p:nvSpPr>
          <p:spPr>
            <a:xfrm>
              <a:off x="706256" y="3864990"/>
              <a:ext cx="3737" cy="8692"/>
            </a:xfrm>
            <a:custGeom>
              <a:avLst/>
              <a:gdLst/>
              <a:ahLst/>
              <a:cxnLst/>
              <a:rect l="l" t="t" r="r" b="b"/>
              <a:pathLst>
                <a:path w="43" h="100" extrusionOk="0">
                  <a:moveTo>
                    <a:pt x="1" y="1"/>
                  </a:moveTo>
                  <a:cubicBezTo>
                    <a:pt x="1" y="13"/>
                    <a:pt x="8" y="24"/>
                    <a:pt x="13" y="35"/>
                  </a:cubicBezTo>
                  <a:cubicBezTo>
                    <a:pt x="19" y="59"/>
                    <a:pt x="30" y="77"/>
                    <a:pt x="42" y="99"/>
                  </a:cubicBezTo>
                  <a:cubicBezTo>
                    <a:pt x="35" y="64"/>
                    <a:pt x="19" y="35"/>
                    <a:pt x="1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7"/>
            <p:cNvSpPr/>
            <p:nvPr/>
          </p:nvSpPr>
          <p:spPr>
            <a:xfrm>
              <a:off x="-970942" y="4163196"/>
              <a:ext cx="6972147" cy="1402547"/>
            </a:xfrm>
            <a:custGeom>
              <a:avLst/>
              <a:gdLst/>
              <a:ahLst/>
              <a:cxnLst/>
              <a:rect l="l" t="t" r="r" b="b"/>
              <a:pathLst>
                <a:path w="80218" h="16137" extrusionOk="0">
                  <a:moveTo>
                    <a:pt x="35300" y="0"/>
                  </a:moveTo>
                  <a:cubicBezTo>
                    <a:pt x="27367" y="0"/>
                    <a:pt x="16335" y="388"/>
                    <a:pt x="1092" y="1303"/>
                  </a:cubicBezTo>
                  <a:cubicBezTo>
                    <a:pt x="1092" y="1303"/>
                    <a:pt x="0" y="16137"/>
                    <a:pt x="7203" y="16137"/>
                  </a:cubicBezTo>
                  <a:cubicBezTo>
                    <a:pt x="7344" y="16137"/>
                    <a:pt x="7488" y="16131"/>
                    <a:pt x="7634" y="16119"/>
                  </a:cubicBezTo>
                  <a:cubicBezTo>
                    <a:pt x="80217" y="10385"/>
                    <a:pt x="49654" y="782"/>
                    <a:pt x="49654" y="782"/>
                  </a:cubicBezTo>
                  <a:cubicBezTo>
                    <a:pt x="46710" y="291"/>
                    <a:pt x="42165" y="0"/>
                    <a:pt x="35300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7"/>
            <p:cNvSpPr/>
            <p:nvPr/>
          </p:nvSpPr>
          <p:spPr>
            <a:xfrm>
              <a:off x="6384474" y="3916981"/>
              <a:ext cx="197215" cy="337202"/>
            </a:xfrm>
            <a:custGeom>
              <a:avLst/>
              <a:gdLst/>
              <a:ahLst/>
              <a:cxnLst/>
              <a:rect l="l" t="t" r="r" b="b"/>
              <a:pathLst>
                <a:path w="4697" h="8031" extrusionOk="0">
                  <a:moveTo>
                    <a:pt x="1594" y="1"/>
                  </a:moveTo>
                  <a:cubicBezTo>
                    <a:pt x="1583" y="1"/>
                    <a:pt x="1575" y="7"/>
                    <a:pt x="1570" y="19"/>
                  </a:cubicBezTo>
                  <a:cubicBezTo>
                    <a:pt x="528" y="2444"/>
                    <a:pt x="1" y="7044"/>
                    <a:pt x="1130" y="7709"/>
                  </a:cubicBezTo>
                  <a:cubicBezTo>
                    <a:pt x="1506" y="7933"/>
                    <a:pt x="1854" y="8031"/>
                    <a:pt x="2170" y="8031"/>
                  </a:cubicBezTo>
                  <a:cubicBezTo>
                    <a:pt x="2720" y="8031"/>
                    <a:pt x="3176" y="7737"/>
                    <a:pt x="3525" y="7303"/>
                  </a:cubicBezTo>
                  <a:cubicBezTo>
                    <a:pt x="4696" y="5863"/>
                    <a:pt x="1921" y="1"/>
                    <a:pt x="159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7"/>
            <p:cNvSpPr/>
            <p:nvPr/>
          </p:nvSpPr>
          <p:spPr>
            <a:xfrm>
              <a:off x="6357770" y="4095218"/>
              <a:ext cx="97915" cy="167572"/>
            </a:xfrm>
            <a:custGeom>
              <a:avLst/>
              <a:gdLst/>
              <a:ahLst/>
              <a:cxnLst/>
              <a:rect l="l" t="t" r="r" b="b"/>
              <a:pathLst>
                <a:path w="2332" h="3991" extrusionOk="0">
                  <a:moveTo>
                    <a:pt x="787" y="0"/>
                  </a:moveTo>
                  <a:cubicBezTo>
                    <a:pt x="782" y="0"/>
                    <a:pt x="778" y="3"/>
                    <a:pt x="776" y="9"/>
                  </a:cubicBezTo>
                  <a:cubicBezTo>
                    <a:pt x="262" y="1219"/>
                    <a:pt x="1" y="3499"/>
                    <a:pt x="556" y="3835"/>
                  </a:cubicBezTo>
                  <a:cubicBezTo>
                    <a:pt x="743" y="3943"/>
                    <a:pt x="916" y="3991"/>
                    <a:pt x="1072" y="3991"/>
                  </a:cubicBezTo>
                  <a:cubicBezTo>
                    <a:pt x="1348" y="3991"/>
                    <a:pt x="1575" y="3845"/>
                    <a:pt x="1747" y="3632"/>
                  </a:cubicBezTo>
                  <a:cubicBezTo>
                    <a:pt x="2332" y="2913"/>
                    <a:pt x="952" y="0"/>
                    <a:pt x="787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7"/>
            <p:cNvSpPr/>
            <p:nvPr/>
          </p:nvSpPr>
          <p:spPr>
            <a:xfrm>
              <a:off x="6270352" y="4121208"/>
              <a:ext cx="143639" cy="167740"/>
            </a:xfrm>
            <a:custGeom>
              <a:avLst/>
              <a:gdLst/>
              <a:ahLst/>
              <a:cxnLst/>
              <a:rect l="l" t="t" r="r" b="b"/>
              <a:pathLst>
                <a:path w="3421" h="3995" extrusionOk="0">
                  <a:moveTo>
                    <a:pt x="1152" y="1"/>
                  </a:moveTo>
                  <a:cubicBezTo>
                    <a:pt x="1144" y="1"/>
                    <a:pt x="1138" y="4"/>
                    <a:pt x="1134" y="10"/>
                  </a:cubicBezTo>
                  <a:cubicBezTo>
                    <a:pt x="376" y="1213"/>
                    <a:pt x="0" y="3499"/>
                    <a:pt x="822" y="3833"/>
                  </a:cubicBezTo>
                  <a:cubicBezTo>
                    <a:pt x="1098" y="3946"/>
                    <a:pt x="1352" y="3995"/>
                    <a:pt x="1584" y="3995"/>
                  </a:cubicBezTo>
                  <a:cubicBezTo>
                    <a:pt x="1984" y="3995"/>
                    <a:pt x="2316" y="3850"/>
                    <a:pt x="2569" y="3638"/>
                  </a:cubicBezTo>
                  <a:cubicBezTo>
                    <a:pt x="3421" y="2926"/>
                    <a:pt x="1392" y="1"/>
                    <a:pt x="1152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7"/>
            <p:cNvSpPr/>
            <p:nvPr/>
          </p:nvSpPr>
          <p:spPr>
            <a:xfrm>
              <a:off x="6202836" y="4138885"/>
              <a:ext cx="119538" cy="165851"/>
            </a:xfrm>
            <a:custGeom>
              <a:avLst/>
              <a:gdLst/>
              <a:ahLst/>
              <a:cxnLst/>
              <a:rect l="l" t="t" r="r" b="b"/>
              <a:pathLst>
                <a:path w="2847" h="3950" extrusionOk="0">
                  <a:moveTo>
                    <a:pt x="554" y="0"/>
                  </a:moveTo>
                  <a:cubicBezTo>
                    <a:pt x="546" y="0"/>
                    <a:pt x="541" y="3"/>
                    <a:pt x="538" y="11"/>
                  </a:cubicBezTo>
                  <a:cubicBezTo>
                    <a:pt x="46" y="1260"/>
                    <a:pt x="0" y="3569"/>
                    <a:pt x="746" y="3841"/>
                  </a:cubicBezTo>
                  <a:cubicBezTo>
                    <a:pt x="950" y="3917"/>
                    <a:pt x="1138" y="3950"/>
                    <a:pt x="1307" y="3950"/>
                  </a:cubicBezTo>
                  <a:cubicBezTo>
                    <a:pt x="1700" y="3950"/>
                    <a:pt x="2000" y="3771"/>
                    <a:pt x="2209" y="3517"/>
                  </a:cubicBezTo>
                  <a:cubicBezTo>
                    <a:pt x="2846" y="2740"/>
                    <a:pt x="776" y="0"/>
                    <a:pt x="554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7"/>
            <p:cNvSpPr/>
            <p:nvPr/>
          </p:nvSpPr>
          <p:spPr>
            <a:xfrm>
              <a:off x="6587819" y="4090768"/>
              <a:ext cx="119622" cy="165893"/>
            </a:xfrm>
            <a:custGeom>
              <a:avLst/>
              <a:gdLst/>
              <a:ahLst/>
              <a:cxnLst/>
              <a:rect l="l" t="t" r="r" b="b"/>
              <a:pathLst>
                <a:path w="2849" h="3951" extrusionOk="0">
                  <a:moveTo>
                    <a:pt x="554" y="1"/>
                  </a:moveTo>
                  <a:cubicBezTo>
                    <a:pt x="546" y="1"/>
                    <a:pt x="541" y="4"/>
                    <a:pt x="538" y="11"/>
                  </a:cubicBezTo>
                  <a:cubicBezTo>
                    <a:pt x="41" y="1268"/>
                    <a:pt x="1" y="3570"/>
                    <a:pt x="741" y="3842"/>
                  </a:cubicBezTo>
                  <a:cubicBezTo>
                    <a:pt x="947" y="3917"/>
                    <a:pt x="1135" y="3950"/>
                    <a:pt x="1306" y="3950"/>
                  </a:cubicBezTo>
                  <a:cubicBezTo>
                    <a:pt x="1701" y="3950"/>
                    <a:pt x="2001" y="3772"/>
                    <a:pt x="2211" y="3517"/>
                  </a:cubicBezTo>
                  <a:cubicBezTo>
                    <a:pt x="2848" y="2741"/>
                    <a:pt x="771" y="1"/>
                    <a:pt x="55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7"/>
            <p:cNvSpPr/>
            <p:nvPr/>
          </p:nvSpPr>
          <p:spPr>
            <a:xfrm>
              <a:off x="6643662" y="4098997"/>
              <a:ext cx="127558" cy="165347"/>
            </a:xfrm>
            <a:custGeom>
              <a:avLst/>
              <a:gdLst/>
              <a:ahLst/>
              <a:cxnLst/>
              <a:rect l="l" t="t" r="r" b="b"/>
              <a:pathLst>
                <a:path w="3038" h="3938" extrusionOk="0">
                  <a:moveTo>
                    <a:pt x="2086" y="1"/>
                  </a:moveTo>
                  <a:cubicBezTo>
                    <a:pt x="2081" y="1"/>
                    <a:pt x="2077" y="3"/>
                    <a:pt x="2073" y="7"/>
                  </a:cubicBezTo>
                  <a:cubicBezTo>
                    <a:pt x="1055" y="1013"/>
                    <a:pt x="1" y="3131"/>
                    <a:pt x="574" y="3606"/>
                  </a:cubicBezTo>
                  <a:cubicBezTo>
                    <a:pt x="858" y="3842"/>
                    <a:pt x="1148" y="3938"/>
                    <a:pt x="1424" y="3938"/>
                  </a:cubicBezTo>
                  <a:cubicBezTo>
                    <a:pt x="1661" y="3938"/>
                    <a:pt x="1887" y="3868"/>
                    <a:pt x="2089" y="3756"/>
                  </a:cubicBezTo>
                  <a:cubicBezTo>
                    <a:pt x="3038" y="3230"/>
                    <a:pt x="2285" y="1"/>
                    <a:pt x="2086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7"/>
            <p:cNvSpPr/>
            <p:nvPr/>
          </p:nvSpPr>
          <p:spPr>
            <a:xfrm>
              <a:off x="6710968" y="4110838"/>
              <a:ext cx="129657" cy="201792"/>
            </a:xfrm>
            <a:custGeom>
              <a:avLst/>
              <a:gdLst/>
              <a:ahLst/>
              <a:cxnLst/>
              <a:rect l="l" t="t" r="r" b="b"/>
              <a:pathLst>
                <a:path w="3088" h="4806" extrusionOk="0">
                  <a:moveTo>
                    <a:pt x="2353" y="0"/>
                  </a:moveTo>
                  <a:cubicBezTo>
                    <a:pt x="2348" y="0"/>
                    <a:pt x="2343" y="3"/>
                    <a:pt x="2338" y="8"/>
                  </a:cubicBezTo>
                  <a:cubicBezTo>
                    <a:pt x="1228" y="1281"/>
                    <a:pt x="0" y="3896"/>
                    <a:pt x="550" y="4446"/>
                  </a:cubicBezTo>
                  <a:cubicBezTo>
                    <a:pt x="806" y="4701"/>
                    <a:pt x="1076" y="4805"/>
                    <a:pt x="1341" y="4805"/>
                  </a:cubicBezTo>
                  <a:cubicBezTo>
                    <a:pt x="1599" y="4805"/>
                    <a:pt x="1852" y="4706"/>
                    <a:pt x="2083" y="4550"/>
                  </a:cubicBezTo>
                  <a:cubicBezTo>
                    <a:pt x="3087" y="3862"/>
                    <a:pt x="2552" y="0"/>
                    <a:pt x="2353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7"/>
            <p:cNvSpPr/>
            <p:nvPr/>
          </p:nvSpPr>
          <p:spPr>
            <a:xfrm>
              <a:off x="6510814" y="3966023"/>
              <a:ext cx="127180" cy="291687"/>
            </a:xfrm>
            <a:custGeom>
              <a:avLst/>
              <a:gdLst/>
              <a:ahLst/>
              <a:cxnLst/>
              <a:rect l="l" t="t" r="r" b="b"/>
              <a:pathLst>
                <a:path w="3029" h="6947" extrusionOk="0">
                  <a:moveTo>
                    <a:pt x="1832" y="1"/>
                  </a:moveTo>
                  <a:cubicBezTo>
                    <a:pt x="1826" y="1"/>
                    <a:pt x="1821" y="6"/>
                    <a:pt x="1817" y="15"/>
                  </a:cubicBezTo>
                  <a:cubicBezTo>
                    <a:pt x="886" y="1976"/>
                    <a:pt x="1" y="5858"/>
                    <a:pt x="609" y="6552"/>
                  </a:cubicBezTo>
                  <a:cubicBezTo>
                    <a:pt x="855" y="6829"/>
                    <a:pt x="1097" y="6946"/>
                    <a:pt x="1327" y="6946"/>
                  </a:cubicBezTo>
                  <a:cubicBezTo>
                    <a:pt x="1620" y="6946"/>
                    <a:pt x="1892" y="6755"/>
                    <a:pt x="2129" y="6460"/>
                  </a:cubicBezTo>
                  <a:cubicBezTo>
                    <a:pt x="3029" y="5347"/>
                    <a:pt x="2033" y="1"/>
                    <a:pt x="1832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7"/>
            <p:cNvSpPr/>
            <p:nvPr/>
          </p:nvSpPr>
          <p:spPr>
            <a:xfrm>
              <a:off x="6215516" y="4018717"/>
              <a:ext cx="149937" cy="241260"/>
            </a:xfrm>
            <a:custGeom>
              <a:avLst/>
              <a:gdLst/>
              <a:ahLst/>
              <a:cxnLst/>
              <a:rect l="l" t="t" r="r" b="b"/>
              <a:pathLst>
                <a:path w="3571" h="5746" extrusionOk="0">
                  <a:moveTo>
                    <a:pt x="1409" y="1"/>
                  </a:moveTo>
                  <a:cubicBezTo>
                    <a:pt x="1400" y="1"/>
                    <a:pt x="1390" y="2"/>
                    <a:pt x="1381" y="4"/>
                  </a:cubicBezTo>
                  <a:cubicBezTo>
                    <a:pt x="719" y="158"/>
                    <a:pt x="0" y="5746"/>
                    <a:pt x="1590" y="5746"/>
                  </a:cubicBezTo>
                  <a:cubicBezTo>
                    <a:pt x="1610" y="5746"/>
                    <a:pt x="1632" y="5745"/>
                    <a:pt x="1653" y="5743"/>
                  </a:cubicBezTo>
                  <a:cubicBezTo>
                    <a:pt x="3571" y="5571"/>
                    <a:pt x="2100" y="1"/>
                    <a:pt x="1409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7"/>
            <p:cNvSpPr/>
            <p:nvPr/>
          </p:nvSpPr>
          <p:spPr>
            <a:xfrm>
              <a:off x="6367973" y="4173819"/>
              <a:ext cx="16081" cy="111057"/>
            </a:xfrm>
            <a:custGeom>
              <a:avLst/>
              <a:gdLst/>
              <a:ahLst/>
              <a:cxnLst/>
              <a:rect l="l" t="t" r="r" b="b"/>
              <a:pathLst>
                <a:path w="383" h="2645" extrusionOk="0">
                  <a:moveTo>
                    <a:pt x="227" y="1"/>
                  </a:moveTo>
                  <a:lnTo>
                    <a:pt x="1" y="6"/>
                  </a:lnTo>
                  <a:lnTo>
                    <a:pt x="158" y="2644"/>
                  </a:lnTo>
                  <a:lnTo>
                    <a:pt x="383" y="2639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7"/>
            <p:cNvSpPr/>
            <p:nvPr/>
          </p:nvSpPr>
          <p:spPr>
            <a:xfrm>
              <a:off x="6283914" y="4192293"/>
              <a:ext cx="16081" cy="111267"/>
            </a:xfrm>
            <a:custGeom>
              <a:avLst/>
              <a:gdLst/>
              <a:ahLst/>
              <a:cxnLst/>
              <a:rect l="l" t="t" r="r" b="b"/>
              <a:pathLst>
                <a:path w="383" h="2650" extrusionOk="0">
                  <a:moveTo>
                    <a:pt x="221" y="1"/>
                  </a:moveTo>
                  <a:lnTo>
                    <a:pt x="1" y="12"/>
                  </a:lnTo>
                  <a:lnTo>
                    <a:pt x="157" y="2650"/>
                  </a:lnTo>
                  <a:lnTo>
                    <a:pt x="382" y="2639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7"/>
            <p:cNvSpPr/>
            <p:nvPr/>
          </p:nvSpPr>
          <p:spPr>
            <a:xfrm>
              <a:off x="6708575" y="4170208"/>
              <a:ext cx="6340" cy="61260"/>
            </a:xfrm>
            <a:custGeom>
              <a:avLst/>
              <a:gdLst/>
              <a:ahLst/>
              <a:cxnLst/>
              <a:rect l="l" t="t" r="r" b="b"/>
              <a:pathLst>
                <a:path w="151" h="1459" extrusionOk="0">
                  <a:moveTo>
                    <a:pt x="6" y="1"/>
                  </a:moveTo>
                  <a:lnTo>
                    <a:pt x="0" y="1458"/>
                  </a:lnTo>
                  <a:lnTo>
                    <a:pt x="145" y="1458"/>
                  </a:lnTo>
                  <a:lnTo>
                    <a:pt x="150" y="6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7"/>
            <p:cNvSpPr/>
            <p:nvPr/>
          </p:nvSpPr>
          <p:spPr>
            <a:xfrm>
              <a:off x="6630562" y="4187171"/>
              <a:ext cx="6382" cy="61260"/>
            </a:xfrm>
            <a:custGeom>
              <a:avLst/>
              <a:gdLst/>
              <a:ahLst/>
              <a:cxnLst/>
              <a:rect l="l" t="t" r="r" b="b"/>
              <a:pathLst>
                <a:path w="152" h="1459" extrusionOk="0">
                  <a:moveTo>
                    <a:pt x="6" y="1"/>
                  </a:moveTo>
                  <a:lnTo>
                    <a:pt x="0" y="1453"/>
                  </a:lnTo>
                  <a:lnTo>
                    <a:pt x="145" y="1459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7"/>
            <p:cNvSpPr/>
            <p:nvPr/>
          </p:nvSpPr>
          <p:spPr>
            <a:xfrm>
              <a:off x="6545076" y="4181587"/>
              <a:ext cx="6130" cy="61260"/>
            </a:xfrm>
            <a:custGeom>
              <a:avLst/>
              <a:gdLst/>
              <a:ahLst/>
              <a:cxnLst/>
              <a:rect l="l" t="t" r="r" b="b"/>
              <a:pathLst>
                <a:path w="146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0" y="1458"/>
                  </a:lnTo>
                  <a:lnTo>
                    <a:pt x="145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7"/>
            <p:cNvSpPr/>
            <p:nvPr/>
          </p:nvSpPr>
          <p:spPr>
            <a:xfrm>
              <a:off x="6245495" y="3918031"/>
              <a:ext cx="202464" cy="305123"/>
            </a:xfrm>
            <a:custGeom>
              <a:avLst/>
              <a:gdLst/>
              <a:ahLst/>
              <a:cxnLst/>
              <a:rect l="l" t="t" r="r" b="b"/>
              <a:pathLst>
                <a:path w="4822" h="7267" extrusionOk="0">
                  <a:moveTo>
                    <a:pt x="2672" y="0"/>
                  </a:moveTo>
                  <a:cubicBezTo>
                    <a:pt x="0" y="0"/>
                    <a:pt x="1929" y="7267"/>
                    <a:pt x="2960" y="7267"/>
                  </a:cubicBezTo>
                  <a:cubicBezTo>
                    <a:pt x="2975" y="7267"/>
                    <a:pt x="2990" y="7265"/>
                    <a:pt x="3005" y="7262"/>
                  </a:cubicBezTo>
                  <a:cubicBezTo>
                    <a:pt x="4255" y="6990"/>
                    <a:pt x="4821" y="3866"/>
                    <a:pt x="4699" y="2987"/>
                  </a:cubicBezTo>
                  <a:cubicBezTo>
                    <a:pt x="4491" y="1470"/>
                    <a:pt x="3393" y="58"/>
                    <a:pt x="2814" y="7"/>
                  </a:cubicBezTo>
                  <a:cubicBezTo>
                    <a:pt x="2765" y="3"/>
                    <a:pt x="2718" y="0"/>
                    <a:pt x="2672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7"/>
            <p:cNvSpPr/>
            <p:nvPr/>
          </p:nvSpPr>
          <p:spPr>
            <a:xfrm>
              <a:off x="6643788" y="3937093"/>
              <a:ext cx="129405" cy="249826"/>
            </a:xfrm>
            <a:custGeom>
              <a:avLst/>
              <a:gdLst/>
              <a:ahLst/>
              <a:cxnLst/>
              <a:rect l="l" t="t" r="r" b="b"/>
              <a:pathLst>
                <a:path w="3082" h="5950" extrusionOk="0">
                  <a:moveTo>
                    <a:pt x="1445" y="0"/>
                  </a:moveTo>
                  <a:cubicBezTo>
                    <a:pt x="0" y="0"/>
                    <a:pt x="172" y="5670"/>
                    <a:pt x="681" y="5807"/>
                  </a:cubicBezTo>
                  <a:cubicBezTo>
                    <a:pt x="1005" y="5895"/>
                    <a:pt x="1258" y="5949"/>
                    <a:pt x="1526" y="5949"/>
                  </a:cubicBezTo>
                  <a:cubicBezTo>
                    <a:pt x="1784" y="5949"/>
                    <a:pt x="2057" y="5899"/>
                    <a:pt x="2422" y="5783"/>
                  </a:cubicBezTo>
                  <a:cubicBezTo>
                    <a:pt x="3082" y="5569"/>
                    <a:pt x="3065" y="635"/>
                    <a:pt x="1717" y="61"/>
                  </a:cubicBezTo>
                  <a:cubicBezTo>
                    <a:pt x="1621" y="20"/>
                    <a:pt x="1530" y="0"/>
                    <a:pt x="1445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7"/>
            <p:cNvSpPr/>
            <p:nvPr/>
          </p:nvSpPr>
          <p:spPr>
            <a:xfrm>
              <a:off x="6576566" y="4001166"/>
              <a:ext cx="101442" cy="207586"/>
            </a:xfrm>
            <a:custGeom>
              <a:avLst/>
              <a:gdLst/>
              <a:ahLst/>
              <a:cxnLst/>
              <a:rect l="l" t="t" r="r" b="b"/>
              <a:pathLst>
                <a:path w="2416" h="4944" extrusionOk="0">
                  <a:moveTo>
                    <a:pt x="1132" y="1"/>
                  </a:moveTo>
                  <a:cubicBezTo>
                    <a:pt x="0" y="1"/>
                    <a:pt x="135" y="4710"/>
                    <a:pt x="535" y="4825"/>
                  </a:cubicBezTo>
                  <a:cubicBezTo>
                    <a:pt x="788" y="4898"/>
                    <a:pt x="985" y="4943"/>
                    <a:pt x="1195" y="4943"/>
                  </a:cubicBezTo>
                  <a:cubicBezTo>
                    <a:pt x="1398" y="4943"/>
                    <a:pt x="1613" y="4901"/>
                    <a:pt x="1900" y="4801"/>
                  </a:cubicBezTo>
                  <a:cubicBezTo>
                    <a:pt x="2415" y="4628"/>
                    <a:pt x="2397" y="526"/>
                    <a:pt x="1345" y="51"/>
                  </a:cubicBezTo>
                  <a:cubicBezTo>
                    <a:pt x="1269" y="17"/>
                    <a:pt x="1199" y="1"/>
                    <a:pt x="1132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7"/>
            <p:cNvSpPr/>
            <p:nvPr/>
          </p:nvSpPr>
          <p:spPr>
            <a:xfrm>
              <a:off x="6482892" y="3947842"/>
              <a:ext cx="120000" cy="255452"/>
            </a:xfrm>
            <a:custGeom>
              <a:avLst/>
              <a:gdLst/>
              <a:ahLst/>
              <a:cxnLst/>
              <a:rect l="l" t="t" r="r" b="b"/>
              <a:pathLst>
                <a:path w="2858" h="6084" extrusionOk="0">
                  <a:moveTo>
                    <a:pt x="1188" y="1"/>
                  </a:moveTo>
                  <a:cubicBezTo>
                    <a:pt x="1178" y="1"/>
                    <a:pt x="1167" y="1"/>
                    <a:pt x="1157" y="2"/>
                  </a:cubicBezTo>
                  <a:cubicBezTo>
                    <a:pt x="0" y="106"/>
                    <a:pt x="481" y="5810"/>
                    <a:pt x="845" y="5944"/>
                  </a:cubicBezTo>
                  <a:cubicBezTo>
                    <a:pt x="1080" y="6029"/>
                    <a:pt x="1270" y="6084"/>
                    <a:pt x="1476" y="6084"/>
                  </a:cubicBezTo>
                  <a:cubicBezTo>
                    <a:pt x="1690" y="6084"/>
                    <a:pt x="1921" y="6025"/>
                    <a:pt x="2239" y="5880"/>
                  </a:cubicBezTo>
                  <a:cubicBezTo>
                    <a:pt x="2858" y="5605"/>
                    <a:pt x="2318" y="1"/>
                    <a:pt x="1188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7"/>
            <p:cNvSpPr/>
            <p:nvPr/>
          </p:nvSpPr>
          <p:spPr>
            <a:xfrm>
              <a:off x="1561686" y="3981500"/>
              <a:ext cx="5211698" cy="394934"/>
            </a:xfrm>
            <a:custGeom>
              <a:avLst/>
              <a:gdLst/>
              <a:ahLst/>
              <a:cxnLst/>
              <a:rect l="l" t="t" r="r" b="b"/>
              <a:pathLst>
                <a:path w="124125" h="9406" extrusionOk="0">
                  <a:moveTo>
                    <a:pt x="55489" y="1"/>
                  </a:moveTo>
                  <a:cubicBezTo>
                    <a:pt x="53412" y="1"/>
                    <a:pt x="51349" y="20"/>
                    <a:pt x="49314" y="61"/>
                  </a:cubicBezTo>
                  <a:cubicBezTo>
                    <a:pt x="27909" y="490"/>
                    <a:pt x="7059" y="1387"/>
                    <a:pt x="1" y="3278"/>
                  </a:cubicBezTo>
                  <a:lnTo>
                    <a:pt x="101296" y="9406"/>
                  </a:lnTo>
                  <a:cubicBezTo>
                    <a:pt x="101296" y="9406"/>
                    <a:pt x="124124" y="6565"/>
                    <a:pt x="107510" y="3238"/>
                  </a:cubicBezTo>
                  <a:cubicBezTo>
                    <a:pt x="103073" y="2352"/>
                    <a:pt x="78477" y="1"/>
                    <a:pt x="55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7"/>
            <p:cNvSpPr/>
            <p:nvPr/>
          </p:nvSpPr>
          <p:spPr>
            <a:xfrm>
              <a:off x="-1443464" y="4549663"/>
              <a:ext cx="5362571" cy="985741"/>
            </a:xfrm>
            <a:custGeom>
              <a:avLst/>
              <a:gdLst/>
              <a:ahLst/>
              <a:cxnLst/>
              <a:rect l="l" t="t" r="r" b="b"/>
              <a:pathLst>
                <a:path w="91340" h="23477" extrusionOk="0">
                  <a:moveTo>
                    <a:pt x="1" y="0"/>
                  </a:moveTo>
                  <a:lnTo>
                    <a:pt x="1" y="0"/>
                  </a:lnTo>
                  <a:cubicBezTo>
                    <a:pt x="110" y="17"/>
                    <a:pt x="226" y="29"/>
                    <a:pt x="335" y="41"/>
                  </a:cubicBezTo>
                  <a:cubicBezTo>
                    <a:pt x="16414" y="2211"/>
                    <a:pt x="30986" y="19346"/>
                    <a:pt x="38623" y="23477"/>
                  </a:cubicBezTo>
                  <a:lnTo>
                    <a:pt x="91339" y="16865"/>
                  </a:lnTo>
                  <a:lnTo>
                    <a:pt x="75216" y="1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7"/>
            <p:cNvSpPr/>
            <p:nvPr/>
          </p:nvSpPr>
          <p:spPr>
            <a:xfrm>
              <a:off x="1988600" y="4067108"/>
              <a:ext cx="4986268" cy="1874429"/>
            </a:xfrm>
            <a:custGeom>
              <a:avLst/>
              <a:gdLst/>
              <a:ahLst/>
              <a:cxnLst/>
              <a:rect l="l" t="t" r="r" b="b"/>
              <a:pathLst>
                <a:path w="118756" h="32168" extrusionOk="0">
                  <a:moveTo>
                    <a:pt x="21493" y="1"/>
                  </a:moveTo>
                  <a:lnTo>
                    <a:pt x="0" y="8644"/>
                  </a:lnTo>
                  <a:lnTo>
                    <a:pt x="100862" y="32168"/>
                  </a:lnTo>
                  <a:lnTo>
                    <a:pt x="118756" y="2507"/>
                  </a:lnTo>
                  <a:lnTo>
                    <a:pt x="214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7"/>
            <p:cNvSpPr/>
            <p:nvPr/>
          </p:nvSpPr>
          <p:spPr>
            <a:xfrm flipH="1">
              <a:off x="-1257662" y="4194487"/>
              <a:ext cx="4359226" cy="462303"/>
            </a:xfrm>
            <a:custGeom>
              <a:avLst/>
              <a:gdLst/>
              <a:ahLst/>
              <a:cxnLst/>
              <a:rect l="l" t="t" r="r" b="b"/>
              <a:pathLst>
                <a:path w="103822" h="4946" extrusionOk="0">
                  <a:moveTo>
                    <a:pt x="56849" y="1"/>
                  </a:moveTo>
                  <a:cubicBezTo>
                    <a:pt x="5173" y="1"/>
                    <a:pt x="1" y="4422"/>
                    <a:pt x="2075" y="4781"/>
                  </a:cubicBezTo>
                  <a:cubicBezTo>
                    <a:pt x="2744" y="4895"/>
                    <a:pt x="4766" y="4946"/>
                    <a:pt x="7794" y="4946"/>
                  </a:cubicBezTo>
                  <a:cubicBezTo>
                    <a:pt x="28440" y="4946"/>
                    <a:pt x="95839" y="2588"/>
                    <a:pt x="99558" y="1876"/>
                  </a:cubicBezTo>
                  <a:cubicBezTo>
                    <a:pt x="103822" y="1056"/>
                    <a:pt x="75913" y="89"/>
                    <a:pt x="61959" y="14"/>
                  </a:cubicBezTo>
                  <a:cubicBezTo>
                    <a:pt x="60207" y="5"/>
                    <a:pt x="58504" y="1"/>
                    <a:pt x="56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7"/>
            <p:cNvSpPr/>
            <p:nvPr/>
          </p:nvSpPr>
          <p:spPr>
            <a:xfrm>
              <a:off x="4661897" y="4586636"/>
              <a:ext cx="5577368" cy="805320"/>
            </a:xfrm>
            <a:custGeom>
              <a:avLst/>
              <a:gdLst/>
              <a:ahLst/>
              <a:cxnLst/>
              <a:rect l="l" t="t" r="r" b="b"/>
              <a:pathLst>
                <a:path w="132834" h="19180" extrusionOk="0">
                  <a:moveTo>
                    <a:pt x="132833" y="1"/>
                  </a:moveTo>
                  <a:lnTo>
                    <a:pt x="27303" y="1424"/>
                  </a:lnTo>
                  <a:lnTo>
                    <a:pt x="1" y="11925"/>
                  </a:lnTo>
                  <a:lnTo>
                    <a:pt x="47233" y="19180"/>
                  </a:lnTo>
                  <a:lnTo>
                    <a:pt x="126059" y="6122"/>
                  </a:lnTo>
                  <a:lnTo>
                    <a:pt x="1328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7"/>
            <p:cNvSpPr/>
            <p:nvPr/>
          </p:nvSpPr>
          <p:spPr>
            <a:xfrm>
              <a:off x="6403075" y="4355037"/>
              <a:ext cx="4359226" cy="462303"/>
            </a:xfrm>
            <a:custGeom>
              <a:avLst/>
              <a:gdLst/>
              <a:ahLst/>
              <a:cxnLst/>
              <a:rect l="l" t="t" r="r" b="b"/>
              <a:pathLst>
                <a:path w="103822" h="4946" extrusionOk="0">
                  <a:moveTo>
                    <a:pt x="56849" y="1"/>
                  </a:moveTo>
                  <a:cubicBezTo>
                    <a:pt x="5173" y="1"/>
                    <a:pt x="1" y="4422"/>
                    <a:pt x="2075" y="4781"/>
                  </a:cubicBezTo>
                  <a:cubicBezTo>
                    <a:pt x="2744" y="4895"/>
                    <a:pt x="4766" y="4946"/>
                    <a:pt x="7794" y="4946"/>
                  </a:cubicBezTo>
                  <a:cubicBezTo>
                    <a:pt x="28440" y="4946"/>
                    <a:pt x="95839" y="2588"/>
                    <a:pt x="99558" y="1876"/>
                  </a:cubicBezTo>
                  <a:cubicBezTo>
                    <a:pt x="103822" y="1056"/>
                    <a:pt x="75913" y="89"/>
                    <a:pt x="61959" y="14"/>
                  </a:cubicBezTo>
                  <a:cubicBezTo>
                    <a:pt x="60207" y="5"/>
                    <a:pt x="58504" y="1"/>
                    <a:pt x="56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7"/>
            <p:cNvSpPr/>
            <p:nvPr/>
          </p:nvSpPr>
          <p:spPr>
            <a:xfrm>
              <a:off x="8741349" y="3088034"/>
              <a:ext cx="485376" cy="900464"/>
            </a:xfrm>
            <a:custGeom>
              <a:avLst/>
              <a:gdLst/>
              <a:ahLst/>
              <a:cxnLst/>
              <a:rect l="l" t="t" r="r" b="b"/>
              <a:pathLst>
                <a:path w="11560" h="21446" extrusionOk="0">
                  <a:moveTo>
                    <a:pt x="7471" y="0"/>
                  </a:moveTo>
                  <a:cubicBezTo>
                    <a:pt x="7455" y="0"/>
                    <a:pt x="7439" y="2"/>
                    <a:pt x="7423" y="4"/>
                  </a:cubicBezTo>
                  <a:cubicBezTo>
                    <a:pt x="5948" y="229"/>
                    <a:pt x="5936" y="10990"/>
                    <a:pt x="5960" y="13854"/>
                  </a:cubicBezTo>
                  <a:cubicBezTo>
                    <a:pt x="5921" y="11662"/>
                    <a:pt x="5687" y="5066"/>
                    <a:pt x="4291" y="5066"/>
                  </a:cubicBezTo>
                  <a:cubicBezTo>
                    <a:pt x="4229" y="5066"/>
                    <a:pt x="4164" y="5079"/>
                    <a:pt x="4096" y="5107"/>
                  </a:cubicBezTo>
                  <a:cubicBezTo>
                    <a:pt x="2234" y="5876"/>
                    <a:pt x="4589" y="14936"/>
                    <a:pt x="4589" y="14936"/>
                  </a:cubicBezTo>
                  <a:cubicBezTo>
                    <a:pt x="4589" y="14936"/>
                    <a:pt x="3193" y="13838"/>
                    <a:pt x="1931" y="13838"/>
                  </a:cubicBezTo>
                  <a:cubicBezTo>
                    <a:pt x="1641" y="13838"/>
                    <a:pt x="1357" y="13896"/>
                    <a:pt x="1100" y="14039"/>
                  </a:cubicBezTo>
                  <a:cubicBezTo>
                    <a:pt x="0" y="14653"/>
                    <a:pt x="1575" y="17037"/>
                    <a:pt x="2263" y="17985"/>
                  </a:cubicBezTo>
                  <a:cubicBezTo>
                    <a:pt x="2171" y="17930"/>
                    <a:pt x="2054" y="17891"/>
                    <a:pt x="1903" y="17891"/>
                  </a:cubicBezTo>
                  <a:cubicBezTo>
                    <a:pt x="1771" y="17891"/>
                    <a:pt x="1613" y="17921"/>
                    <a:pt x="1423" y="17996"/>
                  </a:cubicBezTo>
                  <a:cubicBezTo>
                    <a:pt x="446" y="18378"/>
                    <a:pt x="857" y="19911"/>
                    <a:pt x="1262" y="21445"/>
                  </a:cubicBezTo>
                  <a:lnTo>
                    <a:pt x="11559" y="17742"/>
                  </a:lnTo>
                  <a:cubicBezTo>
                    <a:pt x="11559" y="17742"/>
                    <a:pt x="10750" y="8554"/>
                    <a:pt x="9778" y="8428"/>
                  </a:cubicBezTo>
                  <a:cubicBezTo>
                    <a:pt x="9765" y="8426"/>
                    <a:pt x="9753" y="8426"/>
                    <a:pt x="9740" y="8426"/>
                  </a:cubicBezTo>
                  <a:cubicBezTo>
                    <a:pt x="8929" y="8426"/>
                    <a:pt x="8760" y="11983"/>
                    <a:pt x="8731" y="12923"/>
                  </a:cubicBezTo>
                  <a:cubicBezTo>
                    <a:pt x="8771" y="11205"/>
                    <a:pt x="8993" y="0"/>
                    <a:pt x="7471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ONLY_3">
    <p:spTree>
      <p:nvGrpSpPr>
        <p:cNvPr id="1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p28"/>
          <p:cNvSpPr/>
          <p:nvPr/>
        </p:nvSpPr>
        <p:spPr>
          <a:xfrm flipH="1">
            <a:off x="-29600" y="-44400"/>
            <a:ext cx="9280500" cy="1324725"/>
          </a:xfrm>
          <a:custGeom>
            <a:avLst/>
            <a:gdLst/>
            <a:ahLst/>
            <a:cxnLst/>
            <a:rect l="l" t="t" r="r" b="b"/>
            <a:pathLst>
              <a:path w="371220" h="52989" extrusionOk="0">
                <a:moveTo>
                  <a:pt x="592" y="592"/>
                </a:moveTo>
                <a:lnTo>
                  <a:pt x="0" y="52989"/>
                </a:lnTo>
                <a:lnTo>
                  <a:pt x="371220" y="18058"/>
                </a:lnTo>
                <a:lnTo>
                  <a:pt x="369740" y="0"/>
                </a:lnTo>
                <a:close/>
              </a:path>
            </a:pathLst>
          </a:custGeom>
          <a:solidFill>
            <a:srgbClr val="FFFFFF">
              <a:alpha val="34640"/>
            </a:srgbClr>
          </a:solidFill>
          <a:ln>
            <a:noFill/>
          </a:ln>
        </p:spPr>
      </p:sp>
      <p:sp>
        <p:nvSpPr>
          <p:cNvPr id="2265" name="Google Shape;2265;p28"/>
          <p:cNvSpPr/>
          <p:nvPr/>
        </p:nvSpPr>
        <p:spPr>
          <a:xfrm>
            <a:off x="194400" y="168000"/>
            <a:ext cx="8755200" cy="5039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6" name="Google Shape;2266;p28"/>
          <p:cNvSpPr txBox="1">
            <a:spLocks noGrp="1"/>
          </p:cNvSpPr>
          <p:nvPr>
            <p:ph type="title" hasCustomPrompt="1"/>
          </p:nvPr>
        </p:nvSpPr>
        <p:spPr>
          <a:xfrm>
            <a:off x="1119575" y="1233750"/>
            <a:ext cx="1506300" cy="46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267" name="Google Shape;2267;p28"/>
          <p:cNvSpPr txBox="1">
            <a:spLocks noGrp="1"/>
          </p:cNvSpPr>
          <p:nvPr>
            <p:ph type="title" idx="2" hasCustomPrompt="1"/>
          </p:nvPr>
        </p:nvSpPr>
        <p:spPr>
          <a:xfrm>
            <a:off x="3817650" y="1233750"/>
            <a:ext cx="1508700" cy="46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268" name="Google Shape;2268;p28"/>
          <p:cNvSpPr txBox="1">
            <a:spLocks noGrp="1"/>
          </p:cNvSpPr>
          <p:nvPr>
            <p:ph type="title" idx="3" hasCustomPrompt="1"/>
          </p:nvPr>
        </p:nvSpPr>
        <p:spPr>
          <a:xfrm>
            <a:off x="6516925" y="1233750"/>
            <a:ext cx="1508700" cy="46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269" name="Google Shape;2269;p28"/>
          <p:cNvSpPr txBox="1">
            <a:spLocks noGrp="1"/>
          </p:cNvSpPr>
          <p:nvPr>
            <p:ph type="title" idx="4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270" name="Google Shape;2270;p28"/>
          <p:cNvSpPr txBox="1">
            <a:spLocks noGrp="1"/>
          </p:cNvSpPr>
          <p:nvPr>
            <p:ph type="title" idx="5"/>
          </p:nvPr>
        </p:nvSpPr>
        <p:spPr>
          <a:xfrm>
            <a:off x="836375" y="3180348"/>
            <a:ext cx="20727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Scope One"/>
              <a:buNone/>
              <a:defRPr sz="2000" b="1">
                <a:solidFill>
                  <a:schemeClr val="accent3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endParaRPr/>
          </a:p>
        </p:txBody>
      </p:sp>
      <p:sp>
        <p:nvSpPr>
          <p:cNvPr id="2271" name="Google Shape;2271;p28"/>
          <p:cNvSpPr txBox="1">
            <a:spLocks noGrp="1"/>
          </p:cNvSpPr>
          <p:nvPr>
            <p:ph type="subTitle" idx="1"/>
          </p:nvPr>
        </p:nvSpPr>
        <p:spPr>
          <a:xfrm>
            <a:off x="836375" y="3477100"/>
            <a:ext cx="2072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2" name="Google Shape;2272;p28"/>
          <p:cNvSpPr txBox="1">
            <a:spLocks noGrp="1"/>
          </p:cNvSpPr>
          <p:nvPr>
            <p:ph type="title" idx="6"/>
          </p:nvPr>
        </p:nvSpPr>
        <p:spPr>
          <a:xfrm>
            <a:off x="3535650" y="3180348"/>
            <a:ext cx="20727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Scope One"/>
              <a:buNone/>
              <a:defRPr sz="2000" b="1">
                <a:solidFill>
                  <a:schemeClr val="accent3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endParaRPr/>
          </a:p>
        </p:txBody>
      </p:sp>
      <p:sp>
        <p:nvSpPr>
          <p:cNvPr id="2273" name="Google Shape;2273;p28"/>
          <p:cNvSpPr txBox="1">
            <a:spLocks noGrp="1"/>
          </p:cNvSpPr>
          <p:nvPr>
            <p:ph type="subTitle" idx="7"/>
          </p:nvPr>
        </p:nvSpPr>
        <p:spPr>
          <a:xfrm>
            <a:off x="3535650" y="3477100"/>
            <a:ext cx="2072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4" name="Google Shape;2274;p28"/>
          <p:cNvSpPr txBox="1">
            <a:spLocks noGrp="1"/>
          </p:cNvSpPr>
          <p:nvPr>
            <p:ph type="title" idx="8"/>
          </p:nvPr>
        </p:nvSpPr>
        <p:spPr>
          <a:xfrm>
            <a:off x="6234925" y="3180348"/>
            <a:ext cx="20727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Scope One"/>
              <a:buNone/>
              <a:defRPr sz="2000" b="1">
                <a:solidFill>
                  <a:schemeClr val="accent3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endParaRPr/>
          </a:p>
        </p:txBody>
      </p:sp>
      <p:sp>
        <p:nvSpPr>
          <p:cNvPr id="2275" name="Google Shape;2275;p28"/>
          <p:cNvSpPr txBox="1">
            <a:spLocks noGrp="1"/>
          </p:cNvSpPr>
          <p:nvPr>
            <p:ph type="subTitle" idx="9"/>
          </p:nvPr>
        </p:nvSpPr>
        <p:spPr>
          <a:xfrm>
            <a:off x="6234925" y="3477100"/>
            <a:ext cx="2072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76" name="Google Shape;2276;p28"/>
          <p:cNvGrpSpPr/>
          <p:nvPr/>
        </p:nvGrpSpPr>
        <p:grpSpPr>
          <a:xfrm flipH="1">
            <a:off x="-1457000" y="3830368"/>
            <a:ext cx="11693680" cy="2593480"/>
            <a:chOff x="2975001" y="4462540"/>
            <a:chExt cx="4979424" cy="1104360"/>
          </a:xfrm>
        </p:grpSpPr>
        <p:sp>
          <p:nvSpPr>
            <p:cNvPr id="2277" name="Google Shape;2277;p28"/>
            <p:cNvSpPr/>
            <p:nvPr/>
          </p:nvSpPr>
          <p:spPr>
            <a:xfrm rot="432916">
              <a:off x="4477425" y="4591138"/>
              <a:ext cx="2090739" cy="681263"/>
            </a:xfrm>
            <a:custGeom>
              <a:avLst/>
              <a:gdLst/>
              <a:ahLst/>
              <a:cxnLst/>
              <a:rect l="l" t="t" r="r" b="b"/>
              <a:pathLst>
                <a:path w="83628" h="27250" extrusionOk="0">
                  <a:moveTo>
                    <a:pt x="70322" y="0"/>
                  </a:moveTo>
                  <a:cubicBezTo>
                    <a:pt x="66249" y="0"/>
                    <a:pt x="60023" y="1146"/>
                    <a:pt x="56645" y="4768"/>
                  </a:cubicBezTo>
                  <a:cubicBezTo>
                    <a:pt x="55529" y="6261"/>
                    <a:pt x="56229" y="8892"/>
                    <a:pt x="54290" y="8892"/>
                  </a:cubicBezTo>
                  <a:cubicBezTo>
                    <a:pt x="53706" y="8892"/>
                    <a:pt x="52995" y="8742"/>
                    <a:pt x="52346" y="8742"/>
                  </a:cubicBezTo>
                  <a:cubicBezTo>
                    <a:pt x="51247" y="8742"/>
                    <a:pt x="51970" y="10021"/>
                    <a:pt x="50779" y="10021"/>
                  </a:cubicBezTo>
                  <a:cubicBezTo>
                    <a:pt x="49188" y="10021"/>
                    <a:pt x="50050" y="9239"/>
                    <a:pt x="48667" y="9239"/>
                  </a:cubicBezTo>
                  <a:cubicBezTo>
                    <a:pt x="47753" y="9239"/>
                    <a:pt x="46920" y="9517"/>
                    <a:pt x="46920" y="10432"/>
                  </a:cubicBezTo>
                  <a:cubicBezTo>
                    <a:pt x="46920" y="11103"/>
                    <a:pt x="47105" y="11768"/>
                    <a:pt x="47105" y="12440"/>
                  </a:cubicBezTo>
                  <a:cubicBezTo>
                    <a:pt x="47105" y="13196"/>
                    <a:pt x="46880" y="14024"/>
                    <a:pt x="46098" y="14024"/>
                  </a:cubicBezTo>
                  <a:cubicBezTo>
                    <a:pt x="45804" y="14024"/>
                    <a:pt x="45497" y="13925"/>
                    <a:pt x="45179" y="13925"/>
                  </a:cubicBezTo>
                  <a:cubicBezTo>
                    <a:pt x="45140" y="13925"/>
                    <a:pt x="45107" y="13925"/>
                    <a:pt x="45080" y="13925"/>
                  </a:cubicBezTo>
                  <a:cubicBezTo>
                    <a:pt x="44712" y="13925"/>
                    <a:pt x="45375" y="13905"/>
                    <a:pt x="45375" y="13307"/>
                  </a:cubicBezTo>
                  <a:cubicBezTo>
                    <a:pt x="45375" y="12977"/>
                    <a:pt x="43559" y="11698"/>
                    <a:pt x="41540" y="11698"/>
                  </a:cubicBezTo>
                  <a:cubicBezTo>
                    <a:pt x="38780" y="11698"/>
                    <a:pt x="38705" y="13295"/>
                    <a:pt x="36888" y="13295"/>
                  </a:cubicBezTo>
                  <a:cubicBezTo>
                    <a:pt x="35633" y="13295"/>
                    <a:pt x="34377" y="12694"/>
                    <a:pt x="33655" y="12694"/>
                  </a:cubicBezTo>
                  <a:cubicBezTo>
                    <a:pt x="32745" y="12694"/>
                    <a:pt x="31901" y="13162"/>
                    <a:pt x="30982" y="13162"/>
                  </a:cubicBezTo>
                  <a:cubicBezTo>
                    <a:pt x="30880" y="13162"/>
                    <a:pt x="30802" y="13149"/>
                    <a:pt x="30743" y="13149"/>
                  </a:cubicBezTo>
                  <a:cubicBezTo>
                    <a:pt x="30619" y="13149"/>
                    <a:pt x="30576" y="13204"/>
                    <a:pt x="30576" y="13543"/>
                  </a:cubicBezTo>
                  <a:cubicBezTo>
                    <a:pt x="30224" y="13695"/>
                    <a:pt x="29877" y="13717"/>
                    <a:pt x="29524" y="13717"/>
                  </a:cubicBezTo>
                  <a:cubicBezTo>
                    <a:pt x="29407" y="13717"/>
                    <a:pt x="29292" y="13712"/>
                    <a:pt x="29177" y="13712"/>
                  </a:cubicBezTo>
                  <a:cubicBezTo>
                    <a:pt x="27788" y="13712"/>
                    <a:pt x="27348" y="14429"/>
                    <a:pt x="27348" y="14806"/>
                  </a:cubicBezTo>
                  <a:cubicBezTo>
                    <a:pt x="27348" y="15112"/>
                    <a:pt x="27626" y="15204"/>
                    <a:pt x="27626" y="15401"/>
                  </a:cubicBezTo>
                  <a:cubicBezTo>
                    <a:pt x="27626" y="15425"/>
                    <a:pt x="27620" y="15436"/>
                    <a:pt x="27597" y="15436"/>
                  </a:cubicBezTo>
                  <a:cubicBezTo>
                    <a:pt x="27597" y="15436"/>
                    <a:pt x="24328" y="14892"/>
                    <a:pt x="22096" y="14892"/>
                  </a:cubicBezTo>
                  <a:cubicBezTo>
                    <a:pt x="15084" y="14892"/>
                    <a:pt x="19012" y="17166"/>
                    <a:pt x="19012" y="18328"/>
                  </a:cubicBezTo>
                  <a:cubicBezTo>
                    <a:pt x="19012" y="18798"/>
                    <a:pt x="18665" y="18832"/>
                    <a:pt x="18270" y="18832"/>
                  </a:cubicBezTo>
                  <a:lnTo>
                    <a:pt x="17981" y="18832"/>
                  </a:lnTo>
                  <a:cubicBezTo>
                    <a:pt x="16535" y="18832"/>
                    <a:pt x="17207" y="19556"/>
                    <a:pt x="16576" y="19556"/>
                  </a:cubicBezTo>
                  <a:cubicBezTo>
                    <a:pt x="16188" y="19556"/>
                    <a:pt x="15778" y="19457"/>
                    <a:pt x="15389" y="19457"/>
                  </a:cubicBezTo>
                  <a:cubicBezTo>
                    <a:pt x="14980" y="19457"/>
                    <a:pt x="14435" y="19613"/>
                    <a:pt x="14435" y="20035"/>
                  </a:cubicBezTo>
                  <a:cubicBezTo>
                    <a:pt x="14435" y="20128"/>
                    <a:pt x="14441" y="20221"/>
                    <a:pt x="14441" y="20312"/>
                  </a:cubicBezTo>
                  <a:cubicBezTo>
                    <a:pt x="14441" y="20758"/>
                    <a:pt x="14233" y="20805"/>
                    <a:pt x="13306" y="20805"/>
                  </a:cubicBezTo>
                  <a:cubicBezTo>
                    <a:pt x="11415" y="20805"/>
                    <a:pt x="6636" y="19358"/>
                    <a:pt x="4067" y="19358"/>
                  </a:cubicBezTo>
                  <a:cubicBezTo>
                    <a:pt x="1250" y="19358"/>
                    <a:pt x="1" y="20961"/>
                    <a:pt x="1" y="21511"/>
                  </a:cubicBezTo>
                  <a:cubicBezTo>
                    <a:pt x="1" y="22662"/>
                    <a:pt x="4420" y="26352"/>
                    <a:pt x="9245" y="26352"/>
                  </a:cubicBezTo>
                  <a:cubicBezTo>
                    <a:pt x="9523" y="26352"/>
                    <a:pt x="9801" y="26341"/>
                    <a:pt x="10085" y="26318"/>
                  </a:cubicBezTo>
                  <a:lnTo>
                    <a:pt x="71681" y="27249"/>
                  </a:lnTo>
                  <a:cubicBezTo>
                    <a:pt x="74348" y="25861"/>
                    <a:pt x="81470" y="24478"/>
                    <a:pt x="81470" y="21111"/>
                  </a:cubicBezTo>
                  <a:cubicBezTo>
                    <a:pt x="81470" y="19214"/>
                    <a:pt x="83628" y="17791"/>
                    <a:pt x="83628" y="16298"/>
                  </a:cubicBezTo>
                  <a:cubicBezTo>
                    <a:pt x="83628" y="14753"/>
                    <a:pt x="80602" y="14597"/>
                    <a:pt x="80602" y="13620"/>
                  </a:cubicBezTo>
                  <a:cubicBezTo>
                    <a:pt x="80602" y="13452"/>
                    <a:pt x="80631" y="13244"/>
                    <a:pt x="80631" y="13052"/>
                  </a:cubicBezTo>
                  <a:cubicBezTo>
                    <a:pt x="80631" y="12491"/>
                    <a:pt x="80209" y="12306"/>
                    <a:pt x="79665" y="12306"/>
                  </a:cubicBezTo>
                  <a:cubicBezTo>
                    <a:pt x="79046" y="12306"/>
                    <a:pt x="78340" y="12566"/>
                    <a:pt x="77854" y="12566"/>
                  </a:cubicBezTo>
                  <a:cubicBezTo>
                    <a:pt x="77438" y="12566"/>
                    <a:pt x="77218" y="12433"/>
                    <a:pt x="77218" y="11495"/>
                  </a:cubicBezTo>
                  <a:cubicBezTo>
                    <a:pt x="77218" y="9697"/>
                    <a:pt x="78503" y="8013"/>
                    <a:pt x="78503" y="6162"/>
                  </a:cubicBezTo>
                  <a:cubicBezTo>
                    <a:pt x="78503" y="3535"/>
                    <a:pt x="76287" y="0"/>
                    <a:pt x="70322" y="0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8"/>
            <p:cNvSpPr/>
            <p:nvPr/>
          </p:nvSpPr>
          <p:spPr>
            <a:xfrm>
              <a:off x="6913800" y="4647425"/>
              <a:ext cx="791725" cy="436525"/>
            </a:xfrm>
            <a:custGeom>
              <a:avLst/>
              <a:gdLst/>
              <a:ahLst/>
              <a:cxnLst/>
              <a:rect l="l" t="t" r="r" b="b"/>
              <a:pathLst>
                <a:path w="31669" h="17461" extrusionOk="0">
                  <a:moveTo>
                    <a:pt x="2163" y="1"/>
                  </a:moveTo>
                  <a:cubicBezTo>
                    <a:pt x="503" y="1"/>
                    <a:pt x="0" y="817"/>
                    <a:pt x="0" y="2489"/>
                  </a:cubicBezTo>
                  <a:cubicBezTo>
                    <a:pt x="0" y="4884"/>
                    <a:pt x="1648" y="7170"/>
                    <a:pt x="3298" y="8812"/>
                  </a:cubicBezTo>
                  <a:cubicBezTo>
                    <a:pt x="4229" y="9344"/>
                    <a:pt x="5154" y="9610"/>
                    <a:pt x="6086" y="10409"/>
                  </a:cubicBezTo>
                  <a:cubicBezTo>
                    <a:pt x="7018" y="11074"/>
                    <a:pt x="8082" y="10675"/>
                    <a:pt x="9014" y="10941"/>
                  </a:cubicBezTo>
                  <a:cubicBezTo>
                    <a:pt x="16200" y="12804"/>
                    <a:pt x="22453" y="16929"/>
                    <a:pt x="29898" y="17461"/>
                  </a:cubicBezTo>
                  <a:cubicBezTo>
                    <a:pt x="30819" y="17461"/>
                    <a:pt x="31669" y="17328"/>
                    <a:pt x="31669" y="13452"/>
                  </a:cubicBezTo>
                  <a:cubicBezTo>
                    <a:pt x="31669" y="10478"/>
                    <a:pt x="30766" y="3362"/>
                    <a:pt x="27636" y="3362"/>
                  </a:cubicBezTo>
                  <a:cubicBezTo>
                    <a:pt x="27226" y="2946"/>
                    <a:pt x="27260" y="2929"/>
                    <a:pt x="26960" y="2929"/>
                  </a:cubicBezTo>
                  <a:cubicBezTo>
                    <a:pt x="25369" y="2929"/>
                    <a:pt x="25861" y="4318"/>
                    <a:pt x="25380" y="4561"/>
                  </a:cubicBezTo>
                  <a:cubicBezTo>
                    <a:pt x="23524" y="5792"/>
                    <a:pt x="23372" y="6238"/>
                    <a:pt x="23431" y="6377"/>
                  </a:cubicBezTo>
                  <a:cubicBezTo>
                    <a:pt x="23327" y="6342"/>
                    <a:pt x="23089" y="6313"/>
                    <a:pt x="22614" y="6313"/>
                  </a:cubicBezTo>
                  <a:cubicBezTo>
                    <a:pt x="20087" y="6313"/>
                    <a:pt x="17119" y="10241"/>
                    <a:pt x="17119" y="10241"/>
                  </a:cubicBezTo>
                  <a:cubicBezTo>
                    <a:pt x="16766" y="10241"/>
                    <a:pt x="14625" y="5741"/>
                    <a:pt x="13936" y="4561"/>
                  </a:cubicBezTo>
                  <a:cubicBezTo>
                    <a:pt x="13249" y="3640"/>
                    <a:pt x="8614" y="742"/>
                    <a:pt x="5890" y="742"/>
                  </a:cubicBezTo>
                  <a:cubicBezTo>
                    <a:pt x="5224" y="742"/>
                    <a:pt x="4571" y="903"/>
                    <a:pt x="3963" y="1367"/>
                  </a:cubicBezTo>
                  <a:cubicBezTo>
                    <a:pt x="3512" y="249"/>
                    <a:pt x="2916" y="1"/>
                    <a:pt x="2163" y="1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8"/>
            <p:cNvSpPr/>
            <p:nvPr/>
          </p:nvSpPr>
          <p:spPr>
            <a:xfrm>
              <a:off x="3772750" y="4895200"/>
              <a:ext cx="832425" cy="226950"/>
            </a:xfrm>
            <a:custGeom>
              <a:avLst/>
              <a:gdLst/>
              <a:ahLst/>
              <a:cxnLst/>
              <a:rect l="l" t="t" r="r" b="b"/>
              <a:pathLst>
                <a:path w="33297" h="9078" extrusionOk="0">
                  <a:moveTo>
                    <a:pt x="12585" y="1"/>
                  </a:moveTo>
                  <a:cubicBezTo>
                    <a:pt x="11248" y="1"/>
                    <a:pt x="11717" y="377"/>
                    <a:pt x="11207" y="631"/>
                  </a:cubicBezTo>
                  <a:cubicBezTo>
                    <a:pt x="10994" y="631"/>
                    <a:pt x="10780" y="805"/>
                    <a:pt x="10571" y="805"/>
                  </a:cubicBezTo>
                  <a:cubicBezTo>
                    <a:pt x="10571" y="805"/>
                    <a:pt x="9189" y="238"/>
                    <a:pt x="7424" y="238"/>
                  </a:cubicBezTo>
                  <a:cubicBezTo>
                    <a:pt x="2535" y="238"/>
                    <a:pt x="1" y="2904"/>
                    <a:pt x="1" y="4797"/>
                  </a:cubicBezTo>
                  <a:cubicBezTo>
                    <a:pt x="1" y="5178"/>
                    <a:pt x="94" y="5566"/>
                    <a:pt x="302" y="5953"/>
                  </a:cubicBezTo>
                  <a:cubicBezTo>
                    <a:pt x="7124" y="7528"/>
                    <a:pt x="4508" y="9077"/>
                    <a:pt x="16918" y="9077"/>
                  </a:cubicBezTo>
                  <a:cubicBezTo>
                    <a:pt x="21036" y="9077"/>
                    <a:pt x="25139" y="8875"/>
                    <a:pt x="29298" y="8615"/>
                  </a:cubicBezTo>
                  <a:cubicBezTo>
                    <a:pt x="30213" y="8615"/>
                    <a:pt x="31081" y="8527"/>
                    <a:pt x="31954" y="8527"/>
                  </a:cubicBezTo>
                  <a:cubicBezTo>
                    <a:pt x="32400" y="8527"/>
                    <a:pt x="32846" y="8551"/>
                    <a:pt x="33297" y="8620"/>
                  </a:cubicBezTo>
                  <a:cubicBezTo>
                    <a:pt x="32336" y="8222"/>
                    <a:pt x="31919" y="6938"/>
                    <a:pt x="31919" y="5723"/>
                  </a:cubicBezTo>
                  <a:cubicBezTo>
                    <a:pt x="31919" y="5080"/>
                    <a:pt x="31983" y="4808"/>
                    <a:pt x="31983" y="4808"/>
                  </a:cubicBezTo>
                  <a:cubicBezTo>
                    <a:pt x="31983" y="4605"/>
                    <a:pt x="31167" y="4050"/>
                    <a:pt x="29987" y="4050"/>
                  </a:cubicBezTo>
                  <a:cubicBezTo>
                    <a:pt x="29385" y="4050"/>
                    <a:pt x="28777" y="4161"/>
                    <a:pt x="28171" y="4161"/>
                  </a:cubicBezTo>
                  <a:cubicBezTo>
                    <a:pt x="27303" y="4161"/>
                    <a:pt x="27303" y="4091"/>
                    <a:pt x="27303" y="3894"/>
                  </a:cubicBezTo>
                  <a:cubicBezTo>
                    <a:pt x="27303" y="3790"/>
                    <a:pt x="27303" y="3691"/>
                    <a:pt x="27169" y="3691"/>
                  </a:cubicBezTo>
                  <a:cubicBezTo>
                    <a:pt x="26782" y="3691"/>
                    <a:pt x="26325" y="3975"/>
                    <a:pt x="26000" y="3975"/>
                  </a:cubicBezTo>
                  <a:cubicBezTo>
                    <a:pt x="25752" y="3975"/>
                    <a:pt x="25578" y="3726"/>
                    <a:pt x="25578" y="3518"/>
                  </a:cubicBezTo>
                  <a:cubicBezTo>
                    <a:pt x="25578" y="3119"/>
                    <a:pt x="26029" y="2615"/>
                    <a:pt x="26029" y="2210"/>
                  </a:cubicBezTo>
                  <a:cubicBezTo>
                    <a:pt x="26029" y="1782"/>
                    <a:pt x="25284" y="1291"/>
                    <a:pt x="24352" y="1291"/>
                  </a:cubicBezTo>
                  <a:cubicBezTo>
                    <a:pt x="23939" y="1291"/>
                    <a:pt x="23510" y="1378"/>
                    <a:pt x="23119" y="1532"/>
                  </a:cubicBezTo>
                  <a:lnTo>
                    <a:pt x="23119" y="1532"/>
                  </a:lnTo>
                  <a:cubicBezTo>
                    <a:pt x="23161" y="1508"/>
                    <a:pt x="23178" y="1479"/>
                    <a:pt x="23178" y="1446"/>
                  </a:cubicBezTo>
                  <a:cubicBezTo>
                    <a:pt x="23178" y="1342"/>
                    <a:pt x="22980" y="1216"/>
                    <a:pt x="22980" y="1112"/>
                  </a:cubicBezTo>
                  <a:cubicBezTo>
                    <a:pt x="22980" y="898"/>
                    <a:pt x="20737" y="498"/>
                    <a:pt x="19724" y="498"/>
                  </a:cubicBezTo>
                  <a:cubicBezTo>
                    <a:pt x="19134" y="794"/>
                    <a:pt x="19429" y="1481"/>
                    <a:pt x="18278" y="1481"/>
                  </a:cubicBezTo>
                  <a:cubicBezTo>
                    <a:pt x="17629" y="1481"/>
                    <a:pt x="16641" y="231"/>
                    <a:pt x="15333" y="231"/>
                  </a:cubicBezTo>
                  <a:cubicBezTo>
                    <a:pt x="15060" y="231"/>
                    <a:pt x="14911" y="487"/>
                    <a:pt x="14761" y="730"/>
                  </a:cubicBezTo>
                  <a:cubicBezTo>
                    <a:pt x="14500" y="474"/>
                    <a:pt x="13615" y="1"/>
                    <a:pt x="12585" y="1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8"/>
            <p:cNvSpPr/>
            <p:nvPr/>
          </p:nvSpPr>
          <p:spPr>
            <a:xfrm>
              <a:off x="4605150" y="5110700"/>
              <a:ext cx="16525" cy="3225"/>
            </a:xfrm>
            <a:custGeom>
              <a:avLst/>
              <a:gdLst/>
              <a:ahLst/>
              <a:cxnLst/>
              <a:rect l="l" t="t" r="r" b="b"/>
              <a:pathLst>
                <a:path w="661" h="129" extrusionOk="0">
                  <a:moveTo>
                    <a:pt x="1" y="0"/>
                  </a:moveTo>
                  <a:lnTo>
                    <a:pt x="1" y="0"/>
                  </a:lnTo>
                  <a:cubicBezTo>
                    <a:pt x="197" y="81"/>
                    <a:pt x="417" y="128"/>
                    <a:pt x="660" y="128"/>
                  </a:cubicBezTo>
                  <a:cubicBezTo>
                    <a:pt x="440" y="70"/>
                    <a:pt x="220" y="3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8"/>
            <p:cNvSpPr/>
            <p:nvPr/>
          </p:nvSpPr>
          <p:spPr>
            <a:xfrm>
              <a:off x="3510765" y="4825511"/>
              <a:ext cx="34325" cy="33875"/>
            </a:xfrm>
            <a:custGeom>
              <a:avLst/>
              <a:gdLst/>
              <a:ahLst/>
              <a:cxnLst/>
              <a:rect l="l" t="t" r="r" b="b"/>
              <a:pathLst>
                <a:path w="1373" h="1355" extrusionOk="0">
                  <a:moveTo>
                    <a:pt x="689" y="1"/>
                  </a:moveTo>
                  <a:cubicBezTo>
                    <a:pt x="313" y="1"/>
                    <a:pt x="6" y="302"/>
                    <a:pt x="6" y="671"/>
                  </a:cubicBezTo>
                  <a:cubicBezTo>
                    <a:pt x="0" y="1047"/>
                    <a:pt x="307" y="1354"/>
                    <a:pt x="684" y="1354"/>
                  </a:cubicBezTo>
                  <a:cubicBezTo>
                    <a:pt x="1065" y="1354"/>
                    <a:pt x="1372" y="1053"/>
                    <a:pt x="1372" y="678"/>
                  </a:cubicBezTo>
                  <a:cubicBezTo>
                    <a:pt x="1372" y="307"/>
                    <a:pt x="1071" y="1"/>
                    <a:pt x="6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8"/>
            <p:cNvSpPr/>
            <p:nvPr/>
          </p:nvSpPr>
          <p:spPr>
            <a:xfrm>
              <a:off x="3611792" y="4861758"/>
              <a:ext cx="27675" cy="31400"/>
            </a:xfrm>
            <a:custGeom>
              <a:avLst/>
              <a:gdLst/>
              <a:ahLst/>
              <a:cxnLst/>
              <a:rect l="l" t="t" r="r" b="b"/>
              <a:pathLst>
                <a:path w="1107" h="1256" extrusionOk="0">
                  <a:moveTo>
                    <a:pt x="556" y="0"/>
                  </a:moveTo>
                  <a:cubicBezTo>
                    <a:pt x="249" y="0"/>
                    <a:pt x="1" y="278"/>
                    <a:pt x="1" y="625"/>
                  </a:cubicBezTo>
                  <a:cubicBezTo>
                    <a:pt x="1" y="972"/>
                    <a:pt x="244" y="1256"/>
                    <a:pt x="551" y="1256"/>
                  </a:cubicBezTo>
                  <a:cubicBezTo>
                    <a:pt x="858" y="1256"/>
                    <a:pt x="1106" y="978"/>
                    <a:pt x="1106" y="631"/>
                  </a:cubicBezTo>
                  <a:cubicBezTo>
                    <a:pt x="1106" y="284"/>
                    <a:pt x="863" y="0"/>
                    <a:pt x="5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8"/>
            <p:cNvSpPr/>
            <p:nvPr/>
          </p:nvSpPr>
          <p:spPr>
            <a:xfrm>
              <a:off x="3536442" y="4786833"/>
              <a:ext cx="60950" cy="93275"/>
            </a:xfrm>
            <a:custGeom>
              <a:avLst/>
              <a:gdLst/>
              <a:ahLst/>
              <a:cxnLst/>
              <a:rect l="l" t="t" r="r" b="b"/>
              <a:pathLst>
                <a:path w="2438" h="3731" extrusionOk="0">
                  <a:moveTo>
                    <a:pt x="1661" y="1"/>
                  </a:moveTo>
                  <a:cubicBezTo>
                    <a:pt x="979" y="579"/>
                    <a:pt x="198" y="1684"/>
                    <a:pt x="99" y="2356"/>
                  </a:cubicBezTo>
                  <a:cubicBezTo>
                    <a:pt x="0" y="3032"/>
                    <a:pt x="424" y="3640"/>
                    <a:pt x="1042" y="3721"/>
                  </a:cubicBezTo>
                  <a:cubicBezTo>
                    <a:pt x="1090" y="3727"/>
                    <a:pt x="1138" y="3731"/>
                    <a:pt x="1186" y="3731"/>
                  </a:cubicBezTo>
                  <a:cubicBezTo>
                    <a:pt x="1749" y="3731"/>
                    <a:pt x="2248" y="3275"/>
                    <a:pt x="2339" y="2650"/>
                  </a:cubicBezTo>
                  <a:cubicBezTo>
                    <a:pt x="2437" y="1980"/>
                    <a:pt x="1974" y="1030"/>
                    <a:pt x="16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8"/>
            <p:cNvSpPr/>
            <p:nvPr/>
          </p:nvSpPr>
          <p:spPr>
            <a:xfrm>
              <a:off x="3443815" y="4807561"/>
              <a:ext cx="34275" cy="42875"/>
            </a:xfrm>
            <a:custGeom>
              <a:avLst/>
              <a:gdLst/>
              <a:ahLst/>
              <a:cxnLst/>
              <a:rect l="l" t="t" r="r" b="b"/>
              <a:pathLst>
                <a:path w="1371" h="1715" extrusionOk="0">
                  <a:moveTo>
                    <a:pt x="689" y="1"/>
                  </a:moveTo>
                  <a:cubicBezTo>
                    <a:pt x="312" y="1"/>
                    <a:pt x="6" y="382"/>
                    <a:pt x="0" y="857"/>
                  </a:cubicBezTo>
                  <a:cubicBezTo>
                    <a:pt x="0" y="1327"/>
                    <a:pt x="307" y="1708"/>
                    <a:pt x="683" y="1714"/>
                  </a:cubicBezTo>
                  <a:cubicBezTo>
                    <a:pt x="1058" y="1714"/>
                    <a:pt x="1365" y="1332"/>
                    <a:pt x="1370" y="857"/>
                  </a:cubicBezTo>
                  <a:cubicBezTo>
                    <a:pt x="1370" y="389"/>
                    <a:pt x="1065" y="8"/>
                    <a:pt x="6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8"/>
            <p:cNvSpPr/>
            <p:nvPr/>
          </p:nvSpPr>
          <p:spPr>
            <a:xfrm>
              <a:off x="3443513" y="4744657"/>
              <a:ext cx="54525" cy="101475"/>
            </a:xfrm>
            <a:custGeom>
              <a:avLst/>
              <a:gdLst/>
              <a:ahLst/>
              <a:cxnLst/>
              <a:rect l="l" t="t" r="r" b="b"/>
              <a:pathLst>
                <a:path w="2181" h="4059" extrusionOk="0">
                  <a:moveTo>
                    <a:pt x="1343" y="1"/>
                  </a:moveTo>
                  <a:cubicBezTo>
                    <a:pt x="1032" y="1"/>
                    <a:pt x="758" y="309"/>
                    <a:pt x="417" y="1448"/>
                  </a:cubicBezTo>
                  <a:cubicBezTo>
                    <a:pt x="18" y="2784"/>
                    <a:pt x="1" y="3947"/>
                    <a:pt x="376" y="4051"/>
                  </a:cubicBezTo>
                  <a:cubicBezTo>
                    <a:pt x="394" y="4056"/>
                    <a:pt x="412" y="4059"/>
                    <a:pt x="432" y="4059"/>
                  </a:cubicBezTo>
                  <a:cubicBezTo>
                    <a:pt x="812" y="4059"/>
                    <a:pt x="1402" y="3090"/>
                    <a:pt x="1782" y="1823"/>
                  </a:cubicBezTo>
                  <a:cubicBezTo>
                    <a:pt x="2181" y="493"/>
                    <a:pt x="1881" y="129"/>
                    <a:pt x="1505" y="25"/>
                  </a:cubicBezTo>
                  <a:cubicBezTo>
                    <a:pt x="1449" y="10"/>
                    <a:pt x="1396" y="1"/>
                    <a:pt x="1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8"/>
            <p:cNvSpPr/>
            <p:nvPr/>
          </p:nvSpPr>
          <p:spPr>
            <a:xfrm>
              <a:off x="3467192" y="4806933"/>
              <a:ext cx="54525" cy="101475"/>
            </a:xfrm>
            <a:custGeom>
              <a:avLst/>
              <a:gdLst/>
              <a:ahLst/>
              <a:cxnLst/>
              <a:rect l="l" t="t" r="r" b="b"/>
              <a:pathLst>
                <a:path w="2181" h="4059" extrusionOk="0">
                  <a:moveTo>
                    <a:pt x="1339" y="1"/>
                  </a:moveTo>
                  <a:cubicBezTo>
                    <a:pt x="1032" y="1"/>
                    <a:pt x="758" y="309"/>
                    <a:pt x="417" y="1448"/>
                  </a:cubicBezTo>
                  <a:cubicBezTo>
                    <a:pt x="17" y="2783"/>
                    <a:pt x="0" y="3947"/>
                    <a:pt x="375" y="4051"/>
                  </a:cubicBezTo>
                  <a:cubicBezTo>
                    <a:pt x="393" y="4056"/>
                    <a:pt x="412" y="4059"/>
                    <a:pt x="431" y="4059"/>
                  </a:cubicBezTo>
                  <a:cubicBezTo>
                    <a:pt x="812" y="4059"/>
                    <a:pt x="1401" y="3090"/>
                    <a:pt x="1782" y="1823"/>
                  </a:cubicBezTo>
                  <a:cubicBezTo>
                    <a:pt x="2180" y="492"/>
                    <a:pt x="1880" y="129"/>
                    <a:pt x="1499" y="25"/>
                  </a:cubicBezTo>
                  <a:cubicBezTo>
                    <a:pt x="1444" y="9"/>
                    <a:pt x="1391" y="1"/>
                    <a:pt x="13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8"/>
            <p:cNvSpPr/>
            <p:nvPr/>
          </p:nvSpPr>
          <p:spPr>
            <a:xfrm>
              <a:off x="3325142" y="4682383"/>
              <a:ext cx="127875" cy="183600"/>
            </a:xfrm>
            <a:custGeom>
              <a:avLst/>
              <a:gdLst/>
              <a:ahLst/>
              <a:cxnLst/>
              <a:rect l="l" t="t" r="r" b="b"/>
              <a:pathLst>
                <a:path w="5115" h="7344" extrusionOk="0">
                  <a:moveTo>
                    <a:pt x="420" y="1"/>
                  </a:moveTo>
                  <a:cubicBezTo>
                    <a:pt x="413" y="1"/>
                    <a:pt x="406" y="1"/>
                    <a:pt x="399" y="1"/>
                  </a:cubicBezTo>
                  <a:lnTo>
                    <a:pt x="1" y="7332"/>
                  </a:lnTo>
                  <a:lnTo>
                    <a:pt x="3947" y="7343"/>
                  </a:lnTo>
                  <a:cubicBezTo>
                    <a:pt x="5115" y="4740"/>
                    <a:pt x="4965" y="2831"/>
                    <a:pt x="4230" y="2778"/>
                  </a:cubicBezTo>
                  <a:cubicBezTo>
                    <a:pt x="4220" y="2777"/>
                    <a:pt x="4209" y="2777"/>
                    <a:pt x="4199" y="2777"/>
                  </a:cubicBezTo>
                  <a:cubicBezTo>
                    <a:pt x="3485" y="2777"/>
                    <a:pt x="3119" y="4682"/>
                    <a:pt x="3119" y="4682"/>
                  </a:cubicBezTo>
                  <a:cubicBezTo>
                    <a:pt x="3119" y="4682"/>
                    <a:pt x="3547" y="1766"/>
                    <a:pt x="2495" y="1714"/>
                  </a:cubicBezTo>
                  <a:cubicBezTo>
                    <a:pt x="2487" y="1714"/>
                    <a:pt x="2479" y="1714"/>
                    <a:pt x="2471" y="1714"/>
                  </a:cubicBezTo>
                  <a:cubicBezTo>
                    <a:pt x="2015" y="1714"/>
                    <a:pt x="1854" y="2412"/>
                    <a:pt x="1815" y="3182"/>
                  </a:cubicBezTo>
                  <a:lnTo>
                    <a:pt x="1815" y="3182"/>
                  </a:lnTo>
                  <a:cubicBezTo>
                    <a:pt x="1616" y="1608"/>
                    <a:pt x="1132" y="1"/>
                    <a:pt x="4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8"/>
            <p:cNvSpPr/>
            <p:nvPr/>
          </p:nvSpPr>
          <p:spPr>
            <a:xfrm>
              <a:off x="6670525" y="4734350"/>
              <a:ext cx="36625" cy="33925"/>
            </a:xfrm>
            <a:custGeom>
              <a:avLst/>
              <a:gdLst/>
              <a:ahLst/>
              <a:cxnLst/>
              <a:rect l="l" t="t" r="r" b="b"/>
              <a:pathLst>
                <a:path w="1465" h="1357" extrusionOk="0">
                  <a:moveTo>
                    <a:pt x="734" y="1"/>
                  </a:moveTo>
                  <a:cubicBezTo>
                    <a:pt x="702" y="1"/>
                    <a:pt x="669" y="3"/>
                    <a:pt x="637" y="7"/>
                  </a:cubicBezTo>
                  <a:cubicBezTo>
                    <a:pt x="260" y="64"/>
                    <a:pt x="1" y="406"/>
                    <a:pt x="52" y="777"/>
                  </a:cubicBezTo>
                  <a:cubicBezTo>
                    <a:pt x="105" y="1111"/>
                    <a:pt x="390" y="1357"/>
                    <a:pt x="722" y="1357"/>
                  </a:cubicBezTo>
                  <a:cubicBezTo>
                    <a:pt x="756" y="1357"/>
                    <a:pt x="791" y="1354"/>
                    <a:pt x="827" y="1349"/>
                  </a:cubicBezTo>
                  <a:cubicBezTo>
                    <a:pt x="1203" y="1297"/>
                    <a:pt x="1464" y="950"/>
                    <a:pt x="1406" y="580"/>
                  </a:cubicBezTo>
                  <a:cubicBezTo>
                    <a:pt x="1359" y="242"/>
                    <a:pt x="1066" y="1"/>
                    <a:pt x="73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8"/>
            <p:cNvSpPr/>
            <p:nvPr/>
          </p:nvSpPr>
          <p:spPr>
            <a:xfrm>
              <a:off x="6742550" y="4719325"/>
              <a:ext cx="29825" cy="31250"/>
            </a:xfrm>
            <a:custGeom>
              <a:avLst/>
              <a:gdLst/>
              <a:ahLst/>
              <a:cxnLst/>
              <a:rect l="l" t="t" r="r" b="b"/>
              <a:pathLst>
                <a:path w="1193" h="1250" extrusionOk="0">
                  <a:moveTo>
                    <a:pt x="577" y="0"/>
                  </a:moveTo>
                  <a:cubicBezTo>
                    <a:pt x="552" y="0"/>
                    <a:pt x="528" y="2"/>
                    <a:pt x="503" y="6"/>
                  </a:cubicBezTo>
                  <a:cubicBezTo>
                    <a:pt x="202" y="46"/>
                    <a:pt x="1" y="359"/>
                    <a:pt x="47" y="706"/>
                  </a:cubicBezTo>
                  <a:cubicBezTo>
                    <a:pt x="94" y="1019"/>
                    <a:pt x="338" y="1250"/>
                    <a:pt x="610" y="1250"/>
                  </a:cubicBezTo>
                  <a:cubicBezTo>
                    <a:pt x="634" y="1250"/>
                    <a:pt x="658" y="1248"/>
                    <a:pt x="682" y="1244"/>
                  </a:cubicBezTo>
                  <a:cubicBezTo>
                    <a:pt x="984" y="1204"/>
                    <a:pt x="1192" y="892"/>
                    <a:pt x="1139" y="545"/>
                  </a:cubicBezTo>
                  <a:cubicBezTo>
                    <a:pt x="1097" y="231"/>
                    <a:pt x="850" y="0"/>
                    <a:pt x="577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8"/>
            <p:cNvSpPr/>
            <p:nvPr/>
          </p:nvSpPr>
          <p:spPr>
            <a:xfrm>
              <a:off x="6363325" y="4791650"/>
              <a:ext cx="29800" cy="31250"/>
            </a:xfrm>
            <a:custGeom>
              <a:avLst/>
              <a:gdLst/>
              <a:ahLst/>
              <a:cxnLst/>
              <a:rect l="l" t="t" r="r" b="b"/>
              <a:pathLst>
                <a:path w="1192" h="1250" extrusionOk="0">
                  <a:moveTo>
                    <a:pt x="584" y="1"/>
                  </a:moveTo>
                  <a:cubicBezTo>
                    <a:pt x="559" y="1"/>
                    <a:pt x="534" y="3"/>
                    <a:pt x="509" y="6"/>
                  </a:cubicBezTo>
                  <a:cubicBezTo>
                    <a:pt x="209" y="47"/>
                    <a:pt x="1" y="359"/>
                    <a:pt x="52" y="706"/>
                  </a:cubicBezTo>
                  <a:cubicBezTo>
                    <a:pt x="94" y="1019"/>
                    <a:pt x="341" y="1249"/>
                    <a:pt x="613" y="1249"/>
                  </a:cubicBezTo>
                  <a:cubicBezTo>
                    <a:pt x="638" y="1249"/>
                    <a:pt x="663" y="1248"/>
                    <a:pt x="688" y="1244"/>
                  </a:cubicBezTo>
                  <a:cubicBezTo>
                    <a:pt x="989" y="1203"/>
                    <a:pt x="1192" y="891"/>
                    <a:pt x="1146" y="544"/>
                  </a:cubicBezTo>
                  <a:cubicBezTo>
                    <a:pt x="1098" y="231"/>
                    <a:pt x="856" y="1"/>
                    <a:pt x="58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8"/>
            <p:cNvSpPr/>
            <p:nvPr/>
          </p:nvSpPr>
          <p:spPr>
            <a:xfrm>
              <a:off x="6401050" y="4758375"/>
              <a:ext cx="63525" cy="92250"/>
            </a:xfrm>
            <a:custGeom>
              <a:avLst/>
              <a:gdLst/>
              <a:ahLst/>
              <a:cxnLst/>
              <a:rect l="l" t="t" r="r" b="b"/>
              <a:pathLst>
                <a:path w="2541" h="3690" extrusionOk="0">
                  <a:moveTo>
                    <a:pt x="644" y="0"/>
                  </a:moveTo>
                  <a:cubicBezTo>
                    <a:pt x="255" y="804"/>
                    <a:pt x="1" y="2136"/>
                    <a:pt x="185" y="2788"/>
                  </a:cubicBezTo>
                  <a:cubicBezTo>
                    <a:pt x="345" y="3333"/>
                    <a:pt x="813" y="3689"/>
                    <a:pt x="1309" y="3689"/>
                  </a:cubicBezTo>
                  <a:cubicBezTo>
                    <a:pt x="1409" y="3689"/>
                    <a:pt x="1509" y="3675"/>
                    <a:pt x="1609" y="3645"/>
                  </a:cubicBezTo>
                  <a:cubicBezTo>
                    <a:pt x="2211" y="3466"/>
                    <a:pt x="2540" y="2788"/>
                    <a:pt x="2350" y="2136"/>
                  </a:cubicBezTo>
                  <a:cubicBezTo>
                    <a:pt x="2164" y="1482"/>
                    <a:pt x="1349" y="810"/>
                    <a:pt x="644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8"/>
            <p:cNvSpPr/>
            <p:nvPr/>
          </p:nvSpPr>
          <p:spPr>
            <a:xfrm>
              <a:off x="6601975" y="4744075"/>
              <a:ext cx="37175" cy="42500"/>
            </a:xfrm>
            <a:custGeom>
              <a:avLst/>
              <a:gdLst/>
              <a:ahLst/>
              <a:cxnLst/>
              <a:rect l="l" t="t" r="r" b="b"/>
              <a:pathLst>
                <a:path w="1487" h="1700" extrusionOk="0">
                  <a:moveTo>
                    <a:pt x="696" y="0"/>
                  </a:moveTo>
                  <a:cubicBezTo>
                    <a:pt x="670" y="0"/>
                    <a:pt x="644" y="2"/>
                    <a:pt x="618" y="6"/>
                  </a:cubicBezTo>
                  <a:cubicBezTo>
                    <a:pt x="249" y="57"/>
                    <a:pt x="0" y="479"/>
                    <a:pt x="63" y="949"/>
                  </a:cubicBezTo>
                  <a:cubicBezTo>
                    <a:pt x="127" y="1384"/>
                    <a:pt x="443" y="1700"/>
                    <a:pt x="783" y="1700"/>
                  </a:cubicBezTo>
                  <a:cubicBezTo>
                    <a:pt x="809" y="1700"/>
                    <a:pt x="835" y="1698"/>
                    <a:pt x="861" y="1694"/>
                  </a:cubicBezTo>
                  <a:cubicBezTo>
                    <a:pt x="1237" y="1643"/>
                    <a:pt x="1486" y="1221"/>
                    <a:pt x="1417" y="751"/>
                  </a:cubicBezTo>
                  <a:cubicBezTo>
                    <a:pt x="1358" y="321"/>
                    <a:pt x="1043" y="0"/>
                    <a:pt x="69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8"/>
            <p:cNvSpPr/>
            <p:nvPr/>
          </p:nvSpPr>
          <p:spPr>
            <a:xfrm>
              <a:off x="6442300" y="4775275"/>
              <a:ext cx="37150" cy="42550"/>
            </a:xfrm>
            <a:custGeom>
              <a:avLst/>
              <a:gdLst/>
              <a:ahLst/>
              <a:cxnLst/>
              <a:rect l="l" t="t" r="r" b="b"/>
              <a:pathLst>
                <a:path w="1486" h="1702" extrusionOk="0">
                  <a:moveTo>
                    <a:pt x="709" y="1"/>
                  </a:moveTo>
                  <a:cubicBezTo>
                    <a:pt x="681" y="1"/>
                    <a:pt x="653" y="3"/>
                    <a:pt x="625" y="8"/>
                  </a:cubicBezTo>
                  <a:cubicBezTo>
                    <a:pt x="249" y="59"/>
                    <a:pt x="0" y="481"/>
                    <a:pt x="70" y="950"/>
                  </a:cubicBezTo>
                  <a:cubicBezTo>
                    <a:pt x="128" y="1381"/>
                    <a:pt x="443" y="1701"/>
                    <a:pt x="790" y="1701"/>
                  </a:cubicBezTo>
                  <a:cubicBezTo>
                    <a:pt x="816" y="1701"/>
                    <a:pt x="842" y="1700"/>
                    <a:pt x="868" y="1696"/>
                  </a:cubicBezTo>
                  <a:cubicBezTo>
                    <a:pt x="1237" y="1639"/>
                    <a:pt x="1486" y="1217"/>
                    <a:pt x="1424" y="753"/>
                  </a:cubicBezTo>
                  <a:cubicBezTo>
                    <a:pt x="1359" y="321"/>
                    <a:pt x="1047" y="1"/>
                    <a:pt x="709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8"/>
            <p:cNvSpPr/>
            <p:nvPr/>
          </p:nvSpPr>
          <p:spPr>
            <a:xfrm>
              <a:off x="6582875" y="4691275"/>
              <a:ext cx="45150" cy="103875"/>
            </a:xfrm>
            <a:custGeom>
              <a:avLst/>
              <a:gdLst/>
              <a:ahLst/>
              <a:cxnLst/>
              <a:rect l="l" t="t" r="r" b="b"/>
              <a:pathLst>
                <a:path w="1806" h="4155" extrusionOk="0">
                  <a:moveTo>
                    <a:pt x="976" y="1"/>
                  </a:moveTo>
                  <a:cubicBezTo>
                    <a:pt x="632" y="1"/>
                    <a:pt x="384" y="297"/>
                    <a:pt x="196" y="1574"/>
                  </a:cubicBezTo>
                  <a:cubicBezTo>
                    <a:pt x="1" y="2951"/>
                    <a:pt x="151" y="4108"/>
                    <a:pt x="538" y="4153"/>
                  </a:cubicBezTo>
                  <a:cubicBezTo>
                    <a:pt x="546" y="4154"/>
                    <a:pt x="554" y="4155"/>
                    <a:pt x="563" y="4155"/>
                  </a:cubicBezTo>
                  <a:cubicBezTo>
                    <a:pt x="946" y="4155"/>
                    <a:pt x="1410" y="3095"/>
                    <a:pt x="1603" y="1742"/>
                  </a:cubicBezTo>
                  <a:cubicBezTo>
                    <a:pt x="1806" y="364"/>
                    <a:pt x="1446" y="52"/>
                    <a:pt x="1059" y="6"/>
                  </a:cubicBezTo>
                  <a:cubicBezTo>
                    <a:pt x="1030" y="3"/>
                    <a:pt x="1003" y="1"/>
                    <a:pt x="976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8"/>
            <p:cNvSpPr/>
            <p:nvPr/>
          </p:nvSpPr>
          <p:spPr>
            <a:xfrm>
              <a:off x="6630875" y="4723250"/>
              <a:ext cx="45150" cy="103875"/>
            </a:xfrm>
            <a:custGeom>
              <a:avLst/>
              <a:gdLst/>
              <a:ahLst/>
              <a:cxnLst/>
              <a:rect l="l" t="t" r="r" b="b"/>
              <a:pathLst>
                <a:path w="1806" h="4155" extrusionOk="0">
                  <a:moveTo>
                    <a:pt x="975" y="0"/>
                  </a:moveTo>
                  <a:cubicBezTo>
                    <a:pt x="632" y="0"/>
                    <a:pt x="385" y="303"/>
                    <a:pt x="198" y="1579"/>
                  </a:cubicBezTo>
                  <a:cubicBezTo>
                    <a:pt x="1" y="2956"/>
                    <a:pt x="151" y="4107"/>
                    <a:pt x="538" y="4153"/>
                  </a:cubicBezTo>
                  <a:cubicBezTo>
                    <a:pt x="547" y="4154"/>
                    <a:pt x="555" y="4155"/>
                    <a:pt x="563" y="4155"/>
                  </a:cubicBezTo>
                  <a:cubicBezTo>
                    <a:pt x="947" y="4155"/>
                    <a:pt x="1410" y="3095"/>
                    <a:pt x="1603" y="1747"/>
                  </a:cubicBezTo>
                  <a:cubicBezTo>
                    <a:pt x="1806" y="370"/>
                    <a:pt x="1453" y="52"/>
                    <a:pt x="1059" y="6"/>
                  </a:cubicBezTo>
                  <a:cubicBezTo>
                    <a:pt x="1031" y="2"/>
                    <a:pt x="1003" y="0"/>
                    <a:pt x="975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8"/>
            <p:cNvSpPr/>
            <p:nvPr/>
          </p:nvSpPr>
          <p:spPr>
            <a:xfrm>
              <a:off x="6447050" y="4745600"/>
              <a:ext cx="57750" cy="99600"/>
            </a:xfrm>
            <a:custGeom>
              <a:avLst/>
              <a:gdLst/>
              <a:ahLst/>
              <a:cxnLst/>
              <a:rect l="l" t="t" r="r" b="b"/>
              <a:pathLst>
                <a:path w="2310" h="3984" extrusionOk="0">
                  <a:moveTo>
                    <a:pt x="724" y="1"/>
                  </a:moveTo>
                  <a:cubicBezTo>
                    <a:pt x="646" y="1"/>
                    <a:pt x="570" y="17"/>
                    <a:pt x="498" y="43"/>
                  </a:cubicBezTo>
                  <a:cubicBezTo>
                    <a:pt x="134" y="182"/>
                    <a:pt x="1" y="522"/>
                    <a:pt x="457" y="1836"/>
                  </a:cubicBezTo>
                  <a:cubicBezTo>
                    <a:pt x="886" y="3067"/>
                    <a:pt x="1498" y="3984"/>
                    <a:pt x="1873" y="3984"/>
                  </a:cubicBezTo>
                  <a:cubicBezTo>
                    <a:pt x="1898" y="3984"/>
                    <a:pt x="1922" y="3980"/>
                    <a:pt x="1944" y="3971"/>
                  </a:cubicBezTo>
                  <a:cubicBezTo>
                    <a:pt x="2310" y="3833"/>
                    <a:pt x="2240" y="2652"/>
                    <a:pt x="1782" y="1339"/>
                  </a:cubicBezTo>
                  <a:cubicBezTo>
                    <a:pt x="1414" y="282"/>
                    <a:pt x="1047" y="1"/>
                    <a:pt x="72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8"/>
            <p:cNvSpPr/>
            <p:nvPr/>
          </p:nvSpPr>
          <p:spPr>
            <a:xfrm>
              <a:off x="6449375" y="4619775"/>
              <a:ext cx="155650" cy="187500"/>
            </a:xfrm>
            <a:custGeom>
              <a:avLst/>
              <a:gdLst/>
              <a:ahLst/>
              <a:cxnLst/>
              <a:rect l="l" t="t" r="r" b="b"/>
              <a:pathLst>
                <a:path w="6226" h="7500" extrusionOk="0">
                  <a:moveTo>
                    <a:pt x="1120" y="1"/>
                  </a:moveTo>
                  <a:cubicBezTo>
                    <a:pt x="1092" y="1"/>
                    <a:pt x="1064" y="3"/>
                    <a:pt x="1036" y="8"/>
                  </a:cubicBezTo>
                  <a:cubicBezTo>
                    <a:pt x="1" y="210"/>
                    <a:pt x="1563" y="7499"/>
                    <a:pt x="1563" y="7499"/>
                  </a:cubicBezTo>
                  <a:lnTo>
                    <a:pt x="5467" y="6933"/>
                  </a:lnTo>
                  <a:cubicBezTo>
                    <a:pt x="6226" y="4223"/>
                    <a:pt x="5820" y="2373"/>
                    <a:pt x="5104" y="2373"/>
                  </a:cubicBezTo>
                  <a:cubicBezTo>
                    <a:pt x="5094" y="2373"/>
                    <a:pt x="5084" y="2374"/>
                    <a:pt x="5074" y="2374"/>
                  </a:cubicBezTo>
                  <a:cubicBezTo>
                    <a:pt x="4340" y="2431"/>
                    <a:pt x="4252" y="4422"/>
                    <a:pt x="4252" y="4422"/>
                  </a:cubicBezTo>
                  <a:cubicBezTo>
                    <a:pt x="4252" y="4422"/>
                    <a:pt x="4252" y="1579"/>
                    <a:pt x="3259" y="1579"/>
                  </a:cubicBezTo>
                  <a:cubicBezTo>
                    <a:pt x="3241" y="1579"/>
                    <a:pt x="3223" y="1580"/>
                    <a:pt x="3205" y="1582"/>
                  </a:cubicBezTo>
                  <a:cubicBezTo>
                    <a:pt x="2788" y="1621"/>
                    <a:pt x="2691" y="2186"/>
                    <a:pt x="2724" y="2852"/>
                  </a:cubicBezTo>
                  <a:lnTo>
                    <a:pt x="2724" y="2852"/>
                  </a:lnTo>
                  <a:cubicBezTo>
                    <a:pt x="2350" y="1398"/>
                    <a:pt x="1763" y="1"/>
                    <a:pt x="1120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8"/>
            <p:cNvSpPr/>
            <p:nvPr/>
          </p:nvSpPr>
          <p:spPr>
            <a:xfrm>
              <a:off x="2975001" y="4722230"/>
              <a:ext cx="4855847" cy="516350"/>
            </a:xfrm>
            <a:custGeom>
              <a:avLst/>
              <a:gdLst/>
              <a:ahLst/>
              <a:cxnLst/>
              <a:rect l="l" t="t" r="r" b="b"/>
              <a:pathLst>
                <a:path w="190762" h="20654" extrusionOk="0">
                  <a:moveTo>
                    <a:pt x="158353" y="1"/>
                  </a:moveTo>
                  <a:cubicBezTo>
                    <a:pt x="157346" y="1"/>
                    <a:pt x="156310" y="34"/>
                    <a:pt x="155245" y="104"/>
                  </a:cubicBezTo>
                  <a:cubicBezTo>
                    <a:pt x="127706" y="1898"/>
                    <a:pt x="106555" y="14672"/>
                    <a:pt x="78420" y="14672"/>
                  </a:cubicBezTo>
                  <a:cubicBezTo>
                    <a:pt x="54133" y="14672"/>
                    <a:pt x="30825" y="4681"/>
                    <a:pt x="15824" y="4681"/>
                  </a:cubicBezTo>
                  <a:cubicBezTo>
                    <a:pt x="15535" y="4681"/>
                    <a:pt x="15249" y="4685"/>
                    <a:pt x="14967" y="4693"/>
                  </a:cubicBezTo>
                  <a:cubicBezTo>
                    <a:pt x="0" y="5091"/>
                    <a:pt x="18953" y="19659"/>
                    <a:pt x="18953" y="19659"/>
                  </a:cubicBezTo>
                  <a:lnTo>
                    <a:pt x="190761" y="20653"/>
                  </a:lnTo>
                  <a:cubicBezTo>
                    <a:pt x="190761" y="20653"/>
                    <a:pt x="183383" y="1"/>
                    <a:pt x="158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8"/>
            <p:cNvSpPr/>
            <p:nvPr/>
          </p:nvSpPr>
          <p:spPr>
            <a:xfrm>
              <a:off x="6864600" y="4722225"/>
              <a:ext cx="966350" cy="516350"/>
            </a:xfrm>
            <a:custGeom>
              <a:avLst/>
              <a:gdLst/>
              <a:ahLst/>
              <a:cxnLst/>
              <a:rect l="l" t="t" r="r" b="b"/>
              <a:pathLst>
                <a:path w="38654" h="20654" extrusionOk="0">
                  <a:moveTo>
                    <a:pt x="6245" y="1"/>
                  </a:moveTo>
                  <a:cubicBezTo>
                    <a:pt x="5238" y="1"/>
                    <a:pt x="4202" y="34"/>
                    <a:pt x="3137" y="104"/>
                  </a:cubicBezTo>
                  <a:cubicBezTo>
                    <a:pt x="2083" y="173"/>
                    <a:pt x="1036" y="261"/>
                    <a:pt x="1" y="359"/>
                  </a:cubicBezTo>
                  <a:cubicBezTo>
                    <a:pt x="1274" y="6503"/>
                    <a:pt x="6844" y="13526"/>
                    <a:pt x="15113" y="18543"/>
                  </a:cubicBezTo>
                  <a:cubicBezTo>
                    <a:pt x="16333" y="19283"/>
                    <a:pt x="17559" y="19948"/>
                    <a:pt x="18792" y="20538"/>
                  </a:cubicBezTo>
                  <a:lnTo>
                    <a:pt x="38653" y="20653"/>
                  </a:lnTo>
                  <a:cubicBezTo>
                    <a:pt x="38653" y="20653"/>
                    <a:pt x="31275" y="1"/>
                    <a:pt x="6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8"/>
            <p:cNvSpPr/>
            <p:nvPr/>
          </p:nvSpPr>
          <p:spPr>
            <a:xfrm>
              <a:off x="7090675" y="4666375"/>
              <a:ext cx="43425" cy="9000"/>
            </a:xfrm>
            <a:custGeom>
              <a:avLst/>
              <a:gdLst/>
              <a:ahLst/>
              <a:cxnLst/>
              <a:rect l="l" t="t" r="r" b="b"/>
              <a:pathLst>
                <a:path w="1737" h="360" extrusionOk="0">
                  <a:moveTo>
                    <a:pt x="1" y="1"/>
                  </a:moveTo>
                  <a:lnTo>
                    <a:pt x="1" y="36"/>
                  </a:lnTo>
                  <a:cubicBezTo>
                    <a:pt x="81" y="88"/>
                    <a:pt x="92" y="244"/>
                    <a:pt x="1" y="290"/>
                  </a:cubicBezTo>
                  <a:lnTo>
                    <a:pt x="1" y="313"/>
                  </a:lnTo>
                  <a:cubicBezTo>
                    <a:pt x="1" y="313"/>
                    <a:pt x="231" y="359"/>
                    <a:pt x="452" y="359"/>
                  </a:cubicBezTo>
                  <a:cubicBezTo>
                    <a:pt x="945" y="349"/>
                    <a:pt x="918" y="184"/>
                    <a:pt x="1489" y="184"/>
                  </a:cubicBezTo>
                  <a:cubicBezTo>
                    <a:pt x="1561" y="184"/>
                    <a:pt x="1643" y="187"/>
                    <a:pt x="1736" y="193"/>
                  </a:cubicBezTo>
                  <a:cubicBezTo>
                    <a:pt x="1449" y="47"/>
                    <a:pt x="1188" y="11"/>
                    <a:pt x="973" y="11"/>
                  </a:cubicBezTo>
                  <a:cubicBezTo>
                    <a:pt x="759" y="11"/>
                    <a:pt x="591" y="47"/>
                    <a:pt x="487" y="47"/>
                  </a:cubicBezTo>
                  <a:cubicBezTo>
                    <a:pt x="260" y="4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8"/>
            <p:cNvSpPr/>
            <p:nvPr/>
          </p:nvSpPr>
          <p:spPr>
            <a:xfrm>
              <a:off x="7089675" y="4666100"/>
              <a:ext cx="1175" cy="67000"/>
            </a:xfrm>
            <a:custGeom>
              <a:avLst/>
              <a:gdLst/>
              <a:ahLst/>
              <a:cxnLst/>
              <a:rect l="l" t="t" r="r" b="b"/>
              <a:pathLst>
                <a:path w="47" h="2680" extrusionOk="0">
                  <a:moveTo>
                    <a:pt x="1" y="1"/>
                  </a:moveTo>
                  <a:lnTo>
                    <a:pt x="1" y="2679"/>
                  </a:lnTo>
                  <a:lnTo>
                    <a:pt x="46" y="2679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8"/>
            <p:cNvSpPr/>
            <p:nvPr/>
          </p:nvSpPr>
          <p:spPr>
            <a:xfrm>
              <a:off x="7089675" y="4676925"/>
              <a:ext cx="1175" cy="46625"/>
            </a:xfrm>
            <a:custGeom>
              <a:avLst/>
              <a:gdLst/>
              <a:ahLst/>
              <a:cxnLst/>
              <a:rect l="l" t="t" r="r" b="b"/>
              <a:pathLst>
                <a:path w="47" h="1865" extrusionOk="0">
                  <a:moveTo>
                    <a:pt x="1" y="1"/>
                  </a:moveTo>
                  <a:lnTo>
                    <a:pt x="1" y="1864"/>
                  </a:lnTo>
                  <a:cubicBezTo>
                    <a:pt x="17" y="1853"/>
                    <a:pt x="28" y="1841"/>
                    <a:pt x="46" y="1830"/>
                  </a:cubicBezTo>
                  <a:lnTo>
                    <a:pt x="46" y="30"/>
                  </a:lnTo>
                  <a:cubicBezTo>
                    <a:pt x="28" y="19"/>
                    <a:pt x="17" y="1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8"/>
            <p:cNvSpPr/>
            <p:nvPr/>
          </p:nvSpPr>
          <p:spPr>
            <a:xfrm>
              <a:off x="7089225" y="4665975"/>
              <a:ext cx="2050" cy="425"/>
            </a:xfrm>
            <a:custGeom>
              <a:avLst/>
              <a:gdLst/>
              <a:ahLst/>
              <a:cxnLst/>
              <a:rect l="l" t="t" r="r" b="b"/>
              <a:pathLst>
                <a:path w="82" h="17" extrusionOk="0">
                  <a:moveTo>
                    <a:pt x="41" y="0"/>
                  </a:moveTo>
                  <a:cubicBezTo>
                    <a:pt x="19" y="0"/>
                    <a:pt x="1" y="6"/>
                    <a:pt x="1" y="6"/>
                  </a:cubicBezTo>
                  <a:cubicBezTo>
                    <a:pt x="1" y="11"/>
                    <a:pt x="19" y="17"/>
                    <a:pt x="41" y="17"/>
                  </a:cubicBezTo>
                  <a:cubicBezTo>
                    <a:pt x="64" y="17"/>
                    <a:pt x="81" y="11"/>
                    <a:pt x="81" y="6"/>
                  </a:cubicBezTo>
                  <a:cubicBezTo>
                    <a:pt x="81" y="6"/>
                    <a:pt x="64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8"/>
            <p:cNvSpPr/>
            <p:nvPr/>
          </p:nvSpPr>
          <p:spPr>
            <a:xfrm>
              <a:off x="6582872" y="4722251"/>
              <a:ext cx="725637" cy="54100"/>
            </a:xfrm>
            <a:custGeom>
              <a:avLst/>
              <a:gdLst/>
              <a:ahLst/>
              <a:cxnLst/>
              <a:rect l="l" t="t" r="r" b="b"/>
              <a:pathLst>
                <a:path w="28384" h="2164" extrusionOk="0">
                  <a:moveTo>
                    <a:pt x="16865" y="0"/>
                  </a:moveTo>
                  <a:cubicBezTo>
                    <a:pt x="15860" y="0"/>
                    <a:pt x="14827" y="33"/>
                    <a:pt x="13764" y="103"/>
                  </a:cubicBezTo>
                  <a:cubicBezTo>
                    <a:pt x="9009" y="410"/>
                    <a:pt x="4443" y="1047"/>
                    <a:pt x="0" y="1891"/>
                  </a:cubicBezTo>
                  <a:cubicBezTo>
                    <a:pt x="3541" y="2065"/>
                    <a:pt x="7765" y="2163"/>
                    <a:pt x="12299" y="2163"/>
                  </a:cubicBezTo>
                  <a:cubicBezTo>
                    <a:pt x="18595" y="2163"/>
                    <a:pt x="24288" y="1972"/>
                    <a:pt x="28384" y="1659"/>
                  </a:cubicBezTo>
                  <a:cubicBezTo>
                    <a:pt x="25041" y="626"/>
                    <a:pt x="21221" y="0"/>
                    <a:pt x="16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8"/>
            <p:cNvSpPr/>
            <p:nvPr/>
          </p:nvSpPr>
          <p:spPr>
            <a:xfrm>
              <a:off x="6805011" y="4722251"/>
              <a:ext cx="503503" cy="54100"/>
            </a:xfrm>
            <a:custGeom>
              <a:avLst/>
              <a:gdLst/>
              <a:ahLst/>
              <a:cxnLst/>
              <a:rect l="l" t="t" r="r" b="b"/>
              <a:pathLst>
                <a:path w="19695" h="2164" extrusionOk="0">
                  <a:moveTo>
                    <a:pt x="8176" y="0"/>
                  </a:moveTo>
                  <a:cubicBezTo>
                    <a:pt x="7171" y="0"/>
                    <a:pt x="6138" y="33"/>
                    <a:pt x="5075" y="103"/>
                  </a:cubicBezTo>
                  <a:cubicBezTo>
                    <a:pt x="3356" y="214"/>
                    <a:pt x="1673" y="369"/>
                    <a:pt x="0" y="561"/>
                  </a:cubicBezTo>
                  <a:cubicBezTo>
                    <a:pt x="336" y="1168"/>
                    <a:pt x="1361" y="1718"/>
                    <a:pt x="2876" y="2163"/>
                  </a:cubicBezTo>
                  <a:lnTo>
                    <a:pt x="3610" y="2163"/>
                  </a:lnTo>
                  <a:cubicBezTo>
                    <a:pt x="9906" y="2163"/>
                    <a:pt x="15599" y="1972"/>
                    <a:pt x="19695" y="1659"/>
                  </a:cubicBezTo>
                  <a:cubicBezTo>
                    <a:pt x="16352" y="626"/>
                    <a:pt x="12532" y="0"/>
                    <a:pt x="8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8"/>
            <p:cNvSpPr/>
            <p:nvPr/>
          </p:nvSpPr>
          <p:spPr>
            <a:xfrm>
              <a:off x="2975096" y="4839278"/>
              <a:ext cx="4855847" cy="399300"/>
            </a:xfrm>
            <a:custGeom>
              <a:avLst/>
              <a:gdLst/>
              <a:ahLst/>
              <a:cxnLst/>
              <a:rect l="l" t="t" r="r" b="b"/>
              <a:pathLst>
                <a:path w="190762" h="15972" extrusionOk="0">
                  <a:moveTo>
                    <a:pt x="15815" y="0"/>
                  </a:moveTo>
                  <a:cubicBezTo>
                    <a:pt x="15529" y="0"/>
                    <a:pt x="15246" y="4"/>
                    <a:pt x="14967" y="11"/>
                  </a:cubicBezTo>
                  <a:cubicBezTo>
                    <a:pt x="0" y="409"/>
                    <a:pt x="18953" y="14977"/>
                    <a:pt x="18953" y="14977"/>
                  </a:cubicBezTo>
                  <a:lnTo>
                    <a:pt x="190761" y="15971"/>
                  </a:lnTo>
                  <a:cubicBezTo>
                    <a:pt x="190761" y="15971"/>
                    <a:pt x="190228" y="14486"/>
                    <a:pt x="188967" y="12310"/>
                  </a:cubicBezTo>
                  <a:cubicBezTo>
                    <a:pt x="181227" y="14236"/>
                    <a:pt x="171582" y="15376"/>
                    <a:pt x="161128" y="15376"/>
                  </a:cubicBezTo>
                  <a:cubicBezTo>
                    <a:pt x="139208" y="15376"/>
                    <a:pt x="120851" y="10360"/>
                    <a:pt x="116118" y="3637"/>
                  </a:cubicBezTo>
                  <a:cubicBezTo>
                    <a:pt x="111473" y="4927"/>
                    <a:pt x="106809" y="6177"/>
                    <a:pt x="102037" y="7218"/>
                  </a:cubicBezTo>
                  <a:cubicBezTo>
                    <a:pt x="93848" y="11474"/>
                    <a:pt x="80757" y="14187"/>
                    <a:pt x="65929" y="14187"/>
                  </a:cubicBezTo>
                  <a:cubicBezTo>
                    <a:pt x="65315" y="14187"/>
                    <a:pt x="64698" y="14183"/>
                    <a:pt x="64079" y="14173"/>
                  </a:cubicBezTo>
                  <a:cubicBezTo>
                    <a:pt x="42557" y="13854"/>
                    <a:pt x="24531" y="7925"/>
                    <a:pt x="19300" y="155"/>
                  </a:cubicBezTo>
                  <a:cubicBezTo>
                    <a:pt x="18094" y="53"/>
                    <a:pt x="16931" y="0"/>
                    <a:pt x="158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28"/>
            <p:cNvSpPr/>
            <p:nvPr/>
          </p:nvSpPr>
          <p:spPr>
            <a:xfrm>
              <a:off x="7311375" y="4889025"/>
              <a:ext cx="414850" cy="256850"/>
            </a:xfrm>
            <a:custGeom>
              <a:avLst/>
              <a:gdLst/>
              <a:ahLst/>
              <a:cxnLst/>
              <a:rect l="l" t="t" r="r" b="b"/>
              <a:pathLst>
                <a:path w="16594" h="10274" extrusionOk="0">
                  <a:moveTo>
                    <a:pt x="12824" y="0"/>
                  </a:moveTo>
                  <a:cubicBezTo>
                    <a:pt x="12108" y="0"/>
                    <a:pt x="11801" y="2534"/>
                    <a:pt x="11669" y="4584"/>
                  </a:cubicBezTo>
                  <a:lnTo>
                    <a:pt x="11669" y="4584"/>
                  </a:lnTo>
                  <a:cubicBezTo>
                    <a:pt x="11623" y="4022"/>
                    <a:pt x="11505" y="3551"/>
                    <a:pt x="11253" y="3407"/>
                  </a:cubicBezTo>
                  <a:cubicBezTo>
                    <a:pt x="11216" y="3385"/>
                    <a:pt x="11178" y="3375"/>
                    <a:pt x="11140" y="3375"/>
                  </a:cubicBezTo>
                  <a:cubicBezTo>
                    <a:pt x="10431" y="3375"/>
                    <a:pt x="9685" y="6942"/>
                    <a:pt x="9685" y="6942"/>
                  </a:cubicBezTo>
                  <a:cubicBezTo>
                    <a:pt x="9685" y="6942"/>
                    <a:pt x="10091" y="2168"/>
                    <a:pt x="9419" y="1740"/>
                  </a:cubicBezTo>
                  <a:cubicBezTo>
                    <a:pt x="9391" y="1723"/>
                    <a:pt x="9363" y="1715"/>
                    <a:pt x="9334" y="1715"/>
                  </a:cubicBezTo>
                  <a:cubicBezTo>
                    <a:pt x="8665" y="1715"/>
                    <a:pt x="7661" y="6200"/>
                    <a:pt x="7661" y="6200"/>
                  </a:cubicBezTo>
                  <a:cubicBezTo>
                    <a:pt x="7661" y="6200"/>
                    <a:pt x="8072" y="1295"/>
                    <a:pt x="7100" y="988"/>
                  </a:cubicBezTo>
                  <a:cubicBezTo>
                    <a:pt x="7077" y="981"/>
                    <a:pt x="7055" y="977"/>
                    <a:pt x="7032" y="977"/>
                  </a:cubicBezTo>
                  <a:cubicBezTo>
                    <a:pt x="6281" y="977"/>
                    <a:pt x="6045" y="4968"/>
                    <a:pt x="5984" y="6421"/>
                  </a:cubicBezTo>
                  <a:lnTo>
                    <a:pt x="5984" y="6421"/>
                  </a:lnTo>
                  <a:cubicBezTo>
                    <a:pt x="6007" y="5367"/>
                    <a:pt x="5976" y="3081"/>
                    <a:pt x="5277" y="3054"/>
                  </a:cubicBezTo>
                  <a:cubicBezTo>
                    <a:pt x="5273" y="3054"/>
                    <a:pt x="5269" y="3054"/>
                    <a:pt x="5264" y="3054"/>
                  </a:cubicBezTo>
                  <a:cubicBezTo>
                    <a:pt x="4365" y="3054"/>
                    <a:pt x="4531" y="6750"/>
                    <a:pt x="4531" y="6750"/>
                  </a:cubicBezTo>
                  <a:cubicBezTo>
                    <a:pt x="4531" y="6750"/>
                    <a:pt x="4120" y="1543"/>
                    <a:pt x="3067" y="1242"/>
                  </a:cubicBezTo>
                  <a:cubicBezTo>
                    <a:pt x="3039" y="1234"/>
                    <a:pt x="3013" y="1230"/>
                    <a:pt x="2989" y="1230"/>
                  </a:cubicBezTo>
                  <a:cubicBezTo>
                    <a:pt x="2058" y="1230"/>
                    <a:pt x="2865" y="6692"/>
                    <a:pt x="2865" y="6692"/>
                  </a:cubicBezTo>
                  <a:cubicBezTo>
                    <a:pt x="2865" y="6692"/>
                    <a:pt x="1920" y="3518"/>
                    <a:pt x="1349" y="3518"/>
                  </a:cubicBezTo>
                  <a:cubicBezTo>
                    <a:pt x="1308" y="3518"/>
                    <a:pt x="1270" y="3534"/>
                    <a:pt x="1234" y="3568"/>
                  </a:cubicBezTo>
                  <a:cubicBezTo>
                    <a:pt x="1" y="4720"/>
                    <a:pt x="1829" y="7983"/>
                    <a:pt x="2581" y="10274"/>
                  </a:cubicBezTo>
                  <a:lnTo>
                    <a:pt x="15736" y="9434"/>
                  </a:lnTo>
                  <a:cubicBezTo>
                    <a:pt x="15736" y="9434"/>
                    <a:pt x="16593" y="4673"/>
                    <a:pt x="16073" y="4384"/>
                  </a:cubicBezTo>
                  <a:cubicBezTo>
                    <a:pt x="16045" y="4369"/>
                    <a:pt x="16015" y="4362"/>
                    <a:pt x="15985" y="4362"/>
                  </a:cubicBezTo>
                  <a:cubicBezTo>
                    <a:pt x="15455" y="4362"/>
                    <a:pt x="14626" y="6595"/>
                    <a:pt x="14626" y="6595"/>
                  </a:cubicBezTo>
                  <a:cubicBezTo>
                    <a:pt x="14626" y="6595"/>
                    <a:pt x="15135" y="3151"/>
                    <a:pt x="14615" y="2868"/>
                  </a:cubicBezTo>
                  <a:cubicBezTo>
                    <a:pt x="14598" y="2859"/>
                    <a:pt x="14581" y="2854"/>
                    <a:pt x="14564" y="2854"/>
                  </a:cubicBezTo>
                  <a:cubicBezTo>
                    <a:pt x="14041" y="2854"/>
                    <a:pt x="13250" y="6942"/>
                    <a:pt x="13250" y="6942"/>
                  </a:cubicBezTo>
                  <a:cubicBezTo>
                    <a:pt x="13250" y="6942"/>
                    <a:pt x="14181" y="323"/>
                    <a:pt x="12903" y="10"/>
                  </a:cubicBezTo>
                  <a:cubicBezTo>
                    <a:pt x="12876" y="4"/>
                    <a:pt x="12850" y="0"/>
                    <a:pt x="12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28"/>
            <p:cNvSpPr/>
            <p:nvPr/>
          </p:nvSpPr>
          <p:spPr>
            <a:xfrm>
              <a:off x="3594000" y="5117225"/>
              <a:ext cx="4260225" cy="249350"/>
            </a:xfrm>
            <a:custGeom>
              <a:avLst/>
              <a:gdLst/>
              <a:ahLst/>
              <a:cxnLst/>
              <a:rect l="l" t="t" r="r" b="b"/>
              <a:pathLst>
                <a:path w="170409" h="9974" extrusionOk="0">
                  <a:moveTo>
                    <a:pt x="0" y="0"/>
                  </a:moveTo>
                  <a:lnTo>
                    <a:pt x="0" y="9974"/>
                  </a:lnTo>
                  <a:lnTo>
                    <a:pt x="170409" y="9974"/>
                  </a:lnTo>
                  <a:lnTo>
                    <a:pt x="1704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28"/>
            <p:cNvSpPr/>
            <p:nvPr/>
          </p:nvSpPr>
          <p:spPr>
            <a:xfrm>
              <a:off x="3594000" y="5117225"/>
              <a:ext cx="4260225" cy="249350"/>
            </a:xfrm>
            <a:custGeom>
              <a:avLst/>
              <a:gdLst/>
              <a:ahLst/>
              <a:cxnLst/>
              <a:rect l="l" t="t" r="r" b="b"/>
              <a:pathLst>
                <a:path w="170409" h="9974" extrusionOk="0">
                  <a:moveTo>
                    <a:pt x="0" y="0"/>
                  </a:moveTo>
                  <a:lnTo>
                    <a:pt x="0" y="9974"/>
                  </a:lnTo>
                  <a:lnTo>
                    <a:pt x="170409" y="9974"/>
                  </a:lnTo>
                  <a:lnTo>
                    <a:pt x="170177" y="1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8"/>
            <p:cNvSpPr/>
            <p:nvPr/>
          </p:nvSpPr>
          <p:spPr>
            <a:xfrm>
              <a:off x="3492325" y="5165375"/>
              <a:ext cx="4263975" cy="309550"/>
            </a:xfrm>
            <a:custGeom>
              <a:avLst/>
              <a:gdLst/>
              <a:ahLst/>
              <a:cxnLst/>
              <a:rect l="l" t="t" r="r" b="b"/>
              <a:pathLst>
                <a:path w="170559" h="12382" extrusionOk="0">
                  <a:moveTo>
                    <a:pt x="198" y="0"/>
                  </a:moveTo>
                  <a:lnTo>
                    <a:pt x="0" y="8510"/>
                  </a:lnTo>
                  <a:lnTo>
                    <a:pt x="170367" y="12381"/>
                  </a:lnTo>
                  <a:lnTo>
                    <a:pt x="170559" y="3864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8"/>
            <p:cNvSpPr/>
            <p:nvPr/>
          </p:nvSpPr>
          <p:spPr>
            <a:xfrm>
              <a:off x="3322588" y="5119675"/>
              <a:ext cx="243875" cy="175325"/>
            </a:xfrm>
            <a:custGeom>
              <a:avLst/>
              <a:gdLst/>
              <a:ahLst/>
              <a:cxnLst/>
              <a:rect l="l" t="t" r="r" b="b"/>
              <a:pathLst>
                <a:path w="9755" h="7013" extrusionOk="0">
                  <a:moveTo>
                    <a:pt x="3650" y="1"/>
                  </a:moveTo>
                  <a:cubicBezTo>
                    <a:pt x="3650" y="2"/>
                    <a:pt x="2552" y="4172"/>
                    <a:pt x="3223" y="5745"/>
                  </a:cubicBezTo>
                  <a:cubicBezTo>
                    <a:pt x="3223" y="5745"/>
                    <a:pt x="1511" y="3477"/>
                    <a:pt x="1372" y="1366"/>
                  </a:cubicBezTo>
                  <a:lnTo>
                    <a:pt x="1372" y="1366"/>
                  </a:lnTo>
                  <a:cubicBezTo>
                    <a:pt x="1372" y="1366"/>
                    <a:pt x="921" y="4004"/>
                    <a:pt x="2037" y="6046"/>
                  </a:cubicBezTo>
                  <a:cubicBezTo>
                    <a:pt x="2037" y="6046"/>
                    <a:pt x="325" y="4148"/>
                    <a:pt x="18" y="1961"/>
                  </a:cubicBezTo>
                  <a:lnTo>
                    <a:pt x="18" y="1961"/>
                  </a:lnTo>
                  <a:cubicBezTo>
                    <a:pt x="18" y="1962"/>
                    <a:pt x="0" y="4577"/>
                    <a:pt x="1632" y="7013"/>
                  </a:cubicBezTo>
                  <a:lnTo>
                    <a:pt x="7915" y="6839"/>
                  </a:lnTo>
                  <a:cubicBezTo>
                    <a:pt x="8048" y="5653"/>
                    <a:pt x="7602" y="4548"/>
                    <a:pt x="9754" y="1285"/>
                  </a:cubicBezTo>
                  <a:lnTo>
                    <a:pt x="9754" y="1285"/>
                  </a:lnTo>
                  <a:cubicBezTo>
                    <a:pt x="9754" y="1286"/>
                    <a:pt x="6851" y="4508"/>
                    <a:pt x="6387" y="5491"/>
                  </a:cubicBezTo>
                  <a:cubicBezTo>
                    <a:pt x="6387" y="5491"/>
                    <a:pt x="5792" y="2783"/>
                    <a:pt x="6763" y="278"/>
                  </a:cubicBezTo>
                  <a:lnTo>
                    <a:pt x="6763" y="278"/>
                  </a:lnTo>
                  <a:cubicBezTo>
                    <a:pt x="6763" y="279"/>
                    <a:pt x="4536" y="4391"/>
                    <a:pt x="4715" y="5693"/>
                  </a:cubicBezTo>
                  <a:cubicBezTo>
                    <a:pt x="4715" y="5693"/>
                    <a:pt x="2956" y="3072"/>
                    <a:pt x="3650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8"/>
            <p:cNvSpPr/>
            <p:nvPr/>
          </p:nvSpPr>
          <p:spPr>
            <a:xfrm>
              <a:off x="3443513" y="5017825"/>
              <a:ext cx="257600" cy="321300"/>
            </a:xfrm>
            <a:custGeom>
              <a:avLst/>
              <a:gdLst/>
              <a:ahLst/>
              <a:cxnLst/>
              <a:rect l="l" t="t" r="r" b="b"/>
              <a:pathLst>
                <a:path w="10304" h="12852" extrusionOk="0">
                  <a:moveTo>
                    <a:pt x="5600" y="1"/>
                  </a:moveTo>
                  <a:lnTo>
                    <a:pt x="5600" y="1"/>
                  </a:lnTo>
                  <a:cubicBezTo>
                    <a:pt x="5600" y="3"/>
                    <a:pt x="3483" y="6487"/>
                    <a:pt x="3795" y="9872"/>
                  </a:cubicBezTo>
                  <a:cubicBezTo>
                    <a:pt x="3795" y="9872"/>
                    <a:pt x="2471" y="4902"/>
                    <a:pt x="3014" y="1205"/>
                  </a:cubicBezTo>
                  <a:lnTo>
                    <a:pt x="3014" y="1205"/>
                  </a:lnTo>
                  <a:cubicBezTo>
                    <a:pt x="3013" y="1205"/>
                    <a:pt x="1528" y="5781"/>
                    <a:pt x="2158" y="10449"/>
                  </a:cubicBezTo>
                  <a:cubicBezTo>
                    <a:pt x="2158" y="10449"/>
                    <a:pt x="666" y="5931"/>
                    <a:pt x="1227" y="1691"/>
                  </a:cubicBezTo>
                  <a:lnTo>
                    <a:pt x="1227" y="1691"/>
                  </a:lnTo>
                  <a:cubicBezTo>
                    <a:pt x="1226" y="1692"/>
                    <a:pt x="1" y="6777"/>
                    <a:pt x="1146" y="12851"/>
                  </a:cubicBezTo>
                  <a:lnTo>
                    <a:pt x="8637" y="12457"/>
                  </a:lnTo>
                  <a:cubicBezTo>
                    <a:pt x="8840" y="10102"/>
                    <a:pt x="8527" y="8043"/>
                    <a:pt x="10303" y="3455"/>
                  </a:cubicBezTo>
                  <a:lnTo>
                    <a:pt x="10303" y="3455"/>
                  </a:lnTo>
                  <a:cubicBezTo>
                    <a:pt x="10303" y="3456"/>
                    <a:pt x="7857" y="7858"/>
                    <a:pt x="7307" y="9645"/>
                  </a:cubicBezTo>
                  <a:cubicBezTo>
                    <a:pt x="7307" y="9645"/>
                    <a:pt x="7099" y="4740"/>
                    <a:pt x="8158" y="1367"/>
                  </a:cubicBezTo>
                  <a:lnTo>
                    <a:pt x="8158" y="1367"/>
                  </a:lnTo>
                  <a:cubicBezTo>
                    <a:pt x="8158" y="1368"/>
                    <a:pt x="5624" y="7285"/>
                    <a:pt x="5537" y="9894"/>
                  </a:cubicBezTo>
                  <a:lnTo>
                    <a:pt x="5537" y="9894"/>
                  </a:lnTo>
                  <a:cubicBezTo>
                    <a:pt x="5537" y="9894"/>
                    <a:pt x="4247" y="4537"/>
                    <a:pt x="5600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8"/>
            <p:cNvSpPr/>
            <p:nvPr/>
          </p:nvSpPr>
          <p:spPr>
            <a:xfrm>
              <a:off x="3600138" y="5050250"/>
              <a:ext cx="268900" cy="309700"/>
            </a:xfrm>
            <a:custGeom>
              <a:avLst/>
              <a:gdLst/>
              <a:ahLst/>
              <a:cxnLst/>
              <a:rect l="l" t="t" r="r" b="b"/>
              <a:pathLst>
                <a:path w="10756" h="12388" extrusionOk="0">
                  <a:moveTo>
                    <a:pt x="5114" y="1"/>
                  </a:moveTo>
                  <a:lnTo>
                    <a:pt x="5114" y="1"/>
                  </a:lnTo>
                  <a:cubicBezTo>
                    <a:pt x="6208" y="3940"/>
                    <a:pt x="4403" y="8395"/>
                    <a:pt x="4403" y="8395"/>
                  </a:cubicBezTo>
                  <a:cubicBezTo>
                    <a:pt x="4524" y="6012"/>
                    <a:pt x="2402" y="563"/>
                    <a:pt x="2401" y="562"/>
                  </a:cubicBezTo>
                  <a:lnTo>
                    <a:pt x="2401" y="562"/>
                  </a:lnTo>
                  <a:cubicBezTo>
                    <a:pt x="3177" y="3501"/>
                    <a:pt x="2471" y="7742"/>
                    <a:pt x="2471" y="7742"/>
                  </a:cubicBezTo>
                  <a:cubicBezTo>
                    <a:pt x="2060" y="6012"/>
                    <a:pt x="1" y="1783"/>
                    <a:pt x="0" y="1782"/>
                  </a:cubicBezTo>
                  <a:lnTo>
                    <a:pt x="0" y="1782"/>
                  </a:lnTo>
                  <a:cubicBezTo>
                    <a:pt x="1320" y="6023"/>
                    <a:pt x="741" y="7798"/>
                    <a:pt x="678" y="10062"/>
                  </a:cubicBezTo>
                  <a:lnTo>
                    <a:pt x="9245" y="12387"/>
                  </a:lnTo>
                  <a:cubicBezTo>
                    <a:pt x="10756" y="6851"/>
                    <a:pt x="9558" y="2223"/>
                    <a:pt x="9557" y="2222"/>
                  </a:cubicBezTo>
                  <a:lnTo>
                    <a:pt x="9557" y="2222"/>
                  </a:lnTo>
                  <a:cubicBezTo>
                    <a:pt x="10038" y="5942"/>
                    <a:pt x="8181" y="9749"/>
                    <a:pt x="8181" y="9749"/>
                  </a:cubicBezTo>
                  <a:cubicBezTo>
                    <a:pt x="9095" y="5612"/>
                    <a:pt x="7701" y="1459"/>
                    <a:pt x="7701" y="1459"/>
                  </a:cubicBezTo>
                  <a:lnTo>
                    <a:pt x="7701" y="1459"/>
                  </a:lnTo>
                  <a:cubicBezTo>
                    <a:pt x="8100" y="4640"/>
                    <a:pt x="6353" y="8800"/>
                    <a:pt x="6353" y="8800"/>
                  </a:cubicBezTo>
                  <a:cubicBezTo>
                    <a:pt x="6919" y="5793"/>
                    <a:pt x="5115" y="2"/>
                    <a:pt x="511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8"/>
            <p:cNvSpPr/>
            <p:nvPr/>
          </p:nvSpPr>
          <p:spPr>
            <a:xfrm>
              <a:off x="3999038" y="5092775"/>
              <a:ext cx="287425" cy="373175"/>
            </a:xfrm>
            <a:custGeom>
              <a:avLst/>
              <a:gdLst/>
              <a:ahLst/>
              <a:cxnLst/>
              <a:rect l="l" t="t" r="r" b="b"/>
              <a:pathLst>
                <a:path w="11497" h="14927" extrusionOk="0">
                  <a:moveTo>
                    <a:pt x="6434" y="1"/>
                  </a:moveTo>
                  <a:cubicBezTo>
                    <a:pt x="6249" y="4438"/>
                    <a:pt x="3085" y="8620"/>
                    <a:pt x="3085" y="8620"/>
                  </a:cubicBezTo>
                  <a:cubicBezTo>
                    <a:pt x="3900" y="6335"/>
                    <a:pt x="3646" y="771"/>
                    <a:pt x="3646" y="770"/>
                  </a:cubicBezTo>
                  <a:lnTo>
                    <a:pt x="3646" y="770"/>
                  </a:lnTo>
                  <a:cubicBezTo>
                    <a:pt x="3454" y="3675"/>
                    <a:pt x="1748" y="7521"/>
                    <a:pt x="1748" y="7521"/>
                  </a:cubicBezTo>
                  <a:cubicBezTo>
                    <a:pt x="1898" y="5896"/>
                    <a:pt x="1499" y="1956"/>
                    <a:pt x="1499" y="1956"/>
                  </a:cubicBezTo>
                  <a:cubicBezTo>
                    <a:pt x="1371" y="5792"/>
                    <a:pt x="562" y="7203"/>
                    <a:pt x="1" y="9042"/>
                  </a:cubicBezTo>
                  <a:lnTo>
                    <a:pt x="6637" y="14927"/>
                  </a:lnTo>
                  <a:cubicBezTo>
                    <a:pt x="11195" y="9159"/>
                    <a:pt x="11496" y="2627"/>
                    <a:pt x="11496" y="2626"/>
                  </a:cubicBezTo>
                  <a:lnTo>
                    <a:pt x="11496" y="2626"/>
                  </a:lnTo>
                  <a:cubicBezTo>
                    <a:pt x="10472" y="7683"/>
                    <a:pt x="6375" y="11432"/>
                    <a:pt x="6375" y="11432"/>
                  </a:cubicBezTo>
                  <a:cubicBezTo>
                    <a:pt x="9211" y="6978"/>
                    <a:pt x="9048" y="1598"/>
                    <a:pt x="9048" y="1597"/>
                  </a:cubicBezTo>
                  <a:lnTo>
                    <a:pt x="9048" y="1597"/>
                  </a:lnTo>
                  <a:cubicBezTo>
                    <a:pt x="8262" y="5549"/>
                    <a:pt x="4744" y="9656"/>
                    <a:pt x="4744" y="9656"/>
                  </a:cubicBezTo>
                  <a:cubicBezTo>
                    <a:pt x="6375" y="6626"/>
                    <a:pt x="6434" y="3"/>
                    <a:pt x="643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8"/>
            <p:cNvSpPr/>
            <p:nvPr/>
          </p:nvSpPr>
          <p:spPr>
            <a:xfrm>
              <a:off x="3787863" y="5077025"/>
              <a:ext cx="268900" cy="306625"/>
            </a:xfrm>
            <a:custGeom>
              <a:avLst/>
              <a:gdLst/>
              <a:ahLst/>
              <a:cxnLst/>
              <a:rect l="l" t="t" r="r" b="b"/>
              <a:pathLst>
                <a:path w="10756" h="12265" extrusionOk="0">
                  <a:moveTo>
                    <a:pt x="4155" y="0"/>
                  </a:moveTo>
                  <a:lnTo>
                    <a:pt x="4155" y="0"/>
                  </a:lnTo>
                  <a:cubicBezTo>
                    <a:pt x="5028" y="3737"/>
                    <a:pt x="3050" y="8296"/>
                    <a:pt x="3050" y="8296"/>
                  </a:cubicBezTo>
                  <a:cubicBezTo>
                    <a:pt x="3270" y="6121"/>
                    <a:pt x="1731" y="1614"/>
                    <a:pt x="1730" y="1614"/>
                  </a:cubicBezTo>
                  <a:lnTo>
                    <a:pt x="1730" y="1614"/>
                  </a:lnTo>
                  <a:cubicBezTo>
                    <a:pt x="2234" y="4084"/>
                    <a:pt x="1546" y="7856"/>
                    <a:pt x="1546" y="7856"/>
                  </a:cubicBezTo>
                  <a:cubicBezTo>
                    <a:pt x="1297" y="6462"/>
                    <a:pt x="1" y="3350"/>
                    <a:pt x="0" y="3349"/>
                  </a:cubicBezTo>
                  <a:lnTo>
                    <a:pt x="0" y="3349"/>
                  </a:lnTo>
                  <a:cubicBezTo>
                    <a:pt x="782" y="6561"/>
                    <a:pt x="360" y="8006"/>
                    <a:pt x="267" y="9725"/>
                  </a:cubicBezTo>
                  <a:lnTo>
                    <a:pt x="7852" y="12265"/>
                  </a:lnTo>
                  <a:cubicBezTo>
                    <a:pt x="10755" y="5902"/>
                    <a:pt x="9506" y="400"/>
                    <a:pt x="9506" y="399"/>
                  </a:cubicBezTo>
                  <a:lnTo>
                    <a:pt x="9506" y="399"/>
                  </a:lnTo>
                  <a:cubicBezTo>
                    <a:pt x="9732" y="4940"/>
                    <a:pt x="6787" y="9464"/>
                    <a:pt x="6787" y="9464"/>
                  </a:cubicBezTo>
                  <a:cubicBezTo>
                    <a:pt x="8390" y="4796"/>
                    <a:pt x="6972" y="410"/>
                    <a:pt x="6972" y="410"/>
                  </a:cubicBezTo>
                  <a:lnTo>
                    <a:pt x="6972" y="410"/>
                  </a:lnTo>
                  <a:cubicBezTo>
                    <a:pt x="7169" y="3945"/>
                    <a:pt x="4843" y="8567"/>
                    <a:pt x="4843" y="8567"/>
                  </a:cubicBezTo>
                  <a:cubicBezTo>
                    <a:pt x="5658" y="5496"/>
                    <a:pt x="4155" y="2"/>
                    <a:pt x="4155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8"/>
            <p:cNvSpPr/>
            <p:nvPr/>
          </p:nvSpPr>
          <p:spPr>
            <a:xfrm>
              <a:off x="6988825" y="5290175"/>
              <a:ext cx="303600" cy="270500"/>
            </a:xfrm>
            <a:custGeom>
              <a:avLst/>
              <a:gdLst/>
              <a:ahLst/>
              <a:cxnLst/>
              <a:rect l="l" t="t" r="r" b="b"/>
              <a:pathLst>
                <a:path w="12144" h="10820" extrusionOk="0">
                  <a:moveTo>
                    <a:pt x="8383" y="0"/>
                  </a:moveTo>
                  <a:cubicBezTo>
                    <a:pt x="8382" y="2"/>
                    <a:pt x="6590" y="6122"/>
                    <a:pt x="7116" y="7719"/>
                  </a:cubicBezTo>
                  <a:cubicBezTo>
                    <a:pt x="7116" y="7719"/>
                    <a:pt x="4246" y="5057"/>
                    <a:pt x="4398" y="742"/>
                  </a:cubicBezTo>
                  <a:lnTo>
                    <a:pt x="4398" y="742"/>
                  </a:lnTo>
                  <a:cubicBezTo>
                    <a:pt x="4397" y="744"/>
                    <a:pt x="3992" y="6678"/>
                    <a:pt x="5247" y="8442"/>
                  </a:cubicBezTo>
                  <a:cubicBezTo>
                    <a:pt x="5247" y="8442"/>
                    <a:pt x="2430" y="6203"/>
                    <a:pt x="1712" y="3431"/>
                  </a:cubicBezTo>
                  <a:lnTo>
                    <a:pt x="1712" y="3431"/>
                  </a:lnTo>
                  <a:cubicBezTo>
                    <a:pt x="1712" y="3432"/>
                    <a:pt x="1771" y="7164"/>
                    <a:pt x="3778" y="9367"/>
                  </a:cubicBezTo>
                  <a:cubicBezTo>
                    <a:pt x="3778" y="9367"/>
                    <a:pt x="996" y="7620"/>
                    <a:pt x="0" y="4798"/>
                  </a:cubicBezTo>
                  <a:lnTo>
                    <a:pt x="0" y="4798"/>
                  </a:lnTo>
                  <a:cubicBezTo>
                    <a:pt x="0" y="4799"/>
                    <a:pt x="660" y="8344"/>
                    <a:pt x="3483" y="10820"/>
                  </a:cubicBezTo>
                  <a:lnTo>
                    <a:pt x="11241" y="7811"/>
                  </a:lnTo>
                  <a:cubicBezTo>
                    <a:pt x="11132" y="6283"/>
                    <a:pt x="10368" y="5087"/>
                    <a:pt x="12144" y="238"/>
                  </a:cubicBezTo>
                  <a:lnTo>
                    <a:pt x="12144" y="238"/>
                  </a:lnTo>
                  <a:cubicBezTo>
                    <a:pt x="12143" y="239"/>
                    <a:pt x="9459" y="5330"/>
                    <a:pt x="9124" y="6758"/>
                  </a:cubicBezTo>
                  <a:cubicBezTo>
                    <a:pt x="9124" y="6758"/>
                    <a:pt x="7776" y="3554"/>
                    <a:pt x="8383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8"/>
            <p:cNvSpPr/>
            <p:nvPr/>
          </p:nvSpPr>
          <p:spPr>
            <a:xfrm>
              <a:off x="7152975" y="5124275"/>
              <a:ext cx="278000" cy="442625"/>
            </a:xfrm>
            <a:custGeom>
              <a:avLst/>
              <a:gdLst/>
              <a:ahLst/>
              <a:cxnLst/>
              <a:rect l="l" t="t" r="r" b="b"/>
              <a:pathLst>
                <a:path w="11120" h="17705" extrusionOk="0">
                  <a:moveTo>
                    <a:pt x="5191" y="1"/>
                  </a:moveTo>
                  <a:cubicBezTo>
                    <a:pt x="5190" y="5"/>
                    <a:pt x="4161" y="8784"/>
                    <a:pt x="5271" y="12868"/>
                  </a:cubicBezTo>
                  <a:cubicBezTo>
                    <a:pt x="5271" y="12868"/>
                    <a:pt x="2604" y="7141"/>
                    <a:pt x="2414" y="2257"/>
                  </a:cubicBezTo>
                  <a:lnTo>
                    <a:pt x="2414" y="2257"/>
                  </a:lnTo>
                  <a:cubicBezTo>
                    <a:pt x="2413" y="2258"/>
                    <a:pt x="1661" y="8605"/>
                    <a:pt x="3483" y="14251"/>
                  </a:cubicBezTo>
                  <a:cubicBezTo>
                    <a:pt x="3483" y="14251"/>
                    <a:pt x="636" y="9114"/>
                    <a:pt x="336" y="3443"/>
                  </a:cubicBezTo>
                  <a:lnTo>
                    <a:pt x="336" y="3443"/>
                  </a:lnTo>
                  <a:cubicBezTo>
                    <a:pt x="336" y="3445"/>
                    <a:pt x="1" y="10456"/>
                    <a:pt x="2823" y="17704"/>
                  </a:cubicBezTo>
                  <a:lnTo>
                    <a:pt x="11119" y="14077"/>
                  </a:lnTo>
                  <a:cubicBezTo>
                    <a:pt x="10860" y="11231"/>
                    <a:pt x="10113" y="8905"/>
                    <a:pt x="11057" y="2900"/>
                  </a:cubicBezTo>
                  <a:lnTo>
                    <a:pt x="11057" y="2900"/>
                  </a:lnTo>
                  <a:cubicBezTo>
                    <a:pt x="11057" y="2901"/>
                    <a:pt x="9362" y="8911"/>
                    <a:pt x="9141" y="11248"/>
                  </a:cubicBezTo>
                  <a:cubicBezTo>
                    <a:pt x="9141" y="11248"/>
                    <a:pt x="7898" y="5405"/>
                    <a:pt x="8349" y="991"/>
                  </a:cubicBezTo>
                  <a:lnTo>
                    <a:pt x="8349" y="991"/>
                  </a:lnTo>
                  <a:cubicBezTo>
                    <a:pt x="8349" y="993"/>
                    <a:pt x="6793" y="9004"/>
                    <a:pt x="7250" y="12214"/>
                  </a:cubicBezTo>
                  <a:cubicBezTo>
                    <a:pt x="7250" y="12214"/>
                    <a:pt x="4628" y="6081"/>
                    <a:pt x="5191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8"/>
            <p:cNvSpPr/>
            <p:nvPr/>
          </p:nvSpPr>
          <p:spPr>
            <a:xfrm>
              <a:off x="7318300" y="5125600"/>
              <a:ext cx="296375" cy="334550"/>
            </a:xfrm>
            <a:custGeom>
              <a:avLst/>
              <a:gdLst/>
              <a:ahLst/>
              <a:cxnLst/>
              <a:rect l="l" t="t" r="r" b="b"/>
              <a:pathLst>
                <a:path w="11855" h="13382" extrusionOk="0">
                  <a:moveTo>
                    <a:pt x="5126" y="1"/>
                  </a:moveTo>
                  <a:cubicBezTo>
                    <a:pt x="7000" y="4305"/>
                    <a:pt x="6046" y="10049"/>
                    <a:pt x="6046" y="10049"/>
                  </a:cubicBezTo>
                  <a:cubicBezTo>
                    <a:pt x="5710" y="7227"/>
                    <a:pt x="2390" y="1396"/>
                    <a:pt x="2389" y="1395"/>
                  </a:cubicBezTo>
                  <a:lnTo>
                    <a:pt x="2389" y="1395"/>
                  </a:lnTo>
                  <a:cubicBezTo>
                    <a:pt x="3812" y="4692"/>
                    <a:pt x="3929" y="9958"/>
                    <a:pt x="3929" y="9958"/>
                  </a:cubicBezTo>
                  <a:cubicBezTo>
                    <a:pt x="3142" y="8042"/>
                    <a:pt x="1" y="3582"/>
                    <a:pt x="1" y="3582"/>
                  </a:cubicBezTo>
                  <a:lnTo>
                    <a:pt x="1" y="3582"/>
                  </a:lnTo>
                  <a:cubicBezTo>
                    <a:pt x="2349" y="8308"/>
                    <a:pt x="2089" y="10645"/>
                    <a:pt x="2488" y="13382"/>
                  </a:cubicBezTo>
                  <a:lnTo>
                    <a:pt x="11461" y="12855"/>
                  </a:lnTo>
                  <a:cubicBezTo>
                    <a:pt x="11854" y="6261"/>
                    <a:pt x="9916" y="1420"/>
                    <a:pt x="9916" y="1418"/>
                  </a:cubicBezTo>
                  <a:lnTo>
                    <a:pt x="9916" y="1418"/>
                  </a:lnTo>
                  <a:cubicBezTo>
                    <a:pt x="11032" y="5462"/>
                    <a:pt x="9998" y="10298"/>
                    <a:pt x="9998" y="10298"/>
                  </a:cubicBezTo>
                  <a:cubicBezTo>
                    <a:pt x="10102" y="5376"/>
                    <a:pt x="7996" y="1037"/>
                    <a:pt x="7996" y="1037"/>
                  </a:cubicBezTo>
                  <a:lnTo>
                    <a:pt x="7996" y="1037"/>
                  </a:lnTo>
                  <a:cubicBezTo>
                    <a:pt x="8979" y="4559"/>
                    <a:pt x="8065" y="9841"/>
                    <a:pt x="8065" y="9841"/>
                  </a:cubicBezTo>
                  <a:cubicBezTo>
                    <a:pt x="8047" y="6226"/>
                    <a:pt x="5127" y="3"/>
                    <a:pt x="5126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8"/>
            <p:cNvSpPr/>
            <p:nvPr/>
          </p:nvSpPr>
          <p:spPr>
            <a:xfrm>
              <a:off x="7743525" y="5073400"/>
              <a:ext cx="210900" cy="372000"/>
            </a:xfrm>
            <a:custGeom>
              <a:avLst/>
              <a:gdLst/>
              <a:ahLst/>
              <a:cxnLst/>
              <a:rect l="l" t="t" r="r" b="b"/>
              <a:pathLst>
                <a:path w="8436" h="14880" extrusionOk="0">
                  <a:moveTo>
                    <a:pt x="3668" y="0"/>
                  </a:moveTo>
                  <a:cubicBezTo>
                    <a:pt x="4201" y="4548"/>
                    <a:pt x="2401" y="9627"/>
                    <a:pt x="2401" y="9627"/>
                  </a:cubicBezTo>
                  <a:cubicBezTo>
                    <a:pt x="2685" y="7064"/>
                    <a:pt x="1626" y="1390"/>
                    <a:pt x="1625" y="1389"/>
                  </a:cubicBezTo>
                  <a:lnTo>
                    <a:pt x="1625" y="1389"/>
                  </a:lnTo>
                  <a:cubicBezTo>
                    <a:pt x="1927" y="4444"/>
                    <a:pt x="1174" y="8880"/>
                    <a:pt x="1174" y="8880"/>
                  </a:cubicBezTo>
                  <a:cubicBezTo>
                    <a:pt x="1035" y="7144"/>
                    <a:pt x="82" y="3126"/>
                    <a:pt x="81" y="3125"/>
                  </a:cubicBezTo>
                  <a:lnTo>
                    <a:pt x="81" y="3125"/>
                  </a:lnTo>
                  <a:cubicBezTo>
                    <a:pt x="591" y="7179"/>
                    <a:pt x="162" y="8880"/>
                    <a:pt x="1" y="10975"/>
                  </a:cubicBezTo>
                  <a:lnTo>
                    <a:pt x="6023" y="14879"/>
                  </a:lnTo>
                  <a:cubicBezTo>
                    <a:pt x="8435" y="7978"/>
                    <a:pt x="7735" y="1581"/>
                    <a:pt x="7735" y="1579"/>
                  </a:cubicBezTo>
                  <a:lnTo>
                    <a:pt x="7735" y="1579"/>
                  </a:lnTo>
                  <a:cubicBezTo>
                    <a:pt x="7729" y="6735"/>
                    <a:pt x="5328" y="11512"/>
                    <a:pt x="5328" y="11512"/>
                  </a:cubicBezTo>
                  <a:cubicBezTo>
                    <a:pt x="6740" y="6359"/>
                    <a:pt x="5849" y="1078"/>
                    <a:pt x="5849" y="1077"/>
                  </a:cubicBezTo>
                  <a:lnTo>
                    <a:pt x="5849" y="1077"/>
                  </a:lnTo>
                  <a:cubicBezTo>
                    <a:pt x="5849" y="5173"/>
                    <a:pt x="3841" y="10206"/>
                    <a:pt x="3841" y="10206"/>
                  </a:cubicBezTo>
                  <a:cubicBezTo>
                    <a:pt x="4617" y="6717"/>
                    <a:pt x="3668" y="4"/>
                    <a:pt x="3668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8"/>
            <p:cNvSpPr/>
            <p:nvPr/>
          </p:nvSpPr>
          <p:spPr>
            <a:xfrm>
              <a:off x="7527450" y="5096100"/>
              <a:ext cx="247750" cy="324125"/>
            </a:xfrm>
            <a:custGeom>
              <a:avLst/>
              <a:gdLst/>
              <a:ahLst/>
              <a:cxnLst/>
              <a:rect l="l" t="t" r="r" b="b"/>
              <a:pathLst>
                <a:path w="9910" h="12965" extrusionOk="0">
                  <a:moveTo>
                    <a:pt x="8006" y="0"/>
                  </a:moveTo>
                  <a:lnTo>
                    <a:pt x="8006" y="0"/>
                  </a:lnTo>
                  <a:cubicBezTo>
                    <a:pt x="8933" y="4744"/>
                    <a:pt x="7221" y="10361"/>
                    <a:pt x="7221" y="10361"/>
                  </a:cubicBezTo>
                  <a:cubicBezTo>
                    <a:pt x="7798" y="4941"/>
                    <a:pt x="5867" y="579"/>
                    <a:pt x="5867" y="578"/>
                  </a:cubicBezTo>
                  <a:lnTo>
                    <a:pt x="5867" y="578"/>
                  </a:lnTo>
                  <a:cubicBezTo>
                    <a:pt x="6623" y="4351"/>
                    <a:pt x="5397" y="10003"/>
                    <a:pt x="5397" y="10003"/>
                  </a:cubicBezTo>
                  <a:cubicBezTo>
                    <a:pt x="5582" y="6434"/>
                    <a:pt x="3292" y="796"/>
                    <a:pt x="3291" y="793"/>
                  </a:cubicBezTo>
                  <a:lnTo>
                    <a:pt x="3291" y="793"/>
                  </a:lnTo>
                  <a:cubicBezTo>
                    <a:pt x="4727" y="4692"/>
                    <a:pt x="3755" y="10275"/>
                    <a:pt x="3755" y="10275"/>
                  </a:cubicBezTo>
                  <a:cubicBezTo>
                    <a:pt x="3569" y="7811"/>
                    <a:pt x="1331" y="3212"/>
                    <a:pt x="1331" y="3211"/>
                  </a:cubicBezTo>
                  <a:lnTo>
                    <a:pt x="1331" y="3211"/>
                  </a:lnTo>
                  <a:cubicBezTo>
                    <a:pt x="2257" y="5849"/>
                    <a:pt x="2297" y="10275"/>
                    <a:pt x="2297" y="10275"/>
                  </a:cubicBezTo>
                  <a:cubicBezTo>
                    <a:pt x="1811" y="8788"/>
                    <a:pt x="1" y="5659"/>
                    <a:pt x="0" y="5659"/>
                  </a:cubicBezTo>
                  <a:lnTo>
                    <a:pt x="0" y="5659"/>
                  </a:lnTo>
                  <a:cubicBezTo>
                    <a:pt x="1342" y="9060"/>
                    <a:pt x="1208" y="10831"/>
                    <a:pt x="1435" y="12786"/>
                  </a:cubicBezTo>
                  <a:lnTo>
                    <a:pt x="8567" y="12965"/>
                  </a:lnTo>
                  <a:cubicBezTo>
                    <a:pt x="9910" y="5480"/>
                    <a:pt x="8007" y="2"/>
                    <a:pt x="800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_1">
    <p:spTree>
      <p:nvGrpSpPr>
        <p:cNvPr id="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p29"/>
          <p:cNvSpPr/>
          <p:nvPr/>
        </p:nvSpPr>
        <p:spPr>
          <a:xfrm>
            <a:off x="-29600" y="-44400"/>
            <a:ext cx="9280500" cy="1324725"/>
          </a:xfrm>
          <a:custGeom>
            <a:avLst/>
            <a:gdLst/>
            <a:ahLst/>
            <a:cxnLst/>
            <a:rect l="l" t="t" r="r" b="b"/>
            <a:pathLst>
              <a:path w="371220" h="52989" extrusionOk="0">
                <a:moveTo>
                  <a:pt x="592" y="592"/>
                </a:moveTo>
                <a:lnTo>
                  <a:pt x="0" y="52989"/>
                </a:lnTo>
                <a:lnTo>
                  <a:pt x="371220" y="18058"/>
                </a:lnTo>
                <a:lnTo>
                  <a:pt x="369740" y="0"/>
                </a:lnTo>
                <a:close/>
              </a:path>
            </a:pathLst>
          </a:custGeom>
          <a:solidFill>
            <a:srgbClr val="FFFFFF">
              <a:alpha val="34640"/>
            </a:srgbClr>
          </a:solidFill>
          <a:ln>
            <a:noFill/>
          </a:ln>
        </p:spPr>
      </p:sp>
      <p:sp>
        <p:nvSpPr>
          <p:cNvPr id="2323" name="Google Shape;2323;p29"/>
          <p:cNvSpPr/>
          <p:nvPr/>
        </p:nvSpPr>
        <p:spPr>
          <a:xfrm>
            <a:off x="194400" y="168000"/>
            <a:ext cx="8755200" cy="5039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4" name="Google Shape;2324;p29"/>
          <p:cNvSpPr txBox="1">
            <a:spLocks noGrp="1"/>
          </p:cNvSpPr>
          <p:nvPr>
            <p:ph type="ctrTitle"/>
          </p:nvPr>
        </p:nvSpPr>
        <p:spPr>
          <a:xfrm>
            <a:off x="4657075" y="571500"/>
            <a:ext cx="37737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25" name="Google Shape;2325;p29"/>
          <p:cNvSpPr txBox="1">
            <a:spLocks noGrp="1"/>
          </p:cNvSpPr>
          <p:nvPr>
            <p:ph type="subTitle" idx="1"/>
          </p:nvPr>
        </p:nvSpPr>
        <p:spPr>
          <a:xfrm>
            <a:off x="5490700" y="1977275"/>
            <a:ext cx="2767800" cy="10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326" name="Google Shape;2326;p29"/>
          <p:cNvGrpSpPr/>
          <p:nvPr/>
        </p:nvGrpSpPr>
        <p:grpSpPr>
          <a:xfrm>
            <a:off x="-1696248" y="1815013"/>
            <a:ext cx="12458549" cy="4126524"/>
            <a:chOff x="-1696248" y="1815013"/>
            <a:chExt cx="12458549" cy="4126524"/>
          </a:xfrm>
        </p:grpSpPr>
        <p:sp>
          <p:nvSpPr>
            <p:cNvPr id="2327" name="Google Shape;2327;p29"/>
            <p:cNvSpPr/>
            <p:nvPr/>
          </p:nvSpPr>
          <p:spPr>
            <a:xfrm>
              <a:off x="120738" y="3441720"/>
              <a:ext cx="2980847" cy="1234976"/>
            </a:xfrm>
            <a:custGeom>
              <a:avLst/>
              <a:gdLst/>
              <a:ahLst/>
              <a:cxnLst/>
              <a:rect l="l" t="t" r="r" b="b"/>
              <a:pathLst>
                <a:path w="32201" h="13341" extrusionOk="0">
                  <a:moveTo>
                    <a:pt x="18954" y="0"/>
                  </a:moveTo>
                  <a:cubicBezTo>
                    <a:pt x="18934" y="0"/>
                    <a:pt x="18915" y="1"/>
                    <a:pt x="18895" y="4"/>
                  </a:cubicBezTo>
                  <a:cubicBezTo>
                    <a:pt x="15690" y="380"/>
                    <a:pt x="18588" y="3215"/>
                    <a:pt x="15904" y="3533"/>
                  </a:cubicBezTo>
                  <a:cubicBezTo>
                    <a:pt x="15809" y="3544"/>
                    <a:pt x="15712" y="3547"/>
                    <a:pt x="15615" y="3547"/>
                  </a:cubicBezTo>
                  <a:cubicBezTo>
                    <a:pt x="15439" y="3547"/>
                    <a:pt x="15262" y="3536"/>
                    <a:pt x="15092" y="3536"/>
                  </a:cubicBezTo>
                  <a:cubicBezTo>
                    <a:pt x="14998" y="3536"/>
                    <a:pt x="14906" y="3539"/>
                    <a:pt x="14817" y="3550"/>
                  </a:cubicBezTo>
                  <a:cubicBezTo>
                    <a:pt x="14815" y="3550"/>
                    <a:pt x="14813" y="3550"/>
                    <a:pt x="14811" y="3550"/>
                  </a:cubicBezTo>
                  <a:cubicBezTo>
                    <a:pt x="14680" y="3550"/>
                    <a:pt x="14808" y="2952"/>
                    <a:pt x="14477" y="2952"/>
                  </a:cubicBezTo>
                  <a:cubicBezTo>
                    <a:pt x="14466" y="2952"/>
                    <a:pt x="14454" y="2953"/>
                    <a:pt x="14441" y="2954"/>
                  </a:cubicBezTo>
                  <a:cubicBezTo>
                    <a:pt x="14214" y="2978"/>
                    <a:pt x="13995" y="3325"/>
                    <a:pt x="13885" y="3342"/>
                  </a:cubicBezTo>
                  <a:cubicBezTo>
                    <a:pt x="13885" y="3342"/>
                    <a:pt x="13023" y="588"/>
                    <a:pt x="11350" y="588"/>
                  </a:cubicBezTo>
                  <a:cubicBezTo>
                    <a:pt x="11289" y="588"/>
                    <a:pt x="11228" y="592"/>
                    <a:pt x="11165" y="599"/>
                  </a:cubicBezTo>
                  <a:cubicBezTo>
                    <a:pt x="10310" y="698"/>
                    <a:pt x="9413" y="1496"/>
                    <a:pt x="9667" y="3672"/>
                  </a:cubicBezTo>
                  <a:cubicBezTo>
                    <a:pt x="9740" y="4290"/>
                    <a:pt x="9790" y="4413"/>
                    <a:pt x="9684" y="4413"/>
                  </a:cubicBezTo>
                  <a:cubicBezTo>
                    <a:pt x="9614" y="4413"/>
                    <a:pt x="9475" y="4359"/>
                    <a:pt x="9229" y="4359"/>
                  </a:cubicBezTo>
                  <a:cubicBezTo>
                    <a:pt x="9165" y="4359"/>
                    <a:pt x="9093" y="4363"/>
                    <a:pt x="9013" y="4372"/>
                  </a:cubicBezTo>
                  <a:cubicBezTo>
                    <a:pt x="9009" y="4372"/>
                    <a:pt x="9006" y="4372"/>
                    <a:pt x="9002" y="4372"/>
                  </a:cubicBezTo>
                  <a:cubicBezTo>
                    <a:pt x="8606" y="4372"/>
                    <a:pt x="7731" y="2072"/>
                    <a:pt x="6183" y="2072"/>
                  </a:cubicBezTo>
                  <a:cubicBezTo>
                    <a:pt x="5988" y="2072"/>
                    <a:pt x="5782" y="2109"/>
                    <a:pt x="5566" y="2191"/>
                  </a:cubicBezTo>
                  <a:cubicBezTo>
                    <a:pt x="3530" y="2961"/>
                    <a:pt x="3617" y="6056"/>
                    <a:pt x="3226" y="6056"/>
                  </a:cubicBezTo>
                  <a:cubicBezTo>
                    <a:pt x="3165" y="6056"/>
                    <a:pt x="3092" y="5980"/>
                    <a:pt x="2997" y="5806"/>
                  </a:cubicBezTo>
                  <a:cubicBezTo>
                    <a:pt x="2639" y="5234"/>
                    <a:pt x="2540" y="4388"/>
                    <a:pt x="2043" y="3955"/>
                  </a:cubicBezTo>
                  <a:cubicBezTo>
                    <a:pt x="1568" y="3643"/>
                    <a:pt x="1128" y="3694"/>
                    <a:pt x="648" y="3382"/>
                  </a:cubicBezTo>
                  <a:cubicBezTo>
                    <a:pt x="388" y="3417"/>
                    <a:pt x="0" y="4123"/>
                    <a:pt x="52" y="4556"/>
                  </a:cubicBezTo>
                  <a:cubicBezTo>
                    <a:pt x="266" y="5760"/>
                    <a:pt x="775" y="6929"/>
                    <a:pt x="1325" y="7843"/>
                  </a:cubicBezTo>
                  <a:cubicBezTo>
                    <a:pt x="671" y="8086"/>
                    <a:pt x="225" y="8815"/>
                    <a:pt x="370" y="10041"/>
                  </a:cubicBezTo>
                  <a:cubicBezTo>
                    <a:pt x="490" y="11064"/>
                    <a:pt x="1258" y="13341"/>
                    <a:pt x="1926" y="13341"/>
                  </a:cubicBezTo>
                  <a:cubicBezTo>
                    <a:pt x="1938" y="13341"/>
                    <a:pt x="1949" y="13340"/>
                    <a:pt x="1961" y="13339"/>
                  </a:cubicBezTo>
                  <a:cubicBezTo>
                    <a:pt x="2135" y="13322"/>
                    <a:pt x="2314" y="13212"/>
                    <a:pt x="2459" y="13108"/>
                  </a:cubicBezTo>
                  <a:lnTo>
                    <a:pt x="29014" y="10834"/>
                  </a:lnTo>
                  <a:cubicBezTo>
                    <a:pt x="30524" y="10123"/>
                    <a:pt x="32201" y="9381"/>
                    <a:pt x="31877" y="6599"/>
                  </a:cubicBezTo>
                  <a:cubicBezTo>
                    <a:pt x="31630" y="4524"/>
                    <a:pt x="29987" y="3765"/>
                    <a:pt x="29248" y="3765"/>
                  </a:cubicBezTo>
                  <a:cubicBezTo>
                    <a:pt x="29212" y="3765"/>
                    <a:pt x="29178" y="3767"/>
                    <a:pt x="29146" y="3771"/>
                  </a:cubicBezTo>
                  <a:cubicBezTo>
                    <a:pt x="28169" y="3886"/>
                    <a:pt x="26948" y="5210"/>
                    <a:pt x="26550" y="5256"/>
                  </a:cubicBezTo>
                  <a:cubicBezTo>
                    <a:pt x="26540" y="5257"/>
                    <a:pt x="26530" y="5258"/>
                    <a:pt x="26520" y="5258"/>
                  </a:cubicBezTo>
                  <a:cubicBezTo>
                    <a:pt x="26105" y="5258"/>
                    <a:pt x="25795" y="4220"/>
                    <a:pt x="25349" y="4220"/>
                  </a:cubicBezTo>
                  <a:cubicBezTo>
                    <a:pt x="25338" y="4220"/>
                    <a:pt x="25327" y="4221"/>
                    <a:pt x="25317" y="4222"/>
                  </a:cubicBezTo>
                  <a:cubicBezTo>
                    <a:pt x="25293" y="4227"/>
                    <a:pt x="24970" y="4407"/>
                    <a:pt x="24697" y="4441"/>
                  </a:cubicBezTo>
                  <a:cubicBezTo>
                    <a:pt x="24666" y="4445"/>
                    <a:pt x="24635" y="4447"/>
                    <a:pt x="24604" y="4447"/>
                  </a:cubicBezTo>
                  <a:cubicBezTo>
                    <a:pt x="23232" y="4447"/>
                    <a:pt x="22556" y="803"/>
                    <a:pt x="21297" y="803"/>
                  </a:cubicBezTo>
                  <a:cubicBezTo>
                    <a:pt x="21272" y="803"/>
                    <a:pt x="21246" y="805"/>
                    <a:pt x="21221" y="808"/>
                  </a:cubicBezTo>
                  <a:cubicBezTo>
                    <a:pt x="20967" y="837"/>
                    <a:pt x="20729" y="976"/>
                    <a:pt x="20492" y="1005"/>
                  </a:cubicBezTo>
                  <a:cubicBezTo>
                    <a:pt x="20472" y="1007"/>
                    <a:pt x="20452" y="1008"/>
                    <a:pt x="20433" y="1008"/>
                  </a:cubicBezTo>
                  <a:cubicBezTo>
                    <a:pt x="19859" y="1008"/>
                    <a:pt x="19528" y="0"/>
                    <a:pt x="18954" y="0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9"/>
            <p:cNvSpPr/>
            <p:nvPr/>
          </p:nvSpPr>
          <p:spPr>
            <a:xfrm>
              <a:off x="7243488" y="3468082"/>
              <a:ext cx="2980847" cy="1234976"/>
            </a:xfrm>
            <a:custGeom>
              <a:avLst/>
              <a:gdLst/>
              <a:ahLst/>
              <a:cxnLst/>
              <a:rect l="l" t="t" r="r" b="b"/>
              <a:pathLst>
                <a:path w="32201" h="13341" extrusionOk="0">
                  <a:moveTo>
                    <a:pt x="18954" y="0"/>
                  </a:moveTo>
                  <a:cubicBezTo>
                    <a:pt x="18934" y="0"/>
                    <a:pt x="18915" y="1"/>
                    <a:pt x="18895" y="4"/>
                  </a:cubicBezTo>
                  <a:cubicBezTo>
                    <a:pt x="15690" y="380"/>
                    <a:pt x="18588" y="3215"/>
                    <a:pt x="15904" y="3533"/>
                  </a:cubicBezTo>
                  <a:cubicBezTo>
                    <a:pt x="15809" y="3544"/>
                    <a:pt x="15712" y="3547"/>
                    <a:pt x="15615" y="3547"/>
                  </a:cubicBezTo>
                  <a:cubicBezTo>
                    <a:pt x="15439" y="3547"/>
                    <a:pt x="15262" y="3536"/>
                    <a:pt x="15092" y="3536"/>
                  </a:cubicBezTo>
                  <a:cubicBezTo>
                    <a:pt x="14998" y="3536"/>
                    <a:pt x="14906" y="3539"/>
                    <a:pt x="14817" y="3550"/>
                  </a:cubicBezTo>
                  <a:cubicBezTo>
                    <a:pt x="14815" y="3550"/>
                    <a:pt x="14813" y="3550"/>
                    <a:pt x="14811" y="3550"/>
                  </a:cubicBezTo>
                  <a:cubicBezTo>
                    <a:pt x="14680" y="3550"/>
                    <a:pt x="14808" y="2952"/>
                    <a:pt x="14477" y="2952"/>
                  </a:cubicBezTo>
                  <a:cubicBezTo>
                    <a:pt x="14466" y="2952"/>
                    <a:pt x="14454" y="2953"/>
                    <a:pt x="14441" y="2954"/>
                  </a:cubicBezTo>
                  <a:cubicBezTo>
                    <a:pt x="14214" y="2978"/>
                    <a:pt x="13995" y="3325"/>
                    <a:pt x="13885" y="3342"/>
                  </a:cubicBezTo>
                  <a:cubicBezTo>
                    <a:pt x="13885" y="3342"/>
                    <a:pt x="13023" y="588"/>
                    <a:pt x="11350" y="588"/>
                  </a:cubicBezTo>
                  <a:cubicBezTo>
                    <a:pt x="11289" y="588"/>
                    <a:pt x="11228" y="592"/>
                    <a:pt x="11165" y="599"/>
                  </a:cubicBezTo>
                  <a:cubicBezTo>
                    <a:pt x="10310" y="698"/>
                    <a:pt x="9413" y="1496"/>
                    <a:pt x="9667" y="3672"/>
                  </a:cubicBezTo>
                  <a:cubicBezTo>
                    <a:pt x="9740" y="4290"/>
                    <a:pt x="9790" y="4413"/>
                    <a:pt x="9684" y="4413"/>
                  </a:cubicBezTo>
                  <a:cubicBezTo>
                    <a:pt x="9614" y="4413"/>
                    <a:pt x="9475" y="4359"/>
                    <a:pt x="9229" y="4359"/>
                  </a:cubicBezTo>
                  <a:cubicBezTo>
                    <a:pt x="9165" y="4359"/>
                    <a:pt x="9093" y="4363"/>
                    <a:pt x="9013" y="4372"/>
                  </a:cubicBezTo>
                  <a:cubicBezTo>
                    <a:pt x="9009" y="4372"/>
                    <a:pt x="9006" y="4372"/>
                    <a:pt x="9002" y="4372"/>
                  </a:cubicBezTo>
                  <a:cubicBezTo>
                    <a:pt x="8606" y="4372"/>
                    <a:pt x="7731" y="2072"/>
                    <a:pt x="6183" y="2072"/>
                  </a:cubicBezTo>
                  <a:cubicBezTo>
                    <a:pt x="5988" y="2072"/>
                    <a:pt x="5782" y="2109"/>
                    <a:pt x="5566" y="2191"/>
                  </a:cubicBezTo>
                  <a:cubicBezTo>
                    <a:pt x="3530" y="2961"/>
                    <a:pt x="3617" y="6056"/>
                    <a:pt x="3226" y="6056"/>
                  </a:cubicBezTo>
                  <a:cubicBezTo>
                    <a:pt x="3165" y="6056"/>
                    <a:pt x="3092" y="5980"/>
                    <a:pt x="2997" y="5806"/>
                  </a:cubicBezTo>
                  <a:cubicBezTo>
                    <a:pt x="2639" y="5234"/>
                    <a:pt x="2540" y="4388"/>
                    <a:pt x="2043" y="3955"/>
                  </a:cubicBezTo>
                  <a:cubicBezTo>
                    <a:pt x="1568" y="3643"/>
                    <a:pt x="1128" y="3694"/>
                    <a:pt x="648" y="3382"/>
                  </a:cubicBezTo>
                  <a:cubicBezTo>
                    <a:pt x="388" y="3417"/>
                    <a:pt x="0" y="4123"/>
                    <a:pt x="52" y="4556"/>
                  </a:cubicBezTo>
                  <a:cubicBezTo>
                    <a:pt x="266" y="5760"/>
                    <a:pt x="775" y="6929"/>
                    <a:pt x="1325" y="7843"/>
                  </a:cubicBezTo>
                  <a:cubicBezTo>
                    <a:pt x="671" y="8086"/>
                    <a:pt x="225" y="8815"/>
                    <a:pt x="370" y="10041"/>
                  </a:cubicBezTo>
                  <a:cubicBezTo>
                    <a:pt x="490" y="11064"/>
                    <a:pt x="1258" y="13341"/>
                    <a:pt x="1926" y="13341"/>
                  </a:cubicBezTo>
                  <a:cubicBezTo>
                    <a:pt x="1938" y="13341"/>
                    <a:pt x="1949" y="13340"/>
                    <a:pt x="1961" y="13339"/>
                  </a:cubicBezTo>
                  <a:cubicBezTo>
                    <a:pt x="2135" y="13322"/>
                    <a:pt x="2314" y="13212"/>
                    <a:pt x="2459" y="13108"/>
                  </a:cubicBezTo>
                  <a:lnTo>
                    <a:pt x="29014" y="10834"/>
                  </a:lnTo>
                  <a:cubicBezTo>
                    <a:pt x="30524" y="10123"/>
                    <a:pt x="32201" y="9381"/>
                    <a:pt x="31877" y="6599"/>
                  </a:cubicBezTo>
                  <a:cubicBezTo>
                    <a:pt x="31630" y="4524"/>
                    <a:pt x="29987" y="3765"/>
                    <a:pt x="29248" y="3765"/>
                  </a:cubicBezTo>
                  <a:cubicBezTo>
                    <a:pt x="29212" y="3765"/>
                    <a:pt x="29178" y="3767"/>
                    <a:pt x="29146" y="3771"/>
                  </a:cubicBezTo>
                  <a:cubicBezTo>
                    <a:pt x="28169" y="3886"/>
                    <a:pt x="26948" y="5210"/>
                    <a:pt x="26550" y="5256"/>
                  </a:cubicBezTo>
                  <a:cubicBezTo>
                    <a:pt x="26540" y="5257"/>
                    <a:pt x="26530" y="5258"/>
                    <a:pt x="26520" y="5258"/>
                  </a:cubicBezTo>
                  <a:cubicBezTo>
                    <a:pt x="26105" y="5258"/>
                    <a:pt x="25795" y="4220"/>
                    <a:pt x="25349" y="4220"/>
                  </a:cubicBezTo>
                  <a:cubicBezTo>
                    <a:pt x="25338" y="4220"/>
                    <a:pt x="25327" y="4221"/>
                    <a:pt x="25317" y="4222"/>
                  </a:cubicBezTo>
                  <a:cubicBezTo>
                    <a:pt x="25293" y="4227"/>
                    <a:pt x="24970" y="4407"/>
                    <a:pt x="24697" y="4441"/>
                  </a:cubicBezTo>
                  <a:cubicBezTo>
                    <a:pt x="24666" y="4445"/>
                    <a:pt x="24635" y="4447"/>
                    <a:pt x="24604" y="4447"/>
                  </a:cubicBezTo>
                  <a:cubicBezTo>
                    <a:pt x="23232" y="4447"/>
                    <a:pt x="22556" y="803"/>
                    <a:pt x="21297" y="803"/>
                  </a:cubicBezTo>
                  <a:cubicBezTo>
                    <a:pt x="21272" y="803"/>
                    <a:pt x="21246" y="805"/>
                    <a:pt x="21221" y="808"/>
                  </a:cubicBezTo>
                  <a:cubicBezTo>
                    <a:pt x="20967" y="837"/>
                    <a:pt x="20729" y="976"/>
                    <a:pt x="20492" y="1005"/>
                  </a:cubicBezTo>
                  <a:cubicBezTo>
                    <a:pt x="20472" y="1007"/>
                    <a:pt x="20452" y="1008"/>
                    <a:pt x="20433" y="1008"/>
                  </a:cubicBezTo>
                  <a:cubicBezTo>
                    <a:pt x="19859" y="1008"/>
                    <a:pt x="19528" y="0"/>
                    <a:pt x="18954" y="0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9"/>
            <p:cNvSpPr/>
            <p:nvPr/>
          </p:nvSpPr>
          <p:spPr>
            <a:xfrm>
              <a:off x="4849974" y="3882539"/>
              <a:ext cx="4002500" cy="1293761"/>
            </a:xfrm>
            <a:custGeom>
              <a:avLst/>
              <a:gdLst/>
              <a:ahLst/>
              <a:cxnLst/>
              <a:rect l="l" t="t" r="r" b="b"/>
              <a:pathLst>
                <a:path w="95326" h="30813" extrusionOk="0">
                  <a:moveTo>
                    <a:pt x="95326" y="1"/>
                  </a:moveTo>
                  <a:lnTo>
                    <a:pt x="1" y="16529"/>
                  </a:lnTo>
                  <a:lnTo>
                    <a:pt x="53412" y="27405"/>
                  </a:lnTo>
                  <a:lnTo>
                    <a:pt x="84439" y="30813"/>
                  </a:lnTo>
                  <a:lnTo>
                    <a:pt x="95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9"/>
            <p:cNvSpPr/>
            <p:nvPr/>
          </p:nvSpPr>
          <p:spPr>
            <a:xfrm>
              <a:off x="813500" y="3874284"/>
              <a:ext cx="3411327" cy="1583504"/>
            </a:xfrm>
            <a:custGeom>
              <a:avLst/>
              <a:gdLst/>
              <a:ahLst/>
              <a:cxnLst/>
              <a:rect l="l" t="t" r="r" b="b"/>
              <a:pathLst>
                <a:path w="39249" h="18219" extrusionOk="0">
                  <a:moveTo>
                    <a:pt x="28096" y="0"/>
                  </a:moveTo>
                  <a:cubicBezTo>
                    <a:pt x="26413" y="0"/>
                    <a:pt x="24568" y="144"/>
                    <a:pt x="22600" y="446"/>
                  </a:cubicBezTo>
                  <a:cubicBezTo>
                    <a:pt x="12493" y="1991"/>
                    <a:pt x="2971" y="7128"/>
                    <a:pt x="1327" y="11913"/>
                  </a:cubicBezTo>
                  <a:cubicBezTo>
                    <a:pt x="0" y="15765"/>
                    <a:pt x="4191" y="18218"/>
                    <a:pt x="11150" y="18218"/>
                  </a:cubicBezTo>
                  <a:cubicBezTo>
                    <a:pt x="12833" y="18218"/>
                    <a:pt x="14679" y="18074"/>
                    <a:pt x="16648" y="17772"/>
                  </a:cubicBezTo>
                  <a:cubicBezTo>
                    <a:pt x="26755" y="16223"/>
                    <a:pt x="36282" y="11091"/>
                    <a:pt x="37926" y="6306"/>
                  </a:cubicBezTo>
                  <a:cubicBezTo>
                    <a:pt x="39249" y="2453"/>
                    <a:pt x="35057" y="0"/>
                    <a:pt x="2809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9"/>
            <p:cNvSpPr/>
            <p:nvPr/>
          </p:nvSpPr>
          <p:spPr>
            <a:xfrm>
              <a:off x="-1696248" y="3605114"/>
              <a:ext cx="3705969" cy="1377777"/>
            </a:xfrm>
            <a:custGeom>
              <a:avLst/>
              <a:gdLst/>
              <a:ahLst/>
              <a:cxnLst/>
              <a:rect l="l" t="t" r="r" b="b"/>
              <a:pathLst>
                <a:path w="42639" h="15852" extrusionOk="0">
                  <a:moveTo>
                    <a:pt x="19229" y="1"/>
                  </a:moveTo>
                  <a:cubicBezTo>
                    <a:pt x="11882" y="1"/>
                    <a:pt x="5365" y="1797"/>
                    <a:pt x="3073" y="4796"/>
                  </a:cubicBezTo>
                  <a:cubicBezTo>
                    <a:pt x="1" y="8811"/>
                    <a:pt x="5677" y="13474"/>
                    <a:pt x="15754" y="15204"/>
                  </a:cubicBezTo>
                  <a:cubicBezTo>
                    <a:pt x="18314" y="15643"/>
                    <a:pt x="20912" y="15851"/>
                    <a:pt x="23413" y="15851"/>
                  </a:cubicBezTo>
                  <a:cubicBezTo>
                    <a:pt x="30757" y="15851"/>
                    <a:pt x="37271" y="14057"/>
                    <a:pt x="39567" y="11062"/>
                  </a:cubicBezTo>
                  <a:cubicBezTo>
                    <a:pt x="42638" y="7041"/>
                    <a:pt x="36958" y="2378"/>
                    <a:pt x="26886" y="648"/>
                  </a:cubicBezTo>
                  <a:cubicBezTo>
                    <a:pt x="24327" y="209"/>
                    <a:pt x="21730" y="1"/>
                    <a:pt x="192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9"/>
            <p:cNvSpPr/>
            <p:nvPr/>
          </p:nvSpPr>
          <p:spPr>
            <a:xfrm>
              <a:off x="6666850" y="3834822"/>
              <a:ext cx="3411327" cy="1583504"/>
            </a:xfrm>
            <a:custGeom>
              <a:avLst/>
              <a:gdLst/>
              <a:ahLst/>
              <a:cxnLst/>
              <a:rect l="l" t="t" r="r" b="b"/>
              <a:pathLst>
                <a:path w="39249" h="18219" extrusionOk="0">
                  <a:moveTo>
                    <a:pt x="28096" y="0"/>
                  </a:moveTo>
                  <a:cubicBezTo>
                    <a:pt x="26413" y="0"/>
                    <a:pt x="24568" y="144"/>
                    <a:pt x="22600" y="446"/>
                  </a:cubicBezTo>
                  <a:cubicBezTo>
                    <a:pt x="12493" y="1991"/>
                    <a:pt x="2971" y="7128"/>
                    <a:pt x="1327" y="11913"/>
                  </a:cubicBezTo>
                  <a:cubicBezTo>
                    <a:pt x="0" y="15765"/>
                    <a:pt x="4191" y="18218"/>
                    <a:pt x="11150" y="18218"/>
                  </a:cubicBezTo>
                  <a:cubicBezTo>
                    <a:pt x="12833" y="18218"/>
                    <a:pt x="14679" y="18074"/>
                    <a:pt x="16648" y="17772"/>
                  </a:cubicBezTo>
                  <a:cubicBezTo>
                    <a:pt x="26755" y="16223"/>
                    <a:pt x="36282" y="11091"/>
                    <a:pt x="37926" y="6306"/>
                  </a:cubicBezTo>
                  <a:cubicBezTo>
                    <a:pt x="39249" y="2453"/>
                    <a:pt x="35057" y="0"/>
                    <a:pt x="2809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9"/>
            <p:cNvSpPr/>
            <p:nvPr/>
          </p:nvSpPr>
          <p:spPr>
            <a:xfrm>
              <a:off x="-950083" y="3981456"/>
              <a:ext cx="3459652" cy="692799"/>
            </a:xfrm>
            <a:custGeom>
              <a:avLst/>
              <a:gdLst/>
              <a:ahLst/>
              <a:cxnLst/>
              <a:rect l="l" t="t" r="r" b="b"/>
              <a:pathLst>
                <a:path w="39805" h="7971" extrusionOk="0">
                  <a:moveTo>
                    <a:pt x="22783" y="0"/>
                  </a:moveTo>
                  <a:cubicBezTo>
                    <a:pt x="15783" y="0"/>
                    <a:pt x="9204" y="230"/>
                    <a:pt x="2646" y="668"/>
                  </a:cubicBezTo>
                  <a:cubicBezTo>
                    <a:pt x="2646" y="668"/>
                    <a:pt x="1" y="7103"/>
                    <a:pt x="6099" y="7970"/>
                  </a:cubicBezTo>
                  <a:cubicBezTo>
                    <a:pt x="9674" y="7026"/>
                    <a:pt x="24063" y="1907"/>
                    <a:pt x="28841" y="1288"/>
                  </a:cubicBezTo>
                  <a:cubicBezTo>
                    <a:pt x="32787" y="778"/>
                    <a:pt x="36530" y="495"/>
                    <a:pt x="39804" y="414"/>
                  </a:cubicBezTo>
                  <a:cubicBezTo>
                    <a:pt x="33763" y="135"/>
                    <a:pt x="28150" y="0"/>
                    <a:pt x="227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9"/>
            <p:cNvSpPr/>
            <p:nvPr/>
          </p:nvSpPr>
          <p:spPr>
            <a:xfrm>
              <a:off x="-695074" y="4015006"/>
              <a:ext cx="4223895" cy="1076095"/>
            </a:xfrm>
            <a:custGeom>
              <a:avLst/>
              <a:gdLst/>
              <a:ahLst/>
              <a:cxnLst/>
              <a:rect l="l" t="t" r="r" b="b"/>
              <a:pathLst>
                <a:path w="48598" h="12381" extrusionOk="0">
                  <a:moveTo>
                    <a:pt x="28232" y="0"/>
                  </a:moveTo>
                  <a:cubicBezTo>
                    <a:pt x="17645" y="0"/>
                    <a:pt x="6826" y="232"/>
                    <a:pt x="1" y="757"/>
                  </a:cubicBezTo>
                  <a:cubicBezTo>
                    <a:pt x="1" y="757"/>
                    <a:pt x="788" y="11569"/>
                    <a:pt x="6890" y="12380"/>
                  </a:cubicBezTo>
                  <a:cubicBezTo>
                    <a:pt x="16449" y="7046"/>
                    <a:pt x="46162" y="6890"/>
                    <a:pt x="48597" y="317"/>
                  </a:cubicBezTo>
                  <a:cubicBezTo>
                    <a:pt x="42878" y="113"/>
                    <a:pt x="35611" y="0"/>
                    <a:pt x="28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9"/>
            <p:cNvSpPr/>
            <p:nvPr/>
          </p:nvSpPr>
          <p:spPr>
            <a:xfrm>
              <a:off x="1019063" y="4027521"/>
              <a:ext cx="437096" cy="49802"/>
            </a:xfrm>
            <a:custGeom>
              <a:avLst/>
              <a:gdLst/>
              <a:ahLst/>
              <a:cxnLst/>
              <a:rect l="l" t="t" r="r" b="b"/>
              <a:pathLst>
                <a:path w="5029" h="573" extrusionOk="0">
                  <a:moveTo>
                    <a:pt x="2440" y="1"/>
                  </a:moveTo>
                  <a:cubicBezTo>
                    <a:pt x="1605" y="1"/>
                    <a:pt x="772" y="64"/>
                    <a:pt x="1" y="202"/>
                  </a:cubicBezTo>
                  <a:cubicBezTo>
                    <a:pt x="585" y="432"/>
                    <a:pt x="1552" y="573"/>
                    <a:pt x="2548" y="573"/>
                  </a:cubicBezTo>
                  <a:cubicBezTo>
                    <a:pt x="3434" y="573"/>
                    <a:pt x="4344" y="461"/>
                    <a:pt x="5028" y="202"/>
                  </a:cubicBezTo>
                  <a:cubicBezTo>
                    <a:pt x="4208" y="72"/>
                    <a:pt x="3323" y="1"/>
                    <a:pt x="2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9"/>
            <p:cNvSpPr/>
            <p:nvPr/>
          </p:nvSpPr>
          <p:spPr>
            <a:xfrm>
              <a:off x="1046181" y="4040559"/>
              <a:ext cx="383295" cy="36591"/>
            </a:xfrm>
            <a:custGeom>
              <a:avLst/>
              <a:gdLst/>
              <a:ahLst/>
              <a:cxnLst/>
              <a:rect l="l" t="t" r="r" b="b"/>
              <a:pathLst>
                <a:path w="4410" h="421" extrusionOk="0">
                  <a:moveTo>
                    <a:pt x="2183" y="1"/>
                  </a:moveTo>
                  <a:cubicBezTo>
                    <a:pt x="1452" y="1"/>
                    <a:pt x="715" y="49"/>
                    <a:pt x="1" y="151"/>
                  </a:cubicBezTo>
                  <a:cubicBezTo>
                    <a:pt x="595" y="320"/>
                    <a:pt x="1404" y="420"/>
                    <a:pt x="2235" y="420"/>
                  </a:cubicBezTo>
                  <a:cubicBezTo>
                    <a:pt x="2990" y="420"/>
                    <a:pt x="3762" y="338"/>
                    <a:pt x="4409" y="151"/>
                  </a:cubicBezTo>
                  <a:cubicBezTo>
                    <a:pt x="3698" y="53"/>
                    <a:pt x="2944" y="1"/>
                    <a:pt x="2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9"/>
            <p:cNvSpPr/>
            <p:nvPr/>
          </p:nvSpPr>
          <p:spPr>
            <a:xfrm>
              <a:off x="1443991" y="1828050"/>
              <a:ext cx="649690" cy="298379"/>
            </a:xfrm>
            <a:custGeom>
              <a:avLst/>
              <a:gdLst/>
              <a:ahLst/>
              <a:cxnLst/>
              <a:rect l="l" t="t" r="r" b="b"/>
              <a:pathLst>
                <a:path w="7475" h="3433" extrusionOk="0">
                  <a:moveTo>
                    <a:pt x="0" y="0"/>
                  </a:moveTo>
                  <a:lnTo>
                    <a:pt x="0" y="377"/>
                  </a:lnTo>
                  <a:cubicBezTo>
                    <a:pt x="359" y="874"/>
                    <a:pt x="399" y="2332"/>
                    <a:pt x="6" y="2790"/>
                  </a:cubicBezTo>
                  <a:lnTo>
                    <a:pt x="6" y="3026"/>
                  </a:lnTo>
                  <a:cubicBezTo>
                    <a:pt x="6" y="3026"/>
                    <a:pt x="921" y="3433"/>
                    <a:pt x="1841" y="3433"/>
                  </a:cubicBezTo>
                  <a:cubicBezTo>
                    <a:pt x="1872" y="3433"/>
                    <a:pt x="1902" y="3432"/>
                    <a:pt x="1933" y="3431"/>
                  </a:cubicBezTo>
                  <a:cubicBezTo>
                    <a:pt x="4071" y="3364"/>
                    <a:pt x="3954" y="1753"/>
                    <a:pt x="6451" y="1753"/>
                  </a:cubicBezTo>
                  <a:cubicBezTo>
                    <a:pt x="6751" y="1753"/>
                    <a:pt x="7090" y="1777"/>
                    <a:pt x="7475" y="1829"/>
                  </a:cubicBezTo>
                  <a:cubicBezTo>
                    <a:pt x="6233" y="453"/>
                    <a:pt x="5106" y="113"/>
                    <a:pt x="4177" y="113"/>
                  </a:cubicBezTo>
                  <a:cubicBezTo>
                    <a:pt x="3265" y="113"/>
                    <a:pt x="2544" y="441"/>
                    <a:pt x="2094" y="441"/>
                  </a:cubicBezTo>
                  <a:cubicBezTo>
                    <a:pt x="1111" y="435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9"/>
            <p:cNvSpPr/>
            <p:nvPr/>
          </p:nvSpPr>
          <p:spPr>
            <a:xfrm>
              <a:off x="1443991" y="1828050"/>
              <a:ext cx="203642" cy="298379"/>
            </a:xfrm>
            <a:custGeom>
              <a:avLst/>
              <a:gdLst/>
              <a:ahLst/>
              <a:cxnLst/>
              <a:rect l="l" t="t" r="r" b="b"/>
              <a:pathLst>
                <a:path w="2343" h="3433" extrusionOk="0">
                  <a:moveTo>
                    <a:pt x="0" y="0"/>
                  </a:moveTo>
                  <a:lnTo>
                    <a:pt x="0" y="377"/>
                  </a:lnTo>
                  <a:cubicBezTo>
                    <a:pt x="359" y="874"/>
                    <a:pt x="399" y="2332"/>
                    <a:pt x="6" y="2790"/>
                  </a:cubicBezTo>
                  <a:lnTo>
                    <a:pt x="6" y="3026"/>
                  </a:lnTo>
                  <a:cubicBezTo>
                    <a:pt x="6" y="3026"/>
                    <a:pt x="921" y="3433"/>
                    <a:pt x="1841" y="3433"/>
                  </a:cubicBezTo>
                  <a:cubicBezTo>
                    <a:pt x="1872" y="3433"/>
                    <a:pt x="1902" y="3432"/>
                    <a:pt x="1933" y="3431"/>
                  </a:cubicBezTo>
                  <a:cubicBezTo>
                    <a:pt x="2083" y="3426"/>
                    <a:pt x="2216" y="3415"/>
                    <a:pt x="2343" y="3397"/>
                  </a:cubicBezTo>
                  <a:cubicBezTo>
                    <a:pt x="2268" y="2390"/>
                    <a:pt x="1140" y="1783"/>
                    <a:pt x="1267" y="353"/>
                  </a:cubicBezTo>
                  <a:cubicBezTo>
                    <a:pt x="579" y="22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9"/>
            <p:cNvSpPr/>
            <p:nvPr/>
          </p:nvSpPr>
          <p:spPr>
            <a:xfrm>
              <a:off x="1700912" y="1837872"/>
              <a:ext cx="287689" cy="219547"/>
            </a:xfrm>
            <a:custGeom>
              <a:avLst/>
              <a:gdLst/>
              <a:ahLst/>
              <a:cxnLst/>
              <a:rect l="l" t="t" r="r" b="b"/>
              <a:pathLst>
                <a:path w="3310" h="2526" extrusionOk="0">
                  <a:moveTo>
                    <a:pt x="1222" y="0"/>
                  </a:moveTo>
                  <a:cubicBezTo>
                    <a:pt x="763" y="0"/>
                    <a:pt x="351" y="83"/>
                    <a:pt x="0" y="165"/>
                  </a:cubicBezTo>
                  <a:cubicBezTo>
                    <a:pt x="724" y="622"/>
                    <a:pt x="1210" y="1513"/>
                    <a:pt x="1007" y="2526"/>
                  </a:cubicBezTo>
                  <a:cubicBezTo>
                    <a:pt x="1557" y="2115"/>
                    <a:pt x="2123" y="1687"/>
                    <a:pt x="3309" y="1647"/>
                  </a:cubicBezTo>
                  <a:cubicBezTo>
                    <a:pt x="2796" y="982"/>
                    <a:pt x="1939" y="403"/>
                    <a:pt x="1389" y="4"/>
                  </a:cubicBezTo>
                  <a:cubicBezTo>
                    <a:pt x="1333" y="2"/>
                    <a:pt x="1277" y="0"/>
                    <a:pt x="12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9"/>
            <p:cNvSpPr/>
            <p:nvPr/>
          </p:nvSpPr>
          <p:spPr>
            <a:xfrm>
              <a:off x="1428868" y="1820576"/>
              <a:ext cx="16688" cy="2227545"/>
            </a:xfrm>
            <a:custGeom>
              <a:avLst/>
              <a:gdLst/>
              <a:ahLst/>
              <a:cxnLst/>
              <a:rect l="l" t="t" r="r" b="b"/>
              <a:pathLst>
                <a:path w="192" h="25629" extrusionOk="0">
                  <a:moveTo>
                    <a:pt x="1" y="0"/>
                  </a:moveTo>
                  <a:lnTo>
                    <a:pt x="1" y="25629"/>
                  </a:lnTo>
                  <a:lnTo>
                    <a:pt x="191" y="25618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9"/>
            <p:cNvSpPr/>
            <p:nvPr/>
          </p:nvSpPr>
          <p:spPr>
            <a:xfrm>
              <a:off x="1428868" y="2181012"/>
              <a:ext cx="16688" cy="1548912"/>
            </a:xfrm>
            <a:custGeom>
              <a:avLst/>
              <a:gdLst/>
              <a:ahLst/>
              <a:cxnLst/>
              <a:rect l="l" t="t" r="r" b="b"/>
              <a:pathLst>
                <a:path w="192" h="17821" extrusionOk="0">
                  <a:moveTo>
                    <a:pt x="1" y="1"/>
                  </a:moveTo>
                  <a:lnTo>
                    <a:pt x="1" y="17820"/>
                  </a:lnTo>
                  <a:cubicBezTo>
                    <a:pt x="70" y="17716"/>
                    <a:pt x="134" y="17605"/>
                    <a:pt x="191" y="17490"/>
                  </a:cubicBezTo>
                  <a:lnTo>
                    <a:pt x="191" y="262"/>
                  </a:lnTo>
                  <a:cubicBezTo>
                    <a:pt x="134" y="169"/>
                    <a:pt x="70" y="88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9"/>
            <p:cNvSpPr/>
            <p:nvPr/>
          </p:nvSpPr>
          <p:spPr>
            <a:xfrm>
              <a:off x="1421306" y="1815013"/>
              <a:ext cx="32332" cy="14167"/>
            </a:xfrm>
            <a:custGeom>
              <a:avLst/>
              <a:gdLst/>
              <a:ahLst/>
              <a:cxnLst/>
              <a:rect l="l" t="t" r="r" b="b"/>
              <a:pathLst>
                <a:path w="372" h="163" extrusionOk="0">
                  <a:moveTo>
                    <a:pt x="186" y="0"/>
                  </a:moveTo>
                  <a:cubicBezTo>
                    <a:pt x="88" y="0"/>
                    <a:pt x="0" y="35"/>
                    <a:pt x="0" y="81"/>
                  </a:cubicBezTo>
                  <a:cubicBezTo>
                    <a:pt x="0" y="121"/>
                    <a:pt x="88" y="163"/>
                    <a:pt x="186" y="163"/>
                  </a:cubicBezTo>
                  <a:cubicBezTo>
                    <a:pt x="285" y="163"/>
                    <a:pt x="371" y="121"/>
                    <a:pt x="371" y="81"/>
                  </a:cubicBezTo>
                  <a:cubicBezTo>
                    <a:pt x="371" y="35"/>
                    <a:pt x="28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9"/>
            <p:cNvSpPr/>
            <p:nvPr/>
          </p:nvSpPr>
          <p:spPr>
            <a:xfrm>
              <a:off x="1019063" y="4044557"/>
              <a:ext cx="8692" cy="3564"/>
            </a:xfrm>
            <a:custGeom>
              <a:avLst/>
              <a:gdLst/>
              <a:ahLst/>
              <a:cxnLst/>
              <a:rect l="l" t="t" r="r" b="b"/>
              <a:pathLst>
                <a:path w="100" h="41" extrusionOk="0">
                  <a:moveTo>
                    <a:pt x="99" y="41"/>
                  </a:moveTo>
                  <a:lnTo>
                    <a:pt x="99" y="41"/>
                  </a:lnTo>
                  <a:lnTo>
                    <a:pt x="99" y="41"/>
                  </a:lnTo>
                  <a:close/>
                  <a:moveTo>
                    <a:pt x="88" y="35"/>
                  </a:moveTo>
                  <a:lnTo>
                    <a:pt x="94" y="41"/>
                  </a:lnTo>
                  <a:lnTo>
                    <a:pt x="88" y="35"/>
                  </a:lnTo>
                  <a:close/>
                  <a:moveTo>
                    <a:pt x="81" y="35"/>
                  </a:moveTo>
                  <a:lnTo>
                    <a:pt x="88" y="35"/>
                  </a:lnTo>
                  <a:lnTo>
                    <a:pt x="81" y="35"/>
                  </a:lnTo>
                  <a:close/>
                  <a:moveTo>
                    <a:pt x="1" y="6"/>
                  </a:moveTo>
                  <a:cubicBezTo>
                    <a:pt x="30" y="12"/>
                    <a:pt x="53" y="24"/>
                    <a:pt x="81" y="35"/>
                  </a:cubicBezTo>
                  <a:cubicBezTo>
                    <a:pt x="53" y="24"/>
                    <a:pt x="30" y="12"/>
                    <a:pt x="1" y="6"/>
                  </a:cubicBezTo>
                  <a:close/>
                  <a:moveTo>
                    <a:pt x="19" y="1"/>
                  </a:moveTo>
                  <a:cubicBezTo>
                    <a:pt x="12" y="1"/>
                    <a:pt x="6" y="6"/>
                    <a:pt x="1" y="6"/>
                  </a:cubicBezTo>
                  <a:lnTo>
                    <a:pt x="1" y="6"/>
                  </a:lnTo>
                  <a:cubicBezTo>
                    <a:pt x="6" y="6"/>
                    <a:pt x="12" y="1"/>
                    <a:pt x="19" y="1"/>
                  </a:cubicBezTo>
                  <a:close/>
                  <a:moveTo>
                    <a:pt x="35" y="1"/>
                  </a:moveTo>
                  <a:lnTo>
                    <a:pt x="30" y="1"/>
                  </a:lnTo>
                  <a:close/>
                </a:path>
              </a:pathLst>
            </a:custGeom>
            <a:solidFill>
              <a:srgbClr val="888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9"/>
            <p:cNvSpPr/>
            <p:nvPr/>
          </p:nvSpPr>
          <p:spPr>
            <a:xfrm>
              <a:off x="1019063" y="4028477"/>
              <a:ext cx="165052" cy="45370"/>
            </a:xfrm>
            <a:custGeom>
              <a:avLst/>
              <a:gdLst/>
              <a:ahLst/>
              <a:cxnLst/>
              <a:rect l="l" t="t" r="r" b="b"/>
              <a:pathLst>
                <a:path w="1899" h="522" extrusionOk="0">
                  <a:moveTo>
                    <a:pt x="1899" y="1"/>
                  </a:moveTo>
                  <a:lnTo>
                    <a:pt x="1899" y="1"/>
                  </a:lnTo>
                  <a:cubicBezTo>
                    <a:pt x="1261" y="23"/>
                    <a:pt x="625" y="82"/>
                    <a:pt x="35" y="186"/>
                  </a:cubicBezTo>
                  <a:lnTo>
                    <a:pt x="19" y="186"/>
                  </a:lnTo>
                  <a:cubicBezTo>
                    <a:pt x="12" y="186"/>
                    <a:pt x="6" y="191"/>
                    <a:pt x="1" y="191"/>
                  </a:cubicBezTo>
                  <a:cubicBezTo>
                    <a:pt x="30" y="197"/>
                    <a:pt x="53" y="209"/>
                    <a:pt x="81" y="220"/>
                  </a:cubicBezTo>
                  <a:lnTo>
                    <a:pt x="88" y="220"/>
                  </a:lnTo>
                  <a:lnTo>
                    <a:pt x="94" y="226"/>
                  </a:lnTo>
                  <a:lnTo>
                    <a:pt x="99" y="226"/>
                  </a:lnTo>
                  <a:cubicBezTo>
                    <a:pt x="492" y="365"/>
                    <a:pt x="1031" y="469"/>
                    <a:pt x="1621" y="522"/>
                  </a:cubicBezTo>
                  <a:cubicBezTo>
                    <a:pt x="1135" y="474"/>
                    <a:pt x="684" y="394"/>
                    <a:pt x="313" y="290"/>
                  </a:cubicBezTo>
                  <a:cubicBezTo>
                    <a:pt x="823" y="220"/>
                    <a:pt x="1343" y="175"/>
                    <a:pt x="1864" y="151"/>
                  </a:cubicBezTo>
                  <a:lnTo>
                    <a:pt x="1864" y="140"/>
                  </a:lnTo>
                  <a:cubicBezTo>
                    <a:pt x="1864" y="93"/>
                    <a:pt x="1881" y="47"/>
                    <a:pt x="1899" y="1"/>
                  </a:cubicBezTo>
                  <a:close/>
                </a:path>
              </a:pathLst>
            </a:custGeom>
            <a:solidFill>
              <a:srgbClr val="4525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9"/>
            <p:cNvSpPr/>
            <p:nvPr/>
          </p:nvSpPr>
          <p:spPr>
            <a:xfrm>
              <a:off x="1046181" y="4041515"/>
              <a:ext cx="164009" cy="35374"/>
            </a:xfrm>
            <a:custGeom>
              <a:avLst/>
              <a:gdLst/>
              <a:ahLst/>
              <a:cxnLst/>
              <a:rect l="l" t="t" r="r" b="b"/>
              <a:pathLst>
                <a:path w="1887" h="407" extrusionOk="0">
                  <a:moveTo>
                    <a:pt x="1552" y="1"/>
                  </a:moveTo>
                  <a:cubicBezTo>
                    <a:pt x="1031" y="25"/>
                    <a:pt x="511" y="70"/>
                    <a:pt x="1" y="140"/>
                  </a:cubicBezTo>
                  <a:cubicBezTo>
                    <a:pt x="372" y="244"/>
                    <a:pt x="823" y="324"/>
                    <a:pt x="1309" y="372"/>
                  </a:cubicBezTo>
                  <a:cubicBezTo>
                    <a:pt x="1499" y="388"/>
                    <a:pt x="1691" y="399"/>
                    <a:pt x="1887" y="406"/>
                  </a:cubicBezTo>
                  <a:cubicBezTo>
                    <a:pt x="1685" y="284"/>
                    <a:pt x="1563" y="151"/>
                    <a:pt x="1552" y="1"/>
                  </a:cubicBezTo>
                  <a:close/>
                </a:path>
              </a:pathLst>
            </a:custGeom>
            <a:solidFill>
              <a:srgbClr val="A27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9"/>
            <p:cNvSpPr/>
            <p:nvPr/>
          </p:nvSpPr>
          <p:spPr>
            <a:xfrm>
              <a:off x="519824" y="3824314"/>
              <a:ext cx="240841" cy="241015"/>
            </a:xfrm>
            <a:custGeom>
              <a:avLst/>
              <a:gdLst/>
              <a:ahLst/>
              <a:cxnLst/>
              <a:rect l="l" t="t" r="r" b="b"/>
              <a:pathLst>
                <a:path w="2771" h="2773" extrusionOk="0">
                  <a:moveTo>
                    <a:pt x="1382" y="1"/>
                  </a:moveTo>
                  <a:cubicBezTo>
                    <a:pt x="618" y="1"/>
                    <a:pt x="0" y="620"/>
                    <a:pt x="0" y="1384"/>
                  </a:cubicBezTo>
                  <a:cubicBezTo>
                    <a:pt x="0" y="2153"/>
                    <a:pt x="618" y="2772"/>
                    <a:pt x="1382" y="2772"/>
                  </a:cubicBezTo>
                  <a:cubicBezTo>
                    <a:pt x="2153" y="2772"/>
                    <a:pt x="2770" y="2153"/>
                    <a:pt x="2770" y="1384"/>
                  </a:cubicBezTo>
                  <a:cubicBezTo>
                    <a:pt x="2770" y="620"/>
                    <a:pt x="2153" y="1"/>
                    <a:pt x="13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9"/>
            <p:cNvSpPr/>
            <p:nvPr/>
          </p:nvSpPr>
          <p:spPr>
            <a:xfrm>
              <a:off x="530775" y="3841958"/>
              <a:ext cx="229890" cy="223372"/>
            </a:xfrm>
            <a:custGeom>
              <a:avLst/>
              <a:gdLst/>
              <a:ahLst/>
              <a:cxnLst/>
              <a:rect l="l" t="t" r="r" b="b"/>
              <a:pathLst>
                <a:path w="2645" h="2570" extrusionOk="0">
                  <a:moveTo>
                    <a:pt x="1979" y="0"/>
                  </a:moveTo>
                  <a:lnTo>
                    <a:pt x="1979" y="0"/>
                  </a:lnTo>
                  <a:cubicBezTo>
                    <a:pt x="2061" y="179"/>
                    <a:pt x="2107" y="377"/>
                    <a:pt x="2107" y="578"/>
                  </a:cubicBezTo>
                  <a:cubicBezTo>
                    <a:pt x="2107" y="1349"/>
                    <a:pt x="1488" y="1966"/>
                    <a:pt x="724" y="1966"/>
                  </a:cubicBezTo>
                  <a:cubicBezTo>
                    <a:pt x="458" y="1966"/>
                    <a:pt x="209" y="1891"/>
                    <a:pt x="1" y="1765"/>
                  </a:cubicBezTo>
                  <a:lnTo>
                    <a:pt x="1" y="1765"/>
                  </a:lnTo>
                  <a:cubicBezTo>
                    <a:pt x="222" y="2239"/>
                    <a:pt x="701" y="2569"/>
                    <a:pt x="1256" y="2569"/>
                  </a:cubicBezTo>
                  <a:cubicBezTo>
                    <a:pt x="2027" y="2569"/>
                    <a:pt x="2644" y="1950"/>
                    <a:pt x="2644" y="1181"/>
                  </a:cubicBezTo>
                  <a:cubicBezTo>
                    <a:pt x="2644" y="682"/>
                    <a:pt x="2379" y="243"/>
                    <a:pt x="19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9"/>
            <p:cNvSpPr/>
            <p:nvPr/>
          </p:nvSpPr>
          <p:spPr>
            <a:xfrm>
              <a:off x="521301" y="3825792"/>
              <a:ext cx="231368" cy="231455"/>
            </a:xfrm>
            <a:custGeom>
              <a:avLst/>
              <a:gdLst/>
              <a:ahLst/>
              <a:cxnLst/>
              <a:rect l="l" t="t" r="r" b="b"/>
              <a:pathLst>
                <a:path w="2662" h="2663" extrusionOk="0">
                  <a:moveTo>
                    <a:pt x="1330" y="0"/>
                  </a:moveTo>
                  <a:cubicBezTo>
                    <a:pt x="596" y="0"/>
                    <a:pt x="0" y="597"/>
                    <a:pt x="0" y="1332"/>
                  </a:cubicBezTo>
                  <a:cubicBezTo>
                    <a:pt x="0" y="2066"/>
                    <a:pt x="596" y="2662"/>
                    <a:pt x="1330" y="2662"/>
                  </a:cubicBezTo>
                  <a:cubicBezTo>
                    <a:pt x="2066" y="2662"/>
                    <a:pt x="2662" y="2066"/>
                    <a:pt x="2662" y="1332"/>
                  </a:cubicBezTo>
                  <a:cubicBezTo>
                    <a:pt x="2662" y="597"/>
                    <a:pt x="2066" y="0"/>
                    <a:pt x="13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9"/>
            <p:cNvSpPr/>
            <p:nvPr/>
          </p:nvSpPr>
          <p:spPr>
            <a:xfrm>
              <a:off x="525821" y="3827791"/>
              <a:ext cx="215288" cy="213811"/>
            </a:xfrm>
            <a:custGeom>
              <a:avLst/>
              <a:gdLst/>
              <a:ahLst/>
              <a:cxnLst/>
              <a:rect l="l" t="t" r="r" b="b"/>
              <a:pathLst>
                <a:path w="2477" h="2460" extrusionOk="0">
                  <a:moveTo>
                    <a:pt x="1238" y="1"/>
                  </a:moveTo>
                  <a:cubicBezTo>
                    <a:pt x="556" y="1"/>
                    <a:pt x="1" y="556"/>
                    <a:pt x="1" y="1234"/>
                  </a:cubicBezTo>
                  <a:cubicBezTo>
                    <a:pt x="1" y="1910"/>
                    <a:pt x="556" y="2460"/>
                    <a:pt x="1238" y="2460"/>
                  </a:cubicBezTo>
                  <a:cubicBezTo>
                    <a:pt x="1921" y="2460"/>
                    <a:pt x="2476" y="1910"/>
                    <a:pt x="2476" y="1234"/>
                  </a:cubicBezTo>
                  <a:cubicBezTo>
                    <a:pt x="2476" y="556"/>
                    <a:pt x="1921" y="1"/>
                    <a:pt x="1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9"/>
            <p:cNvSpPr/>
            <p:nvPr/>
          </p:nvSpPr>
          <p:spPr>
            <a:xfrm>
              <a:off x="598221" y="3828312"/>
              <a:ext cx="28682" cy="5649"/>
            </a:xfrm>
            <a:custGeom>
              <a:avLst/>
              <a:gdLst/>
              <a:ahLst/>
              <a:cxnLst/>
              <a:rect l="l" t="t" r="r" b="b"/>
              <a:pathLst>
                <a:path w="330" h="65" extrusionOk="0">
                  <a:moveTo>
                    <a:pt x="301" y="0"/>
                  </a:moveTo>
                  <a:cubicBezTo>
                    <a:pt x="202" y="0"/>
                    <a:pt x="98" y="24"/>
                    <a:pt x="1" y="64"/>
                  </a:cubicBezTo>
                  <a:cubicBezTo>
                    <a:pt x="105" y="30"/>
                    <a:pt x="215" y="6"/>
                    <a:pt x="330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9"/>
            <p:cNvSpPr/>
            <p:nvPr/>
          </p:nvSpPr>
          <p:spPr>
            <a:xfrm>
              <a:off x="578578" y="3828312"/>
              <a:ext cx="52323" cy="17731"/>
            </a:xfrm>
            <a:custGeom>
              <a:avLst/>
              <a:gdLst/>
              <a:ahLst/>
              <a:cxnLst/>
              <a:rect l="l" t="t" r="r" b="b"/>
              <a:pathLst>
                <a:path w="602" h="204" extrusionOk="0">
                  <a:moveTo>
                    <a:pt x="556" y="0"/>
                  </a:moveTo>
                  <a:cubicBezTo>
                    <a:pt x="441" y="6"/>
                    <a:pt x="331" y="30"/>
                    <a:pt x="227" y="64"/>
                  </a:cubicBezTo>
                  <a:cubicBezTo>
                    <a:pt x="145" y="99"/>
                    <a:pt x="64" y="145"/>
                    <a:pt x="1" y="203"/>
                  </a:cubicBezTo>
                  <a:cubicBezTo>
                    <a:pt x="163" y="110"/>
                    <a:pt x="342" y="48"/>
                    <a:pt x="527" y="30"/>
                  </a:cubicBezTo>
                  <a:cubicBezTo>
                    <a:pt x="521" y="24"/>
                    <a:pt x="516" y="24"/>
                    <a:pt x="521" y="19"/>
                  </a:cubicBezTo>
                  <a:cubicBezTo>
                    <a:pt x="527" y="13"/>
                    <a:pt x="562" y="6"/>
                    <a:pt x="602" y="6"/>
                  </a:cubicBezTo>
                  <a:cubicBezTo>
                    <a:pt x="585" y="0"/>
                    <a:pt x="567" y="0"/>
                    <a:pt x="556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9"/>
            <p:cNvSpPr/>
            <p:nvPr/>
          </p:nvSpPr>
          <p:spPr>
            <a:xfrm>
              <a:off x="525386" y="3967376"/>
              <a:ext cx="7475" cy="21120"/>
            </a:xfrm>
            <a:custGeom>
              <a:avLst/>
              <a:gdLst/>
              <a:ahLst/>
              <a:cxnLst/>
              <a:rect l="l" t="t" r="r" b="b"/>
              <a:pathLst>
                <a:path w="86" h="243" extrusionOk="0">
                  <a:moveTo>
                    <a:pt x="12" y="1"/>
                  </a:moveTo>
                  <a:cubicBezTo>
                    <a:pt x="0" y="1"/>
                    <a:pt x="7" y="39"/>
                    <a:pt x="17" y="96"/>
                  </a:cubicBezTo>
                  <a:cubicBezTo>
                    <a:pt x="34" y="154"/>
                    <a:pt x="57" y="218"/>
                    <a:pt x="75" y="235"/>
                  </a:cubicBezTo>
                  <a:cubicBezTo>
                    <a:pt x="78" y="240"/>
                    <a:pt x="79" y="242"/>
                    <a:pt x="81" y="242"/>
                  </a:cubicBezTo>
                  <a:cubicBezTo>
                    <a:pt x="86" y="242"/>
                    <a:pt x="84" y="209"/>
                    <a:pt x="75" y="154"/>
                  </a:cubicBezTo>
                  <a:cubicBezTo>
                    <a:pt x="57" y="85"/>
                    <a:pt x="28" y="15"/>
                    <a:pt x="17" y="3"/>
                  </a:cubicBezTo>
                  <a:cubicBezTo>
                    <a:pt x="15" y="2"/>
                    <a:pt x="13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9"/>
            <p:cNvSpPr/>
            <p:nvPr/>
          </p:nvSpPr>
          <p:spPr>
            <a:xfrm>
              <a:off x="523300" y="3936434"/>
              <a:ext cx="4520" cy="22337"/>
            </a:xfrm>
            <a:custGeom>
              <a:avLst/>
              <a:gdLst/>
              <a:ahLst/>
              <a:cxnLst/>
              <a:rect l="l" t="t" r="r" b="b"/>
              <a:pathLst>
                <a:path w="52" h="257" extrusionOk="0">
                  <a:moveTo>
                    <a:pt x="25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2" y="1"/>
                    <a:pt x="1" y="59"/>
                    <a:pt x="1" y="128"/>
                  </a:cubicBezTo>
                  <a:cubicBezTo>
                    <a:pt x="1" y="192"/>
                    <a:pt x="12" y="249"/>
                    <a:pt x="23" y="255"/>
                  </a:cubicBezTo>
                  <a:cubicBezTo>
                    <a:pt x="25" y="256"/>
                    <a:pt x="26" y="256"/>
                    <a:pt x="28" y="256"/>
                  </a:cubicBezTo>
                  <a:cubicBezTo>
                    <a:pt x="43" y="256"/>
                    <a:pt x="52" y="201"/>
                    <a:pt x="46" y="128"/>
                  </a:cubicBezTo>
                  <a:cubicBezTo>
                    <a:pt x="46" y="57"/>
                    <a:pt x="36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9"/>
            <p:cNvSpPr/>
            <p:nvPr/>
          </p:nvSpPr>
          <p:spPr>
            <a:xfrm>
              <a:off x="524778" y="3905927"/>
              <a:ext cx="7127" cy="21555"/>
            </a:xfrm>
            <a:custGeom>
              <a:avLst/>
              <a:gdLst/>
              <a:ahLst/>
              <a:cxnLst/>
              <a:rect l="l" t="t" r="r" b="b"/>
              <a:pathLst>
                <a:path w="82" h="248" extrusionOk="0">
                  <a:moveTo>
                    <a:pt x="71" y="1"/>
                  </a:moveTo>
                  <a:cubicBezTo>
                    <a:pt x="69" y="1"/>
                    <a:pt x="67" y="2"/>
                    <a:pt x="64" y="4"/>
                  </a:cubicBezTo>
                  <a:cubicBezTo>
                    <a:pt x="53" y="28"/>
                    <a:pt x="29" y="85"/>
                    <a:pt x="18" y="149"/>
                  </a:cubicBezTo>
                  <a:cubicBezTo>
                    <a:pt x="1" y="209"/>
                    <a:pt x="0" y="248"/>
                    <a:pt x="11" y="248"/>
                  </a:cubicBezTo>
                  <a:cubicBezTo>
                    <a:pt x="11" y="248"/>
                    <a:pt x="12" y="248"/>
                    <a:pt x="13" y="247"/>
                  </a:cubicBezTo>
                  <a:cubicBezTo>
                    <a:pt x="29" y="236"/>
                    <a:pt x="53" y="172"/>
                    <a:pt x="70" y="97"/>
                  </a:cubicBezTo>
                  <a:cubicBezTo>
                    <a:pt x="80" y="39"/>
                    <a:pt x="82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9"/>
            <p:cNvSpPr/>
            <p:nvPr/>
          </p:nvSpPr>
          <p:spPr>
            <a:xfrm>
              <a:off x="558153" y="4028825"/>
              <a:ext cx="16948" cy="13385"/>
            </a:xfrm>
            <a:custGeom>
              <a:avLst/>
              <a:gdLst/>
              <a:ahLst/>
              <a:cxnLst/>
              <a:rect l="l" t="t" r="r" b="b"/>
              <a:pathLst>
                <a:path w="195" h="154" extrusionOk="0">
                  <a:moveTo>
                    <a:pt x="5" y="0"/>
                  </a:moveTo>
                  <a:cubicBezTo>
                    <a:pt x="0" y="0"/>
                    <a:pt x="6" y="9"/>
                    <a:pt x="22" y="25"/>
                  </a:cubicBezTo>
                  <a:cubicBezTo>
                    <a:pt x="56" y="59"/>
                    <a:pt x="108" y="101"/>
                    <a:pt x="150" y="129"/>
                  </a:cubicBezTo>
                  <a:cubicBezTo>
                    <a:pt x="172" y="145"/>
                    <a:pt x="187" y="154"/>
                    <a:pt x="191" y="154"/>
                  </a:cubicBezTo>
                  <a:cubicBezTo>
                    <a:pt x="194" y="154"/>
                    <a:pt x="190" y="148"/>
                    <a:pt x="177" y="136"/>
                  </a:cubicBezTo>
                  <a:cubicBezTo>
                    <a:pt x="150" y="101"/>
                    <a:pt x="86" y="48"/>
                    <a:pt x="38" y="19"/>
                  </a:cubicBezTo>
                  <a:cubicBezTo>
                    <a:pt x="20" y="6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9"/>
            <p:cNvSpPr/>
            <p:nvPr/>
          </p:nvSpPr>
          <p:spPr>
            <a:xfrm>
              <a:off x="545550" y="4006662"/>
              <a:ext cx="17383" cy="19556"/>
            </a:xfrm>
            <a:custGeom>
              <a:avLst/>
              <a:gdLst/>
              <a:ahLst/>
              <a:cxnLst/>
              <a:rect l="l" t="t" r="r" b="b"/>
              <a:pathLst>
                <a:path w="200" h="225" extrusionOk="0">
                  <a:moveTo>
                    <a:pt x="21" y="1"/>
                  </a:moveTo>
                  <a:cubicBezTo>
                    <a:pt x="1" y="1"/>
                    <a:pt x="0" y="27"/>
                    <a:pt x="22" y="66"/>
                  </a:cubicBezTo>
                  <a:cubicBezTo>
                    <a:pt x="45" y="119"/>
                    <a:pt x="103" y="183"/>
                    <a:pt x="143" y="210"/>
                  </a:cubicBezTo>
                  <a:cubicBezTo>
                    <a:pt x="158" y="220"/>
                    <a:pt x="170" y="224"/>
                    <a:pt x="179" y="224"/>
                  </a:cubicBezTo>
                  <a:cubicBezTo>
                    <a:pt x="197" y="224"/>
                    <a:pt x="199" y="204"/>
                    <a:pt x="183" y="164"/>
                  </a:cubicBezTo>
                  <a:cubicBezTo>
                    <a:pt x="156" y="106"/>
                    <a:pt x="92" y="31"/>
                    <a:pt x="45" y="9"/>
                  </a:cubicBezTo>
                  <a:cubicBezTo>
                    <a:pt x="35" y="3"/>
                    <a:pt x="27" y="1"/>
                    <a:pt x="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9"/>
            <p:cNvSpPr/>
            <p:nvPr/>
          </p:nvSpPr>
          <p:spPr>
            <a:xfrm>
              <a:off x="535555" y="3973460"/>
              <a:ext cx="17296" cy="25901"/>
            </a:xfrm>
            <a:custGeom>
              <a:avLst/>
              <a:gdLst/>
              <a:ahLst/>
              <a:cxnLst/>
              <a:rect l="l" t="t" r="r" b="b"/>
              <a:pathLst>
                <a:path w="199" h="298" extrusionOk="0">
                  <a:moveTo>
                    <a:pt x="52" y="1"/>
                  </a:moveTo>
                  <a:cubicBezTo>
                    <a:pt x="17" y="1"/>
                    <a:pt x="0" y="51"/>
                    <a:pt x="15" y="119"/>
                  </a:cubicBezTo>
                  <a:cubicBezTo>
                    <a:pt x="33" y="194"/>
                    <a:pt x="85" y="269"/>
                    <a:pt x="125" y="292"/>
                  </a:cubicBezTo>
                  <a:cubicBezTo>
                    <a:pt x="134" y="296"/>
                    <a:pt x="142" y="298"/>
                    <a:pt x="149" y="298"/>
                  </a:cubicBezTo>
                  <a:cubicBezTo>
                    <a:pt x="184" y="298"/>
                    <a:pt x="198" y="254"/>
                    <a:pt x="183" y="183"/>
                  </a:cubicBezTo>
                  <a:cubicBezTo>
                    <a:pt x="167" y="95"/>
                    <a:pt x="114" y="15"/>
                    <a:pt x="62" y="2"/>
                  </a:cubicBezTo>
                  <a:cubicBezTo>
                    <a:pt x="59" y="1"/>
                    <a:pt x="55" y="1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9"/>
            <p:cNvSpPr/>
            <p:nvPr/>
          </p:nvSpPr>
          <p:spPr>
            <a:xfrm>
              <a:off x="532861" y="3933914"/>
              <a:ext cx="14689" cy="28856"/>
            </a:xfrm>
            <a:custGeom>
              <a:avLst/>
              <a:gdLst/>
              <a:ahLst/>
              <a:cxnLst/>
              <a:rect l="l" t="t" r="r" b="b"/>
              <a:pathLst>
                <a:path w="169" h="332" extrusionOk="0">
                  <a:moveTo>
                    <a:pt x="81" y="0"/>
                  </a:moveTo>
                  <a:cubicBezTo>
                    <a:pt x="79" y="0"/>
                    <a:pt x="77" y="0"/>
                    <a:pt x="75" y="0"/>
                  </a:cubicBezTo>
                  <a:cubicBezTo>
                    <a:pt x="35" y="0"/>
                    <a:pt x="0" y="75"/>
                    <a:pt x="0" y="163"/>
                  </a:cubicBezTo>
                  <a:cubicBezTo>
                    <a:pt x="0" y="249"/>
                    <a:pt x="35" y="325"/>
                    <a:pt x="81" y="331"/>
                  </a:cubicBezTo>
                  <a:cubicBezTo>
                    <a:pt x="83" y="331"/>
                    <a:pt x="84" y="331"/>
                    <a:pt x="86" y="331"/>
                  </a:cubicBezTo>
                  <a:cubicBezTo>
                    <a:pt x="131" y="331"/>
                    <a:pt x="168" y="263"/>
                    <a:pt x="168" y="168"/>
                  </a:cubicBezTo>
                  <a:cubicBezTo>
                    <a:pt x="168" y="73"/>
                    <a:pt x="131" y="0"/>
                    <a:pt x="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9"/>
            <p:cNvSpPr/>
            <p:nvPr/>
          </p:nvSpPr>
          <p:spPr>
            <a:xfrm>
              <a:off x="534425" y="3896280"/>
              <a:ext cx="17383" cy="26248"/>
            </a:xfrm>
            <a:custGeom>
              <a:avLst/>
              <a:gdLst/>
              <a:ahLst/>
              <a:cxnLst/>
              <a:rect l="l" t="t" r="r" b="b"/>
              <a:pathLst>
                <a:path w="200" h="302" extrusionOk="0">
                  <a:moveTo>
                    <a:pt x="144" y="0"/>
                  </a:moveTo>
                  <a:cubicBezTo>
                    <a:pt x="137" y="0"/>
                    <a:pt x="130" y="2"/>
                    <a:pt x="121" y="6"/>
                  </a:cubicBezTo>
                  <a:cubicBezTo>
                    <a:pt x="81" y="22"/>
                    <a:pt x="34" y="99"/>
                    <a:pt x="17" y="174"/>
                  </a:cubicBezTo>
                  <a:cubicBezTo>
                    <a:pt x="1" y="247"/>
                    <a:pt x="19" y="302"/>
                    <a:pt x="56" y="302"/>
                  </a:cubicBezTo>
                  <a:cubicBezTo>
                    <a:pt x="60" y="302"/>
                    <a:pt x="64" y="301"/>
                    <a:pt x="68" y="300"/>
                  </a:cubicBezTo>
                  <a:cubicBezTo>
                    <a:pt x="116" y="295"/>
                    <a:pt x="173" y="208"/>
                    <a:pt x="185" y="121"/>
                  </a:cubicBezTo>
                  <a:cubicBezTo>
                    <a:pt x="199" y="49"/>
                    <a:pt x="181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9"/>
            <p:cNvSpPr/>
            <p:nvPr/>
          </p:nvSpPr>
          <p:spPr>
            <a:xfrm>
              <a:off x="543378" y="3867511"/>
              <a:ext cx="18165" cy="20686"/>
            </a:xfrm>
            <a:custGeom>
              <a:avLst/>
              <a:gdLst/>
              <a:ahLst/>
              <a:cxnLst/>
              <a:rect l="l" t="t" r="r" b="b"/>
              <a:pathLst>
                <a:path w="209" h="238" extrusionOk="0">
                  <a:moveTo>
                    <a:pt x="183" y="0"/>
                  </a:moveTo>
                  <a:cubicBezTo>
                    <a:pt x="174" y="0"/>
                    <a:pt x="161" y="5"/>
                    <a:pt x="146" y="13"/>
                  </a:cubicBezTo>
                  <a:cubicBezTo>
                    <a:pt x="104" y="41"/>
                    <a:pt x="53" y="105"/>
                    <a:pt x="24" y="163"/>
                  </a:cubicBezTo>
                  <a:cubicBezTo>
                    <a:pt x="0" y="210"/>
                    <a:pt x="4" y="237"/>
                    <a:pt x="30" y="237"/>
                  </a:cubicBezTo>
                  <a:cubicBezTo>
                    <a:pt x="36" y="237"/>
                    <a:pt x="44" y="236"/>
                    <a:pt x="53" y="233"/>
                  </a:cubicBezTo>
                  <a:cubicBezTo>
                    <a:pt x="99" y="203"/>
                    <a:pt x="163" y="128"/>
                    <a:pt x="192" y="65"/>
                  </a:cubicBezTo>
                  <a:cubicBezTo>
                    <a:pt x="208" y="24"/>
                    <a:pt x="204" y="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9"/>
            <p:cNvSpPr/>
            <p:nvPr/>
          </p:nvSpPr>
          <p:spPr>
            <a:xfrm>
              <a:off x="556154" y="3850041"/>
              <a:ext cx="17296" cy="14167"/>
            </a:xfrm>
            <a:custGeom>
              <a:avLst/>
              <a:gdLst/>
              <a:ahLst/>
              <a:cxnLst/>
              <a:rect l="l" t="t" r="r" b="b"/>
              <a:pathLst>
                <a:path w="199" h="163" extrusionOk="0">
                  <a:moveTo>
                    <a:pt x="192" y="1"/>
                  </a:moveTo>
                  <a:cubicBezTo>
                    <a:pt x="186" y="1"/>
                    <a:pt x="172" y="8"/>
                    <a:pt x="149" y="23"/>
                  </a:cubicBezTo>
                  <a:cubicBezTo>
                    <a:pt x="109" y="52"/>
                    <a:pt x="56" y="98"/>
                    <a:pt x="27" y="132"/>
                  </a:cubicBezTo>
                  <a:cubicBezTo>
                    <a:pt x="7" y="152"/>
                    <a:pt x="1" y="162"/>
                    <a:pt x="8" y="162"/>
                  </a:cubicBezTo>
                  <a:cubicBezTo>
                    <a:pt x="13" y="162"/>
                    <a:pt x="25" y="157"/>
                    <a:pt x="45" y="145"/>
                  </a:cubicBezTo>
                  <a:cubicBezTo>
                    <a:pt x="91" y="116"/>
                    <a:pt x="154" y="57"/>
                    <a:pt x="184" y="23"/>
                  </a:cubicBezTo>
                  <a:cubicBezTo>
                    <a:pt x="195" y="8"/>
                    <a:pt x="198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9"/>
            <p:cNvSpPr/>
            <p:nvPr/>
          </p:nvSpPr>
          <p:spPr>
            <a:xfrm>
              <a:off x="582837" y="4042731"/>
              <a:ext cx="23293" cy="11473"/>
            </a:xfrm>
            <a:custGeom>
              <a:avLst/>
              <a:gdLst/>
              <a:ahLst/>
              <a:cxnLst/>
              <a:rect l="l" t="t" r="r" b="b"/>
              <a:pathLst>
                <a:path w="268" h="132" extrusionOk="0">
                  <a:moveTo>
                    <a:pt x="31" y="0"/>
                  </a:moveTo>
                  <a:cubicBezTo>
                    <a:pt x="7" y="0"/>
                    <a:pt x="1" y="11"/>
                    <a:pt x="15" y="33"/>
                  </a:cubicBezTo>
                  <a:cubicBezTo>
                    <a:pt x="39" y="62"/>
                    <a:pt x="108" y="97"/>
                    <a:pt x="171" y="120"/>
                  </a:cubicBezTo>
                  <a:cubicBezTo>
                    <a:pt x="198" y="127"/>
                    <a:pt x="222" y="131"/>
                    <a:pt x="238" y="131"/>
                  </a:cubicBezTo>
                  <a:cubicBezTo>
                    <a:pt x="259" y="131"/>
                    <a:pt x="268" y="124"/>
                    <a:pt x="258" y="108"/>
                  </a:cubicBezTo>
                  <a:cubicBezTo>
                    <a:pt x="240" y="80"/>
                    <a:pt x="165" y="33"/>
                    <a:pt x="90" y="11"/>
                  </a:cubicBezTo>
                  <a:cubicBezTo>
                    <a:pt x="65" y="4"/>
                    <a:pt x="45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9"/>
            <p:cNvSpPr/>
            <p:nvPr/>
          </p:nvSpPr>
          <p:spPr>
            <a:xfrm>
              <a:off x="571538" y="4018308"/>
              <a:ext cx="27552" cy="20512"/>
            </a:xfrm>
            <a:custGeom>
              <a:avLst/>
              <a:gdLst/>
              <a:ahLst/>
              <a:cxnLst/>
              <a:rect l="l" t="t" r="r" b="b"/>
              <a:pathLst>
                <a:path w="317" h="236" extrusionOk="0">
                  <a:moveTo>
                    <a:pt x="77" y="1"/>
                  </a:moveTo>
                  <a:cubicBezTo>
                    <a:pt x="27" y="1"/>
                    <a:pt x="1" y="37"/>
                    <a:pt x="23" y="89"/>
                  </a:cubicBezTo>
                  <a:cubicBezTo>
                    <a:pt x="41" y="146"/>
                    <a:pt x="122" y="210"/>
                    <a:pt x="191" y="228"/>
                  </a:cubicBezTo>
                  <a:cubicBezTo>
                    <a:pt x="209" y="233"/>
                    <a:pt x="225" y="235"/>
                    <a:pt x="240" y="235"/>
                  </a:cubicBezTo>
                  <a:cubicBezTo>
                    <a:pt x="287" y="235"/>
                    <a:pt x="316" y="209"/>
                    <a:pt x="308" y="164"/>
                  </a:cubicBezTo>
                  <a:cubicBezTo>
                    <a:pt x="290" y="94"/>
                    <a:pt x="204" y="25"/>
                    <a:pt x="116" y="7"/>
                  </a:cubicBezTo>
                  <a:cubicBezTo>
                    <a:pt x="102" y="3"/>
                    <a:pt x="89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9"/>
            <p:cNvSpPr/>
            <p:nvPr/>
          </p:nvSpPr>
          <p:spPr>
            <a:xfrm>
              <a:off x="563107" y="3979110"/>
              <a:ext cx="29551" cy="30073"/>
            </a:xfrm>
            <a:custGeom>
              <a:avLst/>
              <a:gdLst/>
              <a:ahLst/>
              <a:cxnLst/>
              <a:rect l="l" t="t" r="r" b="b"/>
              <a:pathLst>
                <a:path w="340" h="346" extrusionOk="0">
                  <a:moveTo>
                    <a:pt x="129" y="1"/>
                  </a:moveTo>
                  <a:cubicBezTo>
                    <a:pt x="47" y="1"/>
                    <a:pt x="0" y="68"/>
                    <a:pt x="16" y="158"/>
                  </a:cubicBezTo>
                  <a:cubicBezTo>
                    <a:pt x="29" y="244"/>
                    <a:pt x="109" y="326"/>
                    <a:pt x="190" y="343"/>
                  </a:cubicBezTo>
                  <a:cubicBezTo>
                    <a:pt x="200" y="345"/>
                    <a:pt x="211" y="346"/>
                    <a:pt x="220" y="346"/>
                  </a:cubicBezTo>
                  <a:cubicBezTo>
                    <a:pt x="292" y="346"/>
                    <a:pt x="340" y="290"/>
                    <a:pt x="329" y="204"/>
                  </a:cubicBezTo>
                  <a:cubicBezTo>
                    <a:pt x="317" y="105"/>
                    <a:pt x="231" y="14"/>
                    <a:pt x="138" y="1"/>
                  </a:cubicBezTo>
                  <a:cubicBezTo>
                    <a:pt x="135" y="1"/>
                    <a:pt x="132" y="1"/>
                    <a:pt x="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9"/>
            <p:cNvSpPr/>
            <p:nvPr/>
          </p:nvSpPr>
          <p:spPr>
            <a:xfrm>
              <a:off x="560500" y="3931393"/>
              <a:ext cx="28769" cy="34853"/>
            </a:xfrm>
            <a:custGeom>
              <a:avLst/>
              <a:gdLst/>
              <a:ahLst/>
              <a:cxnLst/>
              <a:rect l="l" t="t" r="r" b="b"/>
              <a:pathLst>
                <a:path w="331" h="401" extrusionOk="0">
                  <a:moveTo>
                    <a:pt x="165" y="0"/>
                  </a:moveTo>
                  <a:cubicBezTo>
                    <a:pt x="162" y="0"/>
                    <a:pt x="160" y="0"/>
                    <a:pt x="157" y="0"/>
                  </a:cubicBezTo>
                  <a:cubicBezTo>
                    <a:pt x="70" y="7"/>
                    <a:pt x="0" y="93"/>
                    <a:pt x="0" y="197"/>
                  </a:cubicBezTo>
                  <a:cubicBezTo>
                    <a:pt x="0" y="302"/>
                    <a:pt x="70" y="395"/>
                    <a:pt x="157" y="400"/>
                  </a:cubicBezTo>
                  <a:cubicBezTo>
                    <a:pt x="160" y="400"/>
                    <a:pt x="163" y="400"/>
                    <a:pt x="166" y="400"/>
                  </a:cubicBezTo>
                  <a:cubicBezTo>
                    <a:pt x="259" y="400"/>
                    <a:pt x="331" y="316"/>
                    <a:pt x="331" y="203"/>
                  </a:cubicBezTo>
                  <a:cubicBezTo>
                    <a:pt x="331" y="91"/>
                    <a:pt x="253" y="0"/>
                    <a:pt x="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9"/>
            <p:cNvSpPr/>
            <p:nvPr/>
          </p:nvSpPr>
          <p:spPr>
            <a:xfrm>
              <a:off x="562151" y="3886980"/>
              <a:ext cx="30073" cy="31029"/>
            </a:xfrm>
            <a:custGeom>
              <a:avLst/>
              <a:gdLst/>
              <a:ahLst/>
              <a:cxnLst/>
              <a:rect l="l" t="t" r="r" b="b"/>
              <a:pathLst>
                <a:path w="346" h="357" extrusionOk="0">
                  <a:moveTo>
                    <a:pt x="219" y="0"/>
                  </a:moveTo>
                  <a:cubicBezTo>
                    <a:pt x="209" y="0"/>
                    <a:pt x="200" y="1"/>
                    <a:pt x="190" y="3"/>
                  </a:cubicBezTo>
                  <a:cubicBezTo>
                    <a:pt x="104" y="14"/>
                    <a:pt x="27" y="102"/>
                    <a:pt x="16" y="193"/>
                  </a:cubicBezTo>
                  <a:cubicBezTo>
                    <a:pt x="0" y="288"/>
                    <a:pt x="52" y="356"/>
                    <a:pt x="134" y="356"/>
                  </a:cubicBezTo>
                  <a:cubicBezTo>
                    <a:pt x="137" y="356"/>
                    <a:pt x="141" y="356"/>
                    <a:pt x="144" y="356"/>
                  </a:cubicBezTo>
                  <a:cubicBezTo>
                    <a:pt x="235" y="350"/>
                    <a:pt x="323" y="252"/>
                    <a:pt x="334" y="147"/>
                  </a:cubicBezTo>
                  <a:cubicBezTo>
                    <a:pt x="345" y="60"/>
                    <a:pt x="292" y="0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9"/>
            <p:cNvSpPr/>
            <p:nvPr/>
          </p:nvSpPr>
          <p:spPr>
            <a:xfrm>
              <a:off x="569887" y="3855082"/>
              <a:ext cx="28247" cy="21989"/>
            </a:xfrm>
            <a:custGeom>
              <a:avLst/>
              <a:gdLst/>
              <a:ahLst/>
              <a:cxnLst/>
              <a:rect l="l" t="t" r="r" b="b"/>
              <a:pathLst>
                <a:path w="325" h="253" extrusionOk="0">
                  <a:moveTo>
                    <a:pt x="236" y="0"/>
                  </a:moveTo>
                  <a:cubicBezTo>
                    <a:pt x="223" y="0"/>
                    <a:pt x="209" y="2"/>
                    <a:pt x="194" y="5"/>
                  </a:cubicBezTo>
                  <a:cubicBezTo>
                    <a:pt x="124" y="28"/>
                    <a:pt x="42" y="92"/>
                    <a:pt x="20" y="156"/>
                  </a:cubicBezTo>
                  <a:cubicBezTo>
                    <a:pt x="0" y="214"/>
                    <a:pt x="29" y="252"/>
                    <a:pt x="88" y="252"/>
                  </a:cubicBezTo>
                  <a:cubicBezTo>
                    <a:pt x="99" y="252"/>
                    <a:pt x="111" y="251"/>
                    <a:pt x="124" y="248"/>
                  </a:cubicBezTo>
                  <a:cubicBezTo>
                    <a:pt x="210" y="231"/>
                    <a:pt x="298" y="156"/>
                    <a:pt x="314" y="80"/>
                  </a:cubicBezTo>
                  <a:cubicBezTo>
                    <a:pt x="325" y="29"/>
                    <a:pt x="292" y="0"/>
                    <a:pt x="2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9"/>
            <p:cNvSpPr/>
            <p:nvPr/>
          </p:nvSpPr>
          <p:spPr>
            <a:xfrm>
              <a:off x="580925" y="3837786"/>
              <a:ext cx="24336" cy="12690"/>
            </a:xfrm>
            <a:custGeom>
              <a:avLst/>
              <a:gdLst/>
              <a:ahLst/>
              <a:cxnLst/>
              <a:rect l="l" t="t" r="r" b="b"/>
              <a:pathLst>
                <a:path w="280" h="146" extrusionOk="0">
                  <a:moveTo>
                    <a:pt x="240" y="1"/>
                  </a:moveTo>
                  <a:cubicBezTo>
                    <a:pt x="224" y="1"/>
                    <a:pt x="202" y="5"/>
                    <a:pt x="176" y="14"/>
                  </a:cubicBezTo>
                  <a:cubicBezTo>
                    <a:pt x="112" y="36"/>
                    <a:pt x="43" y="78"/>
                    <a:pt x="19" y="105"/>
                  </a:cubicBezTo>
                  <a:cubicBezTo>
                    <a:pt x="0" y="129"/>
                    <a:pt x="11" y="145"/>
                    <a:pt x="43" y="145"/>
                  </a:cubicBezTo>
                  <a:cubicBezTo>
                    <a:pt x="58" y="145"/>
                    <a:pt x="78" y="142"/>
                    <a:pt x="101" y="134"/>
                  </a:cubicBezTo>
                  <a:cubicBezTo>
                    <a:pt x="176" y="112"/>
                    <a:pt x="251" y="65"/>
                    <a:pt x="269" y="30"/>
                  </a:cubicBezTo>
                  <a:cubicBezTo>
                    <a:pt x="280" y="12"/>
                    <a:pt x="268" y="1"/>
                    <a:pt x="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9"/>
            <p:cNvSpPr/>
            <p:nvPr/>
          </p:nvSpPr>
          <p:spPr>
            <a:xfrm>
              <a:off x="618907" y="4050554"/>
              <a:ext cx="26596" cy="8778"/>
            </a:xfrm>
            <a:custGeom>
              <a:avLst/>
              <a:gdLst/>
              <a:ahLst/>
              <a:cxnLst/>
              <a:rect l="l" t="t" r="r" b="b"/>
              <a:pathLst>
                <a:path w="306" h="101" extrusionOk="0">
                  <a:moveTo>
                    <a:pt x="124" y="0"/>
                  </a:moveTo>
                  <a:cubicBezTo>
                    <a:pt x="50" y="0"/>
                    <a:pt x="0" y="21"/>
                    <a:pt x="11" y="47"/>
                  </a:cubicBezTo>
                  <a:cubicBezTo>
                    <a:pt x="23" y="70"/>
                    <a:pt x="92" y="100"/>
                    <a:pt x="167" y="100"/>
                  </a:cubicBezTo>
                  <a:cubicBezTo>
                    <a:pt x="176" y="100"/>
                    <a:pt x="185" y="101"/>
                    <a:pt x="194" y="101"/>
                  </a:cubicBezTo>
                  <a:cubicBezTo>
                    <a:pt x="257" y="101"/>
                    <a:pt x="306" y="84"/>
                    <a:pt x="306" y="59"/>
                  </a:cubicBezTo>
                  <a:cubicBezTo>
                    <a:pt x="306" y="30"/>
                    <a:pt x="236" y="1"/>
                    <a:pt x="150" y="1"/>
                  </a:cubicBezTo>
                  <a:cubicBezTo>
                    <a:pt x="141" y="0"/>
                    <a:pt x="132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9"/>
            <p:cNvSpPr/>
            <p:nvPr/>
          </p:nvSpPr>
          <p:spPr>
            <a:xfrm>
              <a:off x="614387" y="4024827"/>
              <a:ext cx="32245" cy="20338"/>
            </a:xfrm>
            <a:custGeom>
              <a:avLst/>
              <a:gdLst/>
              <a:ahLst/>
              <a:cxnLst/>
              <a:rect l="l" t="t" r="r" b="b"/>
              <a:pathLst>
                <a:path w="371" h="234" extrusionOk="0">
                  <a:moveTo>
                    <a:pt x="169" y="1"/>
                  </a:moveTo>
                  <a:cubicBezTo>
                    <a:pt x="73" y="1"/>
                    <a:pt x="0" y="52"/>
                    <a:pt x="11" y="118"/>
                  </a:cubicBezTo>
                  <a:cubicBezTo>
                    <a:pt x="23" y="175"/>
                    <a:pt x="104" y="228"/>
                    <a:pt x="197" y="233"/>
                  </a:cubicBezTo>
                  <a:cubicBezTo>
                    <a:pt x="288" y="233"/>
                    <a:pt x="370" y="187"/>
                    <a:pt x="370" y="129"/>
                  </a:cubicBezTo>
                  <a:cubicBezTo>
                    <a:pt x="370" y="60"/>
                    <a:pt x="288" y="1"/>
                    <a:pt x="184" y="1"/>
                  </a:cubicBezTo>
                  <a:cubicBezTo>
                    <a:pt x="179" y="1"/>
                    <a:pt x="174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9"/>
            <p:cNvSpPr/>
            <p:nvPr/>
          </p:nvSpPr>
          <p:spPr>
            <a:xfrm>
              <a:off x="610824" y="3982152"/>
              <a:ext cx="36765" cy="32332"/>
            </a:xfrm>
            <a:custGeom>
              <a:avLst/>
              <a:gdLst/>
              <a:ahLst/>
              <a:cxnLst/>
              <a:rect l="l" t="t" r="r" b="b"/>
              <a:pathLst>
                <a:path w="423" h="372" extrusionOk="0">
                  <a:moveTo>
                    <a:pt x="209" y="1"/>
                  </a:moveTo>
                  <a:cubicBezTo>
                    <a:pt x="92" y="1"/>
                    <a:pt x="0" y="88"/>
                    <a:pt x="11" y="192"/>
                  </a:cubicBezTo>
                  <a:cubicBezTo>
                    <a:pt x="17" y="284"/>
                    <a:pt x="110" y="372"/>
                    <a:pt x="220" y="372"/>
                  </a:cubicBezTo>
                  <a:cubicBezTo>
                    <a:pt x="223" y="372"/>
                    <a:pt x="227" y="372"/>
                    <a:pt x="230" y="372"/>
                  </a:cubicBezTo>
                  <a:cubicBezTo>
                    <a:pt x="335" y="372"/>
                    <a:pt x="417" y="293"/>
                    <a:pt x="422" y="198"/>
                  </a:cubicBezTo>
                  <a:cubicBezTo>
                    <a:pt x="422" y="94"/>
                    <a:pt x="324" y="6"/>
                    <a:pt x="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9"/>
            <p:cNvSpPr/>
            <p:nvPr/>
          </p:nvSpPr>
          <p:spPr>
            <a:xfrm>
              <a:off x="609694" y="3929916"/>
              <a:ext cx="38330" cy="38330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2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2"/>
                    <a:pt x="99" y="441"/>
                    <a:pt x="222" y="441"/>
                  </a:cubicBezTo>
                  <a:cubicBezTo>
                    <a:pt x="337" y="441"/>
                    <a:pt x="435" y="342"/>
                    <a:pt x="441" y="220"/>
                  </a:cubicBezTo>
                  <a:cubicBezTo>
                    <a:pt x="441" y="99"/>
                    <a:pt x="337" y="1"/>
                    <a:pt x="2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9"/>
            <p:cNvSpPr/>
            <p:nvPr/>
          </p:nvSpPr>
          <p:spPr>
            <a:xfrm>
              <a:off x="610824" y="3882112"/>
              <a:ext cx="36765" cy="33288"/>
            </a:xfrm>
            <a:custGeom>
              <a:avLst/>
              <a:gdLst/>
              <a:ahLst/>
              <a:cxnLst/>
              <a:rect l="l" t="t" r="r" b="b"/>
              <a:pathLst>
                <a:path w="423" h="383" extrusionOk="0">
                  <a:moveTo>
                    <a:pt x="225" y="0"/>
                  </a:moveTo>
                  <a:cubicBezTo>
                    <a:pt x="222" y="0"/>
                    <a:pt x="218" y="1"/>
                    <a:pt x="214" y="1"/>
                  </a:cubicBezTo>
                  <a:cubicBezTo>
                    <a:pt x="104" y="1"/>
                    <a:pt x="11" y="88"/>
                    <a:pt x="6" y="185"/>
                  </a:cubicBezTo>
                  <a:cubicBezTo>
                    <a:pt x="0" y="296"/>
                    <a:pt x="86" y="383"/>
                    <a:pt x="209" y="383"/>
                  </a:cubicBezTo>
                  <a:cubicBezTo>
                    <a:pt x="324" y="383"/>
                    <a:pt x="422" y="290"/>
                    <a:pt x="422" y="180"/>
                  </a:cubicBezTo>
                  <a:cubicBezTo>
                    <a:pt x="422" y="79"/>
                    <a:pt x="335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9"/>
            <p:cNvSpPr/>
            <p:nvPr/>
          </p:nvSpPr>
          <p:spPr>
            <a:xfrm>
              <a:off x="613866" y="3848911"/>
              <a:ext cx="33202" cy="21729"/>
            </a:xfrm>
            <a:custGeom>
              <a:avLst/>
              <a:gdLst/>
              <a:ahLst/>
              <a:cxnLst/>
              <a:rect l="l" t="t" r="r" b="b"/>
              <a:pathLst>
                <a:path w="382" h="250" extrusionOk="0">
                  <a:moveTo>
                    <a:pt x="216" y="1"/>
                  </a:moveTo>
                  <a:cubicBezTo>
                    <a:pt x="212" y="1"/>
                    <a:pt x="207" y="1"/>
                    <a:pt x="203" y="1"/>
                  </a:cubicBezTo>
                  <a:cubicBezTo>
                    <a:pt x="104" y="6"/>
                    <a:pt x="22" y="59"/>
                    <a:pt x="11" y="129"/>
                  </a:cubicBezTo>
                  <a:cubicBezTo>
                    <a:pt x="1" y="195"/>
                    <a:pt x="73" y="250"/>
                    <a:pt x="171" y="250"/>
                  </a:cubicBezTo>
                  <a:cubicBezTo>
                    <a:pt x="175" y="250"/>
                    <a:pt x="180" y="250"/>
                    <a:pt x="185" y="249"/>
                  </a:cubicBezTo>
                  <a:cubicBezTo>
                    <a:pt x="294" y="249"/>
                    <a:pt x="382" y="186"/>
                    <a:pt x="376" y="111"/>
                  </a:cubicBezTo>
                  <a:cubicBezTo>
                    <a:pt x="376" y="50"/>
                    <a:pt x="302" y="1"/>
                    <a:pt x="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9"/>
            <p:cNvSpPr/>
            <p:nvPr/>
          </p:nvSpPr>
          <p:spPr>
            <a:xfrm>
              <a:off x="618298" y="3832310"/>
              <a:ext cx="27726" cy="10691"/>
            </a:xfrm>
            <a:custGeom>
              <a:avLst/>
              <a:gdLst/>
              <a:ahLst/>
              <a:cxnLst/>
              <a:rect l="l" t="t" r="r" b="b"/>
              <a:pathLst>
                <a:path w="319" h="123" extrusionOk="0">
                  <a:moveTo>
                    <a:pt x="196" y="0"/>
                  </a:moveTo>
                  <a:cubicBezTo>
                    <a:pt x="187" y="0"/>
                    <a:pt x="178" y="1"/>
                    <a:pt x="168" y="2"/>
                  </a:cubicBezTo>
                  <a:cubicBezTo>
                    <a:pt x="93" y="7"/>
                    <a:pt x="18" y="36"/>
                    <a:pt x="13" y="64"/>
                  </a:cubicBezTo>
                  <a:cubicBezTo>
                    <a:pt x="0" y="99"/>
                    <a:pt x="64" y="122"/>
                    <a:pt x="152" y="122"/>
                  </a:cubicBezTo>
                  <a:cubicBezTo>
                    <a:pt x="243" y="117"/>
                    <a:pt x="318" y="88"/>
                    <a:pt x="313" y="48"/>
                  </a:cubicBezTo>
                  <a:cubicBezTo>
                    <a:pt x="313" y="22"/>
                    <a:pt x="263" y="0"/>
                    <a:pt x="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9"/>
            <p:cNvSpPr/>
            <p:nvPr/>
          </p:nvSpPr>
          <p:spPr>
            <a:xfrm>
              <a:off x="660191" y="4046903"/>
              <a:ext cx="25466" cy="10256"/>
            </a:xfrm>
            <a:custGeom>
              <a:avLst/>
              <a:gdLst/>
              <a:ahLst/>
              <a:cxnLst/>
              <a:rect l="l" t="t" r="r" b="b"/>
              <a:pathLst>
                <a:path w="293" h="118" extrusionOk="0">
                  <a:moveTo>
                    <a:pt x="236" y="0"/>
                  </a:moveTo>
                  <a:cubicBezTo>
                    <a:pt x="219" y="0"/>
                    <a:pt x="197" y="3"/>
                    <a:pt x="172" y="8"/>
                  </a:cubicBezTo>
                  <a:cubicBezTo>
                    <a:pt x="92" y="19"/>
                    <a:pt x="17" y="60"/>
                    <a:pt x="4" y="89"/>
                  </a:cubicBezTo>
                  <a:cubicBezTo>
                    <a:pt x="1" y="109"/>
                    <a:pt x="24" y="118"/>
                    <a:pt x="62" y="118"/>
                  </a:cubicBezTo>
                  <a:cubicBezTo>
                    <a:pt x="79" y="118"/>
                    <a:pt x="99" y="116"/>
                    <a:pt x="121" y="112"/>
                  </a:cubicBezTo>
                  <a:cubicBezTo>
                    <a:pt x="190" y="94"/>
                    <a:pt x="260" y="60"/>
                    <a:pt x="277" y="38"/>
                  </a:cubicBezTo>
                  <a:cubicBezTo>
                    <a:pt x="293" y="14"/>
                    <a:pt x="275" y="0"/>
                    <a:pt x="2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9"/>
            <p:cNvSpPr/>
            <p:nvPr/>
          </p:nvSpPr>
          <p:spPr>
            <a:xfrm>
              <a:off x="664189" y="4021698"/>
              <a:ext cx="30507" cy="20338"/>
            </a:xfrm>
            <a:custGeom>
              <a:avLst/>
              <a:gdLst/>
              <a:ahLst/>
              <a:cxnLst/>
              <a:rect l="l" t="t" r="r" b="b"/>
              <a:pathLst>
                <a:path w="351" h="234" extrusionOk="0">
                  <a:moveTo>
                    <a:pt x="236" y="1"/>
                  </a:moveTo>
                  <a:cubicBezTo>
                    <a:pt x="227" y="1"/>
                    <a:pt x="217" y="1"/>
                    <a:pt x="207" y="3"/>
                  </a:cubicBezTo>
                  <a:cubicBezTo>
                    <a:pt x="110" y="21"/>
                    <a:pt x="22" y="85"/>
                    <a:pt x="11" y="154"/>
                  </a:cubicBezTo>
                  <a:cubicBezTo>
                    <a:pt x="1" y="201"/>
                    <a:pt x="43" y="233"/>
                    <a:pt x="108" y="233"/>
                  </a:cubicBezTo>
                  <a:cubicBezTo>
                    <a:pt x="121" y="233"/>
                    <a:pt x="135" y="232"/>
                    <a:pt x="150" y="229"/>
                  </a:cubicBezTo>
                  <a:cubicBezTo>
                    <a:pt x="236" y="218"/>
                    <a:pt x="318" y="160"/>
                    <a:pt x="335" y="101"/>
                  </a:cubicBezTo>
                  <a:cubicBezTo>
                    <a:pt x="351" y="39"/>
                    <a:pt x="311" y="1"/>
                    <a:pt x="2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9"/>
            <p:cNvSpPr/>
            <p:nvPr/>
          </p:nvSpPr>
          <p:spPr>
            <a:xfrm>
              <a:off x="668188" y="3981109"/>
              <a:ext cx="33636" cy="30942"/>
            </a:xfrm>
            <a:custGeom>
              <a:avLst/>
              <a:gdLst/>
              <a:ahLst/>
              <a:cxnLst/>
              <a:rect l="l" t="t" r="r" b="b"/>
              <a:pathLst>
                <a:path w="387" h="356" extrusionOk="0">
                  <a:moveTo>
                    <a:pt x="234" y="1"/>
                  </a:moveTo>
                  <a:cubicBezTo>
                    <a:pt x="227" y="1"/>
                    <a:pt x="221" y="1"/>
                    <a:pt x="214" y="2"/>
                  </a:cubicBezTo>
                  <a:cubicBezTo>
                    <a:pt x="110" y="7"/>
                    <a:pt x="11" y="100"/>
                    <a:pt x="5" y="204"/>
                  </a:cubicBezTo>
                  <a:cubicBezTo>
                    <a:pt x="0" y="295"/>
                    <a:pt x="64" y="356"/>
                    <a:pt x="155" y="356"/>
                  </a:cubicBezTo>
                  <a:cubicBezTo>
                    <a:pt x="163" y="356"/>
                    <a:pt x="171" y="355"/>
                    <a:pt x="179" y="354"/>
                  </a:cubicBezTo>
                  <a:cubicBezTo>
                    <a:pt x="272" y="343"/>
                    <a:pt x="358" y="256"/>
                    <a:pt x="376" y="164"/>
                  </a:cubicBezTo>
                  <a:cubicBezTo>
                    <a:pt x="387" y="72"/>
                    <a:pt x="327" y="1"/>
                    <a:pt x="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9"/>
            <p:cNvSpPr/>
            <p:nvPr/>
          </p:nvSpPr>
          <p:spPr>
            <a:xfrm>
              <a:off x="670100" y="3930437"/>
              <a:ext cx="33810" cy="36765"/>
            </a:xfrm>
            <a:custGeom>
              <a:avLst/>
              <a:gdLst/>
              <a:ahLst/>
              <a:cxnLst/>
              <a:rect l="l" t="t" r="r" b="b"/>
              <a:pathLst>
                <a:path w="389" h="423" extrusionOk="0">
                  <a:moveTo>
                    <a:pt x="203" y="0"/>
                  </a:moveTo>
                  <a:cubicBezTo>
                    <a:pt x="93" y="0"/>
                    <a:pt x="0" y="93"/>
                    <a:pt x="0" y="214"/>
                  </a:cubicBezTo>
                  <a:cubicBezTo>
                    <a:pt x="0" y="333"/>
                    <a:pt x="88" y="422"/>
                    <a:pt x="193" y="422"/>
                  </a:cubicBezTo>
                  <a:cubicBezTo>
                    <a:pt x="196" y="422"/>
                    <a:pt x="200" y="422"/>
                    <a:pt x="203" y="422"/>
                  </a:cubicBezTo>
                  <a:cubicBezTo>
                    <a:pt x="301" y="417"/>
                    <a:pt x="389" y="324"/>
                    <a:pt x="389" y="214"/>
                  </a:cubicBezTo>
                  <a:cubicBezTo>
                    <a:pt x="389" y="99"/>
                    <a:pt x="307" y="6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9"/>
            <p:cNvSpPr/>
            <p:nvPr/>
          </p:nvSpPr>
          <p:spPr>
            <a:xfrm>
              <a:off x="668622" y="3884112"/>
              <a:ext cx="33723" cy="32332"/>
            </a:xfrm>
            <a:custGeom>
              <a:avLst/>
              <a:gdLst/>
              <a:ahLst/>
              <a:cxnLst/>
              <a:rect l="l" t="t" r="r" b="b"/>
              <a:pathLst>
                <a:path w="388" h="372" extrusionOk="0">
                  <a:moveTo>
                    <a:pt x="158" y="0"/>
                  </a:moveTo>
                  <a:cubicBezTo>
                    <a:pt x="70" y="0"/>
                    <a:pt x="1" y="72"/>
                    <a:pt x="6" y="162"/>
                  </a:cubicBezTo>
                  <a:cubicBezTo>
                    <a:pt x="12" y="273"/>
                    <a:pt x="105" y="365"/>
                    <a:pt x="214" y="371"/>
                  </a:cubicBezTo>
                  <a:cubicBezTo>
                    <a:pt x="219" y="371"/>
                    <a:pt x="223" y="371"/>
                    <a:pt x="227" y="371"/>
                  </a:cubicBezTo>
                  <a:cubicBezTo>
                    <a:pt x="324" y="371"/>
                    <a:pt x="387" y="297"/>
                    <a:pt x="377" y="197"/>
                  </a:cubicBezTo>
                  <a:cubicBezTo>
                    <a:pt x="364" y="100"/>
                    <a:pt x="278" y="12"/>
                    <a:pt x="180" y="1"/>
                  </a:cubicBezTo>
                  <a:cubicBezTo>
                    <a:pt x="172" y="0"/>
                    <a:pt x="165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9"/>
            <p:cNvSpPr/>
            <p:nvPr/>
          </p:nvSpPr>
          <p:spPr>
            <a:xfrm>
              <a:off x="665145" y="3851605"/>
              <a:ext cx="30942" cy="22250"/>
            </a:xfrm>
            <a:custGeom>
              <a:avLst/>
              <a:gdLst/>
              <a:ahLst/>
              <a:cxnLst/>
              <a:rect l="l" t="t" r="r" b="b"/>
              <a:pathLst>
                <a:path w="356" h="256" extrusionOk="0">
                  <a:moveTo>
                    <a:pt x="112" y="1"/>
                  </a:moveTo>
                  <a:cubicBezTo>
                    <a:pt x="46" y="1"/>
                    <a:pt x="1" y="38"/>
                    <a:pt x="6" y="92"/>
                  </a:cubicBezTo>
                  <a:cubicBezTo>
                    <a:pt x="17" y="167"/>
                    <a:pt x="104" y="237"/>
                    <a:pt x="203" y="253"/>
                  </a:cubicBezTo>
                  <a:cubicBezTo>
                    <a:pt x="213" y="255"/>
                    <a:pt x="223" y="255"/>
                    <a:pt x="233" y="255"/>
                  </a:cubicBezTo>
                  <a:cubicBezTo>
                    <a:pt x="312" y="255"/>
                    <a:pt x="356" y="211"/>
                    <a:pt x="335" y="149"/>
                  </a:cubicBezTo>
                  <a:cubicBezTo>
                    <a:pt x="318" y="85"/>
                    <a:pt x="238" y="23"/>
                    <a:pt x="150" y="5"/>
                  </a:cubicBezTo>
                  <a:cubicBezTo>
                    <a:pt x="137" y="2"/>
                    <a:pt x="124" y="1"/>
                    <a:pt x="1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9"/>
            <p:cNvSpPr/>
            <p:nvPr/>
          </p:nvSpPr>
          <p:spPr>
            <a:xfrm>
              <a:off x="660887" y="3834657"/>
              <a:ext cx="26074" cy="11647"/>
            </a:xfrm>
            <a:custGeom>
              <a:avLst/>
              <a:gdLst/>
              <a:ahLst/>
              <a:cxnLst/>
              <a:rect l="l" t="t" r="r" b="b"/>
              <a:pathLst>
                <a:path w="300" h="134" extrusionOk="0">
                  <a:moveTo>
                    <a:pt x="61" y="1"/>
                  </a:moveTo>
                  <a:cubicBezTo>
                    <a:pt x="22" y="1"/>
                    <a:pt x="0" y="14"/>
                    <a:pt x="9" y="37"/>
                  </a:cubicBezTo>
                  <a:cubicBezTo>
                    <a:pt x="14" y="72"/>
                    <a:pt x="95" y="114"/>
                    <a:pt x="175" y="130"/>
                  </a:cubicBezTo>
                  <a:cubicBezTo>
                    <a:pt x="192" y="133"/>
                    <a:pt x="208" y="134"/>
                    <a:pt x="222" y="134"/>
                  </a:cubicBezTo>
                  <a:cubicBezTo>
                    <a:pt x="274" y="134"/>
                    <a:pt x="300" y="117"/>
                    <a:pt x="287" y="90"/>
                  </a:cubicBezTo>
                  <a:cubicBezTo>
                    <a:pt x="263" y="61"/>
                    <a:pt x="194" y="21"/>
                    <a:pt x="124" y="9"/>
                  </a:cubicBezTo>
                  <a:cubicBezTo>
                    <a:pt x="100" y="4"/>
                    <a:pt x="79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9"/>
            <p:cNvSpPr/>
            <p:nvPr/>
          </p:nvSpPr>
          <p:spPr>
            <a:xfrm>
              <a:off x="695740" y="4034561"/>
              <a:ext cx="19295" cy="12950"/>
            </a:xfrm>
            <a:custGeom>
              <a:avLst/>
              <a:gdLst/>
              <a:ahLst/>
              <a:cxnLst/>
              <a:rect l="l" t="t" r="r" b="b"/>
              <a:pathLst>
                <a:path w="222" h="149" extrusionOk="0">
                  <a:moveTo>
                    <a:pt x="208" y="0"/>
                  </a:moveTo>
                  <a:cubicBezTo>
                    <a:pt x="199" y="0"/>
                    <a:pt x="184" y="5"/>
                    <a:pt x="163" y="17"/>
                  </a:cubicBezTo>
                  <a:cubicBezTo>
                    <a:pt x="105" y="46"/>
                    <a:pt x="36" y="98"/>
                    <a:pt x="12" y="127"/>
                  </a:cubicBezTo>
                  <a:cubicBezTo>
                    <a:pt x="1" y="141"/>
                    <a:pt x="1" y="149"/>
                    <a:pt x="10" y="149"/>
                  </a:cubicBezTo>
                  <a:cubicBezTo>
                    <a:pt x="20" y="149"/>
                    <a:pt x="38" y="141"/>
                    <a:pt x="65" y="127"/>
                  </a:cubicBezTo>
                  <a:cubicBezTo>
                    <a:pt x="111" y="105"/>
                    <a:pt x="174" y="57"/>
                    <a:pt x="204" y="28"/>
                  </a:cubicBezTo>
                  <a:cubicBezTo>
                    <a:pt x="221" y="12"/>
                    <a:pt x="222" y="0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9"/>
            <p:cNvSpPr/>
            <p:nvPr/>
          </p:nvSpPr>
          <p:spPr>
            <a:xfrm>
              <a:off x="705909" y="4011703"/>
              <a:ext cx="22076" cy="19904"/>
            </a:xfrm>
            <a:custGeom>
              <a:avLst/>
              <a:gdLst/>
              <a:ahLst/>
              <a:cxnLst/>
              <a:rect l="l" t="t" r="r" b="b"/>
              <a:pathLst>
                <a:path w="254" h="229" extrusionOk="0">
                  <a:moveTo>
                    <a:pt x="213" y="0"/>
                  </a:moveTo>
                  <a:cubicBezTo>
                    <a:pt x="203" y="0"/>
                    <a:pt x="192" y="3"/>
                    <a:pt x="178" y="8"/>
                  </a:cubicBezTo>
                  <a:cubicBezTo>
                    <a:pt x="116" y="32"/>
                    <a:pt x="39" y="106"/>
                    <a:pt x="17" y="165"/>
                  </a:cubicBezTo>
                  <a:cubicBezTo>
                    <a:pt x="0" y="205"/>
                    <a:pt x="13" y="229"/>
                    <a:pt x="42" y="229"/>
                  </a:cubicBezTo>
                  <a:cubicBezTo>
                    <a:pt x="54" y="229"/>
                    <a:pt x="70" y="225"/>
                    <a:pt x="87" y="216"/>
                  </a:cubicBezTo>
                  <a:cubicBezTo>
                    <a:pt x="138" y="194"/>
                    <a:pt x="202" y="130"/>
                    <a:pt x="231" y="72"/>
                  </a:cubicBezTo>
                  <a:cubicBezTo>
                    <a:pt x="253" y="27"/>
                    <a:pt x="245" y="0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9"/>
            <p:cNvSpPr/>
            <p:nvPr/>
          </p:nvSpPr>
          <p:spPr>
            <a:xfrm>
              <a:off x="715122" y="3976068"/>
              <a:ext cx="22337" cy="27291"/>
            </a:xfrm>
            <a:custGeom>
              <a:avLst/>
              <a:gdLst/>
              <a:ahLst/>
              <a:cxnLst/>
              <a:rect l="l" t="t" r="r" b="b"/>
              <a:pathLst>
                <a:path w="257" h="314" extrusionOk="0">
                  <a:moveTo>
                    <a:pt x="179" y="0"/>
                  </a:moveTo>
                  <a:cubicBezTo>
                    <a:pt x="175" y="0"/>
                    <a:pt x="170" y="0"/>
                    <a:pt x="165" y="1"/>
                  </a:cubicBezTo>
                  <a:cubicBezTo>
                    <a:pt x="101" y="14"/>
                    <a:pt x="32" y="100"/>
                    <a:pt x="15" y="193"/>
                  </a:cubicBezTo>
                  <a:cubicBezTo>
                    <a:pt x="0" y="265"/>
                    <a:pt x="26" y="314"/>
                    <a:pt x="76" y="314"/>
                  </a:cubicBezTo>
                  <a:cubicBezTo>
                    <a:pt x="85" y="314"/>
                    <a:pt x="96" y="312"/>
                    <a:pt x="107" y="308"/>
                  </a:cubicBezTo>
                  <a:cubicBezTo>
                    <a:pt x="165" y="292"/>
                    <a:pt x="224" y="210"/>
                    <a:pt x="240" y="129"/>
                  </a:cubicBezTo>
                  <a:cubicBezTo>
                    <a:pt x="257" y="55"/>
                    <a:pt x="229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9"/>
            <p:cNvSpPr/>
            <p:nvPr/>
          </p:nvSpPr>
          <p:spPr>
            <a:xfrm>
              <a:off x="719902" y="3932958"/>
              <a:ext cx="20686" cy="31202"/>
            </a:xfrm>
            <a:custGeom>
              <a:avLst/>
              <a:gdLst/>
              <a:ahLst/>
              <a:cxnLst/>
              <a:rect l="l" t="t" r="r" b="b"/>
              <a:pathLst>
                <a:path w="238" h="359" extrusionOk="0">
                  <a:moveTo>
                    <a:pt x="122" y="0"/>
                  </a:moveTo>
                  <a:cubicBezTo>
                    <a:pt x="61" y="0"/>
                    <a:pt x="6" y="79"/>
                    <a:pt x="6" y="179"/>
                  </a:cubicBezTo>
                  <a:cubicBezTo>
                    <a:pt x="1" y="280"/>
                    <a:pt x="55" y="359"/>
                    <a:pt x="121" y="359"/>
                  </a:cubicBezTo>
                  <a:cubicBezTo>
                    <a:pt x="124" y="359"/>
                    <a:pt x="126" y="359"/>
                    <a:pt x="128" y="359"/>
                  </a:cubicBezTo>
                  <a:cubicBezTo>
                    <a:pt x="185" y="353"/>
                    <a:pt x="232" y="272"/>
                    <a:pt x="238" y="174"/>
                  </a:cubicBezTo>
                  <a:cubicBezTo>
                    <a:pt x="238" y="81"/>
                    <a:pt x="191" y="0"/>
                    <a:pt x="128" y="0"/>
                  </a:cubicBezTo>
                  <a:cubicBezTo>
                    <a:pt x="126" y="0"/>
                    <a:pt x="124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9"/>
            <p:cNvSpPr/>
            <p:nvPr/>
          </p:nvSpPr>
          <p:spPr>
            <a:xfrm>
              <a:off x="716512" y="3892282"/>
              <a:ext cx="21989" cy="28334"/>
            </a:xfrm>
            <a:custGeom>
              <a:avLst/>
              <a:gdLst/>
              <a:ahLst/>
              <a:cxnLst/>
              <a:rect l="l" t="t" r="r" b="b"/>
              <a:pathLst>
                <a:path w="253" h="326" extrusionOk="0">
                  <a:moveTo>
                    <a:pt x="76" y="1"/>
                  </a:moveTo>
                  <a:cubicBezTo>
                    <a:pt x="29" y="1"/>
                    <a:pt x="1" y="54"/>
                    <a:pt x="10" y="132"/>
                  </a:cubicBezTo>
                  <a:cubicBezTo>
                    <a:pt x="21" y="225"/>
                    <a:pt x="91" y="318"/>
                    <a:pt x="160" y="324"/>
                  </a:cubicBezTo>
                  <a:cubicBezTo>
                    <a:pt x="165" y="325"/>
                    <a:pt x="169" y="325"/>
                    <a:pt x="173" y="325"/>
                  </a:cubicBezTo>
                  <a:cubicBezTo>
                    <a:pt x="224" y="325"/>
                    <a:pt x="252" y="265"/>
                    <a:pt x="237" y="185"/>
                  </a:cubicBezTo>
                  <a:cubicBezTo>
                    <a:pt x="224" y="103"/>
                    <a:pt x="160" y="23"/>
                    <a:pt x="103" y="6"/>
                  </a:cubicBezTo>
                  <a:cubicBezTo>
                    <a:pt x="94" y="2"/>
                    <a:pt x="85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9"/>
            <p:cNvSpPr/>
            <p:nvPr/>
          </p:nvSpPr>
          <p:spPr>
            <a:xfrm>
              <a:off x="707386" y="3862035"/>
              <a:ext cx="22076" cy="21294"/>
            </a:xfrm>
            <a:custGeom>
              <a:avLst/>
              <a:gdLst/>
              <a:ahLst/>
              <a:cxnLst/>
              <a:rect l="l" t="t" r="r" b="b"/>
              <a:pathLst>
                <a:path w="254" h="245" extrusionOk="0">
                  <a:moveTo>
                    <a:pt x="46" y="1"/>
                  </a:moveTo>
                  <a:cubicBezTo>
                    <a:pt x="15" y="1"/>
                    <a:pt x="1" y="28"/>
                    <a:pt x="17" y="69"/>
                  </a:cubicBezTo>
                  <a:cubicBezTo>
                    <a:pt x="40" y="139"/>
                    <a:pt x="115" y="215"/>
                    <a:pt x="179" y="237"/>
                  </a:cubicBezTo>
                  <a:cubicBezTo>
                    <a:pt x="192" y="242"/>
                    <a:pt x="203" y="245"/>
                    <a:pt x="212" y="245"/>
                  </a:cubicBezTo>
                  <a:cubicBezTo>
                    <a:pt x="245" y="245"/>
                    <a:pt x="254" y="213"/>
                    <a:pt x="231" y="162"/>
                  </a:cubicBezTo>
                  <a:cubicBezTo>
                    <a:pt x="208" y="104"/>
                    <a:pt x="145" y="42"/>
                    <a:pt x="86" y="12"/>
                  </a:cubicBezTo>
                  <a:cubicBezTo>
                    <a:pt x="71" y="5"/>
                    <a:pt x="57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9"/>
            <p:cNvSpPr/>
            <p:nvPr/>
          </p:nvSpPr>
          <p:spPr>
            <a:xfrm>
              <a:off x="697217" y="3844565"/>
              <a:ext cx="19730" cy="13993"/>
            </a:xfrm>
            <a:custGeom>
              <a:avLst/>
              <a:gdLst/>
              <a:ahLst/>
              <a:cxnLst/>
              <a:rect l="l" t="t" r="r" b="b"/>
              <a:pathLst>
                <a:path w="227" h="161" extrusionOk="0">
                  <a:moveTo>
                    <a:pt x="12" y="1"/>
                  </a:moveTo>
                  <a:cubicBezTo>
                    <a:pt x="1" y="1"/>
                    <a:pt x="1" y="9"/>
                    <a:pt x="13" y="27"/>
                  </a:cubicBezTo>
                  <a:cubicBezTo>
                    <a:pt x="35" y="62"/>
                    <a:pt x="112" y="115"/>
                    <a:pt x="168" y="144"/>
                  </a:cubicBezTo>
                  <a:cubicBezTo>
                    <a:pt x="189" y="155"/>
                    <a:pt x="204" y="160"/>
                    <a:pt x="212" y="160"/>
                  </a:cubicBezTo>
                  <a:cubicBezTo>
                    <a:pt x="226" y="160"/>
                    <a:pt x="225" y="147"/>
                    <a:pt x="203" y="126"/>
                  </a:cubicBezTo>
                  <a:cubicBezTo>
                    <a:pt x="181" y="91"/>
                    <a:pt x="117" y="45"/>
                    <a:pt x="64" y="22"/>
                  </a:cubicBezTo>
                  <a:cubicBezTo>
                    <a:pt x="40" y="8"/>
                    <a:pt x="22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9"/>
            <p:cNvSpPr/>
            <p:nvPr/>
          </p:nvSpPr>
          <p:spPr>
            <a:xfrm>
              <a:off x="731983" y="3999013"/>
              <a:ext cx="12777" cy="18513"/>
            </a:xfrm>
            <a:custGeom>
              <a:avLst/>
              <a:gdLst/>
              <a:ahLst/>
              <a:cxnLst/>
              <a:rect l="l" t="t" r="r" b="b"/>
              <a:pathLst>
                <a:path w="147" h="213" extrusionOk="0">
                  <a:moveTo>
                    <a:pt x="140" y="0"/>
                  </a:moveTo>
                  <a:cubicBezTo>
                    <a:pt x="138" y="0"/>
                    <a:pt x="134" y="3"/>
                    <a:pt x="128" y="10"/>
                  </a:cubicBezTo>
                  <a:cubicBezTo>
                    <a:pt x="99" y="33"/>
                    <a:pt x="52" y="103"/>
                    <a:pt x="24" y="159"/>
                  </a:cubicBezTo>
                  <a:cubicBezTo>
                    <a:pt x="5" y="193"/>
                    <a:pt x="1" y="212"/>
                    <a:pt x="8" y="212"/>
                  </a:cubicBezTo>
                  <a:cubicBezTo>
                    <a:pt x="12" y="212"/>
                    <a:pt x="19" y="207"/>
                    <a:pt x="30" y="194"/>
                  </a:cubicBezTo>
                  <a:cubicBezTo>
                    <a:pt x="52" y="166"/>
                    <a:pt x="93" y="108"/>
                    <a:pt x="121" y="62"/>
                  </a:cubicBezTo>
                  <a:cubicBezTo>
                    <a:pt x="139" y="23"/>
                    <a:pt x="146" y="0"/>
                    <a:pt x="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9"/>
            <p:cNvSpPr/>
            <p:nvPr/>
          </p:nvSpPr>
          <p:spPr>
            <a:xfrm>
              <a:off x="742761" y="3969462"/>
              <a:ext cx="10777" cy="22946"/>
            </a:xfrm>
            <a:custGeom>
              <a:avLst/>
              <a:gdLst/>
              <a:ahLst/>
              <a:cxnLst/>
              <a:rect l="l" t="t" r="r" b="b"/>
              <a:pathLst>
                <a:path w="124" h="264" extrusionOk="0">
                  <a:moveTo>
                    <a:pt x="102" y="1"/>
                  </a:moveTo>
                  <a:cubicBezTo>
                    <a:pt x="100" y="1"/>
                    <a:pt x="98" y="1"/>
                    <a:pt x="96" y="2"/>
                  </a:cubicBezTo>
                  <a:cubicBezTo>
                    <a:pt x="67" y="20"/>
                    <a:pt x="32" y="90"/>
                    <a:pt x="15" y="170"/>
                  </a:cubicBezTo>
                  <a:cubicBezTo>
                    <a:pt x="1" y="230"/>
                    <a:pt x="6" y="264"/>
                    <a:pt x="19" y="264"/>
                  </a:cubicBezTo>
                  <a:cubicBezTo>
                    <a:pt x="23" y="264"/>
                    <a:pt x="27" y="261"/>
                    <a:pt x="32" y="256"/>
                  </a:cubicBezTo>
                  <a:cubicBezTo>
                    <a:pt x="61" y="240"/>
                    <a:pt x="90" y="170"/>
                    <a:pt x="108" y="107"/>
                  </a:cubicBezTo>
                  <a:cubicBezTo>
                    <a:pt x="123" y="44"/>
                    <a:pt x="120" y="1"/>
                    <a:pt x="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9"/>
            <p:cNvSpPr/>
            <p:nvPr/>
          </p:nvSpPr>
          <p:spPr>
            <a:xfrm>
              <a:off x="748062" y="3935478"/>
              <a:ext cx="8170" cy="24771"/>
            </a:xfrm>
            <a:custGeom>
              <a:avLst/>
              <a:gdLst/>
              <a:ahLst/>
              <a:cxnLst/>
              <a:rect l="l" t="t" r="r" b="b"/>
              <a:pathLst>
                <a:path w="94" h="285" extrusionOk="0">
                  <a:moveTo>
                    <a:pt x="50" y="0"/>
                  </a:moveTo>
                  <a:cubicBezTo>
                    <a:pt x="27" y="0"/>
                    <a:pt x="6" y="61"/>
                    <a:pt x="6" y="145"/>
                  </a:cubicBezTo>
                  <a:cubicBezTo>
                    <a:pt x="0" y="224"/>
                    <a:pt x="20" y="285"/>
                    <a:pt x="42" y="285"/>
                  </a:cubicBezTo>
                  <a:cubicBezTo>
                    <a:pt x="44" y="285"/>
                    <a:pt x="45" y="285"/>
                    <a:pt x="47" y="284"/>
                  </a:cubicBezTo>
                  <a:cubicBezTo>
                    <a:pt x="69" y="278"/>
                    <a:pt x="93" y="214"/>
                    <a:pt x="93" y="139"/>
                  </a:cubicBezTo>
                  <a:cubicBezTo>
                    <a:pt x="93" y="64"/>
                    <a:pt x="75" y="0"/>
                    <a:pt x="53" y="0"/>
                  </a:cubicBezTo>
                  <a:cubicBezTo>
                    <a:pt x="52" y="0"/>
                    <a:pt x="51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9"/>
            <p:cNvSpPr/>
            <p:nvPr/>
          </p:nvSpPr>
          <p:spPr>
            <a:xfrm>
              <a:off x="743804" y="3902277"/>
              <a:ext cx="10256" cy="23293"/>
            </a:xfrm>
            <a:custGeom>
              <a:avLst/>
              <a:gdLst/>
              <a:ahLst/>
              <a:cxnLst/>
              <a:rect l="l" t="t" r="r" b="b"/>
              <a:pathLst>
                <a:path w="118" h="268" extrusionOk="0">
                  <a:moveTo>
                    <a:pt x="24" y="0"/>
                  </a:moveTo>
                  <a:cubicBezTo>
                    <a:pt x="6" y="0"/>
                    <a:pt x="1" y="43"/>
                    <a:pt x="14" y="105"/>
                  </a:cubicBezTo>
                  <a:cubicBezTo>
                    <a:pt x="32" y="185"/>
                    <a:pt x="67" y="255"/>
                    <a:pt x="89" y="266"/>
                  </a:cubicBezTo>
                  <a:cubicBezTo>
                    <a:pt x="92" y="267"/>
                    <a:pt x="94" y="268"/>
                    <a:pt x="96" y="268"/>
                  </a:cubicBezTo>
                  <a:cubicBezTo>
                    <a:pt x="114" y="268"/>
                    <a:pt x="117" y="219"/>
                    <a:pt x="107" y="156"/>
                  </a:cubicBezTo>
                  <a:cubicBezTo>
                    <a:pt x="89" y="92"/>
                    <a:pt x="62" y="23"/>
                    <a:pt x="38" y="6"/>
                  </a:cubicBezTo>
                  <a:cubicBezTo>
                    <a:pt x="33" y="2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9"/>
            <p:cNvSpPr/>
            <p:nvPr/>
          </p:nvSpPr>
          <p:spPr>
            <a:xfrm>
              <a:off x="733635" y="3875942"/>
              <a:ext cx="12863" cy="19556"/>
            </a:xfrm>
            <a:custGeom>
              <a:avLst/>
              <a:gdLst/>
              <a:ahLst/>
              <a:cxnLst/>
              <a:rect l="l" t="t" r="r" b="b"/>
              <a:pathLst>
                <a:path w="148" h="225" extrusionOk="0">
                  <a:moveTo>
                    <a:pt x="8" y="0"/>
                  </a:moveTo>
                  <a:cubicBezTo>
                    <a:pt x="0" y="0"/>
                    <a:pt x="5" y="21"/>
                    <a:pt x="22" y="61"/>
                  </a:cubicBezTo>
                  <a:cubicBezTo>
                    <a:pt x="51" y="118"/>
                    <a:pt x="97" y="194"/>
                    <a:pt x="126" y="216"/>
                  </a:cubicBezTo>
                  <a:cubicBezTo>
                    <a:pt x="131" y="222"/>
                    <a:pt x="136" y="224"/>
                    <a:pt x="139" y="224"/>
                  </a:cubicBezTo>
                  <a:cubicBezTo>
                    <a:pt x="148" y="224"/>
                    <a:pt x="142" y="198"/>
                    <a:pt x="120" y="159"/>
                  </a:cubicBezTo>
                  <a:cubicBezTo>
                    <a:pt x="97" y="106"/>
                    <a:pt x="56" y="43"/>
                    <a:pt x="27" y="13"/>
                  </a:cubicBezTo>
                  <a:cubicBezTo>
                    <a:pt x="18" y="5"/>
                    <a:pt x="12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9"/>
            <p:cNvSpPr/>
            <p:nvPr/>
          </p:nvSpPr>
          <p:spPr>
            <a:xfrm>
              <a:off x="528254" y="3964942"/>
              <a:ext cx="7127" cy="20512"/>
            </a:xfrm>
            <a:custGeom>
              <a:avLst/>
              <a:gdLst/>
              <a:ahLst/>
              <a:cxnLst/>
              <a:rect l="l" t="t" r="r" b="b"/>
              <a:pathLst>
                <a:path w="82" h="236" extrusionOk="0">
                  <a:moveTo>
                    <a:pt x="9" y="1"/>
                  </a:moveTo>
                  <a:cubicBezTo>
                    <a:pt x="1" y="1"/>
                    <a:pt x="3" y="38"/>
                    <a:pt x="19" y="89"/>
                  </a:cubicBezTo>
                  <a:cubicBezTo>
                    <a:pt x="30" y="147"/>
                    <a:pt x="53" y="211"/>
                    <a:pt x="64" y="228"/>
                  </a:cubicBezTo>
                  <a:cubicBezTo>
                    <a:pt x="68" y="233"/>
                    <a:pt x="71" y="235"/>
                    <a:pt x="74" y="235"/>
                  </a:cubicBezTo>
                  <a:cubicBezTo>
                    <a:pt x="82" y="235"/>
                    <a:pt x="80" y="202"/>
                    <a:pt x="70" y="147"/>
                  </a:cubicBezTo>
                  <a:cubicBezTo>
                    <a:pt x="53" y="78"/>
                    <a:pt x="24" y="14"/>
                    <a:pt x="13" y="3"/>
                  </a:cubicBezTo>
                  <a:cubicBezTo>
                    <a:pt x="12" y="1"/>
                    <a:pt x="10" y="1"/>
                    <a:pt x="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9"/>
            <p:cNvSpPr/>
            <p:nvPr/>
          </p:nvSpPr>
          <p:spPr>
            <a:xfrm>
              <a:off x="525821" y="3934348"/>
              <a:ext cx="4520" cy="22337"/>
            </a:xfrm>
            <a:custGeom>
              <a:avLst/>
              <a:gdLst/>
              <a:ahLst/>
              <a:cxnLst/>
              <a:rect l="l" t="t" r="r" b="b"/>
              <a:pathLst>
                <a:path w="52" h="257" extrusionOk="0">
                  <a:moveTo>
                    <a:pt x="25" y="1"/>
                  </a:moveTo>
                  <a:cubicBezTo>
                    <a:pt x="24" y="1"/>
                    <a:pt x="24" y="1"/>
                    <a:pt x="23" y="1"/>
                  </a:cubicBezTo>
                  <a:cubicBezTo>
                    <a:pt x="12" y="8"/>
                    <a:pt x="1" y="65"/>
                    <a:pt x="1" y="129"/>
                  </a:cubicBezTo>
                  <a:cubicBezTo>
                    <a:pt x="6" y="193"/>
                    <a:pt x="17" y="251"/>
                    <a:pt x="29" y="256"/>
                  </a:cubicBezTo>
                  <a:cubicBezTo>
                    <a:pt x="29" y="257"/>
                    <a:pt x="30" y="257"/>
                    <a:pt x="30" y="257"/>
                  </a:cubicBezTo>
                  <a:cubicBezTo>
                    <a:pt x="42" y="257"/>
                    <a:pt x="52" y="205"/>
                    <a:pt x="47" y="129"/>
                  </a:cubicBezTo>
                  <a:cubicBezTo>
                    <a:pt x="47" y="57"/>
                    <a:pt x="37" y="1"/>
                    <a:pt x="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9"/>
            <p:cNvSpPr/>
            <p:nvPr/>
          </p:nvSpPr>
          <p:spPr>
            <a:xfrm>
              <a:off x="527385" y="3904971"/>
              <a:ext cx="6953" cy="21120"/>
            </a:xfrm>
            <a:custGeom>
              <a:avLst/>
              <a:gdLst/>
              <a:ahLst/>
              <a:cxnLst/>
              <a:rect l="l" t="t" r="r" b="b"/>
              <a:pathLst>
                <a:path w="80" h="243" extrusionOk="0">
                  <a:moveTo>
                    <a:pt x="70" y="0"/>
                  </a:moveTo>
                  <a:cubicBezTo>
                    <a:pt x="68" y="0"/>
                    <a:pt x="66" y="1"/>
                    <a:pt x="63" y="4"/>
                  </a:cubicBezTo>
                  <a:cubicBezTo>
                    <a:pt x="52" y="21"/>
                    <a:pt x="29" y="85"/>
                    <a:pt x="18" y="143"/>
                  </a:cubicBezTo>
                  <a:cubicBezTo>
                    <a:pt x="6" y="203"/>
                    <a:pt x="0" y="242"/>
                    <a:pt x="9" y="242"/>
                  </a:cubicBezTo>
                  <a:cubicBezTo>
                    <a:pt x="9" y="242"/>
                    <a:pt x="10" y="242"/>
                    <a:pt x="11" y="242"/>
                  </a:cubicBezTo>
                  <a:cubicBezTo>
                    <a:pt x="29" y="229"/>
                    <a:pt x="52" y="165"/>
                    <a:pt x="69" y="96"/>
                  </a:cubicBezTo>
                  <a:cubicBezTo>
                    <a:pt x="78" y="38"/>
                    <a:pt x="80" y="0"/>
                    <a:pt x="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9"/>
            <p:cNvSpPr/>
            <p:nvPr/>
          </p:nvSpPr>
          <p:spPr>
            <a:xfrm>
              <a:off x="560152" y="4024827"/>
              <a:ext cx="16514" cy="13124"/>
            </a:xfrm>
            <a:custGeom>
              <a:avLst/>
              <a:gdLst/>
              <a:ahLst/>
              <a:cxnLst/>
              <a:rect l="l" t="t" r="r" b="b"/>
              <a:pathLst>
                <a:path w="190" h="151" extrusionOk="0">
                  <a:moveTo>
                    <a:pt x="6" y="0"/>
                  </a:moveTo>
                  <a:cubicBezTo>
                    <a:pt x="1" y="0"/>
                    <a:pt x="6" y="9"/>
                    <a:pt x="22" y="25"/>
                  </a:cubicBezTo>
                  <a:cubicBezTo>
                    <a:pt x="50" y="54"/>
                    <a:pt x="103" y="100"/>
                    <a:pt x="143" y="129"/>
                  </a:cubicBezTo>
                  <a:cubicBezTo>
                    <a:pt x="163" y="144"/>
                    <a:pt x="178" y="151"/>
                    <a:pt x="184" y="151"/>
                  </a:cubicBezTo>
                  <a:cubicBezTo>
                    <a:pt x="190" y="151"/>
                    <a:pt x="187" y="144"/>
                    <a:pt x="172" y="129"/>
                  </a:cubicBezTo>
                  <a:cubicBezTo>
                    <a:pt x="143" y="100"/>
                    <a:pt x="85" y="49"/>
                    <a:pt x="39" y="19"/>
                  </a:cubicBezTo>
                  <a:cubicBezTo>
                    <a:pt x="21" y="6"/>
                    <a:pt x="10" y="0"/>
                    <a:pt x="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9"/>
            <p:cNvSpPr/>
            <p:nvPr/>
          </p:nvSpPr>
          <p:spPr>
            <a:xfrm>
              <a:off x="547549" y="4003098"/>
              <a:ext cx="17383" cy="19121"/>
            </a:xfrm>
            <a:custGeom>
              <a:avLst/>
              <a:gdLst/>
              <a:ahLst/>
              <a:cxnLst/>
              <a:rect l="l" t="t" r="r" b="b"/>
              <a:pathLst>
                <a:path w="200" h="220" extrusionOk="0">
                  <a:moveTo>
                    <a:pt x="22" y="1"/>
                  </a:moveTo>
                  <a:cubicBezTo>
                    <a:pt x="2" y="1"/>
                    <a:pt x="0" y="27"/>
                    <a:pt x="22" y="67"/>
                  </a:cubicBezTo>
                  <a:cubicBezTo>
                    <a:pt x="45" y="119"/>
                    <a:pt x="104" y="182"/>
                    <a:pt x="144" y="205"/>
                  </a:cubicBezTo>
                  <a:cubicBezTo>
                    <a:pt x="159" y="215"/>
                    <a:pt x="171" y="219"/>
                    <a:pt x="179" y="219"/>
                  </a:cubicBezTo>
                  <a:cubicBezTo>
                    <a:pt x="197" y="219"/>
                    <a:pt x="200" y="200"/>
                    <a:pt x="184" y="165"/>
                  </a:cubicBezTo>
                  <a:cubicBezTo>
                    <a:pt x="155" y="107"/>
                    <a:pt x="91" y="32"/>
                    <a:pt x="45" y="8"/>
                  </a:cubicBezTo>
                  <a:cubicBezTo>
                    <a:pt x="36" y="3"/>
                    <a:pt x="28" y="1"/>
                    <a:pt x="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9"/>
            <p:cNvSpPr/>
            <p:nvPr/>
          </p:nvSpPr>
          <p:spPr>
            <a:xfrm>
              <a:off x="537989" y="3970592"/>
              <a:ext cx="16775" cy="25292"/>
            </a:xfrm>
            <a:custGeom>
              <a:avLst/>
              <a:gdLst/>
              <a:ahLst/>
              <a:cxnLst/>
              <a:rect l="l" t="t" r="r" b="b"/>
              <a:pathLst>
                <a:path w="193" h="291" extrusionOk="0">
                  <a:moveTo>
                    <a:pt x="56" y="0"/>
                  </a:moveTo>
                  <a:cubicBezTo>
                    <a:pt x="15" y="0"/>
                    <a:pt x="0" y="51"/>
                    <a:pt x="16" y="123"/>
                  </a:cubicBezTo>
                  <a:cubicBezTo>
                    <a:pt x="34" y="192"/>
                    <a:pt x="80" y="267"/>
                    <a:pt x="120" y="285"/>
                  </a:cubicBezTo>
                  <a:cubicBezTo>
                    <a:pt x="129" y="289"/>
                    <a:pt x="138" y="291"/>
                    <a:pt x="145" y="291"/>
                  </a:cubicBezTo>
                  <a:cubicBezTo>
                    <a:pt x="180" y="291"/>
                    <a:pt x="193" y="248"/>
                    <a:pt x="179" y="181"/>
                  </a:cubicBezTo>
                  <a:cubicBezTo>
                    <a:pt x="161" y="99"/>
                    <a:pt x="109" y="19"/>
                    <a:pt x="62" y="1"/>
                  </a:cubicBezTo>
                  <a:cubicBezTo>
                    <a:pt x="60" y="0"/>
                    <a:pt x="58" y="0"/>
                    <a:pt x="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9"/>
            <p:cNvSpPr/>
            <p:nvPr/>
          </p:nvSpPr>
          <p:spPr>
            <a:xfrm>
              <a:off x="534860" y="3931915"/>
              <a:ext cx="14602" cy="28334"/>
            </a:xfrm>
            <a:custGeom>
              <a:avLst/>
              <a:gdLst/>
              <a:ahLst/>
              <a:cxnLst/>
              <a:rect l="l" t="t" r="r" b="b"/>
              <a:pathLst>
                <a:path w="168" h="326" extrusionOk="0">
                  <a:moveTo>
                    <a:pt x="82" y="1"/>
                  </a:moveTo>
                  <a:cubicBezTo>
                    <a:pt x="80" y="1"/>
                    <a:pt x="78" y="1"/>
                    <a:pt x="76" y="1"/>
                  </a:cubicBezTo>
                  <a:cubicBezTo>
                    <a:pt x="36" y="7"/>
                    <a:pt x="1" y="82"/>
                    <a:pt x="7" y="162"/>
                  </a:cubicBezTo>
                  <a:cubicBezTo>
                    <a:pt x="7" y="244"/>
                    <a:pt x="41" y="319"/>
                    <a:pt x="81" y="325"/>
                  </a:cubicBezTo>
                  <a:cubicBezTo>
                    <a:pt x="83" y="325"/>
                    <a:pt x="85" y="325"/>
                    <a:pt x="87" y="325"/>
                  </a:cubicBezTo>
                  <a:cubicBezTo>
                    <a:pt x="135" y="325"/>
                    <a:pt x="168" y="257"/>
                    <a:pt x="168" y="168"/>
                  </a:cubicBezTo>
                  <a:cubicBezTo>
                    <a:pt x="168" y="75"/>
                    <a:pt x="131" y="1"/>
                    <a:pt x="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9"/>
            <p:cNvSpPr/>
            <p:nvPr/>
          </p:nvSpPr>
          <p:spPr>
            <a:xfrm>
              <a:off x="536859" y="3895237"/>
              <a:ext cx="16948" cy="26248"/>
            </a:xfrm>
            <a:custGeom>
              <a:avLst/>
              <a:gdLst/>
              <a:ahLst/>
              <a:cxnLst/>
              <a:rect l="l" t="t" r="r" b="b"/>
              <a:pathLst>
                <a:path w="195" h="302" extrusionOk="0">
                  <a:moveTo>
                    <a:pt x="143" y="1"/>
                  </a:moveTo>
                  <a:cubicBezTo>
                    <a:pt x="137" y="1"/>
                    <a:pt x="130" y="3"/>
                    <a:pt x="122" y="7"/>
                  </a:cubicBezTo>
                  <a:cubicBezTo>
                    <a:pt x="75" y="23"/>
                    <a:pt x="35" y="98"/>
                    <a:pt x="18" y="173"/>
                  </a:cubicBezTo>
                  <a:cubicBezTo>
                    <a:pt x="1" y="246"/>
                    <a:pt x="22" y="301"/>
                    <a:pt x="59" y="301"/>
                  </a:cubicBezTo>
                  <a:cubicBezTo>
                    <a:pt x="60" y="301"/>
                    <a:pt x="62" y="301"/>
                    <a:pt x="64" y="301"/>
                  </a:cubicBezTo>
                  <a:cubicBezTo>
                    <a:pt x="117" y="290"/>
                    <a:pt x="168" y="208"/>
                    <a:pt x="179" y="122"/>
                  </a:cubicBezTo>
                  <a:cubicBezTo>
                    <a:pt x="194" y="49"/>
                    <a:pt x="177" y="1"/>
                    <a:pt x="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9"/>
            <p:cNvSpPr/>
            <p:nvPr/>
          </p:nvSpPr>
          <p:spPr>
            <a:xfrm>
              <a:off x="545898" y="3867511"/>
              <a:ext cx="17383" cy="19904"/>
            </a:xfrm>
            <a:custGeom>
              <a:avLst/>
              <a:gdLst/>
              <a:ahLst/>
              <a:cxnLst/>
              <a:rect l="l" t="t" r="r" b="b"/>
              <a:pathLst>
                <a:path w="200" h="229" extrusionOk="0">
                  <a:moveTo>
                    <a:pt x="174" y="0"/>
                  </a:moveTo>
                  <a:cubicBezTo>
                    <a:pt x="165" y="0"/>
                    <a:pt x="153" y="5"/>
                    <a:pt x="139" y="13"/>
                  </a:cubicBezTo>
                  <a:cubicBezTo>
                    <a:pt x="99" y="35"/>
                    <a:pt x="48" y="99"/>
                    <a:pt x="18" y="158"/>
                  </a:cubicBezTo>
                  <a:cubicBezTo>
                    <a:pt x="0" y="202"/>
                    <a:pt x="3" y="229"/>
                    <a:pt x="24" y="229"/>
                  </a:cubicBezTo>
                  <a:cubicBezTo>
                    <a:pt x="30" y="229"/>
                    <a:pt x="38" y="227"/>
                    <a:pt x="48" y="222"/>
                  </a:cubicBezTo>
                  <a:cubicBezTo>
                    <a:pt x="93" y="198"/>
                    <a:pt x="157" y="128"/>
                    <a:pt x="179" y="65"/>
                  </a:cubicBezTo>
                  <a:cubicBezTo>
                    <a:pt x="200" y="24"/>
                    <a:pt x="195" y="0"/>
                    <a:pt x="1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9"/>
            <p:cNvSpPr/>
            <p:nvPr/>
          </p:nvSpPr>
          <p:spPr>
            <a:xfrm>
              <a:off x="558066" y="3850128"/>
              <a:ext cx="16862" cy="14080"/>
            </a:xfrm>
            <a:custGeom>
              <a:avLst/>
              <a:gdLst/>
              <a:ahLst/>
              <a:cxnLst/>
              <a:rect l="l" t="t" r="r" b="b"/>
              <a:pathLst>
                <a:path w="194" h="162" extrusionOk="0">
                  <a:moveTo>
                    <a:pt x="187" y="0"/>
                  </a:moveTo>
                  <a:cubicBezTo>
                    <a:pt x="180" y="0"/>
                    <a:pt x="166" y="8"/>
                    <a:pt x="144" y="22"/>
                  </a:cubicBezTo>
                  <a:cubicBezTo>
                    <a:pt x="103" y="51"/>
                    <a:pt x="52" y="97"/>
                    <a:pt x="23" y="131"/>
                  </a:cubicBezTo>
                  <a:cubicBezTo>
                    <a:pt x="6" y="151"/>
                    <a:pt x="1" y="161"/>
                    <a:pt x="7" y="161"/>
                  </a:cubicBezTo>
                  <a:cubicBezTo>
                    <a:pt x="11" y="161"/>
                    <a:pt x="22" y="156"/>
                    <a:pt x="39" y="144"/>
                  </a:cubicBezTo>
                  <a:cubicBezTo>
                    <a:pt x="87" y="115"/>
                    <a:pt x="151" y="62"/>
                    <a:pt x="178" y="27"/>
                  </a:cubicBezTo>
                  <a:cubicBezTo>
                    <a:pt x="191" y="9"/>
                    <a:pt x="193" y="0"/>
                    <a:pt x="1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9"/>
            <p:cNvSpPr/>
            <p:nvPr/>
          </p:nvSpPr>
          <p:spPr>
            <a:xfrm>
              <a:off x="584054" y="4038473"/>
              <a:ext cx="22859" cy="11212"/>
            </a:xfrm>
            <a:custGeom>
              <a:avLst/>
              <a:gdLst/>
              <a:ahLst/>
              <a:cxnLst/>
              <a:rect l="l" t="t" r="r" b="b"/>
              <a:pathLst>
                <a:path w="263" h="129" extrusionOk="0">
                  <a:moveTo>
                    <a:pt x="34" y="1"/>
                  </a:moveTo>
                  <a:cubicBezTo>
                    <a:pt x="8" y="1"/>
                    <a:pt x="0" y="12"/>
                    <a:pt x="18" y="30"/>
                  </a:cubicBezTo>
                  <a:cubicBezTo>
                    <a:pt x="42" y="60"/>
                    <a:pt x="106" y="94"/>
                    <a:pt x="169" y="116"/>
                  </a:cubicBezTo>
                  <a:cubicBezTo>
                    <a:pt x="195" y="124"/>
                    <a:pt x="217" y="129"/>
                    <a:pt x="232" y="129"/>
                  </a:cubicBezTo>
                  <a:cubicBezTo>
                    <a:pt x="253" y="129"/>
                    <a:pt x="263" y="122"/>
                    <a:pt x="256" y="105"/>
                  </a:cubicBezTo>
                  <a:cubicBezTo>
                    <a:pt x="239" y="76"/>
                    <a:pt x="164" y="30"/>
                    <a:pt x="94" y="12"/>
                  </a:cubicBezTo>
                  <a:cubicBezTo>
                    <a:pt x="69" y="4"/>
                    <a:pt x="49" y="1"/>
                    <a:pt x="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9"/>
            <p:cNvSpPr/>
            <p:nvPr/>
          </p:nvSpPr>
          <p:spPr>
            <a:xfrm>
              <a:off x="572842" y="4014571"/>
              <a:ext cx="27117" cy="20164"/>
            </a:xfrm>
            <a:custGeom>
              <a:avLst/>
              <a:gdLst/>
              <a:ahLst/>
              <a:cxnLst/>
              <a:rect l="l" t="t" r="r" b="b"/>
              <a:pathLst>
                <a:path w="312" h="232" extrusionOk="0">
                  <a:moveTo>
                    <a:pt x="84" y="0"/>
                  </a:moveTo>
                  <a:cubicBezTo>
                    <a:pt x="27" y="0"/>
                    <a:pt x="1" y="36"/>
                    <a:pt x="21" y="85"/>
                  </a:cubicBezTo>
                  <a:cubicBezTo>
                    <a:pt x="43" y="143"/>
                    <a:pt x="119" y="201"/>
                    <a:pt x="189" y="223"/>
                  </a:cubicBezTo>
                  <a:cubicBezTo>
                    <a:pt x="207" y="229"/>
                    <a:pt x="223" y="232"/>
                    <a:pt x="238" y="232"/>
                  </a:cubicBezTo>
                  <a:cubicBezTo>
                    <a:pt x="284" y="232"/>
                    <a:pt x="311" y="204"/>
                    <a:pt x="298" y="161"/>
                  </a:cubicBezTo>
                  <a:cubicBezTo>
                    <a:pt x="286" y="97"/>
                    <a:pt x="200" y="28"/>
                    <a:pt x="119" y="4"/>
                  </a:cubicBezTo>
                  <a:cubicBezTo>
                    <a:pt x="107" y="1"/>
                    <a:pt x="95" y="0"/>
                    <a:pt x="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9"/>
            <p:cNvSpPr/>
            <p:nvPr/>
          </p:nvSpPr>
          <p:spPr>
            <a:xfrm>
              <a:off x="564585" y="3976502"/>
              <a:ext cx="29030" cy="29203"/>
            </a:xfrm>
            <a:custGeom>
              <a:avLst/>
              <a:gdLst/>
              <a:ahLst/>
              <a:cxnLst/>
              <a:rect l="l" t="t" r="r" b="b"/>
              <a:pathLst>
                <a:path w="334" h="336" extrusionOk="0">
                  <a:moveTo>
                    <a:pt x="121" y="1"/>
                  </a:moveTo>
                  <a:cubicBezTo>
                    <a:pt x="50" y="1"/>
                    <a:pt x="0" y="67"/>
                    <a:pt x="17" y="153"/>
                  </a:cubicBezTo>
                  <a:cubicBezTo>
                    <a:pt x="34" y="234"/>
                    <a:pt x="110" y="314"/>
                    <a:pt x="191" y="332"/>
                  </a:cubicBezTo>
                  <a:cubicBezTo>
                    <a:pt x="200" y="334"/>
                    <a:pt x="209" y="335"/>
                    <a:pt x="218" y="335"/>
                  </a:cubicBezTo>
                  <a:cubicBezTo>
                    <a:pt x="285" y="335"/>
                    <a:pt x="334" y="281"/>
                    <a:pt x="324" y="199"/>
                  </a:cubicBezTo>
                  <a:cubicBezTo>
                    <a:pt x="312" y="101"/>
                    <a:pt x="231" y="9"/>
                    <a:pt x="138" y="2"/>
                  </a:cubicBezTo>
                  <a:cubicBezTo>
                    <a:pt x="132" y="1"/>
                    <a:pt x="127" y="1"/>
                    <a:pt x="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9"/>
            <p:cNvSpPr/>
            <p:nvPr/>
          </p:nvSpPr>
          <p:spPr>
            <a:xfrm>
              <a:off x="562064" y="3929916"/>
              <a:ext cx="28160" cy="33810"/>
            </a:xfrm>
            <a:custGeom>
              <a:avLst/>
              <a:gdLst/>
              <a:ahLst/>
              <a:cxnLst/>
              <a:rect l="l" t="t" r="r" b="b"/>
              <a:pathLst>
                <a:path w="324" h="389" extrusionOk="0">
                  <a:moveTo>
                    <a:pt x="164" y="0"/>
                  </a:moveTo>
                  <a:cubicBezTo>
                    <a:pt x="162" y="0"/>
                    <a:pt x="159" y="0"/>
                    <a:pt x="156" y="1"/>
                  </a:cubicBezTo>
                  <a:cubicBezTo>
                    <a:pt x="70" y="1"/>
                    <a:pt x="0" y="87"/>
                    <a:pt x="0" y="191"/>
                  </a:cubicBezTo>
                  <a:cubicBezTo>
                    <a:pt x="6" y="295"/>
                    <a:pt x="70" y="382"/>
                    <a:pt x="156" y="388"/>
                  </a:cubicBezTo>
                  <a:cubicBezTo>
                    <a:pt x="159" y="388"/>
                    <a:pt x="162" y="388"/>
                    <a:pt x="164" y="388"/>
                  </a:cubicBezTo>
                  <a:cubicBezTo>
                    <a:pt x="253" y="388"/>
                    <a:pt x="324" y="304"/>
                    <a:pt x="324" y="198"/>
                  </a:cubicBezTo>
                  <a:cubicBezTo>
                    <a:pt x="324" y="85"/>
                    <a:pt x="253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9"/>
            <p:cNvSpPr/>
            <p:nvPr/>
          </p:nvSpPr>
          <p:spPr>
            <a:xfrm>
              <a:off x="564063" y="3886458"/>
              <a:ext cx="29117" cy="30073"/>
            </a:xfrm>
            <a:custGeom>
              <a:avLst/>
              <a:gdLst/>
              <a:ahLst/>
              <a:cxnLst/>
              <a:rect l="l" t="t" r="r" b="b"/>
              <a:pathLst>
                <a:path w="335" h="346" extrusionOk="0">
                  <a:moveTo>
                    <a:pt x="209" y="0"/>
                  </a:moveTo>
                  <a:cubicBezTo>
                    <a:pt x="200" y="0"/>
                    <a:pt x="189" y="1"/>
                    <a:pt x="179" y="4"/>
                  </a:cubicBezTo>
                  <a:cubicBezTo>
                    <a:pt x="98" y="15"/>
                    <a:pt x="23" y="101"/>
                    <a:pt x="12" y="188"/>
                  </a:cubicBezTo>
                  <a:cubicBezTo>
                    <a:pt x="1" y="274"/>
                    <a:pt x="45" y="345"/>
                    <a:pt x="120" y="345"/>
                  </a:cubicBezTo>
                  <a:cubicBezTo>
                    <a:pt x="126" y="345"/>
                    <a:pt x="132" y="345"/>
                    <a:pt x="138" y="344"/>
                  </a:cubicBezTo>
                  <a:cubicBezTo>
                    <a:pt x="231" y="338"/>
                    <a:pt x="312" y="246"/>
                    <a:pt x="324" y="148"/>
                  </a:cubicBezTo>
                  <a:cubicBezTo>
                    <a:pt x="334" y="61"/>
                    <a:pt x="285" y="0"/>
                    <a:pt x="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9"/>
            <p:cNvSpPr/>
            <p:nvPr/>
          </p:nvSpPr>
          <p:spPr>
            <a:xfrm>
              <a:off x="571451" y="3855343"/>
              <a:ext cx="27552" cy="21207"/>
            </a:xfrm>
            <a:custGeom>
              <a:avLst/>
              <a:gdLst/>
              <a:ahLst/>
              <a:cxnLst/>
              <a:rect l="l" t="t" r="r" b="b"/>
              <a:pathLst>
                <a:path w="317" h="244" extrusionOk="0">
                  <a:moveTo>
                    <a:pt x="236" y="1"/>
                  </a:moveTo>
                  <a:cubicBezTo>
                    <a:pt x="223" y="1"/>
                    <a:pt x="208" y="3"/>
                    <a:pt x="192" y="7"/>
                  </a:cubicBezTo>
                  <a:cubicBezTo>
                    <a:pt x="117" y="25"/>
                    <a:pt x="42" y="89"/>
                    <a:pt x="24" y="153"/>
                  </a:cubicBezTo>
                  <a:cubicBezTo>
                    <a:pt x="1" y="206"/>
                    <a:pt x="30" y="244"/>
                    <a:pt x="87" y="244"/>
                  </a:cubicBezTo>
                  <a:cubicBezTo>
                    <a:pt x="98" y="244"/>
                    <a:pt x="110" y="242"/>
                    <a:pt x="123" y="239"/>
                  </a:cubicBezTo>
                  <a:cubicBezTo>
                    <a:pt x="205" y="223"/>
                    <a:pt x="291" y="153"/>
                    <a:pt x="302" y="77"/>
                  </a:cubicBezTo>
                  <a:cubicBezTo>
                    <a:pt x="316" y="32"/>
                    <a:pt x="286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9"/>
            <p:cNvSpPr/>
            <p:nvPr/>
          </p:nvSpPr>
          <p:spPr>
            <a:xfrm>
              <a:off x="582402" y="3838568"/>
              <a:ext cx="23554" cy="12168"/>
            </a:xfrm>
            <a:custGeom>
              <a:avLst/>
              <a:gdLst/>
              <a:ahLst/>
              <a:cxnLst/>
              <a:rect l="l" t="t" r="r" b="b"/>
              <a:pathLst>
                <a:path w="271" h="140" extrusionOk="0">
                  <a:moveTo>
                    <a:pt x="231" y="0"/>
                  </a:moveTo>
                  <a:cubicBezTo>
                    <a:pt x="215" y="0"/>
                    <a:pt x="194" y="3"/>
                    <a:pt x="170" y="10"/>
                  </a:cubicBezTo>
                  <a:cubicBezTo>
                    <a:pt x="107" y="34"/>
                    <a:pt x="44" y="74"/>
                    <a:pt x="20" y="103"/>
                  </a:cubicBezTo>
                  <a:cubicBezTo>
                    <a:pt x="1" y="127"/>
                    <a:pt x="10" y="140"/>
                    <a:pt x="41" y="140"/>
                  </a:cubicBezTo>
                  <a:cubicBezTo>
                    <a:pt x="55" y="140"/>
                    <a:pt x="73" y="137"/>
                    <a:pt x="95" y="131"/>
                  </a:cubicBezTo>
                  <a:cubicBezTo>
                    <a:pt x="170" y="109"/>
                    <a:pt x="245" y="62"/>
                    <a:pt x="263" y="27"/>
                  </a:cubicBezTo>
                  <a:cubicBezTo>
                    <a:pt x="270" y="9"/>
                    <a:pt x="257" y="0"/>
                    <a:pt x="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9"/>
            <p:cNvSpPr/>
            <p:nvPr/>
          </p:nvSpPr>
          <p:spPr>
            <a:xfrm>
              <a:off x="619515" y="4045947"/>
              <a:ext cx="25988" cy="8778"/>
            </a:xfrm>
            <a:custGeom>
              <a:avLst/>
              <a:gdLst/>
              <a:ahLst/>
              <a:cxnLst/>
              <a:rect l="l" t="t" r="r" b="b"/>
              <a:pathLst>
                <a:path w="299" h="101" extrusionOk="0">
                  <a:moveTo>
                    <a:pt x="118" y="0"/>
                  </a:moveTo>
                  <a:cubicBezTo>
                    <a:pt x="45" y="0"/>
                    <a:pt x="0" y="22"/>
                    <a:pt x="10" y="49"/>
                  </a:cubicBezTo>
                  <a:cubicBezTo>
                    <a:pt x="16" y="71"/>
                    <a:pt x="85" y="94"/>
                    <a:pt x="160" y="100"/>
                  </a:cubicBezTo>
                  <a:cubicBezTo>
                    <a:pt x="169" y="101"/>
                    <a:pt x="178" y="101"/>
                    <a:pt x="186" y="101"/>
                  </a:cubicBezTo>
                  <a:cubicBezTo>
                    <a:pt x="245" y="101"/>
                    <a:pt x="294" y="85"/>
                    <a:pt x="299" y="60"/>
                  </a:cubicBezTo>
                  <a:cubicBezTo>
                    <a:pt x="299" y="30"/>
                    <a:pt x="229" y="1"/>
                    <a:pt x="143" y="1"/>
                  </a:cubicBezTo>
                  <a:cubicBezTo>
                    <a:pt x="135" y="1"/>
                    <a:pt x="126" y="0"/>
                    <a:pt x="1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9"/>
            <p:cNvSpPr/>
            <p:nvPr/>
          </p:nvSpPr>
          <p:spPr>
            <a:xfrm>
              <a:off x="614822" y="4020916"/>
              <a:ext cx="31811" cy="19817"/>
            </a:xfrm>
            <a:custGeom>
              <a:avLst/>
              <a:gdLst/>
              <a:ahLst/>
              <a:cxnLst/>
              <a:rect l="l" t="t" r="r" b="b"/>
              <a:pathLst>
                <a:path w="366" h="228" extrusionOk="0">
                  <a:moveTo>
                    <a:pt x="164" y="0"/>
                  </a:moveTo>
                  <a:cubicBezTo>
                    <a:pt x="68" y="0"/>
                    <a:pt x="1" y="50"/>
                    <a:pt x="11" y="116"/>
                  </a:cubicBezTo>
                  <a:cubicBezTo>
                    <a:pt x="24" y="174"/>
                    <a:pt x="104" y="220"/>
                    <a:pt x="192" y="227"/>
                  </a:cubicBezTo>
                  <a:cubicBezTo>
                    <a:pt x="197" y="227"/>
                    <a:pt x="202" y="227"/>
                    <a:pt x="206" y="227"/>
                  </a:cubicBezTo>
                  <a:cubicBezTo>
                    <a:pt x="291" y="227"/>
                    <a:pt x="358" y="182"/>
                    <a:pt x="358" y="128"/>
                  </a:cubicBezTo>
                  <a:cubicBezTo>
                    <a:pt x="365" y="64"/>
                    <a:pt x="283" y="6"/>
                    <a:pt x="179" y="0"/>
                  </a:cubicBezTo>
                  <a:cubicBezTo>
                    <a:pt x="174" y="0"/>
                    <a:pt x="169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9"/>
            <p:cNvSpPr/>
            <p:nvPr/>
          </p:nvSpPr>
          <p:spPr>
            <a:xfrm>
              <a:off x="611780" y="3979631"/>
              <a:ext cx="35287" cy="31376"/>
            </a:xfrm>
            <a:custGeom>
              <a:avLst/>
              <a:gdLst/>
              <a:ahLst/>
              <a:cxnLst/>
              <a:rect l="l" t="t" r="r" b="b"/>
              <a:pathLst>
                <a:path w="406" h="361" extrusionOk="0">
                  <a:moveTo>
                    <a:pt x="198" y="1"/>
                  </a:moveTo>
                  <a:cubicBezTo>
                    <a:pt x="88" y="1"/>
                    <a:pt x="0" y="83"/>
                    <a:pt x="6" y="181"/>
                  </a:cubicBezTo>
                  <a:cubicBezTo>
                    <a:pt x="12" y="278"/>
                    <a:pt x="105" y="355"/>
                    <a:pt x="209" y="360"/>
                  </a:cubicBezTo>
                  <a:cubicBezTo>
                    <a:pt x="318" y="360"/>
                    <a:pt x="406" y="291"/>
                    <a:pt x="406" y="192"/>
                  </a:cubicBezTo>
                  <a:cubicBezTo>
                    <a:pt x="406" y="88"/>
                    <a:pt x="313" y="1"/>
                    <a:pt x="1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9"/>
            <p:cNvSpPr/>
            <p:nvPr/>
          </p:nvSpPr>
          <p:spPr>
            <a:xfrm>
              <a:off x="610302" y="3928351"/>
              <a:ext cx="37287" cy="37373"/>
            </a:xfrm>
            <a:custGeom>
              <a:avLst/>
              <a:gdLst/>
              <a:ahLst/>
              <a:cxnLst/>
              <a:rect l="l" t="t" r="r" b="b"/>
              <a:pathLst>
                <a:path w="429" h="430" extrusionOk="0">
                  <a:moveTo>
                    <a:pt x="215" y="1"/>
                  </a:moveTo>
                  <a:cubicBezTo>
                    <a:pt x="98" y="1"/>
                    <a:pt x="1" y="99"/>
                    <a:pt x="1" y="216"/>
                  </a:cubicBezTo>
                  <a:cubicBezTo>
                    <a:pt x="6" y="331"/>
                    <a:pt x="98" y="430"/>
                    <a:pt x="215" y="430"/>
                  </a:cubicBezTo>
                  <a:cubicBezTo>
                    <a:pt x="330" y="430"/>
                    <a:pt x="428" y="337"/>
                    <a:pt x="428" y="216"/>
                  </a:cubicBezTo>
                  <a:cubicBezTo>
                    <a:pt x="428" y="99"/>
                    <a:pt x="330" y="1"/>
                    <a:pt x="2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9"/>
            <p:cNvSpPr/>
            <p:nvPr/>
          </p:nvSpPr>
          <p:spPr>
            <a:xfrm>
              <a:off x="611345" y="3881591"/>
              <a:ext cx="36244" cy="32419"/>
            </a:xfrm>
            <a:custGeom>
              <a:avLst/>
              <a:gdLst/>
              <a:ahLst/>
              <a:cxnLst/>
              <a:rect l="l" t="t" r="r" b="b"/>
              <a:pathLst>
                <a:path w="417" h="373" extrusionOk="0">
                  <a:moveTo>
                    <a:pt x="224" y="1"/>
                  </a:moveTo>
                  <a:cubicBezTo>
                    <a:pt x="221" y="1"/>
                    <a:pt x="217" y="1"/>
                    <a:pt x="214" y="1"/>
                  </a:cubicBezTo>
                  <a:cubicBezTo>
                    <a:pt x="104" y="1"/>
                    <a:pt x="11" y="82"/>
                    <a:pt x="5" y="186"/>
                  </a:cubicBezTo>
                  <a:cubicBezTo>
                    <a:pt x="0" y="287"/>
                    <a:pt x="81" y="372"/>
                    <a:pt x="192" y="372"/>
                  </a:cubicBezTo>
                  <a:cubicBezTo>
                    <a:pt x="196" y="372"/>
                    <a:pt x="199" y="372"/>
                    <a:pt x="203" y="372"/>
                  </a:cubicBezTo>
                  <a:cubicBezTo>
                    <a:pt x="318" y="372"/>
                    <a:pt x="416" y="284"/>
                    <a:pt x="411" y="175"/>
                  </a:cubicBezTo>
                  <a:cubicBezTo>
                    <a:pt x="411" y="79"/>
                    <a:pt x="329" y="1"/>
                    <a:pt x="2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9"/>
            <p:cNvSpPr/>
            <p:nvPr/>
          </p:nvSpPr>
          <p:spPr>
            <a:xfrm>
              <a:off x="614387" y="3849432"/>
              <a:ext cx="32245" cy="21207"/>
            </a:xfrm>
            <a:custGeom>
              <a:avLst/>
              <a:gdLst/>
              <a:ahLst/>
              <a:cxnLst/>
              <a:rect l="l" t="t" r="r" b="b"/>
              <a:pathLst>
                <a:path w="371" h="244" extrusionOk="0">
                  <a:moveTo>
                    <a:pt x="212" y="0"/>
                  </a:moveTo>
                  <a:cubicBezTo>
                    <a:pt x="207" y="0"/>
                    <a:pt x="202" y="0"/>
                    <a:pt x="197" y="0"/>
                  </a:cubicBezTo>
                  <a:cubicBezTo>
                    <a:pt x="104" y="0"/>
                    <a:pt x="16" y="59"/>
                    <a:pt x="11" y="123"/>
                  </a:cubicBezTo>
                  <a:cubicBezTo>
                    <a:pt x="0" y="189"/>
                    <a:pt x="68" y="244"/>
                    <a:pt x="165" y="244"/>
                  </a:cubicBezTo>
                  <a:cubicBezTo>
                    <a:pt x="169" y="244"/>
                    <a:pt x="174" y="244"/>
                    <a:pt x="179" y="243"/>
                  </a:cubicBezTo>
                  <a:cubicBezTo>
                    <a:pt x="288" y="243"/>
                    <a:pt x="370" y="180"/>
                    <a:pt x="370" y="105"/>
                  </a:cubicBezTo>
                  <a:cubicBezTo>
                    <a:pt x="364" y="44"/>
                    <a:pt x="296" y="0"/>
                    <a:pt x="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9"/>
            <p:cNvSpPr/>
            <p:nvPr/>
          </p:nvSpPr>
          <p:spPr>
            <a:xfrm>
              <a:off x="618733" y="3833266"/>
              <a:ext cx="26770" cy="10256"/>
            </a:xfrm>
            <a:custGeom>
              <a:avLst/>
              <a:gdLst/>
              <a:ahLst/>
              <a:cxnLst/>
              <a:rect l="l" t="t" r="r" b="b"/>
              <a:pathLst>
                <a:path w="308" h="118" extrusionOk="0">
                  <a:moveTo>
                    <a:pt x="186" y="1"/>
                  </a:moveTo>
                  <a:cubicBezTo>
                    <a:pt x="179" y="1"/>
                    <a:pt x="171" y="1"/>
                    <a:pt x="163" y="2"/>
                  </a:cubicBezTo>
                  <a:cubicBezTo>
                    <a:pt x="88" y="2"/>
                    <a:pt x="19" y="31"/>
                    <a:pt x="13" y="60"/>
                  </a:cubicBezTo>
                  <a:cubicBezTo>
                    <a:pt x="1" y="95"/>
                    <a:pt x="65" y="117"/>
                    <a:pt x="152" y="117"/>
                  </a:cubicBezTo>
                  <a:cubicBezTo>
                    <a:pt x="238" y="111"/>
                    <a:pt x="308" y="82"/>
                    <a:pt x="308" y="48"/>
                  </a:cubicBezTo>
                  <a:cubicBezTo>
                    <a:pt x="303" y="21"/>
                    <a:pt x="251" y="1"/>
                    <a:pt x="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9"/>
            <p:cNvSpPr/>
            <p:nvPr/>
          </p:nvSpPr>
          <p:spPr>
            <a:xfrm>
              <a:off x="623166" y="3828312"/>
              <a:ext cx="21381" cy="2781"/>
            </a:xfrm>
            <a:custGeom>
              <a:avLst/>
              <a:gdLst/>
              <a:ahLst/>
              <a:cxnLst/>
              <a:rect l="l" t="t" r="r" b="b"/>
              <a:pathLst>
                <a:path w="246" h="32" extrusionOk="0">
                  <a:moveTo>
                    <a:pt x="130" y="0"/>
                  </a:moveTo>
                  <a:cubicBezTo>
                    <a:pt x="72" y="6"/>
                    <a:pt x="14" y="13"/>
                    <a:pt x="8" y="19"/>
                  </a:cubicBezTo>
                  <a:cubicBezTo>
                    <a:pt x="0" y="27"/>
                    <a:pt x="26" y="32"/>
                    <a:pt x="67" y="32"/>
                  </a:cubicBezTo>
                  <a:cubicBezTo>
                    <a:pt x="82" y="32"/>
                    <a:pt x="99" y="31"/>
                    <a:pt x="118" y="30"/>
                  </a:cubicBezTo>
                  <a:cubicBezTo>
                    <a:pt x="187" y="24"/>
                    <a:pt x="246" y="19"/>
                    <a:pt x="246" y="6"/>
                  </a:cubicBezTo>
                  <a:cubicBezTo>
                    <a:pt x="246" y="0"/>
                    <a:pt x="193" y="0"/>
                    <a:pt x="1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9"/>
            <p:cNvSpPr/>
            <p:nvPr/>
          </p:nvSpPr>
          <p:spPr>
            <a:xfrm>
              <a:off x="659670" y="4042384"/>
              <a:ext cx="24684" cy="10169"/>
            </a:xfrm>
            <a:custGeom>
              <a:avLst/>
              <a:gdLst/>
              <a:ahLst/>
              <a:cxnLst/>
              <a:rect l="l" t="t" r="r" b="b"/>
              <a:pathLst>
                <a:path w="284" h="117" extrusionOk="0">
                  <a:moveTo>
                    <a:pt x="224" y="1"/>
                  </a:moveTo>
                  <a:cubicBezTo>
                    <a:pt x="208" y="1"/>
                    <a:pt x="189" y="3"/>
                    <a:pt x="167" y="8"/>
                  </a:cubicBezTo>
                  <a:cubicBezTo>
                    <a:pt x="92" y="20"/>
                    <a:pt x="16" y="60"/>
                    <a:pt x="5" y="90"/>
                  </a:cubicBezTo>
                  <a:cubicBezTo>
                    <a:pt x="1" y="106"/>
                    <a:pt x="24" y="117"/>
                    <a:pt x="64" y="117"/>
                  </a:cubicBezTo>
                  <a:cubicBezTo>
                    <a:pt x="78" y="117"/>
                    <a:pt x="96" y="115"/>
                    <a:pt x="115" y="112"/>
                  </a:cubicBezTo>
                  <a:cubicBezTo>
                    <a:pt x="184" y="95"/>
                    <a:pt x="253" y="66"/>
                    <a:pt x="271" y="37"/>
                  </a:cubicBezTo>
                  <a:cubicBezTo>
                    <a:pt x="284" y="16"/>
                    <a:pt x="266" y="1"/>
                    <a:pt x="2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9"/>
            <p:cNvSpPr/>
            <p:nvPr/>
          </p:nvSpPr>
          <p:spPr>
            <a:xfrm>
              <a:off x="663668" y="4018048"/>
              <a:ext cx="29899" cy="19990"/>
            </a:xfrm>
            <a:custGeom>
              <a:avLst/>
              <a:gdLst/>
              <a:ahLst/>
              <a:cxnLst/>
              <a:rect l="l" t="t" r="r" b="b"/>
              <a:pathLst>
                <a:path w="344" h="230" extrusionOk="0">
                  <a:moveTo>
                    <a:pt x="233" y="1"/>
                  </a:moveTo>
                  <a:cubicBezTo>
                    <a:pt x="222" y="1"/>
                    <a:pt x="209" y="2"/>
                    <a:pt x="196" y="4"/>
                  </a:cubicBezTo>
                  <a:cubicBezTo>
                    <a:pt x="103" y="17"/>
                    <a:pt x="17" y="79"/>
                    <a:pt x="5" y="149"/>
                  </a:cubicBezTo>
                  <a:cubicBezTo>
                    <a:pt x="0" y="197"/>
                    <a:pt x="43" y="229"/>
                    <a:pt x="104" y="229"/>
                  </a:cubicBezTo>
                  <a:cubicBezTo>
                    <a:pt x="117" y="229"/>
                    <a:pt x="130" y="228"/>
                    <a:pt x="143" y="225"/>
                  </a:cubicBezTo>
                  <a:cubicBezTo>
                    <a:pt x="225" y="213"/>
                    <a:pt x="306" y="149"/>
                    <a:pt x="324" y="97"/>
                  </a:cubicBezTo>
                  <a:cubicBezTo>
                    <a:pt x="343" y="42"/>
                    <a:pt x="304" y="1"/>
                    <a:pt x="2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9"/>
            <p:cNvSpPr/>
            <p:nvPr/>
          </p:nvSpPr>
          <p:spPr>
            <a:xfrm>
              <a:off x="667666" y="3978154"/>
              <a:ext cx="32593" cy="30420"/>
            </a:xfrm>
            <a:custGeom>
              <a:avLst/>
              <a:gdLst/>
              <a:ahLst/>
              <a:cxnLst/>
              <a:rect l="l" t="t" r="r" b="b"/>
              <a:pathLst>
                <a:path w="375" h="350" extrusionOk="0">
                  <a:moveTo>
                    <a:pt x="219" y="1"/>
                  </a:moveTo>
                  <a:cubicBezTo>
                    <a:pt x="215" y="1"/>
                    <a:pt x="212" y="1"/>
                    <a:pt x="209" y="1"/>
                  </a:cubicBezTo>
                  <a:cubicBezTo>
                    <a:pt x="104" y="7"/>
                    <a:pt x="11" y="100"/>
                    <a:pt x="6" y="198"/>
                  </a:cubicBezTo>
                  <a:cubicBezTo>
                    <a:pt x="1" y="288"/>
                    <a:pt x="64" y="349"/>
                    <a:pt x="152" y="349"/>
                  </a:cubicBezTo>
                  <a:cubicBezTo>
                    <a:pt x="159" y="349"/>
                    <a:pt x="166" y="349"/>
                    <a:pt x="174" y="348"/>
                  </a:cubicBezTo>
                  <a:cubicBezTo>
                    <a:pt x="266" y="337"/>
                    <a:pt x="347" y="255"/>
                    <a:pt x="364" y="163"/>
                  </a:cubicBezTo>
                  <a:cubicBezTo>
                    <a:pt x="375" y="74"/>
                    <a:pt x="311" y="1"/>
                    <a:pt x="2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9"/>
            <p:cNvSpPr/>
            <p:nvPr/>
          </p:nvSpPr>
          <p:spPr>
            <a:xfrm>
              <a:off x="669578" y="3928960"/>
              <a:ext cx="32767" cy="35722"/>
            </a:xfrm>
            <a:custGeom>
              <a:avLst/>
              <a:gdLst/>
              <a:ahLst/>
              <a:cxnLst/>
              <a:rect l="l" t="t" r="r" b="b"/>
              <a:pathLst>
                <a:path w="377" h="411" extrusionOk="0">
                  <a:moveTo>
                    <a:pt x="198" y="0"/>
                  </a:moveTo>
                  <a:cubicBezTo>
                    <a:pt x="88" y="0"/>
                    <a:pt x="1" y="92"/>
                    <a:pt x="1" y="209"/>
                  </a:cubicBezTo>
                  <a:cubicBezTo>
                    <a:pt x="1" y="320"/>
                    <a:pt x="82" y="410"/>
                    <a:pt x="181" y="410"/>
                  </a:cubicBezTo>
                  <a:cubicBezTo>
                    <a:pt x="185" y="410"/>
                    <a:pt x="188" y="410"/>
                    <a:pt x="192" y="410"/>
                  </a:cubicBezTo>
                  <a:cubicBezTo>
                    <a:pt x="296" y="405"/>
                    <a:pt x="377" y="313"/>
                    <a:pt x="377" y="209"/>
                  </a:cubicBezTo>
                  <a:cubicBezTo>
                    <a:pt x="377" y="98"/>
                    <a:pt x="296" y="6"/>
                    <a:pt x="1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9"/>
            <p:cNvSpPr/>
            <p:nvPr/>
          </p:nvSpPr>
          <p:spPr>
            <a:xfrm>
              <a:off x="667666" y="3883590"/>
              <a:ext cx="33202" cy="31811"/>
            </a:xfrm>
            <a:custGeom>
              <a:avLst/>
              <a:gdLst/>
              <a:ahLst/>
              <a:cxnLst/>
              <a:rect l="l" t="t" r="r" b="b"/>
              <a:pathLst>
                <a:path w="382" h="366" extrusionOk="0">
                  <a:moveTo>
                    <a:pt x="157" y="0"/>
                  </a:moveTo>
                  <a:cubicBezTo>
                    <a:pt x="69" y="0"/>
                    <a:pt x="1" y="67"/>
                    <a:pt x="6" y="163"/>
                  </a:cubicBezTo>
                  <a:cubicBezTo>
                    <a:pt x="11" y="267"/>
                    <a:pt x="104" y="360"/>
                    <a:pt x="214" y="366"/>
                  </a:cubicBezTo>
                  <a:cubicBezTo>
                    <a:pt x="217" y="366"/>
                    <a:pt x="221" y="366"/>
                    <a:pt x="224" y="366"/>
                  </a:cubicBezTo>
                  <a:cubicBezTo>
                    <a:pt x="317" y="366"/>
                    <a:pt x="382" y="287"/>
                    <a:pt x="370" y="192"/>
                  </a:cubicBezTo>
                  <a:cubicBezTo>
                    <a:pt x="359" y="99"/>
                    <a:pt x="271" y="13"/>
                    <a:pt x="179" y="2"/>
                  </a:cubicBezTo>
                  <a:cubicBezTo>
                    <a:pt x="172" y="1"/>
                    <a:pt x="164" y="0"/>
                    <a:pt x="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9"/>
            <p:cNvSpPr/>
            <p:nvPr/>
          </p:nvSpPr>
          <p:spPr>
            <a:xfrm>
              <a:off x="664189" y="3852127"/>
              <a:ext cx="30507" cy="21207"/>
            </a:xfrm>
            <a:custGeom>
              <a:avLst/>
              <a:gdLst/>
              <a:ahLst/>
              <a:cxnLst/>
              <a:rect l="l" t="t" r="r" b="b"/>
              <a:pathLst>
                <a:path w="351" h="244" extrusionOk="0">
                  <a:moveTo>
                    <a:pt x="112" y="0"/>
                  </a:moveTo>
                  <a:cubicBezTo>
                    <a:pt x="45" y="0"/>
                    <a:pt x="1" y="38"/>
                    <a:pt x="11" y="92"/>
                  </a:cubicBezTo>
                  <a:cubicBezTo>
                    <a:pt x="17" y="161"/>
                    <a:pt x="103" y="231"/>
                    <a:pt x="201" y="242"/>
                  </a:cubicBezTo>
                  <a:cubicBezTo>
                    <a:pt x="211" y="243"/>
                    <a:pt x="220" y="243"/>
                    <a:pt x="228" y="243"/>
                  </a:cubicBezTo>
                  <a:cubicBezTo>
                    <a:pt x="305" y="243"/>
                    <a:pt x="350" y="200"/>
                    <a:pt x="329" y="137"/>
                  </a:cubicBezTo>
                  <a:cubicBezTo>
                    <a:pt x="311" y="79"/>
                    <a:pt x="236" y="17"/>
                    <a:pt x="150" y="4"/>
                  </a:cubicBezTo>
                  <a:cubicBezTo>
                    <a:pt x="137" y="2"/>
                    <a:pt x="124" y="0"/>
                    <a:pt x="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9"/>
            <p:cNvSpPr/>
            <p:nvPr/>
          </p:nvSpPr>
          <p:spPr>
            <a:xfrm>
              <a:off x="660191" y="3835526"/>
              <a:ext cx="25727" cy="11299"/>
            </a:xfrm>
            <a:custGeom>
              <a:avLst/>
              <a:gdLst/>
              <a:ahLst/>
              <a:cxnLst/>
              <a:rect l="l" t="t" r="r" b="b"/>
              <a:pathLst>
                <a:path w="296" h="130" extrusionOk="0">
                  <a:moveTo>
                    <a:pt x="71" y="0"/>
                  </a:moveTo>
                  <a:cubicBezTo>
                    <a:pt x="28" y="0"/>
                    <a:pt x="0" y="13"/>
                    <a:pt x="4" y="34"/>
                  </a:cubicBezTo>
                  <a:cubicBezTo>
                    <a:pt x="17" y="69"/>
                    <a:pt x="92" y="109"/>
                    <a:pt x="172" y="126"/>
                  </a:cubicBezTo>
                  <a:cubicBezTo>
                    <a:pt x="190" y="128"/>
                    <a:pt x="205" y="130"/>
                    <a:pt x="219" y="130"/>
                  </a:cubicBezTo>
                  <a:cubicBezTo>
                    <a:pt x="270" y="130"/>
                    <a:pt x="295" y="113"/>
                    <a:pt x="277" y="85"/>
                  </a:cubicBezTo>
                  <a:cubicBezTo>
                    <a:pt x="260" y="56"/>
                    <a:pt x="190" y="22"/>
                    <a:pt x="121" y="5"/>
                  </a:cubicBezTo>
                  <a:cubicBezTo>
                    <a:pt x="103" y="2"/>
                    <a:pt x="86" y="0"/>
                    <a:pt x="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9"/>
            <p:cNvSpPr/>
            <p:nvPr/>
          </p:nvSpPr>
          <p:spPr>
            <a:xfrm>
              <a:off x="656454" y="3829703"/>
              <a:ext cx="20425" cy="4954"/>
            </a:xfrm>
            <a:custGeom>
              <a:avLst/>
              <a:gdLst/>
              <a:ahLst/>
              <a:cxnLst/>
              <a:rect l="l" t="t" r="r" b="b"/>
              <a:pathLst>
                <a:path w="235" h="57" extrusionOk="0">
                  <a:moveTo>
                    <a:pt x="6" y="0"/>
                  </a:moveTo>
                  <a:cubicBezTo>
                    <a:pt x="2" y="0"/>
                    <a:pt x="0" y="1"/>
                    <a:pt x="2" y="3"/>
                  </a:cubicBezTo>
                  <a:cubicBezTo>
                    <a:pt x="13" y="14"/>
                    <a:pt x="77" y="32"/>
                    <a:pt x="146" y="43"/>
                  </a:cubicBezTo>
                  <a:cubicBezTo>
                    <a:pt x="181" y="52"/>
                    <a:pt x="207" y="56"/>
                    <a:pt x="221" y="56"/>
                  </a:cubicBezTo>
                  <a:cubicBezTo>
                    <a:pt x="232" y="56"/>
                    <a:pt x="235" y="53"/>
                    <a:pt x="226" y="48"/>
                  </a:cubicBezTo>
                  <a:cubicBezTo>
                    <a:pt x="210" y="43"/>
                    <a:pt x="152" y="25"/>
                    <a:pt x="95" y="14"/>
                  </a:cubicBezTo>
                  <a:cubicBezTo>
                    <a:pt x="52" y="6"/>
                    <a:pt x="19" y="0"/>
                    <a:pt x="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9"/>
            <p:cNvSpPr/>
            <p:nvPr/>
          </p:nvSpPr>
          <p:spPr>
            <a:xfrm>
              <a:off x="694262" y="4030563"/>
              <a:ext cx="18947" cy="12603"/>
            </a:xfrm>
            <a:custGeom>
              <a:avLst/>
              <a:gdLst/>
              <a:ahLst/>
              <a:cxnLst/>
              <a:rect l="l" t="t" r="r" b="b"/>
              <a:pathLst>
                <a:path w="218" h="145" extrusionOk="0">
                  <a:moveTo>
                    <a:pt x="205" y="0"/>
                  </a:moveTo>
                  <a:cubicBezTo>
                    <a:pt x="196" y="0"/>
                    <a:pt x="180" y="5"/>
                    <a:pt x="157" y="17"/>
                  </a:cubicBezTo>
                  <a:cubicBezTo>
                    <a:pt x="104" y="46"/>
                    <a:pt x="34" y="92"/>
                    <a:pt x="12" y="127"/>
                  </a:cubicBezTo>
                  <a:cubicBezTo>
                    <a:pt x="0" y="139"/>
                    <a:pt x="0" y="145"/>
                    <a:pt x="10" y="145"/>
                  </a:cubicBezTo>
                  <a:cubicBezTo>
                    <a:pt x="19" y="145"/>
                    <a:pt x="38" y="139"/>
                    <a:pt x="64" y="127"/>
                  </a:cubicBezTo>
                  <a:cubicBezTo>
                    <a:pt x="111" y="98"/>
                    <a:pt x="168" y="58"/>
                    <a:pt x="197" y="28"/>
                  </a:cubicBezTo>
                  <a:cubicBezTo>
                    <a:pt x="214" y="11"/>
                    <a:pt x="217" y="0"/>
                    <a:pt x="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9"/>
            <p:cNvSpPr/>
            <p:nvPr/>
          </p:nvSpPr>
          <p:spPr>
            <a:xfrm>
              <a:off x="704431" y="4008139"/>
              <a:ext cx="21120" cy="19556"/>
            </a:xfrm>
            <a:custGeom>
              <a:avLst/>
              <a:gdLst/>
              <a:ahLst/>
              <a:cxnLst/>
              <a:rect l="l" t="t" r="r" b="b"/>
              <a:pathLst>
                <a:path w="243" h="225" extrusionOk="0">
                  <a:moveTo>
                    <a:pt x="207" y="0"/>
                  </a:moveTo>
                  <a:cubicBezTo>
                    <a:pt x="198" y="0"/>
                    <a:pt x="186" y="3"/>
                    <a:pt x="173" y="9"/>
                  </a:cubicBezTo>
                  <a:cubicBezTo>
                    <a:pt x="109" y="32"/>
                    <a:pt x="40" y="102"/>
                    <a:pt x="16" y="166"/>
                  </a:cubicBezTo>
                  <a:cubicBezTo>
                    <a:pt x="0" y="202"/>
                    <a:pt x="10" y="224"/>
                    <a:pt x="37" y="224"/>
                  </a:cubicBezTo>
                  <a:cubicBezTo>
                    <a:pt x="48" y="224"/>
                    <a:pt x="63" y="220"/>
                    <a:pt x="80" y="211"/>
                  </a:cubicBezTo>
                  <a:cubicBezTo>
                    <a:pt x="133" y="188"/>
                    <a:pt x="195" y="124"/>
                    <a:pt x="224" y="73"/>
                  </a:cubicBezTo>
                  <a:cubicBezTo>
                    <a:pt x="242" y="28"/>
                    <a:pt x="236" y="0"/>
                    <a:pt x="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9"/>
            <p:cNvSpPr/>
            <p:nvPr/>
          </p:nvSpPr>
          <p:spPr>
            <a:xfrm>
              <a:off x="713557" y="3973026"/>
              <a:ext cx="21381" cy="27378"/>
            </a:xfrm>
            <a:custGeom>
              <a:avLst/>
              <a:gdLst/>
              <a:ahLst/>
              <a:cxnLst/>
              <a:rect l="l" t="t" r="r" b="b"/>
              <a:pathLst>
                <a:path w="246" h="315" extrusionOk="0">
                  <a:moveTo>
                    <a:pt x="173" y="0"/>
                  </a:moveTo>
                  <a:cubicBezTo>
                    <a:pt x="169" y="0"/>
                    <a:pt x="164" y="1"/>
                    <a:pt x="160" y="2"/>
                  </a:cubicBezTo>
                  <a:cubicBezTo>
                    <a:pt x="90" y="14"/>
                    <a:pt x="28" y="100"/>
                    <a:pt x="10" y="193"/>
                  </a:cubicBezTo>
                  <a:cubicBezTo>
                    <a:pt x="0" y="265"/>
                    <a:pt x="27" y="314"/>
                    <a:pt x="70" y="314"/>
                  </a:cubicBezTo>
                  <a:cubicBezTo>
                    <a:pt x="79" y="314"/>
                    <a:pt x="88" y="312"/>
                    <a:pt x="97" y="309"/>
                  </a:cubicBezTo>
                  <a:cubicBezTo>
                    <a:pt x="154" y="285"/>
                    <a:pt x="212" y="210"/>
                    <a:pt x="229" y="129"/>
                  </a:cubicBezTo>
                  <a:cubicBezTo>
                    <a:pt x="246" y="55"/>
                    <a:pt x="222" y="0"/>
                    <a:pt x="1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9"/>
            <p:cNvSpPr/>
            <p:nvPr/>
          </p:nvSpPr>
          <p:spPr>
            <a:xfrm>
              <a:off x="718337" y="3930872"/>
              <a:ext cx="19730" cy="30768"/>
            </a:xfrm>
            <a:custGeom>
              <a:avLst/>
              <a:gdLst/>
              <a:ahLst/>
              <a:cxnLst/>
              <a:rect l="l" t="t" r="r" b="b"/>
              <a:pathLst>
                <a:path w="227" h="354" extrusionOk="0">
                  <a:moveTo>
                    <a:pt x="116" y="0"/>
                  </a:moveTo>
                  <a:cubicBezTo>
                    <a:pt x="50" y="0"/>
                    <a:pt x="0" y="79"/>
                    <a:pt x="0" y="180"/>
                  </a:cubicBezTo>
                  <a:cubicBezTo>
                    <a:pt x="0" y="280"/>
                    <a:pt x="49" y="354"/>
                    <a:pt x="109" y="354"/>
                  </a:cubicBezTo>
                  <a:cubicBezTo>
                    <a:pt x="112" y="354"/>
                    <a:pt x="114" y="354"/>
                    <a:pt x="117" y="353"/>
                  </a:cubicBezTo>
                  <a:cubicBezTo>
                    <a:pt x="174" y="348"/>
                    <a:pt x="227" y="267"/>
                    <a:pt x="227" y="174"/>
                  </a:cubicBezTo>
                  <a:cubicBezTo>
                    <a:pt x="227" y="88"/>
                    <a:pt x="181" y="6"/>
                    <a:pt x="123" y="1"/>
                  </a:cubicBezTo>
                  <a:cubicBezTo>
                    <a:pt x="120" y="1"/>
                    <a:pt x="118" y="0"/>
                    <a:pt x="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9"/>
            <p:cNvSpPr/>
            <p:nvPr/>
          </p:nvSpPr>
          <p:spPr>
            <a:xfrm>
              <a:off x="714513" y="3891412"/>
              <a:ext cx="21468" cy="27987"/>
            </a:xfrm>
            <a:custGeom>
              <a:avLst/>
              <a:gdLst/>
              <a:ahLst/>
              <a:cxnLst/>
              <a:rect l="l" t="t" r="r" b="b"/>
              <a:pathLst>
                <a:path w="247" h="322" extrusionOk="0">
                  <a:moveTo>
                    <a:pt x="80" y="0"/>
                  </a:moveTo>
                  <a:cubicBezTo>
                    <a:pt x="30" y="0"/>
                    <a:pt x="0" y="50"/>
                    <a:pt x="10" y="131"/>
                  </a:cubicBezTo>
                  <a:cubicBezTo>
                    <a:pt x="22" y="224"/>
                    <a:pt x="92" y="310"/>
                    <a:pt x="156" y="321"/>
                  </a:cubicBezTo>
                  <a:cubicBezTo>
                    <a:pt x="158" y="322"/>
                    <a:pt x="161" y="322"/>
                    <a:pt x="164" y="322"/>
                  </a:cubicBezTo>
                  <a:cubicBezTo>
                    <a:pt x="216" y="322"/>
                    <a:pt x="246" y="260"/>
                    <a:pt x="231" y="183"/>
                  </a:cubicBezTo>
                  <a:cubicBezTo>
                    <a:pt x="218" y="102"/>
                    <a:pt x="161" y="21"/>
                    <a:pt x="103" y="3"/>
                  </a:cubicBezTo>
                  <a:cubicBezTo>
                    <a:pt x="95" y="1"/>
                    <a:pt x="87" y="0"/>
                    <a:pt x="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9"/>
            <p:cNvSpPr/>
            <p:nvPr/>
          </p:nvSpPr>
          <p:spPr>
            <a:xfrm>
              <a:off x="705822" y="3862035"/>
              <a:ext cx="21729" cy="20860"/>
            </a:xfrm>
            <a:custGeom>
              <a:avLst/>
              <a:gdLst/>
              <a:ahLst/>
              <a:cxnLst/>
              <a:rect l="l" t="t" r="r" b="b"/>
              <a:pathLst>
                <a:path w="250" h="240" extrusionOk="0">
                  <a:moveTo>
                    <a:pt x="44" y="1"/>
                  </a:moveTo>
                  <a:cubicBezTo>
                    <a:pt x="12" y="1"/>
                    <a:pt x="1" y="28"/>
                    <a:pt x="18" y="69"/>
                  </a:cubicBezTo>
                  <a:cubicBezTo>
                    <a:pt x="40" y="139"/>
                    <a:pt x="110" y="208"/>
                    <a:pt x="174" y="232"/>
                  </a:cubicBezTo>
                  <a:cubicBezTo>
                    <a:pt x="186" y="237"/>
                    <a:pt x="197" y="239"/>
                    <a:pt x="206" y="239"/>
                  </a:cubicBezTo>
                  <a:cubicBezTo>
                    <a:pt x="240" y="239"/>
                    <a:pt x="249" y="208"/>
                    <a:pt x="226" y="162"/>
                  </a:cubicBezTo>
                  <a:cubicBezTo>
                    <a:pt x="203" y="104"/>
                    <a:pt x="139" y="35"/>
                    <a:pt x="88" y="12"/>
                  </a:cubicBezTo>
                  <a:cubicBezTo>
                    <a:pt x="70" y="5"/>
                    <a:pt x="56" y="1"/>
                    <a:pt x="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9"/>
            <p:cNvSpPr/>
            <p:nvPr/>
          </p:nvSpPr>
          <p:spPr>
            <a:xfrm>
              <a:off x="695740" y="3845000"/>
              <a:ext cx="19295" cy="13559"/>
            </a:xfrm>
            <a:custGeom>
              <a:avLst/>
              <a:gdLst/>
              <a:ahLst/>
              <a:cxnLst/>
              <a:rect l="l" t="t" r="r" b="b"/>
              <a:pathLst>
                <a:path w="222" h="156" extrusionOk="0">
                  <a:moveTo>
                    <a:pt x="12" y="1"/>
                  </a:moveTo>
                  <a:cubicBezTo>
                    <a:pt x="1" y="1"/>
                    <a:pt x="0" y="8"/>
                    <a:pt x="12" y="22"/>
                  </a:cubicBezTo>
                  <a:cubicBezTo>
                    <a:pt x="36" y="64"/>
                    <a:pt x="105" y="115"/>
                    <a:pt x="163" y="139"/>
                  </a:cubicBezTo>
                  <a:cubicBezTo>
                    <a:pt x="183" y="150"/>
                    <a:pt x="198" y="155"/>
                    <a:pt x="207" y="155"/>
                  </a:cubicBezTo>
                  <a:cubicBezTo>
                    <a:pt x="222" y="155"/>
                    <a:pt x="221" y="142"/>
                    <a:pt x="204" y="121"/>
                  </a:cubicBezTo>
                  <a:cubicBezTo>
                    <a:pt x="174" y="92"/>
                    <a:pt x="116" y="46"/>
                    <a:pt x="65" y="17"/>
                  </a:cubicBezTo>
                  <a:cubicBezTo>
                    <a:pt x="40" y="6"/>
                    <a:pt x="22" y="1"/>
                    <a:pt x="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9"/>
            <p:cNvSpPr/>
            <p:nvPr/>
          </p:nvSpPr>
          <p:spPr>
            <a:xfrm>
              <a:off x="729463" y="3995537"/>
              <a:ext cx="12777" cy="18252"/>
            </a:xfrm>
            <a:custGeom>
              <a:avLst/>
              <a:gdLst/>
              <a:ahLst/>
              <a:cxnLst/>
              <a:rect l="l" t="t" r="r" b="b"/>
              <a:pathLst>
                <a:path w="147" h="210" extrusionOk="0">
                  <a:moveTo>
                    <a:pt x="139" y="1"/>
                  </a:moveTo>
                  <a:cubicBezTo>
                    <a:pt x="137" y="1"/>
                    <a:pt x="133" y="3"/>
                    <a:pt x="128" y="9"/>
                  </a:cubicBezTo>
                  <a:cubicBezTo>
                    <a:pt x="99" y="38"/>
                    <a:pt x="53" y="102"/>
                    <a:pt x="24" y="159"/>
                  </a:cubicBezTo>
                  <a:cubicBezTo>
                    <a:pt x="5" y="193"/>
                    <a:pt x="1" y="210"/>
                    <a:pt x="8" y="210"/>
                  </a:cubicBezTo>
                  <a:cubicBezTo>
                    <a:pt x="11" y="210"/>
                    <a:pt x="19" y="204"/>
                    <a:pt x="29" y="194"/>
                  </a:cubicBezTo>
                  <a:cubicBezTo>
                    <a:pt x="59" y="165"/>
                    <a:pt x="93" y="108"/>
                    <a:pt x="122" y="61"/>
                  </a:cubicBezTo>
                  <a:cubicBezTo>
                    <a:pt x="139" y="26"/>
                    <a:pt x="146" y="1"/>
                    <a:pt x="1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9"/>
            <p:cNvSpPr/>
            <p:nvPr/>
          </p:nvSpPr>
          <p:spPr>
            <a:xfrm>
              <a:off x="740327" y="3966942"/>
              <a:ext cx="10169" cy="22511"/>
            </a:xfrm>
            <a:custGeom>
              <a:avLst/>
              <a:gdLst/>
              <a:ahLst/>
              <a:cxnLst/>
              <a:rect l="l" t="t" r="r" b="b"/>
              <a:pathLst>
                <a:path w="117" h="259" extrusionOk="0">
                  <a:moveTo>
                    <a:pt x="100" y="1"/>
                  </a:moveTo>
                  <a:cubicBezTo>
                    <a:pt x="98" y="1"/>
                    <a:pt x="96" y="1"/>
                    <a:pt x="95" y="2"/>
                  </a:cubicBezTo>
                  <a:cubicBezTo>
                    <a:pt x="67" y="15"/>
                    <a:pt x="32" y="90"/>
                    <a:pt x="14" y="165"/>
                  </a:cubicBezTo>
                  <a:cubicBezTo>
                    <a:pt x="1" y="224"/>
                    <a:pt x="5" y="258"/>
                    <a:pt x="19" y="258"/>
                  </a:cubicBezTo>
                  <a:cubicBezTo>
                    <a:pt x="23" y="258"/>
                    <a:pt x="27" y="256"/>
                    <a:pt x="32" y="251"/>
                  </a:cubicBezTo>
                  <a:cubicBezTo>
                    <a:pt x="54" y="234"/>
                    <a:pt x="89" y="165"/>
                    <a:pt x="102" y="106"/>
                  </a:cubicBezTo>
                  <a:cubicBezTo>
                    <a:pt x="117" y="44"/>
                    <a:pt x="114" y="1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9"/>
            <p:cNvSpPr/>
            <p:nvPr/>
          </p:nvSpPr>
          <p:spPr>
            <a:xfrm>
              <a:off x="745455" y="3933392"/>
              <a:ext cx="7735" cy="24771"/>
            </a:xfrm>
            <a:custGeom>
              <a:avLst/>
              <a:gdLst/>
              <a:ahLst/>
              <a:cxnLst/>
              <a:rect l="l" t="t" r="r" b="b"/>
              <a:pathLst>
                <a:path w="89" h="285" extrusionOk="0">
                  <a:moveTo>
                    <a:pt x="50" y="1"/>
                  </a:moveTo>
                  <a:cubicBezTo>
                    <a:pt x="23" y="1"/>
                    <a:pt x="1" y="63"/>
                    <a:pt x="1" y="145"/>
                  </a:cubicBezTo>
                  <a:cubicBezTo>
                    <a:pt x="1" y="224"/>
                    <a:pt x="17" y="284"/>
                    <a:pt x="45" y="284"/>
                  </a:cubicBezTo>
                  <a:cubicBezTo>
                    <a:pt x="46" y="284"/>
                    <a:pt x="47" y="284"/>
                    <a:pt x="48" y="284"/>
                  </a:cubicBezTo>
                  <a:cubicBezTo>
                    <a:pt x="70" y="279"/>
                    <a:pt x="88" y="209"/>
                    <a:pt x="88" y="140"/>
                  </a:cubicBezTo>
                  <a:cubicBezTo>
                    <a:pt x="88" y="70"/>
                    <a:pt x="70" y="6"/>
                    <a:pt x="54" y="1"/>
                  </a:cubicBezTo>
                  <a:cubicBezTo>
                    <a:pt x="52" y="1"/>
                    <a:pt x="51" y="1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9"/>
            <p:cNvSpPr/>
            <p:nvPr/>
          </p:nvSpPr>
          <p:spPr>
            <a:xfrm>
              <a:off x="741283" y="3901234"/>
              <a:ext cx="10169" cy="22859"/>
            </a:xfrm>
            <a:custGeom>
              <a:avLst/>
              <a:gdLst/>
              <a:ahLst/>
              <a:cxnLst/>
              <a:rect l="l" t="t" r="r" b="b"/>
              <a:pathLst>
                <a:path w="117" h="263" extrusionOk="0">
                  <a:moveTo>
                    <a:pt x="24" y="1"/>
                  </a:moveTo>
                  <a:cubicBezTo>
                    <a:pt x="6" y="1"/>
                    <a:pt x="0" y="43"/>
                    <a:pt x="14" y="104"/>
                  </a:cubicBezTo>
                  <a:cubicBezTo>
                    <a:pt x="32" y="181"/>
                    <a:pt x="61" y="256"/>
                    <a:pt x="91" y="261"/>
                  </a:cubicBezTo>
                  <a:cubicBezTo>
                    <a:pt x="93" y="262"/>
                    <a:pt x="95" y="263"/>
                    <a:pt x="97" y="263"/>
                  </a:cubicBezTo>
                  <a:cubicBezTo>
                    <a:pt x="114" y="263"/>
                    <a:pt x="117" y="219"/>
                    <a:pt x="102" y="157"/>
                  </a:cubicBezTo>
                  <a:cubicBezTo>
                    <a:pt x="91" y="93"/>
                    <a:pt x="61" y="24"/>
                    <a:pt x="38" y="7"/>
                  </a:cubicBezTo>
                  <a:cubicBezTo>
                    <a:pt x="33" y="3"/>
                    <a:pt x="28" y="1"/>
                    <a:pt x="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9"/>
            <p:cNvSpPr/>
            <p:nvPr/>
          </p:nvSpPr>
          <p:spPr>
            <a:xfrm>
              <a:off x="731462" y="3875942"/>
              <a:ext cx="12342" cy="18600"/>
            </a:xfrm>
            <a:custGeom>
              <a:avLst/>
              <a:gdLst/>
              <a:ahLst/>
              <a:cxnLst/>
              <a:rect l="l" t="t" r="r" b="b"/>
              <a:pathLst>
                <a:path w="142" h="214" extrusionOk="0">
                  <a:moveTo>
                    <a:pt x="9" y="0"/>
                  </a:moveTo>
                  <a:cubicBezTo>
                    <a:pt x="0" y="0"/>
                    <a:pt x="2" y="19"/>
                    <a:pt x="17" y="55"/>
                  </a:cubicBezTo>
                  <a:cubicBezTo>
                    <a:pt x="47" y="112"/>
                    <a:pt x="92" y="181"/>
                    <a:pt x="122" y="205"/>
                  </a:cubicBezTo>
                  <a:cubicBezTo>
                    <a:pt x="127" y="211"/>
                    <a:pt x="131" y="213"/>
                    <a:pt x="134" y="213"/>
                  </a:cubicBezTo>
                  <a:cubicBezTo>
                    <a:pt x="142" y="213"/>
                    <a:pt x="134" y="187"/>
                    <a:pt x="116" y="147"/>
                  </a:cubicBezTo>
                  <a:cubicBezTo>
                    <a:pt x="92" y="101"/>
                    <a:pt x="52" y="37"/>
                    <a:pt x="30" y="13"/>
                  </a:cubicBezTo>
                  <a:cubicBezTo>
                    <a:pt x="21" y="4"/>
                    <a:pt x="14" y="0"/>
                    <a:pt x="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9"/>
            <p:cNvSpPr/>
            <p:nvPr/>
          </p:nvSpPr>
          <p:spPr>
            <a:xfrm>
              <a:off x="536337" y="3830398"/>
              <a:ext cx="179653" cy="130720"/>
            </a:xfrm>
            <a:custGeom>
              <a:avLst/>
              <a:gdLst/>
              <a:ahLst/>
              <a:cxnLst/>
              <a:rect l="l" t="t" r="r" b="b"/>
              <a:pathLst>
                <a:path w="2067" h="1504" extrusionOk="0">
                  <a:moveTo>
                    <a:pt x="487" y="179"/>
                  </a:moveTo>
                  <a:lnTo>
                    <a:pt x="487" y="179"/>
                  </a:lnTo>
                  <a:cubicBezTo>
                    <a:pt x="463" y="197"/>
                    <a:pt x="435" y="208"/>
                    <a:pt x="417" y="225"/>
                  </a:cubicBezTo>
                  <a:cubicBezTo>
                    <a:pt x="423" y="225"/>
                    <a:pt x="423" y="225"/>
                    <a:pt x="423" y="238"/>
                  </a:cubicBezTo>
                  <a:cubicBezTo>
                    <a:pt x="428" y="232"/>
                    <a:pt x="428" y="232"/>
                    <a:pt x="435" y="232"/>
                  </a:cubicBezTo>
                  <a:lnTo>
                    <a:pt x="487" y="179"/>
                  </a:lnTo>
                  <a:close/>
                  <a:moveTo>
                    <a:pt x="1597" y="243"/>
                  </a:moveTo>
                  <a:cubicBezTo>
                    <a:pt x="1608" y="243"/>
                    <a:pt x="1621" y="249"/>
                    <a:pt x="1632" y="249"/>
                  </a:cubicBezTo>
                  <a:cubicBezTo>
                    <a:pt x="1720" y="267"/>
                    <a:pt x="1800" y="329"/>
                    <a:pt x="1817" y="393"/>
                  </a:cubicBezTo>
                  <a:cubicBezTo>
                    <a:pt x="1835" y="451"/>
                    <a:pt x="1795" y="497"/>
                    <a:pt x="1713" y="497"/>
                  </a:cubicBezTo>
                  <a:lnTo>
                    <a:pt x="1685" y="497"/>
                  </a:lnTo>
                  <a:cubicBezTo>
                    <a:pt x="1678" y="492"/>
                    <a:pt x="1667" y="492"/>
                    <a:pt x="1656" y="492"/>
                  </a:cubicBezTo>
                  <a:cubicBezTo>
                    <a:pt x="1568" y="468"/>
                    <a:pt x="1488" y="406"/>
                    <a:pt x="1482" y="342"/>
                  </a:cubicBezTo>
                  <a:cubicBezTo>
                    <a:pt x="1477" y="294"/>
                    <a:pt x="1499" y="267"/>
                    <a:pt x="1546" y="254"/>
                  </a:cubicBezTo>
                  <a:cubicBezTo>
                    <a:pt x="1557" y="249"/>
                    <a:pt x="1574" y="243"/>
                    <a:pt x="1597" y="243"/>
                  </a:cubicBezTo>
                  <a:close/>
                  <a:moveTo>
                    <a:pt x="284" y="428"/>
                  </a:moveTo>
                  <a:cubicBezTo>
                    <a:pt x="302" y="428"/>
                    <a:pt x="307" y="451"/>
                    <a:pt x="289" y="492"/>
                  </a:cubicBezTo>
                  <a:cubicBezTo>
                    <a:pt x="267" y="555"/>
                    <a:pt x="203" y="625"/>
                    <a:pt x="158" y="649"/>
                  </a:cubicBezTo>
                  <a:cubicBezTo>
                    <a:pt x="151" y="654"/>
                    <a:pt x="139" y="660"/>
                    <a:pt x="134" y="660"/>
                  </a:cubicBezTo>
                  <a:cubicBezTo>
                    <a:pt x="123" y="660"/>
                    <a:pt x="116" y="665"/>
                    <a:pt x="110" y="665"/>
                  </a:cubicBezTo>
                  <a:cubicBezTo>
                    <a:pt x="88" y="665"/>
                    <a:pt x="88" y="636"/>
                    <a:pt x="105" y="590"/>
                  </a:cubicBezTo>
                  <a:cubicBezTo>
                    <a:pt x="134" y="532"/>
                    <a:pt x="185" y="468"/>
                    <a:pt x="227" y="440"/>
                  </a:cubicBezTo>
                  <a:cubicBezTo>
                    <a:pt x="244" y="428"/>
                    <a:pt x="255" y="428"/>
                    <a:pt x="262" y="428"/>
                  </a:cubicBezTo>
                  <a:close/>
                  <a:moveTo>
                    <a:pt x="1082" y="590"/>
                  </a:moveTo>
                  <a:cubicBezTo>
                    <a:pt x="1170" y="590"/>
                    <a:pt x="1245" y="642"/>
                    <a:pt x="1268" y="718"/>
                  </a:cubicBezTo>
                  <a:cubicBezTo>
                    <a:pt x="1274" y="735"/>
                    <a:pt x="1279" y="753"/>
                    <a:pt x="1279" y="775"/>
                  </a:cubicBezTo>
                  <a:cubicBezTo>
                    <a:pt x="1279" y="885"/>
                    <a:pt x="1181" y="978"/>
                    <a:pt x="1066" y="978"/>
                  </a:cubicBezTo>
                  <a:lnTo>
                    <a:pt x="1060" y="978"/>
                  </a:lnTo>
                  <a:cubicBezTo>
                    <a:pt x="943" y="978"/>
                    <a:pt x="857" y="891"/>
                    <a:pt x="863" y="780"/>
                  </a:cubicBezTo>
                  <a:cubicBezTo>
                    <a:pt x="863" y="740"/>
                    <a:pt x="880" y="700"/>
                    <a:pt x="909" y="671"/>
                  </a:cubicBezTo>
                  <a:cubicBezTo>
                    <a:pt x="949" y="625"/>
                    <a:pt x="1007" y="590"/>
                    <a:pt x="1077" y="590"/>
                  </a:cubicBezTo>
                  <a:close/>
                  <a:moveTo>
                    <a:pt x="1690" y="614"/>
                  </a:moveTo>
                  <a:cubicBezTo>
                    <a:pt x="1713" y="619"/>
                    <a:pt x="1731" y="625"/>
                    <a:pt x="1754" y="630"/>
                  </a:cubicBezTo>
                  <a:cubicBezTo>
                    <a:pt x="1829" y="660"/>
                    <a:pt x="1893" y="735"/>
                    <a:pt x="1899" y="815"/>
                  </a:cubicBezTo>
                  <a:cubicBezTo>
                    <a:pt x="1910" y="914"/>
                    <a:pt x="1846" y="989"/>
                    <a:pt x="1747" y="989"/>
                  </a:cubicBezTo>
                  <a:lnTo>
                    <a:pt x="1736" y="989"/>
                  </a:lnTo>
                  <a:cubicBezTo>
                    <a:pt x="1672" y="989"/>
                    <a:pt x="1615" y="954"/>
                    <a:pt x="1574" y="903"/>
                  </a:cubicBezTo>
                  <a:cubicBezTo>
                    <a:pt x="1539" y="868"/>
                    <a:pt x="1522" y="822"/>
                    <a:pt x="1517" y="775"/>
                  </a:cubicBezTo>
                  <a:cubicBezTo>
                    <a:pt x="1517" y="683"/>
                    <a:pt x="1581" y="614"/>
                    <a:pt x="1667" y="614"/>
                  </a:cubicBezTo>
                  <a:close/>
                  <a:moveTo>
                    <a:pt x="1175" y="0"/>
                  </a:moveTo>
                  <a:cubicBezTo>
                    <a:pt x="1395" y="75"/>
                    <a:pt x="1360" y="294"/>
                    <a:pt x="1186" y="462"/>
                  </a:cubicBezTo>
                  <a:cubicBezTo>
                    <a:pt x="1053" y="596"/>
                    <a:pt x="834" y="694"/>
                    <a:pt x="649" y="705"/>
                  </a:cubicBezTo>
                  <a:cubicBezTo>
                    <a:pt x="643" y="705"/>
                    <a:pt x="637" y="711"/>
                    <a:pt x="631" y="711"/>
                  </a:cubicBezTo>
                  <a:cubicBezTo>
                    <a:pt x="643" y="735"/>
                    <a:pt x="649" y="758"/>
                    <a:pt x="643" y="793"/>
                  </a:cubicBezTo>
                  <a:cubicBezTo>
                    <a:pt x="637" y="850"/>
                    <a:pt x="609" y="908"/>
                    <a:pt x="562" y="943"/>
                  </a:cubicBezTo>
                  <a:cubicBezTo>
                    <a:pt x="532" y="978"/>
                    <a:pt x="487" y="1001"/>
                    <a:pt x="441" y="1007"/>
                  </a:cubicBezTo>
                  <a:lnTo>
                    <a:pt x="428" y="1007"/>
                  </a:lnTo>
                  <a:cubicBezTo>
                    <a:pt x="348" y="1007"/>
                    <a:pt x="296" y="937"/>
                    <a:pt x="313" y="844"/>
                  </a:cubicBezTo>
                  <a:cubicBezTo>
                    <a:pt x="319" y="775"/>
                    <a:pt x="371" y="705"/>
                    <a:pt x="428" y="671"/>
                  </a:cubicBezTo>
                  <a:cubicBezTo>
                    <a:pt x="331" y="625"/>
                    <a:pt x="278" y="537"/>
                    <a:pt x="319" y="411"/>
                  </a:cubicBezTo>
                  <a:cubicBezTo>
                    <a:pt x="331" y="376"/>
                    <a:pt x="348" y="347"/>
                    <a:pt x="366" y="312"/>
                  </a:cubicBezTo>
                  <a:lnTo>
                    <a:pt x="366" y="312"/>
                  </a:lnTo>
                  <a:cubicBezTo>
                    <a:pt x="342" y="336"/>
                    <a:pt x="313" y="358"/>
                    <a:pt x="289" y="371"/>
                  </a:cubicBezTo>
                  <a:cubicBezTo>
                    <a:pt x="273" y="382"/>
                    <a:pt x="262" y="387"/>
                    <a:pt x="262" y="387"/>
                  </a:cubicBezTo>
                  <a:cubicBezTo>
                    <a:pt x="255" y="387"/>
                    <a:pt x="255" y="387"/>
                    <a:pt x="255" y="382"/>
                  </a:cubicBezTo>
                  <a:cubicBezTo>
                    <a:pt x="249" y="387"/>
                    <a:pt x="238" y="387"/>
                    <a:pt x="238" y="387"/>
                  </a:cubicBezTo>
                  <a:cubicBezTo>
                    <a:pt x="233" y="387"/>
                    <a:pt x="233" y="387"/>
                    <a:pt x="233" y="382"/>
                  </a:cubicBezTo>
                  <a:cubicBezTo>
                    <a:pt x="169" y="457"/>
                    <a:pt x="110" y="544"/>
                    <a:pt x="64" y="636"/>
                  </a:cubicBezTo>
                  <a:cubicBezTo>
                    <a:pt x="19" y="729"/>
                    <a:pt x="1" y="822"/>
                    <a:pt x="1" y="908"/>
                  </a:cubicBezTo>
                  <a:cubicBezTo>
                    <a:pt x="24" y="839"/>
                    <a:pt x="64" y="780"/>
                    <a:pt x="99" y="764"/>
                  </a:cubicBezTo>
                  <a:cubicBezTo>
                    <a:pt x="105" y="758"/>
                    <a:pt x="110" y="758"/>
                    <a:pt x="116" y="758"/>
                  </a:cubicBezTo>
                  <a:cubicBezTo>
                    <a:pt x="123" y="753"/>
                    <a:pt x="123" y="753"/>
                    <a:pt x="128" y="753"/>
                  </a:cubicBezTo>
                  <a:cubicBezTo>
                    <a:pt x="134" y="746"/>
                    <a:pt x="139" y="746"/>
                    <a:pt x="145" y="746"/>
                  </a:cubicBezTo>
                  <a:cubicBezTo>
                    <a:pt x="180" y="746"/>
                    <a:pt x="203" y="793"/>
                    <a:pt x="185" y="868"/>
                  </a:cubicBezTo>
                  <a:cubicBezTo>
                    <a:pt x="174" y="948"/>
                    <a:pt x="128" y="1023"/>
                    <a:pt x="81" y="1041"/>
                  </a:cubicBezTo>
                  <a:cubicBezTo>
                    <a:pt x="70" y="1053"/>
                    <a:pt x="59" y="1058"/>
                    <a:pt x="46" y="1058"/>
                  </a:cubicBezTo>
                  <a:cubicBezTo>
                    <a:pt x="41" y="1058"/>
                    <a:pt x="41" y="1065"/>
                    <a:pt x="35" y="1065"/>
                  </a:cubicBezTo>
                  <a:cubicBezTo>
                    <a:pt x="46" y="1105"/>
                    <a:pt x="70" y="1140"/>
                    <a:pt x="94" y="1180"/>
                  </a:cubicBezTo>
                  <a:cubicBezTo>
                    <a:pt x="110" y="1186"/>
                    <a:pt x="123" y="1204"/>
                    <a:pt x="128" y="1226"/>
                  </a:cubicBezTo>
                  <a:cubicBezTo>
                    <a:pt x="169" y="1273"/>
                    <a:pt x="220" y="1314"/>
                    <a:pt x="278" y="1354"/>
                  </a:cubicBezTo>
                  <a:cubicBezTo>
                    <a:pt x="278" y="1290"/>
                    <a:pt x="307" y="1232"/>
                    <a:pt x="348" y="1197"/>
                  </a:cubicBezTo>
                  <a:cubicBezTo>
                    <a:pt x="371" y="1169"/>
                    <a:pt x="412" y="1146"/>
                    <a:pt x="452" y="1146"/>
                  </a:cubicBezTo>
                  <a:lnTo>
                    <a:pt x="457" y="1146"/>
                  </a:lnTo>
                  <a:cubicBezTo>
                    <a:pt x="545" y="1146"/>
                    <a:pt x="620" y="1232"/>
                    <a:pt x="620" y="1343"/>
                  </a:cubicBezTo>
                  <a:cubicBezTo>
                    <a:pt x="620" y="1389"/>
                    <a:pt x="609" y="1429"/>
                    <a:pt x="591" y="1458"/>
                  </a:cubicBezTo>
                  <a:cubicBezTo>
                    <a:pt x="585" y="1464"/>
                    <a:pt x="585" y="1469"/>
                    <a:pt x="580" y="1475"/>
                  </a:cubicBezTo>
                  <a:cubicBezTo>
                    <a:pt x="596" y="1482"/>
                    <a:pt x="609" y="1487"/>
                    <a:pt x="625" y="1487"/>
                  </a:cubicBezTo>
                  <a:cubicBezTo>
                    <a:pt x="689" y="1498"/>
                    <a:pt x="764" y="1504"/>
                    <a:pt x="834" y="1504"/>
                  </a:cubicBezTo>
                  <a:lnTo>
                    <a:pt x="898" y="1504"/>
                  </a:lnTo>
                  <a:cubicBezTo>
                    <a:pt x="863" y="1464"/>
                    <a:pt x="845" y="1418"/>
                    <a:pt x="845" y="1365"/>
                  </a:cubicBezTo>
                  <a:cubicBezTo>
                    <a:pt x="845" y="1336"/>
                    <a:pt x="852" y="1314"/>
                    <a:pt x="863" y="1290"/>
                  </a:cubicBezTo>
                  <a:cubicBezTo>
                    <a:pt x="886" y="1197"/>
                    <a:pt x="967" y="1128"/>
                    <a:pt x="1066" y="1128"/>
                  </a:cubicBezTo>
                  <a:cubicBezTo>
                    <a:pt x="1175" y="1128"/>
                    <a:pt x="1268" y="1215"/>
                    <a:pt x="1279" y="1325"/>
                  </a:cubicBezTo>
                  <a:cubicBezTo>
                    <a:pt x="1279" y="1336"/>
                    <a:pt x="1285" y="1354"/>
                    <a:pt x="1285" y="1365"/>
                  </a:cubicBezTo>
                  <a:cubicBezTo>
                    <a:pt x="1285" y="1389"/>
                    <a:pt x="1279" y="1418"/>
                    <a:pt x="1268" y="1434"/>
                  </a:cubicBezTo>
                  <a:cubicBezTo>
                    <a:pt x="1360" y="1405"/>
                    <a:pt x="1453" y="1371"/>
                    <a:pt x="1534" y="1325"/>
                  </a:cubicBezTo>
                  <a:cubicBezTo>
                    <a:pt x="1539" y="1221"/>
                    <a:pt x="1621" y="1134"/>
                    <a:pt x="1725" y="1134"/>
                  </a:cubicBezTo>
                  <a:lnTo>
                    <a:pt x="1731" y="1134"/>
                  </a:lnTo>
                  <a:cubicBezTo>
                    <a:pt x="1747" y="1134"/>
                    <a:pt x="1760" y="1140"/>
                    <a:pt x="1777" y="1146"/>
                  </a:cubicBezTo>
                  <a:cubicBezTo>
                    <a:pt x="1963" y="961"/>
                    <a:pt x="2067" y="718"/>
                    <a:pt x="1997" y="497"/>
                  </a:cubicBezTo>
                  <a:cubicBezTo>
                    <a:pt x="1985" y="475"/>
                    <a:pt x="1974" y="457"/>
                    <a:pt x="1968" y="433"/>
                  </a:cubicBezTo>
                  <a:cubicBezTo>
                    <a:pt x="1963" y="422"/>
                    <a:pt x="1956" y="411"/>
                    <a:pt x="1956" y="399"/>
                  </a:cubicBezTo>
                  <a:cubicBezTo>
                    <a:pt x="1945" y="371"/>
                    <a:pt x="1921" y="336"/>
                    <a:pt x="1899" y="307"/>
                  </a:cubicBezTo>
                  <a:cubicBezTo>
                    <a:pt x="1846" y="249"/>
                    <a:pt x="1789" y="197"/>
                    <a:pt x="1725" y="156"/>
                  </a:cubicBezTo>
                  <a:cubicBezTo>
                    <a:pt x="1725" y="168"/>
                    <a:pt x="1713" y="174"/>
                    <a:pt x="1696" y="179"/>
                  </a:cubicBezTo>
                  <a:cubicBezTo>
                    <a:pt x="1685" y="185"/>
                    <a:pt x="1672" y="185"/>
                    <a:pt x="1650" y="185"/>
                  </a:cubicBezTo>
                  <a:lnTo>
                    <a:pt x="1597" y="185"/>
                  </a:lnTo>
                  <a:cubicBezTo>
                    <a:pt x="1517" y="168"/>
                    <a:pt x="1442" y="128"/>
                    <a:pt x="1429" y="93"/>
                  </a:cubicBezTo>
                  <a:cubicBezTo>
                    <a:pt x="1429" y="81"/>
                    <a:pt x="1429" y="75"/>
                    <a:pt x="1442" y="70"/>
                  </a:cubicBezTo>
                  <a:cubicBezTo>
                    <a:pt x="1447" y="58"/>
                    <a:pt x="1470" y="51"/>
                    <a:pt x="1499" y="51"/>
                  </a:cubicBezTo>
                  <a:lnTo>
                    <a:pt x="1504" y="51"/>
                  </a:lnTo>
                  <a:cubicBezTo>
                    <a:pt x="1413" y="17"/>
                    <a:pt x="1309" y="0"/>
                    <a:pt x="1210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9"/>
            <p:cNvSpPr/>
            <p:nvPr/>
          </p:nvSpPr>
          <p:spPr>
            <a:xfrm>
              <a:off x="560500" y="3830398"/>
              <a:ext cx="97084" cy="61797"/>
            </a:xfrm>
            <a:custGeom>
              <a:avLst/>
              <a:gdLst/>
              <a:ahLst/>
              <a:cxnLst/>
              <a:rect l="l" t="t" r="r" b="b"/>
              <a:pathLst>
                <a:path w="1117" h="711" extrusionOk="0">
                  <a:moveTo>
                    <a:pt x="851" y="24"/>
                  </a:moveTo>
                  <a:cubicBezTo>
                    <a:pt x="921" y="24"/>
                    <a:pt x="978" y="46"/>
                    <a:pt x="978" y="70"/>
                  </a:cubicBezTo>
                  <a:lnTo>
                    <a:pt x="978" y="86"/>
                  </a:lnTo>
                  <a:cubicBezTo>
                    <a:pt x="967" y="115"/>
                    <a:pt x="903" y="144"/>
                    <a:pt x="822" y="150"/>
                  </a:cubicBezTo>
                  <a:lnTo>
                    <a:pt x="804" y="150"/>
                  </a:lnTo>
                  <a:cubicBezTo>
                    <a:pt x="740" y="150"/>
                    <a:pt x="695" y="133"/>
                    <a:pt x="683" y="115"/>
                  </a:cubicBezTo>
                  <a:cubicBezTo>
                    <a:pt x="678" y="104"/>
                    <a:pt x="671" y="99"/>
                    <a:pt x="678" y="86"/>
                  </a:cubicBezTo>
                  <a:cubicBezTo>
                    <a:pt x="683" y="58"/>
                    <a:pt x="758" y="29"/>
                    <a:pt x="833" y="24"/>
                  </a:cubicBezTo>
                  <a:close/>
                  <a:moveTo>
                    <a:pt x="475" y="86"/>
                  </a:moveTo>
                  <a:cubicBezTo>
                    <a:pt x="492" y="86"/>
                    <a:pt x="504" y="86"/>
                    <a:pt x="504" y="99"/>
                  </a:cubicBezTo>
                  <a:cubicBezTo>
                    <a:pt x="515" y="99"/>
                    <a:pt x="521" y="110"/>
                    <a:pt x="515" y="121"/>
                  </a:cubicBezTo>
                  <a:cubicBezTo>
                    <a:pt x="497" y="156"/>
                    <a:pt x="422" y="203"/>
                    <a:pt x="347" y="225"/>
                  </a:cubicBezTo>
                  <a:cubicBezTo>
                    <a:pt x="324" y="232"/>
                    <a:pt x="307" y="232"/>
                    <a:pt x="289" y="232"/>
                  </a:cubicBezTo>
                  <a:lnTo>
                    <a:pt x="272" y="232"/>
                  </a:lnTo>
                  <a:cubicBezTo>
                    <a:pt x="243" y="225"/>
                    <a:pt x="238" y="214"/>
                    <a:pt x="254" y="190"/>
                  </a:cubicBezTo>
                  <a:cubicBezTo>
                    <a:pt x="278" y="163"/>
                    <a:pt x="347" y="121"/>
                    <a:pt x="411" y="99"/>
                  </a:cubicBezTo>
                  <a:cubicBezTo>
                    <a:pt x="435" y="93"/>
                    <a:pt x="457" y="86"/>
                    <a:pt x="475" y="86"/>
                  </a:cubicBezTo>
                  <a:close/>
                  <a:moveTo>
                    <a:pt x="822" y="214"/>
                  </a:moveTo>
                  <a:cubicBezTo>
                    <a:pt x="914" y="214"/>
                    <a:pt x="990" y="260"/>
                    <a:pt x="990" y="324"/>
                  </a:cubicBezTo>
                  <a:cubicBezTo>
                    <a:pt x="996" y="399"/>
                    <a:pt x="908" y="462"/>
                    <a:pt x="799" y="462"/>
                  </a:cubicBezTo>
                  <a:lnTo>
                    <a:pt x="793" y="462"/>
                  </a:lnTo>
                  <a:cubicBezTo>
                    <a:pt x="689" y="462"/>
                    <a:pt x="614" y="411"/>
                    <a:pt x="625" y="342"/>
                  </a:cubicBezTo>
                  <a:cubicBezTo>
                    <a:pt x="636" y="272"/>
                    <a:pt x="718" y="219"/>
                    <a:pt x="817" y="214"/>
                  </a:cubicBezTo>
                  <a:close/>
                  <a:moveTo>
                    <a:pt x="347" y="283"/>
                  </a:moveTo>
                  <a:cubicBezTo>
                    <a:pt x="359" y="283"/>
                    <a:pt x="365" y="283"/>
                    <a:pt x="377" y="289"/>
                  </a:cubicBezTo>
                  <a:cubicBezTo>
                    <a:pt x="417" y="294"/>
                    <a:pt x="440" y="324"/>
                    <a:pt x="428" y="364"/>
                  </a:cubicBezTo>
                  <a:cubicBezTo>
                    <a:pt x="417" y="433"/>
                    <a:pt x="331" y="510"/>
                    <a:pt x="249" y="526"/>
                  </a:cubicBezTo>
                  <a:cubicBezTo>
                    <a:pt x="243" y="526"/>
                    <a:pt x="238" y="532"/>
                    <a:pt x="232" y="532"/>
                  </a:cubicBezTo>
                  <a:cubicBezTo>
                    <a:pt x="220" y="532"/>
                    <a:pt x="209" y="537"/>
                    <a:pt x="197" y="537"/>
                  </a:cubicBezTo>
                  <a:cubicBezTo>
                    <a:pt x="139" y="537"/>
                    <a:pt x="110" y="497"/>
                    <a:pt x="128" y="440"/>
                  </a:cubicBezTo>
                  <a:cubicBezTo>
                    <a:pt x="150" y="376"/>
                    <a:pt x="232" y="312"/>
                    <a:pt x="302" y="289"/>
                  </a:cubicBezTo>
                  <a:cubicBezTo>
                    <a:pt x="318" y="289"/>
                    <a:pt x="336" y="283"/>
                    <a:pt x="347" y="283"/>
                  </a:cubicBezTo>
                  <a:close/>
                  <a:moveTo>
                    <a:pt x="897" y="0"/>
                  </a:moveTo>
                  <a:cubicBezTo>
                    <a:pt x="879" y="6"/>
                    <a:pt x="863" y="6"/>
                    <a:pt x="839" y="6"/>
                  </a:cubicBezTo>
                  <a:lnTo>
                    <a:pt x="735" y="6"/>
                  </a:lnTo>
                  <a:cubicBezTo>
                    <a:pt x="550" y="24"/>
                    <a:pt x="371" y="86"/>
                    <a:pt x="209" y="179"/>
                  </a:cubicBezTo>
                  <a:lnTo>
                    <a:pt x="157" y="232"/>
                  </a:lnTo>
                  <a:cubicBezTo>
                    <a:pt x="168" y="232"/>
                    <a:pt x="163" y="238"/>
                    <a:pt x="150" y="254"/>
                  </a:cubicBezTo>
                  <a:cubicBezTo>
                    <a:pt x="134" y="272"/>
                    <a:pt x="116" y="294"/>
                    <a:pt x="88" y="312"/>
                  </a:cubicBezTo>
                  <a:cubicBezTo>
                    <a:pt x="70" y="347"/>
                    <a:pt x="53" y="376"/>
                    <a:pt x="41" y="411"/>
                  </a:cubicBezTo>
                  <a:cubicBezTo>
                    <a:pt x="0" y="537"/>
                    <a:pt x="53" y="625"/>
                    <a:pt x="150" y="671"/>
                  </a:cubicBezTo>
                  <a:cubicBezTo>
                    <a:pt x="163" y="665"/>
                    <a:pt x="168" y="665"/>
                    <a:pt x="179" y="660"/>
                  </a:cubicBezTo>
                  <a:cubicBezTo>
                    <a:pt x="197" y="654"/>
                    <a:pt x="209" y="649"/>
                    <a:pt x="220" y="649"/>
                  </a:cubicBezTo>
                  <a:cubicBezTo>
                    <a:pt x="232" y="642"/>
                    <a:pt x="243" y="642"/>
                    <a:pt x="249" y="642"/>
                  </a:cubicBezTo>
                  <a:cubicBezTo>
                    <a:pt x="296" y="642"/>
                    <a:pt x="336" y="665"/>
                    <a:pt x="353" y="711"/>
                  </a:cubicBezTo>
                  <a:cubicBezTo>
                    <a:pt x="359" y="711"/>
                    <a:pt x="365" y="705"/>
                    <a:pt x="371" y="705"/>
                  </a:cubicBezTo>
                  <a:cubicBezTo>
                    <a:pt x="556" y="694"/>
                    <a:pt x="775" y="596"/>
                    <a:pt x="908" y="462"/>
                  </a:cubicBezTo>
                  <a:cubicBezTo>
                    <a:pt x="1082" y="294"/>
                    <a:pt x="1117" y="75"/>
                    <a:pt x="897" y="0"/>
                  </a:cubicBezTo>
                  <a:close/>
                </a:path>
              </a:pathLst>
            </a:custGeom>
            <a:solidFill>
              <a:srgbClr val="FFF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9"/>
            <p:cNvSpPr/>
            <p:nvPr/>
          </p:nvSpPr>
          <p:spPr>
            <a:xfrm>
              <a:off x="536337" y="3896280"/>
              <a:ext cx="10082" cy="26770"/>
            </a:xfrm>
            <a:custGeom>
              <a:avLst/>
              <a:gdLst/>
              <a:ahLst/>
              <a:cxnLst/>
              <a:rect l="l" t="t" r="r" b="b"/>
              <a:pathLst>
                <a:path w="116" h="308" extrusionOk="0">
                  <a:moveTo>
                    <a:pt x="116" y="0"/>
                  </a:moveTo>
                  <a:cubicBezTo>
                    <a:pt x="110" y="0"/>
                    <a:pt x="105" y="0"/>
                    <a:pt x="99" y="6"/>
                  </a:cubicBezTo>
                  <a:cubicBezTo>
                    <a:pt x="64" y="22"/>
                    <a:pt x="24" y="81"/>
                    <a:pt x="1" y="150"/>
                  </a:cubicBezTo>
                  <a:cubicBezTo>
                    <a:pt x="6" y="203"/>
                    <a:pt x="12" y="254"/>
                    <a:pt x="35" y="307"/>
                  </a:cubicBezTo>
                  <a:cubicBezTo>
                    <a:pt x="41" y="307"/>
                    <a:pt x="41" y="300"/>
                    <a:pt x="46" y="300"/>
                  </a:cubicBezTo>
                  <a:cubicBezTo>
                    <a:pt x="59" y="300"/>
                    <a:pt x="70" y="295"/>
                    <a:pt x="81" y="283"/>
                  </a:cubicBezTo>
                  <a:cubicBezTo>
                    <a:pt x="76" y="283"/>
                    <a:pt x="76" y="283"/>
                    <a:pt x="70" y="289"/>
                  </a:cubicBezTo>
                  <a:lnTo>
                    <a:pt x="64" y="289"/>
                  </a:lnTo>
                  <a:cubicBezTo>
                    <a:pt x="30" y="289"/>
                    <a:pt x="6" y="231"/>
                    <a:pt x="24" y="161"/>
                  </a:cubicBezTo>
                  <a:cubicBezTo>
                    <a:pt x="35" y="92"/>
                    <a:pt x="76" y="22"/>
                    <a:pt x="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9"/>
            <p:cNvSpPr/>
            <p:nvPr/>
          </p:nvSpPr>
          <p:spPr>
            <a:xfrm>
              <a:off x="543986" y="3867511"/>
              <a:ext cx="16079" cy="20773"/>
            </a:xfrm>
            <a:custGeom>
              <a:avLst/>
              <a:gdLst/>
              <a:ahLst/>
              <a:cxnLst/>
              <a:rect l="l" t="t" r="r" b="b"/>
              <a:pathLst>
                <a:path w="185" h="239" extrusionOk="0">
                  <a:moveTo>
                    <a:pt x="174" y="1"/>
                  </a:moveTo>
                  <a:cubicBezTo>
                    <a:pt x="167" y="1"/>
                    <a:pt x="156" y="1"/>
                    <a:pt x="139" y="13"/>
                  </a:cubicBezTo>
                  <a:cubicBezTo>
                    <a:pt x="97" y="41"/>
                    <a:pt x="46" y="105"/>
                    <a:pt x="17" y="163"/>
                  </a:cubicBezTo>
                  <a:cubicBezTo>
                    <a:pt x="0" y="209"/>
                    <a:pt x="0" y="238"/>
                    <a:pt x="22" y="238"/>
                  </a:cubicBezTo>
                  <a:cubicBezTo>
                    <a:pt x="28" y="238"/>
                    <a:pt x="35" y="233"/>
                    <a:pt x="46" y="233"/>
                  </a:cubicBezTo>
                  <a:cubicBezTo>
                    <a:pt x="22" y="227"/>
                    <a:pt x="22" y="198"/>
                    <a:pt x="40" y="158"/>
                  </a:cubicBezTo>
                  <a:cubicBezTo>
                    <a:pt x="70" y="99"/>
                    <a:pt x="121" y="35"/>
                    <a:pt x="161" y="13"/>
                  </a:cubicBezTo>
                  <a:cubicBezTo>
                    <a:pt x="174" y="6"/>
                    <a:pt x="179" y="1"/>
                    <a:pt x="1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9"/>
            <p:cNvSpPr/>
            <p:nvPr/>
          </p:nvSpPr>
          <p:spPr>
            <a:xfrm>
              <a:off x="556502" y="3849954"/>
              <a:ext cx="16601" cy="14167"/>
            </a:xfrm>
            <a:custGeom>
              <a:avLst/>
              <a:gdLst/>
              <a:ahLst/>
              <a:cxnLst/>
              <a:rect l="l" t="t" r="r" b="b"/>
              <a:pathLst>
                <a:path w="191" h="163" extrusionOk="0">
                  <a:moveTo>
                    <a:pt x="185" y="0"/>
                  </a:moveTo>
                  <a:cubicBezTo>
                    <a:pt x="116" y="47"/>
                    <a:pt x="57" y="99"/>
                    <a:pt x="1" y="157"/>
                  </a:cubicBezTo>
                  <a:cubicBezTo>
                    <a:pt x="1" y="162"/>
                    <a:pt x="1" y="162"/>
                    <a:pt x="6" y="162"/>
                  </a:cubicBezTo>
                  <a:cubicBezTo>
                    <a:pt x="6" y="162"/>
                    <a:pt x="17" y="162"/>
                    <a:pt x="23" y="157"/>
                  </a:cubicBezTo>
                  <a:cubicBezTo>
                    <a:pt x="30" y="151"/>
                    <a:pt x="35" y="146"/>
                    <a:pt x="41" y="133"/>
                  </a:cubicBezTo>
                  <a:cubicBezTo>
                    <a:pt x="70" y="99"/>
                    <a:pt x="121" y="53"/>
                    <a:pt x="162" y="24"/>
                  </a:cubicBezTo>
                  <a:cubicBezTo>
                    <a:pt x="174" y="18"/>
                    <a:pt x="180" y="13"/>
                    <a:pt x="191" y="13"/>
                  </a:cubicBezTo>
                  <a:cubicBezTo>
                    <a:pt x="191" y="0"/>
                    <a:pt x="191" y="0"/>
                    <a:pt x="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9"/>
            <p:cNvSpPr/>
            <p:nvPr/>
          </p:nvSpPr>
          <p:spPr>
            <a:xfrm>
              <a:off x="560500" y="3934348"/>
              <a:ext cx="27204" cy="24249"/>
            </a:xfrm>
            <a:custGeom>
              <a:avLst/>
              <a:gdLst/>
              <a:ahLst/>
              <a:cxnLst/>
              <a:rect l="l" t="t" r="r" b="b"/>
              <a:pathLst>
                <a:path w="313" h="279" extrusionOk="0">
                  <a:moveTo>
                    <a:pt x="70" y="1"/>
                  </a:moveTo>
                  <a:cubicBezTo>
                    <a:pt x="29" y="36"/>
                    <a:pt x="0" y="94"/>
                    <a:pt x="0" y="158"/>
                  </a:cubicBezTo>
                  <a:cubicBezTo>
                    <a:pt x="6" y="163"/>
                    <a:pt x="11" y="163"/>
                    <a:pt x="24" y="169"/>
                  </a:cubicBezTo>
                  <a:cubicBezTo>
                    <a:pt x="18" y="163"/>
                    <a:pt x="18" y="152"/>
                    <a:pt x="18" y="140"/>
                  </a:cubicBezTo>
                  <a:cubicBezTo>
                    <a:pt x="18" y="88"/>
                    <a:pt x="35" y="36"/>
                    <a:pt x="70" y="1"/>
                  </a:cubicBezTo>
                  <a:close/>
                  <a:moveTo>
                    <a:pt x="313" y="262"/>
                  </a:moveTo>
                  <a:lnTo>
                    <a:pt x="313" y="262"/>
                  </a:lnTo>
                  <a:cubicBezTo>
                    <a:pt x="307" y="268"/>
                    <a:pt x="302" y="273"/>
                    <a:pt x="296" y="279"/>
                  </a:cubicBezTo>
                  <a:lnTo>
                    <a:pt x="302" y="279"/>
                  </a:lnTo>
                  <a:cubicBezTo>
                    <a:pt x="307" y="273"/>
                    <a:pt x="307" y="268"/>
                    <a:pt x="313" y="2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9"/>
            <p:cNvSpPr/>
            <p:nvPr/>
          </p:nvSpPr>
          <p:spPr>
            <a:xfrm>
              <a:off x="562064" y="3887675"/>
              <a:ext cx="23119" cy="30246"/>
            </a:xfrm>
            <a:custGeom>
              <a:avLst/>
              <a:gdLst/>
              <a:ahLst/>
              <a:cxnLst/>
              <a:rect l="l" t="t" r="r" b="b"/>
              <a:pathLst>
                <a:path w="266" h="348" extrusionOk="0">
                  <a:moveTo>
                    <a:pt x="161" y="1"/>
                  </a:moveTo>
                  <a:cubicBezTo>
                    <a:pt x="160" y="1"/>
                    <a:pt x="159" y="2"/>
                    <a:pt x="158" y="2"/>
                  </a:cubicBezTo>
                  <a:lnTo>
                    <a:pt x="158" y="2"/>
                  </a:lnTo>
                  <a:cubicBezTo>
                    <a:pt x="159" y="2"/>
                    <a:pt x="160" y="1"/>
                    <a:pt x="161" y="1"/>
                  </a:cubicBezTo>
                  <a:close/>
                  <a:moveTo>
                    <a:pt x="158" y="2"/>
                  </a:moveTo>
                  <a:cubicBezTo>
                    <a:pt x="149" y="6"/>
                    <a:pt x="143" y="7"/>
                    <a:pt x="132" y="12"/>
                  </a:cubicBezTo>
                  <a:cubicBezTo>
                    <a:pt x="75" y="46"/>
                    <a:pt x="23" y="116"/>
                    <a:pt x="17" y="185"/>
                  </a:cubicBezTo>
                  <a:cubicBezTo>
                    <a:pt x="0" y="278"/>
                    <a:pt x="52" y="348"/>
                    <a:pt x="132" y="348"/>
                  </a:cubicBezTo>
                  <a:lnTo>
                    <a:pt x="145" y="348"/>
                  </a:lnTo>
                  <a:cubicBezTo>
                    <a:pt x="191" y="342"/>
                    <a:pt x="236" y="319"/>
                    <a:pt x="266" y="284"/>
                  </a:cubicBezTo>
                  <a:lnTo>
                    <a:pt x="266" y="284"/>
                  </a:lnTo>
                  <a:cubicBezTo>
                    <a:pt x="236" y="313"/>
                    <a:pt x="202" y="330"/>
                    <a:pt x="161" y="330"/>
                  </a:cubicBezTo>
                  <a:cubicBezTo>
                    <a:pt x="156" y="337"/>
                    <a:pt x="156" y="337"/>
                    <a:pt x="150" y="337"/>
                  </a:cubicBezTo>
                  <a:cubicBezTo>
                    <a:pt x="70" y="337"/>
                    <a:pt x="23" y="267"/>
                    <a:pt x="35" y="174"/>
                  </a:cubicBezTo>
                  <a:cubicBezTo>
                    <a:pt x="46" y="101"/>
                    <a:pt x="96" y="33"/>
                    <a:pt x="158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9"/>
            <p:cNvSpPr/>
            <p:nvPr/>
          </p:nvSpPr>
          <p:spPr>
            <a:xfrm>
              <a:off x="570060" y="3854995"/>
              <a:ext cx="23206" cy="22163"/>
            </a:xfrm>
            <a:custGeom>
              <a:avLst/>
              <a:gdLst/>
              <a:ahLst/>
              <a:cxnLst/>
              <a:rect l="l" t="t" r="r" b="b"/>
              <a:pathLst>
                <a:path w="267" h="255" extrusionOk="0">
                  <a:moveTo>
                    <a:pt x="139" y="243"/>
                  </a:moveTo>
                  <a:cubicBezTo>
                    <a:pt x="137" y="243"/>
                    <a:pt x="134" y="244"/>
                    <a:pt x="132" y="245"/>
                  </a:cubicBezTo>
                  <a:lnTo>
                    <a:pt x="132" y="245"/>
                  </a:lnTo>
                  <a:cubicBezTo>
                    <a:pt x="134" y="245"/>
                    <a:pt x="136" y="244"/>
                    <a:pt x="139" y="243"/>
                  </a:cubicBezTo>
                  <a:close/>
                  <a:moveTo>
                    <a:pt x="237" y="0"/>
                  </a:moveTo>
                  <a:cubicBezTo>
                    <a:pt x="226" y="0"/>
                    <a:pt x="208" y="6"/>
                    <a:pt x="192" y="6"/>
                  </a:cubicBezTo>
                  <a:cubicBezTo>
                    <a:pt x="122" y="29"/>
                    <a:pt x="40" y="93"/>
                    <a:pt x="18" y="157"/>
                  </a:cubicBezTo>
                  <a:cubicBezTo>
                    <a:pt x="0" y="214"/>
                    <a:pt x="29" y="254"/>
                    <a:pt x="87" y="254"/>
                  </a:cubicBezTo>
                  <a:cubicBezTo>
                    <a:pt x="99" y="254"/>
                    <a:pt x="110" y="249"/>
                    <a:pt x="122" y="249"/>
                  </a:cubicBezTo>
                  <a:cubicBezTo>
                    <a:pt x="125" y="249"/>
                    <a:pt x="129" y="247"/>
                    <a:pt x="132" y="245"/>
                  </a:cubicBezTo>
                  <a:lnTo>
                    <a:pt x="132" y="245"/>
                  </a:lnTo>
                  <a:cubicBezTo>
                    <a:pt x="119" y="249"/>
                    <a:pt x="109" y="249"/>
                    <a:pt x="104" y="249"/>
                  </a:cubicBezTo>
                  <a:cubicBezTo>
                    <a:pt x="47" y="249"/>
                    <a:pt x="18" y="209"/>
                    <a:pt x="40" y="157"/>
                  </a:cubicBezTo>
                  <a:cubicBezTo>
                    <a:pt x="58" y="93"/>
                    <a:pt x="133" y="29"/>
                    <a:pt x="208" y="11"/>
                  </a:cubicBezTo>
                  <a:cubicBezTo>
                    <a:pt x="226" y="6"/>
                    <a:pt x="237" y="6"/>
                    <a:pt x="249" y="6"/>
                  </a:cubicBezTo>
                  <a:lnTo>
                    <a:pt x="267" y="6"/>
                  </a:lnTo>
                  <a:cubicBezTo>
                    <a:pt x="255" y="0"/>
                    <a:pt x="249" y="0"/>
                    <a:pt x="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9"/>
            <p:cNvSpPr/>
            <p:nvPr/>
          </p:nvSpPr>
          <p:spPr>
            <a:xfrm>
              <a:off x="581099" y="3837873"/>
              <a:ext cx="23293" cy="12690"/>
            </a:xfrm>
            <a:custGeom>
              <a:avLst/>
              <a:gdLst/>
              <a:ahLst/>
              <a:cxnLst/>
              <a:rect l="l" t="t" r="r" b="b"/>
              <a:pathLst>
                <a:path w="268" h="146" extrusionOk="0">
                  <a:moveTo>
                    <a:pt x="238" y="0"/>
                  </a:moveTo>
                  <a:cubicBezTo>
                    <a:pt x="220" y="0"/>
                    <a:pt x="198" y="7"/>
                    <a:pt x="174" y="13"/>
                  </a:cubicBezTo>
                  <a:cubicBezTo>
                    <a:pt x="110" y="35"/>
                    <a:pt x="41" y="77"/>
                    <a:pt x="17" y="104"/>
                  </a:cubicBezTo>
                  <a:cubicBezTo>
                    <a:pt x="1" y="128"/>
                    <a:pt x="6" y="139"/>
                    <a:pt x="35" y="146"/>
                  </a:cubicBezTo>
                  <a:cubicBezTo>
                    <a:pt x="24" y="139"/>
                    <a:pt x="17" y="128"/>
                    <a:pt x="35" y="111"/>
                  </a:cubicBezTo>
                  <a:cubicBezTo>
                    <a:pt x="59" y="82"/>
                    <a:pt x="122" y="42"/>
                    <a:pt x="185" y="18"/>
                  </a:cubicBezTo>
                  <a:cubicBezTo>
                    <a:pt x="209" y="13"/>
                    <a:pt x="233" y="7"/>
                    <a:pt x="249" y="7"/>
                  </a:cubicBezTo>
                  <a:cubicBezTo>
                    <a:pt x="255" y="7"/>
                    <a:pt x="267" y="7"/>
                    <a:pt x="267" y="13"/>
                  </a:cubicBezTo>
                  <a:cubicBezTo>
                    <a:pt x="267" y="0"/>
                    <a:pt x="255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9"/>
            <p:cNvSpPr/>
            <p:nvPr/>
          </p:nvSpPr>
          <p:spPr>
            <a:xfrm>
              <a:off x="609694" y="3942432"/>
              <a:ext cx="38330" cy="18687"/>
            </a:xfrm>
            <a:custGeom>
              <a:avLst/>
              <a:gdLst/>
              <a:ahLst/>
              <a:cxnLst/>
              <a:rect l="l" t="t" r="r" b="b"/>
              <a:pathLst>
                <a:path w="441" h="215" extrusionOk="0">
                  <a:moveTo>
                    <a:pt x="435" y="36"/>
                  </a:moveTo>
                  <a:lnTo>
                    <a:pt x="435" y="54"/>
                  </a:lnTo>
                  <a:cubicBezTo>
                    <a:pt x="435" y="88"/>
                    <a:pt x="424" y="123"/>
                    <a:pt x="412" y="151"/>
                  </a:cubicBezTo>
                  <a:cubicBezTo>
                    <a:pt x="417" y="151"/>
                    <a:pt x="424" y="151"/>
                    <a:pt x="424" y="145"/>
                  </a:cubicBezTo>
                  <a:cubicBezTo>
                    <a:pt x="435" y="129"/>
                    <a:pt x="441" y="100"/>
                    <a:pt x="441" y="76"/>
                  </a:cubicBezTo>
                  <a:cubicBezTo>
                    <a:pt x="441" y="65"/>
                    <a:pt x="435" y="47"/>
                    <a:pt x="435" y="36"/>
                  </a:cubicBezTo>
                  <a:close/>
                  <a:moveTo>
                    <a:pt x="19" y="1"/>
                  </a:moveTo>
                  <a:lnTo>
                    <a:pt x="19" y="1"/>
                  </a:lnTo>
                  <a:cubicBezTo>
                    <a:pt x="8" y="25"/>
                    <a:pt x="1" y="47"/>
                    <a:pt x="1" y="76"/>
                  </a:cubicBezTo>
                  <a:cubicBezTo>
                    <a:pt x="1" y="129"/>
                    <a:pt x="19" y="175"/>
                    <a:pt x="54" y="215"/>
                  </a:cubicBezTo>
                  <a:lnTo>
                    <a:pt x="83" y="215"/>
                  </a:lnTo>
                  <a:cubicBezTo>
                    <a:pt x="36" y="175"/>
                    <a:pt x="13" y="116"/>
                    <a:pt x="8" y="54"/>
                  </a:cubicBezTo>
                  <a:cubicBezTo>
                    <a:pt x="8" y="36"/>
                    <a:pt x="13" y="19"/>
                    <a:pt x="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9"/>
            <p:cNvSpPr/>
            <p:nvPr/>
          </p:nvSpPr>
          <p:spPr>
            <a:xfrm>
              <a:off x="610824" y="3888631"/>
              <a:ext cx="36765" cy="26770"/>
            </a:xfrm>
            <a:custGeom>
              <a:avLst/>
              <a:gdLst/>
              <a:ahLst/>
              <a:cxnLst/>
              <a:rect l="l" t="t" r="r" b="b"/>
              <a:pathLst>
                <a:path w="423" h="308" extrusionOk="0">
                  <a:moveTo>
                    <a:pt x="52" y="1"/>
                  </a:moveTo>
                  <a:lnTo>
                    <a:pt x="52" y="1"/>
                  </a:lnTo>
                  <a:cubicBezTo>
                    <a:pt x="23" y="30"/>
                    <a:pt x="6" y="70"/>
                    <a:pt x="6" y="110"/>
                  </a:cubicBezTo>
                  <a:cubicBezTo>
                    <a:pt x="0" y="221"/>
                    <a:pt x="86" y="308"/>
                    <a:pt x="203" y="308"/>
                  </a:cubicBezTo>
                  <a:lnTo>
                    <a:pt x="209" y="308"/>
                  </a:lnTo>
                  <a:cubicBezTo>
                    <a:pt x="324" y="308"/>
                    <a:pt x="422" y="215"/>
                    <a:pt x="422" y="105"/>
                  </a:cubicBezTo>
                  <a:cubicBezTo>
                    <a:pt x="422" y="83"/>
                    <a:pt x="417" y="65"/>
                    <a:pt x="411" y="48"/>
                  </a:cubicBezTo>
                  <a:lnTo>
                    <a:pt x="411" y="48"/>
                  </a:lnTo>
                  <a:cubicBezTo>
                    <a:pt x="417" y="65"/>
                    <a:pt x="417" y="76"/>
                    <a:pt x="417" y="94"/>
                  </a:cubicBezTo>
                  <a:cubicBezTo>
                    <a:pt x="422" y="203"/>
                    <a:pt x="324" y="291"/>
                    <a:pt x="209" y="291"/>
                  </a:cubicBezTo>
                  <a:lnTo>
                    <a:pt x="209" y="296"/>
                  </a:lnTo>
                  <a:cubicBezTo>
                    <a:pt x="92" y="296"/>
                    <a:pt x="6" y="209"/>
                    <a:pt x="11" y="105"/>
                  </a:cubicBezTo>
                  <a:cubicBezTo>
                    <a:pt x="11" y="65"/>
                    <a:pt x="29" y="30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9"/>
            <p:cNvSpPr/>
            <p:nvPr/>
          </p:nvSpPr>
          <p:spPr>
            <a:xfrm>
              <a:off x="613866" y="3848911"/>
              <a:ext cx="33202" cy="21729"/>
            </a:xfrm>
            <a:custGeom>
              <a:avLst/>
              <a:gdLst/>
              <a:ahLst/>
              <a:cxnLst/>
              <a:rect l="l" t="t" r="r" b="b"/>
              <a:pathLst>
                <a:path w="382" h="250" extrusionOk="0">
                  <a:moveTo>
                    <a:pt x="203" y="1"/>
                  </a:moveTo>
                  <a:cubicBezTo>
                    <a:pt x="104" y="6"/>
                    <a:pt x="22" y="59"/>
                    <a:pt x="11" y="129"/>
                  </a:cubicBezTo>
                  <a:cubicBezTo>
                    <a:pt x="0" y="198"/>
                    <a:pt x="75" y="249"/>
                    <a:pt x="179" y="249"/>
                  </a:cubicBezTo>
                  <a:cubicBezTo>
                    <a:pt x="81" y="249"/>
                    <a:pt x="6" y="198"/>
                    <a:pt x="17" y="129"/>
                  </a:cubicBezTo>
                  <a:cubicBezTo>
                    <a:pt x="22" y="65"/>
                    <a:pt x="110" y="6"/>
                    <a:pt x="203" y="6"/>
                  </a:cubicBezTo>
                  <a:lnTo>
                    <a:pt x="214" y="6"/>
                  </a:lnTo>
                  <a:cubicBezTo>
                    <a:pt x="300" y="6"/>
                    <a:pt x="369" y="54"/>
                    <a:pt x="376" y="111"/>
                  </a:cubicBezTo>
                  <a:cubicBezTo>
                    <a:pt x="376" y="47"/>
                    <a:pt x="300" y="1"/>
                    <a:pt x="208" y="1"/>
                  </a:cubicBezTo>
                  <a:close/>
                  <a:moveTo>
                    <a:pt x="376" y="111"/>
                  </a:moveTo>
                  <a:cubicBezTo>
                    <a:pt x="376" y="186"/>
                    <a:pt x="294" y="249"/>
                    <a:pt x="185" y="249"/>
                  </a:cubicBezTo>
                  <a:cubicBezTo>
                    <a:pt x="294" y="249"/>
                    <a:pt x="382" y="186"/>
                    <a:pt x="376" y="1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9"/>
            <p:cNvSpPr/>
            <p:nvPr/>
          </p:nvSpPr>
          <p:spPr>
            <a:xfrm>
              <a:off x="618907" y="3832397"/>
              <a:ext cx="26596" cy="8083"/>
            </a:xfrm>
            <a:custGeom>
              <a:avLst/>
              <a:gdLst/>
              <a:ahLst/>
              <a:cxnLst/>
              <a:rect l="l" t="t" r="r" b="b"/>
              <a:pathLst>
                <a:path w="306" h="93" extrusionOk="0">
                  <a:moveTo>
                    <a:pt x="161" y="1"/>
                  </a:moveTo>
                  <a:cubicBezTo>
                    <a:pt x="86" y="6"/>
                    <a:pt x="11" y="35"/>
                    <a:pt x="6" y="63"/>
                  </a:cubicBezTo>
                  <a:cubicBezTo>
                    <a:pt x="0" y="73"/>
                    <a:pt x="4" y="79"/>
                    <a:pt x="8" y="86"/>
                  </a:cubicBezTo>
                  <a:lnTo>
                    <a:pt x="8" y="86"/>
                  </a:lnTo>
                  <a:cubicBezTo>
                    <a:pt x="6" y="80"/>
                    <a:pt x="8" y="74"/>
                    <a:pt x="11" y="70"/>
                  </a:cubicBezTo>
                  <a:cubicBezTo>
                    <a:pt x="17" y="41"/>
                    <a:pt x="86" y="12"/>
                    <a:pt x="161" y="12"/>
                  </a:cubicBezTo>
                  <a:cubicBezTo>
                    <a:pt x="167" y="6"/>
                    <a:pt x="173" y="6"/>
                    <a:pt x="179" y="6"/>
                  </a:cubicBezTo>
                  <a:cubicBezTo>
                    <a:pt x="249" y="6"/>
                    <a:pt x="300" y="28"/>
                    <a:pt x="306" y="58"/>
                  </a:cubicBezTo>
                  <a:lnTo>
                    <a:pt x="306" y="47"/>
                  </a:lnTo>
                  <a:cubicBezTo>
                    <a:pt x="306" y="23"/>
                    <a:pt x="249" y="1"/>
                    <a:pt x="179" y="1"/>
                  </a:cubicBezTo>
                  <a:close/>
                  <a:moveTo>
                    <a:pt x="8" y="86"/>
                  </a:moveTo>
                  <a:cubicBezTo>
                    <a:pt x="9" y="88"/>
                    <a:pt x="10" y="91"/>
                    <a:pt x="11" y="92"/>
                  </a:cubicBezTo>
                  <a:cubicBezTo>
                    <a:pt x="10" y="90"/>
                    <a:pt x="9" y="88"/>
                    <a:pt x="8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9"/>
            <p:cNvSpPr/>
            <p:nvPr/>
          </p:nvSpPr>
          <p:spPr>
            <a:xfrm>
              <a:off x="673055" y="3885155"/>
              <a:ext cx="29290" cy="31202"/>
            </a:xfrm>
            <a:custGeom>
              <a:avLst/>
              <a:gdLst/>
              <a:ahLst/>
              <a:cxnLst/>
              <a:rect l="l" t="t" r="r" b="b"/>
              <a:pathLst>
                <a:path w="337" h="359" extrusionOk="0">
                  <a:moveTo>
                    <a:pt x="181" y="0"/>
                  </a:moveTo>
                  <a:lnTo>
                    <a:pt x="181" y="0"/>
                  </a:lnTo>
                  <a:cubicBezTo>
                    <a:pt x="244" y="35"/>
                    <a:pt x="302" y="99"/>
                    <a:pt x="308" y="174"/>
                  </a:cubicBezTo>
                  <a:cubicBezTo>
                    <a:pt x="320" y="273"/>
                    <a:pt x="256" y="348"/>
                    <a:pt x="158" y="348"/>
                  </a:cubicBezTo>
                  <a:lnTo>
                    <a:pt x="152" y="348"/>
                  </a:lnTo>
                  <a:cubicBezTo>
                    <a:pt x="94" y="342"/>
                    <a:pt x="35" y="313"/>
                    <a:pt x="1" y="273"/>
                  </a:cubicBezTo>
                  <a:lnTo>
                    <a:pt x="1" y="273"/>
                  </a:lnTo>
                  <a:cubicBezTo>
                    <a:pt x="42" y="324"/>
                    <a:pt x="99" y="359"/>
                    <a:pt x="163" y="359"/>
                  </a:cubicBezTo>
                  <a:lnTo>
                    <a:pt x="174" y="359"/>
                  </a:lnTo>
                  <a:cubicBezTo>
                    <a:pt x="273" y="359"/>
                    <a:pt x="337" y="284"/>
                    <a:pt x="326" y="185"/>
                  </a:cubicBezTo>
                  <a:cubicBezTo>
                    <a:pt x="320" y="105"/>
                    <a:pt x="256" y="3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9"/>
            <p:cNvSpPr/>
            <p:nvPr/>
          </p:nvSpPr>
          <p:spPr>
            <a:xfrm>
              <a:off x="670708" y="3851518"/>
              <a:ext cx="25118" cy="22163"/>
            </a:xfrm>
            <a:custGeom>
              <a:avLst/>
              <a:gdLst/>
              <a:ahLst/>
              <a:cxnLst/>
              <a:rect l="l" t="t" r="r" b="b"/>
              <a:pathLst>
                <a:path w="289" h="255" extrusionOk="0">
                  <a:moveTo>
                    <a:pt x="51" y="0"/>
                  </a:moveTo>
                  <a:cubicBezTo>
                    <a:pt x="28" y="0"/>
                    <a:pt x="11" y="6"/>
                    <a:pt x="0" y="11"/>
                  </a:cubicBezTo>
                  <a:cubicBezTo>
                    <a:pt x="11" y="6"/>
                    <a:pt x="22" y="6"/>
                    <a:pt x="40" y="6"/>
                  </a:cubicBezTo>
                  <a:cubicBezTo>
                    <a:pt x="51" y="6"/>
                    <a:pt x="62" y="6"/>
                    <a:pt x="75" y="11"/>
                  </a:cubicBezTo>
                  <a:cubicBezTo>
                    <a:pt x="161" y="24"/>
                    <a:pt x="236" y="86"/>
                    <a:pt x="254" y="144"/>
                  </a:cubicBezTo>
                  <a:cubicBezTo>
                    <a:pt x="271" y="208"/>
                    <a:pt x="231" y="249"/>
                    <a:pt x="156" y="249"/>
                  </a:cubicBezTo>
                  <a:lnTo>
                    <a:pt x="110" y="249"/>
                  </a:lnTo>
                  <a:cubicBezTo>
                    <a:pt x="121" y="249"/>
                    <a:pt x="132" y="249"/>
                    <a:pt x="139" y="254"/>
                  </a:cubicBezTo>
                  <a:lnTo>
                    <a:pt x="167" y="254"/>
                  </a:lnTo>
                  <a:cubicBezTo>
                    <a:pt x="249" y="254"/>
                    <a:pt x="289" y="208"/>
                    <a:pt x="271" y="150"/>
                  </a:cubicBezTo>
                  <a:cubicBezTo>
                    <a:pt x="254" y="86"/>
                    <a:pt x="174" y="24"/>
                    <a:pt x="86" y="6"/>
                  </a:cubicBezTo>
                  <a:cubicBezTo>
                    <a:pt x="75" y="6"/>
                    <a:pt x="62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9"/>
            <p:cNvSpPr/>
            <p:nvPr/>
          </p:nvSpPr>
          <p:spPr>
            <a:xfrm>
              <a:off x="661582" y="3834831"/>
              <a:ext cx="24771" cy="11212"/>
            </a:xfrm>
            <a:custGeom>
              <a:avLst/>
              <a:gdLst/>
              <a:ahLst/>
              <a:cxnLst/>
              <a:rect l="l" t="t" r="r" b="b"/>
              <a:pathLst>
                <a:path w="285" h="129" extrusionOk="0">
                  <a:moveTo>
                    <a:pt x="58" y="0"/>
                  </a:moveTo>
                  <a:cubicBezTo>
                    <a:pt x="29" y="0"/>
                    <a:pt x="6" y="7"/>
                    <a:pt x="1" y="19"/>
                  </a:cubicBezTo>
                  <a:cubicBezTo>
                    <a:pt x="12" y="13"/>
                    <a:pt x="29" y="7"/>
                    <a:pt x="52" y="7"/>
                  </a:cubicBezTo>
                  <a:cubicBezTo>
                    <a:pt x="63" y="7"/>
                    <a:pt x="87" y="7"/>
                    <a:pt x="105" y="13"/>
                  </a:cubicBezTo>
                  <a:cubicBezTo>
                    <a:pt x="93" y="7"/>
                    <a:pt x="81" y="0"/>
                    <a:pt x="63" y="0"/>
                  </a:cubicBezTo>
                  <a:close/>
                  <a:moveTo>
                    <a:pt x="261" y="88"/>
                  </a:moveTo>
                  <a:lnTo>
                    <a:pt x="261" y="93"/>
                  </a:lnTo>
                  <a:cubicBezTo>
                    <a:pt x="272" y="112"/>
                    <a:pt x="266" y="123"/>
                    <a:pt x="255" y="128"/>
                  </a:cubicBezTo>
                  <a:cubicBezTo>
                    <a:pt x="272" y="123"/>
                    <a:pt x="284" y="117"/>
                    <a:pt x="284" y="105"/>
                  </a:cubicBezTo>
                  <a:cubicBezTo>
                    <a:pt x="272" y="99"/>
                    <a:pt x="266" y="93"/>
                    <a:pt x="261" y="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9"/>
            <p:cNvSpPr/>
            <p:nvPr/>
          </p:nvSpPr>
          <p:spPr>
            <a:xfrm>
              <a:off x="544421" y="3932958"/>
              <a:ext cx="3129" cy="4085"/>
            </a:xfrm>
            <a:custGeom>
              <a:avLst/>
              <a:gdLst/>
              <a:ahLst/>
              <a:cxnLst/>
              <a:rect l="l" t="t" r="r" b="b"/>
              <a:pathLst>
                <a:path w="36" h="47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11"/>
                    <a:pt x="23" y="29"/>
                    <a:pt x="35" y="46"/>
                  </a:cubicBezTo>
                  <a:cubicBezTo>
                    <a:pt x="30" y="24"/>
                    <a:pt x="17" y="6"/>
                    <a:pt x="1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9"/>
            <p:cNvSpPr/>
            <p:nvPr/>
          </p:nvSpPr>
          <p:spPr>
            <a:xfrm>
              <a:off x="536859" y="3895150"/>
              <a:ext cx="17209" cy="26248"/>
            </a:xfrm>
            <a:custGeom>
              <a:avLst/>
              <a:gdLst/>
              <a:ahLst/>
              <a:cxnLst/>
              <a:rect l="l" t="t" r="r" b="b"/>
              <a:pathLst>
                <a:path w="198" h="302" extrusionOk="0">
                  <a:moveTo>
                    <a:pt x="139" y="1"/>
                  </a:moveTo>
                  <a:cubicBezTo>
                    <a:pt x="133" y="1"/>
                    <a:pt x="128" y="1"/>
                    <a:pt x="122" y="8"/>
                  </a:cubicBezTo>
                  <a:cubicBezTo>
                    <a:pt x="117" y="8"/>
                    <a:pt x="117" y="8"/>
                    <a:pt x="110" y="13"/>
                  </a:cubicBezTo>
                  <a:cubicBezTo>
                    <a:pt x="70" y="35"/>
                    <a:pt x="29" y="105"/>
                    <a:pt x="18" y="174"/>
                  </a:cubicBezTo>
                  <a:cubicBezTo>
                    <a:pt x="0" y="244"/>
                    <a:pt x="24" y="302"/>
                    <a:pt x="58" y="302"/>
                  </a:cubicBezTo>
                  <a:lnTo>
                    <a:pt x="64" y="302"/>
                  </a:lnTo>
                  <a:cubicBezTo>
                    <a:pt x="70" y="296"/>
                    <a:pt x="70" y="296"/>
                    <a:pt x="75" y="296"/>
                  </a:cubicBezTo>
                  <a:cubicBezTo>
                    <a:pt x="122" y="278"/>
                    <a:pt x="168" y="203"/>
                    <a:pt x="179" y="123"/>
                  </a:cubicBezTo>
                  <a:cubicBezTo>
                    <a:pt x="197" y="48"/>
                    <a:pt x="174" y="1"/>
                    <a:pt x="139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9"/>
            <p:cNvSpPr/>
            <p:nvPr/>
          </p:nvSpPr>
          <p:spPr>
            <a:xfrm>
              <a:off x="545898" y="3867511"/>
              <a:ext cx="17209" cy="20251"/>
            </a:xfrm>
            <a:custGeom>
              <a:avLst/>
              <a:gdLst/>
              <a:ahLst/>
              <a:cxnLst/>
              <a:rect l="l" t="t" r="r" b="b"/>
              <a:pathLst>
                <a:path w="198" h="233" extrusionOk="0">
                  <a:moveTo>
                    <a:pt x="163" y="1"/>
                  </a:moveTo>
                  <a:cubicBezTo>
                    <a:pt x="157" y="1"/>
                    <a:pt x="152" y="6"/>
                    <a:pt x="139" y="13"/>
                  </a:cubicBezTo>
                  <a:cubicBezTo>
                    <a:pt x="99" y="35"/>
                    <a:pt x="48" y="99"/>
                    <a:pt x="18" y="158"/>
                  </a:cubicBezTo>
                  <a:cubicBezTo>
                    <a:pt x="0" y="198"/>
                    <a:pt x="0" y="227"/>
                    <a:pt x="24" y="233"/>
                  </a:cubicBezTo>
                  <a:cubicBezTo>
                    <a:pt x="29" y="233"/>
                    <a:pt x="41" y="227"/>
                    <a:pt x="48" y="222"/>
                  </a:cubicBezTo>
                  <a:cubicBezTo>
                    <a:pt x="93" y="198"/>
                    <a:pt x="157" y="128"/>
                    <a:pt x="179" y="65"/>
                  </a:cubicBezTo>
                  <a:cubicBezTo>
                    <a:pt x="197" y="24"/>
                    <a:pt x="192" y="1"/>
                    <a:pt x="174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9"/>
            <p:cNvSpPr/>
            <p:nvPr/>
          </p:nvSpPr>
          <p:spPr>
            <a:xfrm>
              <a:off x="558414" y="3850475"/>
              <a:ext cx="16775" cy="13646"/>
            </a:xfrm>
            <a:custGeom>
              <a:avLst/>
              <a:gdLst/>
              <a:ahLst/>
              <a:cxnLst/>
              <a:rect l="l" t="t" r="r" b="b"/>
              <a:pathLst>
                <a:path w="193" h="157" extrusionOk="0">
                  <a:moveTo>
                    <a:pt x="181" y="1"/>
                  </a:moveTo>
                  <a:cubicBezTo>
                    <a:pt x="174" y="1"/>
                    <a:pt x="174" y="1"/>
                    <a:pt x="169" y="7"/>
                  </a:cubicBezTo>
                  <a:cubicBezTo>
                    <a:pt x="158" y="7"/>
                    <a:pt x="152" y="12"/>
                    <a:pt x="140" y="18"/>
                  </a:cubicBezTo>
                  <a:cubicBezTo>
                    <a:pt x="99" y="47"/>
                    <a:pt x="48" y="93"/>
                    <a:pt x="19" y="127"/>
                  </a:cubicBezTo>
                  <a:cubicBezTo>
                    <a:pt x="13" y="140"/>
                    <a:pt x="8" y="145"/>
                    <a:pt x="1" y="151"/>
                  </a:cubicBezTo>
                  <a:cubicBezTo>
                    <a:pt x="1" y="156"/>
                    <a:pt x="1" y="156"/>
                    <a:pt x="8" y="156"/>
                  </a:cubicBezTo>
                  <a:cubicBezTo>
                    <a:pt x="8" y="156"/>
                    <a:pt x="19" y="151"/>
                    <a:pt x="35" y="140"/>
                  </a:cubicBezTo>
                  <a:cubicBezTo>
                    <a:pt x="59" y="127"/>
                    <a:pt x="88" y="105"/>
                    <a:pt x="112" y="81"/>
                  </a:cubicBezTo>
                  <a:cubicBezTo>
                    <a:pt x="140" y="63"/>
                    <a:pt x="158" y="41"/>
                    <a:pt x="174" y="23"/>
                  </a:cubicBezTo>
                  <a:cubicBezTo>
                    <a:pt x="187" y="7"/>
                    <a:pt x="192" y="1"/>
                    <a:pt x="181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9"/>
            <p:cNvSpPr/>
            <p:nvPr/>
          </p:nvSpPr>
          <p:spPr>
            <a:xfrm>
              <a:off x="562064" y="3929916"/>
              <a:ext cx="28160" cy="28682"/>
            </a:xfrm>
            <a:custGeom>
              <a:avLst/>
              <a:gdLst/>
              <a:ahLst/>
              <a:cxnLst/>
              <a:rect l="l" t="t" r="r" b="b"/>
              <a:pathLst>
                <a:path w="324" h="330" extrusionOk="0">
                  <a:moveTo>
                    <a:pt x="156" y="1"/>
                  </a:moveTo>
                  <a:cubicBezTo>
                    <a:pt x="116" y="1"/>
                    <a:pt x="75" y="24"/>
                    <a:pt x="52" y="52"/>
                  </a:cubicBezTo>
                  <a:cubicBezTo>
                    <a:pt x="17" y="87"/>
                    <a:pt x="0" y="139"/>
                    <a:pt x="0" y="191"/>
                  </a:cubicBezTo>
                  <a:cubicBezTo>
                    <a:pt x="0" y="203"/>
                    <a:pt x="0" y="214"/>
                    <a:pt x="6" y="220"/>
                  </a:cubicBezTo>
                  <a:cubicBezTo>
                    <a:pt x="86" y="273"/>
                    <a:pt x="179" y="307"/>
                    <a:pt x="278" y="330"/>
                  </a:cubicBezTo>
                  <a:cubicBezTo>
                    <a:pt x="284" y="324"/>
                    <a:pt x="289" y="319"/>
                    <a:pt x="295" y="313"/>
                  </a:cubicBezTo>
                  <a:cubicBezTo>
                    <a:pt x="313" y="284"/>
                    <a:pt x="324" y="244"/>
                    <a:pt x="324" y="198"/>
                  </a:cubicBezTo>
                  <a:cubicBezTo>
                    <a:pt x="324" y="87"/>
                    <a:pt x="249" y="1"/>
                    <a:pt x="161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9"/>
            <p:cNvSpPr/>
            <p:nvPr/>
          </p:nvSpPr>
          <p:spPr>
            <a:xfrm>
              <a:off x="563976" y="3886111"/>
              <a:ext cx="28856" cy="30855"/>
            </a:xfrm>
            <a:custGeom>
              <a:avLst/>
              <a:gdLst/>
              <a:ahLst/>
              <a:cxnLst/>
              <a:rect l="l" t="t" r="r" b="b"/>
              <a:pathLst>
                <a:path w="332" h="355" extrusionOk="0">
                  <a:moveTo>
                    <a:pt x="209" y="1"/>
                  </a:moveTo>
                  <a:cubicBezTo>
                    <a:pt x="203" y="1"/>
                    <a:pt x="192" y="1"/>
                    <a:pt x="180" y="8"/>
                  </a:cubicBezTo>
                  <a:cubicBezTo>
                    <a:pt x="169" y="8"/>
                    <a:pt x="157" y="13"/>
                    <a:pt x="139" y="19"/>
                  </a:cubicBezTo>
                  <a:cubicBezTo>
                    <a:pt x="76" y="48"/>
                    <a:pt x="24" y="117"/>
                    <a:pt x="13" y="192"/>
                  </a:cubicBezTo>
                  <a:cubicBezTo>
                    <a:pt x="1" y="285"/>
                    <a:pt x="48" y="355"/>
                    <a:pt x="128" y="355"/>
                  </a:cubicBezTo>
                  <a:cubicBezTo>
                    <a:pt x="134" y="355"/>
                    <a:pt x="134" y="355"/>
                    <a:pt x="139" y="348"/>
                  </a:cubicBezTo>
                  <a:cubicBezTo>
                    <a:pt x="180" y="348"/>
                    <a:pt x="214" y="331"/>
                    <a:pt x="244" y="302"/>
                  </a:cubicBezTo>
                  <a:cubicBezTo>
                    <a:pt x="291" y="267"/>
                    <a:pt x="319" y="209"/>
                    <a:pt x="325" y="152"/>
                  </a:cubicBezTo>
                  <a:cubicBezTo>
                    <a:pt x="331" y="117"/>
                    <a:pt x="325" y="94"/>
                    <a:pt x="313" y="70"/>
                  </a:cubicBezTo>
                  <a:cubicBezTo>
                    <a:pt x="296" y="24"/>
                    <a:pt x="256" y="1"/>
                    <a:pt x="209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9"/>
            <p:cNvSpPr/>
            <p:nvPr/>
          </p:nvSpPr>
          <p:spPr>
            <a:xfrm>
              <a:off x="571625" y="3855430"/>
              <a:ext cx="27204" cy="21207"/>
            </a:xfrm>
            <a:custGeom>
              <a:avLst/>
              <a:gdLst/>
              <a:ahLst/>
              <a:cxnLst/>
              <a:rect l="l" t="t" r="r" b="b"/>
              <a:pathLst>
                <a:path w="313" h="244" extrusionOk="0">
                  <a:moveTo>
                    <a:pt x="231" y="1"/>
                  </a:moveTo>
                  <a:cubicBezTo>
                    <a:pt x="219" y="1"/>
                    <a:pt x="208" y="1"/>
                    <a:pt x="190" y="6"/>
                  </a:cubicBezTo>
                  <a:cubicBezTo>
                    <a:pt x="115" y="24"/>
                    <a:pt x="40" y="88"/>
                    <a:pt x="22" y="152"/>
                  </a:cubicBezTo>
                  <a:cubicBezTo>
                    <a:pt x="0" y="204"/>
                    <a:pt x="29" y="244"/>
                    <a:pt x="86" y="244"/>
                  </a:cubicBezTo>
                  <a:cubicBezTo>
                    <a:pt x="92" y="244"/>
                    <a:pt x="104" y="244"/>
                    <a:pt x="121" y="238"/>
                  </a:cubicBezTo>
                  <a:cubicBezTo>
                    <a:pt x="203" y="222"/>
                    <a:pt x="289" y="145"/>
                    <a:pt x="300" y="76"/>
                  </a:cubicBezTo>
                  <a:cubicBezTo>
                    <a:pt x="312" y="36"/>
                    <a:pt x="289" y="6"/>
                    <a:pt x="249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9"/>
            <p:cNvSpPr/>
            <p:nvPr/>
          </p:nvSpPr>
          <p:spPr>
            <a:xfrm>
              <a:off x="582576" y="3838481"/>
              <a:ext cx="23293" cy="12081"/>
            </a:xfrm>
            <a:custGeom>
              <a:avLst/>
              <a:gdLst/>
              <a:ahLst/>
              <a:cxnLst/>
              <a:rect l="l" t="t" r="r" b="b"/>
              <a:pathLst>
                <a:path w="268" h="139" extrusionOk="0">
                  <a:moveTo>
                    <a:pt x="232" y="0"/>
                  </a:moveTo>
                  <a:cubicBezTo>
                    <a:pt x="216" y="0"/>
                    <a:pt x="192" y="6"/>
                    <a:pt x="168" y="11"/>
                  </a:cubicBezTo>
                  <a:cubicBezTo>
                    <a:pt x="105" y="35"/>
                    <a:pt x="42" y="75"/>
                    <a:pt x="18" y="104"/>
                  </a:cubicBezTo>
                  <a:cubicBezTo>
                    <a:pt x="0" y="121"/>
                    <a:pt x="7" y="132"/>
                    <a:pt x="18" y="139"/>
                  </a:cubicBezTo>
                  <a:lnTo>
                    <a:pt x="35" y="139"/>
                  </a:lnTo>
                  <a:cubicBezTo>
                    <a:pt x="53" y="139"/>
                    <a:pt x="70" y="139"/>
                    <a:pt x="93" y="132"/>
                  </a:cubicBezTo>
                  <a:cubicBezTo>
                    <a:pt x="168" y="110"/>
                    <a:pt x="243" y="63"/>
                    <a:pt x="261" y="28"/>
                  </a:cubicBezTo>
                  <a:cubicBezTo>
                    <a:pt x="267" y="17"/>
                    <a:pt x="261" y="6"/>
                    <a:pt x="250" y="6"/>
                  </a:cubicBezTo>
                  <a:cubicBezTo>
                    <a:pt x="250" y="0"/>
                    <a:pt x="238" y="0"/>
                    <a:pt x="232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9"/>
            <p:cNvSpPr/>
            <p:nvPr/>
          </p:nvSpPr>
          <p:spPr>
            <a:xfrm>
              <a:off x="610302" y="3928351"/>
              <a:ext cx="37287" cy="32767"/>
            </a:xfrm>
            <a:custGeom>
              <a:avLst/>
              <a:gdLst/>
              <a:ahLst/>
              <a:cxnLst/>
              <a:rect l="l" t="t" r="r" b="b"/>
              <a:pathLst>
                <a:path w="429" h="377" extrusionOk="0">
                  <a:moveTo>
                    <a:pt x="215" y="1"/>
                  </a:moveTo>
                  <a:cubicBezTo>
                    <a:pt x="116" y="1"/>
                    <a:pt x="35" y="70"/>
                    <a:pt x="12" y="163"/>
                  </a:cubicBezTo>
                  <a:cubicBezTo>
                    <a:pt x="6" y="181"/>
                    <a:pt x="1" y="198"/>
                    <a:pt x="1" y="216"/>
                  </a:cubicBezTo>
                  <a:cubicBezTo>
                    <a:pt x="6" y="278"/>
                    <a:pt x="29" y="337"/>
                    <a:pt x="76" y="377"/>
                  </a:cubicBezTo>
                  <a:cubicBezTo>
                    <a:pt x="185" y="366"/>
                    <a:pt x="295" y="348"/>
                    <a:pt x="405" y="313"/>
                  </a:cubicBezTo>
                  <a:cubicBezTo>
                    <a:pt x="417" y="285"/>
                    <a:pt x="428" y="250"/>
                    <a:pt x="428" y="216"/>
                  </a:cubicBezTo>
                  <a:lnTo>
                    <a:pt x="428" y="198"/>
                  </a:lnTo>
                  <a:cubicBezTo>
                    <a:pt x="417" y="88"/>
                    <a:pt x="324" y="1"/>
                    <a:pt x="215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9"/>
            <p:cNvSpPr/>
            <p:nvPr/>
          </p:nvSpPr>
          <p:spPr>
            <a:xfrm>
              <a:off x="611258" y="3881678"/>
              <a:ext cx="36330" cy="32767"/>
            </a:xfrm>
            <a:custGeom>
              <a:avLst/>
              <a:gdLst/>
              <a:ahLst/>
              <a:cxnLst/>
              <a:rect l="l" t="t" r="r" b="b"/>
              <a:pathLst>
                <a:path w="418" h="377" extrusionOk="0">
                  <a:moveTo>
                    <a:pt x="215" y="0"/>
                  </a:moveTo>
                  <a:cubicBezTo>
                    <a:pt x="145" y="0"/>
                    <a:pt x="87" y="35"/>
                    <a:pt x="47" y="81"/>
                  </a:cubicBezTo>
                  <a:cubicBezTo>
                    <a:pt x="24" y="110"/>
                    <a:pt x="6" y="145"/>
                    <a:pt x="6" y="185"/>
                  </a:cubicBezTo>
                  <a:cubicBezTo>
                    <a:pt x="1" y="289"/>
                    <a:pt x="87" y="376"/>
                    <a:pt x="204" y="376"/>
                  </a:cubicBezTo>
                  <a:lnTo>
                    <a:pt x="204" y="371"/>
                  </a:lnTo>
                  <a:cubicBezTo>
                    <a:pt x="319" y="371"/>
                    <a:pt x="417" y="283"/>
                    <a:pt x="412" y="174"/>
                  </a:cubicBezTo>
                  <a:cubicBezTo>
                    <a:pt x="412" y="156"/>
                    <a:pt x="412" y="145"/>
                    <a:pt x="406" y="128"/>
                  </a:cubicBezTo>
                  <a:cubicBezTo>
                    <a:pt x="383" y="52"/>
                    <a:pt x="308" y="0"/>
                    <a:pt x="220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9"/>
            <p:cNvSpPr/>
            <p:nvPr/>
          </p:nvSpPr>
          <p:spPr>
            <a:xfrm>
              <a:off x="614300" y="3849432"/>
              <a:ext cx="32332" cy="21207"/>
            </a:xfrm>
            <a:custGeom>
              <a:avLst/>
              <a:gdLst/>
              <a:ahLst/>
              <a:cxnLst/>
              <a:rect l="l" t="t" r="r" b="b"/>
              <a:pathLst>
                <a:path w="372" h="244" extrusionOk="0">
                  <a:moveTo>
                    <a:pt x="198" y="0"/>
                  </a:moveTo>
                  <a:cubicBezTo>
                    <a:pt x="105" y="0"/>
                    <a:pt x="17" y="59"/>
                    <a:pt x="12" y="123"/>
                  </a:cubicBezTo>
                  <a:cubicBezTo>
                    <a:pt x="1" y="192"/>
                    <a:pt x="76" y="243"/>
                    <a:pt x="174" y="243"/>
                  </a:cubicBezTo>
                  <a:lnTo>
                    <a:pt x="180" y="243"/>
                  </a:lnTo>
                  <a:cubicBezTo>
                    <a:pt x="289" y="243"/>
                    <a:pt x="371" y="180"/>
                    <a:pt x="371" y="105"/>
                  </a:cubicBezTo>
                  <a:cubicBezTo>
                    <a:pt x="364" y="48"/>
                    <a:pt x="295" y="0"/>
                    <a:pt x="209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9"/>
            <p:cNvSpPr/>
            <p:nvPr/>
          </p:nvSpPr>
          <p:spPr>
            <a:xfrm>
              <a:off x="619341" y="3832919"/>
              <a:ext cx="26161" cy="10604"/>
            </a:xfrm>
            <a:custGeom>
              <a:avLst/>
              <a:gdLst/>
              <a:ahLst/>
              <a:cxnLst/>
              <a:rect l="l" t="t" r="r" b="b"/>
              <a:pathLst>
                <a:path w="301" h="122" extrusionOk="0">
                  <a:moveTo>
                    <a:pt x="174" y="0"/>
                  </a:moveTo>
                  <a:cubicBezTo>
                    <a:pt x="168" y="0"/>
                    <a:pt x="162" y="0"/>
                    <a:pt x="156" y="6"/>
                  </a:cubicBezTo>
                  <a:cubicBezTo>
                    <a:pt x="81" y="6"/>
                    <a:pt x="12" y="35"/>
                    <a:pt x="6" y="64"/>
                  </a:cubicBezTo>
                  <a:cubicBezTo>
                    <a:pt x="1" y="70"/>
                    <a:pt x="1" y="81"/>
                    <a:pt x="6" y="86"/>
                  </a:cubicBezTo>
                  <a:cubicBezTo>
                    <a:pt x="18" y="104"/>
                    <a:pt x="63" y="121"/>
                    <a:pt x="127" y="121"/>
                  </a:cubicBezTo>
                  <a:lnTo>
                    <a:pt x="145" y="121"/>
                  </a:lnTo>
                  <a:cubicBezTo>
                    <a:pt x="226" y="115"/>
                    <a:pt x="290" y="86"/>
                    <a:pt x="301" y="57"/>
                  </a:cubicBezTo>
                  <a:lnTo>
                    <a:pt x="301" y="52"/>
                  </a:lnTo>
                  <a:cubicBezTo>
                    <a:pt x="295" y="22"/>
                    <a:pt x="244" y="0"/>
                    <a:pt x="174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9"/>
            <p:cNvSpPr/>
            <p:nvPr/>
          </p:nvSpPr>
          <p:spPr>
            <a:xfrm>
              <a:off x="624295" y="3829877"/>
              <a:ext cx="17209" cy="1043"/>
            </a:xfrm>
            <a:custGeom>
              <a:avLst/>
              <a:gdLst/>
              <a:ahLst/>
              <a:cxnLst/>
              <a:rect l="l" t="t" r="r" b="b"/>
              <a:pathLst>
                <a:path w="198" h="12" extrusionOk="0">
                  <a:moveTo>
                    <a:pt x="140" y="1"/>
                  </a:moveTo>
                  <a:cubicBezTo>
                    <a:pt x="99" y="1"/>
                    <a:pt x="48" y="6"/>
                    <a:pt x="1" y="12"/>
                  </a:cubicBezTo>
                  <a:lnTo>
                    <a:pt x="105" y="12"/>
                  </a:lnTo>
                  <a:cubicBezTo>
                    <a:pt x="129" y="12"/>
                    <a:pt x="145" y="12"/>
                    <a:pt x="163" y="6"/>
                  </a:cubicBezTo>
                  <a:lnTo>
                    <a:pt x="198" y="6"/>
                  </a:lnTo>
                  <a:cubicBezTo>
                    <a:pt x="180" y="1"/>
                    <a:pt x="163" y="1"/>
                    <a:pt x="140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9"/>
            <p:cNvSpPr/>
            <p:nvPr/>
          </p:nvSpPr>
          <p:spPr>
            <a:xfrm>
              <a:off x="669578" y="3928960"/>
              <a:ext cx="21207" cy="16601"/>
            </a:xfrm>
            <a:custGeom>
              <a:avLst/>
              <a:gdLst/>
              <a:ahLst/>
              <a:cxnLst/>
              <a:rect l="l" t="t" r="r" b="b"/>
              <a:pathLst>
                <a:path w="244" h="191" extrusionOk="0">
                  <a:moveTo>
                    <a:pt x="192" y="0"/>
                  </a:moveTo>
                  <a:cubicBezTo>
                    <a:pt x="88" y="0"/>
                    <a:pt x="6" y="87"/>
                    <a:pt x="1" y="191"/>
                  </a:cubicBezTo>
                  <a:cubicBezTo>
                    <a:pt x="30" y="180"/>
                    <a:pt x="53" y="162"/>
                    <a:pt x="82" y="145"/>
                  </a:cubicBezTo>
                  <a:cubicBezTo>
                    <a:pt x="139" y="105"/>
                    <a:pt x="198" y="57"/>
                    <a:pt x="244" y="12"/>
                  </a:cubicBezTo>
                  <a:cubicBezTo>
                    <a:pt x="227" y="6"/>
                    <a:pt x="214" y="0"/>
                    <a:pt x="198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9"/>
            <p:cNvSpPr/>
            <p:nvPr/>
          </p:nvSpPr>
          <p:spPr>
            <a:xfrm>
              <a:off x="668101" y="3883677"/>
              <a:ext cx="32854" cy="31724"/>
            </a:xfrm>
            <a:custGeom>
              <a:avLst/>
              <a:gdLst/>
              <a:ahLst/>
              <a:cxnLst/>
              <a:rect l="l" t="t" r="r" b="b"/>
              <a:pathLst>
                <a:path w="378" h="365" extrusionOk="0">
                  <a:moveTo>
                    <a:pt x="151" y="1"/>
                  </a:moveTo>
                  <a:cubicBezTo>
                    <a:pt x="65" y="1"/>
                    <a:pt x="1" y="70"/>
                    <a:pt x="1" y="162"/>
                  </a:cubicBezTo>
                  <a:cubicBezTo>
                    <a:pt x="6" y="209"/>
                    <a:pt x="23" y="255"/>
                    <a:pt x="58" y="290"/>
                  </a:cubicBezTo>
                  <a:cubicBezTo>
                    <a:pt x="92" y="330"/>
                    <a:pt x="151" y="359"/>
                    <a:pt x="209" y="365"/>
                  </a:cubicBezTo>
                  <a:lnTo>
                    <a:pt x="215" y="365"/>
                  </a:lnTo>
                  <a:cubicBezTo>
                    <a:pt x="313" y="365"/>
                    <a:pt x="377" y="290"/>
                    <a:pt x="365" y="191"/>
                  </a:cubicBezTo>
                  <a:cubicBezTo>
                    <a:pt x="359" y="116"/>
                    <a:pt x="301" y="52"/>
                    <a:pt x="238" y="17"/>
                  </a:cubicBezTo>
                  <a:cubicBezTo>
                    <a:pt x="215" y="12"/>
                    <a:pt x="197" y="6"/>
                    <a:pt x="174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9"/>
            <p:cNvSpPr/>
            <p:nvPr/>
          </p:nvSpPr>
          <p:spPr>
            <a:xfrm>
              <a:off x="664624" y="3851953"/>
              <a:ext cx="29638" cy="21207"/>
            </a:xfrm>
            <a:custGeom>
              <a:avLst/>
              <a:gdLst/>
              <a:ahLst/>
              <a:cxnLst/>
              <a:rect l="l" t="t" r="r" b="b"/>
              <a:pathLst>
                <a:path w="341" h="244" extrusionOk="0">
                  <a:moveTo>
                    <a:pt x="110" y="1"/>
                  </a:moveTo>
                  <a:cubicBezTo>
                    <a:pt x="92" y="1"/>
                    <a:pt x="81" y="1"/>
                    <a:pt x="70" y="6"/>
                  </a:cubicBezTo>
                  <a:cubicBezTo>
                    <a:pt x="23" y="19"/>
                    <a:pt x="1" y="46"/>
                    <a:pt x="6" y="94"/>
                  </a:cubicBezTo>
                  <a:cubicBezTo>
                    <a:pt x="12" y="158"/>
                    <a:pt x="92" y="220"/>
                    <a:pt x="180" y="244"/>
                  </a:cubicBezTo>
                  <a:lnTo>
                    <a:pt x="226" y="244"/>
                  </a:lnTo>
                  <a:cubicBezTo>
                    <a:pt x="301" y="244"/>
                    <a:pt x="341" y="203"/>
                    <a:pt x="324" y="139"/>
                  </a:cubicBezTo>
                  <a:cubicBezTo>
                    <a:pt x="306" y="81"/>
                    <a:pt x="231" y="19"/>
                    <a:pt x="145" y="6"/>
                  </a:cubicBezTo>
                  <a:cubicBezTo>
                    <a:pt x="132" y="1"/>
                    <a:pt x="121" y="1"/>
                    <a:pt x="110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9"/>
            <p:cNvSpPr/>
            <p:nvPr/>
          </p:nvSpPr>
          <p:spPr>
            <a:xfrm>
              <a:off x="660539" y="3835439"/>
              <a:ext cx="24684" cy="11038"/>
            </a:xfrm>
            <a:custGeom>
              <a:avLst/>
              <a:gdLst/>
              <a:ahLst/>
              <a:cxnLst/>
              <a:rect l="l" t="t" r="r" b="b"/>
              <a:pathLst>
                <a:path w="284" h="127" extrusionOk="0">
                  <a:moveTo>
                    <a:pt x="64" y="0"/>
                  </a:moveTo>
                  <a:cubicBezTo>
                    <a:pt x="41" y="0"/>
                    <a:pt x="24" y="6"/>
                    <a:pt x="13" y="12"/>
                  </a:cubicBezTo>
                  <a:cubicBezTo>
                    <a:pt x="0" y="17"/>
                    <a:pt x="0" y="23"/>
                    <a:pt x="0" y="35"/>
                  </a:cubicBezTo>
                  <a:cubicBezTo>
                    <a:pt x="13" y="70"/>
                    <a:pt x="88" y="110"/>
                    <a:pt x="168" y="127"/>
                  </a:cubicBezTo>
                  <a:lnTo>
                    <a:pt x="221" y="127"/>
                  </a:lnTo>
                  <a:cubicBezTo>
                    <a:pt x="243" y="127"/>
                    <a:pt x="256" y="127"/>
                    <a:pt x="267" y="121"/>
                  </a:cubicBezTo>
                  <a:cubicBezTo>
                    <a:pt x="278" y="116"/>
                    <a:pt x="284" y="105"/>
                    <a:pt x="273" y="86"/>
                  </a:cubicBezTo>
                  <a:lnTo>
                    <a:pt x="273" y="81"/>
                  </a:lnTo>
                  <a:cubicBezTo>
                    <a:pt x="221" y="52"/>
                    <a:pt x="168" y="28"/>
                    <a:pt x="117" y="6"/>
                  </a:cubicBezTo>
                  <a:cubicBezTo>
                    <a:pt x="99" y="0"/>
                    <a:pt x="75" y="0"/>
                    <a:pt x="64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9"/>
            <p:cNvSpPr/>
            <p:nvPr/>
          </p:nvSpPr>
          <p:spPr>
            <a:xfrm>
              <a:off x="706256" y="3864990"/>
              <a:ext cx="3737" cy="8692"/>
            </a:xfrm>
            <a:custGeom>
              <a:avLst/>
              <a:gdLst/>
              <a:ahLst/>
              <a:cxnLst/>
              <a:rect l="l" t="t" r="r" b="b"/>
              <a:pathLst>
                <a:path w="43" h="100" extrusionOk="0">
                  <a:moveTo>
                    <a:pt x="1" y="1"/>
                  </a:moveTo>
                  <a:cubicBezTo>
                    <a:pt x="1" y="13"/>
                    <a:pt x="8" y="24"/>
                    <a:pt x="13" y="35"/>
                  </a:cubicBezTo>
                  <a:cubicBezTo>
                    <a:pt x="19" y="59"/>
                    <a:pt x="30" y="77"/>
                    <a:pt x="42" y="99"/>
                  </a:cubicBezTo>
                  <a:cubicBezTo>
                    <a:pt x="35" y="64"/>
                    <a:pt x="19" y="35"/>
                    <a:pt x="1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9"/>
            <p:cNvSpPr/>
            <p:nvPr/>
          </p:nvSpPr>
          <p:spPr>
            <a:xfrm>
              <a:off x="-970942" y="4163196"/>
              <a:ext cx="6972147" cy="1402547"/>
            </a:xfrm>
            <a:custGeom>
              <a:avLst/>
              <a:gdLst/>
              <a:ahLst/>
              <a:cxnLst/>
              <a:rect l="l" t="t" r="r" b="b"/>
              <a:pathLst>
                <a:path w="80218" h="16137" extrusionOk="0">
                  <a:moveTo>
                    <a:pt x="35300" y="0"/>
                  </a:moveTo>
                  <a:cubicBezTo>
                    <a:pt x="27367" y="0"/>
                    <a:pt x="16335" y="388"/>
                    <a:pt x="1092" y="1303"/>
                  </a:cubicBezTo>
                  <a:cubicBezTo>
                    <a:pt x="1092" y="1303"/>
                    <a:pt x="0" y="16137"/>
                    <a:pt x="7203" y="16137"/>
                  </a:cubicBezTo>
                  <a:cubicBezTo>
                    <a:pt x="7344" y="16137"/>
                    <a:pt x="7488" y="16131"/>
                    <a:pt x="7634" y="16119"/>
                  </a:cubicBezTo>
                  <a:cubicBezTo>
                    <a:pt x="80217" y="10385"/>
                    <a:pt x="49654" y="782"/>
                    <a:pt x="49654" y="782"/>
                  </a:cubicBezTo>
                  <a:cubicBezTo>
                    <a:pt x="46710" y="291"/>
                    <a:pt x="42165" y="0"/>
                    <a:pt x="35300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9"/>
            <p:cNvSpPr/>
            <p:nvPr/>
          </p:nvSpPr>
          <p:spPr>
            <a:xfrm>
              <a:off x="6384474" y="3916981"/>
              <a:ext cx="197215" cy="337202"/>
            </a:xfrm>
            <a:custGeom>
              <a:avLst/>
              <a:gdLst/>
              <a:ahLst/>
              <a:cxnLst/>
              <a:rect l="l" t="t" r="r" b="b"/>
              <a:pathLst>
                <a:path w="4697" h="8031" extrusionOk="0">
                  <a:moveTo>
                    <a:pt x="1594" y="1"/>
                  </a:moveTo>
                  <a:cubicBezTo>
                    <a:pt x="1583" y="1"/>
                    <a:pt x="1575" y="7"/>
                    <a:pt x="1570" y="19"/>
                  </a:cubicBezTo>
                  <a:cubicBezTo>
                    <a:pt x="528" y="2444"/>
                    <a:pt x="1" y="7044"/>
                    <a:pt x="1130" y="7709"/>
                  </a:cubicBezTo>
                  <a:cubicBezTo>
                    <a:pt x="1506" y="7933"/>
                    <a:pt x="1854" y="8031"/>
                    <a:pt x="2170" y="8031"/>
                  </a:cubicBezTo>
                  <a:cubicBezTo>
                    <a:pt x="2720" y="8031"/>
                    <a:pt x="3176" y="7737"/>
                    <a:pt x="3525" y="7303"/>
                  </a:cubicBezTo>
                  <a:cubicBezTo>
                    <a:pt x="4696" y="5863"/>
                    <a:pt x="1921" y="1"/>
                    <a:pt x="159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9"/>
            <p:cNvSpPr/>
            <p:nvPr/>
          </p:nvSpPr>
          <p:spPr>
            <a:xfrm>
              <a:off x="6357770" y="4095218"/>
              <a:ext cx="97915" cy="167572"/>
            </a:xfrm>
            <a:custGeom>
              <a:avLst/>
              <a:gdLst/>
              <a:ahLst/>
              <a:cxnLst/>
              <a:rect l="l" t="t" r="r" b="b"/>
              <a:pathLst>
                <a:path w="2332" h="3991" extrusionOk="0">
                  <a:moveTo>
                    <a:pt x="787" y="0"/>
                  </a:moveTo>
                  <a:cubicBezTo>
                    <a:pt x="782" y="0"/>
                    <a:pt x="778" y="3"/>
                    <a:pt x="776" y="9"/>
                  </a:cubicBezTo>
                  <a:cubicBezTo>
                    <a:pt x="262" y="1219"/>
                    <a:pt x="1" y="3499"/>
                    <a:pt x="556" y="3835"/>
                  </a:cubicBezTo>
                  <a:cubicBezTo>
                    <a:pt x="743" y="3943"/>
                    <a:pt x="916" y="3991"/>
                    <a:pt x="1072" y="3991"/>
                  </a:cubicBezTo>
                  <a:cubicBezTo>
                    <a:pt x="1348" y="3991"/>
                    <a:pt x="1575" y="3845"/>
                    <a:pt x="1747" y="3632"/>
                  </a:cubicBezTo>
                  <a:cubicBezTo>
                    <a:pt x="2332" y="2913"/>
                    <a:pt x="952" y="0"/>
                    <a:pt x="787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9"/>
            <p:cNvSpPr/>
            <p:nvPr/>
          </p:nvSpPr>
          <p:spPr>
            <a:xfrm>
              <a:off x="6270352" y="4121208"/>
              <a:ext cx="143639" cy="167740"/>
            </a:xfrm>
            <a:custGeom>
              <a:avLst/>
              <a:gdLst/>
              <a:ahLst/>
              <a:cxnLst/>
              <a:rect l="l" t="t" r="r" b="b"/>
              <a:pathLst>
                <a:path w="3421" h="3995" extrusionOk="0">
                  <a:moveTo>
                    <a:pt x="1152" y="1"/>
                  </a:moveTo>
                  <a:cubicBezTo>
                    <a:pt x="1144" y="1"/>
                    <a:pt x="1138" y="4"/>
                    <a:pt x="1134" y="10"/>
                  </a:cubicBezTo>
                  <a:cubicBezTo>
                    <a:pt x="376" y="1213"/>
                    <a:pt x="0" y="3499"/>
                    <a:pt x="822" y="3833"/>
                  </a:cubicBezTo>
                  <a:cubicBezTo>
                    <a:pt x="1098" y="3946"/>
                    <a:pt x="1352" y="3995"/>
                    <a:pt x="1584" y="3995"/>
                  </a:cubicBezTo>
                  <a:cubicBezTo>
                    <a:pt x="1984" y="3995"/>
                    <a:pt x="2316" y="3850"/>
                    <a:pt x="2569" y="3638"/>
                  </a:cubicBezTo>
                  <a:cubicBezTo>
                    <a:pt x="3421" y="2926"/>
                    <a:pt x="1392" y="1"/>
                    <a:pt x="1152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9"/>
            <p:cNvSpPr/>
            <p:nvPr/>
          </p:nvSpPr>
          <p:spPr>
            <a:xfrm>
              <a:off x="6202836" y="4138885"/>
              <a:ext cx="119538" cy="165851"/>
            </a:xfrm>
            <a:custGeom>
              <a:avLst/>
              <a:gdLst/>
              <a:ahLst/>
              <a:cxnLst/>
              <a:rect l="l" t="t" r="r" b="b"/>
              <a:pathLst>
                <a:path w="2847" h="3950" extrusionOk="0">
                  <a:moveTo>
                    <a:pt x="554" y="0"/>
                  </a:moveTo>
                  <a:cubicBezTo>
                    <a:pt x="546" y="0"/>
                    <a:pt x="541" y="3"/>
                    <a:pt x="538" y="11"/>
                  </a:cubicBezTo>
                  <a:cubicBezTo>
                    <a:pt x="46" y="1260"/>
                    <a:pt x="0" y="3569"/>
                    <a:pt x="746" y="3841"/>
                  </a:cubicBezTo>
                  <a:cubicBezTo>
                    <a:pt x="950" y="3917"/>
                    <a:pt x="1138" y="3950"/>
                    <a:pt x="1307" y="3950"/>
                  </a:cubicBezTo>
                  <a:cubicBezTo>
                    <a:pt x="1700" y="3950"/>
                    <a:pt x="2000" y="3771"/>
                    <a:pt x="2209" y="3517"/>
                  </a:cubicBezTo>
                  <a:cubicBezTo>
                    <a:pt x="2846" y="2740"/>
                    <a:pt x="776" y="0"/>
                    <a:pt x="554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9"/>
            <p:cNvSpPr/>
            <p:nvPr/>
          </p:nvSpPr>
          <p:spPr>
            <a:xfrm>
              <a:off x="6587819" y="4090768"/>
              <a:ext cx="119622" cy="165893"/>
            </a:xfrm>
            <a:custGeom>
              <a:avLst/>
              <a:gdLst/>
              <a:ahLst/>
              <a:cxnLst/>
              <a:rect l="l" t="t" r="r" b="b"/>
              <a:pathLst>
                <a:path w="2849" h="3951" extrusionOk="0">
                  <a:moveTo>
                    <a:pt x="554" y="1"/>
                  </a:moveTo>
                  <a:cubicBezTo>
                    <a:pt x="546" y="1"/>
                    <a:pt x="541" y="4"/>
                    <a:pt x="538" y="11"/>
                  </a:cubicBezTo>
                  <a:cubicBezTo>
                    <a:pt x="41" y="1268"/>
                    <a:pt x="1" y="3570"/>
                    <a:pt x="741" y="3842"/>
                  </a:cubicBezTo>
                  <a:cubicBezTo>
                    <a:pt x="947" y="3917"/>
                    <a:pt x="1135" y="3950"/>
                    <a:pt x="1306" y="3950"/>
                  </a:cubicBezTo>
                  <a:cubicBezTo>
                    <a:pt x="1701" y="3950"/>
                    <a:pt x="2001" y="3772"/>
                    <a:pt x="2211" y="3517"/>
                  </a:cubicBezTo>
                  <a:cubicBezTo>
                    <a:pt x="2848" y="2741"/>
                    <a:pt x="771" y="1"/>
                    <a:pt x="55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9"/>
            <p:cNvSpPr/>
            <p:nvPr/>
          </p:nvSpPr>
          <p:spPr>
            <a:xfrm>
              <a:off x="6643662" y="4098997"/>
              <a:ext cx="127558" cy="165347"/>
            </a:xfrm>
            <a:custGeom>
              <a:avLst/>
              <a:gdLst/>
              <a:ahLst/>
              <a:cxnLst/>
              <a:rect l="l" t="t" r="r" b="b"/>
              <a:pathLst>
                <a:path w="3038" h="3938" extrusionOk="0">
                  <a:moveTo>
                    <a:pt x="2086" y="1"/>
                  </a:moveTo>
                  <a:cubicBezTo>
                    <a:pt x="2081" y="1"/>
                    <a:pt x="2077" y="3"/>
                    <a:pt x="2073" y="7"/>
                  </a:cubicBezTo>
                  <a:cubicBezTo>
                    <a:pt x="1055" y="1013"/>
                    <a:pt x="1" y="3131"/>
                    <a:pt x="574" y="3606"/>
                  </a:cubicBezTo>
                  <a:cubicBezTo>
                    <a:pt x="858" y="3842"/>
                    <a:pt x="1148" y="3938"/>
                    <a:pt x="1424" y="3938"/>
                  </a:cubicBezTo>
                  <a:cubicBezTo>
                    <a:pt x="1661" y="3938"/>
                    <a:pt x="1887" y="3868"/>
                    <a:pt x="2089" y="3756"/>
                  </a:cubicBezTo>
                  <a:cubicBezTo>
                    <a:pt x="3038" y="3230"/>
                    <a:pt x="2285" y="1"/>
                    <a:pt x="2086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9"/>
            <p:cNvSpPr/>
            <p:nvPr/>
          </p:nvSpPr>
          <p:spPr>
            <a:xfrm>
              <a:off x="6710968" y="4110838"/>
              <a:ext cx="129657" cy="201792"/>
            </a:xfrm>
            <a:custGeom>
              <a:avLst/>
              <a:gdLst/>
              <a:ahLst/>
              <a:cxnLst/>
              <a:rect l="l" t="t" r="r" b="b"/>
              <a:pathLst>
                <a:path w="3088" h="4806" extrusionOk="0">
                  <a:moveTo>
                    <a:pt x="2353" y="0"/>
                  </a:moveTo>
                  <a:cubicBezTo>
                    <a:pt x="2348" y="0"/>
                    <a:pt x="2343" y="3"/>
                    <a:pt x="2338" y="8"/>
                  </a:cubicBezTo>
                  <a:cubicBezTo>
                    <a:pt x="1228" y="1281"/>
                    <a:pt x="0" y="3896"/>
                    <a:pt x="550" y="4446"/>
                  </a:cubicBezTo>
                  <a:cubicBezTo>
                    <a:pt x="806" y="4701"/>
                    <a:pt x="1076" y="4805"/>
                    <a:pt x="1341" y="4805"/>
                  </a:cubicBezTo>
                  <a:cubicBezTo>
                    <a:pt x="1599" y="4805"/>
                    <a:pt x="1852" y="4706"/>
                    <a:pt x="2083" y="4550"/>
                  </a:cubicBezTo>
                  <a:cubicBezTo>
                    <a:pt x="3087" y="3862"/>
                    <a:pt x="2552" y="0"/>
                    <a:pt x="2353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9"/>
            <p:cNvSpPr/>
            <p:nvPr/>
          </p:nvSpPr>
          <p:spPr>
            <a:xfrm>
              <a:off x="6510814" y="3966023"/>
              <a:ext cx="127180" cy="291687"/>
            </a:xfrm>
            <a:custGeom>
              <a:avLst/>
              <a:gdLst/>
              <a:ahLst/>
              <a:cxnLst/>
              <a:rect l="l" t="t" r="r" b="b"/>
              <a:pathLst>
                <a:path w="3029" h="6947" extrusionOk="0">
                  <a:moveTo>
                    <a:pt x="1832" y="1"/>
                  </a:moveTo>
                  <a:cubicBezTo>
                    <a:pt x="1826" y="1"/>
                    <a:pt x="1821" y="6"/>
                    <a:pt x="1817" y="15"/>
                  </a:cubicBezTo>
                  <a:cubicBezTo>
                    <a:pt x="886" y="1976"/>
                    <a:pt x="1" y="5858"/>
                    <a:pt x="609" y="6552"/>
                  </a:cubicBezTo>
                  <a:cubicBezTo>
                    <a:pt x="855" y="6829"/>
                    <a:pt x="1097" y="6946"/>
                    <a:pt x="1327" y="6946"/>
                  </a:cubicBezTo>
                  <a:cubicBezTo>
                    <a:pt x="1620" y="6946"/>
                    <a:pt x="1892" y="6755"/>
                    <a:pt x="2129" y="6460"/>
                  </a:cubicBezTo>
                  <a:cubicBezTo>
                    <a:pt x="3029" y="5347"/>
                    <a:pt x="2033" y="1"/>
                    <a:pt x="1832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9"/>
            <p:cNvSpPr/>
            <p:nvPr/>
          </p:nvSpPr>
          <p:spPr>
            <a:xfrm>
              <a:off x="6215516" y="4018717"/>
              <a:ext cx="149937" cy="241260"/>
            </a:xfrm>
            <a:custGeom>
              <a:avLst/>
              <a:gdLst/>
              <a:ahLst/>
              <a:cxnLst/>
              <a:rect l="l" t="t" r="r" b="b"/>
              <a:pathLst>
                <a:path w="3571" h="5746" extrusionOk="0">
                  <a:moveTo>
                    <a:pt x="1409" y="1"/>
                  </a:moveTo>
                  <a:cubicBezTo>
                    <a:pt x="1400" y="1"/>
                    <a:pt x="1390" y="2"/>
                    <a:pt x="1381" y="4"/>
                  </a:cubicBezTo>
                  <a:cubicBezTo>
                    <a:pt x="719" y="158"/>
                    <a:pt x="0" y="5746"/>
                    <a:pt x="1590" y="5746"/>
                  </a:cubicBezTo>
                  <a:cubicBezTo>
                    <a:pt x="1610" y="5746"/>
                    <a:pt x="1632" y="5745"/>
                    <a:pt x="1653" y="5743"/>
                  </a:cubicBezTo>
                  <a:cubicBezTo>
                    <a:pt x="3571" y="5571"/>
                    <a:pt x="2100" y="1"/>
                    <a:pt x="1409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9"/>
            <p:cNvSpPr/>
            <p:nvPr/>
          </p:nvSpPr>
          <p:spPr>
            <a:xfrm>
              <a:off x="6367973" y="4173819"/>
              <a:ext cx="16081" cy="111057"/>
            </a:xfrm>
            <a:custGeom>
              <a:avLst/>
              <a:gdLst/>
              <a:ahLst/>
              <a:cxnLst/>
              <a:rect l="l" t="t" r="r" b="b"/>
              <a:pathLst>
                <a:path w="383" h="2645" extrusionOk="0">
                  <a:moveTo>
                    <a:pt x="227" y="1"/>
                  </a:moveTo>
                  <a:lnTo>
                    <a:pt x="1" y="6"/>
                  </a:lnTo>
                  <a:lnTo>
                    <a:pt x="158" y="2644"/>
                  </a:lnTo>
                  <a:lnTo>
                    <a:pt x="383" y="2639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9"/>
            <p:cNvSpPr/>
            <p:nvPr/>
          </p:nvSpPr>
          <p:spPr>
            <a:xfrm>
              <a:off x="6283914" y="4192293"/>
              <a:ext cx="16081" cy="111267"/>
            </a:xfrm>
            <a:custGeom>
              <a:avLst/>
              <a:gdLst/>
              <a:ahLst/>
              <a:cxnLst/>
              <a:rect l="l" t="t" r="r" b="b"/>
              <a:pathLst>
                <a:path w="383" h="2650" extrusionOk="0">
                  <a:moveTo>
                    <a:pt x="221" y="1"/>
                  </a:moveTo>
                  <a:lnTo>
                    <a:pt x="1" y="12"/>
                  </a:lnTo>
                  <a:lnTo>
                    <a:pt x="157" y="2650"/>
                  </a:lnTo>
                  <a:lnTo>
                    <a:pt x="382" y="2639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9"/>
            <p:cNvSpPr/>
            <p:nvPr/>
          </p:nvSpPr>
          <p:spPr>
            <a:xfrm>
              <a:off x="6708575" y="4170208"/>
              <a:ext cx="6340" cy="61260"/>
            </a:xfrm>
            <a:custGeom>
              <a:avLst/>
              <a:gdLst/>
              <a:ahLst/>
              <a:cxnLst/>
              <a:rect l="l" t="t" r="r" b="b"/>
              <a:pathLst>
                <a:path w="151" h="1459" extrusionOk="0">
                  <a:moveTo>
                    <a:pt x="6" y="1"/>
                  </a:moveTo>
                  <a:lnTo>
                    <a:pt x="0" y="1458"/>
                  </a:lnTo>
                  <a:lnTo>
                    <a:pt x="145" y="1458"/>
                  </a:lnTo>
                  <a:lnTo>
                    <a:pt x="150" y="6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9"/>
            <p:cNvSpPr/>
            <p:nvPr/>
          </p:nvSpPr>
          <p:spPr>
            <a:xfrm>
              <a:off x="6630562" y="4187171"/>
              <a:ext cx="6382" cy="61260"/>
            </a:xfrm>
            <a:custGeom>
              <a:avLst/>
              <a:gdLst/>
              <a:ahLst/>
              <a:cxnLst/>
              <a:rect l="l" t="t" r="r" b="b"/>
              <a:pathLst>
                <a:path w="152" h="1459" extrusionOk="0">
                  <a:moveTo>
                    <a:pt x="6" y="1"/>
                  </a:moveTo>
                  <a:lnTo>
                    <a:pt x="0" y="1453"/>
                  </a:lnTo>
                  <a:lnTo>
                    <a:pt x="145" y="1459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9"/>
            <p:cNvSpPr/>
            <p:nvPr/>
          </p:nvSpPr>
          <p:spPr>
            <a:xfrm>
              <a:off x="6545076" y="4181587"/>
              <a:ext cx="6130" cy="61260"/>
            </a:xfrm>
            <a:custGeom>
              <a:avLst/>
              <a:gdLst/>
              <a:ahLst/>
              <a:cxnLst/>
              <a:rect l="l" t="t" r="r" b="b"/>
              <a:pathLst>
                <a:path w="146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0" y="1458"/>
                  </a:lnTo>
                  <a:lnTo>
                    <a:pt x="145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9"/>
            <p:cNvSpPr/>
            <p:nvPr/>
          </p:nvSpPr>
          <p:spPr>
            <a:xfrm>
              <a:off x="6245495" y="3918031"/>
              <a:ext cx="202464" cy="305123"/>
            </a:xfrm>
            <a:custGeom>
              <a:avLst/>
              <a:gdLst/>
              <a:ahLst/>
              <a:cxnLst/>
              <a:rect l="l" t="t" r="r" b="b"/>
              <a:pathLst>
                <a:path w="4822" h="7267" extrusionOk="0">
                  <a:moveTo>
                    <a:pt x="2672" y="0"/>
                  </a:moveTo>
                  <a:cubicBezTo>
                    <a:pt x="0" y="0"/>
                    <a:pt x="1929" y="7267"/>
                    <a:pt x="2960" y="7267"/>
                  </a:cubicBezTo>
                  <a:cubicBezTo>
                    <a:pt x="2975" y="7267"/>
                    <a:pt x="2990" y="7265"/>
                    <a:pt x="3005" y="7262"/>
                  </a:cubicBezTo>
                  <a:cubicBezTo>
                    <a:pt x="4255" y="6990"/>
                    <a:pt x="4821" y="3866"/>
                    <a:pt x="4699" y="2987"/>
                  </a:cubicBezTo>
                  <a:cubicBezTo>
                    <a:pt x="4491" y="1470"/>
                    <a:pt x="3393" y="58"/>
                    <a:pt x="2814" y="7"/>
                  </a:cubicBezTo>
                  <a:cubicBezTo>
                    <a:pt x="2765" y="3"/>
                    <a:pt x="2718" y="0"/>
                    <a:pt x="2672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9"/>
            <p:cNvSpPr/>
            <p:nvPr/>
          </p:nvSpPr>
          <p:spPr>
            <a:xfrm>
              <a:off x="6643788" y="3937093"/>
              <a:ext cx="129405" cy="249826"/>
            </a:xfrm>
            <a:custGeom>
              <a:avLst/>
              <a:gdLst/>
              <a:ahLst/>
              <a:cxnLst/>
              <a:rect l="l" t="t" r="r" b="b"/>
              <a:pathLst>
                <a:path w="3082" h="5950" extrusionOk="0">
                  <a:moveTo>
                    <a:pt x="1445" y="0"/>
                  </a:moveTo>
                  <a:cubicBezTo>
                    <a:pt x="0" y="0"/>
                    <a:pt x="172" y="5670"/>
                    <a:pt x="681" y="5807"/>
                  </a:cubicBezTo>
                  <a:cubicBezTo>
                    <a:pt x="1005" y="5895"/>
                    <a:pt x="1258" y="5949"/>
                    <a:pt x="1526" y="5949"/>
                  </a:cubicBezTo>
                  <a:cubicBezTo>
                    <a:pt x="1784" y="5949"/>
                    <a:pt x="2057" y="5899"/>
                    <a:pt x="2422" y="5783"/>
                  </a:cubicBezTo>
                  <a:cubicBezTo>
                    <a:pt x="3082" y="5569"/>
                    <a:pt x="3065" y="635"/>
                    <a:pt x="1717" y="61"/>
                  </a:cubicBezTo>
                  <a:cubicBezTo>
                    <a:pt x="1621" y="20"/>
                    <a:pt x="1530" y="0"/>
                    <a:pt x="1445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9"/>
            <p:cNvSpPr/>
            <p:nvPr/>
          </p:nvSpPr>
          <p:spPr>
            <a:xfrm>
              <a:off x="6576566" y="4001166"/>
              <a:ext cx="101442" cy="207586"/>
            </a:xfrm>
            <a:custGeom>
              <a:avLst/>
              <a:gdLst/>
              <a:ahLst/>
              <a:cxnLst/>
              <a:rect l="l" t="t" r="r" b="b"/>
              <a:pathLst>
                <a:path w="2416" h="4944" extrusionOk="0">
                  <a:moveTo>
                    <a:pt x="1132" y="1"/>
                  </a:moveTo>
                  <a:cubicBezTo>
                    <a:pt x="0" y="1"/>
                    <a:pt x="135" y="4710"/>
                    <a:pt x="535" y="4825"/>
                  </a:cubicBezTo>
                  <a:cubicBezTo>
                    <a:pt x="788" y="4898"/>
                    <a:pt x="985" y="4943"/>
                    <a:pt x="1195" y="4943"/>
                  </a:cubicBezTo>
                  <a:cubicBezTo>
                    <a:pt x="1398" y="4943"/>
                    <a:pt x="1613" y="4901"/>
                    <a:pt x="1900" y="4801"/>
                  </a:cubicBezTo>
                  <a:cubicBezTo>
                    <a:pt x="2415" y="4628"/>
                    <a:pt x="2397" y="526"/>
                    <a:pt x="1345" y="51"/>
                  </a:cubicBezTo>
                  <a:cubicBezTo>
                    <a:pt x="1269" y="17"/>
                    <a:pt x="1199" y="1"/>
                    <a:pt x="1132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9"/>
            <p:cNvSpPr/>
            <p:nvPr/>
          </p:nvSpPr>
          <p:spPr>
            <a:xfrm>
              <a:off x="6482892" y="3947842"/>
              <a:ext cx="120000" cy="255452"/>
            </a:xfrm>
            <a:custGeom>
              <a:avLst/>
              <a:gdLst/>
              <a:ahLst/>
              <a:cxnLst/>
              <a:rect l="l" t="t" r="r" b="b"/>
              <a:pathLst>
                <a:path w="2858" h="6084" extrusionOk="0">
                  <a:moveTo>
                    <a:pt x="1188" y="1"/>
                  </a:moveTo>
                  <a:cubicBezTo>
                    <a:pt x="1178" y="1"/>
                    <a:pt x="1167" y="1"/>
                    <a:pt x="1157" y="2"/>
                  </a:cubicBezTo>
                  <a:cubicBezTo>
                    <a:pt x="0" y="106"/>
                    <a:pt x="481" y="5810"/>
                    <a:pt x="845" y="5944"/>
                  </a:cubicBezTo>
                  <a:cubicBezTo>
                    <a:pt x="1080" y="6029"/>
                    <a:pt x="1270" y="6084"/>
                    <a:pt x="1476" y="6084"/>
                  </a:cubicBezTo>
                  <a:cubicBezTo>
                    <a:pt x="1690" y="6084"/>
                    <a:pt x="1921" y="6025"/>
                    <a:pt x="2239" y="5880"/>
                  </a:cubicBezTo>
                  <a:cubicBezTo>
                    <a:pt x="2858" y="5605"/>
                    <a:pt x="2318" y="1"/>
                    <a:pt x="1188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9"/>
            <p:cNvSpPr/>
            <p:nvPr/>
          </p:nvSpPr>
          <p:spPr>
            <a:xfrm>
              <a:off x="1561686" y="3981500"/>
              <a:ext cx="5211698" cy="394934"/>
            </a:xfrm>
            <a:custGeom>
              <a:avLst/>
              <a:gdLst/>
              <a:ahLst/>
              <a:cxnLst/>
              <a:rect l="l" t="t" r="r" b="b"/>
              <a:pathLst>
                <a:path w="124125" h="9406" extrusionOk="0">
                  <a:moveTo>
                    <a:pt x="55489" y="1"/>
                  </a:moveTo>
                  <a:cubicBezTo>
                    <a:pt x="53412" y="1"/>
                    <a:pt x="51349" y="20"/>
                    <a:pt x="49314" y="61"/>
                  </a:cubicBezTo>
                  <a:cubicBezTo>
                    <a:pt x="27909" y="490"/>
                    <a:pt x="7059" y="1387"/>
                    <a:pt x="1" y="3278"/>
                  </a:cubicBezTo>
                  <a:lnTo>
                    <a:pt x="101296" y="9406"/>
                  </a:lnTo>
                  <a:cubicBezTo>
                    <a:pt x="101296" y="9406"/>
                    <a:pt x="124124" y="6565"/>
                    <a:pt x="107510" y="3238"/>
                  </a:cubicBezTo>
                  <a:cubicBezTo>
                    <a:pt x="103073" y="2352"/>
                    <a:pt x="78477" y="1"/>
                    <a:pt x="55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9"/>
            <p:cNvSpPr/>
            <p:nvPr/>
          </p:nvSpPr>
          <p:spPr>
            <a:xfrm>
              <a:off x="-1443464" y="4549663"/>
              <a:ext cx="5362571" cy="985741"/>
            </a:xfrm>
            <a:custGeom>
              <a:avLst/>
              <a:gdLst/>
              <a:ahLst/>
              <a:cxnLst/>
              <a:rect l="l" t="t" r="r" b="b"/>
              <a:pathLst>
                <a:path w="91340" h="23477" extrusionOk="0">
                  <a:moveTo>
                    <a:pt x="1" y="0"/>
                  </a:moveTo>
                  <a:lnTo>
                    <a:pt x="1" y="0"/>
                  </a:lnTo>
                  <a:cubicBezTo>
                    <a:pt x="110" y="17"/>
                    <a:pt x="226" y="29"/>
                    <a:pt x="335" y="41"/>
                  </a:cubicBezTo>
                  <a:cubicBezTo>
                    <a:pt x="16414" y="2211"/>
                    <a:pt x="30986" y="19346"/>
                    <a:pt x="38623" y="23477"/>
                  </a:cubicBezTo>
                  <a:lnTo>
                    <a:pt x="91339" y="16865"/>
                  </a:lnTo>
                  <a:lnTo>
                    <a:pt x="75216" y="1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9"/>
            <p:cNvSpPr/>
            <p:nvPr/>
          </p:nvSpPr>
          <p:spPr>
            <a:xfrm>
              <a:off x="1988600" y="4067108"/>
              <a:ext cx="4986268" cy="1874429"/>
            </a:xfrm>
            <a:custGeom>
              <a:avLst/>
              <a:gdLst/>
              <a:ahLst/>
              <a:cxnLst/>
              <a:rect l="l" t="t" r="r" b="b"/>
              <a:pathLst>
                <a:path w="118756" h="32168" extrusionOk="0">
                  <a:moveTo>
                    <a:pt x="21493" y="1"/>
                  </a:moveTo>
                  <a:lnTo>
                    <a:pt x="0" y="8644"/>
                  </a:lnTo>
                  <a:lnTo>
                    <a:pt x="100862" y="32168"/>
                  </a:lnTo>
                  <a:lnTo>
                    <a:pt x="118756" y="2507"/>
                  </a:lnTo>
                  <a:lnTo>
                    <a:pt x="214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9"/>
            <p:cNvSpPr/>
            <p:nvPr/>
          </p:nvSpPr>
          <p:spPr>
            <a:xfrm flipH="1">
              <a:off x="-1257662" y="4194487"/>
              <a:ext cx="4359226" cy="462303"/>
            </a:xfrm>
            <a:custGeom>
              <a:avLst/>
              <a:gdLst/>
              <a:ahLst/>
              <a:cxnLst/>
              <a:rect l="l" t="t" r="r" b="b"/>
              <a:pathLst>
                <a:path w="103822" h="4946" extrusionOk="0">
                  <a:moveTo>
                    <a:pt x="56849" y="1"/>
                  </a:moveTo>
                  <a:cubicBezTo>
                    <a:pt x="5173" y="1"/>
                    <a:pt x="1" y="4422"/>
                    <a:pt x="2075" y="4781"/>
                  </a:cubicBezTo>
                  <a:cubicBezTo>
                    <a:pt x="2744" y="4895"/>
                    <a:pt x="4766" y="4946"/>
                    <a:pt x="7794" y="4946"/>
                  </a:cubicBezTo>
                  <a:cubicBezTo>
                    <a:pt x="28440" y="4946"/>
                    <a:pt x="95839" y="2588"/>
                    <a:pt x="99558" y="1876"/>
                  </a:cubicBezTo>
                  <a:cubicBezTo>
                    <a:pt x="103822" y="1056"/>
                    <a:pt x="75913" y="89"/>
                    <a:pt x="61959" y="14"/>
                  </a:cubicBezTo>
                  <a:cubicBezTo>
                    <a:pt x="60207" y="5"/>
                    <a:pt x="58504" y="1"/>
                    <a:pt x="56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9"/>
            <p:cNvSpPr/>
            <p:nvPr/>
          </p:nvSpPr>
          <p:spPr>
            <a:xfrm>
              <a:off x="4661897" y="4586636"/>
              <a:ext cx="5577368" cy="805320"/>
            </a:xfrm>
            <a:custGeom>
              <a:avLst/>
              <a:gdLst/>
              <a:ahLst/>
              <a:cxnLst/>
              <a:rect l="l" t="t" r="r" b="b"/>
              <a:pathLst>
                <a:path w="132834" h="19180" extrusionOk="0">
                  <a:moveTo>
                    <a:pt x="132833" y="1"/>
                  </a:moveTo>
                  <a:lnTo>
                    <a:pt x="27303" y="1424"/>
                  </a:lnTo>
                  <a:lnTo>
                    <a:pt x="1" y="11925"/>
                  </a:lnTo>
                  <a:lnTo>
                    <a:pt x="47233" y="19180"/>
                  </a:lnTo>
                  <a:lnTo>
                    <a:pt x="126059" y="6122"/>
                  </a:lnTo>
                  <a:lnTo>
                    <a:pt x="1328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9"/>
            <p:cNvSpPr/>
            <p:nvPr/>
          </p:nvSpPr>
          <p:spPr>
            <a:xfrm>
              <a:off x="6403075" y="4355037"/>
              <a:ext cx="4359226" cy="462303"/>
            </a:xfrm>
            <a:custGeom>
              <a:avLst/>
              <a:gdLst/>
              <a:ahLst/>
              <a:cxnLst/>
              <a:rect l="l" t="t" r="r" b="b"/>
              <a:pathLst>
                <a:path w="103822" h="4946" extrusionOk="0">
                  <a:moveTo>
                    <a:pt x="56849" y="1"/>
                  </a:moveTo>
                  <a:cubicBezTo>
                    <a:pt x="5173" y="1"/>
                    <a:pt x="1" y="4422"/>
                    <a:pt x="2075" y="4781"/>
                  </a:cubicBezTo>
                  <a:cubicBezTo>
                    <a:pt x="2744" y="4895"/>
                    <a:pt x="4766" y="4946"/>
                    <a:pt x="7794" y="4946"/>
                  </a:cubicBezTo>
                  <a:cubicBezTo>
                    <a:pt x="28440" y="4946"/>
                    <a:pt x="95839" y="2588"/>
                    <a:pt x="99558" y="1876"/>
                  </a:cubicBezTo>
                  <a:cubicBezTo>
                    <a:pt x="103822" y="1056"/>
                    <a:pt x="75913" y="89"/>
                    <a:pt x="61959" y="14"/>
                  </a:cubicBezTo>
                  <a:cubicBezTo>
                    <a:pt x="60207" y="5"/>
                    <a:pt x="58504" y="1"/>
                    <a:pt x="56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9"/>
            <p:cNvSpPr/>
            <p:nvPr/>
          </p:nvSpPr>
          <p:spPr>
            <a:xfrm>
              <a:off x="8741349" y="3088034"/>
              <a:ext cx="485376" cy="900464"/>
            </a:xfrm>
            <a:custGeom>
              <a:avLst/>
              <a:gdLst/>
              <a:ahLst/>
              <a:cxnLst/>
              <a:rect l="l" t="t" r="r" b="b"/>
              <a:pathLst>
                <a:path w="11560" h="21446" extrusionOk="0">
                  <a:moveTo>
                    <a:pt x="7471" y="0"/>
                  </a:moveTo>
                  <a:cubicBezTo>
                    <a:pt x="7455" y="0"/>
                    <a:pt x="7439" y="2"/>
                    <a:pt x="7423" y="4"/>
                  </a:cubicBezTo>
                  <a:cubicBezTo>
                    <a:pt x="5948" y="229"/>
                    <a:pt x="5936" y="10990"/>
                    <a:pt x="5960" y="13854"/>
                  </a:cubicBezTo>
                  <a:cubicBezTo>
                    <a:pt x="5921" y="11662"/>
                    <a:pt x="5687" y="5066"/>
                    <a:pt x="4291" y="5066"/>
                  </a:cubicBezTo>
                  <a:cubicBezTo>
                    <a:pt x="4229" y="5066"/>
                    <a:pt x="4164" y="5079"/>
                    <a:pt x="4096" y="5107"/>
                  </a:cubicBezTo>
                  <a:cubicBezTo>
                    <a:pt x="2234" y="5876"/>
                    <a:pt x="4589" y="14936"/>
                    <a:pt x="4589" y="14936"/>
                  </a:cubicBezTo>
                  <a:cubicBezTo>
                    <a:pt x="4589" y="14936"/>
                    <a:pt x="3193" y="13838"/>
                    <a:pt x="1931" y="13838"/>
                  </a:cubicBezTo>
                  <a:cubicBezTo>
                    <a:pt x="1641" y="13838"/>
                    <a:pt x="1357" y="13896"/>
                    <a:pt x="1100" y="14039"/>
                  </a:cubicBezTo>
                  <a:cubicBezTo>
                    <a:pt x="0" y="14653"/>
                    <a:pt x="1575" y="17037"/>
                    <a:pt x="2263" y="17985"/>
                  </a:cubicBezTo>
                  <a:cubicBezTo>
                    <a:pt x="2171" y="17930"/>
                    <a:pt x="2054" y="17891"/>
                    <a:pt x="1903" y="17891"/>
                  </a:cubicBezTo>
                  <a:cubicBezTo>
                    <a:pt x="1771" y="17891"/>
                    <a:pt x="1613" y="17921"/>
                    <a:pt x="1423" y="17996"/>
                  </a:cubicBezTo>
                  <a:cubicBezTo>
                    <a:pt x="446" y="18378"/>
                    <a:pt x="857" y="19911"/>
                    <a:pt x="1262" y="21445"/>
                  </a:cubicBezTo>
                  <a:lnTo>
                    <a:pt x="11559" y="17742"/>
                  </a:lnTo>
                  <a:cubicBezTo>
                    <a:pt x="11559" y="17742"/>
                    <a:pt x="10750" y="8554"/>
                    <a:pt x="9778" y="8428"/>
                  </a:cubicBezTo>
                  <a:cubicBezTo>
                    <a:pt x="9765" y="8426"/>
                    <a:pt x="9753" y="8426"/>
                    <a:pt x="9740" y="8426"/>
                  </a:cubicBezTo>
                  <a:cubicBezTo>
                    <a:pt x="8929" y="8426"/>
                    <a:pt x="8760" y="11983"/>
                    <a:pt x="8731" y="12923"/>
                  </a:cubicBezTo>
                  <a:cubicBezTo>
                    <a:pt x="8771" y="11205"/>
                    <a:pt x="8993" y="0"/>
                    <a:pt x="7471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0" name="Google Shape;2500;p29"/>
          <p:cNvSpPr txBox="1"/>
          <p:nvPr/>
        </p:nvSpPr>
        <p:spPr>
          <a:xfrm>
            <a:off x="3767350" y="3063375"/>
            <a:ext cx="4663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cope One"/>
                <a:ea typeface="Scope One"/>
                <a:cs typeface="Scope One"/>
                <a:sym typeface="Scope On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rPr>
              <a:t>, </a:t>
            </a:r>
            <a:r>
              <a:rPr lang="en" sz="1100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rPr>
              <a:t>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cope One"/>
                <a:ea typeface="Scope One"/>
                <a:cs typeface="Scope One"/>
                <a:sym typeface="Scope On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rPr>
              <a:t> </a:t>
            </a:r>
            <a:r>
              <a:rPr lang="en" sz="1100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rPr>
              <a:t>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cope One"/>
                <a:ea typeface="Scope One"/>
                <a:cs typeface="Scope One"/>
                <a:sym typeface="Scope On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Scope One"/>
              <a:ea typeface="Scope One"/>
              <a:cs typeface="Scope One"/>
              <a:sym typeface="Scope On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-29600" y="-44400"/>
            <a:ext cx="9280500" cy="1324725"/>
          </a:xfrm>
          <a:custGeom>
            <a:avLst/>
            <a:gdLst/>
            <a:ahLst/>
            <a:cxnLst/>
            <a:rect l="l" t="t" r="r" b="b"/>
            <a:pathLst>
              <a:path w="371220" h="52989" extrusionOk="0">
                <a:moveTo>
                  <a:pt x="592" y="592"/>
                </a:moveTo>
                <a:lnTo>
                  <a:pt x="0" y="52989"/>
                </a:lnTo>
                <a:lnTo>
                  <a:pt x="371220" y="18058"/>
                </a:lnTo>
                <a:lnTo>
                  <a:pt x="369740" y="0"/>
                </a:lnTo>
                <a:close/>
              </a:path>
            </a:pathLst>
          </a:custGeom>
          <a:solidFill>
            <a:srgbClr val="FFFFFF">
              <a:alpha val="34640"/>
            </a:srgbClr>
          </a:solidFill>
          <a:ln>
            <a:noFill/>
          </a:ln>
        </p:spPr>
      </p:sp>
      <p:sp>
        <p:nvSpPr>
          <p:cNvPr id="120" name="Google Shape;120;p3"/>
          <p:cNvSpPr/>
          <p:nvPr/>
        </p:nvSpPr>
        <p:spPr>
          <a:xfrm>
            <a:off x="194400" y="168000"/>
            <a:ext cx="8755200" cy="5039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 txBox="1">
            <a:spLocks noGrp="1"/>
          </p:cNvSpPr>
          <p:nvPr>
            <p:ph type="title"/>
          </p:nvPr>
        </p:nvSpPr>
        <p:spPr>
          <a:xfrm>
            <a:off x="1014675" y="2072587"/>
            <a:ext cx="40767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900" b="1">
                <a:solidFill>
                  <a:schemeClr val="accent3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2" name="Google Shape;122;p3"/>
          <p:cNvSpPr txBox="1">
            <a:spLocks noGrp="1"/>
          </p:cNvSpPr>
          <p:nvPr>
            <p:ph type="title" idx="2" hasCustomPrompt="1"/>
          </p:nvPr>
        </p:nvSpPr>
        <p:spPr>
          <a:xfrm>
            <a:off x="1014675" y="1238475"/>
            <a:ext cx="21096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5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3" name="Google Shape;123;p3"/>
          <p:cNvSpPr txBox="1">
            <a:spLocks noGrp="1"/>
          </p:cNvSpPr>
          <p:nvPr>
            <p:ph type="subTitle" idx="1"/>
          </p:nvPr>
        </p:nvSpPr>
        <p:spPr>
          <a:xfrm>
            <a:off x="1014675" y="2657887"/>
            <a:ext cx="41394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4" name="Google Shape;124;p3"/>
          <p:cNvGrpSpPr/>
          <p:nvPr/>
        </p:nvGrpSpPr>
        <p:grpSpPr>
          <a:xfrm flipH="1">
            <a:off x="-1399798" y="1943188"/>
            <a:ext cx="12458549" cy="4126524"/>
            <a:chOff x="-1696248" y="1815013"/>
            <a:chExt cx="12458549" cy="4126524"/>
          </a:xfrm>
        </p:grpSpPr>
        <p:sp>
          <p:nvSpPr>
            <p:cNvPr id="125" name="Google Shape;125;p3"/>
            <p:cNvSpPr/>
            <p:nvPr/>
          </p:nvSpPr>
          <p:spPr>
            <a:xfrm>
              <a:off x="120738" y="3441720"/>
              <a:ext cx="2980847" cy="1234976"/>
            </a:xfrm>
            <a:custGeom>
              <a:avLst/>
              <a:gdLst/>
              <a:ahLst/>
              <a:cxnLst/>
              <a:rect l="l" t="t" r="r" b="b"/>
              <a:pathLst>
                <a:path w="32201" h="13341" extrusionOk="0">
                  <a:moveTo>
                    <a:pt x="18954" y="0"/>
                  </a:moveTo>
                  <a:cubicBezTo>
                    <a:pt x="18934" y="0"/>
                    <a:pt x="18915" y="1"/>
                    <a:pt x="18895" y="4"/>
                  </a:cubicBezTo>
                  <a:cubicBezTo>
                    <a:pt x="15690" y="380"/>
                    <a:pt x="18588" y="3215"/>
                    <a:pt x="15904" y="3533"/>
                  </a:cubicBezTo>
                  <a:cubicBezTo>
                    <a:pt x="15809" y="3544"/>
                    <a:pt x="15712" y="3547"/>
                    <a:pt x="15615" y="3547"/>
                  </a:cubicBezTo>
                  <a:cubicBezTo>
                    <a:pt x="15439" y="3547"/>
                    <a:pt x="15262" y="3536"/>
                    <a:pt x="15092" y="3536"/>
                  </a:cubicBezTo>
                  <a:cubicBezTo>
                    <a:pt x="14998" y="3536"/>
                    <a:pt x="14906" y="3539"/>
                    <a:pt x="14817" y="3550"/>
                  </a:cubicBezTo>
                  <a:cubicBezTo>
                    <a:pt x="14815" y="3550"/>
                    <a:pt x="14813" y="3550"/>
                    <a:pt x="14811" y="3550"/>
                  </a:cubicBezTo>
                  <a:cubicBezTo>
                    <a:pt x="14680" y="3550"/>
                    <a:pt x="14808" y="2952"/>
                    <a:pt x="14477" y="2952"/>
                  </a:cubicBezTo>
                  <a:cubicBezTo>
                    <a:pt x="14466" y="2952"/>
                    <a:pt x="14454" y="2953"/>
                    <a:pt x="14441" y="2954"/>
                  </a:cubicBezTo>
                  <a:cubicBezTo>
                    <a:pt x="14214" y="2978"/>
                    <a:pt x="13995" y="3325"/>
                    <a:pt x="13885" y="3342"/>
                  </a:cubicBezTo>
                  <a:cubicBezTo>
                    <a:pt x="13885" y="3342"/>
                    <a:pt x="13023" y="588"/>
                    <a:pt x="11350" y="588"/>
                  </a:cubicBezTo>
                  <a:cubicBezTo>
                    <a:pt x="11289" y="588"/>
                    <a:pt x="11228" y="592"/>
                    <a:pt x="11165" y="599"/>
                  </a:cubicBezTo>
                  <a:cubicBezTo>
                    <a:pt x="10310" y="698"/>
                    <a:pt x="9413" y="1496"/>
                    <a:pt x="9667" y="3672"/>
                  </a:cubicBezTo>
                  <a:cubicBezTo>
                    <a:pt x="9740" y="4290"/>
                    <a:pt x="9790" y="4413"/>
                    <a:pt x="9684" y="4413"/>
                  </a:cubicBezTo>
                  <a:cubicBezTo>
                    <a:pt x="9614" y="4413"/>
                    <a:pt x="9475" y="4359"/>
                    <a:pt x="9229" y="4359"/>
                  </a:cubicBezTo>
                  <a:cubicBezTo>
                    <a:pt x="9165" y="4359"/>
                    <a:pt x="9093" y="4363"/>
                    <a:pt x="9013" y="4372"/>
                  </a:cubicBezTo>
                  <a:cubicBezTo>
                    <a:pt x="9009" y="4372"/>
                    <a:pt x="9006" y="4372"/>
                    <a:pt x="9002" y="4372"/>
                  </a:cubicBezTo>
                  <a:cubicBezTo>
                    <a:pt x="8606" y="4372"/>
                    <a:pt x="7731" y="2072"/>
                    <a:pt x="6183" y="2072"/>
                  </a:cubicBezTo>
                  <a:cubicBezTo>
                    <a:pt x="5988" y="2072"/>
                    <a:pt x="5782" y="2109"/>
                    <a:pt x="5566" y="2191"/>
                  </a:cubicBezTo>
                  <a:cubicBezTo>
                    <a:pt x="3530" y="2961"/>
                    <a:pt x="3617" y="6056"/>
                    <a:pt x="3226" y="6056"/>
                  </a:cubicBezTo>
                  <a:cubicBezTo>
                    <a:pt x="3165" y="6056"/>
                    <a:pt x="3092" y="5980"/>
                    <a:pt x="2997" y="5806"/>
                  </a:cubicBezTo>
                  <a:cubicBezTo>
                    <a:pt x="2639" y="5234"/>
                    <a:pt x="2540" y="4388"/>
                    <a:pt x="2043" y="3955"/>
                  </a:cubicBezTo>
                  <a:cubicBezTo>
                    <a:pt x="1568" y="3643"/>
                    <a:pt x="1128" y="3694"/>
                    <a:pt x="648" y="3382"/>
                  </a:cubicBezTo>
                  <a:cubicBezTo>
                    <a:pt x="388" y="3417"/>
                    <a:pt x="0" y="4123"/>
                    <a:pt x="52" y="4556"/>
                  </a:cubicBezTo>
                  <a:cubicBezTo>
                    <a:pt x="266" y="5760"/>
                    <a:pt x="775" y="6929"/>
                    <a:pt x="1325" y="7843"/>
                  </a:cubicBezTo>
                  <a:cubicBezTo>
                    <a:pt x="671" y="8086"/>
                    <a:pt x="225" y="8815"/>
                    <a:pt x="370" y="10041"/>
                  </a:cubicBezTo>
                  <a:cubicBezTo>
                    <a:pt x="490" y="11064"/>
                    <a:pt x="1258" y="13341"/>
                    <a:pt x="1926" y="13341"/>
                  </a:cubicBezTo>
                  <a:cubicBezTo>
                    <a:pt x="1938" y="13341"/>
                    <a:pt x="1949" y="13340"/>
                    <a:pt x="1961" y="13339"/>
                  </a:cubicBezTo>
                  <a:cubicBezTo>
                    <a:pt x="2135" y="13322"/>
                    <a:pt x="2314" y="13212"/>
                    <a:pt x="2459" y="13108"/>
                  </a:cubicBezTo>
                  <a:lnTo>
                    <a:pt x="29014" y="10834"/>
                  </a:lnTo>
                  <a:cubicBezTo>
                    <a:pt x="30524" y="10123"/>
                    <a:pt x="32201" y="9381"/>
                    <a:pt x="31877" y="6599"/>
                  </a:cubicBezTo>
                  <a:cubicBezTo>
                    <a:pt x="31630" y="4524"/>
                    <a:pt x="29987" y="3765"/>
                    <a:pt x="29248" y="3765"/>
                  </a:cubicBezTo>
                  <a:cubicBezTo>
                    <a:pt x="29212" y="3765"/>
                    <a:pt x="29178" y="3767"/>
                    <a:pt x="29146" y="3771"/>
                  </a:cubicBezTo>
                  <a:cubicBezTo>
                    <a:pt x="28169" y="3886"/>
                    <a:pt x="26948" y="5210"/>
                    <a:pt x="26550" y="5256"/>
                  </a:cubicBezTo>
                  <a:cubicBezTo>
                    <a:pt x="26540" y="5257"/>
                    <a:pt x="26530" y="5258"/>
                    <a:pt x="26520" y="5258"/>
                  </a:cubicBezTo>
                  <a:cubicBezTo>
                    <a:pt x="26105" y="5258"/>
                    <a:pt x="25795" y="4220"/>
                    <a:pt x="25349" y="4220"/>
                  </a:cubicBezTo>
                  <a:cubicBezTo>
                    <a:pt x="25338" y="4220"/>
                    <a:pt x="25327" y="4221"/>
                    <a:pt x="25317" y="4222"/>
                  </a:cubicBezTo>
                  <a:cubicBezTo>
                    <a:pt x="25293" y="4227"/>
                    <a:pt x="24970" y="4407"/>
                    <a:pt x="24697" y="4441"/>
                  </a:cubicBezTo>
                  <a:cubicBezTo>
                    <a:pt x="24666" y="4445"/>
                    <a:pt x="24635" y="4447"/>
                    <a:pt x="24604" y="4447"/>
                  </a:cubicBezTo>
                  <a:cubicBezTo>
                    <a:pt x="23232" y="4447"/>
                    <a:pt x="22556" y="803"/>
                    <a:pt x="21297" y="803"/>
                  </a:cubicBezTo>
                  <a:cubicBezTo>
                    <a:pt x="21272" y="803"/>
                    <a:pt x="21246" y="805"/>
                    <a:pt x="21221" y="808"/>
                  </a:cubicBezTo>
                  <a:cubicBezTo>
                    <a:pt x="20967" y="837"/>
                    <a:pt x="20729" y="976"/>
                    <a:pt x="20492" y="1005"/>
                  </a:cubicBezTo>
                  <a:cubicBezTo>
                    <a:pt x="20472" y="1007"/>
                    <a:pt x="20452" y="1008"/>
                    <a:pt x="20433" y="1008"/>
                  </a:cubicBezTo>
                  <a:cubicBezTo>
                    <a:pt x="19859" y="1008"/>
                    <a:pt x="19528" y="0"/>
                    <a:pt x="18954" y="0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7243488" y="3468082"/>
              <a:ext cx="2980847" cy="1234976"/>
            </a:xfrm>
            <a:custGeom>
              <a:avLst/>
              <a:gdLst/>
              <a:ahLst/>
              <a:cxnLst/>
              <a:rect l="l" t="t" r="r" b="b"/>
              <a:pathLst>
                <a:path w="32201" h="13341" extrusionOk="0">
                  <a:moveTo>
                    <a:pt x="18954" y="0"/>
                  </a:moveTo>
                  <a:cubicBezTo>
                    <a:pt x="18934" y="0"/>
                    <a:pt x="18915" y="1"/>
                    <a:pt x="18895" y="4"/>
                  </a:cubicBezTo>
                  <a:cubicBezTo>
                    <a:pt x="15690" y="380"/>
                    <a:pt x="18588" y="3215"/>
                    <a:pt x="15904" y="3533"/>
                  </a:cubicBezTo>
                  <a:cubicBezTo>
                    <a:pt x="15809" y="3544"/>
                    <a:pt x="15712" y="3547"/>
                    <a:pt x="15615" y="3547"/>
                  </a:cubicBezTo>
                  <a:cubicBezTo>
                    <a:pt x="15439" y="3547"/>
                    <a:pt x="15262" y="3536"/>
                    <a:pt x="15092" y="3536"/>
                  </a:cubicBezTo>
                  <a:cubicBezTo>
                    <a:pt x="14998" y="3536"/>
                    <a:pt x="14906" y="3539"/>
                    <a:pt x="14817" y="3550"/>
                  </a:cubicBezTo>
                  <a:cubicBezTo>
                    <a:pt x="14815" y="3550"/>
                    <a:pt x="14813" y="3550"/>
                    <a:pt x="14811" y="3550"/>
                  </a:cubicBezTo>
                  <a:cubicBezTo>
                    <a:pt x="14680" y="3550"/>
                    <a:pt x="14808" y="2952"/>
                    <a:pt x="14477" y="2952"/>
                  </a:cubicBezTo>
                  <a:cubicBezTo>
                    <a:pt x="14466" y="2952"/>
                    <a:pt x="14454" y="2953"/>
                    <a:pt x="14441" y="2954"/>
                  </a:cubicBezTo>
                  <a:cubicBezTo>
                    <a:pt x="14214" y="2978"/>
                    <a:pt x="13995" y="3325"/>
                    <a:pt x="13885" y="3342"/>
                  </a:cubicBezTo>
                  <a:cubicBezTo>
                    <a:pt x="13885" y="3342"/>
                    <a:pt x="13023" y="588"/>
                    <a:pt x="11350" y="588"/>
                  </a:cubicBezTo>
                  <a:cubicBezTo>
                    <a:pt x="11289" y="588"/>
                    <a:pt x="11228" y="592"/>
                    <a:pt x="11165" y="599"/>
                  </a:cubicBezTo>
                  <a:cubicBezTo>
                    <a:pt x="10310" y="698"/>
                    <a:pt x="9413" y="1496"/>
                    <a:pt x="9667" y="3672"/>
                  </a:cubicBezTo>
                  <a:cubicBezTo>
                    <a:pt x="9740" y="4290"/>
                    <a:pt x="9790" y="4413"/>
                    <a:pt x="9684" y="4413"/>
                  </a:cubicBezTo>
                  <a:cubicBezTo>
                    <a:pt x="9614" y="4413"/>
                    <a:pt x="9475" y="4359"/>
                    <a:pt x="9229" y="4359"/>
                  </a:cubicBezTo>
                  <a:cubicBezTo>
                    <a:pt x="9165" y="4359"/>
                    <a:pt x="9093" y="4363"/>
                    <a:pt x="9013" y="4372"/>
                  </a:cubicBezTo>
                  <a:cubicBezTo>
                    <a:pt x="9009" y="4372"/>
                    <a:pt x="9006" y="4372"/>
                    <a:pt x="9002" y="4372"/>
                  </a:cubicBezTo>
                  <a:cubicBezTo>
                    <a:pt x="8606" y="4372"/>
                    <a:pt x="7731" y="2072"/>
                    <a:pt x="6183" y="2072"/>
                  </a:cubicBezTo>
                  <a:cubicBezTo>
                    <a:pt x="5988" y="2072"/>
                    <a:pt x="5782" y="2109"/>
                    <a:pt x="5566" y="2191"/>
                  </a:cubicBezTo>
                  <a:cubicBezTo>
                    <a:pt x="3530" y="2961"/>
                    <a:pt x="3617" y="6056"/>
                    <a:pt x="3226" y="6056"/>
                  </a:cubicBezTo>
                  <a:cubicBezTo>
                    <a:pt x="3165" y="6056"/>
                    <a:pt x="3092" y="5980"/>
                    <a:pt x="2997" y="5806"/>
                  </a:cubicBezTo>
                  <a:cubicBezTo>
                    <a:pt x="2639" y="5234"/>
                    <a:pt x="2540" y="4388"/>
                    <a:pt x="2043" y="3955"/>
                  </a:cubicBezTo>
                  <a:cubicBezTo>
                    <a:pt x="1568" y="3643"/>
                    <a:pt x="1128" y="3694"/>
                    <a:pt x="648" y="3382"/>
                  </a:cubicBezTo>
                  <a:cubicBezTo>
                    <a:pt x="388" y="3417"/>
                    <a:pt x="0" y="4123"/>
                    <a:pt x="52" y="4556"/>
                  </a:cubicBezTo>
                  <a:cubicBezTo>
                    <a:pt x="266" y="5760"/>
                    <a:pt x="775" y="6929"/>
                    <a:pt x="1325" y="7843"/>
                  </a:cubicBezTo>
                  <a:cubicBezTo>
                    <a:pt x="671" y="8086"/>
                    <a:pt x="225" y="8815"/>
                    <a:pt x="370" y="10041"/>
                  </a:cubicBezTo>
                  <a:cubicBezTo>
                    <a:pt x="490" y="11064"/>
                    <a:pt x="1258" y="13341"/>
                    <a:pt x="1926" y="13341"/>
                  </a:cubicBezTo>
                  <a:cubicBezTo>
                    <a:pt x="1938" y="13341"/>
                    <a:pt x="1949" y="13340"/>
                    <a:pt x="1961" y="13339"/>
                  </a:cubicBezTo>
                  <a:cubicBezTo>
                    <a:pt x="2135" y="13322"/>
                    <a:pt x="2314" y="13212"/>
                    <a:pt x="2459" y="13108"/>
                  </a:cubicBezTo>
                  <a:lnTo>
                    <a:pt x="29014" y="10834"/>
                  </a:lnTo>
                  <a:cubicBezTo>
                    <a:pt x="30524" y="10123"/>
                    <a:pt x="32201" y="9381"/>
                    <a:pt x="31877" y="6599"/>
                  </a:cubicBezTo>
                  <a:cubicBezTo>
                    <a:pt x="31630" y="4524"/>
                    <a:pt x="29987" y="3765"/>
                    <a:pt x="29248" y="3765"/>
                  </a:cubicBezTo>
                  <a:cubicBezTo>
                    <a:pt x="29212" y="3765"/>
                    <a:pt x="29178" y="3767"/>
                    <a:pt x="29146" y="3771"/>
                  </a:cubicBezTo>
                  <a:cubicBezTo>
                    <a:pt x="28169" y="3886"/>
                    <a:pt x="26948" y="5210"/>
                    <a:pt x="26550" y="5256"/>
                  </a:cubicBezTo>
                  <a:cubicBezTo>
                    <a:pt x="26540" y="5257"/>
                    <a:pt x="26530" y="5258"/>
                    <a:pt x="26520" y="5258"/>
                  </a:cubicBezTo>
                  <a:cubicBezTo>
                    <a:pt x="26105" y="5258"/>
                    <a:pt x="25795" y="4220"/>
                    <a:pt x="25349" y="4220"/>
                  </a:cubicBezTo>
                  <a:cubicBezTo>
                    <a:pt x="25338" y="4220"/>
                    <a:pt x="25327" y="4221"/>
                    <a:pt x="25317" y="4222"/>
                  </a:cubicBezTo>
                  <a:cubicBezTo>
                    <a:pt x="25293" y="4227"/>
                    <a:pt x="24970" y="4407"/>
                    <a:pt x="24697" y="4441"/>
                  </a:cubicBezTo>
                  <a:cubicBezTo>
                    <a:pt x="24666" y="4445"/>
                    <a:pt x="24635" y="4447"/>
                    <a:pt x="24604" y="4447"/>
                  </a:cubicBezTo>
                  <a:cubicBezTo>
                    <a:pt x="23232" y="4447"/>
                    <a:pt x="22556" y="803"/>
                    <a:pt x="21297" y="803"/>
                  </a:cubicBezTo>
                  <a:cubicBezTo>
                    <a:pt x="21272" y="803"/>
                    <a:pt x="21246" y="805"/>
                    <a:pt x="21221" y="808"/>
                  </a:cubicBezTo>
                  <a:cubicBezTo>
                    <a:pt x="20967" y="837"/>
                    <a:pt x="20729" y="976"/>
                    <a:pt x="20492" y="1005"/>
                  </a:cubicBezTo>
                  <a:cubicBezTo>
                    <a:pt x="20472" y="1007"/>
                    <a:pt x="20452" y="1008"/>
                    <a:pt x="20433" y="1008"/>
                  </a:cubicBezTo>
                  <a:cubicBezTo>
                    <a:pt x="19859" y="1008"/>
                    <a:pt x="19528" y="0"/>
                    <a:pt x="18954" y="0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849974" y="3882539"/>
              <a:ext cx="4002500" cy="1293761"/>
            </a:xfrm>
            <a:custGeom>
              <a:avLst/>
              <a:gdLst/>
              <a:ahLst/>
              <a:cxnLst/>
              <a:rect l="l" t="t" r="r" b="b"/>
              <a:pathLst>
                <a:path w="95326" h="30813" extrusionOk="0">
                  <a:moveTo>
                    <a:pt x="95326" y="1"/>
                  </a:moveTo>
                  <a:lnTo>
                    <a:pt x="1" y="16529"/>
                  </a:lnTo>
                  <a:lnTo>
                    <a:pt x="53412" y="27405"/>
                  </a:lnTo>
                  <a:lnTo>
                    <a:pt x="84439" y="30813"/>
                  </a:lnTo>
                  <a:lnTo>
                    <a:pt x="95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813500" y="3874284"/>
              <a:ext cx="3411327" cy="1583504"/>
            </a:xfrm>
            <a:custGeom>
              <a:avLst/>
              <a:gdLst/>
              <a:ahLst/>
              <a:cxnLst/>
              <a:rect l="l" t="t" r="r" b="b"/>
              <a:pathLst>
                <a:path w="39249" h="18219" extrusionOk="0">
                  <a:moveTo>
                    <a:pt x="28096" y="0"/>
                  </a:moveTo>
                  <a:cubicBezTo>
                    <a:pt x="26413" y="0"/>
                    <a:pt x="24568" y="144"/>
                    <a:pt x="22600" y="446"/>
                  </a:cubicBezTo>
                  <a:cubicBezTo>
                    <a:pt x="12493" y="1991"/>
                    <a:pt x="2971" y="7128"/>
                    <a:pt x="1327" y="11913"/>
                  </a:cubicBezTo>
                  <a:cubicBezTo>
                    <a:pt x="0" y="15765"/>
                    <a:pt x="4191" y="18218"/>
                    <a:pt x="11150" y="18218"/>
                  </a:cubicBezTo>
                  <a:cubicBezTo>
                    <a:pt x="12833" y="18218"/>
                    <a:pt x="14679" y="18074"/>
                    <a:pt x="16648" y="17772"/>
                  </a:cubicBezTo>
                  <a:cubicBezTo>
                    <a:pt x="26755" y="16223"/>
                    <a:pt x="36282" y="11091"/>
                    <a:pt x="37926" y="6306"/>
                  </a:cubicBezTo>
                  <a:cubicBezTo>
                    <a:pt x="39249" y="2453"/>
                    <a:pt x="35057" y="0"/>
                    <a:pt x="2809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-1696248" y="3605114"/>
              <a:ext cx="3705969" cy="1377777"/>
            </a:xfrm>
            <a:custGeom>
              <a:avLst/>
              <a:gdLst/>
              <a:ahLst/>
              <a:cxnLst/>
              <a:rect l="l" t="t" r="r" b="b"/>
              <a:pathLst>
                <a:path w="42639" h="15852" extrusionOk="0">
                  <a:moveTo>
                    <a:pt x="19229" y="1"/>
                  </a:moveTo>
                  <a:cubicBezTo>
                    <a:pt x="11882" y="1"/>
                    <a:pt x="5365" y="1797"/>
                    <a:pt x="3073" y="4796"/>
                  </a:cubicBezTo>
                  <a:cubicBezTo>
                    <a:pt x="1" y="8811"/>
                    <a:pt x="5677" y="13474"/>
                    <a:pt x="15754" y="15204"/>
                  </a:cubicBezTo>
                  <a:cubicBezTo>
                    <a:pt x="18314" y="15643"/>
                    <a:pt x="20912" y="15851"/>
                    <a:pt x="23413" y="15851"/>
                  </a:cubicBezTo>
                  <a:cubicBezTo>
                    <a:pt x="30757" y="15851"/>
                    <a:pt x="37271" y="14057"/>
                    <a:pt x="39567" y="11062"/>
                  </a:cubicBezTo>
                  <a:cubicBezTo>
                    <a:pt x="42638" y="7041"/>
                    <a:pt x="36958" y="2378"/>
                    <a:pt x="26886" y="648"/>
                  </a:cubicBezTo>
                  <a:cubicBezTo>
                    <a:pt x="24327" y="209"/>
                    <a:pt x="21730" y="1"/>
                    <a:pt x="192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6666850" y="3834822"/>
              <a:ext cx="3411327" cy="1583504"/>
            </a:xfrm>
            <a:custGeom>
              <a:avLst/>
              <a:gdLst/>
              <a:ahLst/>
              <a:cxnLst/>
              <a:rect l="l" t="t" r="r" b="b"/>
              <a:pathLst>
                <a:path w="39249" h="18219" extrusionOk="0">
                  <a:moveTo>
                    <a:pt x="28096" y="0"/>
                  </a:moveTo>
                  <a:cubicBezTo>
                    <a:pt x="26413" y="0"/>
                    <a:pt x="24568" y="144"/>
                    <a:pt x="22600" y="446"/>
                  </a:cubicBezTo>
                  <a:cubicBezTo>
                    <a:pt x="12493" y="1991"/>
                    <a:pt x="2971" y="7128"/>
                    <a:pt x="1327" y="11913"/>
                  </a:cubicBezTo>
                  <a:cubicBezTo>
                    <a:pt x="0" y="15765"/>
                    <a:pt x="4191" y="18218"/>
                    <a:pt x="11150" y="18218"/>
                  </a:cubicBezTo>
                  <a:cubicBezTo>
                    <a:pt x="12833" y="18218"/>
                    <a:pt x="14679" y="18074"/>
                    <a:pt x="16648" y="17772"/>
                  </a:cubicBezTo>
                  <a:cubicBezTo>
                    <a:pt x="26755" y="16223"/>
                    <a:pt x="36282" y="11091"/>
                    <a:pt x="37926" y="6306"/>
                  </a:cubicBezTo>
                  <a:cubicBezTo>
                    <a:pt x="39249" y="2453"/>
                    <a:pt x="35057" y="0"/>
                    <a:pt x="2809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-950083" y="3981456"/>
              <a:ext cx="3459652" cy="692799"/>
            </a:xfrm>
            <a:custGeom>
              <a:avLst/>
              <a:gdLst/>
              <a:ahLst/>
              <a:cxnLst/>
              <a:rect l="l" t="t" r="r" b="b"/>
              <a:pathLst>
                <a:path w="39805" h="7971" extrusionOk="0">
                  <a:moveTo>
                    <a:pt x="22783" y="0"/>
                  </a:moveTo>
                  <a:cubicBezTo>
                    <a:pt x="15783" y="0"/>
                    <a:pt x="9204" y="230"/>
                    <a:pt x="2646" y="668"/>
                  </a:cubicBezTo>
                  <a:cubicBezTo>
                    <a:pt x="2646" y="668"/>
                    <a:pt x="1" y="7103"/>
                    <a:pt x="6099" y="7970"/>
                  </a:cubicBezTo>
                  <a:cubicBezTo>
                    <a:pt x="9674" y="7026"/>
                    <a:pt x="24063" y="1907"/>
                    <a:pt x="28841" y="1288"/>
                  </a:cubicBezTo>
                  <a:cubicBezTo>
                    <a:pt x="32787" y="778"/>
                    <a:pt x="36530" y="495"/>
                    <a:pt x="39804" y="414"/>
                  </a:cubicBezTo>
                  <a:cubicBezTo>
                    <a:pt x="33763" y="135"/>
                    <a:pt x="28150" y="0"/>
                    <a:pt x="227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-695074" y="4015006"/>
              <a:ext cx="4223895" cy="1076095"/>
            </a:xfrm>
            <a:custGeom>
              <a:avLst/>
              <a:gdLst/>
              <a:ahLst/>
              <a:cxnLst/>
              <a:rect l="l" t="t" r="r" b="b"/>
              <a:pathLst>
                <a:path w="48598" h="12381" extrusionOk="0">
                  <a:moveTo>
                    <a:pt x="28232" y="0"/>
                  </a:moveTo>
                  <a:cubicBezTo>
                    <a:pt x="17645" y="0"/>
                    <a:pt x="6826" y="232"/>
                    <a:pt x="1" y="757"/>
                  </a:cubicBezTo>
                  <a:cubicBezTo>
                    <a:pt x="1" y="757"/>
                    <a:pt x="788" y="11569"/>
                    <a:pt x="6890" y="12380"/>
                  </a:cubicBezTo>
                  <a:cubicBezTo>
                    <a:pt x="16449" y="7046"/>
                    <a:pt x="46162" y="6890"/>
                    <a:pt x="48597" y="317"/>
                  </a:cubicBezTo>
                  <a:cubicBezTo>
                    <a:pt x="42878" y="113"/>
                    <a:pt x="35611" y="0"/>
                    <a:pt x="28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019063" y="4027521"/>
              <a:ext cx="437096" cy="49802"/>
            </a:xfrm>
            <a:custGeom>
              <a:avLst/>
              <a:gdLst/>
              <a:ahLst/>
              <a:cxnLst/>
              <a:rect l="l" t="t" r="r" b="b"/>
              <a:pathLst>
                <a:path w="5029" h="573" extrusionOk="0">
                  <a:moveTo>
                    <a:pt x="2440" y="1"/>
                  </a:moveTo>
                  <a:cubicBezTo>
                    <a:pt x="1605" y="1"/>
                    <a:pt x="772" y="64"/>
                    <a:pt x="1" y="202"/>
                  </a:cubicBezTo>
                  <a:cubicBezTo>
                    <a:pt x="585" y="432"/>
                    <a:pt x="1552" y="573"/>
                    <a:pt x="2548" y="573"/>
                  </a:cubicBezTo>
                  <a:cubicBezTo>
                    <a:pt x="3434" y="573"/>
                    <a:pt x="4344" y="461"/>
                    <a:pt x="5028" y="202"/>
                  </a:cubicBezTo>
                  <a:cubicBezTo>
                    <a:pt x="4208" y="72"/>
                    <a:pt x="3323" y="1"/>
                    <a:pt x="2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046181" y="4040559"/>
              <a:ext cx="383295" cy="36591"/>
            </a:xfrm>
            <a:custGeom>
              <a:avLst/>
              <a:gdLst/>
              <a:ahLst/>
              <a:cxnLst/>
              <a:rect l="l" t="t" r="r" b="b"/>
              <a:pathLst>
                <a:path w="4410" h="421" extrusionOk="0">
                  <a:moveTo>
                    <a:pt x="2183" y="1"/>
                  </a:moveTo>
                  <a:cubicBezTo>
                    <a:pt x="1452" y="1"/>
                    <a:pt x="715" y="49"/>
                    <a:pt x="1" y="151"/>
                  </a:cubicBezTo>
                  <a:cubicBezTo>
                    <a:pt x="595" y="320"/>
                    <a:pt x="1404" y="420"/>
                    <a:pt x="2235" y="420"/>
                  </a:cubicBezTo>
                  <a:cubicBezTo>
                    <a:pt x="2990" y="420"/>
                    <a:pt x="3762" y="338"/>
                    <a:pt x="4409" y="151"/>
                  </a:cubicBezTo>
                  <a:cubicBezTo>
                    <a:pt x="3698" y="53"/>
                    <a:pt x="2944" y="1"/>
                    <a:pt x="2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443991" y="1828050"/>
              <a:ext cx="649690" cy="298379"/>
            </a:xfrm>
            <a:custGeom>
              <a:avLst/>
              <a:gdLst/>
              <a:ahLst/>
              <a:cxnLst/>
              <a:rect l="l" t="t" r="r" b="b"/>
              <a:pathLst>
                <a:path w="7475" h="3433" extrusionOk="0">
                  <a:moveTo>
                    <a:pt x="0" y="0"/>
                  </a:moveTo>
                  <a:lnTo>
                    <a:pt x="0" y="377"/>
                  </a:lnTo>
                  <a:cubicBezTo>
                    <a:pt x="359" y="874"/>
                    <a:pt x="399" y="2332"/>
                    <a:pt x="6" y="2790"/>
                  </a:cubicBezTo>
                  <a:lnTo>
                    <a:pt x="6" y="3026"/>
                  </a:lnTo>
                  <a:cubicBezTo>
                    <a:pt x="6" y="3026"/>
                    <a:pt x="921" y="3433"/>
                    <a:pt x="1841" y="3433"/>
                  </a:cubicBezTo>
                  <a:cubicBezTo>
                    <a:pt x="1872" y="3433"/>
                    <a:pt x="1902" y="3432"/>
                    <a:pt x="1933" y="3431"/>
                  </a:cubicBezTo>
                  <a:cubicBezTo>
                    <a:pt x="4071" y="3364"/>
                    <a:pt x="3954" y="1753"/>
                    <a:pt x="6451" y="1753"/>
                  </a:cubicBezTo>
                  <a:cubicBezTo>
                    <a:pt x="6751" y="1753"/>
                    <a:pt x="7090" y="1777"/>
                    <a:pt x="7475" y="1829"/>
                  </a:cubicBezTo>
                  <a:cubicBezTo>
                    <a:pt x="6233" y="453"/>
                    <a:pt x="5106" y="113"/>
                    <a:pt x="4177" y="113"/>
                  </a:cubicBezTo>
                  <a:cubicBezTo>
                    <a:pt x="3265" y="113"/>
                    <a:pt x="2544" y="441"/>
                    <a:pt x="2094" y="441"/>
                  </a:cubicBezTo>
                  <a:cubicBezTo>
                    <a:pt x="1111" y="435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443991" y="1828050"/>
              <a:ext cx="203642" cy="298379"/>
            </a:xfrm>
            <a:custGeom>
              <a:avLst/>
              <a:gdLst/>
              <a:ahLst/>
              <a:cxnLst/>
              <a:rect l="l" t="t" r="r" b="b"/>
              <a:pathLst>
                <a:path w="2343" h="3433" extrusionOk="0">
                  <a:moveTo>
                    <a:pt x="0" y="0"/>
                  </a:moveTo>
                  <a:lnTo>
                    <a:pt x="0" y="377"/>
                  </a:lnTo>
                  <a:cubicBezTo>
                    <a:pt x="359" y="874"/>
                    <a:pt x="399" y="2332"/>
                    <a:pt x="6" y="2790"/>
                  </a:cubicBezTo>
                  <a:lnTo>
                    <a:pt x="6" y="3026"/>
                  </a:lnTo>
                  <a:cubicBezTo>
                    <a:pt x="6" y="3026"/>
                    <a:pt x="921" y="3433"/>
                    <a:pt x="1841" y="3433"/>
                  </a:cubicBezTo>
                  <a:cubicBezTo>
                    <a:pt x="1872" y="3433"/>
                    <a:pt x="1902" y="3432"/>
                    <a:pt x="1933" y="3431"/>
                  </a:cubicBezTo>
                  <a:cubicBezTo>
                    <a:pt x="2083" y="3426"/>
                    <a:pt x="2216" y="3415"/>
                    <a:pt x="2343" y="3397"/>
                  </a:cubicBezTo>
                  <a:cubicBezTo>
                    <a:pt x="2268" y="2390"/>
                    <a:pt x="1140" y="1783"/>
                    <a:pt x="1267" y="353"/>
                  </a:cubicBezTo>
                  <a:cubicBezTo>
                    <a:pt x="579" y="22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700912" y="1837872"/>
              <a:ext cx="287689" cy="219547"/>
            </a:xfrm>
            <a:custGeom>
              <a:avLst/>
              <a:gdLst/>
              <a:ahLst/>
              <a:cxnLst/>
              <a:rect l="l" t="t" r="r" b="b"/>
              <a:pathLst>
                <a:path w="3310" h="2526" extrusionOk="0">
                  <a:moveTo>
                    <a:pt x="1222" y="0"/>
                  </a:moveTo>
                  <a:cubicBezTo>
                    <a:pt x="763" y="0"/>
                    <a:pt x="351" y="83"/>
                    <a:pt x="0" y="165"/>
                  </a:cubicBezTo>
                  <a:cubicBezTo>
                    <a:pt x="724" y="622"/>
                    <a:pt x="1210" y="1513"/>
                    <a:pt x="1007" y="2526"/>
                  </a:cubicBezTo>
                  <a:cubicBezTo>
                    <a:pt x="1557" y="2115"/>
                    <a:pt x="2123" y="1687"/>
                    <a:pt x="3309" y="1647"/>
                  </a:cubicBezTo>
                  <a:cubicBezTo>
                    <a:pt x="2796" y="982"/>
                    <a:pt x="1939" y="403"/>
                    <a:pt x="1389" y="4"/>
                  </a:cubicBezTo>
                  <a:cubicBezTo>
                    <a:pt x="1333" y="2"/>
                    <a:pt x="1277" y="0"/>
                    <a:pt x="12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428868" y="1820576"/>
              <a:ext cx="16688" cy="2227545"/>
            </a:xfrm>
            <a:custGeom>
              <a:avLst/>
              <a:gdLst/>
              <a:ahLst/>
              <a:cxnLst/>
              <a:rect l="l" t="t" r="r" b="b"/>
              <a:pathLst>
                <a:path w="192" h="25629" extrusionOk="0">
                  <a:moveTo>
                    <a:pt x="1" y="0"/>
                  </a:moveTo>
                  <a:lnTo>
                    <a:pt x="1" y="25629"/>
                  </a:lnTo>
                  <a:lnTo>
                    <a:pt x="191" y="25618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428868" y="2181012"/>
              <a:ext cx="16688" cy="1548912"/>
            </a:xfrm>
            <a:custGeom>
              <a:avLst/>
              <a:gdLst/>
              <a:ahLst/>
              <a:cxnLst/>
              <a:rect l="l" t="t" r="r" b="b"/>
              <a:pathLst>
                <a:path w="192" h="17821" extrusionOk="0">
                  <a:moveTo>
                    <a:pt x="1" y="1"/>
                  </a:moveTo>
                  <a:lnTo>
                    <a:pt x="1" y="17820"/>
                  </a:lnTo>
                  <a:cubicBezTo>
                    <a:pt x="70" y="17716"/>
                    <a:pt x="134" y="17605"/>
                    <a:pt x="191" y="17490"/>
                  </a:cubicBezTo>
                  <a:lnTo>
                    <a:pt x="191" y="262"/>
                  </a:lnTo>
                  <a:cubicBezTo>
                    <a:pt x="134" y="169"/>
                    <a:pt x="70" y="88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1421306" y="1815013"/>
              <a:ext cx="32332" cy="14167"/>
            </a:xfrm>
            <a:custGeom>
              <a:avLst/>
              <a:gdLst/>
              <a:ahLst/>
              <a:cxnLst/>
              <a:rect l="l" t="t" r="r" b="b"/>
              <a:pathLst>
                <a:path w="372" h="163" extrusionOk="0">
                  <a:moveTo>
                    <a:pt x="186" y="0"/>
                  </a:moveTo>
                  <a:cubicBezTo>
                    <a:pt x="88" y="0"/>
                    <a:pt x="0" y="35"/>
                    <a:pt x="0" y="81"/>
                  </a:cubicBezTo>
                  <a:cubicBezTo>
                    <a:pt x="0" y="121"/>
                    <a:pt x="88" y="163"/>
                    <a:pt x="186" y="163"/>
                  </a:cubicBezTo>
                  <a:cubicBezTo>
                    <a:pt x="285" y="163"/>
                    <a:pt x="371" y="121"/>
                    <a:pt x="371" y="81"/>
                  </a:cubicBezTo>
                  <a:cubicBezTo>
                    <a:pt x="371" y="35"/>
                    <a:pt x="28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019063" y="4044557"/>
              <a:ext cx="8692" cy="3564"/>
            </a:xfrm>
            <a:custGeom>
              <a:avLst/>
              <a:gdLst/>
              <a:ahLst/>
              <a:cxnLst/>
              <a:rect l="l" t="t" r="r" b="b"/>
              <a:pathLst>
                <a:path w="100" h="41" extrusionOk="0">
                  <a:moveTo>
                    <a:pt x="99" y="41"/>
                  </a:moveTo>
                  <a:lnTo>
                    <a:pt x="99" y="41"/>
                  </a:lnTo>
                  <a:lnTo>
                    <a:pt x="99" y="41"/>
                  </a:lnTo>
                  <a:close/>
                  <a:moveTo>
                    <a:pt x="88" y="35"/>
                  </a:moveTo>
                  <a:lnTo>
                    <a:pt x="94" y="41"/>
                  </a:lnTo>
                  <a:lnTo>
                    <a:pt x="88" y="35"/>
                  </a:lnTo>
                  <a:close/>
                  <a:moveTo>
                    <a:pt x="81" y="35"/>
                  </a:moveTo>
                  <a:lnTo>
                    <a:pt x="88" y="35"/>
                  </a:lnTo>
                  <a:lnTo>
                    <a:pt x="81" y="35"/>
                  </a:lnTo>
                  <a:close/>
                  <a:moveTo>
                    <a:pt x="1" y="6"/>
                  </a:moveTo>
                  <a:cubicBezTo>
                    <a:pt x="30" y="12"/>
                    <a:pt x="53" y="24"/>
                    <a:pt x="81" y="35"/>
                  </a:cubicBezTo>
                  <a:cubicBezTo>
                    <a:pt x="53" y="24"/>
                    <a:pt x="30" y="12"/>
                    <a:pt x="1" y="6"/>
                  </a:cubicBezTo>
                  <a:close/>
                  <a:moveTo>
                    <a:pt x="19" y="1"/>
                  </a:moveTo>
                  <a:cubicBezTo>
                    <a:pt x="12" y="1"/>
                    <a:pt x="6" y="6"/>
                    <a:pt x="1" y="6"/>
                  </a:cubicBezTo>
                  <a:lnTo>
                    <a:pt x="1" y="6"/>
                  </a:lnTo>
                  <a:cubicBezTo>
                    <a:pt x="6" y="6"/>
                    <a:pt x="12" y="1"/>
                    <a:pt x="19" y="1"/>
                  </a:cubicBezTo>
                  <a:close/>
                  <a:moveTo>
                    <a:pt x="35" y="1"/>
                  </a:moveTo>
                  <a:lnTo>
                    <a:pt x="30" y="1"/>
                  </a:lnTo>
                  <a:close/>
                </a:path>
              </a:pathLst>
            </a:custGeom>
            <a:solidFill>
              <a:srgbClr val="888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019063" y="4028477"/>
              <a:ext cx="165052" cy="45370"/>
            </a:xfrm>
            <a:custGeom>
              <a:avLst/>
              <a:gdLst/>
              <a:ahLst/>
              <a:cxnLst/>
              <a:rect l="l" t="t" r="r" b="b"/>
              <a:pathLst>
                <a:path w="1899" h="522" extrusionOk="0">
                  <a:moveTo>
                    <a:pt x="1899" y="1"/>
                  </a:moveTo>
                  <a:lnTo>
                    <a:pt x="1899" y="1"/>
                  </a:lnTo>
                  <a:cubicBezTo>
                    <a:pt x="1261" y="23"/>
                    <a:pt x="625" y="82"/>
                    <a:pt x="35" y="186"/>
                  </a:cubicBezTo>
                  <a:lnTo>
                    <a:pt x="19" y="186"/>
                  </a:lnTo>
                  <a:cubicBezTo>
                    <a:pt x="12" y="186"/>
                    <a:pt x="6" y="191"/>
                    <a:pt x="1" y="191"/>
                  </a:cubicBezTo>
                  <a:cubicBezTo>
                    <a:pt x="30" y="197"/>
                    <a:pt x="53" y="209"/>
                    <a:pt x="81" y="220"/>
                  </a:cubicBezTo>
                  <a:lnTo>
                    <a:pt x="88" y="220"/>
                  </a:lnTo>
                  <a:lnTo>
                    <a:pt x="94" y="226"/>
                  </a:lnTo>
                  <a:lnTo>
                    <a:pt x="99" y="226"/>
                  </a:lnTo>
                  <a:cubicBezTo>
                    <a:pt x="492" y="365"/>
                    <a:pt x="1031" y="469"/>
                    <a:pt x="1621" y="522"/>
                  </a:cubicBezTo>
                  <a:cubicBezTo>
                    <a:pt x="1135" y="474"/>
                    <a:pt x="684" y="394"/>
                    <a:pt x="313" y="290"/>
                  </a:cubicBezTo>
                  <a:cubicBezTo>
                    <a:pt x="823" y="220"/>
                    <a:pt x="1343" y="175"/>
                    <a:pt x="1864" y="151"/>
                  </a:cubicBezTo>
                  <a:lnTo>
                    <a:pt x="1864" y="140"/>
                  </a:lnTo>
                  <a:cubicBezTo>
                    <a:pt x="1864" y="93"/>
                    <a:pt x="1881" y="47"/>
                    <a:pt x="1899" y="1"/>
                  </a:cubicBezTo>
                  <a:close/>
                </a:path>
              </a:pathLst>
            </a:custGeom>
            <a:solidFill>
              <a:srgbClr val="4525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046181" y="4041515"/>
              <a:ext cx="164009" cy="35374"/>
            </a:xfrm>
            <a:custGeom>
              <a:avLst/>
              <a:gdLst/>
              <a:ahLst/>
              <a:cxnLst/>
              <a:rect l="l" t="t" r="r" b="b"/>
              <a:pathLst>
                <a:path w="1887" h="407" extrusionOk="0">
                  <a:moveTo>
                    <a:pt x="1552" y="1"/>
                  </a:moveTo>
                  <a:cubicBezTo>
                    <a:pt x="1031" y="25"/>
                    <a:pt x="511" y="70"/>
                    <a:pt x="1" y="140"/>
                  </a:cubicBezTo>
                  <a:cubicBezTo>
                    <a:pt x="372" y="244"/>
                    <a:pt x="823" y="324"/>
                    <a:pt x="1309" y="372"/>
                  </a:cubicBezTo>
                  <a:cubicBezTo>
                    <a:pt x="1499" y="388"/>
                    <a:pt x="1691" y="399"/>
                    <a:pt x="1887" y="406"/>
                  </a:cubicBezTo>
                  <a:cubicBezTo>
                    <a:pt x="1685" y="284"/>
                    <a:pt x="1563" y="151"/>
                    <a:pt x="1552" y="1"/>
                  </a:cubicBezTo>
                  <a:close/>
                </a:path>
              </a:pathLst>
            </a:custGeom>
            <a:solidFill>
              <a:srgbClr val="A27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19824" y="3824314"/>
              <a:ext cx="240841" cy="241015"/>
            </a:xfrm>
            <a:custGeom>
              <a:avLst/>
              <a:gdLst/>
              <a:ahLst/>
              <a:cxnLst/>
              <a:rect l="l" t="t" r="r" b="b"/>
              <a:pathLst>
                <a:path w="2771" h="2773" extrusionOk="0">
                  <a:moveTo>
                    <a:pt x="1382" y="1"/>
                  </a:moveTo>
                  <a:cubicBezTo>
                    <a:pt x="618" y="1"/>
                    <a:pt x="0" y="620"/>
                    <a:pt x="0" y="1384"/>
                  </a:cubicBezTo>
                  <a:cubicBezTo>
                    <a:pt x="0" y="2153"/>
                    <a:pt x="618" y="2772"/>
                    <a:pt x="1382" y="2772"/>
                  </a:cubicBezTo>
                  <a:cubicBezTo>
                    <a:pt x="2153" y="2772"/>
                    <a:pt x="2770" y="2153"/>
                    <a:pt x="2770" y="1384"/>
                  </a:cubicBezTo>
                  <a:cubicBezTo>
                    <a:pt x="2770" y="620"/>
                    <a:pt x="2153" y="1"/>
                    <a:pt x="13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30775" y="3841958"/>
              <a:ext cx="229890" cy="223372"/>
            </a:xfrm>
            <a:custGeom>
              <a:avLst/>
              <a:gdLst/>
              <a:ahLst/>
              <a:cxnLst/>
              <a:rect l="l" t="t" r="r" b="b"/>
              <a:pathLst>
                <a:path w="2645" h="2570" extrusionOk="0">
                  <a:moveTo>
                    <a:pt x="1979" y="0"/>
                  </a:moveTo>
                  <a:lnTo>
                    <a:pt x="1979" y="0"/>
                  </a:lnTo>
                  <a:cubicBezTo>
                    <a:pt x="2061" y="179"/>
                    <a:pt x="2107" y="377"/>
                    <a:pt x="2107" y="578"/>
                  </a:cubicBezTo>
                  <a:cubicBezTo>
                    <a:pt x="2107" y="1349"/>
                    <a:pt x="1488" y="1966"/>
                    <a:pt x="724" y="1966"/>
                  </a:cubicBezTo>
                  <a:cubicBezTo>
                    <a:pt x="458" y="1966"/>
                    <a:pt x="209" y="1891"/>
                    <a:pt x="1" y="1765"/>
                  </a:cubicBezTo>
                  <a:lnTo>
                    <a:pt x="1" y="1765"/>
                  </a:lnTo>
                  <a:cubicBezTo>
                    <a:pt x="222" y="2239"/>
                    <a:pt x="701" y="2569"/>
                    <a:pt x="1256" y="2569"/>
                  </a:cubicBezTo>
                  <a:cubicBezTo>
                    <a:pt x="2027" y="2569"/>
                    <a:pt x="2644" y="1950"/>
                    <a:pt x="2644" y="1181"/>
                  </a:cubicBezTo>
                  <a:cubicBezTo>
                    <a:pt x="2644" y="682"/>
                    <a:pt x="2379" y="243"/>
                    <a:pt x="19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21301" y="3825792"/>
              <a:ext cx="231368" cy="231455"/>
            </a:xfrm>
            <a:custGeom>
              <a:avLst/>
              <a:gdLst/>
              <a:ahLst/>
              <a:cxnLst/>
              <a:rect l="l" t="t" r="r" b="b"/>
              <a:pathLst>
                <a:path w="2662" h="2663" extrusionOk="0">
                  <a:moveTo>
                    <a:pt x="1330" y="0"/>
                  </a:moveTo>
                  <a:cubicBezTo>
                    <a:pt x="596" y="0"/>
                    <a:pt x="0" y="597"/>
                    <a:pt x="0" y="1332"/>
                  </a:cubicBezTo>
                  <a:cubicBezTo>
                    <a:pt x="0" y="2066"/>
                    <a:pt x="596" y="2662"/>
                    <a:pt x="1330" y="2662"/>
                  </a:cubicBezTo>
                  <a:cubicBezTo>
                    <a:pt x="2066" y="2662"/>
                    <a:pt x="2662" y="2066"/>
                    <a:pt x="2662" y="1332"/>
                  </a:cubicBezTo>
                  <a:cubicBezTo>
                    <a:pt x="2662" y="597"/>
                    <a:pt x="2066" y="0"/>
                    <a:pt x="13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25821" y="3827791"/>
              <a:ext cx="215288" cy="213811"/>
            </a:xfrm>
            <a:custGeom>
              <a:avLst/>
              <a:gdLst/>
              <a:ahLst/>
              <a:cxnLst/>
              <a:rect l="l" t="t" r="r" b="b"/>
              <a:pathLst>
                <a:path w="2477" h="2460" extrusionOk="0">
                  <a:moveTo>
                    <a:pt x="1238" y="1"/>
                  </a:moveTo>
                  <a:cubicBezTo>
                    <a:pt x="556" y="1"/>
                    <a:pt x="1" y="556"/>
                    <a:pt x="1" y="1234"/>
                  </a:cubicBezTo>
                  <a:cubicBezTo>
                    <a:pt x="1" y="1910"/>
                    <a:pt x="556" y="2460"/>
                    <a:pt x="1238" y="2460"/>
                  </a:cubicBezTo>
                  <a:cubicBezTo>
                    <a:pt x="1921" y="2460"/>
                    <a:pt x="2476" y="1910"/>
                    <a:pt x="2476" y="1234"/>
                  </a:cubicBezTo>
                  <a:cubicBezTo>
                    <a:pt x="2476" y="556"/>
                    <a:pt x="1921" y="1"/>
                    <a:pt x="1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8221" y="3828312"/>
              <a:ext cx="28682" cy="5649"/>
            </a:xfrm>
            <a:custGeom>
              <a:avLst/>
              <a:gdLst/>
              <a:ahLst/>
              <a:cxnLst/>
              <a:rect l="l" t="t" r="r" b="b"/>
              <a:pathLst>
                <a:path w="330" h="65" extrusionOk="0">
                  <a:moveTo>
                    <a:pt x="301" y="0"/>
                  </a:moveTo>
                  <a:cubicBezTo>
                    <a:pt x="202" y="0"/>
                    <a:pt x="98" y="24"/>
                    <a:pt x="1" y="64"/>
                  </a:cubicBezTo>
                  <a:cubicBezTo>
                    <a:pt x="105" y="30"/>
                    <a:pt x="215" y="6"/>
                    <a:pt x="330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78578" y="3828312"/>
              <a:ext cx="52323" cy="17731"/>
            </a:xfrm>
            <a:custGeom>
              <a:avLst/>
              <a:gdLst/>
              <a:ahLst/>
              <a:cxnLst/>
              <a:rect l="l" t="t" r="r" b="b"/>
              <a:pathLst>
                <a:path w="602" h="204" extrusionOk="0">
                  <a:moveTo>
                    <a:pt x="556" y="0"/>
                  </a:moveTo>
                  <a:cubicBezTo>
                    <a:pt x="441" y="6"/>
                    <a:pt x="331" y="30"/>
                    <a:pt x="227" y="64"/>
                  </a:cubicBezTo>
                  <a:cubicBezTo>
                    <a:pt x="145" y="99"/>
                    <a:pt x="64" y="145"/>
                    <a:pt x="1" y="203"/>
                  </a:cubicBezTo>
                  <a:cubicBezTo>
                    <a:pt x="163" y="110"/>
                    <a:pt x="342" y="48"/>
                    <a:pt x="527" y="30"/>
                  </a:cubicBezTo>
                  <a:cubicBezTo>
                    <a:pt x="521" y="24"/>
                    <a:pt x="516" y="24"/>
                    <a:pt x="521" y="19"/>
                  </a:cubicBezTo>
                  <a:cubicBezTo>
                    <a:pt x="527" y="13"/>
                    <a:pt x="562" y="6"/>
                    <a:pt x="602" y="6"/>
                  </a:cubicBezTo>
                  <a:cubicBezTo>
                    <a:pt x="585" y="0"/>
                    <a:pt x="567" y="0"/>
                    <a:pt x="556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25386" y="3967376"/>
              <a:ext cx="7475" cy="21120"/>
            </a:xfrm>
            <a:custGeom>
              <a:avLst/>
              <a:gdLst/>
              <a:ahLst/>
              <a:cxnLst/>
              <a:rect l="l" t="t" r="r" b="b"/>
              <a:pathLst>
                <a:path w="86" h="243" extrusionOk="0">
                  <a:moveTo>
                    <a:pt x="12" y="1"/>
                  </a:moveTo>
                  <a:cubicBezTo>
                    <a:pt x="0" y="1"/>
                    <a:pt x="7" y="39"/>
                    <a:pt x="17" y="96"/>
                  </a:cubicBezTo>
                  <a:cubicBezTo>
                    <a:pt x="34" y="154"/>
                    <a:pt x="57" y="218"/>
                    <a:pt x="75" y="235"/>
                  </a:cubicBezTo>
                  <a:cubicBezTo>
                    <a:pt x="78" y="240"/>
                    <a:pt x="79" y="242"/>
                    <a:pt x="81" y="242"/>
                  </a:cubicBezTo>
                  <a:cubicBezTo>
                    <a:pt x="86" y="242"/>
                    <a:pt x="84" y="209"/>
                    <a:pt x="75" y="154"/>
                  </a:cubicBezTo>
                  <a:cubicBezTo>
                    <a:pt x="57" y="85"/>
                    <a:pt x="28" y="15"/>
                    <a:pt x="17" y="3"/>
                  </a:cubicBezTo>
                  <a:cubicBezTo>
                    <a:pt x="15" y="2"/>
                    <a:pt x="13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23300" y="3936434"/>
              <a:ext cx="4520" cy="22337"/>
            </a:xfrm>
            <a:custGeom>
              <a:avLst/>
              <a:gdLst/>
              <a:ahLst/>
              <a:cxnLst/>
              <a:rect l="l" t="t" r="r" b="b"/>
              <a:pathLst>
                <a:path w="52" h="257" extrusionOk="0">
                  <a:moveTo>
                    <a:pt x="25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2" y="1"/>
                    <a:pt x="1" y="59"/>
                    <a:pt x="1" y="128"/>
                  </a:cubicBezTo>
                  <a:cubicBezTo>
                    <a:pt x="1" y="192"/>
                    <a:pt x="12" y="249"/>
                    <a:pt x="23" y="255"/>
                  </a:cubicBezTo>
                  <a:cubicBezTo>
                    <a:pt x="25" y="256"/>
                    <a:pt x="26" y="256"/>
                    <a:pt x="28" y="256"/>
                  </a:cubicBezTo>
                  <a:cubicBezTo>
                    <a:pt x="43" y="256"/>
                    <a:pt x="52" y="201"/>
                    <a:pt x="46" y="128"/>
                  </a:cubicBezTo>
                  <a:cubicBezTo>
                    <a:pt x="46" y="57"/>
                    <a:pt x="36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24778" y="3905927"/>
              <a:ext cx="7127" cy="21555"/>
            </a:xfrm>
            <a:custGeom>
              <a:avLst/>
              <a:gdLst/>
              <a:ahLst/>
              <a:cxnLst/>
              <a:rect l="l" t="t" r="r" b="b"/>
              <a:pathLst>
                <a:path w="82" h="248" extrusionOk="0">
                  <a:moveTo>
                    <a:pt x="71" y="1"/>
                  </a:moveTo>
                  <a:cubicBezTo>
                    <a:pt x="69" y="1"/>
                    <a:pt x="67" y="2"/>
                    <a:pt x="64" y="4"/>
                  </a:cubicBezTo>
                  <a:cubicBezTo>
                    <a:pt x="53" y="28"/>
                    <a:pt x="29" y="85"/>
                    <a:pt x="18" y="149"/>
                  </a:cubicBezTo>
                  <a:cubicBezTo>
                    <a:pt x="1" y="209"/>
                    <a:pt x="0" y="248"/>
                    <a:pt x="11" y="248"/>
                  </a:cubicBezTo>
                  <a:cubicBezTo>
                    <a:pt x="11" y="248"/>
                    <a:pt x="12" y="248"/>
                    <a:pt x="13" y="247"/>
                  </a:cubicBezTo>
                  <a:cubicBezTo>
                    <a:pt x="29" y="236"/>
                    <a:pt x="53" y="172"/>
                    <a:pt x="70" y="97"/>
                  </a:cubicBezTo>
                  <a:cubicBezTo>
                    <a:pt x="80" y="39"/>
                    <a:pt x="82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58153" y="4028825"/>
              <a:ext cx="16948" cy="13385"/>
            </a:xfrm>
            <a:custGeom>
              <a:avLst/>
              <a:gdLst/>
              <a:ahLst/>
              <a:cxnLst/>
              <a:rect l="l" t="t" r="r" b="b"/>
              <a:pathLst>
                <a:path w="195" h="154" extrusionOk="0">
                  <a:moveTo>
                    <a:pt x="5" y="0"/>
                  </a:moveTo>
                  <a:cubicBezTo>
                    <a:pt x="0" y="0"/>
                    <a:pt x="6" y="9"/>
                    <a:pt x="22" y="25"/>
                  </a:cubicBezTo>
                  <a:cubicBezTo>
                    <a:pt x="56" y="59"/>
                    <a:pt x="108" y="101"/>
                    <a:pt x="150" y="129"/>
                  </a:cubicBezTo>
                  <a:cubicBezTo>
                    <a:pt x="172" y="145"/>
                    <a:pt x="187" y="154"/>
                    <a:pt x="191" y="154"/>
                  </a:cubicBezTo>
                  <a:cubicBezTo>
                    <a:pt x="194" y="154"/>
                    <a:pt x="190" y="148"/>
                    <a:pt x="177" y="136"/>
                  </a:cubicBezTo>
                  <a:cubicBezTo>
                    <a:pt x="150" y="101"/>
                    <a:pt x="86" y="48"/>
                    <a:pt x="38" y="19"/>
                  </a:cubicBezTo>
                  <a:cubicBezTo>
                    <a:pt x="20" y="6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45550" y="4006662"/>
              <a:ext cx="17383" cy="19556"/>
            </a:xfrm>
            <a:custGeom>
              <a:avLst/>
              <a:gdLst/>
              <a:ahLst/>
              <a:cxnLst/>
              <a:rect l="l" t="t" r="r" b="b"/>
              <a:pathLst>
                <a:path w="200" h="225" extrusionOk="0">
                  <a:moveTo>
                    <a:pt x="21" y="1"/>
                  </a:moveTo>
                  <a:cubicBezTo>
                    <a:pt x="1" y="1"/>
                    <a:pt x="0" y="27"/>
                    <a:pt x="22" y="66"/>
                  </a:cubicBezTo>
                  <a:cubicBezTo>
                    <a:pt x="45" y="119"/>
                    <a:pt x="103" y="183"/>
                    <a:pt x="143" y="210"/>
                  </a:cubicBezTo>
                  <a:cubicBezTo>
                    <a:pt x="158" y="220"/>
                    <a:pt x="170" y="224"/>
                    <a:pt x="179" y="224"/>
                  </a:cubicBezTo>
                  <a:cubicBezTo>
                    <a:pt x="197" y="224"/>
                    <a:pt x="199" y="204"/>
                    <a:pt x="183" y="164"/>
                  </a:cubicBezTo>
                  <a:cubicBezTo>
                    <a:pt x="156" y="106"/>
                    <a:pt x="92" y="31"/>
                    <a:pt x="45" y="9"/>
                  </a:cubicBezTo>
                  <a:cubicBezTo>
                    <a:pt x="35" y="3"/>
                    <a:pt x="27" y="1"/>
                    <a:pt x="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35555" y="3973460"/>
              <a:ext cx="17296" cy="25901"/>
            </a:xfrm>
            <a:custGeom>
              <a:avLst/>
              <a:gdLst/>
              <a:ahLst/>
              <a:cxnLst/>
              <a:rect l="l" t="t" r="r" b="b"/>
              <a:pathLst>
                <a:path w="199" h="298" extrusionOk="0">
                  <a:moveTo>
                    <a:pt x="52" y="1"/>
                  </a:moveTo>
                  <a:cubicBezTo>
                    <a:pt x="17" y="1"/>
                    <a:pt x="0" y="51"/>
                    <a:pt x="15" y="119"/>
                  </a:cubicBezTo>
                  <a:cubicBezTo>
                    <a:pt x="33" y="194"/>
                    <a:pt x="85" y="269"/>
                    <a:pt x="125" y="292"/>
                  </a:cubicBezTo>
                  <a:cubicBezTo>
                    <a:pt x="134" y="296"/>
                    <a:pt x="142" y="298"/>
                    <a:pt x="149" y="298"/>
                  </a:cubicBezTo>
                  <a:cubicBezTo>
                    <a:pt x="184" y="298"/>
                    <a:pt x="198" y="254"/>
                    <a:pt x="183" y="183"/>
                  </a:cubicBezTo>
                  <a:cubicBezTo>
                    <a:pt x="167" y="95"/>
                    <a:pt x="114" y="15"/>
                    <a:pt x="62" y="2"/>
                  </a:cubicBezTo>
                  <a:cubicBezTo>
                    <a:pt x="59" y="1"/>
                    <a:pt x="55" y="1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32861" y="3933914"/>
              <a:ext cx="14689" cy="28856"/>
            </a:xfrm>
            <a:custGeom>
              <a:avLst/>
              <a:gdLst/>
              <a:ahLst/>
              <a:cxnLst/>
              <a:rect l="l" t="t" r="r" b="b"/>
              <a:pathLst>
                <a:path w="169" h="332" extrusionOk="0">
                  <a:moveTo>
                    <a:pt x="81" y="0"/>
                  </a:moveTo>
                  <a:cubicBezTo>
                    <a:pt x="79" y="0"/>
                    <a:pt x="77" y="0"/>
                    <a:pt x="75" y="0"/>
                  </a:cubicBezTo>
                  <a:cubicBezTo>
                    <a:pt x="35" y="0"/>
                    <a:pt x="0" y="75"/>
                    <a:pt x="0" y="163"/>
                  </a:cubicBezTo>
                  <a:cubicBezTo>
                    <a:pt x="0" y="249"/>
                    <a:pt x="35" y="325"/>
                    <a:pt x="81" y="331"/>
                  </a:cubicBezTo>
                  <a:cubicBezTo>
                    <a:pt x="83" y="331"/>
                    <a:pt x="84" y="331"/>
                    <a:pt x="86" y="331"/>
                  </a:cubicBezTo>
                  <a:cubicBezTo>
                    <a:pt x="131" y="331"/>
                    <a:pt x="168" y="263"/>
                    <a:pt x="168" y="168"/>
                  </a:cubicBezTo>
                  <a:cubicBezTo>
                    <a:pt x="168" y="73"/>
                    <a:pt x="131" y="0"/>
                    <a:pt x="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34425" y="3896280"/>
              <a:ext cx="17383" cy="26248"/>
            </a:xfrm>
            <a:custGeom>
              <a:avLst/>
              <a:gdLst/>
              <a:ahLst/>
              <a:cxnLst/>
              <a:rect l="l" t="t" r="r" b="b"/>
              <a:pathLst>
                <a:path w="200" h="302" extrusionOk="0">
                  <a:moveTo>
                    <a:pt x="144" y="0"/>
                  </a:moveTo>
                  <a:cubicBezTo>
                    <a:pt x="137" y="0"/>
                    <a:pt x="130" y="2"/>
                    <a:pt x="121" y="6"/>
                  </a:cubicBezTo>
                  <a:cubicBezTo>
                    <a:pt x="81" y="22"/>
                    <a:pt x="34" y="99"/>
                    <a:pt x="17" y="174"/>
                  </a:cubicBezTo>
                  <a:cubicBezTo>
                    <a:pt x="1" y="247"/>
                    <a:pt x="19" y="302"/>
                    <a:pt x="56" y="302"/>
                  </a:cubicBezTo>
                  <a:cubicBezTo>
                    <a:pt x="60" y="302"/>
                    <a:pt x="64" y="301"/>
                    <a:pt x="68" y="300"/>
                  </a:cubicBezTo>
                  <a:cubicBezTo>
                    <a:pt x="116" y="295"/>
                    <a:pt x="173" y="208"/>
                    <a:pt x="185" y="121"/>
                  </a:cubicBezTo>
                  <a:cubicBezTo>
                    <a:pt x="199" y="49"/>
                    <a:pt x="181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43378" y="3867511"/>
              <a:ext cx="18165" cy="20686"/>
            </a:xfrm>
            <a:custGeom>
              <a:avLst/>
              <a:gdLst/>
              <a:ahLst/>
              <a:cxnLst/>
              <a:rect l="l" t="t" r="r" b="b"/>
              <a:pathLst>
                <a:path w="209" h="238" extrusionOk="0">
                  <a:moveTo>
                    <a:pt x="183" y="0"/>
                  </a:moveTo>
                  <a:cubicBezTo>
                    <a:pt x="174" y="0"/>
                    <a:pt x="161" y="5"/>
                    <a:pt x="146" y="13"/>
                  </a:cubicBezTo>
                  <a:cubicBezTo>
                    <a:pt x="104" y="41"/>
                    <a:pt x="53" y="105"/>
                    <a:pt x="24" y="163"/>
                  </a:cubicBezTo>
                  <a:cubicBezTo>
                    <a:pt x="0" y="210"/>
                    <a:pt x="4" y="237"/>
                    <a:pt x="30" y="237"/>
                  </a:cubicBezTo>
                  <a:cubicBezTo>
                    <a:pt x="36" y="237"/>
                    <a:pt x="44" y="236"/>
                    <a:pt x="53" y="233"/>
                  </a:cubicBezTo>
                  <a:cubicBezTo>
                    <a:pt x="99" y="203"/>
                    <a:pt x="163" y="128"/>
                    <a:pt x="192" y="65"/>
                  </a:cubicBezTo>
                  <a:cubicBezTo>
                    <a:pt x="208" y="24"/>
                    <a:pt x="204" y="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56154" y="3850041"/>
              <a:ext cx="17296" cy="14167"/>
            </a:xfrm>
            <a:custGeom>
              <a:avLst/>
              <a:gdLst/>
              <a:ahLst/>
              <a:cxnLst/>
              <a:rect l="l" t="t" r="r" b="b"/>
              <a:pathLst>
                <a:path w="199" h="163" extrusionOk="0">
                  <a:moveTo>
                    <a:pt x="192" y="1"/>
                  </a:moveTo>
                  <a:cubicBezTo>
                    <a:pt x="186" y="1"/>
                    <a:pt x="172" y="8"/>
                    <a:pt x="149" y="23"/>
                  </a:cubicBezTo>
                  <a:cubicBezTo>
                    <a:pt x="109" y="52"/>
                    <a:pt x="56" y="98"/>
                    <a:pt x="27" y="132"/>
                  </a:cubicBezTo>
                  <a:cubicBezTo>
                    <a:pt x="7" y="152"/>
                    <a:pt x="1" y="162"/>
                    <a:pt x="8" y="162"/>
                  </a:cubicBezTo>
                  <a:cubicBezTo>
                    <a:pt x="13" y="162"/>
                    <a:pt x="25" y="157"/>
                    <a:pt x="45" y="145"/>
                  </a:cubicBezTo>
                  <a:cubicBezTo>
                    <a:pt x="91" y="116"/>
                    <a:pt x="154" y="57"/>
                    <a:pt x="184" y="23"/>
                  </a:cubicBezTo>
                  <a:cubicBezTo>
                    <a:pt x="195" y="8"/>
                    <a:pt x="198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82837" y="4042731"/>
              <a:ext cx="23293" cy="11473"/>
            </a:xfrm>
            <a:custGeom>
              <a:avLst/>
              <a:gdLst/>
              <a:ahLst/>
              <a:cxnLst/>
              <a:rect l="l" t="t" r="r" b="b"/>
              <a:pathLst>
                <a:path w="268" h="132" extrusionOk="0">
                  <a:moveTo>
                    <a:pt x="31" y="0"/>
                  </a:moveTo>
                  <a:cubicBezTo>
                    <a:pt x="7" y="0"/>
                    <a:pt x="1" y="11"/>
                    <a:pt x="15" y="33"/>
                  </a:cubicBezTo>
                  <a:cubicBezTo>
                    <a:pt x="39" y="62"/>
                    <a:pt x="108" y="97"/>
                    <a:pt x="171" y="120"/>
                  </a:cubicBezTo>
                  <a:cubicBezTo>
                    <a:pt x="198" y="127"/>
                    <a:pt x="222" y="131"/>
                    <a:pt x="238" y="131"/>
                  </a:cubicBezTo>
                  <a:cubicBezTo>
                    <a:pt x="259" y="131"/>
                    <a:pt x="268" y="124"/>
                    <a:pt x="258" y="108"/>
                  </a:cubicBezTo>
                  <a:cubicBezTo>
                    <a:pt x="240" y="80"/>
                    <a:pt x="165" y="33"/>
                    <a:pt x="90" y="11"/>
                  </a:cubicBezTo>
                  <a:cubicBezTo>
                    <a:pt x="65" y="4"/>
                    <a:pt x="45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71538" y="4018308"/>
              <a:ext cx="27552" cy="20512"/>
            </a:xfrm>
            <a:custGeom>
              <a:avLst/>
              <a:gdLst/>
              <a:ahLst/>
              <a:cxnLst/>
              <a:rect l="l" t="t" r="r" b="b"/>
              <a:pathLst>
                <a:path w="317" h="236" extrusionOk="0">
                  <a:moveTo>
                    <a:pt x="77" y="1"/>
                  </a:moveTo>
                  <a:cubicBezTo>
                    <a:pt x="27" y="1"/>
                    <a:pt x="1" y="37"/>
                    <a:pt x="23" y="89"/>
                  </a:cubicBezTo>
                  <a:cubicBezTo>
                    <a:pt x="41" y="146"/>
                    <a:pt x="122" y="210"/>
                    <a:pt x="191" y="228"/>
                  </a:cubicBezTo>
                  <a:cubicBezTo>
                    <a:pt x="209" y="233"/>
                    <a:pt x="225" y="235"/>
                    <a:pt x="240" y="235"/>
                  </a:cubicBezTo>
                  <a:cubicBezTo>
                    <a:pt x="287" y="235"/>
                    <a:pt x="316" y="209"/>
                    <a:pt x="308" y="164"/>
                  </a:cubicBezTo>
                  <a:cubicBezTo>
                    <a:pt x="290" y="94"/>
                    <a:pt x="204" y="25"/>
                    <a:pt x="116" y="7"/>
                  </a:cubicBezTo>
                  <a:cubicBezTo>
                    <a:pt x="102" y="3"/>
                    <a:pt x="89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63107" y="3979110"/>
              <a:ext cx="29551" cy="30073"/>
            </a:xfrm>
            <a:custGeom>
              <a:avLst/>
              <a:gdLst/>
              <a:ahLst/>
              <a:cxnLst/>
              <a:rect l="l" t="t" r="r" b="b"/>
              <a:pathLst>
                <a:path w="340" h="346" extrusionOk="0">
                  <a:moveTo>
                    <a:pt x="129" y="1"/>
                  </a:moveTo>
                  <a:cubicBezTo>
                    <a:pt x="47" y="1"/>
                    <a:pt x="0" y="68"/>
                    <a:pt x="16" y="158"/>
                  </a:cubicBezTo>
                  <a:cubicBezTo>
                    <a:pt x="29" y="244"/>
                    <a:pt x="109" y="326"/>
                    <a:pt x="190" y="343"/>
                  </a:cubicBezTo>
                  <a:cubicBezTo>
                    <a:pt x="200" y="345"/>
                    <a:pt x="211" y="346"/>
                    <a:pt x="220" y="346"/>
                  </a:cubicBezTo>
                  <a:cubicBezTo>
                    <a:pt x="292" y="346"/>
                    <a:pt x="340" y="290"/>
                    <a:pt x="329" y="204"/>
                  </a:cubicBezTo>
                  <a:cubicBezTo>
                    <a:pt x="317" y="105"/>
                    <a:pt x="231" y="14"/>
                    <a:pt x="138" y="1"/>
                  </a:cubicBezTo>
                  <a:cubicBezTo>
                    <a:pt x="135" y="1"/>
                    <a:pt x="132" y="1"/>
                    <a:pt x="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60500" y="3931393"/>
              <a:ext cx="28769" cy="34853"/>
            </a:xfrm>
            <a:custGeom>
              <a:avLst/>
              <a:gdLst/>
              <a:ahLst/>
              <a:cxnLst/>
              <a:rect l="l" t="t" r="r" b="b"/>
              <a:pathLst>
                <a:path w="331" h="401" extrusionOk="0">
                  <a:moveTo>
                    <a:pt x="165" y="0"/>
                  </a:moveTo>
                  <a:cubicBezTo>
                    <a:pt x="162" y="0"/>
                    <a:pt x="160" y="0"/>
                    <a:pt x="157" y="0"/>
                  </a:cubicBezTo>
                  <a:cubicBezTo>
                    <a:pt x="70" y="7"/>
                    <a:pt x="0" y="93"/>
                    <a:pt x="0" y="197"/>
                  </a:cubicBezTo>
                  <a:cubicBezTo>
                    <a:pt x="0" y="302"/>
                    <a:pt x="70" y="395"/>
                    <a:pt x="157" y="400"/>
                  </a:cubicBezTo>
                  <a:cubicBezTo>
                    <a:pt x="160" y="400"/>
                    <a:pt x="163" y="400"/>
                    <a:pt x="166" y="400"/>
                  </a:cubicBezTo>
                  <a:cubicBezTo>
                    <a:pt x="259" y="400"/>
                    <a:pt x="331" y="316"/>
                    <a:pt x="331" y="203"/>
                  </a:cubicBezTo>
                  <a:cubicBezTo>
                    <a:pt x="331" y="91"/>
                    <a:pt x="253" y="0"/>
                    <a:pt x="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62151" y="3886980"/>
              <a:ext cx="30073" cy="31029"/>
            </a:xfrm>
            <a:custGeom>
              <a:avLst/>
              <a:gdLst/>
              <a:ahLst/>
              <a:cxnLst/>
              <a:rect l="l" t="t" r="r" b="b"/>
              <a:pathLst>
                <a:path w="346" h="357" extrusionOk="0">
                  <a:moveTo>
                    <a:pt x="219" y="0"/>
                  </a:moveTo>
                  <a:cubicBezTo>
                    <a:pt x="209" y="0"/>
                    <a:pt x="200" y="1"/>
                    <a:pt x="190" y="3"/>
                  </a:cubicBezTo>
                  <a:cubicBezTo>
                    <a:pt x="104" y="14"/>
                    <a:pt x="27" y="102"/>
                    <a:pt x="16" y="193"/>
                  </a:cubicBezTo>
                  <a:cubicBezTo>
                    <a:pt x="0" y="288"/>
                    <a:pt x="52" y="356"/>
                    <a:pt x="134" y="356"/>
                  </a:cubicBezTo>
                  <a:cubicBezTo>
                    <a:pt x="137" y="356"/>
                    <a:pt x="141" y="356"/>
                    <a:pt x="144" y="356"/>
                  </a:cubicBezTo>
                  <a:cubicBezTo>
                    <a:pt x="235" y="350"/>
                    <a:pt x="323" y="252"/>
                    <a:pt x="334" y="147"/>
                  </a:cubicBezTo>
                  <a:cubicBezTo>
                    <a:pt x="345" y="60"/>
                    <a:pt x="292" y="0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69887" y="3855082"/>
              <a:ext cx="28247" cy="21989"/>
            </a:xfrm>
            <a:custGeom>
              <a:avLst/>
              <a:gdLst/>
              <a:ahLst/>
              <a:cxnLst/>
              <a:rect l="l" t="t" r="r" b="b"/>
              <a:pathLst>
                <a:path w="325" h="253" extrusionOk="0">
                  <a:moveTo>
                    <a:pt x="236" y="0"/>
                  </a:moveTo>
                  <a:cubicBezTo>
                    <a:pt x="223" y="0"/>
                    <a:pt x="209" y="2"/>
                    <a:pt x="194" y="5"/>
                  </a:cubicBezTo>
                  <a:cubicBezTo>
                    <a:pt x="124" y="28"/>
                    <a:pt x="42" y="92"/>
                    <a:pt x="20" y="156"/>
                  </a:cubicBezTo>
                  <a:cubicBezTo>
                    <a:pt x="0" y="214"/>
                    <a:pt x="29" y="252"/>
                    <a:pt x="88" y="252"/>
                  </a:cubicBezTo>
                  <a:cubicBezTo>
                    <a:pt x="99" y="252"/>
                    <a:pt x="111" y="251"/>
                    <a:pt x="124" y="248"/>
                  </a:cubicBezTo>
                  <a:cubicBezTo>
                    <a:pt x="210" y="231"/>
                    <a:pt x="298" y="156"/>
                    <a:pt x="314" y="80"/>
                  </a:cubicBezTo>
                  <a:cubicBezTo>
                    <a:pt x="325" y="29"/>
                    <a:pt x="292" y="0"/>
                    <a:pt x="2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80925" y="3837786"/>
              <a:ext cx="24336" cy="12690"/>
            </a:xfrm>
            <a:custGeom>
              <a:avLst/>
              <a:gdLst/>
              <a:ahLst/>
              <a:cxnLst/>
              <a:rect l="l" t="t" r="r" b="b"/>
              <a:pathLst>
                <a:path w="280" h="146" extrusionOk="0">
                  <a:moveTo>
                    <a:pt x="240" y="1"/>
                  </a:moveTo>
                  <a:cubicBezTo>
                    <a:pt x="224" y="1"/>
                    <a:pt x="202" y="5"/>
                    <a:pt x="176" y="14"/>
                  </a:cubicBezTo>
                  <a:cubicBezTo>
                    <a:pt x="112" y="36"/>
                    <a:pt x="43" y="78"/>
                    <a:pt x="19" y="105"/>
                  </a:cubicBezTo>
                  <a:cubicBezTo>
                    <a:pt x="0" y="129"/>
                    <a:pt x="11" y="145"/>
                    <a:pt x="43" y="145"/>
                  </a:cubicBezTo>
                  <a:cubicBezTo>
                    <a:pt x="58" y="145"/>
                    <a:pt x="78" y="142"/>
                    <a:pt x="101" y="134"/>
                  </a:cubicBezTo>
                  <a:cubicBezTo>
                    <a:pt x="176" y="112"/>
                    <a:pt x="251" y="65"/>
                    <a:pt x="269" y="30"/>
                  </a:cubicBezTo>
                  <a:cubicBezTo>
                    <a:pt x="280" y="12"/>
                    <a:pt x="268" y="1"/>
                    <a:pt x="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618907" y="4050554"/>
              <a:ext cx="26596" cy="8778"/>
            </a:xfrm>
            <a:custGeom>
              <a:avLst/>
              <a:gdLst/>
              <a:ahLst/>
              <a:cxnLst/>
              <a:rect l="l" t="t" r="r" b="b"/>
              <a:pathLst>
                <a:path w="306" h="101" extrusionOk="0">
                  <a:moveTo>
                    <a:pt x="124" y="0"/>
                  </a:moveTo>
                  <a:cubicBezTo>
                    <a:pt x="50" y="0"/>
                    <a:pt x="0" y="21"/>
                    <a:pt x="11" y="47"/>
                  </a:cubicBezTo>
                  <a:cubicBezTo>
                    <a:pt x="23" y="70"/>
                    <a:pt x="92" y="100"/>
                    <a:pt x="167" y="100"/>
                  </a:cubicBezTo>
                  <a:cubicBezTo>
                    <a:pt x="176" y="100"/>
                    <a:pt x="185" y="101"/>
                    <a:pt x="194" y="101"/>
                  </a:cubicBezTo>
                  <a:cubicBezTo>
                    <a:pt x="257" y="101"/>
                    <a:pt x="306" y="84"/>
                    <a:pt x="306" y="59"/>
                  </a:cubicBezTo>
                  <a:cubicBezTo>
                    <a:pt x="306" y="30"/>
                    <a:pt x="236" y="1"/>
                    <a:pt x="150" y="1"/>
                  </a:cubicBezTo>
                  <a:cubicBezTo>
                    <a:pt x="141" y="0"/>
                    <a:pt x="132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614387" y="4024827"/>
              <a:ext cx="32245" cy="20338"/>
            </a:xfrm>
            <a:custGeom>
              <a:avLst/>
              <a:gdLst/>
              <a:ahLst/>
              <a:cxnLst/>
              <a:rect l="l" t="t" r="r" b="b"/>
              <a:pathLst>
                <a:path w="371" h="234" extrusionOk="0">
                  <a:moveTo>
                    <a:pt x="169" y="1"/>
                  </a:moveTo>
                  <a:cubicBezTo>
                    <a:pt x="73" y="1"/>
                    <a:pt x="0" y="52"/>
                    <a:pt x="11" y="118"/>
                  </a:cubicBezTo>
                  <a:cubicBezTo>
                    <a:pt x="23" y="175"/>
                    <a:pt x="104" y="228"/>
                    <a:pt x="197" y="233"/>
                  </a:cubicBezTo>
                  <a:cubicBezTo>
                    <a:pt x="288" y="233"/>
                    <a:pt x="370" y="187"/>
                    <a:pt x="370" y="129"/>
                  </a:cubicBezTo>
                  <a:cubicBezTo>
                    <a:pt x="370" y="60"/>
                    <a:pt x="288" y="1"/>
                    <a:pt x="184" y="1"/>
                  </a:cubicBezTo>
                  <a:cubicBezTo>
                    <a:pt x="179" y="1"/>
                    <a:pt x="174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10824" y="3982152"/>
              <a:ext cx="36765" cy="32332"/>
            </a:xfrm>
            <a:custGeom>
              <a:avLst/>
              <a:gdLst/>
              <a:ahLst/>
              <a:cxnLst/>
              <a:rect l="l" t="t" r="r" b="b"/>
              <a:pathLst>
                <a:path w="423" h="372" extrusionOk="0">
                  <a:moveTo>
                    <a:pt x="209" y="1"/>
                  </a:moveTo>
                  <a:cubicBezTo>
                    <a:pt x="92" y="1"/>
                    <a:pt x="0" y="88"/>
                    <a:pt x="11" y="192"/>
                  </a:cubicBezTo>
                  <a:cubicBezTo>
                    <a:pt x="17" y="284"/>
                    <a:pt x="110" y="372"/>
                    <a:pt x="220" y="372"/>
                  </a:cubicBezTo>
                  <a:cubicBezTo>
                    <a:pt x="223" y="372"/>
                    <a:pt x="227" y="372"/>
                    <a:pt x="230" y="372"/>
                  </a:cubicBezTo>
                  <a:cubicBezTo>
                    <a:pt x="335" y="372"/>
                    <a:pt x="417" y="293"/>
                    <a:pt x="422" y="198"/>
                  </a:cubicBezTo>
                  <a:cubicBezTo>
                    <a:pt x="422" y="94"/>
                    <a:pt x="324" y="6"/>
                    <a:pt x="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609694" y="3929916"/>
              <a:ext cx="38330" cy="38330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2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2"/>
                    <a:pt x="99" y="441"/>
                    <a:pt x="222" y="441"/>
                  </a:cubicBezTo>
                  <a:cubicBezTo>
                    <a:pt x="337" y="441"/>
                    <a:pt x="435" y="342"/>
                    <a:pt x="441" y="220"/>
                  </a:cubicBezTo>
                  <a:cubicBezTo>
                    <a:pt x="441" y="99"/>
                    <a:pt x="337" y="1"/>
                    <a:pt x="2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610824" y="3882112"/>
              <a:ext cx="36765" cy="33288"/>
            </a:xfrm>
            <a:custGeom>
              <a:avLst/>
              <a:gdLst/>
              <a:ahLst/>
              <a:cxnLst/>
              <a:rect l="l" t="t" r="r" b="b"/>
              <a:pathLst>
                <a:path w="423" h="383" extrusionOk="0">
                  <a:moveTo>
                    <a:pt x="225" y="0"/>
                  </a:moveTo>
                  <a:cubicBezTo>
                    <a:pt x="222" y="0"/>
                    <a:pt x="218" y="1"/>
                    <a:pt x="214" y="1"/>
                  </a:cubicBezTo>
                  <a:cubicBezTo>
                    <a:pt x="104" y="1"/>
                    <a:pt x="11" y="88"/>
                    <a:pt x="6" y="185"/>
                  </a:cubicBezTo>
                  <a:cubicBezTo>
                    <a:pt x="0" y="296"/>
                    <a:pt x="86" y="383"/>
                    <a:pt x="209" y="383"/>
                  </a:cubicBezTo>
                  <a:cubicBezTo>
                    <a:pt x="324" y="383"/>
                    <a:pt x="422" y="290"/>
                    <a:pt x="422" y="180"/>
                  </a:cubicBezTo>
                  <a:cubicBezTo>
                    <a:pt x="422" y="79"/>
                    <a:pt x="335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13866" y="3848911"/>
              <a:ext cx="33202" cy="21729"/>
            </a:xfrm>
            <a:custGeom>
              <a:avLst/>
              <a:gdLst/>
              <a:ahLst/>
              <a:cxnLst/>
              <a:rect l="l" t="t" r="r" b="b"/>
              <a:pathLst>
                <a:path w="382" h="250" extrusionOk="0">
                  <a:moveTo>
                    <a:pt x="216" y="1"/>
                  </a:moveTo>
                  <a:cubicBezTo>
                    <a:pt x="212" y="1"/>
                    <a:pt x="207" y="1"/>
                    <a:pt x="203" y="1"/>
                  </a:cubicBezTo>
                  <a:cubicBezTo>
                    <a:pt x="104" y="6"/>
                    <a:pt x="22" y="59"/>
                    <a:pt x="11" y="129"/>
                  </a:cubicBezTo>
                  <a:cubicBezTo>
                    <a:pt x="1" y="195"/>
                    <a:pt x="73" y="250"/>
                    <a:pt x="171" y="250"/>
                  </a:cubicBezTo>
                  <a:cubicBezTo>
                    <a:pt x="175" y="250"/>
                    <a:pt x="180" y="250"/>
                    <a:pt x="185" y="249"/>
                  </a:cubicBezTo>
                  <a:cubicBezTo>
                    <a:pt x="294" y="249"/>
                    <a:pt x="382" y="186"/>
                    <a:pt x="376" y="111"/>
                  </a:cubicBezTo>
                  <a:cubicBezTo>
                    <a:pt x="376" y="50"/>
                    <a:pt x="302" y="1"/>
                    <a:pt x="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18298" y="3832310"/>
              <a:ext cx="27726" cy="10691"/>
            </a:xfrm>
            <a:custGeom>
              <a:avLst/>
              <a:gdLst/>
              <a:ahLst/>
              <a:cxnLst/>
              <a:rect l="l" t="t" r="r" b="b"/>
              <a:pathLst>
                <a:path w="319" h="123" extrusionOk="0">
                  <a:moveTo>
                    <a:pt x="196" y="0"/>
                  </a:moveTo>
                  <a:cubicBezTo>
                    <a:pt x="187" y="0"/>
                    <a:pt x="178" y="1"/>
                    <a:pt x="168" y="2"/>
                  </a:cubicBezTo>
                  <a:cubicBezTo>
                    <a:pt x="93" y="7"/>
                    <a:pt x="18" y="36"/>
                    <a:pt x="13" y="64"/>
                  </a:cubicBezTo>
                  <a:cubicBezTo>
                    <a:pt x="0" y="99"/>
                    <a:pt x="64" y="122"/>
                    <a:pt x="152" y="122"/>
                  </a:cubicBezTo>
                  <a:cubicBezTo>
                    <a:pt x="243" y="117"/>
                    <a:pt x="318" y="88"/>
                    <a:pt x="313" y="48"/>
                  </a:cubicBezTo>
                  <a:cubicBezTo>
                    <a:pt x="313" y="22"/>
                    <a:pt x="263" y="0"/>
                    <a:pt x="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60191" y="4046903"/>
              <a:ext cx="25466" cy="10256"/>
            </a:xfrm>
            <a:custGeom>
              <a:avLst/>
              <a:gdLst/>
              <a:ahLst/>
              <a:cxnLst/>
              <a:rect l="l" t="t" r="r" b="b"/>
              <a:pathLst>
                <a:path w="293" h="118" extrusionOk="0">
                  <a:moveTo>
                    <a:pt x="236" y="0"/>
                  </a:moveTo>
                  <a:cubicBezTo>
                    <a:pt x="219" y="0"/>
                    <a:pt x="197" y="3"/>
                    <a:pt x="172" y="8"/>
                  </a:cubicBezTo>
                  <a:cubicBezTo>
                    <a:pt x="92" y="19"/>
                    <a:pt x="17" y="60"/>
                    <a:pt x="4" y="89"/>
                  </a:cubicBezTo>
                  <a:cubicBezTo>
                    <a:pt x="1" y="109"/>
                    <a:pt x="24" y="118"/>
                    <a:pt x="62" y="118"/>
                  </a:cubicBezTo>
                  <a:cubicBezTo>
                    <a:pt x="79" y="118"/>
                    <a:pt x="99" y="116"/>
                    <a:pt x="121" y="112"/>
                  </a:cubicBezTo>
                  <a:cubicBezTo>
                    <a:pt x="190" y="94"/>
                    <a:pt x="260" y="60"/>
                    <a:pt x="277" y="38"/>
                  </a:cubicBezTo>
                  <a:cubicBezTo>
                    <a:pt x="293" y="14"/>
                    <a:pt x="275" y="0"/>
                    <a:pt x="2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64189" y="4021698"/>
              <a:ext cx="30507" cy="20338"/>
            </a:xfrm>
            <a:custGeom>
              <a:avLst/>
              <a:gdLst/>
              <a:ahLst/>
              <a:cxnLst/>
              <a:rect l="l" t="t" r="r" b="b"/>
              <a:pathLst>
                <a:path w="351" h="234" extrusionOk="0">
                  <a:moveTo>
                    <a:pt x="236" y="1"/>
                  </a:moveTo>
                  <a:cubicBezTo>
                    <a:pt x="227" y="1"/>
                    <a:pt x="217" y="1"/>
                    <a:pt x="207" y="3"/>
                  </a:cubicBezTo>
                  <a:cubicBezTo>
                    <a:pt x="110" y="21"/>
                    <a:pt x="22" y="85"/>
                    <a:pt x="11" y="154"/>
                  </a:cubicBezTo>
                  <a:cubicBezTo>
                    <a:pt x="1" y="201"/>
                    <a:pt x="43" y="233"/>
                    <a:pt x="108" y="233"/>
                  </a:cubicBezTo>
                  <a:cubicBezTo>
                    <a:pt x="121" y="233"/>
                    <a:pt x="135" y="232"/>
                    <a:pt x="150" y="229"/>
                  </a:cubicBezTo>
                  <a:cubicBezTo>
                    <a:pt x="236" y="218"/>
                    <a:pt x="318" y="160"/>
                    <a:pt x="335" y="101"/>
                  </a:cubicBezTo>
                  <a:cubicBezTo>
                    <a:pt x="351" y="39"/>
                    <a:pt x="311" y="1"/>
                    <a:pt x="2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68188" y="3981109"/>
              <a:ext cx="33636" cy="30942"/>
            </a:xfrm>
            <a:custGeom>
              <a:avLst/>
              <a:gdLst/>
              <a:ahLst/>
              <a:cxnLst/>
              <a:rect l="l" t="t" r="r" b="b"/>
              <a:pathLst>
                <a:path w="387" h="356" extrusionOk="0">
                  <a:moveTo>
                    <a:pt x="234" y="1"/>
                  </a:moveTo>
                  <a:cubicBezTo>
                    <a:pt x="227" y="1"/>
                    <a:pt x="221" y="1"/>
                    <a:pt x="214" y="2"/>
                  </a:cubicBezTo>
                  <a:cubicBezTo>
                    <a:pt x="110" y="7"/>
                    <a:pt x="11" y="100"/>
                    <a:pt x="5" y="204"/>
                  </a:cubicBezTo>
                  <a:cubicBezTo>
                    <a:pt x="0" y="295"/>
                    <a:pt x="64" y="356"/>
                    <a:pt x="155" y="356"/>
                  </a:cubicBezTo>
                  <a:cubicBezTo>
                    <a:pt x="163" y="356"/>
                    <a:pt x="171" y="355"/>
                    <a:pt x="179" y="354"/>
                  </a:cubicBezTo>
                  <a:cubicBezTo>
                    <a:pt x="272" y="343"/>
                    <a:pt x="358" y="256"/>
                    <a:pt x="376" y="164"/>
                  </a:cubicBezTo>
                  <a:cubicBezTo>
                    <a:pt x="387" y="72"/>
                    <a:pt x="327" y="1"/>
                    <a:pt x="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70100" y="3930437"/>
              <a:ext cx="33810" cy="36765"/>
            </a:xfrm>
            <a:custGeom>
              <a:avLst/>
              <a:gdLst/>
              <a:ahLst/>
              <a:cxnLst/>
              <a:rect l="l" t="t" r="r" b="b"/>
              <a:pathLst>
                <a:path w="389" h="423" extrusionOk="0">
                  <a:moveTo>
                    <a:pt x="203" y="0"/>
                  </a:moveTo>
                  <a:cubicBezTo>
                    <a:pt x="93" y="0"/>
                    <a:pt x="0" y="93"/>
                    <a:pt x="0" y="214"/>
                  </a:cubicBezTo>
                  <a:cubicBezTo>
                    <a:pt x="0" y="333"/>
                    <a:pt x="88" y="422"/>
                    <a:pt x="193" y="422"/>
                  </a:cubicBezTo>
                  <a:cubicBezTo>
                    <a:pt x="196" y="422"/>
                    <a:pt x="200" y="422"/>
                    <a:pt x="203" y="422"/>
                  </a:cubicBezTo>
                  <a:cubicBezTo>
                    <a:pt x="301" y="417"/>
                    <a:pt x="389" y="324"/>
                    <a:pt x="389" y="214"/>
                  </a:cubicBezTo>
                  <a:cubicBezTo>
                    <a:pt x="389" y="99"/>
                    <a:pt x="307" y="6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668622" y="3884112"/>
              <a:ext cx="33723" cy="32332"/>
            </a:xfrm>
            <a:custGeom>
              <a:avLst/>
              <a:gdLst/>
              <a:ahLst/>
              <a:cxnLst/>
              <a:rect l="l" t="t" r="r" b="b"/>
              <a:pathLst>
                <a:path w="388" h="372" extrusionOk="0">
                  <a:moveTo>
                    <a:pt x="158" y="0"/>
                  </a:moveTo>
                  <a:cubicBezTo>
                    <a:pt x="70" y="0"/>
                    <a:pt x="1" y="72"/>
                    <a:pt x="6" y="162"/>
                  </a:cubicBezTo>
                  <a:cubicBezTo>
                    <a:pt x="12" y="273"/>
                    <a:pt x="105" y="365"/>
                    <a:pt x="214" y="371"/>
                  </a:cubicBezTo>
                  <a:cubicBezTo>
                    <a:pt x="219" y="371"/>
                    <a:pt x="223" y="371"/>
                    <a:pt x="227" y="371"/>
                  </a:cubicBezTo>
                  <a:cubicBezTo>
                    <a:pt x="324" y="371"/>
                    <a:pt x="387" y="297"/>
                    <a:pt x="377" y="197"/>
                  </a:cubicBezTo>
                  <a:cubicBezTo>
                    <a:pt x="364" y="100"/>
                    <a:pt x="278" y="12"/>
                    <a:pt x="180" y="1"/>
                  </a:cubicBezTo>
                  <a:cubicBezTo>
                    <a:pt x="172" y="0"/>
                    <a:pt x="165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65145" y="3851605"/>
              <a:ext cx="30942" cy="22250"/>
            </a:xfrm>
            <a:custGeom>
              <a:avLst/>
              <a:gdLst/>
              <a:ahLst/>
              <a:cxnLst/>
              <a:rect l="l" t="t" r="r" b="b"/>
              <a:pathLst>
                <a:path w="356" h="256" extrusionOk="0">
                  <a:moveTo>
                    <a:pt x="112" y="1"/>
                  </a:moveTo>
                  <a:cubicBezTo>
                    <a:pt x="46" y="1"/>
                    <a:pt x="1" y="38"/>
                    <a:pt x="6" y="92"/>
                  </a:cubicBezTo>
                  <a:cubicBezTo>
                    <a:pt x="17" y="167"/>
                    <a:pt x="104" y="237"/>
                    <a:pt x="203" y="253"/>
                  </a:cubicBezTo>
                  <a:cubicBezTo>
                    <a:pt x="213" y="255"/>
                    <a:pt x="223" y="255"/>
                    <a:pt x="233" y="255"/>
                  </a:cubicBezTo>
                  <a:cubicBezTo>
                    <a:pt x="312" y="255"/>
                    <a:pt x="356" y="211"/>
                    <a:pt x="335" y="149"/>
                  </a:cubicBezTo>
                  <a:cubicBezTo>
                    <a:pt x="318" y="85"/>
                    <a:pt x="238" y="23"/>
                    <a:pt x="150" y="5"/>
                  </a:cubicBezTo>
                  <a:cubicBezTo>
                    <a:pt x="137" y="2"/>
                    <a:pt x="124" y="1"/>
                    <a:pt x="1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660887" y="3834657"/>
              <a:ext cx="26074" cy="11647"/>
            </a:xfrm>
            <a:custGeom>
              <a:avLst/>
              <a:gdLst/>
              <a:ahLst/>
              <a:cxnLst/>
              <a:rect l="l" t="t" r="r" b="b"/>
              <a:pathLst>
                <a:path w="300" h="134" extrusionOk="0">
                  <a:moveTo>
                    <a:pt x="61" y="1"/>
                  </a:moveTo>
                  <a:cubicBezTo>
                    <a:pt x="22" y="1"/>
                    <a:pt x="0" y="14"/>
                    <a:pt x="9" y="37"/>
                  </a:cubicBezTo>
                  <a:cubicBezTo>
                    <a:pt x="14" y="72"/>
                    <a:pt x="95" y="114"/>
                    <a:pt x="175" y="130"/>
                  </a:cubicBezTo>
                  <a:cubicBezTo>
                    <a:pt x="192" y="133"/>
                    <a:pt x="208" y="134"/>
                    <a:pt x="222" y="134"/>
                  </a:cubicBezTo>
                  <a:cubicBezTo>
                    <a:pt x="274" y="134"/>
                    <a:pt x="300" y="117"/>
                    <a:pt x="287" y="90"/>
                  </a:cubicBezTo>
                  <a:cubicBezTo>
                    <a:pt x="263" y="61"/>
                    <a:pt x="194" y="21"/>
                    <a:pt x="124" y="9"/>
                  </a:cubicBezTo>
                  <a:cubicBezTo>
                    <a:pt x="100" y="4"/>
                    <a:pt x="79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695740" y="4034561"/>
              <a:ext cx="19295" cy="12950"/>
            </a:xfrm>
            <a:custGeom>
              <a:avLst/>
              <a:gdLst/>
              <a:ahLst/>
              <a:cxnLst/>
              <a:rect l="l" t="t" r="r" b="b"/>
              <a:pathLst>
                <a:path w="222" h="149" extrusionOk="0">
                  <a:moveTo>
                    <a:pt x="208" y="0"/>
                  </a:moveTo>
                  <a:cubicBezTo>
                    <a:pt x="199" y="0"/>
                    <a:pt x="184" y="5"/>
                    <a:pt x="163" y="17"/>
                  </a:cubicBezTo>
                  <a:cubicBezTo>
                    <a:pt x="105" y="46"/>
                    <a:pt x="36" y="98"/>
                    <a:pt x="12" y="127"/>
                  </a:cubicBezTo>
                  <a:cubicBezTo>
                    <a:pt x="1" y="141"/>
                    <a:pt x="1" y="149"/>
                    <a:pt x="10" y="149"/>
                  </a:cubicBezTo>
                  <a:cubicBezTo>
                    <a:pt x="20" y="149"/>
                    <a:pt x="38" y="141"/>
                    <a:pt x="65" y="127"/>
                  </a:cubicBezTo>
                  <a:cubicBezTo>
                    <a:pt x="111" y="105"/>
                    <a:pt x="174" y="57"/>
                    <a:pt x="204" y="28"/>
                  </a:cubicBezTo>
                  <a:cubicBezTo>
                    <a:pt x="221" y="12"/>
                    <a:pt x="222" y="0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05909" y="4011703"/>
              <a:ext cx="22076" cy="19904"/>
            </a:xfrm>
            <a:custGeom>
              <a:avLst/>
              <a:gdLst/>
              <a:ahLst/>
              <a:cxnLst/>
              <a:rect l="l" t="t" r="r" b="b"/>
              <a:pathLst>
                <a:path w="254" h="229" extrusionOk="0">
                  <a:moveTo>
                    <a:pt x="213" y="0"/>
                  </a:moveTo>
                  <a:cubicBezTo>
                    <a:pt x="203" y="0"/>
                    <a:pt x="192" y="3"/>
                    <a:pt x="178" y="8"/>
                  </a:cubicBezTo>
                  <a:cubicBezTo>
                    <a:pt x="116" y="32"/>
                    <a:pt x="39" y="106"/>
                    <a:pt x="17" y="165"/>
                  </a:cubicBezTo>
                  <a:cubicBezTo>
                    <a:pt x="0" y="205"/>
                    <a:pt x="13" y="229"/>
                    <a:pt x="42" y="229"/>
                  </a:cubicBezTo>
                  <a:cubicBezTo>
                    <a:pt x="54" y="229"/>
                    <a:pt x="70" y="225"/>
                    <a:pt x="87" y="216"/>
                  </a:cubicBezTo>
                  <a:cubicBezTo>
                    <a:pt x="138" y="194"/>
                    <a:pt x="202" y="130"/>
                    <a:pt x="231" y="72"/>
                  </a:cubicBezTo>
                  <a:cubicBezTo>
                    <a:pt x="253" y="27"/>
                    <a:pt x="245" y="0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715122" y="3976068"/>
              <a:ext cx="22337" cy="27291"/>
            </a:xfrm>
            <a:custGeom>
              <a:avLst/>
              <a:gdLst/>
              <a:ahLst/>
              <a:cxnLst/>
              <a:rect l="l" t="t" r="r" b="b"/>
              <a:pathLst>
                <a:path w="257" h="314" extrusionOk="0">
                  <a:moveTo>
                    <a:pt x="179" y="0"/>
                  </a:moveTo>
                  <a:cubicBezTo>
                    <a:pt x="175" y="0"/>
                    <a:pt x="170" y="0"/>
                    <a:pt x="165" y="1"/>
                  </a:cubicBezTo>
                  <a:cubicBezTo>
                    <a:pt x="101" y="14"/>
                    <a:pt x="32" y="100"/>
                    <a:pt x="15" y="193"/>
                  </a:cubicBezTo>
                  <a:cubicBezTo>
                    <a:pt x="0" y="265"/>
                    <a:pt x="26" y="314"/>
                    <a:pt x="76" y="314"/>
                  </a:cubicBezTo>
                  <a:cubicBezTo>
                    <a:pt x="85" y="314"/>
                    <a:pt x="96" y="312"/>
                    <a:pt x="107" y="308"/>
                  </a:cubicBezTo>
                  <a:cubicBezTo>
                    <a:pt x="165" y="292"/>
                    <a:pt x="224" y="210"/>
                    <a:pt x="240" y="129"/>
                  </a:cubicBezTo>
                  <a:cubicBezTo>
                    <a:pt x="257" y="55"/>
                    <a:pt x="229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719902" y="3932958"/>
              <a:ext cx="20686" cy="31202"/>
            </a:xfrm>
            <a:custGeom>
              <a:avLst/>
              <a:gdLst/>
              <a:ahLst/>
              <a:cxnLst/>
              <a:rect l="l" t="t" r="r" b="b"/>
              <a:pathLst>
                <a:path w="238" h="359" extrusionOk="0">
                  <a:moveTo>
                    <a:pt x="122" y="0"/>
                  </a:moveTo>
                  <a:cubicBezTo>
                    <a:pt x="61" y="0"/>
                    <a:pt x="6" y="79"/>
                    <a:pt x="6" y="179"/>
                  </a:cubicBezTo>
                  <a:cubicBezTo>
                    <a:pt x="1" y="280"/>
                    <a:pt x="55" y="359"/>
                    <a:pt x="121" y="359"/>
                  </a:cubicBezTo>
                  <a:cubicBezTo>
                    <a:pt x="124" y="359"/>
                    <a:pt x="126" y="359"/>
                    <a:pt x="128" y="359"/>
                  </a:cubicBezTo>
                  <a:cubicBezTo>
                    <a:pt x="185" y="353"/>
                    <a:pt x="232" y="272"/>
                    <a:pt x="238" y="174"/>
                  </a:cubicBezTo>
                  <a:cubicBezTo>
                    <a:pt x="238" y="81"/>
                    <a:pt x="191" y="0"/>
                    <a:pt x="128" y="0"/>
                  </a:cubicBezTo>
                  <a:cubicBezTo>
                    <a:pt x="126" y="0"/>
                    <a:pt x="124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716512" y="3892282"/>
              <a:ext cx="21989" cy="28334"/>
            </a:xfrm>
            <a:custGeom>
              <a:avLst/>
              <a:gdLst/>
              <a:ahLst/>
              <a:cxnLst/>
              <a:rect l="l" t="t" r="r" b="b"/>
              <a:pathLst>
                <a:path w="253" h="326" extrusionOk="0">
                  <a:moveTo>
                    <a:pt x="76" y="1"/>
                  </a:moveTo>
                  <a:cubicBezTo>
                    <a:pt x="29" y="1"/>
                    <a:pt x="1" y="54"/>
                    <a:pt x="10" y="132"/>
                  </a:cubicBezTo>
                  <a:cubicBezTo>
                    <a:pt x="21" y="225"/>
                    <a:pt x="91" y="318"/>
                    <a:pt x="160" y="324"/>
                  </a:cubicBezTo>
                  <a:cubicBezTo>
                    <a:pt x="165" y="325"/>
                    <a:pt x="169" y="325"/>
                    <a:pt x="173" y="325"/>
                  </a:cubicBezTo>
                  <a:cubicBezTo>
                    <a:pt x="224" y="325"/>
                    <a:pt x="252" y="265"/>
                    <a:pt x="237" y="185"/>
                  </a:cubicBezTo>
                  <a:cubicBezTo>
                    <a:pt x="224" y="103"/>
                    <a:pt x="160" y="23"/>
                    <a:pt x="103" y="6"/>
                  </a:cubicBezTo>
                  <a:cubicBezTo>
                    <a:pt x="94" y="2"/>
                    <a:pt x="85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707386" y="3862035"/>
              <a:ext cx="22076" cy="21294"/>
            </a:xfrm>
            <a:custGeom>
              <a:avLst/>
              <a:gdLst/>
              <a:ahLst/>
              <a:cxnLst/>
              <a:rect l="l" t="t" r="r" b="b"/>
              <a:pathLst>
                <a:path w="254" h="245" extrusionOk="0">
                  <a:moveTo>
                    <a:pt x="46" y="1"/>
                  </a:moveTo>
                  <a:cubicBezTo>
                    <a:pt x="15" y="1"/>
                    <a:pt x="1" y="28"/>
                    <a:pt x="17" y="69"/>
                  </a:cubicBezTo>
                  <a:cubicBezTo>
                    <a:pt x="40" y="139"/>
                    <a:pt x="115" y="215"/>
                    <a:pt x="179" y="237"/>
                  </a:cubicBezTo>
                  <a:cubicBezTo>
                    <a:pt x="192" y="242"/>
                    <a:pt x="203" y="245"/>
                    <a:pt x="212" y="245"/>
                  </a:cubicBezTo>
                  <a:cubicBezTo>
                    <a:pt x="245" y="245"/>
                    <a:pt x="254" y="213"/>
                    <a:pt x="231" y="162"/>
                  </a:cubicBezTo>
                  <a:cubicBezTo>
                    <a:pt x="208" y="104"/>
                    <a:pt x="145" y="42"/>
                    <a:pt x="86" y="12"/>
                  </a:cubicBezTo>
                  <a:cubicBezTo>
                    <a:pt x="71" y="5"/>
                    <a:pt x="57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697217" y="3844565"/>
              <a:ext cx="19730" cy="13993"/>
            </a:xfrm>
            <a:custGeom>
              <a:avLst/>
              <a:gdLst/>
              <a:ahLst/>
              <a:cxnLst/>
              <a:rect l="l" t="t" r="r" b="b"/>
              <a:pathLst>
                <a:path w="227" h="161" extrusionOk="0">
                  <a:moveTo>
                    <a:pt x="12" y="1"/>
                  </a:moveTo>
                  <a:cubicBezTo>
                    <a:pt x="1" y="1"/>
                    <a:pt x="1" y="9"/>
                    <a:pt x="13" y="27"/>
                  </a:cubicBezTo>
                  <a:cubicBezTo>
                    <a:pt x="35" y="62"/>
                    <a:pt x="112" y="115"/>
                    <a:pt x="168" y="144"/>
                  </a:cubicBezTo>
                  <a:cubicBezTo>
                    <a:pt x="189" y="155"/>
                    <a:pt x="204" y="160"/>
                    <a:pt x="212" y="160"/>
                  </a:cubicBezTo>
                  <a:cubicBezTo>
                    <a:pt x="226" y="160"/>
                    <a:pt x="225" y="147"/>
                    <a:pt x="203" y="126"/>
                  </a:cubicBezTo>
                  <a:cubicBezTo>
                    <a:pt x="181" y="91"/>
                    <a:pt x="117" y="45"/>
                    <a:pt x="64" y="22"/>
                  </a:cubicBezTo>
                  <a:cubicBezTo>
                    <a:pt x="40" y="8"/>
                    <a:pt x="22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731983" y="3999013"/>
              <a:ext cx="12777" cy="18513"/>
            </a:xfrm>
            <a:custGeom>
              <a:avLst/>
              <a:gdLst/>
              <a:ahLst/>
              <a:cxnLst/>
              <a:rect l="l" t="t" r="r" b="b"/>
              <a:pathLst>
                <a:path w="147" h="213" extrusionOk="0">
                  <a:moveTo>
                    <a:pt x="140" y="0"/>
                  </a:moveTo>
                  <a:cubicBezTo>
                    <a:pt x="138" y="0"/>
                    <a:pt x="134" y="3"/>
                    <a:pt x="128" y="10"/>
                  </a:cubicBezTo>
                  <a:cubicBezTo>
                    <a:pt x="99" y="33"/>
                    <a:pt x="52" y="103"/>
                    <a:pt x="24" y="159"/>
                  </a:cubicBezTo>
                  <a:cubicBezTo>
                    <a:pt x="5" y="193"/>
                    <a:pt x="1" y="212"/>
                    <a:pt x="8" y="212"/>
                  </a:cubicBezTo>
                  <a:cubicBezTo>
                    <a:pt x="12" y="212"/>
                    <a:pt x="19" y="207"/>
                    <a:pt x="30" y="194"/>
                  </a:cubicBezTo>
                  <a:cubicBezTo>
                    <a:pt x="52" y="166"/>
                    <a:pt x="93" y="108"/>
                    <a:pt x="121" y="62"/>
                  </a:cubicBezTo>
                  <a:cubicBezTo>
                    <a:pt x="139" y="23"/>
                    <a:pt x="146" y="0"/>
                    <a:pt x="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742761" y="3969462"/>
              <a:ext cx="10777" cy="22946"/>
            </a:xfrm>
            <a:custGeom>
              <a:avLst/>
              <a:gdLst/>
              <a:ahLst/>
              <a:cxnLst/>
              <a:rect l="l" t="t" r="r" b="b"/>
              <a:pathLst>
                <a:path w="124" h="264" extrusionOk="0">
                  <a:moveTo>
                    <a:pt x="102" y="1"/>
                  </a:moveTo>
                  <a:cubicBezTo>
                    <a:pt x="100" y="1"/>
                    <a:pt x="98" y="1"/>
                    <a:pt x="96" y="2"/>
                  </a:cubicBezTo>
                  <a:cubicBezTo>
                    <a:pt x="67" y="20"/>
                    <a:pt x="32" y="90"/>
                    <a:pt x="15" y="170"/>
                  </a:cubicBezTo>
                  <a:cubicBezTo>
                    <a:pt x="1" y="230"/>
                    <a:pt x="6" y="264"/>
                    <a:pt x="19" y="264"/>
                  </a:cubicBezTo>
                  <a:cubicBezTo>
                    <a:pt x="23" y="264"/>
                    <a:pt x="27" y="261"/>
                    <a:pt x="32" y="256"/>
                  </a:cubicBezTo>
                  <a:cubicBezTo>
                    <a:pt x="61" y="240"/>
                    <a:pt x="90" y="170"/>
                    <a:pt x="108" y="107"/>
                  </a:cubicBezTo>
                  <a:cubicBezTo>
                    <a:pt x="123" y="44"/>
                    <a:pt x="120" y="1"/>
                    <a:pt x="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748062" y="3935478"/>
              <a:ext cx="8170" cy="24771"/>
            </a:xfrm>
            <a:custGeom>
              <a:avLst/>
              <a:gdLst/>
              <a:ahLst/>
              <a:cxnLst/>
              <a:rect l="l" t="t" r="r" b="b"/>
              <a:pathLst>
                <a:path w="94" h="285" extrusionOk="0">
                  <a:moveTo>
                    <a:pt x="50" y="0"/>
                  </a:moveTo>
                  <a:cubicBezTo>
                    <a:pt x="27" y="0"/>
                    <a:pt x="6" y="61"/>
                    <a:pt x="6" y="145"/>
                  </a:cubicBezTo>
                  <a:cubicBezTo>
                    <a:pt x="0" y="224"/>
                    <a:pt x="20" y="285"/>
                    <a:pt x="42" y="285"/>
                  </a:cubicBezTo>
                  <a:cubicBezTo>
                    <a:pt x="44" y="285"/>
                    <a:pt x="45" y="285"/>
                    <a:pt x="47" y="284"/>
                  </a:cubicBezTo>
                  <a:cubicBezTo>
                    <a:pt x="69" y="278"/>
                    <a:pt x="93" y="214"/>
                    <a:pt x="93" y="139"/>
                  </a:cubicBezTo>
                  <a:cubicBezTo>
                    <a:pt x="93" y="64"/>
                    <a:pt x="75" y="0"/>
                    <a:pt x="53" y="0"/>
                  </a:cubicBezTo>
                  <a:cubicBezTo>
                    <a:pt x="52" y="0"/>
                    <a:pt x="51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743804" y="3902277"/>
              <a:ext cx="10256" cy="23293"/>
            </a:xfrm>
            <a:custGeom>
              <a:avLst/>
              <a:gdLst/>
              <a:ahLst/>
              <a:cxnLst/>
              <a:rect l="l" t="t" r="r" b="b"/>
              <a:pathLst>
                <a:path w="118" h="268" extrusionOk="0">
                  <a:moveTo>
                    <a:pt x="24" y="0"/>
                  </a:moveTo>
                  <a:cubicBezTo>
                    <a:pt x="6" y="0"/>
                    <a:pt x="1" y="43"/>
                    <a:pt x="14" y="105"/>
                  </a:cubicBezTo>
                  <a:cubicBezTo>
                    <a:pt x="32" y="185"/>
                    <a:pt x="67" y="255"/>
                    <a:pt x="89" y="266"/>
                  </a:cubicBezTo>
                  <a:cubicBezTo>
                    <a:pt x="92" y="267"/>
                    <a:pt x="94" y="268"/>
                    <a:pt x="96" y="268"/>
                  </a:cubicBezTo>
                  <a:cubicBezTo>
                    <a:pt x="114" y="268"/>
                    <a:pt x="117" y="219"/>
                    <a:pt x="107" y="156"/>
                  </a:cubicBezTo>
                  <a:cubicBezTo>
                    <a:pt x="89" y="92"/>
                    <a:pt x="62" y="23"/>
                    <a:pt x="38" y="6"/>
                  </a:cubicBezTo>
                  <a:cubicBezTo>
                    <a:pt x="33" y="2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733635" y="3875942"/>
              <a:ext cx="12863" cy="19556"/>
            </a:xfrm>
            <a:custGeom>
              <a:avLst/>
              <a:gdLst/>
              <a:ahLst/>
              <a:cxnLst/>
              <a:rect l="l" t="t" r="r" b="b"/>
              <a:pathLst>
                <a:path w="148" h="225" extrusionOk="0">
                  <a:moveTo>
                    <a:pt x="8" y="0"/>
                  </a:moveTo>
                  <a:cubicBezTo>
                    <a:pt x="0" y="0"/>
                    <a:pt x="5" y="21"/>
                    <a:pt x="22" y="61"/>
                  </a:cubicBezTo>
                  <a:cubicBezTo>
                    <a:pt x="51" y="118"/>
                    <a:pt x="97" y="194"/>
                    <a:pt x="126" y="216"/>
                  </a:cubicBezTo>
                  <a:cubicBezTo>
                    <a:pt x="131" y="222"/>
                    <a:pt x="136" y="224"/>
                    <a:pt x="139" y="224"/>
                  </a:cubicBezTo>
                  <a:cubicBezTo>
                    <a:pt x="148" y="224"/>
                    <a:pt x="142" y="198"/>
                    <a:pt x="120" y="159"/>
                  </a:cubicBezTo>
                  <a:cubicBezTo>
                    <a:pt x="97" y="106"/>
                    <a:pt x="56" y="43"/>
                    <a:pt x="27" y="13"/>
                  </a:cubicBezTo>
                  <a:cubicBezTo>
                    <a:pt x="18" y="5"/>
                    <a:pt x="12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28254" y="3964942"/>
              <a:ext cx="7127" cy="20512"/>
            </a:xfrm>
            <a:custGeom>
              <a:avLst/>
              <a:gdLst/>
              <a:ahLst/>
              <a:cxnLst/>
              <a:rect l="l" t="t" r="r" b="b"/>
              <a:pathLst>
                <a:path w="82" h="236" extrusionOk="0">
                  <a:moveTo>
                    <a:pt x="9" y="1"/>
                  </a:moveTo>
                  <a:cubicBezTo>
                    <a:pt x="1" y="1"/>
                    <a:pt x="3" y="38"/>
                    <a:pt x="19" y="89"/>
                  </a:cubicBezTo>
                  <a:cubicBezTo>
                    <a:pt x="30" y="147"/>
                    <a:pt x="53" y="211"/>
                    <a:pt x="64" y="228"/>
                  </a:cubicBezTo>
                  <a:cubicBezTo>
                    <a:pt x="68" y="233"/>
                    <a:pt x="71" y="235"/>
                    <a:pt x="74" y="235"/>
                  </a:cubicBezTo>
                  <a:cubicBezTo>
                    <a:pt x="82" y="235"/>
                    <a:pt x="80" y="202"/>
                    <a:pt x="70" y="147"/>
                  </a:cubicBezTo>
                  <a:cubicBezTo>
                    <a:pt x="53" y="78"/>
                    <a:pt x="24" y="14"/>
                    <a:pt x="13" y="3"/>
                  </a:cubicBezTo>
                  <a:cubicBezTo>
                    <a:pt x="12" y="1"/>
                    <a:pt x="10" y="1"/>
                    <a:pt x="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25821" y="3934348"/>
              <a:ext cx="4520" cy="22337"/>
            </a:xfrm>
            <a:custGeom>
              <a:avLst/>
              <a:gdLst/>
              <a:ahLst/>
              <a:cxnLst/>
              <a:rect l="l" t="t" r="r" b="b"/>
              <a:pathLst>
                <a:path w="52" h="257" extrusionOk="0">
                  <a:moveTo>
                    <a:pt x="25" y="1"/>
                  </a:moveTo>
                  <a:cubicBezTo>
                    <a:pt x="24" y="1"/>
                    <a:pt x="24" y="1"/>
                    <a:pt x="23" y="1"/>
                  </a:cubicBezTo>
                  <a:cubicBezTo>
                    <a:pt x="12" y="8"/>
                    <a:pt x="1" y="65"/>
                    <a:pt x="1" y="129"/>
                  </a:cubicBezTo>
                  <a:cubicBezTo>
                    <a:pt x="6" y="193"/>
                    <a:pt x="17" y="251"/>
                    <a:pt x="29" y="256"/>
                  </a:cubicBezTo>
                  <a:cubicBezTo>
                    <a:pt x="29" y="257"/>
                    <a:pt x="30" y="257"/>
                    <a:pt x="30" y="257"/>
                  </a:cubicBezTo>
                  <a:cubicBezTo>
                    <a:pt x="42" y="257"/>
                    <a:pt x="52" y="205"/>
                    <a:pt x="47" y="129"/>
                  </a:cubicBezTo>
                  <a:cubicBezTo>
                    <a:pt x="47" y="57"/>
                    <a:pt x="37" y="1"/>
                    <a:pt x="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27385" y="3904971"/>
              <a:ext cx="6953" cy="21120"/>
            </a:xfrm>
            <a:custGeom>
              <a:avLst/>
              <a:gdLst/>
              <a:ahLst/>
              <a:cxnLst/>
              <a:rect l="l" t="t" r="r" b="b"/>
              <a:pathLst>
                <a:path w="80" h="243" extrusionOk="0">
                  <a:moveTo>
                    <a:pt x="70" y="0"/>
                  </a:moveTo>
                  <a:cubicBezTo>
                    <a:pt x="68" y="0"/>
                    <a:pt x="66" y="1"/>
                    <a:pt x="63" y="4"/>
                  </a:cubicBezTo>
                  <a:cubicBezTo>
                    <a:pt x="52" y="21"/>
                    <a:pt x="29" y="85"/>
                    <a:pt x="18" y="143"/>
                  </a:cubicBezTo>
                  <a:cubicBezTo>
                    <a:pt x="6" y="203"/>
                    <a:pt x="0" y="242"/>
                    <a:pt x="9" y="242"/>
                  </a:cubicBezTo>
                  <a:cubicBezTo>
                    <a:pt x="9" y="242"/>
                    <a:pt x="10" y="242"/>
                    <a:pt x="11" y="242"/>
                  </a:cubicBezTo>
                  <a:cubicBezTo>
                    <a:pt x="29" y="229"/>
                    <a:pt x="52" y="165"/>
                    <a:pt x="69" y="96"/>
                  </a:cubicBezTo>
                  <a:cubicBezTo>
                    <a:pt x="78" y="38"/>
                    <a:pt x="80" y="0"/>
                    <a:pt x="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0152" y="4024827"/>
              <a:ext cx="16514" cy="13124"/>
            </a:xfrm>
            <a:custGeom>
              <a:avLst/>
              <a:gdLst/>
              <a:ahLst/>
              <a:cxnLst/>
              <a:rect l="l" t="t" r="r" b="b"/>
              <a:pathLst>
                <a:path w="190" h="151" extrusionOk="0">
                  <a:moveTo>
                    <a:pt x="6" y="0"/>
                  </a:moveTo>
                  <a:cubicBezTo>
                    <a:pt x="1" y="0"/>
                    <a:pt x="6" y="9"/>
                    <a:pt x="22" y="25"/>
                  </a:cubicBezTo>
                  <a:cubicBezTo>
                    <a:pt x="50" y="54"/>
                    <a:pt x="103" y="100"/>
                    <a:pt x="143" y="129"/>
                  </a:cubicBezTo>
                  <a:cubicBezTo>
                    <a:pt x="163" y="144"/>
                    <a:pt x="178" y="151"/>
                    <a:pt x="184" y="151"/>
                  </a:cubicBezTo>
                  <a:cubicBezTo>
                    <a:pt x="190" y="151"/>
                    <a:pt x="187" y="144"/>
                    <a:pt x="172" y="129"/>
                  </a:cubicBezTo>
                  <a:cubicBezTo>
                    <a:pt x="143" y="100"/>
                    <a:pt x="85" y="49"/>
                    <a:pt x="39" y="19"/>
                  </a:cubicBezTo>
                  <a:cubicBezTo>
                    <a:pt x="21" y="6"/>
                    <a:pt x="10" y="0"/>
                    <a:pt x="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547549" y="4003098"/>
              <a:ext cx="17383" cy="19121"/>
            </a:xfrm>
            <a:custGeom>
              <a:avLst/>
              <a:gdLst/>
              <a:ahLst/>
              <a:cxnLst/>
              <a:rect l="l" t="t" r="r" b="b"/>
              <a:pathLst>
                <a:path w="200" h="220" extrusionOk="0">
                  <a:moveTo>
                    <a:pt x="22" y="1"/>
                  </a:moveTo>
                  <a:cubicBezTo>
                    <a:pt x="2" y="1"/>
                    <a:pt x="0" y="27"/>
                    <a:pt x="22" y="67"/>
                  </a:cubicBezTo>
                  <a:cubicBezTo>
                    <a:pt x="45" y="119"/>
                    <a:pt x="104" y="182"/>
                    <a:pt x="144" y="205"/>
                  </a:cubicBezTo>
                  <a:cubicBezTo>
                    <a:pt x="159" y="215"/>
                    <a:pt x="171" y="219"/>
                    <a:pt x="179" y="219"/>
                  </a:cubicBezTo>
                  <a:cubicBezTo>
                    <a:pt x="197" y="219"/>
                    <a:pt x="200" y="200"/>
                    <a:pt x="184" y="165"/>
                  </a:cubicBezTo>
                  <a:cubicBezTo>
                    <a:pt x="155" y="107"/>
                    <a:pt x="91" y="32"/>
                    <a:pt x="45" y="8"/>
                  </a:cubicBezTo>
                  <a:cubicBezTo>
                    <a:pt x="36" y="3"/>
                    <a:pt x="28" y="1"/>
                    <a:pt x="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537989" y="3970592"/>
              <a:ext cx="16775" cy="25292"/>
            </a:xfrm>
            <a:custGeom>
              <a:avLst/>
              <a:gdLst/>
              <a:ahLst/>
              <a:cxnLst/>
              <a:rect l="l" t="t" r="r" b="b"/>
              <a:pathLst>
                <a:path w="193" h="291" extrusionOk="0">
                  <a:moveTo>
                    <a:pt x="56" y="0"/>
                  </a:moveTo>
                  <a:cubicBezTo>
                    <a:pt x="15" y="0"/>
                    <a:pt x="0" y="51"/>
                    <a:pt x="16" y="123"/>
                  </a:cubicBezTo>
                  <a:cubicBezTo>
                    <a:pt x="34" y="192"/>
                    <a:pt x="80" y="267"/>
                    <a:pt x="120" y="285"/>
                  </a:cubicBezTo>
                  <a:cubicBezTo>
                    <a:pt x="129" y="289"/>
                    <a:pt x="138" y="291"/>
                    <a:pt x="145" y="291"/>
                  </a:cubicBezTo>
                  <a:cubicBezTo>
                    <a:pt x="180" y="291"/>
                    <a:pt x="193" y="248"/>
                    <a:pt x="179" y="181"/>
                  </a:cubicBezTo>
                  <a:cubicBezTo>
                    <a:pt x="161" y="99"/>
                    <a:pt x="109" y="19"/>
                    <a:pt x="62" y="1"/>
                  </a:cubicBezTo>
                  <a:cubicBezTo>
                    <a:pt x="60" y="0"/>
                    <a:pt x="58" y="0"/>
                    <a:pt x="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534860" y="3931915"/>
              <a:ext cx="14602" cy="28334"/>
            </a:xfrm>
            <a:custGeom>
              <a:avLst/>
              <a:gdLst/>
              <a:ahLst/>
              <a:cxnLst/>
              <a:rect l="l" t="t" r="r" b="b"/>
              <a:pathLst>
                <a:path w="168" h="326" extrusionOk="0">
                  <a:moveTo>
                    <a:pt x="82" y="1"/>
                  </a:moveTo>
                  <a:cubicBezTo>
                    <a:pt x="80" y="1"/>
                    <a:pt x="78" y="1"/>
                    <a:pt x="76" y="1"/>
                  </a:cubicBezTo>
                  <a:cubicBezTo>
                    <a:pt x="36" y="7"/>
                    <a:pt x="1" y="82"/>
                    <a:pt x="7" y="162"/>
                  </a:cubicBezTo>
                  <a:cubicBezTo>
                    <a:pt x="7" y="244"/>
                    <a:pt x="41" y="319"/>
                    <a:pt x="81" y="325"/>
                  </a:cubicBezTo>
                  <a:cubicBezTo>
                    <a:pt x="83" y="325"/>
                    <a:pt x="85" y="325"/>
                    <a:pt x="87" y="325"/>
                  </a:cubicBezTo>
                  <a:cubicBezTo>
                    <a:pt x="135" y="325"/>
                    <a:pt x="168" y="257"/>
                    <a:pt x="168" y="168"/>
                  </a:cubicBezTo>
                  <a:cubicBezTo>
                    <a:pt x="168" y="75"/>
                    <a:pt x="131" y="1"/>
                    <a:pt x="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536859" y="3895237"/>
              <a:ext cx="16948" cy="26248"/>
            </a:xfrm>
            <a:custGeom>
              <a:avLst/>
              <a:gdLst/>
              <a:ahLst/>
              <a:cxnLst/>
              <a:rect l="l" t="t" r="r" b="b"/>
              <a:pathLst>
                <a:path w="195" h="302" extrusionOk="0">
                  <a:moveTo>
                    <a:pt x="143" y="1"/>
                  </a:moveTo>
                  <a:cubicBezTo>
                    <a:pt x="137" y="1"/>
                    <a:pt x="130" y="3"/>
                    <a:pt x="122" y="7"/>
                  </a:cubicBezTo>
                  <a:cubicBezTo>
                    <a:pt x="75" y="23"/>
                    <a:pt x="35" y="98"/>
                    <a:pt x="18" y="173"/>
                  </a:cubicBezTo>
                  <a:cubicBezTo>
                    <a:pt x="1" y="246"/>
                    <a:pt x="22" y="301"/>
                    <a:pt x="59" y="301"/>
                  </a:cubicBezTo>
                  <a:cubicBezTo>
                    <a:pt x="60" y="301"/>
                    <a:pt x="62" y="301"/>
                    <a:pt x="64" y="301"/>
                  </a:cubicBezTo>
                  <a:cubicBezTo>
                    <a:pt x="117" y="290"/>
                    <a:pt x="168" y="208"/>
                    <a:pt x="179" y="122"/>
                  </a:cubicBezTo>
                  <a:cubicBezTo>
                    <a:pt x="194" y="49"/>
                    <a:pt x="177" y="1"/>
                    <a:pt x="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545898" y="3867511"/>
              <a:ext cx="17383" cy="19904"/>
            </a:xfrm>
            <a:custGeom>
              <a:avLst/>
              <a:gdLst/>
              <a:ahLst/>
              <a:cxnLst/>
              <a:rect l="l" t="t" r="r" b="b"/>
              <a:pathLst>
                <a:path w="200" h="229" extrusionOk="0">
                  <a:moveTo>
                    <a:pt x="174" y="0"/>
                  </a:moveTo>
                  <a:cubicBezTo>
                    <a:pt x="165" y="0"/>
                    <a:pt x="153" y="5"/>
                    <a:pt x="139" y="13"/>
                  </a:cubicBezTo>
                  <a:cubicBezTo>
                    <a:pt x="99" y="35"/>
                    <a:pt x="48" y="99"/>
                    <a:pt x="18" y="158"/>
                  </a:cubicBezTo>
                  <a:cubicBezTo>
                    <a:pt x="0" y="202"/>
                    <a:pt x="3" y="229"/>
                    <a:pt x="24" y="229"/>
                  </a:cubicBezTo>
                  <a:cubicBezTo>
                    <a:pt x="30" y="229"/>
                    <a:pt x="38" y="227"/>
                    <a:pt x="48" y="222"/>
                  </a:cubicBezTo>
                  <a:cubicBezTo>
                    <a:pt x="93" y="198"/>
                    <a:pt x="157" y="128"/>
                    <a:pt x="179" y="65"/>
                  </a:cubicBezTo>
                  <a:cubicBezTo>
                    <a:pt x="200" y="24"/>
                    <a:pt x="195" y="0"/>
                    <a:pt x="1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558066" y="3850128"/>
              <a:ext cx="16862" cy="14080"/>
            </a:xfrm>
            <a:custGeom>
              <a:avLst/>
              <a:gdLst/>
              <a:ahLst/>
              <a:cxnLst/>
              <a:rect l="l" t="t" r="r" b="b"/>
              <a:pathLst>
                <a:path w="194" h="162" extrusionOk="0">
                  <a:moveTo>
                    <a:pt x="187" y="0"/>
                  </a:moveTo>
                  <a:cubicBezTo>
                    <a:pt x="180" y="0"/>
                    <a:pt x="166" y="8"/>
                    <a:pt x="144" y="22"/>
                  </a:cubicBezTo>
                  <a:cubicBezTo>
                    <a:pt x="103" y="51"/>
                    <a:pt x="52" y="97"/>
                    <a:pt x="23" y="131"/>
                  </a:cubicBezTo>
                  <a:cubicBezTo>
                    <a:pt x="6" y="151"/>
                    <a:pt x="1" y="161"/>
                    <a:pt x="7" y="161"/>
                  </a:cubicBezTo>
                  <a:cubicBezTo>
                    <a:pt x="11" y="161"/>
                    <a:pt x="22" y="156"/>
                    <a:pt x="39" y="144"/>
                  </a:cubicBezTo>
                  <a:cubicBezTo>
                    <a:pt x="87" y="115"/>
                    <a:pt x="151" y="62"/>
                    <a:pt x="178" y="27"/>
                  </a:cubicBezTo>
                  <a:cubicBezTo>
                    <a:pt x="191" y="9"/>
                    <a:pt x="193" y="0"/>
                    <a:pt x="1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584054" y="4038473"/>
              <a:ext cx="22859" cy="11212"/>
            </a:xfrm>
            <a:custGeom>
              <a:avLst/>
              <a:gdLst/>
              <a:ahLst/>
              <a:cxnLst/>
              <a:rect l="l" t="t" r="r" b="b"/>
              <a:pathLst>
                <a:path w="263" h="129" extrusionOk="0">
                  <a:moveTo>
                    <a:pt x="34" y="1"/>
                  </a:moveTo>
                  <a:cubicBezTo>
                    <a:pt x="8" y="1"/>
                    <a:pt x="0" y="12"/>
                    <a:pt x="18" y="30"/>
                  </a:cubicBezTo>
                  <a:cubicBezTo>
                    <a:pt x="42" y="60"/>
                    <a:pt x="106" y="94"/>
                    <a:pt x="169" y="116"/>
                  </a:cubicBezTo>
                  <a:cubicBezTo>
                    <a:pt x="195" y="124"/>
                    <a:pt x="217" y="129"/>
                    <a:pt x="232" y="129"/>
                  </a:cubicBezTo>
                  <a:cubicBezTo>
                    <a:pt x="253" y="129"/>
                    <a:pt x="263" y="122"/>
                    <a:pt x="256" y="105"/>
                  </a:cubicBezTo>
                  <a:cubicBezTo>
                    <a:pt x="239" y="76"/>
                    <a:pt x="164" y="30"/>
                    <a:pt x="94" y="12"/>
                  </a:cubicBezTo>
                  <a:cubicBezTo>
                    <a:pt x="69" y="4"/>
                    <a:pt x="49" y="1"/>
                    <a:pt x="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572842" y="4014571"/>
              <a:ext cx="27117" cy="20164"/>
            </a:xfrm>
            <a:custGeom>
              <a:avLst/>
              <a:gdLst/>
              <a:ahLst/>
              <a:cxnLst/>
              <a:rect l="l" t="t" r="r" b="b"/>
              <a:pathLst>
                <a:path w="312" h="232" extrusionOk="0">
                  <a:moveTo>
                    <a:pt x="84" y="0"/>
                  </a:moveTo>
                  <a:cubicBezTo>
                    <a:pt x="27" y="0"/>
                    <a:pt x="1" y="36"/>
                    <a:pt x="21" y="85"/>
                  </a:cubicBezTo>
                  <a:cubicBezTo>
                    <a:pt x="43" y="143"/>
                    <a:pt x="119" y="201"/>
                    <a:pt x="189" y="223"/>
                  </a:cubicBezTo>
                  <a:cubicBezTo>
                    <a:pt x="207" y="229"/>
                    <a:pt x="223" y="232"/>
                    <a:pt x="238" y="232"/>
                  </a:cubicBezTo>
                  <a:cubicBezTo>
                    <a:pt x="284" y="232"/>
                    <a:pt x="311" y="204"/>
                    <a:pt x="298" y="161"/>
                  </a:cubicBezTo>
                  <a:cubicBezTo>
                    <a:pt x="286" y="97"/>
                    <a:pt x="200" y="28"/>
                    <a:pt x="119" y="4"/>
                  </a:cubicBezTo>
                  <a:cubicBezTo>
                    <a:pt x="107" y="1"/>
                    <a:pt x="95" y="0"/>
                    <a:pt x="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564585" y="3976502"/>
              <a:ext cx="29030" cy="29203"/>
            </a:xfrm>
            <a:custGeom>
              <a:avLst/>
              <a:gdLst/>
              <a:ahLst/>
              <a:cxnLst/>
              <a:rect l="l" t="t" r="r" b="b"/>
              <a:pathLst>
                <a:path w="334" h="336" extrusionOk="0">
                  <a:moveTo>
                    <a:pt x="121" y="1"/>
                  </a:moveTo>
                  <a:cubicBezTo>
                    <a:pt x="50" y="1"/>
                    <a:pt x="0" y="67"/>
                    <a:pt x="17" y="153"/>
                  </a:cubicBezTo>
                  <a:cubicBezTo>
                    <a:pt x="34" y="234"/>
                    <a:pt x="110" y="314"/>
                    <a:pt x="191" y="332"/>
                  </a:cubicBezTo>
                  <a:cubicBezTo>
                    <a:pt x="200" y="334"/>
                    <a:pt x="209" y="335"/>
                    <a:pt x="218" y="335"/>
                  </a:cubicBezTo>
                  <a:cubicBezTo>
                    <a:pt x="285" y="335"/>
                    <a:pt x="334" y="281"/>
                    <a:pt x="324" y="199"/>
                  </a:cubicBezTo>
                  <a:cubicBezTo>
                    <a:pt x="312" y="101"/>
                    <a:pt x="231" y="9"/>
                    <a:pt x="138" y="2"/>
                  </a:cubicBezTo>
                  <a:cubicBezTo>
                    <a:pt x="132" y="1"/>
                    <a:pt x="127" y="1"/>
                    <a:pt x="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562064" y="3929916"/>
              <a:ext cx="28160" cy="33810"/>
            </a:xfrm>
            <a:custGeom>
              <a:avLst/>
              <a:gdLst/>
              <a:ahLst/>
              <a:cxnLst/>
              <a:rect l="l" t="t" r="r" b="b"/>
              <a:pathLst>
                <a:path w="324" h="389" extrusionOk="0">
                  <a:moveTo>
                    <a:pt x="164" y="0"/>
                  </a:moveTo>
                  <a:cubicBezTo>
                    <a:pt x="162" y="0"/>
                    <a:pt x="159" y="0"/>
                    <a:pt x="156" y="1"/>
                  </a:cubicBezTo>
                  <a:cubicBezTo>
                    <a:pt x="70" y="1"/>
                    <a:pt x="0" y="87"/>
                    <a:pt x="0" y="191"/>
                  </a:cubicBezTo>
                  <a:cubicBezTo>
                    <a:pt x="6" y="295"/>
                    <a:pt x="70" y="382"/>
                    <a:pt x="156" y="388"/>
                  </a:cubicBezTo>
                  <a:cubicBezTo>
                    <a:pt x="159" y="388"/>
                    <a:pt x="162" y="388"/>
                    <a:pt x="164" y="388"/>
                  </a:cubicBezTo>
                  <a:cubicBezTo>
                    <a:pt x="253" y="388"/>
                    <a:pt x="324" y="304"/>
                    <a:pt x="324" y="198"/>
                  </a:cubicBezTo>
                  <a:cubicBezTo>
                    <a:pt x="324" y="85"/>
                    <a:pt x="253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564063" y="3886458"/>
              <a:ext cx="29117" cy="30073"/>
            </a:xfrm>
            <a:custGeom>
              <a:avLst/>
              <a:gdLst/>
              <a:ahLst/>
              <a:cxnLst/>
              <a:rect l="l" t="t" r="r" b="b"/>
              <a:pathLst>
                <a:path w="335" h="346" extrusionOk="0">
                  <a:moveTo>
                    <a:pt x="209" y="0"/>
                  </a:moveTo>
                  <a:cubicBezTo>
                    <a:pt x="200" y="0"/>
                    <a:pt x="189" y="1"/>
                    <a:pt x="179" y="4"/>
                  </a:cubicBezTo>
                  <a:cubicBezTo>
                    <a:pt x="98" y="15"/>
                    <a:pt x="23" y="101"/>
                    <a:pt x="12" y="188"/>
                  </a:cubicBezTo>
                  <a:cubicBezTo>
                    <a:pt x="1" y="274"/>
                    <a:pt x="45" y="345"/>
                    <a:pt x="120" y="345"/>
                  </a:cubicBezTo>
                  <a:cubicBezTo>
                    <a:pt x="126" y="345"/>
                    <a:pt x="132" y="345"/>
                    <a:pt x="138" y="344"/>
                  </a:cubicBezTo>
                  <a:cubicBezTo>
                    <a:pt x="231" y="338"/>
                    <a:pt x="312" y="246"/>
                    <a:pt x="324" y="148"/>
                  </a:cubicBezTo>
                  <a:cubicBezTo>
                    <a:pt x="334" y="61"/>
                    <a:pt x="285" y="0"/>
                    <a:pt x="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571451" y="3855343"/>
              <a:ext cx="27552" cy="21207"/>
            </a:xfrm>
            <a:custGeom>
              <a:avLst/>
              <a:gdLst/>
              <a:ahLst/>
              <a:cxnLst/>
              <a:rect l="l" t="t" r="r" b="b"/>
              <a:pathLst>
                <a:path w="317" h="244" extrusionOk="0">
                  <a:moveTo>
                    <a:pt x="236" y="1"/>
                  </a:moveTo>
                  <a:cubicBezTo>
                    <a:pt x="223" y="1"/>
                    <a:pt x="208" y="3"/>
                    <a:pt x="192" y="7"/>
                  </a:cubicBezTo>
                  <a:cubicBezTo>
                    <a:pt x="117" y="25"/>
                    <a:pt x="42" y="89"/>
                    <a:pt x="24" y="153"/>
                  </a:cubicBezTo>
                  <a:cubicBezTo>
                    <a:pt x="1" y="206"/>
                    <a:pt x="30" y="244"/>
                    <a:pt x="87" y="244"/>
                  </a:cubicBezTo>
                  <a:cubicBezTo>
                    <a:pt x="98" y="244"/>
                    <a:pt x="110" y="242"/>
                    <a:pt x="123" y="239"/>
                  </a:cubicBezTo>
                  <a:cubicBezTo>
                    <a:pt x="205" y="223"/>
                    <a:pt x="291" y="153"/>
                    <a:pt x="302" y="77"/>
                  </a:cubicBezTo>
                  <a:cubicBezTo>
                    <a:pt x="316" y="32"/>
                    <a:pt x="286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582402" y="3838568"/>
              <a:ext cx="23554" cy="12168"/>
            </a:xfrm>
            <a:custGeom>
              <a:avLst/>
              <a:gdLst/>
              <a:ahLst/>
              <a:cxnLst/>
              <a:rect l="l" t="t" r="r" b="b"/>
              <a:pathLst>
                <a:path w="271" h="140" extrusionOk="0">
                  <a:moveTo>
                    <a:pt x="231" y="0"/>
                  </a:moveTo>
                  <a:cubicBezTo>
                    <a:pt x="215" y="0"/>
                    <a:pt x="194" y="3"/>
                    <a:pt x="170" y="10"/>
                  </a:cubicBezTo>
                  <a:cubicBezTo>
                    <a:pt x="107" y="34"/>
                    <a:pt x="44" y="74"/>
                    <a:pt x="20" y="103"/>
                  </a:cubicBezTo>
                  <a:cubicBezTo>
                    <a:pt x="1" y="127"/>
                    <a:pt x="10" y="140"/>
                    <a:pt x="41" y="140"/>
                  </a:cubicBezTo>
                  <a:cubicBezTo>
                    <a:pt x="55" y="140"/>
                    <a:pt x="73" y="137"/>
                    <a:pt x="95" y="131"/>
                  </a:cubicBezTo>
                  <a:cubicBezTo>
                    <a:pt x="170" y="109"/>
                    <a:pt x="245" y="62"/>
                    <a:pt x="263" y="27"/>
                  </a:cubicBezTo>
                  <a:cubicBezTo>
                    <a:pt x="270" y="9"/>
                    <a:pt x="257" y="0"/>
                    <a:pt x="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619515" y="4045947"/>
              <a:ext cx="25988" cy="8778"/>
            </a:xfrm>
            <a:custGeom>
              <a:avLst/>
              <a:gdLst/>
              <a:ahLst/>
              <a:cxnLst/>
              <a:rect l="l" t="t" r="r" b="b"/>
              <a:pathLst>
                <a:path w="299" h="101" extrusionOk="0">
                  <a:moveTo>
                    <a:pt x="118" y="0"/>
                  </a:moveTo>
                  <a:cubicBezTo>
                    <a:pt x="45" y="0"/>
                    <a:pt x="0" y="22"/>
                    <a:pt x="10" y="49"/>
                  </a:cubicBezTo>
                  <a:cubicBezTo>
                    <a:pt x="16" y="71"/>
                    <a:pt x="85" y="94"/>
                    <a:pt x="160" y="100"/>
                  </a:cubicBezTo>
                  <a:cubicBezTo>
                    <a:pt x="169" y="101"/>
                    <a:pt x="178" y="101"/>
                    <a:pt x="186" y="101"/>
                  </a:cubicBezTo>
                  <a:cubicBezTo>
                    <a:pt x="245" y="101"/>
                    <a:pt x="294" y="85"/>
                    <a:pt x="299" y="60"/>
                  </a:cubicBezTo>
                  <a:cubicBezTo>
                    <a:pt x="299" y="30"/>
                    <a:pt x="229" y="1"/>
                    <a:pt x="143" y="1"/>
                  </a:cubicBezTo>
                  <a:cubicBezTo>
                    <a:pt x="135" y="1"/>
                    <a:pt x="126" y="0"/>
                    <a:pt x="1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614822" y="4020916"/>
              <a:ext cx="31811" cy="19817"/>
            </a:xfrm>
            <a:custGeom>
              <a:avLst/>
              <a:gdLst/>
              <a:ahLst/>
              <a:cxnLst/>
              <a:rect l="l" t="t" r="r" b="b"/>
              <a:pathLst>
                <a:path w="366" h="228" extrusionOk="0">
                  <a:moveTo>
                    <a:pt x="164" y="0"/>
                  </a:moveTo>
                  <a:cubicBezTo>
                    <a:pt x="68" y="0"/>
                    <a:pt x="1" y="50"/>
                    <a:pt x="11" y="116"/>
                  </a:cubicBezTo>
                  <a:cubicBezTo>
                    <a:pt x="24" y="174"/>
                    <a:pt x="104" y="220"/>
                    <a:pt x="192" y="227"/>
                  </a:cubicBezTo>
                  <a:cubicBezTo>
                    <a:pt x="197" y="227"/>
                    <a:pt x="202" y="227"/>
                    <a:pt x="206" y="227"/>
                  </a:cubicBezTo>
                  <a:cubicBezTo>
                    <a:pt x="291" y="227"/>
                    <a:pt x="358" y="182"/>
                    <a:pt x="358" y="128"/>
                  </a:cubicBezTo>
                  <a:cubicBezTo>
                    <a:pt x="365" y="64"/>
                    <a:pt x="283" y="6"/>
                    <a:pt x="179" y="0"/>
                  </a:cubicBezTo>
                  <a:cubicBezTo>
                    <a:pt x="174" y="0"/>
                    <a:pt x="169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611780" y="3979631"/>
              <a:ext cx="35287" cy="31376"/>
            </a:xfrm>
            <a:custGeom>
              <a:avLst/>
              <a:gdLst/>
              <a:ahLst/>
              <a:cxnLst/>
              <a:rect l="l" t="t" r="r" b="b"/>
              <a:pathLst>
                <a:path w="406" h="361" extrusionOk="0">
                  <a:moveTo>
                    <a:pt x="198" y="1"/>
                  </a:moveTo>
                  <a:cubicBezTo>
                    <a:pt x="88" y="1"/>
                    <a:pt x="0" y="83"/>
                    <a:pt x="6" y="181"/>
                  </a:cubicBezTo>
                  <a:cubicBezTo>
                    <a:pt x="12" y="278"/>
                    <a:pt x="105" y="355"/>
                    <a:pt x="209" y="360"/>
                  </a:cubicBezTo>
                  <a:cubicBezTo>
                    <a:pt x="318" y="360"/>
                    <a:pt x="406" y="291"/>
                    <a:pt x="406" y="192"/>
                  </a:cubicBezTo>
                  <a:cubicBezTo>
                    <a:pt x="406" y="88"/>
                    <a:pt x="313" y="1"/>
                    <a:pt x="1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610302" y="3928351"/>
              <a:ext cx="37287" cy="37373"/>
            </a:xfrm>
            <a:custGeom>
              <a:avLst/>
              <a:gdLst/>
              <a:ahLst/>
              <a:cxnLst/>
              <a:rect l="l" t="t" r="r" b="b"/>
              <a:pathLst>
                <a:path w="429" h="430" extrusionOk="0">
                  <a:moveTo>
                    <a:pt x="215" y="1"/>
                  </a:moveTo>
                  <a:cubicBezTo>
                    <a:pt x="98" y="1"/>
                    <a:pt x="1" y="99"/>
                    <a:pt x="1" y="216"/>
                  </a:cubicBezTo>
                  <a:cubicBezTo>
                    <a:pt x="6" y="331"/>
                    <a:pt x="98" y="430"/>
                    <a:pt x="215" y="430"/>
                  </a:cubicBezTo>
                  <a:cubicBezTo>
                    <a:pt x="330" y="430"/>
                    <a:pt x="428" y="337"/>
                    <a:pt x="428" y="216"/>
                  </a:cubicBezTo>
                  <a:cubicBezTo>
                    <a:pt x="428" y="99"/>
                    <a:pt x="330" y="1"/>
                    <a:pt x="2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611345" y="3881591"/>
              <a:ext cx="36244" cy="32419"/>
            </a:xfrm>
            <a:custGeom>
              <a:avLst/>
              <a:gdLst/>
              <a:ahLst/>
              <a:cxnLst/>
              <a:rect l="l" t="t" r="r" b="b"/>
              <a:pathLst>
                <a:path w="417" h="373" extrusionOk="0">
                  <a:moveTo>
                    <a:pt x="224" y="1"/>
                  </a:moveTo>
                  <a:cubicBezTo>
                    <a:pt x="221" y="1"/>
                    <a:pt x="217" y="1"/>
                    <a:pt x="214" y="1"/>
                  </a:cubicBezTo>
                  <a:cubicBezTo>
                    <a:pt x="104" y="1"/>
                    <a:pt x="11" y="82"/>
                    <a:pt x="5" y="186"/>
                  </a:cubicBezTo>
                  <a:cubicBezTo>
                    <a:pt x="0" y="287"/>
                    <a:pt x="81" y="372"/>
                    <a:pt x="192" y="372"/>
                  </a:cubicBezTo>
                  <a:cubicBezTo>
                    <a:pt x="196" y="372"/>
                    <a:pt x="199" y="372"/>
                    <a:pt x="203" y="372"/>
                  </a:cubicBezTo>
                  <a:cubicBezTo>
                    <a:pt x="318" y="372"/>
                    <a:pt x="416" y="284"/>
                    <a:pt x="411" y="175"/>
                  </a:cubicBezTo>
                  <a:cubicBezTo>
                    <a:pt x="411" y="79"/>
                    <a:pt x="329" y="1"/>
                    <a:pt x="2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614387" y="3849432"/>
              <a:ext cx="32245" cy="21207"/>
            </a:xfrm>
            <a:custGeom>
              <a:avLst/>
              <a:gdLst/>
              <a:ahLst/>
              <a:cxnLst/>
              <a:rect l="l" t="t" r="r" b="b"/>
              <a:pathLst>
                <a:path w="371" h="244" extrusionOk="0">
                  <a:moveTo>
                    <a:pt x="212" y="0"/>
                  </a:moveTo>
                  <a:cubicBezTo>
                    <a:pt x="207" y="0"/>
                    <a:pt x="202" y="0"/>
                    <a:pt x="197" y="0"/>
                  </a:cubicBezTo>
                  <a:cubicBezTo>
                    <a:pt x="104" y="0"/>
                    <a:pt x="16" y="59"/>
                    <a:pt x="11" y="123"/>
                  </a:cubicBezTo>
                  <a:cubicBezTo>
                    <a:pt x="0" y="189"/>
                    <a:pt x="68" y="244"/>
                    <a:pt x="165" y="244"/>
                  </a:cubicBezTo>
                  <a:cubicBezTo>
                    <a:pt x="169" y="244"/>
                    <a:pt x="174" y="244"/>
                    <a:pt x="179" y="243"/>
                  </a:cubicBezTo>
                  <a:cubicBezTo>
                    <a:pt x="288" y="243"/>
                    <a:pt x="370" y="180"/>
                    <a:pt x="370" y="105"/>
                  </a:cubicBezTo>
                  <a:cubicBezTo>
                    <a:pt x="364" y="44"/>
                    <a:pt x="296" y="0"/>
                    <a:pt x="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18733" y="3833266"/>
              <a:ext cx="26770" cy="10256"/>
            </a:xfrm>
            <a:custGeom>
              <a:avLst/>
              <a:gdLst/>
              <a:ahLst/>
              <a:cxnLst/>
              <a:rect l="l" t="t" r="r" b="b"/>
              <a:pathLst>
                <a:path w="308" h="118" extrusionOk="0">
                  <a:moveTo>
                    <a:pt x="186" y="1"/>
                  </a:moveTo>
                  <a:cubicBezTo>
                    <a:pt x="179" y="1"/>
                    <a:pt x="171" y="1"/>
                    <a:pt x="163" y="2"/>
                  </a:cubicBezTo>
                  <a:cubicBezTo>
                    <a:pt x="88" y="2"/>
                    <a:pt x="19" y="31"/>
                    <a:pt x="13" y="60"/>
                  </a:cubicBezTo>
                  <a:cubicBezTo>
                    <a:pt x="1" y="95"/>
                    <a:pt x="65" y="117"/>
                    <a:pt x="152" y="117"/>
                  </a:cubicBezTo>
                  <a:cubicBezTo>
                    <a:pt x="238" y="111"/>
                    <a:pt x="308" y="82"/>
                    <a:pt x="308" y="48"/>
                  </a:cubicBezTo>
                  <a:cubicBezTo>
                    <a:pt x="303" y="21"/>
                    <a:pt x="251" y="1"/>
                    <a:pt x="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23166" y="3828312"/>
              <a:ext cx="21381" cy="2781"/>
            </a:xfrm>
            <a:custGeom>
              <a:avLst/>
              <a:gdLst/>
              <a:ahLst/>
              <a:cxnLst/>
              <a:rect l="l" t="t" r="r" b="b"/>
              <a:pathLst>
                <a:path w="246" h="32" extrusionOk="0">
                  <a:moveTo>
                    <a:pt x="130" y="0"/>
                  </a:moveTo>
                  <a:cubicBezTo>
                    <a:pt x="72" y="6"/>
                    <a:pt x="14" y="13"/>
                    <a:pt x="8" y="19"/>
                  </a:cubicBezTo>
                  <a:cubicBezTo>
                    <a:pt x="0" y="27"/>
                    <a:pt x="26" y="32"/>
                    <a:pt x="67" y="32"/>
                  </a:cubicBezTo>
                  <a:cubicBezTo>
                    <a:pt x="82" y="32"/>
                    <a:pt x="99" y="31"/>
                    <a:pt x="118" y="30"/>
                  </a:cubicBezTo>
                  <a:cubicBezTo>
                    <a:pt x="187" y="24"/>
                    <a:pt x="246" y="19"/>
                    <a:pt x="246" y="6"/>
                  </a:cubicBezTo>
                  <a:cubicBezTo>
                    <a:pt x="246" y="0"/>
                    <a:pt x="193" y="0"/>
                    <a:pt x="1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659670" y="4042384"/>
              <a:ext cx="24684" cy="10169"/>
            </a:xfrm>
            <a:custGeom>
              <a:avLst/>
              <a:gdLst/>
              <a:ahLst/>
              <a:cxnLst/>
              <a:rect l="l" t="t" r="r" b="b"/>
              <a:pathLst>
                <a:path w="284" h="117" extrusionOk="0">
                  <a:moveTo>
                    <a:pt x="224" y="1"/>
                  </a:moveTo>
                  <a:cubicBezTo>
                    <a:pt x="208" y="1"/>
                    <a:pt x="189" y="3"/>
                    <a:pt x="167" y="8"/>
                  </a:cubicBezTo>
                  <a:cubicBezTo>
                    <a:pt x="92" y="20"/>
                    <a:pt x="16" y="60"/>
                    <a:pt x="5" y="90"/>
                  </a:cubicBezTo>
                  <a:cubicBezTo>
                    <a:pt x="1" y="106"/>
                    <a:pt x="24" y="117"/>
                    <a:pt x="64" y="117"/>
                  </a:cubicBezTo>
                  <a:cubicBezTo>
                    <a:pt x="78" y="117"/>
                    <a:pt x="96" y="115"/>
                    <a:pt x="115" y="112"/>
                  </a:cubicBezTo>
                  <a:cubicBezTo>
                    <a:pt x="184" y="95"/>
                    <a:pt x="253" y="66"/>
                    <a:pt x="271" y="37"/>
                  </a:cubicBezTo>
                  <a:cubicBezTo>
                    <a:pt x="284" y="16"/>
                    <a:pt x="266" y="1"/>
                    <a:pt x="2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663668" y="4018048"/>
              <a:ext cx="29899" cy="19990"/>
            </a:xfrm>
            <a:custGeom>
              <a:avLst/>
              <a:gdLst/>
              <a:ahLst/>
              <a:cxnLst/>
              <a:rect l="l" t="t" r="r" b="b"/>
              <a:pathLst>
                <a:path w="344" h="230" extrusionOk="0">
                  <a:moveTo>
                    <a:pt x="233" y="1"/>
                  </a:moveTo>
                  <a:cubicBezTo>
                    <a:pt x="222" y="1"/>
                    <a:pt x="209" y="2"/>
                    <a:pt x="196" y="4"/>
                  </a:cubicBezTo>
                  <a:cubicBezTo>
                    <a:pt x="103" y="17"/>
                    <a:pt x="17" y="79"/>
                    <a:pt x="5" y="149"/>
                  </a:cubicBezTo>
                  <a:cubicBezTo>
                    <a:pt x="0" y="197"/>
                    <a:pt x="43" y="229"/>
                    <a:pt x="104" y="229"/>
                  </a:cubicBezTo>
                  <a:cubicBezTo>
                    <a:pt x="117" y="229"/>
                    <a:pt x="130" y="228"/>
                    <a:pt x="143" y="225"/>
                  </a:cubicBezTo>
                  <a:cubicBezTo>
                    <a:pt x="225" y="213"/>
                    <a:pt x="306" y="149"/>
                    <a:pt x="324" y="97"/>
                  </a:cubicBezTo>
                  <a:cubicBezTo>
                    <a:pt x="343" y="42"/>
                    <a:pt x="304" y="1"/>
                    <a:pt x="2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667666" y="3978154"/>
              <a:ext cx="32593" cy="30420"/>
            </a:xfrm>
            <a:custGeom>
              <a:avLst/>
              <a:gdLst/>
              <a:ahLst/>
              <a:cxnLst/>
              <a:rect l="l" t="t" r="r" b="b"/>
              <a:pathLst>
                <a:path w="375" h="350" extrusionOk="0">
                  <a:moveTo>
                    <a:pt x="219" y="1"/>
                  </a:moveTo>
                  <a:cubicBezTo>
                    <a:pt x="215" y="1"/>
                    <a:pt x="212" y="1"/>
                    <a:pt x="209" y="1"/>
                  </a:cubicBezTo>
                  <a:cubicBezTo>
                    <a:pt x="104" y="7"/>
                    <a:pt x="11" y="100"/>
                    <a:pt x="6" y="198"/>
                  </a:cubicBezTo>
                  <a:cubicBezTo>
                    <a:pt x="1" y="288"/>
                    <a:pt x="64" y="349"/>
                    <a:pt x="152" y="349"/>
                  </a:cubicBezTo>
                  <a:cubicBezTo>
                    <a:pt x="159" y="349"/>
                    <a:pt x="166" y="349"/>
                    <a:pt x="174" y="348"/>
                  </a:cubicBezTo>
                  <a:cubicBezTo>
                    <a:pt x="266" y="337"/>
                    <a:pt x="347" y="255"/>
                    <a:pt x="364" y="163"/>
                  </a:cubicBezTo>
                  <a:cubicBezTo>
                    <a:pt x="375" y="74"/>
                    <a:pt x="311" y="1"/>
                    <a:pt x="2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669578" y="3928960"/>
              <a:ext cx="32767" cy="35722"/>
            </a:xfrm>
            <a:custGeom>
              <a:avLst/>
              <a:gdLst/>
              <a:ahLst/>
              <a:cxnLst/>
              <a:rect l="l" t="t" r="r" b="b"/>
              <a:pathLst>
                <a:path w="377" h="411" extrusionOk="0">
                  <a:moveTo>
                    <a:pt x="198" y="0"/>
                  </a:moveTo>
                  <a:cubicBezTo>
                    <a:pt x="88" y="0"/>
                    <a:pt x="1" y="92"/>
                    <a:pt x="1" y="209"/>
                  </a:cubicBezTo>
                  <a:cubicBezTo>
                    <a:pt x="1" y="320"/>
                    <a:pt x="82" y="410"/>
                    <a:pt x="181" y="410"/>
                  </a:cubicBezTo>
                  <a:cubicBezTo>
                    <a:pt x="185" y="410"/>
                    <a:pt x="188" y="410"/>
                    <a:pt x="192" y="410"/>
                  </a:cubicBezTo>
                  <a:cubicBezTo>
                    <a:pt x="296" y="405"/>
                    <a:pt x="377" y="313"/>
                    <a:pt x="377" y="209"/>
                  </a:cubicBezTo>
                  <a:cubicBezTo>
                    <a:pt x="377" y="98"/>
                    <a:pt x="296" y="6"/>
                    <a:pt x="1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67666" y="3883590"/>
              <a:ext cx="33202" cy="31811"/>
            </a:xfrm>
            <a:custGeom>
              <a:avLst/>
              <a:gdLst/>
              <a:ahLst/>
              <a:cxnLst/>
              <a:rect l="l" t="t" r="r" b="b"/>
              <a:pathLst>
                <a:path w="382" h="366" extrusionOk="0">
                  <a:moveTo>
                    <a:pt x="157" y="0"/>
                  </a:moveTo>
                  <a:cubicBezTo>
                    <a:pt x="69" y="0"/>
                    <a:pt x="1" y="67"/>
                    <a:pt x="6" y="163"/>
                  </a:cubicBezTo>
                  <a:cubicBezTo>
                    <a:pt x="11" y="267"/>
                    <a:pt x="104" y="360"/>
                    <a:pt x="214" y="366"/>
                  </a:cubicBezTo>
                  <a:cubicBezTo>
                    <a:pt x="217" y="366"/>
                    <a:pt x="221" y="366"/>
                    <a:pt x="224" y="366"/>
                  </a:cubicBezTo>
                  <a:cubicBezTo>
                    <a:pt x="317" y="366"/>
                    <a:pt x="382" y="287"/>
                    <a:pt x="370" y="192"/>
                  </a:cubicBezTo>
                  <a:cubicBezTo>
                    <a:pt x="359" y="99"/>
                    <a:pt x="271" y="13"/>
                    <a:pt x="179" y="2"/>
                  </a:cubicBezTo>
                  <a:cubicBezTo>
                    <a:pt x="172" y="1"/>
                    <a:pt x="164" y="0"/>
                    <a:pt x="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664189" y="3852127"/>
              <a:ext cx="30507" cy="21207"/>
            </a:xfrm>
            <a:custGeom>
              <a:avLst/>
              <a:gdLst/>
              <a:ahLst/>
              <a:cxnLst/>
              <a:rect l="l" t="t" r="r" b="b"/>
              <a:pathLst>
                <a:path w="351" h="244" extrusionOk="0">
                  <a:moveTo>
                    <a:pt x="112" y="0"/>
                  </a:moveTo>
                  <a:cubicBezTo>
                    <a:pt x="45" y="0"/>
                    <a:pt x="1" y="38"/>
                    <a:pt x="11" y="92"/>
                  </a:cubicBezTo>
                  <a:cubicBezTo>
                    <a:pt x="17" y="161"/>
                    <a:pt x="103" y="231"/>
                    <a:pt x="201" y="242"/>
                  </a:cubicBezTo>
                  <a:cubicBezTo>
                    <a:pt x="211" y="243"/>
                    <a:pt x="220" y="243"/>
                    <a:pt x="228" y="243"/>
                  </a:cubicBezTo>
                  <a:cubicBezTo>
                    <a:pt x="305" y="243"/>
                    <a:pt x="350" y="200"/>
                    <a:pt x="329" y="137"/>
                  </a:cubicBezTo>
                  <a:cubicBezTo>
                    <a:pt x="311" y="79"/>
                    <a:pt x="236" y="17"/>
                    <a:pt x="150" y="4"/>
                  </a:cubicBezTo>
                  <a:cubicBezTo>
                    <a:pt x="137" y="2"/>
                    <a:pt x="124" y="0"/>
                    <a:pt x="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60191" y="3835526"/>
              <a:ext cx="25727" cy="11299"/>
            </a:xfrm>
            <a:custGeom>
              <a:avLst/>
              <a:gdLst/>
              <a:ahLst/>
              <a:cxnLst/>
              <a:rect l="l" t="t" r="r" b="b"/>
              <a:pathLst>
                <a:path w="296" h="130" extrusionOk="0">
                  <a:moveTo>
                    <a:pt x="71" y="0"/>
                  </a:moveTo>
                  <a:cubicBezTo>
                    <a:pt x="28" y="0"/>
                    <a:pt x="0" y="13"/>
                    <a:pt x="4" y="34"/>
                  </a:cubicBezTo>
                  <a:cubicBezTo>
                    <a:pt x="17" y="69"/>
                    <a:pt x="92" y="109"/>
                    <a:pt x="172" y="126"/>
                  </a:cubicBezTo>
                  <a:cubicBezTo>
                    <a:pt x="190" y="128"/>
                    <a:pt x="205" y="130"/>
                    <a:pt x="219" y="130"/>
                  </a:cubicBezTo>
                  <a:cubicBezTo>
                    <a:pt x="270" y="130"/>
                    <a:pt x="295" y="113"/>
                    <a:pt x="277" y="85"/>
                  </a:cubicBezTo>
                  <a:cubicBezTo>
                    <a:pt x="260" y="56"/>
                    <a:pt x="190" y="22"/>
                    <a:pt x="121" y="5"/>
                  </a:cubicBezTo>
                  <a:cubicBezTo>
                    <a:pt x="103" y="2"/>
                    <a:pt x="86" y="0"/>
                    <a:pt x="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56454" y="3829703"/>
              <a:ext cx="20425" cy="4954"/>
            </a:xfrm>
            <a:custGeom>
              <a:avLst/>
              <a:gdLst/>
              <a:ahLst/>
              <a:cxnLst/>
              <a:rect l="l" t="t" r="r" b="b"/>
              <a:pathLst>
                <a:path w="235" h="57" extrusionOk="0">
                  <a:moveTo>
                    <a:pt x="6" y="0"/>
                  </a:moveTo>
                  <a:cubicBezTo>
                    <a:pt x="2" y="0"/>
                    <a:pt x="0" y="1"/>
                    <a:pt x="2" y="3"/>
                  </a:cubicBezTo>
                  <a:cubicBezTo>
                    <a:pt x="13" y="14"/>
                    <a:pt x="77" y="32"/>
                    <a:pt x="146" y="43"/>
                  </a:cubicBezTo>
                  <a:cubicBezTo>
                    <a:pt x="181" y="52"/>
                    <a:pt x="207" y="56"/>
                    <a:pt x="221" y="56"/>
                  </a:cubicBezTo>
                  <a:cubicBezTo>
                    <a:pt x="232" y="56"/>
                    <a:pt x="235" y="53"/>
                    <a:pt x="226" y="48"/>
                  </a:cubicBezTo>
                  <a:cubicBezTo>
                    <a:pt x="210" y="43"/>
                    <a:pt x="152" y="25"/>
                    <a:pt x="95" y="14"/>
                  </a:cubicBezTo>
                  <a:cubicBezTo>
                    <a:pt x="52" y="6"/>
                    <a:pt x="19" y="0"/>
                    <a:pt x="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94262" y="4030563"/>
              <a:ext cx="18947" cy="12603"/>
            </a:xfrm>
            <a:custGeom>
              <a:avLst/>
              <a:gdLst/>
              <a:ahLst/>
              <a:cxnLst/>
              <a:rect l="l" t="t" r="r" b="b"/>
              <a:pathLst>
                <a:path w="218" h="145" extrusionOk="0">
                  <a:moveTo>
                    <a:pt x="205" y="0"/>
                  </a:moveTo>
                  <a:cubicBezTo>
                    <a:pt x="196" y="0"/>
                    <a:pt x="180" y="5"/>
                    <a:pt x="157" y="17"/>
                  </a:cubicBezTo>
                  <a:cubicBezTo>
                    <a:pt x="104" y="46"/>
                    <a:pt x="34" y="92"/>
                    <a:pt x="12" y="127"/>
                  </a:cubicBezTo>
                  <a:cubicBezTo>
                    <a:pt x="0" y="139"/>
                    <a:pt x="0" y="145"/>
                    <a:pt x="10" y="145"/>
                  </a:cubicBezTo>
                  <a:cubicBezTo>
                    <a:pt x="19" y="145"/>
                    <a:pt x="38" y="139"/>
                    <a:pt x="64" y="127"/>
                  </a:cubicBezTo>
                  <a:cubicBezTo>
                    <a:pt x="111" y="98"/>
                    <a:pt x="168" y="58"/>
                    <a:pt x="197" y="28"/>
                  </a:cubicBezTo>
                  <a:cubicBezTo>
                    <a:pt x="214" y="11"/>
                    <a:pt x="217" y="0"/>
                    <a:pt x="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704431" y="4008139"/>
              <a:ext cx="21120" cy="19556"/>
            </a:xfrm>
            <a:custGeom>
              <a:avLst/>
              <a:gdLst/>
              <a:ahLst/>
              <a:cxnLst/>
              <a:rect l="l" t="t" r="r" b="b"/>
              <a:pathLst>
                <a:path w="243" h="225" extrusionOk="0">
                  <a:moveTo>
                    <a:pt x="207" y="0"/>
                  </a:moveTo>
                  <a:cubicBezTo>
                    <a:pt x="198" y="0"/>
                    <a:pt x="186" y="3"/>
                    <a:pt x="173" y="9"/>
                  </a:cubicBezTo>
                  <a:cubicBezTo>
                    <a:pt x="109" y="32"/>
                    <a:pt x="40" y="102"/>
                    <a:pt x="16" y="166"/>
                  </a:cubicBezTo>
                  <a:cubicBezTo>
                    <a:pt x="0" y="202"/>
                    <a:pt x="10" y="224"/>
                    <a:pt x="37" y="224"/>
                  </a:cubicBezTo>
                  <a:cubicBezTo>
                    <a:pt x="48" y="224"/>
                    <a:pt x="63" y="220"/>
                    <a:pt x="80" y="211"/>
                  </a:cubicBezTo>
                  <a:cubicBezTo>
                    <a:pt x="133" y="188"/>
                    <a:pt x="195" y="124"/>
                    <a:pt x="224" y="73"/>
                  </a:cubicBezTo>
                  <a:cubicBezTo>
                    <a:pt x="242" y="28"/>
                    <a:pt x="236" y="0"/>
                    <a:pt x="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713557" y="3973026"/>
              <a:ext cx="21381" cy="27378"/>
            </a:xfrm>
            <a:custGeom>
              <a:avLst/>
              <a:gdLst/>
              <a:ahLst/>
              <a:cxnLst/>
              <a:rect l="l" t="t" r="r" b="b"/>
              <a:pathLst>
                <a:path w="246" h="315" extrusionOk="0">
                  <a:moveTo>
                    <a:pt x="173" y="0"/>
                  </a:moveTo>
                  <a:cubicBezTo>
                    <a:pt x="169" y="0"/>
                    <a:pt x="164" y="1"/>
                    <a:pt x="160" y="2"/>
                  </a:cubicBezTo>
                  <a:cubicBezTo>
                    <a:pt x="90" y="14"/>
                    <a:pt x="28" y="100"/>
                    <a:pt x="10" y="193"/>
                  </a:cubicBezTo>
                  <a:cubicBezTo>
                    <a:pt x="0" y="265"/>
                    <a:pt x="27" y="314"/>
                    <a:pt x="70" y="314"/>
                  </a:cubicBezTo>
                  <a:cubicBezTo>
                    <a:pt x="79" y="314"/>
                    <a:pt x="88" y="312"/>
                    <a:pt x="97" y="309"/>
                  </a:cubicBezTo>
                  <a:cubicBezTo>
                    <a:pt x="154" y="285"/>
                    <a:pt x="212" y="210"/>
                    <a:pt x="229" y="129"/>
                  </a:cubicBezTo>
                  <a:cubicBezTo>
                    <a:pt x="246" y="55"/>
                    <a:pt x="222" y="0"/>
                    <a:pt x="1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718337" y="3930872"/>
              <a:ext cx="19730" cy="30768"/>
            </a:xfrm>
            <a:custGeom>
              <a:avLst/>
              <a:gdLst/>
              <a:ahLst/>
              <a:cxnLst/>
              <a:rect l="l" t="t" r="r" b="b"/>
              <a:pathLst>
                <a:path w="227" h="354" extrusionOk="0">
                  <a:moveTo>
                    <a:pt x="116" y="0"/>
                  </a:moveTo>
                  <a:cubicBezTo>
                    <a:pt x="50" y="0"/>
                    <a:pt x="0" y="79"/>
                    <a:pt x="0" y="180"/>
                  </a:cubicBezTo>
                  <a:cubicBezTo>
                    <a:pt x="0" y="280"/>
                    <a:pt x="49" y="354"/>
                    <a:pt x="109" y="354"/>
                  </a:cubicBezTo>
                  <a:cubicBezTo>
                    <a:pt x="112" y="354"/>
                    <a:pt x="114" y="354"/>
                    <a:pt x="117" y="353"/>
                  </a:cubicBezTo>
                  <a:cubicBezTo>
                    <a:pt x="174" y="348"/>
                    <a:pt x="227" y="267"/>
                    <a:pt x="227" y="174"/>
                  </a:cubicBezTo>
                  <a:cubicBezTo>
                    <a:pt x="227" y="88"/>
                    <a:pt x="181" y="6"/>
                    <a:pt x="123" y="1"/>
                  </a:cubicBezTo>
                  <a:cubicBezTo>
                    <a:pt x="120" y="1"/>
                    <a:pt x="118" y="0"/>
                    <a:pt x="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714513" y="3891412"/>
              <a:ext cx="21468" cy="27987"/>
            </a:xfrm>
            <a:custGeom>
              <a:avLst/>
              <a:gdLst/>
              <a:ahLst/>
              <a:cxnLst/>
              <a:rect l="l" t="t" r="r" b="b"/>
              <a:pathLst>
                <a:path w="247" h="322" extrusionOk="0">
                  <a:moveTo>
                    <a:pt x="80" y="0"/>
                  </a:moveTo>
                  <a:cubicBezTo>
                    <a:pt x="30" y="0"/>
                    <a:pt x="0" y="50"/>
                    <a:pt x="10" y="131"/>
                  </a:cubicBezTo>
                  <a:cubicBezTo>
                    <a:pt x="22" y="224"/>
                    <a:pt x="92" y="310"/>
                    <a:pt x="156" y="321"/>
                  </a:cubicBezTo>
                  <a:cubicBezTo>
                    <a:pt x="158" y="322"/>
                    <a:pt x="161" y="322"/>
                    <a:pt x="164" y="322"/>
                  </a:cubicBezTo>
                  <a:cubicBezTo>
                    <a:pt x="216" y="322"/>
                    <a:pt x="246" y="260"/>
                    <a:pt x="231" y="183"/>
                  </a:cubicBezTo>
                  <a:cubicBezTo>
                    <a:pt x="218" y="102"/>
                    <a:pt x="161" y="21"/>
                    <a:pt x="103" y="3"/>
                  </a:cubicBezTo>
                  <a:cubicBezTo>
                    <a:pt x="95" y="1"/>
                    <a:pt x="87" y="0"/>
                    <a:pt x="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705822" y="3862035"/>
              <a:ext cx="21729" cy="20860"/>
            </a:xfrm>
            <a:custGeom>
              <a:avLst/>
              <a:gdLst/>
              <a:ahLst/>
              <a:cxnLst/>
              <a:rect l="l" t="t" r="r" b="b"/>
              <a:pathLst>
                <a:path w="250" h="240" extrusionOk="0">
                  <a:moveTo>
                    <a:pt x="44" y="1"/>
                  </a:moveTo>
                  <a:cubicBezTo>
                    <a:pt x="12" y="1"/>
                    <a:pt x="1" y="28"/>
                    <a:pt x="18" y="69"/>
                  </a:cubicBezTo>
                  <a:cubicBezTo>
                    <a:pt x="40" y="139"/>
                    <a:pt x="110" y="208"/>
                    <a:pt x="174" y="232"/>
                  </a:cubicBezTo>
                  <a:cubicBezTo>
                    <a:pt x="186" y="237"/>
                    <a:pt x="197" y="239"/>
                    <a:pt x="206" y="239"/>
                  </a:cubicBezTo>
                  <a:cubicBezTo>
                    <a:pt x="240" y="239"/>
                    <a:pt x="249" y="208"/>
                    <a:pt x="226" y="162"/>
                  </a:cubicBezTo>
                  <a:cubicBezTo>
                    <a:pt x="203" y="104"/>
                    <a:pt x="139" y="35"/>
                    <a:pt x="88" y="12"/>
                  </a:cubicBezTo>
                  <a:cubicBezTo>
                    <a:pt x="70" y="5"/>
                    <a:pt x="56" y="1"/>
                    <a:pt x="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695740" y="3845000"/>
              <a:ext cx="19295" cy="13559"/>
            </a:xfrm>
            <a:custGeom>
              <a:avLst/>
              <a:gdLst/>
              <a:ahLst/>
              <a:cxnLst/>
              <a:rect l="l" t="t" r="r" b="b"/>
              <a:pathLst>
                <a:path w="222" h="156" extrusionOk="0">
                  <a:moveTo>
                    <a:pt x="12" y="1"/>
                  </a:moveTo>
                  <a:cubicBezTo>
                    <a:pt x="1" y="1"/>
                    <a:pt x="0" y="8"/>
                    <a:pt x="12" y="22"/>
                  </a:cubicBezTo>
                  <a:cubicBezTo>
                    <a:pt x="36" y="64"/>
                    <a:pt x="105" y="115"/>
                    <a:pt x="163" y="139"/>
                  </a:cubicBezTo>
                  <a:cubicBezTo>
                    <a:pt x="183" y="150"/>
                    <a:pt x="198" y="155"/>
                    <a:pt x="207" y="155"/>
                  </a:cubicBezTo>
                  <a:cubicBezTo>
                    <a:pt x="222" y="155"/>
                    <a:pt x="221" y="142"/>
                    <a:pt x="204" y="121"/>
                  </a:cubicBezTo>
                  <a:cubicBezTo>
                    <a:pt x="174" y="92"/>
                    <a:pt x="116" y="46"/>
                    <a:pt x="65" y="17"/>
                  </a:cubicBezTo>
                  <a:cubicBezTo>
                    <a:pt x="40" y="6"/>
                    <a:pt x="22" y="1"/>
                    <a:pt x="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729463" y="3995537"/>
              <a:ext cx="12777" cy="18252"/>
            </a:xfrm>
            <a:custGeom>
              <a:avLst/>
              <a:gdLst/>
              <a:ahLst/>
              <a:cxnLst/>
              <a:rect l="l" t="t" r="r" b="b"/>
              <a:pathLst>
                <a:path w="147" h="210" extrusionOk="0">
                  <a:moveTo>
                    <a:pt x="139" y="1"/>
                  </a:moveTo>
                  <a:cubicBezTo>
                    <a:pt x="137" y="1"/>
                    <a:pt x="133" y="3"/>
                    <a:pt x="128" y="9"/>
                  </a:cubicBezTo>
                  <a:cubicBezTo>
                    <a:pt x="99" y="38"/>
                    <a:pt x="53" y="102"/>
                    <a:pt x="24" y="159"/>
                  </a:cubicBezTo>
                  <a:cubicBezTo>
                    <a:pt x="5" y="193"/>
                    <a:pt x="1" y="210"/>
                    <a:pt x="8" y="210"/>
                  </a:cubicBezTo>
                  <a:cubicBezTo>
                    <a:pt x="11" y="210"/>
                    <a:pt x="19" y="204"/>
                    <a:pt x="29" y="194"/>
                  </a:cubicBezTo>
                  <a:cubicBezTo>
                    <a:pt x="59" y="165"/>
                    <a:pt x="93" y="108"/>
                    <a:pt x="122" y="61"/>
                  </a:cubicBezTo>
                  <a:cubicBezTo>
                    <a:pt x="139" y="26"/>
                    <a:pt x="146" y="1"/>
                    <a:pt x="1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740327" y="3966942"/>
              <a:ext cx="10169" cy="22511"/>
            </a:xfrm>
            <a:custGeom>
              <a:avLst/>
              <a:gdLst/>
              <a:ahLst/>
              <a:cxnLst/>
              <a:rect l="l" t="t" r="r" b="b"/>
              <a:pathLst>
                <a:path w="117" h="259" extrusionOk="0">
                  <a:moveTo>
                    <a:pt x="100" y="1"/>
                  </a:moveTo>
                  <a:cubicBezTo>
                    <a:pt x="98" y="1"/>
                    <a:pt x="96" y="1"/>
                    <a:pt x="95" y="2"/>
                  </a:cubicBezTo>
                  <a:cubicBezTo>
                    <a:pt x="67" y="15"/>
                    <a:pt x="32" y="90"/>
                    <a:pt x="14" y="165"/>
                  </a:cubicBezTo>
                  <a:cubicBezTo>
                    <a:pt x="1" y="224"/>
                    <a:pt x="5" y="258"/>
                    <a:pt x="19" y="258"/>
                  </a:cubicBezTo>
                  <a:cubicBezTo>
                    <a:pt x="23" y="258"/>
                    <a:pt x="27" y="256"/>
                    <a:pt x="32" y="251"/>
                  </a:cubicBezTo>
                  <a:cubicBezTo>
                    <a:pt x="54" y="234"/>
                    <a:pt x="89" y="165"/>
                    <a:pt x="102" y="106"/>
                  </a:cubicBezTo>
                  <a:cubicBezTo>
                    <a:pt x="117" y="44"/>
                    <a:pt x="114" y="1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745455" y="3933392"/>
              <a:ext cx="7735" cy="24771"/>
            </a:xfrm>
            <a:custGeom>
              <a:avLst/>
              <a:gdLst/>
              <a:ahLst/>
              <a:cxnLst/>
              <a:rect l="l" t="t" r="r" b="b"/>
              <a:pathLst>
                <a:path w="89" h="285" extrusionOk="0">
                  <a:moveTo>
                    <a:pt x="50" y="1"/>
                  </a:moveTo>
                  <a:cubicBezTo>
                    <a:pt x="23" y="1"/>
                    <a:pt x="1" y="63"/>
                    <a:pt x="1" y="145"/>
                  </a:cubicBezTo>
                  <a:cubicBezTo>
                    <a:pt x="1" y="224"/>
                    <a:pt x="17" y="284"/>
                    <a:pt x="45" y="284"/>
                  </a:cubicBezTo>
                  <a:cubicBezTo>
                    <a:pt x="46" y="284"/>
                    <a:pt x="47" y="284"/>
                    <a:pt x="48" y="284"/>
                  </a:cubicBezTo>
                  <a:cubicBezTo>
                    <a:pt x="70" y="279"/>
                    <a:pt x="88" y="209"/>
                    <a:pt x="88" y="140"/>
                  </a:cubicBezTo>
                  <a:cubicBezTo>
                    <a:pt x="88" y="70"/>
                    <a:pt x="70" y="6"/>
                    <a:pt x="54" y="1"/>
                  </a:cubicBezTo>
                  <a:cubicBezTo>
                    <a:pt x="52" y="1"/>
                    <a:pt x="51" y="1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741283" y="3901234"/>
              <a:ext cx="10169" cy="22859"/>
            </a:xfrm>
            <a:custGeom>
              <a:avLst/>
              <a:gdLst/>
              <a:ahLst/>
              <a:cxnLst/>
              <a:rect l="l" t="t" r="r" b="b"/>
              <a:pathLst>
                <a:path w="117" h="263" extrusionOk="0">
                  <a:moveTo>
                    <a:pt x="24" y="1"/>
                  </a:moveTo>
                  <a:cubicBezTo>
                    <a:pt x="6" y="1"/>
                    <a:pt x="0" y="43"/>
                    <a:pt x="14" y="104"/>
                  </a:cubicBezTo>
                  <a:cubicBezTo>
                    <a:pt x="32" y="181"/>
                    <a:pt x="61" y="256"/>
                    <a:pt x="91" y="261"/>
                  </a:cubicBezTo>
                  <a:cubicBezTo>
                    <a:pt x="93" y="262"/>
                    <a:pt x="95" y="263"/>
                    <a:pt x="97" y="263"/>
                  </a:cubicBezTo>
                  <a:cubicBezTo>
                    <a:pt x="114" y="263"/>
                    <a:pt x="117" y="219"/>
                    <a:pt x="102" y="157"/>
                  </a:cubicBezTo>
                  <a:cubicBezTo>
                    <a:pt x="91" y="93"/>
                    <a:pt x="61" y="24"/>
                    <a:pt x="38" y="7"/>
                  </a:cubicBezTo>
                  <a:cubicBezTo>
                    <a:pt x="33" y="3"/>
                    <a:pt x="28" y="1"/>
                    <a:pt x="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731462" y="3875942"/>
              <a:ext cx="12342" cy="18600"/>
            </a:xfrm>
            <a:custGeom>
              <a:avLst/>
              <a:gdLst/>
              <a:ahLst/>
              <a:cxnLst/>
              <a:rect l="l" t="t" r="r" b="b"/>
              <a:pathLst>
                <a:path w="142" h="214" extrusionOk="0">
                  <a:moveTo>
                    <a:pt x="9" y="0"/>
                  </a:moveTo>
                  <a:cubicBezTo>
                    <a:pt x="0" y="0"/>
                    <a:pt x="2" y="19"/>
                    <a:pt x="17" y="55"/>
                  </a:cubicBezTo>
                  <a:cubicBezTo>
                    <a:pt x="47" y="112"/>
                    <a:pt x="92" y="181"/>
                    <a:pt x="122" y="205"/>
                  </a:cubicBezTo>
                  <a:cubicBezTo>
                    <a:pt x="127" y="211"/>
                    <a:pt x="131" y="213"/>
                    <a:pt x="134" y="213"/>
                  </a:cubicBezTo>
                  <a:cubicBezTo>
                    <a:pt x="142" y="213"/>
                    <a:pt x="134" y="187"/>
                    <a:pt x="116" y="147"/>
                  </a:cubicBezTo>
                  <a:cubicBezTo>
                    <a:pt x="92" y="101"/>
                    <a:pt x="52" y="37"/>
                    <a:pt x="30" y="13"/>
                  </a:cubicBezTo>
                  <a:cubicBezTo>
                    <a:pt x="21" y="4"/>
                    <a:pt x="14" y="0"/>
                    <a:pt x="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536337" y="3830398"/>
              <a:ext cx="179653" cy="130720"/>
            </a:xfrm>
            <a:custGeom>
              <a:avLst/>
              <a:gdLst/>
              <a:ahLst/>
              <a:cxnLst/>
              <a:rect l="l" t="t" r="r" b="b"/>
              <a:pathLst>
                <a:path w="2067" h="1504" extrusionOk="0">
                  <a:moveTo>
                    <a:pt x="487" y="179"/>
                  </a:moveTo>
                  <a:lnTo>
                    <a:pt x="487" y="179"/>
                  </a:lnTo>
                  <a:cubicBezTo>
                    <a:pt x="463" y="197"/>
                    <a:pt x="435" y="208"/>
                    <a:pt x="417" y="225"/>
                  </a:cubicBezTo>
                  <a:cubicBezTo>
                    <a:pt x="423" y="225"/>
                    <a:pt x="423" y="225"/>
                    <a:pt x="423" y="238"/>
                  </a:cubicBezTo>
                  <a:cubicBezTo>
                    <a:pt x="428" y="232"/>
                    <a:pt x="428" y="232"/>
                    <a:pt x="435" y="232"/>
                  </a:cubicBezTo>
                  <a:lnTo>
                    <a:pt x="487" y="179"/>
                  </a:lnTo>
                  <a:close/>
                  <a:moveTo>
                    <a:pt x="1597" y="243"/>
                  </a:moveTo>
                  <a:cubicBezTo>
                    <a:pt x="1608" y="243"/>
                    <a:pt x="1621" y="249"/>
                    <a:pt x="1632" y="249"/>
                  </a:cubicBezTo>
                  <a:cubicBezTo>
                    <a:pt x="1720" y="267"/>
                    <a:pt x="1800" y="329"/>
                    <a:pt x="1817" y="393"/>
                  </a:cubicBezTo>
                  <a:cubicBezTo>
                    <a:pt x="1835" y="451"/>
                    <a:pt x="1795" y="497"/>
                    <a:pt x="1713" y="497"/>
                  </a:cubicBezTo>
                  <a:lnTo>
                    <a:pt x="1685" y="497"/>
                  </a:lnTo>
                  <a:cubicBezTo>
                    <a:pt x="1678" y="492"/>
                    <a:pt x="1667" y="492"/>
                    <a:pt x="1656" y="492"/>
                  </a:cubicBezTo>
                  <a:cubicBezTo>
                    <a:pt x="1568" y="468"/>
                    <a:pt x="1488" y="406"/>
                    <a:pt x="1482" y="342"/>
                  </a:cubicBezTo>
                  <a:cubicBezTo>
                    <a:pt x="1477" y="294"/>
                    <a:pt x="1499" y="267"/>
                    <a:pt x="1546" y="254"/>
                  </a:cubicBezTo>
                  <a:cubicBezTo>
                    <a:pt x="1557" y="249"/>
                    <a:pt x="1574" y="243"/>
                    <a:pt x="1597" y="243"/>
                  </a:cubicBezTo>
                  <a:close/>
                  <a:moveTo>
                    <a:pt x="284" y="428"/>
                  </a:moveTo>
                  <a:cubicBezTo>
                    <a:pt x="302" y="428"/>
                    <a:pt x="307" y="451"/>
                    <a:pt x="289" y="492"/>
                  </a:cubicBezTo>
                  <a:cubicBezTo>
                    <a:pt x="267" y="555"/>
                    <a:pt x="203" y="625"/>
                    <a:pt x="158" y="649"/>
                  </a:cubicBezTo>
                  <a:cubicBezTo>
                    <a:pt x="151" y="654"/>
                    <a:pt x="139" y="660"/>
                    <a:pt x="134" y="660"/>
                  </a:cubicBezTo>
                  <a:cubicBezTo>
                    <a:pt x="123" y="660"/>
                    <a:pt x="116" y="665"/>
                    <a:pt x="110" y="665"/>
                  </a:cubicBezTo>
                  <a:cubicBezTo>
                    <a:pt x="88" y="665"/>
                    <a:pt x="88" y="636"/>
                    <a:pt x="105" y="590"/>
                  </a:cubicBezTo>
                  <a:cubicBezTo>
                    <a:pt x="134" y="532"/>
                    <a:pt x="185" y="468"/>
                    <a:pt x="227" y="440"/>
                  </a:cubicBezTo>
                  <a:cubicBezTo>
                    <a:pt x="244" y="428"/>
                    <a:pt x="255" y="428"/>
                    <a:pt x="262" y="428"/>
                  </a:cubicBezTo>
                  <a:close/>
                  <a:moveTo>
                    <a:pt x="1082" y="590"/>
                  </a:moveTo>
                  <a:cubicBezTo>
                    <a:pt x="1170" y="590"/>
                    <a:pt x="1245" y="642"/>
                    <a:pt x="1268" y="718"/>
                  </a:cubicBezTo>
                  <a:cubicBezTo>
                    <a:pt x="1274" y="735"/>
                    <a:pt x="1279" y="753"/>
                    <a:pt x="1279" y="775"/>
                  </a:cubicBezTo>
                  <a:cubicBezTo>
                    <a:pt x="1279" y="885"/>
                    <a:pt x="1181" y="978"/>
                    <a:pt x="1066" y="978"/>
                  </a:cubicBezTo>
                  <a:lnTo>
                    <a:pt x="1060" y="978"/>
                  </a:lnTo>
                  <a:cubicBezTo>
                    <a:pt x="943" y="978"/>
                    <a:pt x="857" y="891"/>
                    <a:pt x="863" y="780"/>
                  </a:cubicBezTo>
                  <a:cubicBezTo>
                    <a:pt x="863" y="740"/>
                    <a:pt x="880" y="700"/>
                    <a:pt x="909" y="671"/>
                  </a:cubicBezTo>
                  <a:cubicBezTo>
                    <a:pt x="949" y="625"/>
                    <a:pt x="1007" y="590"/>
                    <a:pt x="1077" y="590"/>
                  </a:cubicBezTo>
                  <a:close/>
                  <a:moveTo>
                    <a:pt x="1690" y="614"/>
                  </a:moveTo>
                  <a:cubicBezTo>
                    <a:pt x="1713" y="619"/>
                    <a:pt x="1731" y="625"/>
                    <a:pt x="1754" y="630"/>
                  </a:cubicBezTo>
                  <a:cubicBezTo>
                    <a:pt x="1829" y="660"/>
                    <a:pt x="1893" y="735"/>
                    <a:pt x="1899" y="815"/>
                  </a:cubicBezTo>
                  <a:cubicBezTo>
                    <a:pt x="1910" y="914"/>
                    <a:pt x="1846" y="989"/>
                    <a:pt x="1747" y="989"/>
                  </a:cubicBezTo>
                  <a:lnTo>
                    <a:pt x="1736" y="989"/>
                  </a:lnTo>
                  <a:cubicBezTo>
                    <a:pt x="1672" y="989"/>
                    <a:pt x="1615" y="954"/>
                    <a:pt x="1574" y="903"/>
                  </a:cubicBezTo>
                  <a:cubicBezTo>
                    <a:pt x="1539" y="868"/>
                    <a:pt x="1522" y="822"/>
                    <a:pt x="1517" y="775"/>
                  </a:cubicBezTo>
                  <a:cubicBezTo>
                    <a:pt x="1517" y="683"/>
                    <a:pt x="1581" y="614"/>
                    <a:pt x="1667" y="614"/>
                  </a:cubicBezTo>
                  <a:close/>
                  <a:moveTo>
                    <a:pt x="1175" y="0"/>
                  </a:moveTo>
                  <a:cubicBezTo>
                    <a:pt x="1395" y="75"/>
                    <a:pt x="1360" y="294"/>
                    <a:pt x="1186" y="462"/>
                  </a:cubicBezTo>
                  <a:cubicBezTo>
                    <a:pt x="1053" y="596"/>
                    <a:pt x="834" y="694"/>
                    <a:pt x="649" y="705"/>
                  </a:cubicBezTo>
                  <a:cubicBezTo>
                    <a:pt x="643" y="705"/>
                    <a:pt x="637" y="711"/>
                    <a:pt x="631" y="711"/>
                  </a:cubicBezTo>
                  <a:cubicBezTo>
                    <a:pt x="643" y="735"/>
                    <a:pt x="649" y="758"/>
                    <a:pt x="643" y="793"/>
                  </a:cubicBezTo>
                  <a:cubicBezTo>
                    <a:pt x="637" y="850"/>
                    <a:pt x="609" y="908"/>
                    <a:pt x="562" y="943"/>
                  </a:cubicBezTo>
                  <a:cubicBezTo>
                    <a:pt x="532" y="978"/>
                    <a:pt x="487" y="1001"/>
                    <a:pt x="441" y="1007"/>
                  </a:cubicBezTo>
                  <a:lnTo>
                    <a:pt x="428" y="1007"/>
                  </a:lnTo>
                  <a:cubicBezTo>
                    <a:pt x="348" y="1007"/>
                    <a:pt x="296" y="937"/>
                    <a:pt x="313" y="844"/>
                  </a:cubicBezTo>
                  <a:cubicBezTo>
                    <a:pt x="319" y="775"/>
                    <a:pt x="371" y="705"/>
                    <a:pt x="428" y="671"/>
                  </a:cubicBezTo>
                  <a:cubicBezTo>
                    <a:pt x="331" y="625"/>
                    <a:pt x="278" y="537"/>
                    <a:pt x="319" y="411"/>
                  </a:cubicBezTo>
                  <a:cubicBezTo>
                    <a:pt x="331" y="376"/>
                    <a:pt x="348" y="347"/>
                    <a:pt x="366" y="312"/>
                  </a:cubicBezTo>
                  <a:lnTo>
                    <a:pt x="366" y="312"/>
                  </a:lnTo>
                  <a:cubicBezTo>
                    <a:pt x="342" y="336"/>
                    <a:pt x="313" y="358"/>
                    <a:pt x="289" y="371"/>
                  </a:cubicBezTo>
                  <a:cubicBezTo>
                    <a:pt x="273" y="382"/>
                    <a:pt x="262" y="387"/>
                    <a:pt x="262" y="387"/>
                  </a:cubicBezTo>
                  <a:cubicBezTo>
                    <a:pt x="255" y="387"/>
                    <a:pt x="255" y="387"/>
                    <a:pt x="255" y="382"/>
                  </a:cubicBezTo>
                  <a:cubicBezTo>
                    <a:pt x="249" y="387"/>
                    <a:pt x="238" y="387"/>
                    <a:pt x="238" y="387"/>
                  </a:cubicBezTo>
                  <a:cubicBezTo>
                    <a:pt x="233" y="387"/>
                    <a:pt x="233" y="387"/>
                    <a:pt x="233" y="382"/>
                  </a:cubicBezTo>
                  <a:cubicBezTo>
                    <a:pt x="169" y="457"/>
                    <a:pt x="110" y="544"/>
                    <a:pt x="64" y="636"/>
                  </a:cubicBezTo>
                  <a:cubicBezTo>
                    <a:pt x="19" y="729"/>
                    <a:pt x="1" y="822"/>
                    <a:pt x="1" y="908"/>
                  </a:cubicBezTo>
                  <a:cubicBezTo>
                    <a:pt x="24" y="839"/>
                    <a:pt x="64" y="780"/>
                    <a:pt x="99" y="764"/>
                  </a:cubicBezTo>
                  <a:cubicBezTo>
                    <a:pt x="105" y="758"/>
                    <a:pt x="110" y="758"/>
                    <a:pt x="116" y="758"/>
                  </a:cubicBezTo>
                  <a:cubicBezTo>
                    <a:pt x="123" y="753"/>
                    <a:pt x="123" y="753"/>
                    <a:pt x="128" y="753"/>
                  </a:cubicBezTo>
                  <a:cubicBezTo>
                    <a:pt x="134" y="746"/>
                    <a:pt x="139" y="746"/>
                    <a:pt x="145" y="746"/>
                  </a:cubicBezTo>
                  <a:cubicBezTo>
                    <a:pt x="180" y="746"/>
                    <a:pt x="203" y="793"/>
                    <a:pt x="185" y="868"/>
                  </a:cubicBezTo>
                  <a:cubicBezTo>
                    <a:pt x="174" y="948"/>
                    <a:pt x="128" y="1023"/>
                    <a:pt x="81" y="1041"/>
                  </a:cubicBezTo>
                  <a:cubicBezTo>
                    <a:pt x="70" y="1053"/>
                    <a:pt x="59" y="1058"/>
                    <a:pt x="46" y="1058"/>
                  </a:cubicBezTo>
                  <a:cubicBezTo>
                    <a:pt x="41" y="1058"/>
                    <a:pt x="41" y="1065"/>
                    <a:pt x="35" y="1065"/>
                  </a:cubicBezTo>
                  <a:cubicBezTo>
                    <a:pt x="46" y="1105"/>
                    <a:pt x="70" y="1140"/>
                    <a:pt x="94" y="1180"/>
                  </a:cubicBezTo>
                  <a:cubicBezTo>
                    <a:pt x="110" y="1186"/>
                    <a:pt x="123" y="1204"/>
                    <a:pt x="128" y="1226"/>
                  </a:cubicBezTo>
                  <a:cubicBezTo>
                    <a:pt x="169" y="1273"/>
                    <a:pt x="220" y="1314"/>
                    <a:pt x="278" y="1354"/>
                  </a:cubicBezTo>
                  <a:cubicBezTo>
                    <a:pt x="278" y="1290"/>
                    <a:pt x="307" y="1232"/>
                    <a:pt x="348" y="1197"/>
                  </a:cubicBezTo>
                  <a:cubicBezTo>
                    <a:pt x="371" y="1169"/>
                    <a:pt x="412" y="1146"/>
                    <a:pt x="452" y="1146"/>
                  </a:cubicBezTo>
                  <a:lnTo>
                    <a:pt x="457" y="1146"/>
                  </a:lnTo>
                  <a:cubicBezTo>
                    <a:pt x="545" y="1146"/>
                    <a:pt x="620" y="1232"/>
                    <a:pt x="620" y="1343"/>
                  </a:cubicBezTo>
                  <a:cubicBezTo>
                    <a:pt x="620" y="1389"/>
                    <a:pt x="609" y="1429"/>
                    <a:pt x="591" y="1458"/>
                  </a:cubicBezTo>
                  <a:cubicBezTo>
                    <a:pt x="585" y="1464"/>
                    <a:pt x="585" y="1469"/>
                    <a:pt x="580" y="1475"/>
                  </a:cubicBezTo>
                  <a:cubicBezTo>
                    <a:pt x="596" y="1482"/>
                    <a:pt x="609" y="1487"/>
                    <a:pt x="625" y="1487"/>
                  </a:cubicBezTo>
                  <a:cubicBezTo>
                    <a:pt x="689" y="1498"/>
                    <a:pt x="764" y="1504"/>
                    <a:pt x="834" y="1504"/>
                  </a:cubicBezTo>
                  <a:lnTo>
                    <a:pt x="898" y="1504"/>
                  </a:lnTo>
                  <a:cubicBezTo>
                    <a:pt x="863" y="1464"/>
                    <a:pt x="845" y="1418"/>
                    <a:pt x="845" y="1365"/>
                  </a:cubicBezTo>
                  <a:cubicBezTo>
                    <a:pt x="845" y="1336"/>
                    <a:pt x="852" y="1314"/>
                    <a:pt x="863" y="1290"/>
                  </a:cubicBezTo>
                  <a:cubicBezTo>
                    <a:pt x="886" y="1197"/>
                    <a:pt x="967" y="1128"/>
                    <a:pt x="1066" y="1128"/>
                  </a:cubicBezTo>
                  <a:cubicBezTo>
                    <a:pt x="1175" y="1128"/>
                    <a:pt x="1268" y="1215"/>
                    <a:pt x="1279" y="1325"/>
                  </a:cubicBezTo>
                  <a:cubicBezTo>
                    <a:pt x="1279" y="1336"/>
                    <a:pt x="1285" y="1354"/>
                    <a:pt x="1285" y="1365"/>
                  </a:cubicBezTo>
                  <a:cubicBezTo>
                    <a:pt x="1285" y="1389"/>
                    <a:pt x="1279" y="1418"/>
                    <a:pt x="1268" y="1434"/>
                  </a:cubicBezTo>
                  <a:cubicBezTo>
                    <a:pt x="1360" y="1405"/>
                    <a:pt x="1453" y="1371"/>
                    <a:pt x="1534" y="1325"/>
                  </a:cubicBezTo>
                  <a:cubicBezTo>
                    <a:pt x="1539" y="1221"/>
                    <a:pt x="1621" y="1134"/>
                    <a:pt x="1725" y="1134"/>
                  </a:cubicBezTo>
                  <a:lnTo>
                    <a:pt x="1731" y="1134"/>
                  </a:lnTo>
                  <a:cubicBezTo>
                    <a:pt x="1747" y="1134"/>
                    <a:pt x="1760" y="1140"/>
                    <a:pt x="1777" y="1146"/>
                  </a:cubicBezTo>
                  <a:cubicBezTo>
                    <a:pt x="1963" y="961"/>
                    <a:pt x="2067" y="718"/>
                    <a:pt x="1997" y="497"/>
                  </a:cubicBezTo>
                  <a:cubicBezTo>
                    <a:pt x="1985" y="475"/>
                    <a:pt x="1974" y="457"/>
                    <a:pt x="1968" y="433"/>
                  </a:cubicBezTo>
                  <a:cubicBezTo>
                    <a:pt x="1963" y="422"/>
                    <a:pt x="1956" y="411"/>
                    <a:pt x="1956" y="399"/>
                  </a:cubicBezTo>
                  <a:cubicBezTo>
                    <a:pt x="1945" y="371"/>
                    <a:pt x="1921" y="336"/>
                    <a:pt x="1899" y="307"/>
                  </a:cubicBezTo>
                  <a:cubicBezTo>
                    <a:pt x="1846" y="249"/>
                    <a:pt x="1789" y="197"/>
                    <a:pt x="1725" y="156"/>
                  </a:cubicBezTo>
                  <a:cubicBezTo>
                    <a:pt x="1725" y="168"/>
                    <a:pt x="1713" y="174"/>
                    <a:pt x="1696" y="179"/>
                  </a:cubicBezTo>
                  <a:cubicBezTo>
                    <a:pt x="1685" y="185"/>
                    <a:pt x="1672" y="185"/>
                    <a:pt x="1650" y="185"/>
                  </a:cubicBezTo>
                  <a:lnTo>
                    <a:pt x="1597" y="185"/>
                  </a:lnTo>
                  <a:cubicBezTo>
                    <a:pt x="1517" y="168"/>
                    <a:pt x="1442" y="128"/>
                    <a:pt x="1429" y="93"/>
                  </a:cubicBezTo>
                  <a:cubicBezTo>
                    <a:pt x="1429" y="81"/>
                    <a:pt x="1429" y="75"/>
                    <a:pt x="1442" y="70"/>
                  </a:cubicBezTo>
                  <a:cubicBezTo>
                    <a:pt x="1447" y="58"/>
                    <a:pt x="1470" y="51"/>
                    <a:pt x="1499" y="51"/>
                  </a:cubicBezTo>
                  <a:lnTo>
                    <a:pt x="1504" y="51"/>
                  </a:lnTo>
                  <a:cubicBezTo>
                    <a:pt x="1413" y="17"/>
                    <a:pt x="1309" y="0"/>
                    <a:pt x="1210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560500" y="3830398"/>
              <a:ext cx="97084" cy="61797"/>
            </a:xfrm>
            <a:custGeom>
              <a:avLst/>
              <a:gdLst/>
              <a:ahLst/>
              <a:cxnLst/>
              <a:rect l="l" t="t" r="r" b="b"/>
              <a:pathLst>
                <a:path w="1117" h="711" extrusionOk="0">
                  <a:moveTo>
                    <a:pt x="851" y="24"/>
                  </a:moveTo>
                  <a:cubicBezTo>
                    <a:pt x="921" y="24"/>
                    <a:pt x="978" y="46"/>
                    <a:pt x="978" y="70"/>
                  </a:cubicBezTo>
                  <a:lnTo>
                    <a:pt x="978" y="86"/>
                  </a:lnTo>
                  <a:cubicBezTo>
                    <a:pt x="967" y="115"/>
                    <a:pt x="903" y="144"/>
                    <a:pt x="822" y="150"/>
                  </a:cubicBezTo>
                  <a:lnTo>
                    <a:pt x="804" y="150"/>
                  </a:lnTo>
                  <a:cubicBezTo>
                    <a:pt x="740" y="150"/>
                    <a:pt x="695" y="133"/>
                    <a:pt x="683" y="115"/>
                  </a:cubicBezTo>
                  <a:cubicBezTo>
                    <a:pt x="678" y="104"/>
                    <a:pt x="671" y="99"/>
                    <a:pt x="678" y="86"/>
                  </a:cubicBezTo>
                  <a:cubicBezTo>
                    <a:pt x="683" y="58"/>
                    <a:pt x="758" y="29"/>
                    <a:pt x="833" y="24"/>
                  </a:cubicBezTo>
                  <a:close/>
                  <a:moveTo>
                    <a:pt x="475" y="86"/>
                  </a:moveTo>
                  <a:cubicBezTo>
                    <a:pt x="492" y="86"/>
                    <a:pt x="504" y="86"/>
                    <a:pt x="504" y="99"/>
                  </a:cubicBezTo>
                  <a:cubicBezTo>
                    <a:pt x="515" y="99"/>
                    <a:pt x="521" y="110"/>
                    <a:pt x="515" y="121"/>
                  </a:cubicBezTo>
                  <a:cubicBezTo>
                    <a:pt x="497" y="156"/>
                    <a:pt x="422" y="203"/>
                    <a:pt x="347" y="225"/>
                  </a:cubicBezTo>
                  <a:cubicBezTo>
                    <a:pt x="324" y="232"/>
                    <a:pt x="307" y="232"/>
                    <a:pt x="289" y="232"/>
                  </a:cubicBezTo>
                  <a:lnTo>
                    <a:pt x="272" y="232"/>
                  </a:lnTo>
                  <a:cubicBezTo>
                    <a:pt x="243" y="225"/>
                    <a:pt x="238" y="214"/>
                    <a:pt x="254" y="190"/>
                  </a:cubicBezTo>
                  <a:cubicBezTo>
                    <a:pt x="278" y="163"/>
                    <a:pt x="347" y="121"/>
                    <a:pt x="411" y="99"/>
                  </a:cubicBezTo>
                  <a:cubicBezTo>
                    <a:pt x="435" y="93"/>
                    <a:pt x="457" y="86"/>
                    <a:pt x="475" y="86"/>
                  </a:cubicBezTo>
                  <a:close/>
                  <a:moveTo>
                    <a:pt x="822" y="214"/>
                  </a:moveTo>
                  <a:cubicBezTo>
                    <a:pt x="914" y="214"/>
                    <a:pt x="990" y="260"/>
                    <a:pt x="990" y="324"/>
                  </a:cubicBezTo>
                  <a:cubicBezTo>
                    <a:pt x="996" y="399"/>
                    <a:pt x="908" y="462"/>
                    <a:pt x="799" y="462"/>
                  </a:cubicBezTo>
                  <a:lnTo>
                    <a:pt x="793" y="462"/>
                  </a:lnTo>
                  <a:cubicBezTo>
                    <a:pt x="689" y="462"/>
                    <a:pt x="614" y="411"/>
                    <a:pt x="625" y="342"/>
                  </a:cubicBezTo>
                  <a:cubicBezTo>
                    <a:pt x="636" y="272"/>
                    <a:pt x="718" y="219"/>
                    <a:pt x="817" y="214"/>
                  </a:cubicBezTo>
                  <a:close/>
                  <a:moveTo>
                    <a:pt x="347" y="283"/>
                  </a:moveTo>
                  <a:cubicBezTo>
                    <a:pt x="359" y="283"/>
                    <a:pt x="365" y="283"/>
                    <a:pt x="377" y="289"/>
                  </a:cubicBezTo>
                  <a:cubicBezTo>
                    <a:pt x="417" y="294"/>
                    <a:pt x="440" y="324"/>
                    <a:pt x="428" y="364"/>
                  </a:cubicBezTo>
                  <a:cubicBezTo>
                    <a:pt x="417" y="433"/>
                    <a:pt x="331" y="510"/>
                    <a:pt x="249" y="526"/>
                  </a:cubicBezTo>
                  <a:cubicBezTo>
                    <a:pt x="243" y="526"/>
                    <a:pt x="238" y="532"/>
                    <a:pt x="232" y="532"/>
                  </a:cubicBezTo>
                  <a:cubicBezTo>
                    <a:pt x="220" y="532"/>
                    <a:pt x="209" y="537"/>
                    <a:pt x="197" y="537"/>
                  </a:cubicBezTo>
                  <a:cubicBezTo>
                    <a:pt x="139" y="537"/>
                    <a:pt x="110" y="497"/>
                    <a:pt x="128" y="440"/>
                  </a:cubicBezTo>
                  <a:cubicBezTo>
                    <a:pt x="150" y="376"/>
                    <a:pt x="232" y="312"/>
                    <a:pt x="302" y="289"/>
                  </a:cubicBezTo>
                  <a:cubicBezTo>
                    <a:pt x="318" y="289"/>
                    <a:pt x="336" y="283"/>
                    <a:pt x="347" y="283"/>
                  </a:cubicBezTo>
                  <a:close/>
                  <a:moveTo>
                    <a:pt x="897" y="0"/>
                  </a:moveTo>
                  <a:cubicBezTo>
                    <a:pt x="879" y="6"/>
                    <a:pt x="863" y="6"/>
                    <a:pt x="839" y="6"/>
                  </a:cubicBezTo>
                  <a:lnTo>
                    <a:pt x="735" y="6"/>
                  </a:lnTo>
                  <a:cubicBezTo>
                    <a:pt x="550" y="24"/>
                    <a:pt x="371" y="86"/>
                    <a:pt x="209" y="179"/>
                  </a:cubicBezTo>
                  <a:lnTo>
                    <a:pt x="157" y="232"/>
                  </a:lnTo>
                  <a:cubicBezTo>
                    <a:pt x="168" y="232"/>
                    <a:pt x="163" y="238"/>
                    <a:pt x="150" y="254"/>
                  </a:cubicBezTo>
                  <a:cubicBezTo>
                    <a:pt x="134" y="272"/>
                    <a:pt x="116" y="294"/>
                    <a:pt x="88" y="312"/>
                  </a:cubicBezTo>
                  <a:cubicBezTo>
                    <a:pt x="70" y="347"/>
                    <a:pt x="53" y="376"/>
                    <a:pt x="41" y="411"/>
                  </a:cubicBezTo>
                  <a:cubicBezTo>
                    <a:pt x="0" y="537"/>
                    <a:pt x="53" y="625"/>
                    <a:pt x="150" y="671"/>
                  </a:cubicBezTo>
                  <a:cubicBezTo>
                    <a:pt x="163" y="665"/>
                    <a:pt x="168" y="665"/>
                    <a:pt x="179" y="660"/>
                  </a:cubicBezTo>
                  <a:cubicBezTo>
                    <a:pt x="197" y="654"/>
                    <a:pt x="209" y="649"/>
                    <a:pt x="220" y="649"/>
                  </a:cubicBezTo>
                  <a:cubicBezTo>
                    <a:pt x="232" y="642"/>
                    <a:pt x="243" y="642"/>
                    <a:pt x="249" y="642"/>
                  </a:cubicBezTo>
                  <a:cubicBezTo>
                    <a:pt x="296" y="642"/>
                    <a:pt x="336" y="665"/>
                    <a:pt x="353" y="711"/>
                  </a:cubicBezTo>
                  <a:cubicBezTo>
                    <a:pt x="359" y="711"/>
                    <a:pt x="365" y="705"/>
                    <a:pt x="371" y="705"/>
                  </a:cubicBezTo>
                  <a:cubicBezTo>
                    <a:pt x="556" y="694"/>
                    <a:pt x="775" y="596"/>
                    <a:pt x="908" y="462"/>
                  </a:cubicBezTo>
                  <a:cubicBezTo>
                    <a:pt x="1082" y="294"/>
                    <a:pt x="1117" y="75"/>
                    <a:pt x="897" y="0"/>
                  </a:cubicBezTo>
                  <a:close/>
                </a:path>
              </a:pathLst>
            </a:custGeom>
            <a:solidFill>
              <a:srgbClr val="FFF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536337" y="3896280"/>
              <a:ext cx="10082" cy="26770"/>
            </a:xfrm>
            <a:custGeom>
              <a:avLst/>
              <a:gdLst/>
              <a:ahLst/>
              <a:cxnLst/>
              <a:rect l="l" t="t" r="r" b="b"/>
              <a:pathLst>
                <a:path w="116" h="308" extrusionOk="0">
                  <a:moveTo>
                    <a:pt x="116" y="0"/>
                  </a:moveTo>
                  <a:cubicBezTo>
                    <a:pt x="110" y="0"/>
                    <a:pt x="105" y="0"/>
                    <a:pt x="99" y="6"/>
                  </a:cubicBezTo>
                  <a:cubicBezTo>
                    <a:pt x="64" y="22"/>
                    <a:pt x="24" y="81"/>
                    <a:pt x="1" y="150"/>
                  </a:cubicBezTo>
                  <a:cubicBezTo>
                    <a:pt x="6" y="203"/>
                    <a:pt x="12" y="254"/>
                    <a:pt x="35" y="307"/>
                  </a:cubicBezTo>
                  <a:cubicBezTo>
                    <a:pt x="41" y="307"/>
                    <a:pt x="41" y="300"/>
                    <a:pt x="46" y="300"/>
                  </a:cubicBezTo>
                  <a:cubicBezTo>
                    <a:pt x="59" y="300"/>
                    <a:pt x="70" y="295"/>
                    <a:pt x="81" y="283"/>
                  </a:cubicBezTo>
                  <a:cubicBezTo>
                    <a:pt x="76" y="283"/>
                    <a:pt x="76" y="283"/>
                    <a:pt x="70" y="289"/>
                  </a:cubicBezTo>
                  <a:lnTo>
                    <a:pt x="64" y="289"/>
                  </a:lnTo>
                  <a:cubicBezTo>
                    <a:pt x="30" y="289"/>
                    <a:pt x="6" y="231"/>
                    <a:pt x="24" y="161"/>
                  </a:cubicBezTo>
                  <a:cubicBezTo>
                    <a:pt x="35" y="92"/>
                    <a:pt x="76" y="22"/>
                    <a:pt x="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543986" y="3867511"/>
              <a:ext cx="16079" cy="20773"/>
            </a:xfrm>
            <a:custGeom>
              <a:avLst/>
              <a:gdLst/>
              <a:ahLst/>
              <a:cxnLst/>
              <a:rect l="l" t="t" r="r" b="b"/>
              <a:pathLst>
                <a:path w="185" h="239" extrusionOk="0">
                  <a:moveTo>
                    <a:pt x="174" y="1"/>
                  </a:moveTo>
                  <a:cubicBezTo>
                    <a:pt x="167" y="1"/>
                    <a:pt x="156" y="1"/>
                    <a:pt x="139" y="13"/>
                  </a:cubicBezTo>
                  <a:cubicBezTo>
                    <a:pt x="97" y="41"/>
                    <a:pt x="46" y="105"/>
                    <a:pt x="17" y="163"/>
                  </a:cubicBezTo>
                  <a:cubicBezTo>
                    <a:pt x="0" y="209"/>
                    <a:pt x="0" y="238"/>
                    <a:pt x="22" y="238"/>
                  </a:cubicBezTo>
                  <a:cubicBezTo>
                    <a:pt x="28" y="238"/>
                    <a:pt x="35" y="233"/>
                    <a:pt x="46" y="233"/>
                  </a:cubicBezTo>
                  <a:cubicBezTo>
                    <a:pt x="22" y="227"/>
                    <a:pt x="22" y="198"/>
                    <a:pt x="40" y="158"/>
                  </a:cubicBezTo>
                  <a:cubicBezTo>
                    <a:pt x="70" y="99"/>
                    <a:pt x="121" y="35"/>
                    <a:pt x="161" y="13"/>
                  </a:cubicBezTo>
                  <a:cubicBezTo>
                    <a:pt x="174" y="6"/>
                    <a:pt x="179" y="1"/>
                    <a:pt x="1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556502" y="3849954"/>
              <a:ext cx="16601" cy="14167"/>
            </a:xfrm>
            <a:custGeom>
              <a:avLst/>
              <a:gdLst/>
              <a:ahLst/>
              <a:cxnLst/>
              <a:rect l="l" t="t" r="r" b="b"/>
              <a:pathLst>
                <a:path w="191" h="163" extrusionOk="0">
                  <a:moveTo>
                    <a:pt x="185" y="0"/>
                  </a:moveTo>
                  <a:cubicBezTo>
                    <a:pt x="116" y="47"/>
                    <a:pt x="57" y="99"/>
                    <a:pt x="1" y="157"/>
                  </a:cubicBezTo>
                  <a:cubicBezTo>
                    <a:pt x="1" y="162"/>
                    <a:pt x="1" y="162"/>
                    <a:pt x="6" y="162"/>
                  </a:cubicBezTo>
                  <a:cubicBezTo>
                    <a:pt x="6" y="162"/>
                    <a:pt x="17" y="162"/>
                    <a:pt x="23" y="157"/>
                  </a:cubicBezTo>
                  <a:cubicBezTo>
                    <a:pt x="30" y="151"/>
                    <a:pt x="35" y="146"/>
                    <a:pt x="41" y="133"/>
                  </a:cubicBezTo>
                  <a:cubicBezTo>
                    <a:pt x="70" y="99"/>
                    <a:pt x="121" y="53"/>
                    <a:pt x="162" y="24"/>
                  </a:cubicBezTo>
                  <a:cubicBezTo>
                    <a:pt x="174" y="18"/>
                    <a:pt x="180" y="13"/>
                    <a:pt x="191" y="13"/>
                  </a:cubicBezTo>
                  <a:cubicBezTo>
                    <a:pt x="191" y="0"/>
                    <a:pt x="191" y="0"/>
                    <a:pt x="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560500" y="3934348"/>
              <a:ext cx="27204" cy="24249"/>
            </a:xfrm>
            <a:custGeom>
              <a:avLst/>
              <a:gdLst/>
              <a:ahLst/>
              <a:cxnLst/>
              <a:rect l="l" t="t" r="r" b="b"/>
              <a:pathLst>
                <a:path w="313" h="279" extrusionOk="0">
                  <a:moveTo>
                    <a:pt x="70" y="1"/>
                  </a:moveTo>
                  <a:cubicBezTo>
                    <a:pt x="29" y="36"/>
                    <a:pt x="0" y="94"/>
                    <a:pt x="0" y="158"/>
                  </a:cubicBezTo>
                  <a:cubicBezTo>
                    <a:pt x="6" y="163"/>
                    <a:pt x="11" y="163"/>
                    <a:pt x="24" y="169"/>
                  </a:cubicBezTo>
                  <a:cubicBezTo>
                    <a:pt x="18" y="163"/>
                    <a:pt x="18" y="152"/>
                    <a:pt x="18" y="140"/>
                  </a:cubicBezTo>
                  <a:cubicBezTo>
                    <a:pt x="18" y="88"/>
                    <a:pt x="35" y="36"/>
                    <a:pt x="70" y="1"/>
                  </a:cubicBezTo>
                  <a:close/>
                  <a:moveTo>
                    <a:pt x="313" y="262"/>
                  </a:moveTo>
                  <a:lnTo>
                    <a:pt x="313" y="262"/>
                  </a:lnTo>
                  <a:cubicBezTo>
                    <a:pt x="307" y="268"/>
                    <a:pt x="302" y="273"/>
                    <a:pt x="296" y="279"/>
                  </a:cubicBezTo>
                  <a:lnTo>
                    <a:pt x="302" y="279"/>
                  </a:lnTo>
                  <a:cubicBezTo>
                    <a:pt x="307" y="273"/>
                    <a:pt x="307" y="268"/>
                    <a:pt x="313" y="2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62064" y="3887675"/>
              <a:ext cx="23119" cy="30246"/>
            </a:xfrm>
            <a:custGeom>
              <a:avLst/>
              <a:gdLst/>
              <a:ahLst/>
              <a:cxnLst/>
              <a:rect l="l" t="t" r="r" b="b"/>
              <a:pathLst>
                <a:path w="266" h="348" extrusionOk="0">
                  <a:moveTo>
                    <a:pt x="161" y="1"/>
                  </a:moveTo>
                  <a:cubicBezTo>
                    <a:pt x="160" y="1"/>
                    <a:pt x="159" y="2"/>
                    <a:pt x="158" y="2"/>
                  </a:cubicBezTo>
                  <a:lnTo>
                    <a:pt x="158" y="2"/>
                  </a:lnTo>
                  <a:cubicBezTo>
                    <a:pt x="159" y="2"/>
                    <a:pt x="160" y="1"/>
                    <a:pt x="161" y="1"/>
                  </a:cubicBezTo>
                  <a:close/>
                  <a:moveTo>
                    <a:pt x="158" y="2"/>
                  </a:moveTo>
                  <a:cubicBezTo>
                    <a:pt x="149" y="6"/>
                    <a:pt x="143" y="7"/>
                    <a:pt x="132" y="12"/>
                  </a:cubicBezTo>
                  <a:cubicBezTo>
                    <a:pt x="75" y="46"/>
                    <a:pt x="23" y="116"/>
                    <a:pt x="17" y="185"/>
                  </a:cubicBezTo>
                  <a:cubicBezTo>
                    <a:pt x="0" y="278"/>
                    <a:pt x="52" y="348"/>
                    <a:pt x="132" y="348"/>
                  </a:cubicBezTo>
                  <a:lnTo>
                    <a:pt x="145" y="348"/>
                  </a:lnTo>
                  <a:cubicBezTo>
                    <a:pt x="191" y="342"/>
                    <a:pt x="236" y="319"/>
                    <a:pt x="266" y="284"/>
                  </a:cubicBezTo>
                  <a:lnTo>
                    <a:pt x="266" y="284"/>
                  </a:lnTo>
                  <a:cubicBezTo>
                    <a:pt x="236" y="313"/>
                    <a:pt x="202" y="330"/>
                    <a:pt x="161" y="330"/>
                  </a:cubicBezTo>
                  <a:cubicBezTo>
                    <a:pt x="156" y="337"/>
                    <a:pt x="156" y="337"/>
                    <a:pt x="150" y="337"/>
                  </a:cubicBezTo>
                  <a:cubicBezTo>
                    <a:pt x="70" y="337"/>
                    <a:pt x="23" y="267"/>
                    <a:pt x="35" y="174"/>
                  </a:cubicBezTo>
                  <a:cubicBezTo>
                    <a:pt x="46" y="101"/>
                    <a:pt x="96" y="33"/>
                    <a:pt x="158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0060" y="3854995"/>
              <a:ext cx="23206" cy="22163"/>
            </a:xfrm>
            <a:custGeom>
              <a:avLst/>
              <a:gdLst/>
              <a:ahLst/>
              <a:cxnLst/>
              <a:rect l="l" t="t" r="r" b="b"/>
              <a:pathLst>
                <a:path w="267" h="255" extrusionOk="0">
                  <a:moveTo>
                    <a:pt x="139" y="243"/>
                  </a:moveTo>
                  <a:cubicBezTo>
                    <a:pt x="137" y="243"/>
                    <a:pt x="134" y="244"/>
                    <a:pt x="132" y="245"/>
                  </a:cubicBezTo>
                  <a:lnTo>
                    <a:pt x="132" y="245"/>
                  </a:lnTo>
                  <a:cubicBezTo>
                    <a:pt x="134" y="245"/>
                    <a:pt x="136" y="244"/>
                    <a:pt x="139" y="243"/>
                  </a:cubicBezTo>
                  <a:close/>
                  <a:moveTo>
                    <a:pt x="237" y="0"/>
                  </a:moveTo>
                  <a:cubicBezTo>
                    <a:pt x="226" y="0"/>
                    <a:pt x="208" y="6"/>
                    <a:pt x="192" y="6"/>
                  </a:cubicBezTo>
                  <a:cubicBezTo>
                    <a:pt x="122" y="29"/>
                    <a:pt x="40" y="93"/>
                    <a:pt x="18" y="157"/>
                  </a:cubicBezTo>
                  <a:cubicBezTo>
                    <a:pt x="0" y="214"/>
                    <a:pt x="29" y="254"/>
                    <a:pt x="87" y="254"/>
                  </a:cubicBezTo>
                  <a:cubicBezTo>
                    <a:pt x="99" y="254"/>
                    <a:pt x="110" y="249"/>
                    <a:pt x="122" y="249"/>
                  </a:cubicBezTo>
                  <a:cubicBezTo>
                    <a:pt x="125" y="249"/>
                    <a:pt x="129" y="247"/>
                    <a:pt x="132" y="245"/>
                  </a:cubicBezTo>
                  <a:lnTo>
                    <a:pt x="132" y="245"/>
                  </a:lnTo>
                  <a:cubicBezTo>
                    <a:pt x="119" y="249"/>
                    <a:pt x="109" y="249"/>
                    <a:pt x="104" y="249"/>
                  </a:cubicBezTo>
                  <a:cubicBezTo>
                    <a:pt x="47" y="249"/>
                    <a:pt x="18" y="209"/>
                    <a:pt x="40" y="157"/>
                  </a:cubicBezTo>
                  <a:cubicBezTo>
                    <a:pt x="58" y="93"/>
                    <a:pt x="133" y="29"/>
                    <a:pt x="208" y="11"/>
                  </a:cubicBezTo>
                  <a:cubicBezTo>
                    <a:pt x="226" y="6"/>
                    <a:pt x="237" y="6"/>
                    <a:pt x="249" y="6"/>
                  </a:cubicBezTo>
                  <a:lnTo>
                    <a:pt x="267" y="6"/>
                  </a:lnTo>
                  <a:cubicBezTo>
                    <a:pt x="255" y="0"/>
                    <a:pt x="249" y="0"/>
                    <a:pt x="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1099" y="3837873"/>
              <a:ext cx="23293" cy="12690"/>
            </a:xfrm>
            <a:custGeom>
              <a:avLst/>
              <a:gdLst/>
              <a:ahLst/>
              <a:cxnLst/>
              <a:rect l="l" t="t" r="r" b="b"/>
              <a:pathLst>
                <a:path w="268" h="146" extrusionOk="0">
                  <a:moveTo>
                    <a:pt x="238" y="0"/>
                  </a:moveTo>
                  <a:cubicBezTo>
                    <a:pt x="220" y="0"/>
                    <a:pt x="198" y="7"/>
                    <a:pt x="174" y="13"/>
                  </a:cubicBezTo>
                  <a:cubicBezTo>
                    <a:pt x="110" y="35"/>
                    <a:pt x="41" y="77"/>
                    <a:pt x="17" y="104"/>
                  </a:cubicBezTo>
                  <a:cubicBezTo>
                    <a:pt x="1" y="128"/>
                    <a:pt x="6" y="139"/>
                    <a:pt x="35" y="146"/>
                  </a:cubicBezTo>
                  <a:cubicBezTo>
                    <a:pt x="24" y="139"/>
                    <a:pt x="17" y="128"/>
                    <a:pt x="35" y="111"/>
                  </a:cubicBezTo>
                  <a:cubicBezTo>
                    <a:pt x="59" y="82"/>
                    <a:pt x="122" y="42"/>
                    <a:pt x="185" y="18"/>
                  </a:cubicBezTo>
                  <a:cubicBezTo>
                    <a:pt x="209" y="13"/>
                    <a:pt x="233" y="7"/>
                    <a:pt x="249" y="7"/>
                  </a:cubicBezTo>
                  <a:cubicBezTo>
                    <a:pt x="255" y="7"/>
                    <a:pt x="267" y="7"/>
                    <a:pt x="267" y="13"/>
                  </a:cubicBezTo>
                  <a:cubicBezTo>
                    <a:pt x="267" y="0"/>
                    <a:pt x="255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609694" y="3942432"/>
              <a:ext cx="38330" cy="18687"/>
            </a:xfrm>
            <a:custGeom>
              <a:avLst/>
              <a:gdLst/>
              <a:ahLst/>
              <a:cxnLst/>
              <a:rect l="l" t="t" r="r" b="b"/>
              <a:pathLst>
                <a:path w="441" h="215" extrusionOk="0">
                  <a:moveTo>
                    <a:pt x="435" y="36"/>
                  </a:moveTo>
                  <a:lnTo>
                    <a:pt x="435" y="54"/>
                  </a:lnTo>
                  <a:cubicBezTo>
                    <a:pt x="435" y="88"/>
                    <a:pt x="424" y="123"/>
                    <a:pt x="412" y="151"/>
                  </a:cubicBezTo>
                  <a:cubicBezTo>
                    <a:pt x="417" y="151"/>
                    <a:pt x="424" y="151"/>
                    <a:pt x="424" y="145"/>
                  </a:cubicBezTo>
                  <a:cubicBezTo>
                    <a:pt x="435" y="129"/>
                    <a:pt x="441" y="100"/>
                    <a:pt x="441" y="76"/>
                  </a:cubicBezTo>
                  <a:cubicBezTo>
                    <a:pt x="441" y="65"/>
                    <a:pt x="435" y="47"/>
                    <a:pt x="435" y="36"/>
                  </a:cubicBezTo>
                  <a:close/>
                  <a:moveTo>
                    <a:pt x="19" y="1"/>
                  </a:moveTo>
                  <a:lnTo>
                    <a:pt x="19" y="1"/>
                  </a:lnTo>
                  <a:cubicBezTo>
                    <a:pt x="8" y="25"/>
                    <a:pt x="1" y="47"/>
                    <a:pt x="1" y="76"/>
                  </a:cubicBezTo>
                  <a:cubicBezTo>
                    <a:pt x="1" y="129"/>
                    <a:pt x="19" y="175"/>
                    <a:pt x="54" y="215"/>
                  </a:cubicBezTo>
                  <a:lnTo>
                    <a:pt x="83" y="215"/>
                  </a:lnTo>
                  <a:cubicBezTo>
                    <a:pt x="36" y="175"/>
                    <a:pt x="13" y="116"/>
                    <a:pt x="8" y="54"/>
                  </a:cubicBezTo>
                  <a:cubicBezTo>
                    <a:pt x="8" y="36"/>
                    <a:pt x="13" y="19"/>
                    <a:pt x="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10824" y="3888631"/>
              <a:ext cx="36765" cy="26770"/>
            </a:xfrm>
            <a:custGeom>
              <a:avLst/>
              <a:gdLst/>
              <a:ahLst/>
              <a:cxnLst/>
              <a:rect l="l" t="t" r="r" b="b"/>
              <a:pathLst>
                <a:path w="423" h="308" extrusionOk="0">
                  <a:moveTo>
                    <a:pt x="52" y="1"/>
                  </a:moveTo>
                  <a:lnTo>
                    <a:pt x="52" y="1"/>
                  </a:lnTo>
                  <a:cubicBezTo>
                    <a:pt x="23" y="30"/>
                    <a:pt x="6" y="70"/>
                    <a:pt x="6" y="110"/>
                  </a:cubicBezTo>
                  <a:cubicBezTo>
                    <a:pt x="0" y="221"/>
                    <a:pt x="86" y="308"/>
                    <a:pt x="203" y="308"/>
                  </a:cubicBezTo>
                  <a:lnTo>
                    <a:pt x="209" y="308"/>
                  </a:lnTo>
                  <a:cubicBezTo>
                    <a:pt x="324" y="308"/>
                    <a:pt x="422" y="215"/>
                    <a:pt x="422" y="105"/>
                  </a:cubicBezTo>
                  <a:cubicBezTo>
                    <a:pt x="422" y="83"/>
                    <a:pt x="417" y="65"/>
                    <a:pt x="411" y="48"/>
                  </a:cubicBezTo>
                  <a:lnTo>
                    <a:pt x="411" y="48"/>
                  </a:lnTo>
                  <a:cubicBezTo>
                    <a:pt x="417" y="65"/>
                    <a:pt x="417" y="76"/>
                    <a:pt x="417" y="94"/>
                  </a:cubicBezTo>
                  <a:cubicBezTo>
                    <a:pt x="422" y="203"/>
                    <a:pt x="324" y="291"/>
                    <a:pt x="209" y="291"/>
                  </a:cubicBezTo>
                  <a:lnTo>
                    <a:pt x="209" y="296"/>
                  </a:lnTo>
                  <a:cubicBezTo>
                    <a:pt x="92" y="296"/>
                    <a:pt x="6" y="209"/>
                    <a:pt x="11" y="105"/>
                  </a:cubicBezTo>
                  <a:cubicBezTo>
                    <a:pt x="11" y="65"/>
                    <a:pt x="29" y="30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13866" y="3848911"/>
              <a:ext cx="33202" cy="21729"/>
            </a:xfrm>
            <a:custGeom>
              <a:avLst/>
              <a:gdLst/>
              <a:ahLst/>
              <a:cxnLst/>
              <a:rect l="l" t="t" r="r" b="b"/>
              <a:pathLst>
                <a:path w="382" h="250" extrusionOk="0">
                  <a:moveTo>
                    <a:pt x="203" y="1"/>
                  </a:moveTo>
                  <a:cubicBezTo>
                    <a:pt x="104" y="6"/>
                    <a:pt x="22" y="59"/>
                    <a:pt x="11" y="129"/>
                  </a:cubicBezTo>
                  <a:cubicBezTo>
                    <a:pt x="0" y="198"/>
                    <a:pt x="75" y="249"/>
                    <a:pt x="179" y="249"/>
                  </a:cubicBezTo>
                  <a:cubicBezTo>
                    <a:pt x="81" y="249"/>
                    <a:pt x="6" y="198"/>
                    <a:pt x="17" y="129"/>
                  </a:cubicBezTo>
                  <a:cubicBezTo>
                    <a:pt x="22" y="65"/>
                    <a:pt x="110" y="6"/>
                    <a:pt x="203" y="6"/>
                  </a:cubicBezTo>
                  <a:lnTo>
                    <a:pt x="214" y="6"/>
                  </a:lnTo>
                  <a:cubicBezTo>
                    <a:pt x="300" y="6"/>
                    <a:pt x="369" y="54"/>
                    <a:pt x="376" y="111"/>
                  </a:cubicBezTo>
                  <a:cubicBezTo>
                    <a:pt x="376" y="47"/>
                    <a:pt x="300" y="1"/>
                    <a:pt x="208" y="1"/>
                  </a:cubicBezTo>
                  <a:close/>
                  <a:moveTo>
                    <a:pt x="376" y="111"/>
                  </a:moveTo>
                  <a:cubicBezTo>
                    <a:pt x="376" y="186"/>
                    <a:pt x="294" y="249"/>
                    <a:pt x="185" y="249"/>
                  </a:cubicBezTo>
                  <a:cubicBezTo>
                    <a:pt x="294" y="249"/>
                    <a:pt x="382" y="186"/>
                    <a:pt x="376" y="1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618907" y="3832397"/>
              <a:ext cx="26596" cy="8083"/>
            </a:xfrm>
            <a:custGeom>
              <a:avLst/>
              <a:gdLst/>
              <a:ahLst/>
              <a:cxnLst/>
              <a:rect l="l" t="t" r="r" b="b"/>
              <a:pathLst>
                <a:path w="306" h="93" extrusionOk="0">
                  <a:moveTo>
                    <a:pt x="161" y="1"/>
                  </a:moveTo>
                  <a:cubicBezTo>
                    <a:pt x="86" y="6"/>
                    <a:pt x="11" y="35"/>
                    <a:pt x="6" y="63"/>
                  </a:cubicBezTo>
                  <a:cubicBezTo>
                    <a:pt x="0" y="73"/>
                    <a:pt x="4" y="79"/>
                    <a:pt x="8" y="86"/>
                  </a:cubicBezTo>
                  <a:lnTo>
                    <a:pt x="8" y="86"/>
                  </a:lnTo>
                  <a:cubicBezTo>
                    <a:pt x="6" y="80"/>
                    <a:pt x="8" y="74"/>
                    <a:pt x="11" y="70"/>
                  </a:cubicBezTo>
                  <a:cubicBezTo>
                    <a:pt x="17" y="41"/>
                    <a:pt x="86" y="12"/>
                    <a:pt x="161" y="12"/>
                  </a:cubicBezTo>
                  <a:cubicBezTo>
                    <a:pt x="167" y="6"/>
                    <a:pt x="173" y="6"/>
                    <a:pt x="179" y="6"/>
                  </a:cubicBezTo>
                  <a:cubicBezTo>
                    <a:pt x="249" y="6"/>
                    <a:pt x="300" y="28"/>
                    <a:pt x="306" y="58"/>
                  </a:cubicBezTo>
                  <a:lnTo>
                    <a:pt x="306" y="47"/>
                  </a:lnTo>
                  <a:cubicBezTo>
                    <a:pt x="306" y="23"/>
                    <a:pt x="249" y="1"/>
                    <a:pt x="179" y="1"/>
                  </a:cubicBezTo>
                  <a:close/>
                  <a:moveTo>
                    <a:pt x="8" y="86"/>
                  </a:moveTo>
                  <a:cubicBezTo>
                    <a:pt x="9" y="88"/>
                    <a:pt x="10" y="91"/>
                    <a:pt x="11" y="92"/>
                  </a:cubicBezTo>
                  <a:cubicBezTo>
                    <a:pt x="10" y="90"/>
                    <a:pt x="9" y="88"/>
                    <a:pt x="8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673055" y="3885155"/>
              <a:ext cx="29290" cy="31202"/>
            </a:xfrm>
            <a:custGeom>
              <a:avLst/>
              <a:gdLst/>
              <a:ahLst/>
              <a:cxnLst/>
              <a:rect l="l" t="t" r="r" b="b"/>
              <a:pathLst>
                <a:path w="337" h="359" extrusionOk="0">
                  <a:moveTo>
                    <a:pt x="181" y="0"/>
                  </a:moveTo>
                  <a:lnTo>
                    <a:pt x="181" y="0"/>
                  </a:lnTo>
                  <a:cubicBezTo>
                    <a:pt x="244" y="35"/>
                    <a:pt x="302" y="99"/>
                    <a:pt x="308" y="174"/>
                  </a:cubicBezTo>
                  <a:cubicBezTo>
                    <a:pt x="320" y="273"/>
                    <a:pt x="256" y="348"/>
                    <a:pt x="158" y="348"/>
                  </a:cubicBezTo>
                  <a:lnTo>
                    <a:pt x="152" y="348"/>
                  </a:lnTo>
                  <a:cubicBezTo>
                    <a:pt x="94" y="342"/>
                    <a:pt x="35" y="313"/>
                    <a:pt x="1" y="273"/>
                  </a:cubicBezTo>
                  <a:lnTo>
                    <a:pt x="1" y="273"/>
                  </a:lnTo>
                  <a:cubicBezTo>
                    <a:pt x="42" y="324"/>
                    <a:pt x="99" y="359"/>
                    <a:pt x="163" y="359"/>
                  </a:cubicBezTo>
                  <a:lnTo>
                    <a:pt x="174" y="359"/>
                  </a:lnTo>
                  <a:cubicBezTo>
                    <a:pt x="273" y="359"/>
                    <a:pt x="337" y="284"/>
                    <a:pt x="326" y="185"/>
                  </a:cubicBezTo>
                  <a:cubicBezTo>
                    <a:pt x="320" y="105"/>
                    <a:pt x="256" y="3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670708" y="3851518"/>
              <a:ext cx="25118" cy="22163"/>
            </a:xfrm>
            <a:custGeom>
              <a:avLst/>
              <a:gdLst/>
              <a:ahLst/>
              <a:cxnLst/>
              <a:rect l="l" t="t" r="r" b="b"/>
              <a:pathLst>
                <a:path w="289" h="255" extrusionOk="0">
                  <a:moveTo>
                    <a:pt x="51" y="0"/>
                  </a:moveTo>
                  <a:cubicBezTo>
                    <a:pt x="28" y="0"/>
                    <a:pt x="11" y="6"/>
                    <a:pt x="0" y="11"/>
                  </a:cubicBezTo>
                  <a:cubicBezTo>
                    <a:pt x="11" y="6"/>
                    <a:pt x="22" y="6"/>
                    <a:pt x="40" y="6"/>
                  </a:cubicBezTo>
                  <a:cubicBezTo>
                    <a:pt x="51" y="6"/>
                    <a:pt x="62" y="6"/>
                    <a:pt x="75" y="11"/>
                  </a:cubicBezTo>
                  <a:cubicBezTo>
                    <a:pt x="161" y="24"/>
                    <a:pt x="236" y="86"/>
                    <a:pt x="254" y="144"/>
                  </a:cubicBezTo>
                  <a:cubicBezTo>
                    <a:pt x="271" y="208"/>
                    <a:pt x="231" y="249"/>
                    <a:pt x="156" y="249"/>
                  </a:cubicBezTo>
                  <a:lnTo>
                    <a:pt x="110" y="249"/>
                  </a:lnTo>
                  <a:cubicBezTo>
                    <a:pt x="121" y="249"/>
                    <a:pt x="132" y="249"/>
                    <a:pt x="139" y="254"/>
                  </a:cubicBezTo>
                  <a:lnTo>
                    <a:pt x="167" y="254"/>
                  </a:lnTo>
                  <a:cubicBezTo>
                    <a:pt x="249" y="254"/>
                    <a:pt x="289" y="208"/>
                    <a:pt x="271" y="150"/>
                  </a:cubicBezTo>
                  <a:cubicBezTo>
                    <a:pt x="254" y="86"/>
                    <a:pt x="174" y="24"/>
                    <a:pt x="86" y="6"/>
                  </a:cubicBezTo>
                  <a:cubicBezTo>
                    <a:pt x="75" y="6"/>
                    <a:pt x="62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61582" y="3834831"/>
              <a:ext cx="24771" cy="11212"/>
            </a:xfrm>
            <a:custGeom>
              <a:avLst/>
              <a:gdLst/>
              <a:ahLst/>
              <a:cxnLst/>
              <a:rect l="l" t="t" r="r" b="b"/>
              <a:pathLst>
                <a:path w="285" h="129" extrusionOk="0">
                  <a:moveTo>
                    <a:pt x="58" y="0"/>
                  </a:moveTo>
                  <a:cubicBezTo>
                    <a:pt x="29" y="0"/>
                    <a:pt x="6" y="7"/>
                    <a:pt x="1" y="19"/>
                  </a:cubicBezTo>
                  <a:cubicBezTo>
                    <a:pt x="12" y="13"/>
                    <a:pt x="29" y="7"/>
                    <a:pt x="52" y="7"/>
                  </a:cubicBezTo>
                  <a:cubicBezTo>
                    <a:pt x="63" y="7"/>
                    <a:pt x="87" y="7"/>
                    <a:pt x="105" y="13"/>
                  </a:cubicBezTo>
                  <a:cubicBezTo>
                    <a:pt x="93" y="7"/>
                    <a:pt x="81" y="0"/>
                    <a:pt x="63" y="0"/>
                  </a:cubicBezTo>
                  <a:close/>
                  <a:moveTo>
                    <a:pt x="261" y="88"/>
                  </a:moveTo>
                  <a:lnTo>
                    <a:pt x="261" y="93"/>
                  </a:lnTo>
                  <a:cubicBezTo>
                    <a:pt x="272" y="112"/>
                    <a:pt x="266" y="123"/>
                    <a:pt x="255" y="128"/>
                  </a:cubicBezTo>
                  <a:cubicBezTo>
                    <a:pt x="272" y="123"/>
                    <a:pt x="284" y="117"/>
                    <a:pt x="284" y="105"/>
                  </a:cubicBezTo>
                  <a:cubicBezTo>
                    <a:pt x="272" y="99"/>
                    <a:pt x="266" y="93"/>
                    <a:pt x="261" y="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44421" y="3932958"/>
              <a:ext cx="3129" cy="4085"/>
            </a:xfrm>
            <a:custGeom>
              <a:avLst/>
              <a:gdLst/>
              <a:ahLst/>
              <a:cxnLst/>
              <a:rect l="l" t="t" r="r" b="b"/>
              <a:pathLst>
                <a:path w="36" h="47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11"/>
                    <a:pt x="23" y="29"/>
                    <a:pt x="35" y="46"/>
                  </a:cubicBezTo>
                  <a:cubicBezTo>
                    <a:pt x="30" y="24"/>
                    <a:pt x="17" y="6"/>
                    <a:pt x="1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536859" y="3895150"/>
              <a:ext cx="17209" cy="26248"/>
            </a:xfrm>
            <a:custGeom>
              <a:avLst/>
              <a:gdLst/>
              <a:ahLst/>
              <a:cxnLst/>
              <a:rect l="l" t="t" r="r" b="b"/>
              <a:pathLst>
                <a:path w="198" h="302" extrusionOk="0">
                  <a:moveTo>
                    <a:pt x="139" y="1"/>
                  </a:moveTo>
                  <a:cubicBezTo>
                    <a:pt x="133" y="1"/>
                    <a:pt x="128" y="1"/>
                    <a:pt x="122" y="8"/>
                  </a:cubicBezTo>
                  <a:cubicBezTo>
                    <a:pt x="117" y="8"/>
                    <a:pt x="117" y="8"/>
                    <a:pt x="110" y="13"/>
                  </a:cubicBezTo>
                  <a:cubicBezTo>
                    <a:pt x="70" y="35"/>
                    <a:pt x="29" y="105"/>
                    <a:pt x="18" y="174"/>
                  </a:cubicBezTo>
                  <a:cubicBezTo>
                    <a:pt x="0" y="244"/>
                    <a:pt x="24" y="302"/>
                    <a:pt x="58" y="302"/>
                  </a:cubicBezTo>
                  <a:lnTo>
                    <a:pt x="64" y="302"/>
                  </a:lnTo>
                  <a:cubicBezTo>
                    <a:pt x="70" y="296"/>
                    <a:pt x="70" y="296"/>
                    <a:pt x="75" y="296"/>
                  </a:cubicBezTo>
                  <a:cubicBezTo>
                    <a:pt x="122" y="278"/>
                    <a:pt x="168" y="203"/>
                    <a:pt x="179" y="123"/>
                  </a:cubicBezTo>
                  <a:cubicBezTo>
                    <a:pt x="197" y="48"/>
                    <a:pt x="174" y="1"/>
                    <a:pt x="139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45898" y="3867511"/>
              <a:ext cx="17209" cy="20251"/>
            </a:xfrm>
            <a:custGeom>
              <a:avLst/>
              <a:gdLst/>
              <a:ahLst/>
              <a:cxnLst/>
              <a:rect l="l" t="t" r="r" b="b"/>
              <a:pathLst>
                <a:path w="198" h="233" extrusionOk="0">
                  <a:moveTo>
                    <a:pt x="163" y="1"/>
                  </a:moveTo>
                  <a:cubicBezTo>
                    <a:pt x="157" y="1"/>
                    <a:pt x="152" y="6"/>
                    <a:pt x="139" y="13"/>
                  </a:cubicBezTo>
                  <a:cubicBezTo>
                    <a:pt x="99" y="35"/>
                    <a:pt x="48" y="99"/>
                    <a:pt x="18" y="158"/>
                  </a:cubicBezTo>
                  <a:cubicBezTo>
                    <a:pt x="0" y="198"/>
                    <a:pt x="0" y="227"/>
                    <a:pt x="24" y="233"/>
                  </a:cubicBezTo>
                  <a:cubicBezTo>
                    <a:pt x="29" y="233"/>
                    <a:pt x="41" y="227"/>
                    <a:pt x="48" y="222"/>
                  </a:cubicBezTo>
                  <a:cubicBezTo>
                    <a:pt x="93" y="198"/>
                    <a:pt x="157" y="128"/>
                    <a:pt x="179" y="65"/>
                  </a:cubicBezTo>
                  <a:cubicBezTo>
                    <a:pt x="197" y="24"/>
                    <a:pt x="192" y="1"/>
                    <a:pt x="174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58414" y="3850475"/>
              <a:ext cx="16775" cy="13646"/>
            </a:xfrm>
            <a:custGeom>
              <a:avLst/>
              <a:gdLst/>
              <a:ahLst/>
              <a:cxnLst/>
              <a:rect l="l" t="t" r="r" b="b"/>
              <a:pathLst>
                <a:path w="193" h="157" extrusionOk="0">
                  <a:moveTo>
                    <a:pt x="181" y="1"/>
                  </a:moveTo>
                  <a:cubicBezTo>
                    <a:pt x="174" y="1"/>
                    <a:pt x="174" y="1"/>
                    <a:pt x="169" y="7"/>
                  </a:cubicBezTo>
                  <a:cubicBezTo>
                    <a:pt x="158" y="7"/>
                    <a:pt x="152" y="12"/>
                    <a:pt x="140" y="18"/>
                  </a:cubicBezTo>
                  <a:cubicBezTo>
                    <a:pt x="99" y="47"/>
                    <a:pt x="48" y="93"/>
                    <a:pt x="19" y="127"/>
                  </a:cubicBezTo>
                  <a:cubicBezTo>
                    <a:pt x="13" y="140"/>
                    <a:pt x="8" y="145"/>
                    <a:pt x="1" y="151"/>
                  </a:cubicBezTo>
                  <a:cubicBezTo>
                    <a:pt x="1" y="156"/>
                    <a:pt x="1" y="156"/>
                    <a:pt x="8" y="156"/>
                  </a:cubicBezTo>
                  <a:cubicBezTo>
                    <a:pt x="8" y="156"/>
                    <a:pt x="19" y="151"/>
                    <a:pt x="35" y="140"/>
                  </a:cubicBezTo>
                  <a:cubicBezTo>
                    <a:pt x="59" y="127"/>
                    <a:pt x="88" y="105"/>
                    <a:pt x="112" y="81"/>
                  </a:cubicBezTo>
                  <a:cubicBezTo>
                    <a:pt x="140" y="63"/>
                    <a:pt x="158" y="41"/>
                    <a:pt x="174" y="23"/>
                  </a:cubicBezTo>
                  <a:cubicBezTo>
                    <a:pt x="187" y="7"/>
                    <a:pt x="192" y="1"/>
                    <a:pt x="181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62064" y="3929916"/>
              <a:ext cx="28160" cy="28682"/>
            </a:xfrm>
            <a:custGeom>
              <a:avLst/>
              <a:gdLst/>
              <a:ahLst/>
              <a:cxnLst/>
              <a:rect l="l" t="t" r="r" b="b"/>
              <a:pathLst>
                <a:path w="324" h="330" extrusionOk="0">
                  <a:moveTo>
                    <a:pt x="156" y="1"/>
                  </a:moveTo>
                  <a:cubicBezTo>
                    <a:pt x="116" y="1"/>
                    <a:pt x="75" y="24"/>
                    <a:pt x="52" y="52"/>
                  </a:cubicBezTo>
                  <a:cubicBezTo>
                    <a:pt x="17" y="87"/>
                    <a:pt x="0" y="139"/>
                    <a:pt x="0" y="191"/>
                  </a:cubicBezTo>
                  <a:cubicBezTo>
                    <a:pt x="0" y="203"/>
                    <a:pt x="0" y="214"/>
                    <a:pt x="6" y="220"/>
                  </a:cubicBezTo>
                  <a:cubicBezTo>
                    <a:pt x="86" y="273"/>
                    <a:pt x="179" y="307"/>
                    <a:pt x="278" y="330"/>
                  </a:cubicBezTo>
                  <a:cubicBezTo>
                    <a:pt x="284" y="324"/>
                    <a:pt x="289" y="319"/>
                    <a:pt x="295" y="313"/>
                  </a:cubicBezTo>
                  <a:cubicBezTo>
                    <a:pt x="313" y="284"/>
                    <a:pt x="324" y="244"/>
                    <a:pt x="324" y="198"/>
                  </a:cubicBezTo>
                  <a:cubicBezTo>
                    <a:pt x="324" y="87"/>
                    <a:pt x="249" y="1"/>
                    <a:pt x="161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63976" y="3886111"/>
              <a:ext cx="28856" cy="30855"/>
            </a:xfrm>
            <a:custGeom>
              <a:avLst/>
              <a:gdLst/>
              <a:ahLst/>
              <a:cxnLst/>
              <a:rect l="l" t="t" r="r" b="b"/>
              <a:pathLst>
                <a:path w="332" h="355" extrusionOk="0">
                  <a:moveTo>
                    <a:pt x="209" y="1"/>
                  </a:moveTo>
                  <a:cubicBezTo>
                    <a:pt x="203" y="1"/>
                    <a:pt x="192" y="1"/>
                    <a:pt x="180" y="8"/>
                  </a:cubicBezTo>
                  <a:cubicBezTo>
                    <a:pt x="169" y="8"/>
                    <a:pt x="157" y="13"/>
                    <a:pt x="139" y="19"/>
                  </a:cubicBezTo>
                  <a:cubicBezTo>
                    <a:pt x="76" y="48"/>
                    <a:pt x="24" y="117"/>
                    <a:pt x="13" y="192"/>
                  </a:cubicBezTo>
                  <a:cubicBezTo>
                    <a:pt x="1" y="285"/>
                    <a:pt x="48" y="355"/>
                    <a:pt x="128" y="355"/>
                  </a:cubicBezTo>
                  <a:cubicBezTo>
                    <a:pt x="134" y="355"/>
                    <a:pt x="134" y="355"/>
                    <a:pt x="139" y="348"/>
                  </a:cubicBezTo>
                  <a:cubicBezTo>
                    <a:pt x="180" y="348"/>
                    <a:pt x="214" y="331"/>
                    <a:pt x="244" y="302"/>
                  </a:cubicBezTo>
                  <a:cubicBezTo>
                    <a:pt x="291" y="267"/>
                    <a:pt x="319" y="209"/>
                    <a:pt x="325" y="152"/>
                  </a:cubicBezTo>
                  <a:cubicBezTo>
                    <a:pt x="331" y="117"/>
                    <a:pt x="325" y="94"/>
                    <a:pt x="313" y="70"/>
                  </a:cubicBezTo>
                  <a:cubicBezTo>
                    <a:pt x="296" y="24"/>
                    <a:pt x="256" y="1"/>
                    <a:pt x="209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71625" y="3855430"/>
              <a:ext cx="27204" cy="21207"/>
            </a:xfrm>
            <a:custGeom>
              <a:avLst/>
              <a:gdLst/>
              <a:ahLst/>
              <a:cxnLst/>
              <a:rect l="l" t="t" r="r" b="b"/>
              <a:pathLst>
                <a:path w="313" h="244" extrusionOk="0">
                  <a:moveTo>
                    <a:pt x="231" y="1"/>
                  </a:moveTo>
                  <a:cubicBezTo>
                    <a:pt x="219" y="1"/>
                    <a:pt x="208" y="1"/>
                    <a:pt x="190" y="6"/>
                  </a:cubicBezTo>
                  <a:cubicBezTo>
                    <a:pt x="115" y="24"/>
                    <a:pt x="40" y="88"/>
                    <a:pt x="22" y="152"/>
                  </a:cubicBezTo>
                  <a:cubicBezTo>
                    <a:pt x="0" y="204"/>
                    <a:pt x="29" y="244"/>
                    <a:pt x="86" y="244"/>
                  </a:cubicBezTo>
                  <a:cubicBezTo>
                    <a:pt x="92" y="244"/>
                    <a:pt x="104" y="244"/>
                    <a:pt x="121" y="238"/>
                  </a:cubicBezTo>
                  <a:cubicBezTo>
                    <a:pt x="203" y="222"/>
                    <a:pt x="289" y="145"/>
                    <a:pt x="300" y="76"/>
                  </a:cubicBezTo>
                  <a:cubicBezTo>
                    <a:pt x="312" y="36"/>
                    <a:pt x="289" y="6"/>
                    <a:pt x="249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82576" y="3838481"/>
              <a:ext cx="23293" cy="12081"/>
            </a:xfrm>
            <a:custGeom>
              <a:avLst/>
              <a:gdLst/>
              <a:ahLst/>
              <a:cxnLst/>
              <a:rect l="l" t="t" r="r" b="b"/>
              <a:pathLst>
                <a:path w="268" h="139" extrusionOk="0">
                  <a:moveTo>
                    <a:pt x="232" y="0"/>
                  </a:moveTo>
                  <a:cubicBezTo>
                    <a:pt x="216" y="0"/>
                    <a:pt x="192" y="6"/>
                    <a:pt x="168" y="11"/>
                  </a:cubicBezTo>
                  <a:cubicBezTo>
                    <a:pt x="105" y="35"/>
                    <a:pt x="42" y="75"/>
                    <a:pt x="18" y="104"/>
                  </a:cubicBezTo>
                  <a:cubicBezTo>
                    <a:pt x="0" y="121"/>
                    <a:pt x="7" y="132"/>
                    <a:pt x="18" y="139"/>
                  </a:cubicBezTo>
                  <a:lnTo>
                    <a:pt x="35" y="139"/>
                  </a:lnTo>
                  <a:cubicBezTo>
                    <a:pt x="53" y="139"/>
                    <a:pt x="70" y="139"/>
                    <a:pt x="93" y="132"/>
                  </a:cubicBezTo>
                  <a:cubicBezTo>
                    <a:pt x="168" y="110"/>
                    <a:pt x="243" y="63"/>
                    <a:pt x="261" y="28"/>
                  </a:cubicBezTo>
                  <a:cubicBezTo>
                    <a:pt x="267" y="17"/>
                    <a:pt x="261" y="6"/>
                    <a:pt x="250" y="6"/>
                  </a:cubicBezTo>
                  <a:cubicBezTo>
                    <a:pt x="250" y="0"/>
                    <a:pt x="238" y="0"/>
                    <a:pt x="232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610302" y="3928351"/>
              <a:ext cx="37287" cy="32767"/>
            </a:xfrm>
            <a:custGeom>
              <a:avLst/>
              <a:gdLst/>
              <a:ahLst/>
              <a:cxnLst/>
              <a:rect l="l" t="t" r="r" b="b"/>
              <a:pathLst>
                <a:path w="429" h="377" extrusionOk="0">
                  <a:moveTo>
                    <a:pt x="215" y="1"/>
                  </a:moveTo>
                  <a:cubicBezTo>
                    <a:pt x="116" y="1"/>
                    <a:pt x="35" y="70"/>
                    <a:pt x="12" y="163"/>
                  </a:cubicBezTo>
                  <a:cubicBezTo>
                    <a:pt x="6" y="181"/>
                    <a:pt x="1" y="198"/>
                    <a:pt x="1" y="216"/>
                  </a:cubicBezTo>
                  <a:cubicBezTo>
                    <a:pt x="6" y="278"/>
                    <a:pt x="29" y="337"/>
                    <a:pt x="76" y="377"/>
                  </a:cubicBezTo>
                  <a:cubicBezTo>
                    <a:pt x="185" y="366"/>
                    <a:pt x="295" y="348"/>
                    <a:pt x="405" y="313"/>
                  </a:cubicBezTo>
                  <a:cubicBezTo>
                    <a:pt x="417" y="285"/>
                    <a:pt x="428" y="250"/>
                    <a:pt x="428" y="216"/>
                  </a:cubicBezTo>
                  <a:lnTo>
                    <a:pt x="428" y="198"/>
                  </a:lnTo>
                  <a:cubicBezTo>
                    <a:pt x="417" y="88"/>
                    <a:pt x="324" y="1"/>
                    <a:pt x="215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611258" y="3881678"/>
              <a:ext cx="36330" cy="32767"/>
            </a:xfrm>
            <a:custGeom>
              <a:avLst/>
              <a:gdLst/>
              <a:ahLst/>
              <a:cxnLst/>
              <a:rect l="l" t="t" r="r" b="b"/>
              <a:pathLst>
                <a:path w="418" h="377" extrusionOk="0">
                  <a:moveTo>
                    <a:pt x="215" y="0"/>
                  </a:moveTo>
                  <a:cubicBezTo>
                    <a:pt x="145" y="0"/>
                    <a:pt x="87" y="35"/>
                    <a:pt x="47" y="81"/>
                  </a:cubicBezTo>
                  <a:cubicBezTo>
                    <a:pt x="24" y="110"/>
                    <a:pt x="6" y="145"/>
                    <a:pt x="6" y="185"/>
                  </a:cubicBezTo>
                  <a:cubicBezTo>
                    <a:pt x="1" y="289"/>
                    <a:pt x="87" y="376"/>
                    <a:pt x="204" y="376"/>
                  </a:cubicBezTo>
                  <a:lnTo>
                    <a:pt x="204" y="371"/>
                  </a:lnTo>
                  <a:cubicBezTo>
                    <a:pt x="319" y="371"/>
                    <a:pt x="417" y="283"/>
                    <a:pt x="412" y="174"/>
                  </a:cubicBezTo>
                  <a:cubicBezTo>
                    <a:pt x="412" y="156"/>
                    <a:pt x="412" y="145"/>
                    <a:pt x="406" y="128"/>
                  </a:cubicBezTo>
                  <a:cubicBezTo>
                    <a:pt x="383" y="52"/>
                    <a:pt x="308" y="0"/>
                    <a:pt x="220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300" y="3849432"/>
              <a:ext cx="32332" cy="21207"/>
            </a:xfrm>
            <a:custGeom>
              <a:avLst/>
              <a:gdLst/>
              <a:ahLst/>
              <a:cxnLst/>
              <a:rect l="l" t="t" r="r" b="b"/>
              <a:pathLst>
                <a:path w="372" h="244" extrusionOk="0">
                  <a:moveTo>
                    <a:pt x="198" y="0"/>
                  </a:moveTo>
                  <a:cubicBezTo>
                    <a:pt x="105" y="0"/>
                    <a:pt x="17" y="59"/>
                    <a:pt x="12" y="123"/>
                  </a:cubicBezTo>
                  <a:cubicBezTo>
                    <a:pt x="1" y="192"/>
                    <a:pt x="76" y="243"/>
                    <a:pt x="174" y="243"/>
                  </a:cubicBezTo>
                  <a:lnTo>
                    <a:pt x="180" y="243"/>
                  </a:lnTo>
                  <a:cubicBezTo>
                    <a:pt x="289" y="243"/>
                    <a:pt x="371" y="180"/>
                    <a:pt x="371" y="105"/>
                  </a:cubicBezTo>
                  <a:cubicBezTo>
                    <a:pt x="364" y="48"/>
                    <a:pt x="295" y="0"/>
                    <a:pt x="209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19341" y="3832919"/>
              <a:ext cx="26161" cy="10604"/>
            </a:xfrm>
            <a:custGeom>
              <a:avLst/>
              <a:gdLst/>
              <a:ahLst/>
              <a:cxnLst/>
              <a:rect l="l" t="t" r="r" b="b"/>
              <a:pathLst>
                <a:path w="301" h="122" extrusionOk="0">
                  <a:moveTo>
                    <a:pt x="174" y="0"/>
                  </a:moveTo>
                  <a:cubicBezTo>
                    <a:pt x="168" y="0"/>
                    <a:pt x="162" y="0"/>
                    <a:pt x="156" y="6"/>
                  </a:cubicBezTo>
                  <a:cubicBezTo>
                    <a:pt x="81" y="6"/>
                    <a:pt x="12" y="35"/>
                    <a:pt x="6" y="64"/>
                  </a:cubicBezTo>
                  <a:cubicBezTo>
                    <a:pt x="1" y="70"/>
                    <a:pt x="1" y="81"/>
                    <a:pt x="6" y="86"/>
                  </a:cubicBezTo>
                  <a:cubicBezTo>
                    <a:pt x="18" y="104"/>
                    <a:pt x="63" y="121"/>
                    <a:pt x="127" y="121"/>
                  </a:cubicBezTo>
                  <a:lnTo>
                    <a:pt x="145" y="121"/>
                  </a:lnTo>
                  <a:cubicBezTo>
                    <a:pt x="226" y="115"/>
                    <a:pt x="290" y="86"/>
                    <a:pt x="301" y="57"/>
                  </a:cubicBezTo>
                  <a:lnTo>
                    <a:pt x="301" y="52"/>
                  </a:lnTo>
                  <a:cubicBezTo>
                    <a:pt x="295" y="22"/>
                    <a:pt x="244" y="0"/>
                    <a:pt x="174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624295" y="3829877"/>
              <a:ext cx="17209" cy="1043"/>
            </a:xfrm>
            <a:custGeom>
              <a:avLst/>
              <a:gdLst/>
              <a:ahLst/>
              <a:cxnLst/>
              <a:rect l="l" t="t" r="r" b="b"/>
              <a:pathLst>
                <a:path w="198" h="12" extrusionOk="0">
                  <a:moveTo>
                    <a:pt x="140" y="1"/>
                  </a:moveTo>
                  <a:cubicBezTo>
                    <a:pt x="99" y="1"/>
                    <a:pt x="48" y="6"/>
                    <a:pt x="1" y="12"/>
                  </a:cubicBezTo>
                  <a:lnTo>
                    <a:pt x="105" y="12"/>
                  </a:lnTo>
                  <a:cubicBezTo>
                    <a:pt x="129" y="12"/>
                    <a:pt x="145" y="12"/>
                    <a:pt x="163" y="6"/>
                  </a:cubicBezTo>
                  <a:lnTo>
                    <a:pt x="198" y="6"/>
                  </a:lnTo>
                  <a:cubicBezTo>
                    <a:pt x="180" y="1"/>
                    <a:pt x="163" y="1"/>
                    <a:pt x="140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669578" y="3928960"/>
              <a:ext cx="21207" cy="16601"/>
            </a:xfrm>
            <a:custGeom>
              <a:avLst/>
              <a:gdLst/>
              <a:ahLst/>
              <a:cxnLst/>
              <a:rect l="l" t="t" r="r" b="b"/>
              <a:pathLst>
                <a:path w="244" h="191" extrusionOk="0">
                  <a:moveTo>
                    <a:pt x="192" y="0"/>
                  </a:moveTo>
                  <a:cubicBezTo>
                    <a:pt x="88" y="0"/>
                    <a:pt x="6" y="87"/>
                    <a:pt x="1" y="191"/>
                  </a:cubicBezTo>
                  <a:cubicBezTo>
                    <a:pt x="30" y="180"/>
                    <a:pt x="53" y="162"/>
                    <a:pt x="82" y="145"/>
                  </a:cubicBezTo>
                  <a:cubicBezTo>
                    <a:pt x="139" y="105"/>
                    <a:pt x="198" y="57"/>
                    <a:pt x="244" y="12"/>
                  </a:cubicBezTo>
                  <a:cubicBezTo>
                    <a:pt x="227" y="6"/>
                    <a:pt x="214" y="0"/>
                    <a:pt x="198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68101" y="3883677"/>
              <a:ext cx="32854" cy="31724"/>
            </a:xfrm>
            <a:custGeom>
              <a:avLst/>
              <a:gdLst/>
              <a:ahLst/>
              <a:cxnLst/>
              <a:rect l="l" t="t" r="r" b="b"/>
              <a:pathLst>
                <a:path w="378" h="365" extrusionOk="0">
                  <a:moveTo>
                    <a:pt x="151" y="1"/>
                  </a:moveTo>
                  <a:cubicBezTo>
                    <a:pt x="65" y="1"/>
                    <a:pt x="1" y="70"/>
                    <a:pt x="1" y="162"/>
                  </a:cubicBezTo>
                  <a:cubicBezTo>
                    <a:pt x="6" y="209"/>
                    <a:pt x="23" y="255"/>
                    <a:pt x="58" y="290"/>
                  </a:cubicBezTo>
                  <a:cubicBezTo>
                    <a:pt x="92" y="330"/>
                    <a:pt x="151" y="359"/>
                    <a:pt x="209" y="365"/>
                  </a:cubicBezTo>
                  <a:lnTo>
                    <a:pt x="215" y="365"/>
                  </a:lnTo>
                  <a:cubicBezTo>
                    <a:pt x="313" y="365"/>
                    <a:pt x="377" y="290"/>
                    <a:pt x="365" y="191"/>
                  </a:cubicBezTo>
                  <a:cubicBezTo>
                    <a:pt x="359" y="116"/>
                    <a:pt x="301" y="52"/>
                    <a:pt x="238" y="17"/>
                  </a:cubicBezTo>
                  <a:cubicBezTo>
                    <a:pt x="215" y="12"/>
                    <a:pt x="197" y="6"/>
                    <a:pt x="174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64624" y="3851953"/>
              <a:ext cx="29638" cy="21207"/>
            </a:xfrm>
            <a:custGeom>
              <a:avLst/>
              <a:gdLst/>
              <a:ahLst/>
              <a:cxnLst/>
              <a:rect l="l" t="t" r="r" b="b"/>
              <a:pathLst>
                <a:path w="341" h="244" extrusionOk="0">
                  <a:moveTo>
                    <a:pt x="110" y="1"/>
                  </a:moveTo>
                  <a:cubicBezTo>
                    <a:pt x="92" y="1"/>
                    <a:pt x="81" y="1"/>
                    <a:pt x="70" y="6"/>
                  </a:cubicBezTo>
                  <a:cubicBezTo>
                    <a:pt x="23" y="19"/>
                    <a:pt x="1" y="46"/>
                    <a:pt x="6" y="94"/>
                  </a:cubicBezTo>
                  <a:cubicBezTo>
                    <a:pt x="12" y="158"/>
                    <a:pt x="92" y="220"/>
                    <a:pt x="180" y="244"/>
                  </a:cubicBezTo>
                  <a:lnTo>
                    <a:pt x="226" y="244"/>
                  </a:lnTo>
                  <a:cubicBezTo>
                    <a:pt x="301" y="244"/>
                    <a:pt x="341" y="203"/>
                    <a:pt x="324" y="139"/>
                  </a:cubicBezTo>
                  <a:cubicBezTo>
                    <a:pt x="306" y="81"/>
                    <a:pt x="231" y="19"/>
                    <a:pt x="145" y="6"/>
                  </a:cubicBezTo>
                  <a:cubicBezTo>
                    <a:pt x="132" y="1"/>
                    <a:pt x="121" y="1"/>
                    <a:pt x="110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60539" y="3835439"/>
              <a:ext cx="24684" cy="11038"/>
            </a:xfrm>
            <a:custGeom>
              <a:avLst/>
              <a:gdLst/>
              <a:ahLst/>
              <a:cxnLst/>
              <a:rect l="l" t="t" r="r" b="b"/>
              <a:pathLst>
                <a:path w="284" h="127" extrusionOk="0">
                  <a:moveTo>
                    <a:pt x="64" y="0"/>
                  </a:moveTo>
                  <a:cubicBezTo>
                    <a:pt x="41" y="0"/>
                    <a:pt x="24" y="6"/>
                    <a:pt x="13" y="12"/>
                  </a:cubicBezTo>
                  <a:cubicBezTo>
                    <a:pt x="0" y="17"/>
                    <a:pt x="0" y="23"/>
                    <a:pt x="0" y="35"/>
                  </a:cubicBezTo>
                  <a:cubicBezTo>
                    <a:pt x="13" y="70"/>
                    <a:pt x="88" y="110"/>
                    <a:pt x="168" y="127"/>
                  </a:cubicBezTo>
                  <a:lnTo>
                    <a:pt x="221" y="127"/>
                  </a:lnTo>
                  <a:cubicBezTo>
                    <a:pt x="243" y="127"/>
                    <a:pt x="256" y="127"/>
                    <a:pt x="267" y="121"/>
                  </a:cubicBezTo>
                  <a:cubicBezTo>
                    <a:pt x="278" y="116"/>
                    <a:pt x="284" y="105"/>
                    <a:pt x="273" y="86"/>
                  </a:cubicBezTo>
                  <a:lnTo>
                    <a:pt x="273" y="81"/>
                  </a:lnTo>
                  <a:cubicBezTo>
                    <a:pt x="221" y="52"/>
                    <a:pt x="168" y="28"/>
                    <a:pt x="117" y="6"/>
                  </a:cubicBezTo>
                  <a:cubicBezTo>
                    <a:pt x="99" y="0"/>
                    <a:pt x="75" y="0"/>
                    <a:pt x="64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706256" y="3864990"/>
              <a:ext cx="3737" cy="8692"/>
            </a:xfrm>
            <a:custGeom>
              <a:avLst/>
              <a:gdLst/>
              <a:ahLst/>
              <a:cxnLst/>
              <a:rect l="l" t="t" r="r" b="b"/>
              <a:pathLst>
                <a:path w="43" h="100" extrusionOk="0">
                  <a:moveTo>
                    <a:pt x="1" y="1"/>
                  </a:moveTo>
                  <a:cubicBezTo>
                    <a:pt x="1" y="13"/>
                    <a:pt x="8" y="24"/>
                    <a:pt x="13" y="35"/>
                  </a:cubicBezTo>
                  <a:cubicBezTo>
                    <a:pt x="19" y="59"/>
                    <a:pt x="30" y="77"/>
                    <a:pt x="42" y="99"/>
                  </a:cubicBezTo>
                  <a:cubicBezTo>
                    <a:pt x="35" y="64"/>
                    <a:pt x="19" y="35"/>
                    <a:pt x="1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-970942" y="4163196"/>
              <a:ext cx="6972147" cy="1402547"/>
            </a:xfrm>
            <a:custGeom>
              <a:avLst/>
              <a:gdLst/>
              <a:ahLst/>
              <a:cxnLst/>
              <a:rect l="l" t="t" r="r" b="b"/>
              <a:pathLst>
                <a:path w="80218" h="16137" extrusionOk="0">
                  <a:moveTo>
                    <a:pt x="35300" y="0"/>
                  </a:moveTo>
                  <a:cubicBezTo>
                    <a:pt x="27367" y="0"/>
                    <a:pt x="16335" y="388"/>
                    <a:pt x="1092" y="1303"/>
                  </a:cubicBezTo>
                  <a:cubicBezTo>
                    <a:pt x="1092" y="1303"/>
                    <a:pt x="0" y="16137"/>
                    <a:pt x="7203" y="16137"/>
                  </a:cubicBezTo>
                  <a:cubicBezTo>
                    <a:pt x="7344" y="16137"/>
                    <a:pt x="7488" y="16131"/>
                    <a:pt x="7634" y="16119"/>
                  </a:cubicBezTo>
                  <a:cubicBezTo>
                    <a:pt x="80217" y="10385"/>
                    <a:pt x="49654" y="782"/>
                    <a:pt x="49654" y="782"/>
                  </a:cubicBezTo>
                  <a:cubicBezTo>
                    <a:pt x="46710" y="291"/>
                    <a:pt x="42165" y="0"/>
                    <a:pt x="35300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6384474" y="3916981"/>
              <a:ext cx="197215" cy="337202"/>
            </a:xfrm>
            <a:custGeom>
              <a:avLst/>
              <a:gdLst/>
              <a:ahLst/>
              <a:cxnLst/>
              <a:rect l="l" t="t" r="r" b="b"/>
              <a:pathLst>
                <a:path w="4697" h="8031" extrusionOk="0">
                  <a:moveTo>
                    <a:pt x="1594" y="1"/>
                  </a:moveTo>
                  <a:cubicBezTo>
                    <a:pt x="1583" y="1"/>
                    <a:pt x="1575" y="7"/>
                    <a:pt x="1570" y="19"/>
                  </a:cubicBezTo>
                  <a:cubicBezTo>
                    <a:pt x="528" y="2444"/>
                    <a:pt x="1" y="7044"/>
                    <a:pt x="1130" y="7709"/>
                  </a:cubicBezTo>
                  <a:cubicBezTo>
                    <a:pt x="1506" y="7933"/>
                    <a:pt x="1854" y="8031"/>
                    <a:pt x="2170" y="8031"/>
                  </a:cubicBezTo>
                  <a:cubicBezTo>
                    <a:pt x="2720" y="8031"/>
                    <a:pt x="3176" y="7737"/>
                    <a:pt x="3525" y="7303"/>
                  </a:cubicBezTo>
                  <a:cubicBezTo>
                    <a:pt x="4696" y="5863"/>
                    <a:pt x="1921" y="1"/>
                    <a:pt x="159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6357770" y="4095218"/>
              <a:ext cx="97915" cy="167572"/>
            </a:xfrm>
            <a:custGeom>
              <a:avLst/>
              <a:gdLst/>
              <a:ahLst/>
              <a:cxnLst/>
              <a:rect l="l" t="t" r="r" b="b"/>
              <a:pathLst>
                <a:path w="2332" h="3991" extrusionOk="0">
                  <a:moveTo>
                    <a:pt x="787" y="0"/>
                  </a:moveTo>
                  <a:cubicBezTo>
                    <a:pt x="782" y="0"/>
                    <a:pt x="778" y="3"/>
                    <a:pt x="776" y="9"/>
                  </a:cubicBezTo>
                  <a:cubicBezTo>
                    <a:pt x="262" y="1219"/>
                    <a:pt x="1" y="3499"/>
                    <a:pt x="556" y="3835"/>
                  </a:cubicBezTo>
                  <a:cubicBezTo>
                    <a:pt x="743" y="3943"/>
                    <a:pt x="916" y="3991"/>
                    <a:pt x="1072" y="3991"/>
                  </a:cubicBezTo>
                  <a:cubicBezTo>
                    <a:pt x="1348" y="3991"/>
                    <a:pt x="1575" y="3845"/>
                    <a:pt x="1747" y="3632"/>
                  </a:cubicBezTo>
                  <a:cubicBezTo>
                    <a:pt x="2332" y="2913"/>
                    <a:pt x="952" y="0"/>
                    <a:pt x="787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6270352" y="4121208"/>
              <a:ext cx="143639" cy="167740"/>
            </a:xfrm>
            <a:custGeom>
              <a:avLst/>
              <a:gdLst/>
              <a:ahLst/>
              <a:cxnLst/>
              <a:rect l="l" t="t" r="r" b="b"/>
              <a:pathLst>
                <a:path w="3421" h="3995" extrusionOk="0">
                  <a:moveTo>
                    <a:pt x="1152" y="1"/>
                  </a:moveTo>
                  <a:cubicBezTo>
                    <a:pt x="1144" y="1"/>
                    <a:pt x="1138" y="4"/>
                    <a:pt x="1134" y="10"/>
                  </a:cubicBezTo>
                  <a:cubicBezTo>
                    <a:pt x="376" y="1213"/>
                    <a:pt x="0" y="3499"/>
                    <a:pt x="822" y="3833"/>
                  </a:cubicBezTo>
                  <a:cubicBezTo>
                    <a:pt x="1098" y="3946"/>
                    <a:pt x="1352" y="3995"/>
                    <a:pt x="1584" y="3995"/>
                  </a:cubicBezTo>
                  <a:cubicBezTo>
                    <a:pt x="1984" y="3995"/>
                    <a:pt x="2316" y="3850"/>
                    <a:pt x="2569" y="3638"/>
                  </a:cubicBezTo>
                  <a:cubicBezTo>
                    <a:pt x="3421" y="2926"/>
                    <a:pt x="1392" y="1"/>
                    <a:pt x="1152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6202836" y="4138885"/>
              <a:ext cx="119538" cy="165851"/>
            </a:xfrm>
            <a:custGeom>
              <a:avLst/>
              <a:gdLst/>
              <a:ahLst/>
              <a:cxnLst/>
              <a:rect l="l" t="t" r="r" b="b"/>
              <a:pathLst>
                <a:path w="2847" h="3950" extrusionOk="0">
                  <a:moveTo>
                    <a:pt x="554" y="0"/>
                  </a:moveTo>
                  <a:cubicBezTo>
                    <a:pt x="546" y="0"/>
                    <a:pt x="541" y="3"/>
                    <a:pt x="538" y="11"/>
                  </a:cubicBezTo>
                  <a:cubicBezTo>
                    <a:pt x="46" y="1260"/>
                    <a:pt x="0" y="3569"/>
                    <a:pt x="746" y="3841"/>
                  </a:cubicBezTo>
                  <a:cubicBezTo>
                    <a:pt x="950" y="3917"/>
                    <a:pt x="1138" y="3950"/>
                    <a:pt x="1307" y="3950"/>
                  </a:cubicBezTo>
                  <a:cubicBezTo>
                    <a:pt x="1700" y="3950"/>
                    <a:pt x="2000" y="3771"/>
                    <a:pt x="2209" y="3517"/>
                  </a:cubicBezTo>
                  <a:cubicBezTo>
                    <a:pt x="2846" y="2740"/>
                    <a:pt x="776" y="0"/>
                    <a:pt x="554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6587819" y="4090768"/>
              <a:ext cx="119622" cy="165893"/>
            </a:xfrm>
            <a:custGeom>
              <a:avLst/>
              <a:gdLst/>
              <a:ahLst/>
              <a:cxnLst/>
              <a:rect l="l" t="t" r="r" b="b"/>
              <a:pathLst>
                <a:path w="2849" h="3951" extrusionOk="0">
                  <a:moveTo>
                    <a:pt x="554" y="1"/>
                  </a:moveTo>
                  <a:cubicBezTo>
                    <a:pt x="546" y="1"/>
                    <a:pt x="541" y="4"/>
                    <a:pt x="538" y="11"/>
                  </a:cubicBezTo>
                  <a:cubicBezTo>
                    <a:pt x="41" y="1268"/>
                    <a:pt x="1" y="3570"/>
                    <a:pt x="741" y="3842"/>
                  </a:cubicBezTo>
                  <a:cubicBezTo>
                    <a:pt x="947" y="3917"/>
                    <a:pt x="1135" y="3950"/>
                    <a:pt x="1306" y="3950"/>
                  </a:cubicBezTo>
                  <a:cubicBezTo>
                    <a:pt x="1701" y="3950"/>
                    <a:pt x="2001" y="3772"/>
                    <a:pt x="2211" y="3517"/>
                  </a:cubicBezTo>
                  <a:cubicBezTo>
                    <a:pt x="2848" y="2741"/>
                    <a:pt x="771" y="1"/>
                    <a:pt x="55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643662" y="4098997"/>
              <a:ext cx="127558" cy="165347"/>
            </a:xfrm>
            <a:custGeom>
              <a:avLst/>
              <a:gdLst/>
              <a:ahLst/>
              <a:cxnLst/>
              <a:rect l="l" t="t" r="r" b="b"/>
              <a:pathLst>
                <a:path w="3038" h="3938" extrusionOk="0">
                  <a:moveTo>
                    <a:pt x="2086" y="1"/>
                  </a:moveTo>
                  <a:cubicBezTo>
                    <a:pt x="2081" y="1"/>
                    <a:pt x="2077" y="3"/>
                    <a:pt x="2073" y="7"/>
                  </a:cubicBezTo>
                  <a:cubicBezTo>
                    <a:pt x="1055" y="1013"/>
                    <a:pt x="1" y="3131"/>
                    <a:pt x="574" y="3606"/>
                  </a:cubicBezTo>
                  <a:cubicBezTo>
                    <a:pt x="858" y="3842"/>
                    <a:pt x="1148" y="3938"/>
                    <a:pt x="1424" y="3938"/>
                  </a:cubicBezTo>
                  <a:cubicBezTo>
                    <a:pt x="1661" y="3938"/>
                    <a:pt x="1887" y="3868"/>
                    <a:pt x="2089" y="3756"/>
                  </a:cubicBezTo>
                  <a:cubicBezTo>
                    <a:pt x="3038" y="3230"/>
                    <a:pt x="2285" y="1"/>
                    <a:pt x="2086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710968" y="4110838"/>
              <a:ext cx="129657" cy="201792"/>
            </a:xfrm>
            <a:custGeom>
              <a:avLst/>
              <a:gdLst/>
              <a:ahLst/>
              <a:cxnLst/>
              <a:rect l="l" t="t" r="r" b="b"/>
              <a:pathLst>
                <a:path w="3088" h="4806" extrusionOk="0">
                  <a:moveTo>
                    <a:pt x="2353" y="0"/>
                  </a:moveTo>
                  <a:cubicBezTo>
                    <a:pt x="2348" y="0"/>
                    <a:pt x="2343" y="3"/>
                    <a:pt x="2338" y="8"/>
                  </a:cubicBezTo>
                  <a:cubicBezTo>
                    <a:pt x="1228" y="1281"/>
                    <a:pt x="0" y="3896"/>
                    <a:pt x="550" y="4446"/>
                  </a:cubicBezTo>
                  <a:cubicBezTo>
                    <a:pt x="806" y="4701"/>
                    <a:pt x="1076" y="4805"/>
                    <a:pt x="1341" y="4805"/>
                  </a:cubicBezTo>
                  <a:cubicBezTo>
                    <a:pt x="1599" y="4805"/>
                    <a:pt x="1852" y="4706"/>
                    <a:pt x="2083" y="4550"/>
                  </a:cubicBezTo>
                  <a:cubicBezTo>
                    <a:pt x="3087" y="3862"/>
                    <a:pt x="2552" y="0"/>
                    <a:pt x="2353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6510814" y="3966023"/>
              <a:ext cx="127180" cy="291687"/>
            </a:xfrm>
            <a:custGeom>
              <a:avLst/>
              <a:gdLst/>
              <a:ahLst/>
              <a:cxnLst/>
              <a:rect l="l" t="t" r="r" b="b"/>
              <a:pathLst>
                <a:path w="3029" h="6947" extrusionOk="0">
                  <a:moveTo>
                    <a:pt x="1832" y="1"/>
                  </a:moveTo>
                  <a:cubicBezTo>
                    <a:pt x="1826" y="1"/>
                    <a:pt x="1821" y="6"/>
                    <a:pt x="1817" y="15"/>
                  </a:cubicBezTo>
                  <a:cubicBezTo>
                    <a:pt x="886" y="1976"/>
                    <a:pt x="1" y="5858"/>
                    <a:pt x="609" y="6552"/>
                  </a:cubicBezTo>
                  <a:cubicBezTo>
                    <a:pt x="855" y="6829"/>
                    <a:pt x="1097" y="6946"/>
                    <a:pt x="1327" y="6946"/>
                  </a:cubicBezTo>
                  <a:cubicBezTo>
                    <a:pt x="1620" y="6946"/>
                    <a:pt x="1892" y="6755"/>
                    <a:pt x="2129" y="6460"/>
                  </a:cubicBezTo>
                  <a:cubicBezTo>
                    <a:pt x="3029" y="5347"/>
                    <a:pt x="2033" y="1"/>
                    <a:pt x="1832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6215516" y="4018717"/>
              <a:ext cx="149937" cy="241260"/>
            </a:xfrm>
            <a:custGeom>
              <a:avLst/>
              <a:gdLst/>
              <a:ahLst/>
              <a:cxnLst/>
              <a:rect l="l" t="t" r="r" b="b"/>
              <a:pathLst>
                <a:path w="3571" h="5746" extrusionOk="0">
                  <a:moveTo>
                    <a:pt x="1409" y="1"/>
                  </a:moveTo>
                  <a:cubicBezTo>
                    <a:pt x="1400" y="1"/>
                    <a:pt x="1390" y="2"/>
                    <a:pt x="1381" y="4"/>
                  </a:cubicBezTo>
                  <a:cubicBezTo>
                    <a:pt x="719" y="158"/>
                    <a:pt x="0" y="5746"/>
                    <a:pt x="1590" y="5746"/>
                  </a:cubicBezTo>
                  <a:cubicBezTo>
                    <a:pt x="1610" y="5746"/>
                    <a:pt x="1632" y="5745"/>
                    <a:pt x="1653" y="5743"/>
                  </a:cubicBezTo>
                  <a:cubicBezTo>
                    <a:pt x="3571" y="5571"/>
                    <a:pt x="2100" y="1"/>
                    <a:pt x="1409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367973" y="4173819"/>
              <a:ext cx="16081" cy="111057"/>
            </a:xfrm>
            <a:custGeom>
              <a:avLst/>
              <a:gdLst/>
              <a:ahLst/>
              <a:cxnLst/>
              <a:rect l="l" t="t" r="r" b="b"/>
              <a:pathLst>
                <a:path w="383" h="2645" extrusionOk="0">
                  <a:moveTo>
                    <a:pt x="227" y="1"/>
                  </a:moveTo>
                  <a:lnTo>
                    <a:pt x="1" y="6"/>
                  </a:lnTo>
                  <a:lnTo>
                    <a:pt x="158" y="2644"/>
                  </a:lnTo>
                  <a:lnTo>
                    <a:pt x="383" y="2639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6283914" y="4192293"/>
              <a:ext cx="16081" cy="111267"/>
            </a:xfrm>
            <a:custGeom>
              <a:avLst/>
              <a:gdLst/>
              <a:ahLst/>
              <a:cxnLst/>
              <a:rect l="l" t="t" r="r" b="b"/>
              <a:pathLst>
                <a:path w="383" h="2650" extrusionOk="0">
                  <a:moveTo>
                    <a:pt x="221" y="1"/>
                  </a:moveTo>
                  <a:lnTo>
                    <a:pt x="1" y="12"/>
                  </a:lnTo>
                  <a:lnTo>
                    <a:pt x="157" y="2650"/>
                  </a:lnTo>
                  <a:lnTo>
                    <a:pt x="382" y="2639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6708575" y="4170208"/>
              <a:ext cx="6340" cy="61260"/>
            </a:xfrm>
            <a:custGeom>
              <a:avLst/>
              <a:gdLst/>
              <a:ahLst/>
              <a:cxnLst/>
              <a:rect l="l" t="t" r="r" b="b"/>
              <a:pathLst>
                <a:path w="151" h="1459" extrusionOk="0">
                  <a:moveTo>
                    <a:pt x="6" y="1"/>
                  </a:moveTo>
                  <a:lnTo>
                    <a:pt x="0" y="1458"/>
                  </a:lnTo>
                  <a:lnTo>
                    <a:pt x="145" y="1458"/>
                  </a:lnTo>
                  <a:lnTo>
                    <a:pt x="150" y="6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6630562" y="4187171"/>
              <a:ext cx="6382" cy="61260"/>
            </a:xfrm>
            <a:custGeom>
              <a:avLst/>
              <a:gdLst/>
              <a:ahLst/>
              <a:cxnLst/>
              <a:rect l="l" t="t" r="r" b="b"/>
              <a:pathLst>
                <a:path w="152" h="1459" extrusionOk="0">
                  <a:moveTo>
                    <a:pt x="6" y="1"/>
                  </a:moveTo>
                  <a:lnTo>
                    <a:pt x="0" y="1453"/>
                  </a:lnTo>
                  <a:lnTo>
                    <a:pt x="145" y="1459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6545076" y="4181587"/>
              <a:ext cx="6130" cy="61260"/>
            </a:xfrm>
            <a:custGeom>
              <a:avLst/>
              <a:gdLst/>
              <a:ahLst/>
              <a:cxnLst/>
              <a:rect l="l" t="t" r="r" b="b"/>
              <a:pathLst>
                <a:path w="146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0" y="1458"/>
                  </a:lnTo>
                  <a:lnTo>
                    <a:pt x="145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6245495" y="3918031"/>
              <a:ext cx="202464" cy="305123"/>
            </a:xfrm>
            <a:custGeom>
              <a:avLst/>
              <a:gdLst/>
              <a:ahLst/>
              <a:cxnLst/>
              <a:rect l="l" t="t" r="r" b="b"/>
              <a:pathLst>
                <a:path w="4822" h="7267" extrusionOk="0">
                  <a:moveTo>
                    <a:pt x="2672" y="0"/>
                  </a:moveTo>
                  <a:cubicBezTo>
                    <a:pt x="0" y="0"/>
                    <a:pt x="1929" y="7267"/>
                    <a:pt x="2960" y="7267"/>
                  </a:cubicBezTo>
                  <a:cubicBezTo>
                    <a:pt x="2975" y="7267"/>
                    <a:pt x="2990" y="7265"/>
                    <a:pt x="3005" y="7262"/>
                  </a:cubicBezTo>
                  <a:cubicBezTo>
                    <a:pt x="4255" y="6990"/>
                    <a:pt x="4821" y="3866"/>
                    <a:pt x="4699" y="2987"/>
                  </a:cubicBezTo>
                  <a:cubicBezTo>
                    <a:pt x="4491" y="1470"/>
                    <a:pt x="3393" y="58"/>
                    <a:pt x="2814" y="7"/>
                  </a:cubicBezTo>
                  <a:cubicBezTo>
                    <a:pt x="2765" y="3"/>
                    <a:pt x="2718" y="0"/>
                    <a:pt x="2672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6643788" y="3937093"/>
              <a:ext cx="129405" cy="249826"/>
            </a:xfrm>
            <a:custGeom>
              <a:avLst/>
              <a:gdLst/>
              <a:ahLst/>
              <a:cxnLst/>
              <a:rect l="l" t="t" r="r" b="b"/>
              <a:pathLst>
                <a:path w="3082" h="5950" extrusionOk="0">
                  <a:moveTo>
                    <a:pt x="1445" y="0"/>
                  </a:moveTo>
                  <a:cubicBezTo>
                    <a:pt x="0" y="0"/>
                    <a:pt x="172" y="5670"/>
                    <a:pt x="681" y="5807"/>
                  </a:cubicBezTo>
                  <a:cubicBezTo>
                    <a:pt x="1005" y="5895"/>
                    <a:pt x="1258" y="5949"/>
                    <a:pt x="1526" y="5949"/>
                  </a:cubicBezTo>
                  <a:cubicBezTo>
                    <a:pt x="1784" y="5949"/>
                    <a:pt x="2057" y="5899"/>
                    <a:pt x="2422" y="5783"/>
                  </a:cubicBezTo>
                  <a:cubicBezTo>
                    <a:pt x="3082" y="5569"/>
                    <a:pt x="3065" y="635"/>
                    <a:pt x="1717" y="61"/>
                  </a:cubicBezTo>
                  <a:cubicBezTo>
                    <a:pt x="1621" y="20"/>
                    <a:pt x="1530" y="0"/>
                    <a:pt x="1445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6576566" y="4001166"/>
              <a:ext cx="101442" cy="207586"/>
            </a:xfrm>
            <a:custGeom>
              <a:avLst/>
              <a:gdLst/>
              <a:ahLst/>
              <a:cxnLst/>
              <a:rect l="l" t="t" r="r" b="b"/>
              <a:pathLst>
                <a:path w="2416" h="4944" extrusionOk="0">
                  <a:moveTo>
                    <a:pt x="1132" y="1"/>
                  </a:moveTo>
                  <a:cubicBezTo>
                    <a:pt x="0" y="1"/>
                    <a:pt x="135" y="4710"/>
                    <a:pt x="535" y="4825"/>
                  </a:cubicBezTo>
                  <a:cubicBezTo>
                    <a:pt x="788" y="4898"/>
                    <a:pt x="985" y="4943"/>
                    <a:pt x="1195" y="4943"/>
                  </a:cubicBezTo>
                  <a:cubicBezTo>
                    <a:pt x="1398" y="4943"/>
                    <a:pt x="1613" y="4901"/>
                    <a:pt x="1900" y="4801"/>
                  </a:cubicBezTo>
                  <a:cubicBezTo>
                    <a:pt x="2415" y="4628"/>
                    <a:pt x="2397" y="526"/>
                    <a:pt x="1345" y="51"/>
                  </a:cubicBezTo>
                  <a:cubicBezTo>
                    <a:pt x="1269" y="17"/>
                    <a:pt x="1199" y="1"/>
                    <a:pt x="1132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6482892" y="3947842"/>
              <a:ext cx="120000" cy="255452"/>
            </a:xfrm>
            <a:custGeom>
              <a:avLst/>
              <a:gdLst/>
              <a:ahLst/>
              <a:cxnLst/>
              <a:rect l="l" t="t" r="r" b="b"/>
              <a:pathLst>
                <a:path w="2858" h="6084" extrusionOk="0">
                  <a:moveTo>
                    <a:pt x="1188" y="1"/>
                  </a:moveTo>
                  <a:cubicBezTo>
                    <a:pt x="1178" y="1"/>
                    <a:pt x="1167" y="1"/>
                    <a:pt x="1157" y="2"/>
                  </a:cubicBezTo>
                  <a:cubicBezTo>
                    <a:pt x="0" y="106"/>
                    <a:pt x="481" y="5810"/>
                    <a:pt x="845" y="5944"/>
                  </a:cubicBezTo>
                  <a:cubicBezTo>
                    <a:pt x="1080" y="6029"/>
                    <a:pt x="1270" y="6084"/>
                    <a:pt x="1476" y="6084"/>
                  </a:cubicBezTo>
                  <a:cubicBezTo>
                    <a:pt x="1690" y="6084"/>
                    <a:pt x="1921" y="6025"/>
                    <a:pt x="2239" y="5880"/>
                  </a:cubicBezTo>
                  <a:cubicBezTo>
                    <a:pt x="2858" y="5605"/>
                    <a:pt x="2318" y="1"/>
                    <a:pt x="1188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1561686" y="3981500"/>
              <a:ext cx="5211698" cy="394934"/>
            </a:xfrm>
            <a:custGeom>
              <a:avLst/>
              <a:gdLst/>
              <a:ahLst/>
              <a:cxnLst/>
              <a:rect l="l" t="t" r="r" b="b"/>
              <a:pathLst>
                <a:path w="124125" h="9406" extrusionOk="0">
                  <a:moveTo>
                    <a:pt x="55489" y="1"/>
                  </a:moveTo>
                  <a:cubicBezTo>
                    <a:pt x="53412" y="1"/>
                    <a:pt x="51349" y="20"/>
                    <a:pt x="49314" y="61"/>
                  </a:cubicBezTo>
                  <a:cubicBezTo>
                    <a:pt x="27909" y="490"/>
                    <a:pt x="7059" y="1387"/>
                    <a:pt x="1" y="3278"/>
                  </a:cubicBezTo>
                  <a:lnTo>
                    <a:pt x="101296" y="9406"/>
                  </a:lnTo>
                  <a:cubicBezTo>
                    <a:pt x="101296" y="9406"/>
                    <a:pt x="124124" y="6565"/>
                    <a:pt x="107510" y="3238"/>
                  </a:cubicBezTo>
                  <a:cubicBezTo>
                    <a:pt x="103073" y="2352"/>
                    <a:pt x="78477" y="1"/>
                    <a:pt x="55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-1443464" y="4549663"/>
              <a:ext cx="5362571" cy="985741"/>
            </a:xfrm>
            <a:custGeom>
              <a:avLst/>
              <a:gdLst/>
              <a:ahLst/>
              <a:cxnLst/>
              <a:rect l="l" t="t" r="r" b="b"/>
              <a:pathLst>
                <a:path w="91340" h="23477" extrusionOk="0">
                  <a:moveTo>
                    <a:pt x="1" y="0"/>
                  </a:moveTo>
                  <a:lnTo>
                    <a:pt x="1" y="0"/>
                  </a:lnTo>
                  <a:cubicBezTo>
                    <a:pt x="110" y="17"/>
                    <a:pt x="226" y="29"/>
                    <a:pt x="335" y="41"/>
                  </a:cubicBezTo>
                  <a:cubicBezTo>
                    <a:pt x="16414" y="2211"/>
                    <a:pt x="30986" y="19346"/>
                    <a:pt x="38623" y="23477"/>
                  </a:cubicBezTo>
                  <a:lnTo>
                    <a:pt x="91339" y="16865"/>
                  </a:lnTo>
                  <a:lnTo>
                    <a:pt x="75216" y="1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1988600" y="4067108"/>
              <a:ext cx="4986268" cy="1874429"/>
            </a:xfrm>
            <a:custGeom>
              <a:avLst/>
              <a:gdLst/>
              <a:ahLst/>
              <a:cxnLst/>
              <a:rect l="l" t="t" r="r" b="b"/>
              <a:pathLst>
                <a:path w="118756" h="32168" extrusionOk="0">
                  <a:moveTo>
                    <a:pt x="21493" y="1"/>
                  </a:moveTo>
                  <a:lnTo>
                    <a:pt x="0" y="8644"/>
                  </a:lnTo>
                  <a:lnTo>
                    <a:pt x="100862" y="32168"/>
                  </a:lnTo>
                  <a:lnTo>
                    <a:pt x="118756" y="2507"/>
                  </a:lnTo>
                  <a:lnTo>
                    <a:pt x="214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661897" y="4586636"/>
              <a:ext cx="5577368" cy="805320"/>
            </a:xfrm>
            <a:custGeom>
              <a:avLst/>
              <a:gdLst/>
              <a:ahLst/>
              <a:cxnLst/>
              <a:rect l="l" t="t" r="r" b="b"/>
              <a:pathLst>
                <a:path w="132834" h="19180" extrusionOk="0">
                  <a:moveTo>
                    <a:pt x="132833" y="1"/>
                  </a:moveTo>
                  <a:lnTo>
                    <a:pt x="27303" y="1424"/>
                  </a:lnTo>
                  <a:lnTo>
                    <a:pt x="1" y="11925"/>
                  </a:lnTo>
                  <a:lnTo>
                    <a:pt x="47233" y="19180"/>
                  </a:lnTo>
                  <a:lnTo>
                    <a:pt x="126059" y="6122"/>
                  </a:lnTo>
                  <a:lnTo>
                    <a:pt x="1328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6403075" y="4355037"/>
              <a:ext cx="4359226" cy="462303"/>
            </a:xfrm>
            <a:custGeom>
              <a:avLst/>
              <a:gdLst/>
              <a:ahLst/>
              <a:cxnLst/>
              <a:rect l="l" t="t" r="r" b="b"/>
              <a:pathLst>
                <a:path w="103822" h="4946" extrusionOk="0">
                  <a:moveTo>
                    <a:pt x="56849" y="1"/>
                  </a:moveTo>
                  <a:cubicBezTo>
                    <a:pt x="5173" y="1"/>
                    <a:pt x="1" y="4422"/>
                    <a:pt x="2075" y="4781"/>
                  </a:cubicBezTo>
                  <a:cubicBezTo>
                    <a:pt x="2744" y="4895"/>
                    <a:pt x="4766" y="4946"/>
                    <a:pt x="7794" y="4946"/>
                  </a:cubicBezTo>
                  <a:cubicBezTo>
                    <a:pt x="28440" y="4946"/>
                    <a:pt x="95839" y="2588"/>
                    <a:pt x="99558" y="1876"/>
                  </a:cubicBezTo>
                  <a:cubicBezTo>
                    <a:pt x="103822" y="1056"/>
                    <a:pt x="75913" y="89"/>
                    <a:pt x="61959" y="14"/>
                  </a:cubicBezTo>
                  <a:cubicBezTo>
                    <a:pt x="60207" y="5"/>
                    <a:pt x="58504" y="1"/>
                    <a:pt x="56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8741349" y="3088034"/>
              <a:ext cx="485376" cy="900464"/>
            </a:xfrm>
            <a:custGeom>
              <a:avLst/>
              <a:gdLst/>
              <a:ahLst/>
              <a:cxnLst/>
              <a:rect l="l" t="t" r="r" b="b"/>
              <a:pathLst>
                <a:path w="11560" h="21446" extrusionOk="0">
                  <a:moveTo>
                    <a:pt x="7471" y="0"/>
                  </a:moveTo>
                  <a:cubicBezTo>
                    <a:pt x="7455" y="0"/>
                    <a:pt x="7439" y="2"/>
                    <a:pt x="7423" y="4"/>
                  </a:cubicBezTo>
                  <a:cubicBezTo>
                    <a:pt x="5948" y="229"/>
                    <a:pt x="5936" y="10990"/>
                    <a:pt x="5960" y="13854"/>
                  </a:cubicBezTo>
                  <a:cubicBezTo>
                    <a:pt x="5921" y="11662"/>
                    <a:pt x="5687" y="5066"/>
                    <a:pt x="4291" y="5066"/>
                  </a:cubicBezTo>
                  <a:cubicBezTo>
                    <a:pt x="4229" y="5066"/>
                    <a:pt x="4164" y="5079"/>
                    <a:pt x="4096" y="5107"/>
                  </a:cubicBezTo>
                  <a:cubicBezTo>
                    <a:pt x="2234" y="5876"/>
                    <a:pt x="4589" y="14936"/>
                    <a:pt x="4589" y="14936"/>
                  </a:cubicBezTo>
                  <a:cubicBezTo>
                    <a:pt x="4589" y="14936"/>
                    <a:pt x="3193" y="13838"/>
                    <a:pt x="1931" y="13838"/>
                  </a:cubicBezTo>
                  <a:cubicBezTo>
                    <a:pt x="1641" y="13838"/>
                    <a:pt x="1357" y="13896"/>
                    <a:pt x="1100" y="14039"/>
                  </a:cubicBezTo>
                  <a:cubicBezTo>
                    <a:pt x="0" y="14653"/>
                    <a:pt x="1575" y="17037"/>
                    <a:pt x="2263" y="17985"/>
                  </a:cubicBezTo>
                  <a:cubicBezTo>
                    <a:pt x="2171" y="17930"/>
                    <a:pt x="2054" y="17891"/>
                    <a:pt x="1903" y="17891"/>
                  </a:cubicBezTo>
                  <a:cubicBezTo>
                    <a:pt x="1771" y="17891"/>
                    <a:pt x="1613" y="17921"/>
                    <a:pt x="1423" y="17996"/>
                  </a:cubicBezTo>
                  <a:cubicBezTo>
                    <a:pt x="446" y="18378"/>
                    <a:pt x="857" y="19911"/>
                    <a:pt x="1262" y="21445"/>
                  </a:cubicBezTo>
                  <a:lnTo>
                    <a:pt x="11559" y="17742"/>
                  </a:lnTo>
                  <a:cubicBezTo>
                    <a:pt x="11559" y="17742"/>
                    <a:pt x="10750" y="8554"/>
                    <a:pt x="9778" y="8428"/>
                  </a:cubicBezTo>
                  <a:cubicBezTo>
                    <a:pt x="9765" y="8426"/>
                    <a:pt x="9753" y="8426"/>
                    <a:pt x="9740" y="8426"/>
                  </a:cubicBezTo>
                  <a:cubicBezTo>
                    <a:pt x="8929" y="8426"/>
                    <a:pt x="8760" y="11983"/>
                    <a:pt x="8731" y="12923"/>
                  </a:cubicBezTo>
                  <a:cubicBezTo>
                    <a:pt x="8771" y="11205"/>
                    <a:pt x="8993" y="0"/>
                    <a:pt x="7471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 flipH="1">
              <a:off x="-1257662" y="4194487"/>
              <a:ext cx="4359226" cy="462303"/>
            </a:xfrm>
            <a:custGeom>
              <a:avLst/>
              <a:gdLst/>
              <a:ahLst/>
              <a:cxnLst/>
              <a:rect l="l" t="t" r="r" b="b"/>
              <a:pathLst>
                <a:path w="103822" h="4946" extrusionOk="0">
                  <a:moveTo>
                    <a:pt x="56849" y="1"/>
                  </a:moveTo>
                  <a:cubicBezTo>
                    <a:pt x="5173" y="1"/>
                    <a:pt x="1" y="4422"/>
                    <a:pt x="2075" y="4781"/>
                  </a:cubicBezTo>
                  <a:cubicBezTo>
                    <a:pt x="2744" y="4895"/>
                    <a:pt x="4766" y="4946"/>
                    <a:pt x="7794" y="4946"/>
                  </a:cubicBezTo>
                  <a:cubicBezTo>
                    <a:pt x="28440" y="4946"/>
                    <a:pt x="95839" y="2588"/>
                    <a:pt x="99558" y="1876"/>
                  </a:cubicBezTo>
                  <a:cubicBezTo>
                    <a:pt x="103822" y="1056"/>
                    <a:pt x="75913" y="89"/>
                    <a:pt x="61959" y="14"/>
                  </a:cubicBezTo>
                  <a:cubicBezTo>
                    <a:pt x="60207" y="5"/>
                    <a:pt x="58504" y="1"/>
                    <a:pt x="56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LANK_1_1_1_1_1_1_1_1">
    <p:spTree>
      <p:nvGrpSpPr>
        <p:cNvPr id="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Google Shape;2502;p30"/>
          <p:cNvSpPr/>
          <p:nvPr/>
        </p:nvSpPr>
        <p:spPr>
          <a:xfrm>
            <a:off x="-29600" y="-44400"/>
            <a:ext cx="9280500" cy="1324725"/>
          </a:xfrm>
          <a:custGeom>
            <a:avLst/>
            <a:gdLst/>
            <a:ahLst/>
            <a:cxnLst/>
            <a:rect l="l" t="t" r="r" b="b"/>
            <a:pathLst>
              <a:path w="371220" h="52989" extrusionOk="0">
                <a:moveTo>
                  <a:pt x="592" y="592"/>
                </a:moveTo>
                <a:lnTo>
                  <a:pt x="0" y="52989"/>
                </a:lnTo>
                <a:lnTo>
                  <a:pt x="371220" y="18058"/>
                </a:lnTo>
                <a:lnTo>
                  <a:pt x="369740" y="0"/>
                </a:lnTo>
                <a:close/>
              </a:path>
            </a:pathLst>
          </a:custGeom>
          <a:solidFill>
            <a:srgbClr val="FFFFFF">
              <a:alpha val="34640"/>
            </a:srgbClr>
          </a:solidFill>
          <a:ln>
            <a:noFill/>
          </a:ln>
        </p:spPr>
      </p:sp>
      <p:sp>
        <p:nvSpPr>
          <p:cNvPr id="2503" name="Google Shape;2503;p30"/>
          <p:cNvSpPr/>
          <p:nvPr/>
        </p:nvSpPr>
        <p:spPr>
          <a:xfrm>
            <a:off x="194400" y="168000"/>
            <a:ext cx="8755200" cy="5039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4" name="Google Shape;2504;p30"/>
          <p:cNvGrpSpPr/>
          <p:nvPr/>
        </p:nvGrpSpPr>
        <p:grpSpPr>
          <a:xfrm>
            <a:off x="-1696248" y="1815013"/>
            <a:ext cx="12458549" cy="4126524"/>
            <a:chOff x="-1696248" y="1815013"/>
            <a:chExt cx="12458549" cy="4126524"/>
          </a:xfrm>
        </p:grpSpPr>
        <p:sp>
          <p:nvSpPr>
            <p:cNvPr id="2505" name="Google Shape;2505;p30"/>
            <p:cNvSpPr/>
            <p:nvPr/>
          </p:nvSpPr>
          <p:spPr>
            <a:xfrm>
              <a:off x="120738" y="3441720"/>
              <a:ext cx="2980847" cy="1234976"/>
            </a:xfrm>
            <a:custGeom>
              <a:avLst/>
              <a:gdLst/>
              <a:ahLst/>
              <a:cxnLst/>
              <a:rect l="l" t="t" r="r" b="b"/>
              <a:pathLst>
                <a:path w="32201" h="13341" extrusionOk="0">
                  <a:moveTo>
                    <a:pt x="18954" y="0"/>
                  </a:moveTo>
                  <a:cubicBezTo>
                    <a:pt x="18934" y="0"/>
                    <a:pt x="18915" y="1"/>
                    <a:pt x="18895" y="4"/>
                  </a:cubicBezTo>
                  <a:cubicBezTo>
                    <a:pt x="15690" y="380"/>
                    <a:pt x="18588" y="3215"/>
                    <a:pt x="15904" y="3533"/>
                  </a:cubicBezTo>
                  <a:cubicBezTo>
                    <a:pt x="15809" y="3544"/>
                    <a:pt x="15712" y="3547"/>
                    <a:pt x="15615" y="3547"/>
                  </a:cubicBezTo>
                  <a:cubicBezTo>
                    <a:pt x="15439" y="3547"/>
                    <a:pt x="15262" y="3536"/>
                    <a:pt x="15092" y="3536"/>
                  </a:cubicBezTo>
                  <a:cubicBezTo>
                    <a:pt x="14998" y="3536"/>
                    <a:pt x="14906" y="3539"/>
                    <a:pt x="14817" y="3550"/>
                  </a:cubicBezTo>
                  <a:cubicBezTo>
                    <a:pt x="14815" y="3550"/>
                    <a:pt x="14813" y="3550"/>
                    <a:pt x="14811" y="3550"/>
                  </a:cubicBezTo>
                  <a:cubicBezTo>
                    <a:pt x="14680" y="3550"/>
                    <a:pt x="14808" y="2952"/>
                    <a:pt x="14477" y="2952"/>
                  </a:cubicBezTo>
                  <a:cubicBezTo>
                    <a:pt x="14466" y="2952"/>
                    <a:pt x="14454" y="2953"/>
                    <a:pt x="14441" y="2954"/>
                  </a:cubicBezTo>
                  <a:cubicBezTo>
                    <a:pt x="14214" y="2978"/>
                    <a:pt x="13995" y="3325"/>
                    <a:pt x="13885" y="3342"/>
                  </a:cubicBezTo>
                  <a:cubicBezTo>
                    <a:pt x="13885" y="3342"/>
                    <a:pt x="13023" y="588"/>
                    <a:pt x="11350" y="588"/>
                  </a:cubicBezTo>
                  <a:cubicBezTo>
                    <a:pt x="11289" y="588"/>
                    <a:pt x="11228" y="592"/>
                    <a:pt x="11165" y="599"/>
                  </a:cubicBezTo>
                  <a:cubicBezTo>
                    <a:pt x="10310" y="698"/>
                    <a:pt x="9413" y="1496"/>
                    <a:pt x="9667" y="3672"/>
                  </a:cubicBezTo>
                  <a:cubicBezTo>
                    <a:pt x="9740" y="4290"/>
                    <a:pt x="9790" y="4413"/>
                    <a:pt x="9684" y="4413"/>
                  </a:cubicBezTo>
                  <a:cubicBezTo>
                    <a:pt x="9614" y="4413"/>
                    <a:pt x="9475" y="4359"/>
                    <a:pt x="9229" y="4359"/>
                  </a:cubicBezTo>
                  <a:cubicBezTo>
                    <a:pt x="9165" y="4359"/>
                    <a:pt x="9093" y="4363"/>
                    <a:pt x="9013" y="4372"/>
                  </a:cubicBezTo>
                  <a:cubicBezTo>
                    <a:pt x="9009" y="4372"/>
                    <a:pt x="9006" y="4372"/>
                    <a:pt x="9002" y="4372"/>
                  </a:cubicBezTo>
                  <a:cubicBezTo>
                    <a:pt x="8606" y="4372"/>
                    <a:pt x="7731" y="2072"/>
                    <a:pt x="6183" y="2072"/>
                  </a:cubicBezTo>
                  <a:cubicBezTo>
                    <a:pt x="5988" y="2072"/>
                    <a:pt x="5782" y="2109"/>
                    <a:pt x="5566" y="2191"/>
                  </a:cubicBezTo>
                  <a:cubicBezTo>
                    <a:pt x="3530" y="2961"/>
                    <a:pt x="3617" y="6056"/>
                    <a:pt x="3226" y="6056"/>
                  </a:cubicBezTo>
                  <a:cubicBezTo>
                    <a:pt x="3165" y="6056"/>
                    <a:pt x="3092" y="5980"/>
                    <a:pt x="2997" y="5806"/>
                  </a:cubicBezTo>
                  <a:cubicBezTo>
                    <a:pt x="2639" y="5234"/>
                    <a:pt x="2540" y="4388"/>
                    <a:pt x="2043" y="3955"/>
                  </a:cubicBezTo>
                  <a:cubicBezTo>
                    <a:pt x="1568" y="3643"/>
                    <a:pt x="1128" y="3694"/>
                    <a:pt x="648" y="3382"/>
                  </a:cubicBezTo>
                  <a:cubicBezTo>
                    <a:pt x="388" y="3417"/>
                    <a:pt x="0" y="4123"/>
                    <a:pt x="52" y="4556"/>
                  </a:cubicBezTo>
                  <a:cubicBezTo>
                    <a:pt x="266" y="5760"/>
                    <a:pt x="775" y="6929"/>
                    <a:pt x="1325" y="7843"/>
                  </a:cubicBezTo>
                  <a:cubicBezTo>
                    <a:pt x="671" y="8086"/>
                    <a:pt x="225" y="8815"/>
                    <a:pt x="370" y="10041"/>
                  </a:cubicBezTo>
                  <a:cubicBezTo>
                    <a:pt x="490" y="11064"/>
                    <a:pt x="1258" y="13341"/>
                    <a:pt x="1926" y="13341"/>
                  </a:cubicBezTo>
                  <a:cubicBezTo>
                    <a:pt x="1938" y="13341"/>
                    <a:pt x="1949" y="13340"/>
                    <a:pt x="1961" y="13339"/>
                  </a:cubicBezTo>
                  <a:cubicBezTo>
                    <a:pt x="2135" y="13322"/>
                    <a:pt x="2314" y="13212"/>
                    <a:pt x="2459" y="13108"/>
                  </a:cubicBezTo>
                  <a:lnTo>
                    <a:pt x="29014" y="10834"/>
                  </a:lnTo>
                  <a:cubicBezTo>
                    <a:pt x="30524" y="10123"/>
                    <a:pt x="32201" y="9381"/>
                    <a:pt x="31877" y="6599"/>
                  </a:cubicBezTo>
                  <a:cubicBezTo>
                    <a:pt x="31630" y="4524"/>
                    <a:pt x="29987" y="3765"/>
                    <a:pt x="29248" y="3765"/>
                  </a:cubicBezTo>
                  <a:cubicBezTo>
                    <a:pt x="29212" y="3765"/>
                    <a:pt x="29178" y="3767"/>
                    <a:pt x="29146" y="3771"/>
                  </a:cubicBezTo>
                  <a:cubicBezTo>
                    <a:pt x="28169" y="3886"/>
                    <a:pt x="26948" y="5210"/>
                    <a:pt x="26550" y="5256"/>
                  </a:cubicBezTo>
                  <a:cubicBezTo>
                    <a:pt x="26540" y="5257"/>
                    <a:pt x="26530" y="5258"/>
                    <a:pt x="26520" y="5258"/>
                  </a:cubicBezTo>
                  <a:cubicBezTo>
                    <a:pt x="26105" y="5258"/>
                    <a:pt x="25795" y="4220"/>
                    <a:pt x="25349" y="4220"/>
                  </a:cubicBezTo>
                  <a:cubicBezTo>
                    <a:pt x="25338" y="4220"/>
                    <a:pt x="25327" y="4221"/>
                    <a:pt x="25317" y="4222"/>
                  </a:cubicBezTo>
                  <a:cubicBezTo>
                    <a:pt x="25293" y="4227"/>
                    <a:pt x="24970" y="4407"/>
                    <a:pt x="24697" y="4441"/>
                  </a:cubicBezTo>
                  <a:cubicBezTo>
                    <a:pt x="24666" y="4445"/>
                    <a:pt x="24635" y="4447"/>
                    <a:pt x="24604" y="4447"/>
                  </a:cubicBezTo>
                  <a:cubicBezTo>
                    <a:pt x="23232" y="4447"/>
                    <a:pt x="22556" y="803"/>
                    <a:pt x="21297" y="803"/>
                  </a:cubicBezTo>
                  <a:cubicBezTo>
                    <a:pt x="21272" y="803"/>
                    <a:pt x="21246" y="805"/>
                    <a:pt x="21221" y="808"/>
                  </a:cubicBezTo>
                  <a:cubicBezTo>
                    <a:pt x="20967" y="837"/>
                    <a:pt x="20729" y="976"/>
                    <a:pt x="20492" y="1005"/>
                  </a:cubicBezTo>
                  <a:cubicBezTo>
                    <a:pt x="20472" y="1007"/>
                    <a:pt x="20452" y="1008"/>
                    <a:pt x="20433" y="1008"/>
                  </a:cubicBezTo>
                  <a:cubicBezTo>
                    <a:pt x="19859" y="1008"/>
                    <a:pt x="19528" y="0"/>
                    <a:pt x="18954" y="0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0"/>
            <p:cNvSpPr/>
            <p:nvPr/>
          </p:nvSpPr>
          <p:spPr>
            <a:xfrm>
              <a:off x="7243488" y="3468082"/>
              <a:ext cx="2980847" cy="1234976"/>
            </a:xfrm>
            <a:custGeom>
              <a:avLst/>
              <a:gdLst/>
              <a:ahLst/>
              <a:cxnLst/>
              <a:rect l="l" t="t" r="r" b="b"/>
              <a:pathLst>
                <a:path w="32201" h="13341" extrusionOk="0">
                  <a:moveTo>
                    <a:pt x="18954" y="0"/>
                  </a:moveTo>
                  <a:cubicBezTo>
                    <a:pt x="18934" y="0"/>
                    <a:pt x="18915" y="1"/>
                    <a:pt x="18895" y="4"/>
                  </a:cubicBezTo>
                  <a:cubicBezTo>
                    <a:pt x="15690" y="380"/>
                    <a:pt x="18588" y="3215"/>
                    <a:pt x="15904" y="3533"/>
                  </a:cubicBezTo>
                  <a:cubicBezTo>
                    <a:pt x="15809" y="3544"/>
                    <a:pt x="15712" y="3547"/>
                    <a:pt x="15615" y="3547"/>
                  </a:cubicBezTo>
                  <a:cubicBezTo>
                    <a:pt x="15439" y="3547"/>
                    <a:pt x="15262" y="3536"/>
                    <a:pt x="15092" y="3536"/>
                  </a:cubicBezTo>
                  <a:cubicBezTo>
                    <a:pt x="14998" y="3536"/>
                    <a:pt x="14906" y="3539"/>
                    <a:pt x="14817" y="3550"/>
                  </a:cubicBezTo>
                  <a:cubicBezTo>
                    <a:pt x="14815" y="3550"/>
                    <a:pt x="14813" y="3550"/>
                    <a:pt x="14811" y="3550"/>
                  </a:cubicBezTo>
                  <a:cubicBezTo>
                    <a:pt x="14680" y="3550"/>
                    <a:pt x="14808" y="2952"/>
                    <a:pt x="14477" y="2952"/>
                  </a:cubicBezTo>
                  <a:cubicBezTo>
                    <a:pt x="14466" y="2952"/>
                    <a:pt x="14454" y="2953"/>
                    <a:pt x="14441" y="2954"/>
                  </a:cubicBezTo>
                  <a:cubicBezTo>
                    <a:pt x="14214" y="2978"/>
                    <a:pt x="13995" y="3325"/>
                    <a:pt x="13885" y="3342"/>
                  </a:cubicBezTo>
                  <a:cubicBezTo>
                    <a:pt x="13885" y="3342"/>
                    <a:pt x="13023" y="588"/>
                    <a:pt x="11350" y="588"/>
                  </a:cubicBezTo>
                  <a:cubicBezTo>
                    <a:pt x="11289" y="588"/>
                    <a:pt x="11228" y="592"/>
                    <a:pt x="11165" y="599"/>
                  </a:cubicBezTo>
                  <a:cubicBezTo>
                    <a:pt x="10310" y="698"/>
                    <a:pt x="9413" y="1496"/>
                    <a:pt x="9667" y="3672"/>
                  </a:cubicBezTo>
                  <a:cubicBezTo>
                    <a:pt x="9740" y="4290"/>
                    <a:pt x="9790" y="4413"/>
                    <a:pt x="9684" y="4413"/>
                  </a:cubicBezTo>
                  <a:cubicBezTo>
                    <a:pt x="9614" y="4413"/>
                    <a:pt x="9475" y="4359"/>
                    <a:pt x="9229" y="4359"/>
                  </a:cubicBezTo>
                  <a:cubicBezTo>
                    <a:pt x="9165" y="4359"/>
                    <a:pt x="9093" y="4363"/>
                    <a:pt x="9013" y="4372"/>
                  </a:cubicBezTo>
                  <a:cubicBezTo>
                    <a:pt x="9009" y="4372"/>
                    <a:pt x="9006" y="4372"/>
                    <a:pt x="9002" y="4372"/>
                  </a:cubicBezTo>
                  <a:cubicBezTo>
                    <a:pt x="8606" y="4372"/>
                    <a:pt x="7731" y="2072"/>
                    <a:pt x="6183" y="2072"/>
                  </a:cubicBezTo>
                  <a:cubicBezTo>
                    <a:pt x="5988" y="2072"/>
                    <a:pt x="5782" y="2109"/>
                    <a:pt x="5566" y="2191"/>
                  </a:cubicBezTo>
                  <a:cubicBezTo>
                    <a:pt x="3530" y="2961"/>
                    <a:pt x="3617" y="6056"/>
                    <a:pt x="3226" y="6056"/>
                  </a:cubicBezTo>
                  <a:cubicBezTo>
                    <a:pt x="3165" y="6056"/>
                    <a:pt x="3092" y="5980"/>
                    <a:pt x="2997" y="5806"/>
                  </a:cubicBezTo>
                  <a:cubicBezTo>
                    <a:pt x="2639" y="5234"/>
                    <a:pt x="2540" y="4388"/>
                    <a:pt x="2043" y="3955"/>
                  </a:cubicBezTo>
                  <a:cubicBezTo>
                    <a:pt x="1568" y="3643"/>
                    <a:pt x="1128" y="3694"/>
                    <a:pt x="648" y="3382"/>
                  </a:cubicBezTo>
                  <a:cubicBezTo>
                    <a:pt x="388" y="3417"/>
                    <a:pt x="0" y="4123"/>
                    <a:pt x="52" y="4556"/>
                  </a:cubicBezTo>
                  <a:cubicBezTo>
                    <a:pt x="266" y="5760"/>
                    <a:pt x="775" y="6929"/>
                    <a:pt x="1325" y="7843"/>
                  </a:cubicBezTo>
                  <a:cubicBezTo>
                    <a:pt x="671" y="8086"/>
                    <a:pt x="225" y="8815"/>
                    <a:pt x="370" y="10041"/>
                  </a:cubicBezTo>
                  <a:cubicBezTo>
                    <a:pt x="490" y="11064"/>
                    <a:pt x="1258" y="13341"/>
                    <a:pt x="1926" y="13341"/>
                  </a:cubicBezTo>
                  <a:cubicBezTo>
                    <a:pt x="1938" y="13341"/>
                    <a:pt x="1949" y="13340"/>
                    <a:pt x="1961" y="13339"/>
                  </a:cubicBezTo>
                  <a:cubicBezTo>
                    <a:pt x="2135" y="13322"/>
                    <a:pt x="2314" y="13212"/>
                    <a:pt x="2459" y="13108"/>
                  </a:cubicBezTo>
                  <a:lnTo>
                    <a:pt x="29014" y="10834"/>
                  </a:lnTo>
                  <a:cubicBezTo>
                    <a:pt x="30524" y="10123"/>
                    <a:pt x="32201" y="9381"/>
                    <a:pt x="31877" y="6599"/>
                  </a:cubicBezTo>
                  <a:cubicBezTo>
                    <a:pt x="31630" y="4524"/>
                    <a:pt x="29987" y="3765"/>
                    <a:pt x="29248" y="3765"/>
                  </a:cubicBezTo>
                  <a:cubicBezTo>
                    <a:pt x="29212" y="3765"/>
                    <a:pt x="29178" y="3767"/>
                    <a:pt x="29146" y="3771"/>
                  </a:cubicBezTo>
                  <a:cubicBezTo>
                    <a:pt x="28169" y="3886"/>
                    <a:pt x="26948" y="5210"/>
                    <a:pt x="26550" y="5256"/>
                  </a:cubicBezTo>
                  <a:cubicBezTo>
                    <a:pt x="26540" y="5257"/>
                    <a:pt x="26530" y="5258"/>
                    <a:pt x="26520" y="5258"/>
                  </a:cubicBezTo>
                  <a:cubicBezTo>
                    <a:pt x="26105" y="5258"/>
                    <a:pt x="25795" y="4220"/>
                    <a:pt x="25349" y="4220"/>
                  </a:cubicBezTo>
                  <a:cubicBezTo>
                    <a:pt x="25338" y="4220"/>
                    <a:pt x="25327" y="4221"/>
                    <a:pt x="25317" y="4222"/>
                  </a:cubicBezTo>
                  <a:cubicBezTo>
                    <a:pt x="25293" y="4227"/>
                    <a:pt x="24970" y="4407"/>
                    <a:pt x="24697" y="4441"/>
                  </a:cubicBezTo>
                  <a:cubicBezTo>
                    <a:pt x="24666" y="4445"/>
                    <a:pt x="24635" y="4447"/>
                    <a:pt x="24604" y="4447"/>
                  </a:cubicBezTo>
                  <a:cubicBezTo>
                    <a:pt x="23232" y="4447"/>
                    <a:pt x="22556" y="803"/>
                    <a:pt x="21297" y="803"/>
                  </a:cubicBezTo>
                  <a:cubicBezTo>
                    <a:pt x="21272" y="803"/>
                    <a:pt x="21246" y="805"/>
                    <a:pt x="21221" y="808"/>
                  </a:cubicBezTo>
                  <a:cubicBezTo>
                    <a:pt x="20967" y="837"/>
                    <a:pt x="20729" y="976"/>
                    <a:pt x="20492" y="1005"/>
                  </a:cubicBezTo>
                  <a:cubicBezTo>
                    <a:pt x="20472" y="1007"/>
                    <a:pt x="20452" y="1008"/>
                    <a:pt x="20433" y="1008"/>
                  </a:cubicBezTo>
                  <a:cubicBezTo>
                    <a:pt x="19859" y="1008"/>
                    <a:pt x="19528" y="0"/>
                    <a:pt x="18954" y="0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0"/>
            <p:cNvSpPr/>
            <p:nvPr/>
          </p:nvSpPr>
          <p:spPr>
            <a:xfrm>
              <a:off x="4849974" y="3882539"/>
              <a:ext cx="4002500" cy="1293761"/>
            </a:xfrm>
            <a:custGeom>
              <a:avLst/>
              <a:gdLst/>
              <a:ahLst/>
              <a:cxnLst/>
              <a:rect l="l" t="t" r="r" b="b"/>
              <a:pathLst>
                <a:path w="95326" h="30813" extrusionOk="0">
                  <a:moveTo>
                    <a:pt x="95326" y="1"/>
                  </a:moveTo>
                  <a:lnTo>
                    <a:pt x="1" y="16529"/>
                  </a:lnTo>
                  <a:lnTo>
                    <a:pt x="53412" y="27405"/>
                  </a:lnTo>
                  <a:lnTo>
                    <a:pt x="84439" y="30813"/>
                  </a:lnTo>
                  <a:lnTo>
                    <a:pt x="95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0"/>
            <p:cNvSpPr/>
            <p:nvPr/>
          </p:nvSpPr>
          <p:spPr>
            <a:xfrm>
              <a:off x="813500" y="3874284"/>
              <a:ext cx="3411327" cy="1583504"/>
            </a:xfrm>
            <a:custGeom>
              <a:avLst/>
              <a:gdLst/>
              <a:ahLst/>
              <a:cxnLst/>
              <a:rect l="l" t="t" r="r" b="b"/>
              <a:pathLst>
                <a:path w="39249" h="18219" extrusionOk="0">
                  <a:moveTo>
                    <a:pt x="28096" y="0"/>
                  </a:moveTo>
                  <a:cubicBezTo>
                    <a:pt x="26413" y="0"/>
                    <a:pt x="24568" y="144"/>
                    <a:pt x="22600" y="446"/>
                  </a:cubicBezTo>
                  <a:cubicBezTo>
                    <a:pt x="12493" y="1991"/>
                    <a:pt x="2971" y="7128"/>
                    <a:pt x="1327" y="11913"/>
                  </a:cubicBezTo>
                  <a:cubicBezTo>
                    <a:pt x="0" y="15765"/>
                    <a:pt x="4191" y="18218"/>
                    <a:pt x="11150" y="18218"/>
                  </a:cubicBezTo>
                  <a:cubicBezTo>
                    <a:pt x="12833" y="18218"/>
                    <a:pt x="14679" y="18074"/>
                    <a:pt x="16648" y="17772"/>
                  </a:cubicBezTo>
                  <a:cubicBezTo>
                    <a:pt x="26755" y="16223"/>
                    <a:pt x="36282" y="11091"/>
                    <a:pt x="37926" y="6306"/>
                  </a:cubicBezTo>
                  <a:cubicBezTo>
                    <a:pt x="39249" y="2453"/>
                    <a:pt x="35057" y="0"/>
                    <a:pt x="2809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30"/>
            <p:cNvSpPr/>
            <p:nvPr/>
          </p:nvSpPr>
          <p:spPr>
            <a:xfrm>
              <a:off x="-1696248" y="3605114"/>
              <a:ext cx="3705969" cy="1377777"/>
            </a:xfrm>
            <a:custGeom>
              <a:avLst/>
              <a:gdLst/>
              <a:ahLst/>
              <a:cxnLst/>
              <a:rect l="l" t="t" r="r" b="b"/>
              <a:pathLst>
                <a:path w="42639" h="15852" extrusionOk="0">
                  <a:moveTo>
                    <a:pt x="19229" y="1"/>
                  </a:moveTo>
                  <a:cubicBezTo>
                    <a:pt x="11882" y="1"/>
                    <a:pt x="5365" y="1797"/>
                    <a:pt x="3073" y="4796"/>
                  </a:cubicBezTo>
                  <a:cubicBezTo>
                    <a:pt x="1" y="8811"/>
                    <a:pt x="5677" y="13474"/>
                    <a:pt x="15754" y="15204"/>
                  </a:cubicBezTo>
                  <a:cubicBezTo>
                    <a:pt x="18314" y="15643"/>
                    <a:pt x="20912" y="15851"/>
                    <a:pt x="23413" y="15851"/>
                  </a:cubicBezTo>
                  <a:cubicBezTo>
                    <a:pt x="30757" y="15851"/>
                    <a:pt x="37271" y="14057"/>
                    <a:pt x="39567" y="11062"/>
                  </a:cubicBezTo>
                  <a:cubicBezTo>
                    <a:pt x="42638" y="7041"/>
                    <a:pt x="36958" y="2378"/>
                    <a:pt x="26886" y="648"/>
                  </a:cubicBezTo>
                  <a:cubicBezTo>
                    <a:pt x="24327" y="209"/>
                    <a:pt x="21730" y="1"/>
                    <a:pt x="192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30"/>
            <p:cNvSpPr/>
            <p:nvPr/>
          </p:nvSpPr>
          <p:spPr>
            <a:xfrm>
              <a:off x="6666850" y="3834822"/>
              <a:ext cx="3411327" cy="1583504"/>
            </a:xfrm>
            <a:custGeom>
              <a:avLst/>
              <a:gdLst/>
              <a:ahLst/>
              <a:cxnLst/>
              <a:rect l="l" t="t" r="r" b="b"/>
              <a:pathLst>
                <a:path w="39249" h="18219" extrusionOk="0">
                  <a:moveTo>
                    <a:pt x="28096" y="0"/>
                  </a:moveTo>
                  <a:cubicBezTo>
                    <a:pt x="26413" y="0"/>
                    <a:pt x="24568" y="144"/>
                    <a:pt x="22600" y="446"/>
                  </a:cubicBezTo>
                  <a:cubicBezTo>
                    <a:pt x="12493" y="1991"/>
                    <a:pt x="2971" y="7128"/>
                    <a:pt x="1327" y="11913"/>
                  </a:cubicBezTo>
                  <a:cubicBezTo>
                    <a:pt x="0" y="15765"/>
                    <a:pt x="4191" y="18218"/>
                    <a:pt x="11150" y="18218"/>
                  </a:cubicBezTo>
                  <a:cubicBezTo>
                    <a:pt x="12833" y="18218"/>
                    <a:pt x="14679" y="18074"/>
                    <a:pt x="16648" y="17772"/>
                  </a:cubicBezTo>
                  <a:cubicBezTo>
                    <a:pt x="26755" y="16223"/>
                    <a:pt x="36282" y="11091"/>
                    <a:pt x="37926" y="6306"/>
                  </a:cubicBezTo>
                  <a:cubicBezTo>
                    <a:pt x="39249" y="2453"/>
                    <a:pt x="35057" y="0"/>
                    <a:pt x="2809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30"/>
            <p:cNvSpPr/>
            <p:nvPr/>
          </p:nvSpPr>
          <p:spPr>
            <a:xfrm>
              <a:off x="-950083" y="3981456"/>
              <a:ext cx="3459652" cy="692799"/>
            </a:xfrm>
            <a:custGeom>
              <a:avLst/>
              <a:gdLst/>
              <a:ahLst/>
              <a:cxnLst/>
              <a:rect l="l" t="t" r="r" b="b"/>
              <a:pathLst>
                <a:path w="39805" h="7971" extrusionOk="0">
                  <a:moveTo>
                    <a:pt x="22783" y="0"/>
                  </a:moveTo>
                  <a:cubicBezTo>
                    <a:pt x="15783" y="0"/>
                    <a:pt x="9204" y="230"/>
                    <a:pt x="2646" y="668"/>
                  </a:cubicBezTo>
                  <a:cubicBezTo>
                    <a:pt x="2646" y="668"/>
                    <a:pt x="1" y="7103"/>
                    <a:pt x="6099" y="7970"/>
                  </a:cubicBezTo>
                  <a:cubicBezTo>
                    <a:pt x="9674" y="7026"/>
                    <a:pt x="24063" y="1907"/>
                    <a:pt x="28841" y="1288"/>
                  </a:cubicBezTo>
                  <a:cubicBezTo>
                    <a:pt x="32787" y="778"/>
                    <a:pt x="36530" y="495"/>
                    <a:pt x="39804" y="414"/>
                  </a:cubicBezTo>
                  <a:cubicBezTo>
                    <a:pt x="33763" y="135"/>
                    <a:pt x="28150" y="0"/>
                    <a:pt x="227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30"/>
            <p:cNvSpPr/>
            <p:nvPr/>
          </p:nvSpPr>
          <p:spPr>
            <a:xfrm>
              <a:off x="-695074" y="4015006"/>
              <a:ext cx="4223895" cy="1076095"/>
            </a:xfrm>
            <a:custGeom>
              <a:avLst/>
              <a:gdLst/>
              <a:ahLst/>
              <a:cxnLst/>
              <a:rect l="l" t="t" r="r" b="b"/>
              <a:pathLst>
                <a:path w="48598" h="12381" extrusionOk="0">
                  <a:moveTo>
                    <a:pt x="28232" y="0"/>
                  </a:moveTo>
                  <a:cubicBezTo>
                    <a:pt x="17645" y="0"/>
                    <a:pt x="6826" y="232"/>
                    <a:pt x="1" y="757"/>
                  </a:cubicBezTo>
                  <a:cubicBezTo>
                    <a:pt x="1" y="757"/>
                    <a:pt x="788" y="11569"/>
                    <a:pt x="6890" y="12380"/>
                  </a:cubicBezTo>
                  <a:cubicBezTo>
                    <a:pt x="16449" y="7046"/>
                    <a:pt x="46162" y="6890"/>
                    <a:pt x="48597" y="317"/>
                  </a:cubicBezTo>
                  <a:cubicBezTo>
                    <a:pt x="42878" y="113"/>
                    <a:pt x="35611" y="0"/>
                    <a:pt x="28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30"/>
            <p:cNvSpPr/>
            <p:nvPr/>
          </p:nvSpPr>
          <p:spPr>
            <a:xfrm>
              <a:off x="1019063" y="4027521"/>
              <a:ext cx="437096" cy="49802"/>
            </a:xfrm>
            <a:custGeom>
              <a:avLst/>
              <a:gdLst/>
              <a:ahLst/>
              <a:cxnLst/>
              <a:rect l="l" t="t" r="r" b="b"/>
              <a:pathLst>
                <a:path w="5029" h="573" extrusionOk="0">
                  <a:moveTo>
                    <a:pt x="2440" y="1"/>
                  </a:moveTo>
                  <a:cubicBezTo>
                    <a:pt x="1605" y="1"/>
                    <a:pt x="772" y="64"/>
                    <a:pt x="1" y="202"/>
                  </a:cubicBezTo>
                  <a:cubicBezTo>
                    <a:pt x="585" y="432"/>
                    <a:pt x="1552" y="573"/>
                    <a:pt x="2548" y="573"/>
                  </a:cubicBezTo>
                  <a:cubicBezTo>
                    <a:pt x="3434" y="573"/>
                    <a:pt x="4344" y="461"/>
                    <a:pt x="5028" y="202"/>
                  </a:cubicBezTo>
                  <a:cubicBezTo>
                    <a:pt x="4208" y="72"/>
                    <a:pt x="3323" y="1"/>
                    <a:pt x="2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30"/>
            <p:cNvSpPr/>
            <p:nvPr/>
          </p:nvSpPr>
          <p:spPr>
            <a:xfrm>
              <a:off x="1046181" y="4040559"/>
              <a:ext cx="383295" cy="36591"/>
            </a:xfrm>
            <a:custGeom>
              <a:avLst/>
              <a:gdLst/>
              <a:ahLst/>
              <a:cxnLst/>
              <a:rect l="l" t="t" r="r" b="b"/>
              <a:pathLst>
                <a:path w="4410" h="421" extrusionOk="0">
                  <a:moveTo>
                    <a:pt x="2183" y="1"/>
                  </a:moveTo>
                  <a:cubicBezTo>
                    <a:pt x="1452" y="1"/>
                    <a:pt x="715" y="49"/>
                    <a:pt x="1" y="151"/>
                  </a:cubicBezTo>
                  <a:cubicBezTo>
                    <a:pt x="595" y="320"/>
                    <a:pt x="1404" y="420"/>
                    <a:pt x="2235" y="420"/>
                  </a:cubicBezTo>
                  <a:cubicBezTo>
                    <a:pt x="2990" y="420"/>
                    <a:pt x="3762" y="338"/>
                    <a:pt x="4409" y="151"/>
                  </a:cubicBezTo>
                  <a:cubicBezTo>
                    <a:pt x="3698" y="53"/>
                    <a:pt x="2944" y="1"/>
                    <a:pt x="2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0"/>
            <p:cNvSpPr/>
            <p:nvPr/>
          </p:nvSpPr>
          <p:spPr>
            <a:xfrm>
              <a:off x="1443991" y="1828050"/>
              <a:ext cx="649690" cy="298379"/>
            </a:xfrm>
            <a:custGeom>
              <a:avLst/>
              <a:gdLst/>
              <a:ahLst/>
              <a:cxnLst/>
              <a:rect l="l" t="t" r="r" b="b"/>
              <a:pathLst>
                <a:path w="7475" h="3433" extrusionOk="0">
                  <a:moveTo>
                    <a:pt x="0" y="0"/>
                  </a:moveTo>
                  <a:lnTo>
                    <a:pt x="0" y="377"/>
                  </a:lnTo>
                  <a:cubicBezTo>
                    <a:pt x="359" y="874"/>
                    <a:pt x="399" y="2332"/>
                    <a:pt x="6" y="2790"/>
                  </a:cubicBezTo>
                  <a:lnTo>
                    <a:pt x="6" y="3026"/>
                  </a:lnTo>
                  <a:cubicBezTo>
                    <a:pt x="6" y="3026"/>
                    <a:pt x="921" y="3433"/>
                    <a:pt x="1841" y="3433"/>
                  </a:cubicBezTo>
                  <a:cubicBezTo>
                    <a:pt x="1872" y="3433"/>
                    <a:pt x="1902" y="3432"/>
                    <a:pt x="1933" y="3431"/>
                  </a:cubicBezTo>
                  <a:cubicBezTo>
                    <a:pt x="4071" y="3364"/>
                    <a:pt x="3954" y="1753"/>
                    <a:pt x="6451" y="1753"/>
                  </a:cubicBezTo>
                  <a:cubicBezTo>
                    <a:pt x="6751" y="1753"/>
                    <a:pt x="7090" y="1777"/>
                    <a:pt x="7475" y="1829"/>
                  </a:cubicBezTo>
                  <a:cubicBezTo>
                    <a:pt x="6233" y="453"/>
                    <a:pt x="5106" y="113"/>
                    <a:pt x="4177" y="113"/>
                  </a:cubicBezTo>
                  <a:cubicBezTo>
                    <a:pt x="3265" y="113"/>
                    <a:pt x="2544" y="441"/>
                    <a:pt x="2094" y="441"/>
                  </a:cubicBezTo>
                  <a:cubicBezTo>
                    <a:pt x="1111" y="435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30"/>
            <p:cNvSpPr/>
            <p:nvPr/>
          </p:nvSpPr>
          <p:spPr>
            <a:xfrm>
              <a:off x="1443991" y="1828050"/>
              <a:ext cx="203642" cy="298379"/>
            </a:xfrm>
            <a:custGeom>
              <a:avLst/>
              <a:gdLst/>
              <a:ahLst/>
              <a:cxnLst/>
              <a:rect l="l" t="t" r="r" b="b"/>
              <a:pathLst>
                <a:path w="2343" h="3433" extrusionOk="0">
                  <a:moveTo>
                    <a:pt x="0" y="0"/>
                  </a:moveTo>
                  <a:lnTo>
                    <a:pt x="0" y="377"/>
                  </a:lnTo>
                  <a:cubicBezTo>
                    <a:pt x="359" y="874"/>
                    <a:pt x="399" y="2332"/>
                    <a:pt x="6" y="2790"/>
                  </a:cubicBezTo>
                  <a:lnTo>
                    <a:pt x="6" y="3026"/>
                  </a:lnTo>
                  <a:cubicBezTo>
                    <a:pt x="6" y="3026"/>
                    <a:pt x="921" y="3433"/>
                    <a:pt x="1841" y="3433"/>
                  </a:cubicBezTo>
                  <a:cubicBezTo>
                    <a:pt x="1872" y="3433"/>
                    <a:pt x="1902" y="3432"/>
                    <a:pt x="1933" y="3431"/>
                  </a:cubicBezTo>
                  <a:cubicBezTo>
                    <a:pt x="2083" y="3426"/>
                    <a:pt x="2216" y="3415"/>
                    <a:pt x="2343" y="3397"/>
                  </a:cubicBezTo>
                  <a:cubicBezTo>
                    <a:pt x="2268" y="2390"/>
                    <a:pt x="1140" y="1783"/>
                    <a:pt x="1267" y="353"/>
                  </a:cubicBezTo>
                  <a:cubicBezTo>
                    <a:pt x="579" y="22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30"/>
            <p:cNvSpPr/>
            <p:nvPr/>
          </p:nvSpPr>
          <p:spPr>
            <a:xfrm>
              <a:off x="1700912" y="1837872"/>
              <a:ext cx="287689" cy="219547"/>
            </a:xfrm>
            <a:custGeom>
              <a:avLst/>
              <a:gdLst/>
              <a:ahLst/>
              <a:cxnLst/>
              <a:rect l="l" t="t" r="r" b="b"/>
              <a:pathLst>
                <a:path w="3310" h="2526" extrusionOk="0">
                  <a:moveTo>
                    <a:pt x="1222" y="0"/>
                  </a:moveTo>
                  <a:cubicBezTo>
                    <a:pt x="763" y="0"/>
                    <a:pt x="351" y="83"/>
                    <a:pt x="0" y="165"/>
                  </a:cubicBezTo>
                  <a:cubicBezTo>
                    <a:pt x="724" y="622"/>
                    <a:pt x="1210" y="1513"/>
                    <a:pt x="1007" y="2526"/>
                  </a:cubicBezTo>
                  <a:cubicBezTo>
                    <a:pt x="1557" y="2115"/>
                    <a:pt x="2123" y="1687"/>
                    <a:pt x="3309" y="1647"/>
                  </a:cubicBezTo>
                  <a:cubicBezTo>
                    <a:pt x="2796" y="982"/>
                    <a:pt x="1939" y="403"/>
                    <a:pt x="1389" y="4"/>
                  </a:cubicBezTo>
                  <a:cubicBezTo>
                    <a:pt x="1333" y="2"/>
                    <a:pt x="1277" y="0"/>
                    <a:pt x="12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30"/>
            <p:cNvSpPr/>
            <p:nvPr/>
          </p:nvSpPr>
          <p:spPr>
            <a:xfrm>
              <a:off x="1428868" y="1820576"/>
              <a:ext cx="16688" cy="2227545"/>
            </a:xfrm>
            <a:custGeom>
              <a:avLst/>
              <a:gdLst/>
              <a:ahLst/>
              <a:cxnLst/>
              <a:rect l="l" t="t" r="r" b="b"/>
              <a:pathLst>
                <a:path w="192" h="25629" extrusionOk="0">
                  <a:moveTo>
                    <a:pt x="1" y="0"/>
                  </a:moveTo>
                  <a:lnTo>
                    <a:pt x="1" y="25629"/>
                  </a:lnTo>
                  <a:lnTo>
                    <a:pt x="191" y="25618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30"/>
            <p:cNvSpPr/>
            <p:nvPr/>
          </p:nvSpPr>
          <p:spPr>
            <a:xfrm>
              <a:off x="1428868" y="2181012"/>
              <a:ext cx="16688" cy="1548912"/>
            </a:xfrm>
            <a:custGeom>
              <a:avLst/>
              <a:gdLst/>
              <a:ahLst/>
              <a:cxnLst/>
              <a:rect l="l" t="t" r="r" b="b"/>
              <a:pathLst>
                <a:path w="192" h="17821" extrusionOk="0">
                  <a:moveTo>
                    <a:pt x="1" y="1"/>
                  </a:moveTo>
                  <a:lnTo>
                    <a:pt x="1" y="17820"/>
                  </a:lnTo>
                  <a:cubicBezTo>
                    <a:pt x="70" y="17716"/>
                    <a:pt x="134" y="17605"/>
                    <a:pt x="191" y="17490"/>
                  </a:cubicBezTo>
                  <a:lnTo>
                    <a:pt x="191" y="262"/>
                  </a:lnTo>
                  <a:cubicBezTo>
                    <a:pt x="134" y="169"/>
                    <a:pt x="70" y="88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0"/>
            <p:cNvSpPr/>
            <p:nvPr/>
          </p:nvSpPr>
          <p:spPr>
            <a:xfrm>
              <a:off x="1421306" y="1815013"/>
              <a:ext cx="32332" cy="14167"/>
            </a:xfrm>
            <a:custGeom>
              <a:avLst/>
              <a:gdLst/>
              <a:ahLst/>
              <a:cxnLst/>
              <a:rect l="l" t="t" r="r" b="b"/>
              <a:pathLst>
                <a:path w="372" h="163" extrusionOk="0">
                  <a:moveTo>
                    <a:pt x="186" y="0"/>
                  </a:moveTo>
                  <a:cubicBezTo>
                    <a:pt x="88" y="0"/>
                    <a:pt x="0" y="35"/>
                    <a:pt x="0" y="81"/>
                  </a:cubicBezTo>
                  <a:cubicBezTo>
                    <a:pt x="0" y="121"/>
                    <a:pt x="88" y="163"/>
                    <a:pt x="186" y="163"/>
                  </a:cubicBezTo>
                  <a:cubicBezTo>
                    <a:pt x="285" y="163"/>
                    <a:pt x="371" y="121"/>
                    <a:pt x="371" y="81"/>
                  </a:cubicBezTo>
                  <a:cubicBezTo>
                    <a:pt x="371" y="35"/>
                    <a:pt x="28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0"/>
            <p:cNvSpPr/>
            <p:nvPr/>
          </p:nvSpPr>
          <p:spPr>
            <a:xfrm>
              <a:off x="1019063" y="4044557"/>
              <a:ext cx="8692" cy="3564"/>
            </a:xfrm>
            <a:custGeom>
              <a:avLst/>
              <a:gdLst/>
              <a:ahLst/>
              <a:cxnLst/>
              <a:rect l="l" t="t" r="r" b="b"/>
              <a:pathLst>
                <a:path w="100" h="41" extrusionOk="0">
                  <a:moveTo>
                    <a:pt x="99" y="41"/>
                  </a:moveTo>
                  <a:lnTo>
                    <a:pt x="99" y="41"/>
                  </a:lnTo>
                  <a:lnTo>
                    <a:pt x="99" y="41"/>
                  </a:lnTo>
                  <a:close/>
                  <a:moveTo>
                    <a:pt x="88" y="35"/>
                  </a:moveTo>
                  <a:lnTo>
                    <a:pt x="94" y="41"/>
                  </a:lnTo>
                  <a:lnTo>
                    <a:pt x="88" y="35"/>
                  </a:lnTo>
                  <a:close/>
                  <a:moveTo>
                    <a:pt x="81" y="35"/>
                  </a:moveTo>
                  <a:lnTo>
                    <a:pt x="88" y="35"/>
                  </a:lnTo>
                  <a:lnTo>
                    <a:pt x="81" y="35"/>
                  </a:lnTo>
                  <a:close/>
                  <a:moveTo>
                    <a:pt x="1" y="6"/>
                  </a:moveTo>
                  <a:cubicBezTo>
                    <a:pt x="30" y="12"/>
                    <a:pt x="53" y="24"/>
                    <a:pt x="81" y="35"/>
                  </a:cubicBezTo>
                  <a:cubicBezTo>
                    <a:pt x="53" y="24"/>
                    <a:pt x="30" y="12"/>
                    <a:pt x="1" y="6"/>
                  </a:cubicBezTo>
                  <a:close/>
                  <a:moveTo>
                    <a:pt x="19" y="1"/>
                  </a:moveTo>
                  <a:cubicBezTo>
                    <a:pt x="12" y="1"/>
                    <a:pt x="6" y="6"/>
                    <a:pt x="1" y="6"/>
                  </a:cubicBezTo>
                  <a:lnTo>
                    <a:pt x="1" y="6"/>
                  </a:lnTo>
                  <a:cubicBezTo>
                    <a:pt x="6" y="6"/>
                    <a:pt x="12" y="1"/>
                    <a:pt x="19" y="1"/>
                  </a:cubicBezTo>
                  <a:close/>
                  <a:moveTo>
                    <a:pt x="35" y="1"/>
                  </a:moveTo>
                  <a:lnTo>
                    <a:pt x="30" y="1"/>
                  </a:lnTo>
                  <a:close/>
                </a:path>
              </a:pathLst>
            </a:custGeom>
            <a:solidFill>
              <a:srgbClr val="888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30"/>
            <p:cNvSpPr/>
            <p:nvPr/>
          </p:nvSpPr>
          <p:spPr>
            <a:xfrm>
              <a:off x="1019063" y="4028477"/>
              <a:ext cx="165052" cy="45370"/>
            </a:xfrm>
            <a:custGeom>
              <a:avLst/>
              <a:gdLst/>
              <a:ahLst/>
              <a:cxnLst/>
              <a:rect l="l" t="t" r="r" b="b"/>
              <a:pathLst>
                <a:path w="1899" h="522" extrusionOk="0">
                  <a:moveTo>
                    <a:pt x="1899" y="1"/>
                  </a:moveTo>
                  <a:lnTo>
                    <a:pt x="1899" y="1"/>
                  </a:lnTo>
                  <a:cubicBezTo>
                    <a:pt x="1261" y="23"/>
                    <a:pt x="625" y="82"/>
                    <a:pt x="35" y="186"/>
                  </a:cubicBezTo>
                  <a:lnTo>
                    <a:pt x="19" y="186"/>
                  </a:lnTo>
                  <a:cubicBezTo>
                    <a:pt x="12" y="186"/>
                    <a:pt x="6" y="191"/>
                    <a:pt x="1" y="191"/>
                  </a:cubicBezTo>
                  <a:cubicBezTo>
                    <a:pt x="30" y="197"/>
                    <a:pt x="53" y="209"/>
                    <a:pt x="81" y="220"/>
                  </a:cubicBezTo>
                  <a:lnTo>
                    <a:pt x="88" y="220"/>
                  </a:lnTo>
                  <a:lnTo>
                    <a:pt x="94" y="226"/>
                  </a:lnTo>
                  <a:lnTo>
                    <a:pt x="99" y="226"/>
                  </a:lnTo>
                  <a:cubicBezTo>
                    <a:pt x="492" y="365"/>
                    <a:pt x="1031" y="469"/>
                    <a:pt x="1621" y="522"/>
                  </a:cubicBezTo>
                  <a:cubicBezTo>
                    <a:pt x="1135" y="474"/>
                    <a:pt x="684" y="394"/>
                    <a:pt x="313" y="290"/>
                  </a:cubicBezTo>
                  <a:cubicBezTo>
                    <a:pt x="823" y="220"/>
                    <a:pt x="1343" y="175"/>
                    <a:pt x="1864" y="151"/>
                  </a:cubicBezTo>
                  <a:lnTo>
                    <a:pt x="1864" y="140"/>
                  </a:lnTo>
                  <a:cubicBezTo>
                    <a:pt x="1864" y="93"/>
                    <a:pt x="1881" y="47"/>
                    <a:pt x="1899" y="1"/>
                  </a:cubicBezTo>
                  <a:close/>
                </a:path>
              </a:pathLst>
            </a:custGeom>
            <a:solidFill>
              <a:srgbClr val="4525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30"/>
            <p:cNvSpPr/>
            <p:nvPr/>
          </p:nvSpPr>
          <p:spPr>
            <a:xfrm>
              <a:off x="1046181" y="4041515"/>
              <a:ext cx="164009" cy="35374"/>
            </a:xfrm>
            <a:custGeom>
              <a:avLst/>
              <a:gdLst/>
              <a:ahLst/>
              <a:cxnLst/>
              <a:rect l="l" t="t" r="r" b="b"/>
              <a:pathLst>
                <a:path w="1887" h="407" extrusionOk="0">
                  <a:moveTo>
                    <a:pt x="1552" y="1"/>
                  </a:moveTo>
                  <a:cubicBezTo>
                    <a:pt x="1031" y="25"/>
                    <a:pt x="511" y="70"/>
                    <a:pt x="1" y="140"/>
                  </a:cubicBezTo>
                  <a:cubicBezTo>
                    <a:pt x="372" y="244"/>
                    <a:pt x="823" y="324"/>
                    <a:pt x="1309" y="372"/>
                  </a:cubicBezTo>
                  <a:cubicBezTo>
                    <a:pt x="1499" y="388"/>
                    <a:pt x="1691" y="399"/>
                    <a:pt x="1887" y="406"/>
                  </a:cubicBezTo>
                  <a:cubicBezTo>
                    <a:pt x="1685" y="284"/>
                    <a:pt x="1563" y="151"/>
                    <a:pt x="1552" y="1"/>
                  </a:cubicBezTo>
                  <a:close/>
                </a:path>
              </a:pathLst>
            </a:custGeom>
            <a:solidFill>
              <a:srgbClr val="A27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30"/>
            <p:cNvSpPr/>
            <p:nvPr/>
          </p:nvSpPr>
          <p:spPr>
            <a:xfrm>
              <a:off x="519824" y="3824314"/>
              <a:ext cx="240841" cy="241015"/>
            </a:xfrm>
            <a:custGeom>
              <a:avLst/>
              <a:gdLst/>
              <a:ahLst/>
              <a:cxnLst/>
              <a:rect l="l" t="t" r="r" b="b"/>
              <a:pathLst>
                <a:path w="2771" h="2773" extrusionOk="0">
                  <a:moveTo>
                    <a:pt x="1382" y="1"/>
                  </a:moveTo>
                  <a:cubicBezTo>
                    <a:pt x="618" y="1"/>
                    <a:pt x="0" y="620"/>
                    <a:pt x="0" y="1384"/>
                  </a:cubicBezTo>
                  <a:cubicBezTo>
                    <a:pt x="0" y="2153"/>
                    <a:pt x="618" y="2772"/>
                    <a:pt x="1382" y="2772"/>
                  </a:cubicBezTo>
                  <a:cubicBezTo>
                    <a:pt x="2153" y="2772"/>
                    <a:pt x="2770" y="2153"/>
                    <a:pt x="2770" y="1384"/>
                  </a:cubicBezTo>
                  <a:cubicBezTo>
                    <a:pt x="2770" y="620"/>
                    <a:pt x="2153" y="1"/>
                    <a:pt x="13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30"/>
            <p:cNvSpPr/>
            <p:nvPr/>
          </p:nvSpPr>
          <p:spPr>
            <a:xfrm>
              <a:off x="530775" y="3841958"/>
              <a:ext cx="229890" cy="223372"/>
            </a:xfrm>
            <a:custGeom>
              <a:avLst/>
              <a:gdLst/>
              <a:ahLst/>
              <a:cxnLst/>
              <a:rect l="l" t="t" r="r" b="b"/>
              <a:pathLst>
                <a:path w="2645" h="2570" extrusionOk="0">
                  <a:moveTo>
                    <a:pt x="1979" y="0"/>
                  </a:moveTo>
                  <a:lnTo>
                    <a:pt x="1979" y="0"/>
                  </a:lnTo>
                  <a:cubicBezTo>
                    <a:pt x="2061" y="179"/>
                    <a:pt x="2107" y="377"/>
                    <a:pt x="2107" y="578"/>
                  </a:cubicBezTo>
                  <a:cubicBezTo>
                    <a:pt x="2107" y="1349"/>
                    <a:pt x="1488" y="1966"/>
                    <a:pt x="724" y="1966"/>
                  </a:cubicBezTo>
                  <a:cubicBezTo>
                    <a:pt x="458" y="1966"/>
                    <a:pt x="209" y="1891"/>
                    <a:pt x="1" y="1765"/>
                  </a:cubicBezTo>
                  <a:lnTo>
                    <a:pt x="1" y="1765"/>
                  </a:lnTo>
                  <a:cubicBezTo>
                    <a:pt x="222" y="2239"/>
                    <a:pt x="701" y="2569"/>
                    <a:pt x="1256" y="2569"/>
                  </a:cubicBezTo>
                  <a:cubicBezTo>
                    <a:pt x="2027" y="2569"/>
                    <a:pt x="2644" y="1950"/>
                    <a:pt x="2644" y="1181"/>
                  </a:cubicBezTo>
                  <a:cubicBezTo>
                    <a:pt x="2644" y="682"/>
                    <a:pt x="2379" y="243"/>
                    <a:pt x="19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0"/>
            <p:cNvSpPr/>
            <p:nvPr/>
          </p:nvSpPr>
          <p:spPr>
            <a:xfrm>
              <a:off x="521301" y="3825792"/>
              <a:ext cx="231368" cy="231455"/>
            </a:xfrm>
            <a:custGeom>
              <a:avLst/>
              <a:gdLst/>
              <a:ahLst/>
              <a:cxnLst/>
              <a:rect l="l" t="t" r="r" b="b"/>
              <a:pathLst>
                <a:path w="2662" h="2663" extrusionOk="0">
                  <a:moveTo>
                    <a:pt x="1330" y="0"/>
                  </a:moveTo>
                  <a:cubicBezTo>
                    <a:pt x="596" y="0"/>
                    <a:pt x="0" y="597"/>
                    <a:pt x="0" y="1332"/>
                  </a:cubicBezTo>
                  <a:cubicBezTo>
                    <a:pt x="0" y="2066"/>
                    <a:pt x="596" y="2662"/>
                    <a:pt x="1330" y="2662"/>
                  </a:cubicBezTo>
                  <a:cubicBezTo>
                    <a:pt x="2066" y="2662"/>
                    <a:pt x="2662" y="2066"/>
                    <a:pt x="2662" y="1332"/>
                  </a:cubicBezTo>
                  <a:cubicBezTo>
                    <a:pt x="2662" y="597"/>
                    <a:pt x="2066" y="0"/>
                    <a:pt x="13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0"/>
            <p:cNvSpPr/>
            <p:nvPr/>
          </p:nvSpPr>
          <p:spPr>
            <a:xfrm>
              <a:off x="525821" y="3827791"/>
              <a:ext cx="215288" cy="213811"/>
            </a:xfrm>
            <a:custGeom>
              <a:avLst/>
              <a:gdLst/>
              <a:ahLst/>
              <a:cxnLst/>
              <a:rect l="l" t="t" r="r" b="b"/>
              <a:pathLst>
                <a:path w="2477" h="2460" extrusionOk="0">
                  <a:moveTo>
                    <a:pt x="1238" y="1"/>
                  </a:moveTo>
                  <a:cubicBezTo>
                    <a:pt x="556" y="1"/>
                    <a:pt x="1" y="556"/>
                    <a:pt x="1" y="1234"/>
                  </a:cubicBezTo>
                  <a:cubicBezTo>
                    <a:pt x="1" y="1910"/>
                    <a:pt x="556" y="2460"/>
                    <a:pt x="1238" y="2460"/>
                  </a:cubicBezTo>
                  <a:cubicBezTo>
                    <a:pt x="1921" y="2460"/>
                    <a:pt x="2476" y="1910"/>
                    <a:pt x="2476" y="1234"/>
                  </a:cubicBezTo>
                  <a:cubicBezTo>
                    <a:pt x="2476" y="556"/>
                    <a:pt x="1921" y="1"/>
                    <a:pt x="1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0"/>
            <p:cNvSpPr/>
            <p:nvPr/>
          </p:nvSpPr>
          <p:spPr>
            <a:xfrm>
              <a:off x="598221" y="3828312"/>
              <a:ext cx="28682" cy="5649"/>
            </a:xfrm>
            <a:custGeom>
              <a:avLst/>
              <a:gdLst/>
              <a:ahLst/>
              <a:cxnLst/>
              <a:rect l="l" t="t" r="r" b="b"/>
              <a:pathLst>
                <a:path w="330" h="65" extrusionOk="0">
                  <a:moveTo>
                    <a:pt x="301" y="0"/>
                  </a:moveTo>
                  <a:cubicBezTo>
                    <a:pt x="202" y="0"/>
                    <a:pt x="98" y="24"/>
                    <a:pt x="1" y="64"/>
                  </a:cubicBezTo>
                  <a:cubicBezTo>
                    <a:pt x="105" y="30"/>
                    <a:pt x="215" y="6"/>
                    <a:pt x="330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0"/>
            <p:cNvSpPr/>
            <p:nvPr/>
          </p:nvSpPr>
          <p:spPr>
            <a:xfrm>
              <a:off x="578578" y="3828312"/>
              <a:ext cx="52323" cy="17731"/>
            </a:xfrm>
            <a:custGeom>
              <a:avLst/>
              <a:gdLst/>
              <a:ahLst/>
              <a:cxnLst/>
              <a:rect l="l" t="t" r="r" b="b"/>
              <a:pathLst>
                <a:path w="602" h="204" extrusionOk="0">
                  <a:moveTo>
                    <a:pt x="556" y="0"/>
                  </a:moveTo>
                  <a:cubicBezTo>
                    <a:pt x="441" y="6"/>
                    <a:pt x="331" y="30"/>
                    <a:pt x="227" y="64"/>
                  </a:cubicBezTo>
                  <a:cubicBezTo>
                    <a:pt x="145" y="99"/>
                    <a:pt x="64" y="145"/>
                    <a:pt x="1" y="203"/>
                  </a:cubicBezTo>
                  <a:cubicBezTo>
                    <a:pt x="163" y="110"/>
                    <a:pt x="342" y="48"/>
                    <a:pt x="527" y="30"/>
                  </a:cubicBezTo>
                  <a:cubicBezTo>
                    <a:pt x="521" y="24"/>
                    <a:pt x="516" y="24"/>
                    <a:pt x="521" y="19"/>
                  </a:cubicBezTo>
                  <a:cubicBezTo>
                    <a:pt x="527" y="13"/>
                    <a:pt x="562" y="6"/>
                    <a:pt x="602" y="6"/>
                  </a:cubicBezTo>
                  <a:cubicBezTo>
                    <a:pt x="585" y="0"/>
                    <a:pt x="567" y="0"/>
                    <a:pt x="556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0"/>
            <p:cNvSpPr/>
            <p:nvPr/>
          </p:nvSpPr>
          <p:spPr>
            <a:xfrm>
              <a:off x="525386" y="3967376"/>
              <a:ext cx="7475" cy="21120"/>
            </a:xfrm>
            <a:custGeom>
              <a:avLst/>
              <a:gdLst/>
              <a:ahLst/>
              <a:cxnLst/>
              <a:rect l="l" t="t" r="r" b="b"/>
              <a:pathLst>
                <a:path w="86" h="243" extrusionOk="0">
                  <a:moveTo>
                    <a:pt x="12" y="1"/>
                  </a:moveTo>
                  <a:cubicBezTo>
                    <a:pt x="0" y="1"/>
                    <a:pt x="7" y="39"/>
                    <a:pt x="17" y="96"/>
                  </a:cubicBezTo>
                  <a:cubicBezTo>
                    <a:pt x="34" y="154"/>
                    <a:pt x="57" y="218"/>
                    <a:pt x="75" y="235"/>
                  </a:cubicBezTo>
                  <a:cubicBezTo>
                    <a:pt x="78" y="240"/>
                    <a:pt x="79" y="242"/>
                    <a:pt x="81" y="242"/>
                  </a:cubicBezTo>
                  <a:cubicBezTo>
                    <a:pt x="86" y="242"/>
                    <a:pt x="84" y="209"/>
                    <a:pt x="75" y="154"/>
                  </a:cubicBezTo>
                  <a:cubicBezTo>
                    <a:pt x="57" y="85"/>
                    <a:pt x="28" y="15"/>
                    <a:pt x="17" y="3"/>
                  </a:cubicBezTo>
                  <a:cubicBezTo>
                    <a:pt x="15" y="2"/>
                    <a:pt x="13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0"/>
            <p:cNvSpPr/>
            <p:nvPr/>
          </p:nvSpPr>
          <p:spPr>
            <a:xfrm>
              <a:off x="523300" y="3936434"/>
              <a:ext cx="4520" cy="22337"/>
            </a:xfrm>
            <a:custGeom>
              <a:avLst/>
              <a:gdLst/>
              <a:ahLst/>
              <a:cxnLst/>
              <a:rect l="l" t="t" r="r" b="b"/>
              <a:pathLst>
                <a:path w="52" h="257" extrusionOk="0">
                  <a:moveTo>
                    <a:pt x="25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2" y="1"/>
                    <a:pt x="1" y="59"/>
                    <a:pt x="1" y="128"/>
                  </a:cubicBezTo>
                  <a:cubicBezTo>
                    <a:pt x="1" y="192"/>
                    <a:pt x="12" y="249"/>
                    <a:pt x="23" y="255"/>
                  </a:cubicBezTo>
                  <a:cubicBezTo>
                    <a:pt x="25" y="256"/>
                    <a:pt x="26" y="256"/>
                    <a:pt x="28" y="256"/>
                  </a:cubicBezTo>
                  <a:cubicBezTo>
                    <a:pt x="43" y="256"/>
                    <a:pt x="52" y="201"/>
                    <a:pt x="46" y="128"/>
                  </a:cubicBezTo>
                  <a:cubicBezTo>
                    <a:pt x="46" y="57"/>
                    <a:pt x="36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0"/>
            <p:cNvSpPr/>
            <p:nvPr/>
          </p:nvSpPr>
          <p:spPr>
            <a:xfrm>
              <a:off x="524778" y="3905927"/>
              <a:ext cx="7127" cy="21555"/>
            </a:xfrm>
            <a:custGeom>
              <a:avLst/>
              <a:gdLst/>
              <a:ahLst/>
              <a:cxnLst/>
              <a:rect l="l" t="t" r="r" b="b"/>
              <a:pathLst>
                <a:path w="82" h="248" extrusionOk="0">
                  <a:moveTo>
                    <a:pt x="71" y="1"/>
                  </a:moveTo>
                  <a:cubicBezTo>
                    <a:pt x="69" y="1"/>
                    <a:pt x="67" y="2"/>
                    <a:pt x="64" y="4"/>
                  </a:cubicBezTo>
                  <a:cubicBezTo>
                    <a:pt x="53" y="28"/>
                    <a:pt x="29" y="85"/>
                    <a:pt x="18" y="149"/>
                  </a:cubicBezTo>
                  <a:cubicBezTo>
                    <a:pt x="1" y="209"/>
                    <a:pt x="0" y="248"/>
                    <a:pt x="11" y="248"/>
                  </a:cubicBezTo>
                  <a:cubicBezTo>
                    <a:pt x="11" y="248"/>
                    <a:pt x="12" y="248"/>
                    <a:pt x="13" y="247"/>
                  </a:cubicBezTo>
                  <a:cubicBezTo>
                    <a:pt x="29" y="236"/>
                    <a:pt x="53" y="172"/>
                    <a:pt x="70" y="97"/>
                  </a:cubicBezTo>
                  <a:cubicBezTo>
                    <a:pt x="80" y="39"/>
                    <a:pt x="82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0"/>
            <p:cNvSpPr/>
            <p:nvPr/>
          </p:nvSpPr>
          <p:spPr>
            <a:xfrm>
              <a:off x="558153" y="4028825"/>
              <a:ext cx="16948" cy="13385"/>
            </a:xfrm>
            <a:custGeom>
              <a:avLst/>
              <a:gdLst/>
              <a:ahLst/>
              <a:cxnLst/>
              <a:rect l="l" t="t" r="r" b="b"/>
              <a:pathLst>
                <a:path w="195" h="154" extrusionOk="0">
                  <a:moveTo>
                    <a:pt x="5" y="0"/>
                  </a:moveTo>
                  <a:cubicBezTo>
                    <a:pt x="0" y="0"/>
                    <a:pt x="6" y="9"/>
                    <a:pt x="22" y="25"/>
                  </a:cubicBezTo>
                  <a:cubicBezTo>
                    <a:pt x="56" y="59"/>
                    <a:pt x="108" y="101"/>
                    <a:pt x="150" y="129"/>
                  </a:cubicBezTo>
                  <a:cubicBezTo>
                    <a:pt x="172" y="145"/>
                    <a:pt x="187" y="154"/>
                    <a:pt x="191" y="154"/>
                  </a:cubicBezTo>
                  <a:cubicBezTo>
                    <a:pt x="194" y="154"/>
                    <a:pt x="190" y="148"/>
                    <a:pt x="177" y="136"/>
                  </a:cubicBezTo>
                  <a:cubicBezTo>
                    <a:pt x="150" y="101"/>
                    <a:pt x="86" y="48"/>
                    <a:pt x="38" y="19"/>
                  </a:cubicBezTo>
                  <a:cubicBezTo>
                    <a:pt x="20" y="6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0"/>
            <p:cNvSpPr/>
            <p:nvPr/>
          </p:nvSpPr>
          <p:spPr>
            <a:xfrm>
              <a:off x="545550" y="4006662"/>
              <a:ext cx="17383" cy="19556"/>
            </a:xfrm>
            <a:custGeom>
              <a:avLst/>
              <a:gdLst/>
              <a:ahLst/>
              <a:cxnLst/>
              <a:rect l="l" t="t" r="r" b="b"/>
              <a:pathLst>
                <a:path w="200" h="225" extrusionOk="0">
                  <a:moveTo>
                    <a:pt x="21" y="1"/>
                  </a:moveTo>
                  <a:cubicBezTo>
                    <a:pt x="1" y="1"/>
                    <a:pt x="0" y="27"/>
                    <a:pt x="22" y="66"/>
                  </a:cubicBezTo>
                  <a:cubicBezTo>
                    <a:pt x="45" y="119"/>
                    <a:pt x="103" y="183"/>
                    <a:pt x="143" y="210"/>
                  </a:cubicBezTo>
                  <a:cubicBezTo>
                    <a:pt x="158" y="220"/>
                    <a:pt x="170" y="224"/>
                    <a:pt x="179" y="224"/>
                  </a:cubicBezTo>
                  <a:cubicBezTo>
                    <a:pt x="197" y="224"/>
                    <a:pt x="199" y="204"/>
                    <a:pt x="183" y="164"/>
                  </a:cubicBezTo>
                  <a:cubicBezTo>
                    <a:pt x="156" y="106"/>
                    <a:pt x="92" y="31"/>
                    <a:pt x="45" y="9"/>
                  </a:cubicBezTo>
                  <a:cubicBezTo>
                    <a:pt x="35" y="3"/>
                    <a:pt x="27" y="1"/>
                    <a:pt x="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0"/>
            <p:cNvSpPr/>
            <p:nvPr/>
          </p:nvSpPr>
          <p:spPr>
            <a:xfrm>
              <a:off x="535555" y="3973460"/>
              <a:ext cx="17296" cy="25901"/>
            </a:xfrm>
            <a:custGeom>
              <a:avLst/>
              <a:gdLst/>
              <a:ahLst/>
              <a:cxnLst/>
              <a:rect l="l" t="t" r="r" b="b"/>
              <a:pathLst>
                <a:path w="199" h="298" extrusionOk="0">
                  <a:moveTo>
                    <a:pt x="52" y="1"/>
                  </a:moveTo>
                  <a:cubicBezTo>
                    <a:pt x="17" y="1"/>
                    <a:pt x="0" y="51"/>
                    <a:pt x="15" y="119"/>
                  </a:cubicBezTo>
                  <a:cubicBezTo>
                    <a:pt x="33" y="194"/>
                    <a:pt x="85" y="269"/>
                    <a:pt x="125" y="292"/>
                  </a:cubicBezTo>
                  <a:cubicBezTo>
                    <a:pt x="134" y="296"/>
                    <a:pt x="142" y="298"/>
                    <a:pt x="149" y="298"/>
                  </a:cubicBezTo>
                  <a:cubicBezTo>
                    <a:pt x="184" y="298"/>
                    <a:pt x="198" y="254"/>
                    <a:pt x="183" y="183"/>
                  </a:cubicBezTo>
                  <a:cubicBezTo>
                    <a:pt x="167" y="95"/>
                    <a:pt x="114" y="15"/>
                    <a:pt x="62" y="2"/>
                  </a:cubicBezTo>
                  <a:cubicBezTo>
                    <a:pt x="59" y="1"/>
                    <a:pt x="55" y="1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0"/>
            <p:cNvSpPr/>
            <p:nvPr/>
          </p:nvSpPr>
          <p:spPr>
            <a:xfrm>
              <a:off x="532861" y="3933914"/>
              <a:ext cx="14689" cy="28856"/>
            </a:xfrm>
            <a:custGeom>
              <a:avLst/>
              <a:gdLst/>
              <a:ahLst/>
              <a:cxnLst/>
              <a:rect l="l" t="t" r="r" b="b"/>
              <a:pathLst>
                <a:path w="169" h="332" extrusionOk="0">
                  <a:moveTo>
                    <a:pt x="81" y="0"/>
                  </a:moveTo>
                  <a:cubicBezTo>
                    <a:pt x="79" y="0"/>
                    <a:pt x="77" y="0"/>
                    <a:pt x="75" y="0"/>
                  </a:cubicBezTo>
                  <a:cubicBezTo>
                    <a:pt x="35" y="0"/>
                    <a:pt x="0" y="75"/>
                    <a:pt x="0" y="163"/>
                  </a:cubicBezTo>
                  <a:cubicBezTo>
                    <a:pt x="0" y="249"/>
                    <a:pt x="35" y="325"/>
                    <a:pt x="81" y="331"/>
                  </a:cubicBezTo>
                  <a:cubicBezTo>
                    <a:pt x="83" y="331"/>
                    <a:pt x="84" y="331"/>
                    <a:pt x="86" y="331"/>
                  </a:cubicBezTo>
                  <a:cubicBezTo>
                    <a:pt x="131" y="331"/>
                    <a:pt x="168" y="263"/>
                    <a:pt x="168" y="168"/>
                  </a:cubicBezTo>
                  <a:cubicBezTo>
                    <a:pt x="168" y="73"/>
                    <a:pt x="131" y="0"/>
                    <a:pt x="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0"/>
            <p:cNvSpPr/>
            <p:nvPr/>
          </p:nvSpPr>
          <p:spPr>
            <a:xfrm>
              <a:off x="534425" y="3896280"/>
              <a:ext cx="17383" cy="26248"/>
            </a:xfrm>
            <a:custGeom>
              <a:avLst/>
              <a:gdLst/>
              <a:ahLst/>
              <a:cxnLst/>
              <a:rect l="l" t="t" r="r" b="b"/>
              <a:pathLst>
                <a:path w="200" h="302" extrusionOk="0">
                  <a:moveTo>
                    <a:pt x="144" y="0"/>
                  </a:moveTo>
                  <a:cubicBezTo>
                    <a:pt x="137" y="0"/>
                    <a:pt x="130" y="2"/>
                    <a:pt x="121" y="6"/>
                  </a:cubicBezTo>
                  <a:cubicBezTo>
                    <a:pt x="81" y="22"/>
                    <a:pt x="34" y="99"/>
                    <a:pt x="17" y="174"/>
                  </a:cubicBezTo>
                  <a:cubicBezTo>
                    <a:pt x="1" y="247"/>
                    <a:pt x="19" y="302"/>
                    <a:pt x="56" y="302"/>
                  </a:cubicBezTo>
                  <a:cubicBezTo>
                    <a:pt x="60" y="302"/>
                    <a:pt x="64" y="301"/>
                    <a:pt x="68" y="300"/>
                  </a:cubicBezTo>
                  <a:cubicBezTo>
                    <a:pt x="116" y="295"/>
                    <a:pt x="173" y="208"/>
                    <a:pt x="185" y="121"/>
                  </a:cubicBezTo>
                  <a:cubicBezTo>
                    <a:pt x="199" y="49"/>
                    <a:pt x="181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0"/>
            <p:cNvSpPr/>
            <p:nvPr/>
          </p:nvSpPr>
          <p:spPr>
            <a:xfrm>
              <a:off x="543378" y="3867511"/>
              <a:ext cx="18165" cy="20686"/>
            </a:xfrm>
            <a:custGeom>
              <a:avLst/>
              <a:gdLst/>
              <a:ahLst/>
              <a:cxnLst/>
              <a:rect l="l" t="t" r="r" b="b"/>
              <a:pathLst>
                <a:path w="209" h="238" extrusionOk="0">
                  <a:moveTo>
                    <a:pt x="183" y="0"/>
                  </a:moveTo>
                  <a:cubicBezTo>
                    <a:pt x="174" y="0"/>
                    <a:pt x="161" y="5"/>
                    <a:pt x="146" y="13"/>
                  </a:cubicBezTo>
                  <a:cubicBezTo>
                    <a:pt x="104" y="41"/>
                    <a:pt x="53" y="105"/>
                    <a:pt x="24" y="163"/>
                  </a:cubicBezTo>
                  <a:cubicBezTo>
                    <a:pt x="0" y="210"/>
                    <a:pt x="4" y="237"/>
                    <a:pt x="30" y="237"/>
                  </a:cubicBezTo>
                  <a:cubicBezTo>
                    <a:pt x="36" y="237"/>
                    <a:pt x="44" y="236"/>
                    <a:pt x="53" y="233"/>
                  </a:cubicBezTo>
                  <a:cubicBezTo>
                    <a:pt x="99" y="203"/>
                    <a:pt x="163" y="128"/>
                    <a:pt x="192" y="65"/>
                  </a:cubicBezTo>
                  <a:cubicBezTo>
                    <a:pt x="208" y="24"/>
                    <a:pt x="204" y="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30"/>
            <p:cNvSpPr/>
            <p:nvPr/>
          </p:nvSpPr>
          <p:spPr>
            <a:xfrm>
              <a:off x="556154" y="3850041"/>
              <a:ext cx="17296" cy="14167"/>
            </a:xfrm>
            <a:custGeom>
              <a:avLst/>
              <a:gdLst/>
              <a:ahLst/>
              <a:cxnLst/>
              <a:rect l="l" t="t" r="r" b="b"/>
              <a:pathLst>
                <a:path w="199" h="163" extrusionOk="0">
                  <a:moveTo>
                    <a:pt x="192" y="1"/>
                  </a:moveTo>
                  <a:cubicBezTo>
                    <a:pt x="186" y="1"/>
                    <a:pt x="172" y="8"/>
                    <a:pt x="149" y="23"/>
                  </a:cubicBezTo>
                  <a:cubicBezTo>
                    <a:pt x="109" y="52"/>
                    <a:pt x="56" y="98"/>
                    <a:pt x="27" y="132"/>
                  </a:cubicBezTo>
                  <a:cubicBezTo>
                    <a:pt x="7" y="152"/>
                    <a:pt x="1" y="162"/>
                    <a:pt x="8" y="162"/>
                  </a:cubicBezTo>
                  <a:cubicBezTo>
                    <a:pt x="13" y="162"/>
                    <a:pt x="25" y="157"/>
                    <a:pt x="45" y="145"/>
                  </a:cubicBezTo>
                  <a:cubicBezTo>
                    <a:pt x="91" y="116"/>
                    <a:pt x="154" y="57"/>
                    <a:pt x="184" y="23"/>
                  </a:cubicBezTo>
                  <a:cubicBezTo>
                    <a:pt x="195" y="8"/>
                    <a:pt x="198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30"/>
            <p:cNvSpPr/>
            <p:nvPr/>
          </p:nvSpPr>
          <p:spPr>
            <a:xfrm>
              <a:off x="582837" y="4042731"/>
              <a:ext cx="23293" cy="11473"/>
            </a:xfrm>
            <a:custGeom>
              <a:avLst/>
              <a:gdLst/>
              <a:ahLst/>
              <a:cxnLst/>
              <a:rect l="l" t="t" r="r" b="b"/>
              <a:pathLst>
                <a:path w="268" h="132" extrusionOk="0">
                  <a:moveTo>
                    <a:pt x="31" y="0"/>
                  </a:moveTo>
                  <a:cubicBezTo>
                    <a:pt x="7" y="0"/>
                    <a:pt x="1" y="11"/>
                    <a:pt x="15" y="33"/>
                  </a:cubicBezTo>
                  <a:cubicBezTo>
                    <a:pt x="39" y="62"/>
                    <a:pt x="108" y="97"/>
                    <a:pt x="171" y="120"/>
                  </a:cubicBezTo>
                  <a:cubicBezTo>
                    <a:pt x="198" y="127"/>
                    <a:pt x="222" y="131"/>
                    <a:pt x="238" y="131"/>
                  </a:cubicBezTo>
                  <a:cubicBezTo>
                    <a:pt x="259" y="131"/>
                    <a:pt x="268" y="124"/>
                    <a:pt x="258" y="108"/>
                  </a:cubicBezTo>
                  <a:cubicBezTo>
                    <a:pt x="240" y="80"/>
                    <a:pt x="165" y="33"/>
                    <a:pt x="90" y="11"/>
                  </a:cubicBezTo>
                  <a:cubicBezTo>
                    <a:pt x="65" y="4"/>
                    <a:pt x="45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30"/>
            <p:cNvSpPr/>
            <p:nvPr/>
          </p:nvSpPr>
          <p:spPr>
            <a:xfrm>
              <a:off x="571538" y="4018308"/>
              <a:ext cx="27552" cy="20512"/>
            </a:xfrm>
            <a:custGeom>
              <a:avLst/>
              <a:gdLst/>
              <a:ahLst/>
              <a:cxnLst/>
              <a:rect l="l" t="t" r="r" b="b"/>
              <a:pathLst>
                <a:path w="317" h="236" extrusionOk="0">
                  <a:moveTo>
                    <a:pt x="77" y="1"/>
                  </a:moveTo>
                  <a:cubicBezTo>
                    <a:pt x="27" y="1"/>
                    <a:pt x="1" y="37"/>
                    <a:pt x="23" y="89"/>
                  </a:cubicBezTo>
                  <a:cubicBezTo>
                    <a:pt x="41" y="146"/>
                    <a:pt x="122" y="210"/>
                    <a:pt x="191" y="228"/>
                  </a:cubicBezTo>
                  <a:cubicBezTo>
                    <a:pt x="209" y="233"/>
                    <a:pt x="225" y="235"/>
                    <a:pt x="240" y="235"/>
                  </a:cubicBezTo>
                  <a:cubicBezTo>
                    <a:pt x="287" y="235"/>
                    <a:pt x="316" y="209"/>
                    <a:pt x="308" y="164"/>
                  </a:cubicBezTo>
                  <a:cubicBezTo>
                    <a:pt x="290" y="94"/>
                    <a:pt x="204" y="25"/>
                    <a:pt x="116" y="7"/>
                  </a:cubicBezTo>
                  <a:cubicBezTo>
                    <a:pt x="102" y="3"/>
                    <a:pt x="89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0"/>
            <p:cNvSpPr/>
            <p:nvPr/>
          </p:nvSpPr>
          <p:spPr>
            <a:xfrm>
              <a:off x="563107" y="3979110"/>
              <a:ext cx="29551" cy="30073"/>
            </a:xfrm>
            <a:custGeom>
              <a:avLst/>
              <a:gdLst/>
              <a:ahLst/>
              <a:cxnLst/>
              <a:rect l="l" t="t" r="r" b="b"/>
              <a:pathLst>
                <a:path w="340" h="346" extrusionOk="0">
                  <a:moveTo>
                    <a:pt x="129" y="1"/>
                  </a:moveTo>
                  <a:cubicBezTo>
                    <a:pt x="47" y="1"/>
                    <a:pt x="0" y="68"/>
                    <a:pt x="16" y="158"/>
                  </a:cubicBezTo>
                  <a:cubicBezTo>
                    <a:pt x="29" y="244"/>
                    <a:pt x="109" y="326"/>
                    <a:pt x="190" y="343"/>
                  </a:cubicBezTo>
                  <a:cubicBezTo>
                    <a:pt x="200" y="345"/>
                    <a:pt x="211" y="346"/>
                    <a:pt x="220" y="346"/>
                  </a:cubicBezTo>
                  <a:cubicBezTo>
                    <a:pt x="292" y="346"/>
                    <a:pt x="340" y="290"/>
                    <a:pt x="329" y="204"/>
                  </a:cubicBezTo>
                  <a:cubicBezTo>
                    <a:pt x="317" y="105"/>
                    <a:pt x="231" y="14"/>
                    <a:pt x="138" y="1"/>
                  </a:cubicBezTo>
                  <a:cubicBezTo>
                    <a:pt x="135" y="1"/>
                    <a:pt x="132" y="1"/>
                    <a:pt x="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0"/>
            <p:cNvSpPr/>
            <p:nvPr/>
          </p:nvSpPr>
          <p:spPr>
            <a:xfrm>
              <a:off x="560500" y="3931393"/>
              <a:ext cx="28769" cy="34853"/>
            </a:xfrm>
            <a:custGeom>
              <a:avLst/>
              <a:gdLst/>
              <a:ahLst/>
              <a:cxnLst/>
              <a:rect l="l" t="t" r="r" b="b"/>
              <a:pathLst>
                <a:path w="331" h="401" extrusionOk="0">
                  <a:moveTo>
                    <a:pt x="165" y="0"/>
                  </a:moveTo>
                  <a:cubicBezTo>
                    <a:pt x="162" y="0"/>
                    <a:pt x="160" y="0"/>
                    <a:pt x="157" y="0"/>
                  </a:cubicBezTo>
                  <a:cubicBezTo>
                    <a:pt x="70" y="7"/>
                    <a:pt x="0" y="93"/>
                    <a:pt x="0" y="197"/>
                  </a:cubicBezTo>
                  <a:cubicBezTo>
                    <a:pt x="0" y="302"/>
                    <a:pt x="70" y="395"/>
                    <a:pt x="157" y="400"/>
                  </a:cubicBezTo>
                  <a:cubicBezTo>
                    <a:pt x="160" y="400"/>
                    <a:pt x="163" y="400"/>
                    <a:pt x="166" y="400"/>
                  </a:cubicBezTo>
                  <a:cubicBezTo>
                    <a:pt x="259" y="400"/>
                    <a:pt x="331" y="316"/>
                    <a:pt x="331" y="203"/>
                  </a:cubicBezTo>
                  <a:cubicBezTo>
                    <a:pt x="331" y="91"/>
                    <a:pt x="253" y="0"/>
                    <a:pt x="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0"/>
            <p:cNvSpPr/>
            <p:nvPr/>
          </p:nvSpPr>
          <p:spPr>
            <a:xfrm>
              <a:off x="562151" y="3886980"/>
              <a:ext cx="30073" cy="31029"/>
            </a:xfrm>
            <a:custGeom>
              <a:avLst/>
              <a:gdLst/>
              <a:ahLst/>
              <a:cxnLst/>
              <a:rect l="l" t="t" r="r" b="b"/>
              <a:pathLst>
                <a:path w="346" h="357" extrusionOk="0">
                  <a:moveTo>
                    <a:pt x="219" y="0"/>
                  </a:moveTo>
                  <a:cubicBezTo>
                    <a:pt x="209" y="0"/>
                    <a:pt x="200" y="1"/>
                    <a:pt x="190" y="3"/>
                  </a:cubicBezTo>
                  <a:cubicBezTo>
                    <a:pt x="104" y="14"/>
                    <a:pt x="27" y="102"/>
                    <a:pt x="16" y="193"/>
                  </a:cubicBezTo>
                  <a:cubicBezTo>
                    <a:pt x="0" y="288"/>
                    <a:pt x="52" y="356"/>
                    <a:pt x="134" y="356"/>
                  </a:cubicBezTo>
                  <a:cubicBezTo>
                    <a:pt x="137" y="356"/>
                    <a:pt x="141" y="356"/>
                    <a:pt x="144" y="356"/>
                  </a:cubicBezTo>
                  <a:cubicBezTo>
                    <a:pt x="235" y="350"/>
                    <a:pt x="323" y="252"/>
                    <a:pt x="334" y="147"/>
                  </a:cubicBezTo>
                  <a:cubicBezTo>
                    <a:pt x="345" y="60"/>
                    <a:pt x="292" y="0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0"/>
            <p:cNvSpPr/>
            <p:nvPr/>
          </p:nvSpPr>
          <p:spPr>
            <a:xfrm>
              <a:off x="569887" y="3855082"/>
              <a:ext cx="28247" cy="21989"/>
            </a:xfrm>
            <a:custGeom>
              <a:avLst/>
              <a:gdLst/>
              <a:ahLst/>
              <a:cxnLst/>
              <a:rect l="l" t="t" r="r" b="b"/>
              <a:pathLst>
                <a:path w="325" h="253" extrusionOk="0">
                  <a:moveTo>
                    <a:pt x="236" y="0"/>
                  </a:moveTo>
                  <a:cubicBezTo>
                    <a:pt x="223" y="0"/>
                    <a:pt x="209" y="2"/>
                    <a:pt x="194" y="5"/>
                  </a:cubicBezTo>
                  <a:cubicBezTo>
                    <a:pt x="124" y="28"/>
                    <a:pt x="42" y="92"/>
                    <a:pt x="20" y="156"/>
                  </a:cubicBezTo>
                  <a:cubicBezTo>
                    <a:pt x="0" y="214"/>
                    <a:pt x="29" y="252"/>
                    <a:pt x="88" y="252"/>
                  </a:cubicBezTo>
                  <a:cubicBezTo>
                    <a:pt x="99" y="252"/>
                    <a:pt x="111" y="251"/>
                    <a:pt x="124" y="248"/>
                  </a:cubicBezTo>
                  <a:cubicBezTo>
                    <a:pt x="210" y="231"/>
                    <a:pt x="298" y="156"/>
                    <a:pt x="314" y="80"/>
                  </a:cubicBezTo>
                  <a:cubicBezTo>
                    <a:pt x="325" y="29"/>
                    <a:pt x="292" y="0"/>
                    <a:pt x="2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0"/>
            <p:cNvSpPr/>
            <p:nvPr/>
          </p:nvSpPr>
          <p:spPr>
            <a:xfrm>
              <a:off x="580925" y="3837786"/>
              <a:ext cx="24336" cy="12690"/>
            </a:xfrm>
            <a:custGeom>
              <a:avLst/>
              <a:gdLst/>
              <a:ahLst/>
              <a:cxnLst/>
              <a:rect l="l" t="t" r="r" b="b"/>
              <a:pathLst>
                <a:path w="280" h="146" extrusionOk="0">
                  <a:moveTo>
                    <a:pt x="240" y="1"/>
                  </a:moveTo>
                  <a:cubicBezTo>
                    <a:pt x="224" y="1"/>
                    <a:pt x="202" y="5"/>
                    <a:pt x="176" y="14"/>
                  </a:cubicBezTo>
                  <a:cubicBezTo>
                    <a:pt x="112" y="36"/>
                    <a:pt x="43" y="78"/>
                    <a:pt x="19" y="105"/>
                  </a:cubicBezTo>
                  <a:cubicBezTo>
                    <a:pt x="0" y="129"/>
                    <a:pt x="11" y="145"/>
                    <a:pt x="43" y="145"/>
                  </a:cubicBezTo>
                  <a:cubicBezTo>
                    <a:pt x="58" y="145"/>
                    <a:pt x="78" y="142"/>
                    <a:pt x="101" y="134"/>
                  </a:cubicBezTo>
                  <a:cubicBezTo>
                    <a:pt x="176" y="112"/>
                    <a:pt x="251" y="65"/>
                    <a:pt x="269" y="30"/>
                  </a:cubicBezTo>
                  <a:cubicBezTo>
                    <a:pt x="280" y="12"/>
                    <a:pt x="268" y="1"/>
                    <a:pt x="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0"/>
            <p:cNvSpPr/>
            <p:nvPr/>
          </p:nvSpPr>
          <p:spPr>
            <a:xfrm>
              <a:off x="618907" y="4050554"/>
              <a:ext cx="26596" cy="8778"/>
            </a:xfrm>
            <a:custGeom>
              <a:avLst/>
              <a:gdLst/>
              <a:ahLst/>
              <a:cxnLst/>
              <a:rect l="l" t="t" r="r" b="b"/>
              <a:pathLst>
                <a:path w="306" h="101" extrusionOk="0">
                  <a:moveTo>
                    <a:pt x="124" y="0"/>
                  </a:moveTo>
                  <a:cubicBezTo>
                    <a:pt x="50" y="0"/>
                    <a:pt x="0" y="21"/>
                    <a:pt x="11" y="47"/>
                  </a:cubicBezTo>
                  <a:cubicBezTo>
                    <a:pt x="23" y="70"/>
                    <a:pt x="92" y="100"/>
                    <a:pt x="167" y="100"/>
                  </a:cubicBezTo>
                  <a:cubicBezTo>
                    <a:pt x="176" y="100"/>
                    <a:pt x="185" y="101"/>
                    <a:pt x="194" y="101"/>
                  </a:cubicBezTo>
                  <a:cubicBezTo>
                    <a:pt x="257" y="101"/>
                    <a:pt x="306" y="84"/>
                    <a:pt x="306" y="59"/>
                  </a:cubicBezTo>
                  <a:cubicBezTo>
                    <a:pt x="306" y="30"/>
                    <a:pt x="236" y="1"/>
                    <a:pt x="150" y="1"/>
                  </a:cubicBezTo>
                  <a:cubicBezTo>
                    <a:pt x="141" y="0"/>
                    <a:pt x="132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0"/>
            <p:cNvSpPr/>
            <p:nvPr/>
          </p:nvSpPr>
          <p:spPr>
            <a:xfrm>
              <a:off x="614387" y="4024827"/>
              <a:ext cx="32245" cy="20338"/>
            </a:xfrm>
            <a:custGeom>
              <a:avLst/>
              <a:gdLst/>
              <a:ahLst/>
              <a:cxnLst/>
              <a:rect l="l" t="t" r="r" b="b"/>
              <a:pathLst>
                <a:path w="371" h="234" extrusionOk="0">
                  <a:moveTo>
                    <a:pt x="169" y="1"/>
                  </a:moveTo>
                  <a:cubicBezTo>
                    <a:pt x="73" y="1"/>
                    <a:pt x="0" y="52"/>
                    <a:pt x="11" y="118"/>
                  </a:cubicBezTo>
                  <a:cubicBezTo>
                    <a:pt x="23" y="175"/>
                    <a:pt x="104" y="228"/>
                    <a:pt x="197" y="233"/>
                  </a:cubicBezTo>
                  <a:cubicBezTo>
                    <a:pt x="288" y="233"/>
                    <a:pt x="370" y="187"/>
                    <a:pt x="370" y="129"/>
                  </a:cubicBezTo>
                  <a:cubicBezTo>
                    <a:pt x="370" y="60"/>
                    <a:pt x="288" y="1"/>
                    <a:pt x="184" y="1"/>
                  </a:cubicBezTo>
                  <a:cubicBezTo>
                    <a:pt x="179" y="1"/>
                    <a:pt x="174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0"/>
            <p:cNvSpPr/>
            <p:nvPr/>
          </p:nvSpPr>
          <p:spPr>
            <a:xfrm>
              <a:off x="610824" y="3982152"/>
              <a:ext cx="36765" cy="32332"/>
            </a:xfrm>
            <a:custGeom>
              <a:avLst/>
              <a:gdLst/>
              <a:ahLst/>
              <a:cxnLst/>
              <a:rect l="l" t="t" r="r" b="b"/>
              <a:pathLst>
                <a:path w="423" h="372" extrusionOk="0">
                  <a:moveTo>
                    <a:pt x="209" y="1"/>
                  </a:moveTo>
                  <a:cubicBezTo>
                    <a:pt x="92" y="1"/>
                    <a:pt x="0" y="88"/>
                    <a:pt x="11" y="192"/>
                  </a:cubicBezTo>
                  <a:cubicBezTo>
                    <a:pt x="17" y="284"/>
                    <a:pt x="110" y="372"/>
                    <a:pt x="220" y="372"/>
                  </a:cubicBezTo>
                  <a:cubicBezTo>
                    <a:pt x="223" y="372"/>
                    <a:pt x="227" y="372"/>
                    <a:pt x="230" y="372"/>
                  </a:cubicBezTo>
                  <a:cubicBezTo>
                    <a:pt x="335" y="372"/>
                    <a:pt x="417" y="293"/>
                    <a:pt x="422" y="198"/>
                  </a:cubicBezTo>
                  <a:cubicBezTo>
                    <a:pt x="422" y="94"/>
                    <a:pt x="324" y="6"/>
                    <a:pt x="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0"/>
            <p:cNvSpPr/>
            <p:nvPr/>
          </p:nvSpPr>
          <p:spPr>
            <a:xfrm>
              <a:off x="609694" y="3929916"/>
              <a:ext cx="38330" cy="38330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2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2"/>
                    <a:pt x="99" y="441"/>
                    <a:pt x="222" y="441"/>
                  </a:cubicBezTo>
                  <a:cubicBezTo>
                    <a:pt x="337" y="441"/>
                    <a:pt x="435" y="342"/>
                    <a:pt x="441" y="220"/>
                  </a:cubicBezTo>
                  <a:cubicBezTo>
                    <a:pt x="441" y="99"/>
                    <a:pt x="337" y="1"/>
                    <a:pt x="2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0"/>
            <p:cNvSpPr/>
            <p:nvPr/>
          </p:nvSpPr>
          <p:spPr>
            <a:xfrm>
              <a:off x="610824" y="3882112"/>
              <a:ext cx="36765" cy="33288"/>
            </a:xfrm>
            <a:custGeom>
              <a:avLst/>
              <a:gdLst/>
              <a:ahLst/>
              <a:cxnLst/>
              <a:rect l="l" t="t" r="r" b="b"/>
              <a:pathLst>
                <a:path w="423" h="383" extrusionOk="0">
                  <a:moveTo>
                    <a:pt x="225" y="0"/>
                  </a:moveTo>
                  <a:cubicBezTo>
                    <a:pt x="222" y="0"/>
                    <a:pt x="218" y="1"/>
                    <a:pt x="214" y="1"/>
                  </a:cubicBezTo>
                  <a:cubicBezTo>
                    <a:pt x="104" y="1"/>
                    <a:pt x="11" y="88"/>
                    <a:pt x="6" y="185"/>
                  </a:cubicBezTo>
                  <a:cubicBezTo>
                    <a:pt x="0" y="296"/>
                    <a:pt x="86" y="383"/>
                    <a:pt x="209" y="383"/>
                  </a:cubicBezTo>
                  <a:cubicBezTo>
                    <a:pt x="324" y="383"/>
                    <a:pt x="422" y="290"/>
                    <a:pt x="422" y="180"/>
                  </a:cubicBezTo>
                  <a:cubicBezTo>
                    <a:pt x="422" y="79"/>
                    <a:pt x="335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0"/>
            <p:cNvSpPr/>
            <p:nvPr/>
          </p:nvSpPr>
          <p:spPr>
            <a:xfrm>
              <a:off x="613866" y="3848911"/>
              <a:ext cx="33202" cy="21729"/>
            </a:xfrm>
            <a:custGeom>
              <a:avLst/>
              <a:gdLst/>
              <a:ahLst/>
              <a:cxnLst/>
              <a:rect l="l" t="t" r="r" b="b"/>
              <a:pathLst>
                <a:path w="382" h="250" extrusionOk="0">
                  <a:moveTo>
                    <a:pt x="216" y="1"/>
                  </a:moveTo>
                  <a:cubicBezTo>
                    <a:pt x="212" y="1"/>
                    <a:pt x="207" y="1"/>
                    <a:pt x="203" y="1"/>
                  </a:cubicBezTo>
                  <a:cubicBezTo>
                    <a:pt x="104" y="6"/>
                    <a:pt x="22" y="59"/>
                    <a:pt x="11" y="129"/>
                  </a:cubicBezTo>
                  <a:cubicBezTo>
                    <a:pt x="1" y="195"/>
                    <a:pt x="73" y="250"/>
                    <a:pt x="171" y="250"/>
                  </a:cubicBezTo>
                  <a:cubicBezTo>
                    <a:pt x="175" y="250"/>
                    <a:pt x="180" y="250"/>
                    <a:pt x="185" y="249"/>
                  </a:cubicBezTo>
                  <a:cubicBezTo>
                    <a:pt x="294" y="249"/>
                    <a:pt x="382" y="186"/>
                    <a:pt x="376" y="111"/>
                  </a:cubicBezTo>
                  <a:cubicBezTo>
                    <a:pt x="376" y="50"/>
                    <a:pt x="302" y="1"/>
                    <a:pt x="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0"/>
            <p:cNvSpPr/>
            <p:nvPr/>
          </p:nvSpPr>
          <p:spPr>
            <a:xfrm>
              <a:off x="618298" y="3832310"/>
              <a:ext cx="27726" cy="10691"/>
            </a:xfrm>
            <a:custGeom>
              <a:avLst/>
              <a:gdLst/>
              <a:ahLst/>
              <a:cxnLst/>
              <a:rect l="l" t="t" r="r" b="b"/>
              <a:pathLst>
                <a:path w="319" h="123" extrusionOk="0">
                  <a:moveTo>
                    <a:pt x="196" y="0"/>
                  </a:moveTo>
                  <a:cubicBezTo>
                    <a:pt x="187" y="0"/>
                    <a:pt x="178" y="1"/>
                    <a:pt x="168" y="2"/>
                  </a:cubicBezTo>
                  <a:cubicBezTo>
                    <a:pt x="93" y="7"/>
                    <a:pt x="18" y="36"/>
                    <a:pt x="13" y="64"/>
                  </a:cubicBezTo>
                  <a:cubicBezTo>
                    <a:pt x="0" y="99"/>
                    <a:pt x="64" y="122"/>
                    <a:pt x="152" y="122"/>
                  </a:cubicBezTo>
                  <a:cubicBezTo>
                    <a:pt x="243" y="117"/>
                    <a:pt x="318" y="88"/>
                    <a:pt x="313" y="48"/>
                  </a:cubicBezTo>
                  <a:cubicBezTo>
                    <a:pt x="313" y="22"/>
                    <a:pt x="263" y="0"/>
                    <a:pt x="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0"/>
            <p:cNvSpPr/>
            <p:nvPr/>
          </p:nvSpPr>
          <p:spPr>
            <a:xfrm>
              <a:off x="660191" y="4046903"/>
              <a:ext cx="25466" cy="10256"/>
            </a:xfrm>
            <a:custGeom>
              <a:avLst/>
              <a:gdLst/>
              <a:ahLst/>
              <a:cxnLst/>
              <a:rect l="l" t="t" r="r" b="b"/>
              <a:pathLst>
                <a:path w="293" h="118" extrusionOk="0">
                  <a:moveTo>
                    <a:pt x="236" y="0"/>
                  </a:moveTo>
                  <a:cubicBezTo>
                    <a:pt x="219" y="0"/>
                    <a:pt x="197" y="3"/>
                    <a:pt x="172" y="8"/>
                  </a:cubicBezTo>
                  <a:cubicBezTo>
                    <a:pt x="92" y="19"/>
                    <a:pt x="17" y="60"/>
                    <a:pt x="4" y="89"/>
                  </a:cubicBezTo>
                  <a:cubicBezTo>
                    <a:pt x="1" y="109"/>
                    <a:pt x="24" y="118"/>
                    <a:pt x="62" y="118"/>
                  </a:cubicBezTo>
                  <a:cubicBezTo>
                    <a:pt x="79" y="118"/>
                    <a:pt x="99" y="116"/>
                    <a:pt x="121" y="112"/>
                  </a:cubicBezTo>
                  <a:cubicBezTo>
                    <a:pt x="190" y="94"/>
                    <a:pt x="260" y="60"/>
                    <a:pt x="277" y="38"/>
                  </a:cubicBezTo>
                  <a:cubicBezTo>
                    <a:pt x="293" y="14"/>
                    <a:pt x="275" y="0"/>
                    <a:pt x="2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0"/>
            <p:cNvSpPr/>
            <p:nvPr/>
          </p:nvSpPr>
          <p:spPr>
            <a:xfrm>
              <a:off x="664189" y="4021698"/>
              <a:ext cx="30507" cy="20338"/>
            </a:xfrm>
            <a:custGeom>
              <a:avLst/>
              <a:gdLst/>
              <a:ahLst/>
              <a:cxnLst/>
              <a:rect l="l" t="t" r="r" b="b"/>
              <a:pathLst>
                <a:path w="351" h="234" extrusionOk="0">
                  <a:moveTo>
                    <a:pt x="236" y="1"/>
                  </a:moveTo>
                  <a:cubicBezTo>
                    <a:pt x="227" y="1"/>
                    <a:pt x="217" y="1"/>
                    <a:pt x="207" y="3"/>
                  </a:cubicBezTo>
                  <a:cubicBezTo>
                    <a:pt x="110" y="21"/>
                    <a:pt x="22" y="85"/>
                    <a:pt x="11" y="154"/>
                  </a:cubicBezTo>
                  <a:cubicBezTo>
                    <a:pt x="1" y="201"/>
                    <a:pt x="43" y="233"/>
                    <a:pt x="108" y="233"/>
                  </a:cubicBezTo>
                  <a:cubicBezTo>
                    <a:pt x="121" y="233"/>
                    <a:pt x="135" y="232"/>
                    <a:pt x="150" y="229"/>
                  </a:cubicBezTo>
                  <a:cubicBezTo>
                    <a:pt x="236" y="218"/>
                    <a:pt x="318" y="160"/>
                    <a:pt x="335" y="101"/>
                  </a:cubicBezTo>
                  <a:cubicBezTo>
                    <a:pt x="351" y="39"/>
                    <a:pt x="311" y="1"/>
                    <a:pt x="2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0"/>
            <p:cNvSpPr/>
            <p:nvPr/>
          </p:nvSpPr>
          <p:spPr>
            <a:xfrm>
              <a:off x="668188" y="3981109"/>
              <a:ext cx="33636" cy="30942"/>
            </a:xfrm>
            <a:custGeom>
              <a:avLst/>
              <a:gdLst/>
              <a:ahLst/>
              <a:cxnLst/>
              <a:rect l="l" t="t" r="r" b="b"/>
              <a:pathLst>
                <a:path w="387" h="356" extrusionOk="0">
                  <a:moveTo>
                    <a:pt x="234" y="1"/>
                  </a:moveTo>
                  <a:cubicBezTo>
                    <a:pt x="227" y="1"/>
                    <a:pt x="221" y="1"/>
                    <a:pt x="214" y="2"/>
                  </a:cubicBezTo>
                  <a:cubicBezTo>
                    <a:pt x="110" y="7"/>
                    <a:pt x="11" y="100"/>
                    <a:pt x="5" y="204"/>
                  </a:cubicBezTo>
                  <a:cubicBezTo>
                    <a:pt x="0" y="295"/>
                    <a:pt x="64" y="356"/>
                    <a:pt x="155" y="356"/>
                  </a:cubicBezTo>
                  <a:cubicBezTo>
                    <a:pt x="163" y="356"/>
                    <a:pt x="171" y="355"/>
                    <a:pt x="179" y="354"/>
                  </a:cubicBezTo>
                  <a:cubicBezTo>
                    <a:pt x="272" y="343"/>
                    <a:pt x="358" y="256"/>
                    <a:pt x="376" y="164"/>
                  </a:cubicBezTo>
                  <a:cubicBezTo>
                    <a:pt x="387" y="72"/>
                    <a:pt x="327" y="1"/>
                    <a:pt x="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0"/>
            <p:cNvSpPr/>
            <p:nvPr/>
          </p:nvSpPr>
          <p:spPr>
            <a:xfrm>
              <a:off x="670100" y="3930437"/>
              <a:ext cx="33810" cy="36765"/>
            </a:xfrm>
            <a:custGeom>
              <a:avLst/>
              <a:gdLst/>
              <a:ahLst/>
              <a:cxnLst/>
              <a:rect l="l" t="t" r="r" b="b"/>
              <a:pathLst>
                <a:path w="389" h="423" extrusionOk="0">
                  <a:moveTo>
                    <a:pt x="203" y="0"/>
                  </a:moveTo>
                  <a:cubicBezTo>
                    <a:pt x="93" y="0"/>
                    <a:pt x="0" y="93"/>
                    <a:pt x="0" y="214"/>
                  </a:cubicBezTo>
                  <a:cubicBezTo>
                    <a:pt x="0" y="333"/>
                    <a:pt x="88" y="422"/>
                    <a:pt x="193" y="422"/>
                  </a:cubicBezTo>
                  <a:cubicBezTo>
                    <a:pt x="196" y="422"/>
                    <a:pt x="200" y="422"/>
                    <a:pt x="203" y="422"/>
                  </a:cubicBezTo>
                  <a:cubicBezTo>
                    <a:pt x="301" y="417"/>
                    <a:pt x="389" y="324"/>
                    <a:pt x="389" y="214"/>
                  </a:cubicBezTo>
                  <a:cubicBezTo>
                    <a:pt x="389" y="99"/>
                    <a:pt x="307" y="6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0"/>
            <p:cNvSpPr/>
            <p:nvPr/>
          </p:nvSpPr>
          <p:spPr>
            <a:xfrm>
              <a:off x="668622" y="3884112"/>
              <a:ext cx="33723" cy="32332"/>
            </a:xfrm>
            <a:custGeom>
              <a:avLst/>
              <a:gdLst/>
              <a:ahLst/>
              <a:cxnLst/>
              <a:rect l="l" t="t" r="r" b="b"/>
              <a:pathLst>
                <a:path w="388" h="372" extrusionOk="0">
                  <a:moveTo>
                    <a:pt x="158" y="0"/>
                  </a:moveTo>
                  <a:cubicBezTo>
                    <a:pt x="70" y="0"/>
                    <a:pt x="1" y="72"/>
                    <a:pt x="6" y="162"/>
                  </a:cubicBezTo>
                  <a:cubicBezTo>
                    <a:pt x="12" y="273"/>
                    <a:pt x="105" y="365"/>
                    <a:pt x="214" y="371"/>
                  </a:cubicBezTo>
                  <a:cubicBezTo>
                    <a:pt x="219" y="371"/>
                    <a:pt x="223" y="371"/>
                    <a:pt x="227" y="371"/>
                  </a:cubicBezTo>
                  <a:cubicBezTo>
                    <a:pt x="324" y="371"/>
                    <a:pt x="387" y="297"/>
                    <a:pt x="377" y="197"/>
                  </a:cubicBezTo>
                  <a:cubicBezTo>
                    <a:pt x="364" y="100"/>
                    <a:pt x="278" y="12"/>
                    <a:pt x="180" y="1"/>
                  </a:cubicBezTo>
                  <a:cubicBezTo>
                    <a:pt x="172" y="0"/>
                    <a:pt x="165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0"/>
            <p:cNvSpPr/>
            <p:nvPr/>
          </p:nvSpPr>
          <p:spPr>
            <a:xfrm>
              <a:off x="665145" y="3851605"/>
              <a:ext cx="30942" cy="22250"/>
            </a:xfrm>
            <a:custGeom>
              <a:avLst/>
              <a:gdLst/>
              <a:ahLst/>
              <a:cxnLst/>
              <a:rect l="l" t="t" r="r" b="b"/>
              <a:pathLst>
                <a:path w="356" h="256" extrusionOk="0">
                  <a:moveTo>
                    <a:pt x="112" y="1"/>
                  </a:moveTo>
                  <a:cubicBezTo>
                    <a:pt x="46" y="1"/>
                    <a:pt x="1" y="38"/>
                    <a:pt x="6" y="92"/>
                  </a:cubicBezTo>
                  <a:cubicBezTo>
                    <a:pt x="17" y="167"/>
                    <a:pt x="104" y="237"/>
                    <a:pt x="203" y="253"/>
                  </a:cubicBezTo>
                  <a:cubicBezTo>
                    <a:pt x="213" y="255"/>
                    <a:pt x="223" y="255"/>
                    <a:pt x="233" y="255"/>
                  </a:cubicBezTo>
                  <a:cubicBezTo>
                    <a:pt x="312" y="255"/>
                    <a:pt x="356" y="211"/>
                    <a:pt x="335" y="149"/>
                  </a:cubicBezTo>
                  <a:cubicBezTo>
                    <a:pt x="318" y="85"/>
                    <a:pt x="238" y="23"/>
                    <a:pt x="150" y="5"/>
                  </a:cubicBezTo>
                  <a:cubicBezTo>
                    <a:pt x="137" y="2"/>
                    <a:pt x="124" y="1"/>
                    <a:pt x="1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0"/>
            <p:cNvSpPr/>
            <p:nvPr/>
          </p:nvSpPr>
          <p:spPr>
            <a:xfrm>
              <a:off x="660887" y="3834657"/>
              <a:ext cx="26074" cy="11647"/>
            </a:xfrm>
            <a:custGeom>
              <a:avLst/>
              <a:gdLst/>
              <a:ahLst/>
              <a:cxnLst/>
              <a:rect l="l" t="t" r="r" b="b"/>
              <a:pathLst>
                <a:path w="300" h="134" extrusionOk="0">
                  <a:moveTo>
                    <a:pt x="61" y="1"/>
                  </a:moveTo>
                  <a:cubicBezTo>
                    <a:pt x="22" y="1"/>
                    <a:pt x="0" y="14"/>
                    <a:pt x="9" y="37"/>
                  </a:cubicBezTo>
                  <a:cubicBezTo>
                    <a:pt x="14" y="72"/>
                    <a:pt x="95" y="114"/>
                    <a:pt x="175" y="130"/>
                  </a:cubicBezTo>
                  <a:cubicBezTo>
                    <a:pt x="192" y="133"/>
                    <a:pt x="208" y="134"/>
                    <a:pt x="222" y="134"/>
                  </a:cubicBezTo>
                  <a:cubicBezTo>
                    <a:pt x="274" y="134"/>
                    <a:pt x="300" y="117"/>
                    <a:pt x="287" y="90"/>
                  </a:cubicBezTo>
                  <a:cubicBezTo>
                    <a:pt x="263" y="61"/>
                    <a:pt x="194" y="21"/>
                    <a:pt x="124" y="9"/>
                  </a:cubicBezTo>
                  <a:cubicBezTo>
                    <a:pt x="100" y="4"/>
                    <a:pt x="79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0"/>
            <p:cNvSpPr/>
            <p:nvPr/>
          </p:nvSpPr>
          <p:spPr>
            <a:xfrm>
              <a:off x="695740" y="4034561"/>
              <a:ext cx="19295" cy="12950"/>
            </a:xfrm>
            <a:custGeom>
              <a:avLst/>
              <a:gdLst/>
              <a:ahLst/>
              <a:cxnLst/>
              <a:rect l="l" t="t" r="r" b="b"/>
              <a:pathLst>
                <a:path w="222" h="149" extrusionOk="0">
                  <a:moveTo>
                    <a:pt x="208" y="0"/>
                  </a:moveTo>
                  <a:cubicBezTo>
                    <a:pt x="199" y="0"/>
                    <a:pt x="184" y="5"/>
                    <a:pt x="163" y="17"/>
                  </a:cubicBezTo>
                  <a:cubicBezTo>
                    <a:pt x="105" y="46"/>
                    <a:pt x="36" y="98"/>
                    <a:pt x="12" y="127"/>
                  </a:cubicBezTo>
                  <a:cubicBezTo>
                    <a:pt x="1" y="141"/>
                    <a:pt x="1" y="149"/>
                    <a:pt x="10" y="149"/>
                  </a:cubicBezTo>
                  <a:cubicBezTo>
                    <a:pt x="20" y="149"/>
                    <a:pt x="38" y="141"/>
                    <a:pt x="65" y="127"/>
                  </a:cubicBezTo>
                  <a:cubicBezTo>
                    <a:pt x="111" y="105"/>
                    <a:pt x="174" y="57"/>
                    <a:pt x="204" y="28"/>
                  </a:cubicBezTo>
                  <a:cubicBezTo>
                    <a:pt x="221" y="12"/>
                    <a:pt x="222" y="0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0"/>
            <p:cNvSpPr/>
            <p:nvPr/>
          </p:nvSpPr>
          <p:spPr>
            <a:xfrm>
              <a:off x="705909" y="4011703"/>
              <a:ext cx="22076" cy="19904"/>
            </a:xfrm>
            <a:custGeom>
              <a:avLst/>
              <a:gdLst/>
              <a:ahLst/>
              <a:cxnLst/>
              <a:rect l="l" t="t" r="r" b="b"/>
              <a:pathLst>
                <a:path w="254" h="229" extrusionOk="0">
                  <a:moveTo>
                    <a:pt x="213" y="0"/>
                  </a:moveTo>
                  <a:cubicBezTo>
                    <a:pt x="203" y="0"/>
                    <a:pt x="192" y="3"/>
                    <a:pt x="178" y="8"/>
                  </a:cubicBezTo>
                  <a:cubicBezTo>
                    <a:pt x="116" y="32"/>
                    <a:pt x="39" y="106"/>
                    <a:pt x="17" y="165"/>
                  </a:cubicBezTo>
                  <a:cubicBezTo>
                    <a:pt x="0" y="205"/>
                    <a:pt x="13" y="229"/>
                    <a:pt x="42" y="229"/>
                  </a:cubicBezTo>
                  <a:cubicBezTo>
                    <a:pt x="54" y="229"/>
                    <a:pt x="70" y="225"/>
                    <a:pt x="87" y="216"/>
                  </a:cubicBezTo>
                  <a:cubicBezTo>
                    <a:pt x="138" y="194"/>
                    <a:pt x="202" y="130"/>
                    <a:pt x="231" y="72"/>
                  </a:cubicBezTo>
                  <a:cubicBezTo>
                    <a:pt x="253" y="27"/>
                    <a:pt x="245" y="0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30"/>
            <p:cNvSpPr/>
            <p:nvPr/>
          </p:nvSpPr>
          <p:spPr>
            <a:xfrm>
              <a:off x="715122" y="3976068"/>
              <a:ext cx="22337" cy="27291"/>
            </a:xfrm>
            <a:custGeom>
              <a:avLst/>
              <a:gdLst/>
              <a:ahLst/>
              <a:cxnLst/>
              <a:rect l="l" t="t" r="r" b="b"/>
              <a:pathLst>
                <a:path w="257" h="314" extrusionOk="0">
                  <a:moveTo>
                    <a:pt x="179" y="0"/>
                  </a:moveTo>
                  <a:cubicBezTo>
                    <a:pt x="175" y="0"/>
                    <a:pt x="170" y="0"/>
                    <a:pt x="165" y="1"/>
                  </a:cubicBezTo>
                  <a:cubicBezTo>
                    <a:pt x="101" y="14"/>
                    <a:pt x="32" y="100"/>
                    <a:pt x="15" y="193"/>
                  </a:cubicBezTo>
                  <a:cubicBezTo>
                    <a:pt x="0" y="265"/>
                    <a:pt x="26" y="314"/>
                    <a:pt x="76" y="314"/>
                  </a:cubicBezTo>
                  <a:cubicBezTo>
                    <a:pt x="85" y="314"/>
                    <a:pt x="96" y="312"/>
                    <a:pt x="107" y="308"/>
                  </a:cubicBezTo>
                  <a:cubicBezTo>
                    <a:pt x="165" y="292"/>
                    <a:pt x="224" y="210"/>
                    <a:pt x="240" y="129"/>
                  </a:cubicBezTo>
                  <a:cubicBezTo>
                    <a:pt x="257" y="55"/>
                    <a:pt x="229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0"/>
            <p:cNvSpPr/>
            <p:nvPr/>
          </p:nvSpPr>
          <p:spPr>
            <a:xfrm>
              <a:off x="719902" y="3932958"/>
              <a:ext cx="20686" cy="31202"/>
            </a:xfrm>
            <a:custGeom>
              <a:avLst/>
              <a:gdLst/>
              <a:ahLst/>
              <a:cxnLst/>
              <a:rect l="l" t="t" r="r" b="b"/>
              <a:pathLst>
                <a:path w="238" h="359" extrusionOk="0">
                  <a:moveTo>
                    <a:pt x="122" y="0"/>
                  </a:moveTo>
                  <a:cubicBezTo>
                    <a:pt x="61" y="0"/>
                    <a:pt x="6" y="79"/>
                    <a:pt x="6" y="179"/>
                  </a:cubicBezTo>
                  <a:cubicBezTo>
                    <a:pt x="1" y="280"/>
                    <a:pt x="55" y="359"/>
                    <a:pt x="121" y="359"/>
                  </a:cubicBezTo>
                  <a:cubicBezTo>
                    <a:pt x="124" y="359"/>
                    <a:pt x="126" y="359"/>
                    <a:pt x="128" y="359"/>
                  </a:cubicBezTo>
                  <a:cubicBezTo>
                    <a:pt x="185" y="353"/>
                    <a:pt x="232" y="272"/>
                    <a:pt x="238" y="174"/>
                  </a:cubicBezTo>
                  <a:cubicBezTo>
                    <a:pt x="238" y="81"/>
                    <a:pt x="191" y="0"/>
                    <a:pt x="128" y="0"/>
                  </a:cubicBezTo>
                  <a:cubicBezTo>
                    <a:pt x="126" y="0"/>
                    <a:pt x="124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0"/>
            <p:cNvSpPr/>
            <p:nvPr/>
          </p:nvSpPr>
          <p:spPr>
            <a:xfrm>
              <a:off x="716512" y="3892282"/>
              <a:ext cx="21989" cy="28334"/>
            </a:xfrm>
            <a:custGeom>
              <a:avLst/>
              <a:gdLst/>
              <a:ahLst/>
              <a:cxnLst/>
              <a:rect l="l" t="t" r="r" b="b"/>
              <a:pathLst>
                <a:path w="253" h="326" extrusionOk="0">
                  <a:moveTo>
                    <a:pt x="76" y="1"/>
                  </a:moveTo>
                  <a:cubicBezTo>
                    <a:pt x="29" y="1"/>
                    <a:pt x="1" y="54"/>
                    <a:pt x="10" y="132"/>
                  </a:cubicBezTo>
                  <a:cubicBezTo>
                    <a:pt x="21" y="225"/>
                    <a:pt x="91" y="318"/>
                    <a:pt x="160" y="324"/>
                  </a:cubicBezTo>
                  <a:cubicBezTo>
                    <a:pt x="165" y="325"/>
                    <a:pt x="169" y="325"/>
                    <a:pt x="173" y="325"/>
                  </a:cubicBezTo>
                  <a:cubicBezTo>
                    <a:pt x="224" y="325"/>
                    <a:pt x="252" y="265"/>
                    <a:pt x="237" y="185"/>
                  </a:cubicBezTo>
                  <a:cubicBezTo>
                    <a:pt x="224" y="103"/>
                    <a:pt x="160" y="23"/>
                    <a:pt x="103" y="6"/>
                  </a:cubicBezTo>
                  <a:cubicBezTo>
                    <a:pt x="94" y="2"/>
                    <a:pt x="85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0"/>
            <p:cNvSpPr/>
            <p:nvPr/>
          </p:nvSpPr>
          <p:spPr>
            <a:xfrm>
              <a:off x="707386" y="3862035"/>
              <a:ext cx="22076" cy="21294"/>
            </a:xfrm>
            <a:custGeom>
              <a:avLst/>
              <a:gdLst/>
              <a:ahLst/>
              <a:cxnLst/>
              <a:rect l="l" t="t" r="r" b="b"/>
              <a:pathLst>
                <a:path w="254" h="245" extrusionOk="0">
                  <a:moveTo>
                    <a:pt x="46" y="1"/>
                  </a:moveTo>
                  <a:cubicBezTo>
                    <a:pt x="15" y="1"/>
                    <a:pt x="1" y="28"/>
                    <a:pt x="17" y="69"/>
                  </a:cubicBezTo>
                  <a:cubicBezTo>
                    <a:pt x="40" y="139"/>
                    <a:pt x="115" y="215"/>
                    <a:pt x="179" y="237"/>
                  </a:cubicBezTo>
                  <a:cubicBezTo>
                    <a:pt x="192" y="242"/>
                    <a:pt x="203" y="245"/>
                    <a:pt x="212" y="245"/>
                  </a:cubicBezTo>
                  <a:cubicBezTo>
                    <a:pt x="245" y="245"/>
                    <a:pt x="254" y="213"/>
                    <a:pt x="231" y="162"/>
                  </a:cubicBezTo>
                  <a:cubicBezTo>
                    <a:pt x="208" y="104"/>
                    <a:pt x="145" y="42"/>
                    <a:pt x="86" y="12"/>
                  </a:cubicBezTo>
                  <a:cubicBezTo>
                    <a:pt x="71" y="5"/>
                    <a:pt x="57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0"/>
            <p:cNvSpPr/>
            <p:nvPr/>
          </p:nvSpPr>
          <p:spPr>
            <a:xfrm>
              <a:off x="697217" y="3844565"/>
              <a:ext cx="19730" cy="13993"/>
            </a:xfrm>
            <a:custGeom>
              <a:avLst/>
              <a:gdLst/>
              <a:ahLst/>
              <a:cxnLst/>
              <a:rect l="l" t="t" r="r" b="b"/>
              <a:pathLst>
                <a:path w="227" h="161" extrusionOk="0">
                  <a:moveTo>
                    <a:pt x="12" y="1"/>
                  </a:moveTo>
                  <a:cubicBezTo>
                    <a:pt x="1" y="1"/>
                    <a:pt x="1" y="9"/>
                    <a:pt x="13" y="27"/>
                  </a:cubicBezTo>
                  <a:cubicBezTo>
                    <a:pt x="35" y="62"/>
                    <a:pt x="112" y="115"/>
                    <a:pt x="168" y="144"/>
                  </a:cubicBezTo>
                  <a:cubicBezTo>
                    <a:pt x="189" y="155"/>
                    <a:pt x="204" y="160"/>
                    <a:pt x="212" y="160"/>
                  </a:cubicBezTo>
                  <a:cubicBezTo>
                    <a:pt x="226" y="160"/>
                    <a:pt x="225" y="147"/>
                    <a:pt x="203" y="126"/>
                  </a:cubicBezTo>
                  <a:cubicBezTo>
                    <a:pt x="181" y="91"/>
                    <a:pt x="117" y="45"/>
                    <a:pt x="64" y="22"/>
                  </a:cubicBezTo>
                  <a:cubicBezTo>
                    <a:pt x="40" y="8"/>
                    <a:pt x="22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0"/>
            <p:cNvSpPr/>
            <p:nvPr/>
          </p:nvSpPr>
          <p:spPr>
            <a:xfrm>
              <a:off x="731983" y="3999013"/>
              <a:ext cx="12777" cy="18513"/>
            </a:xfrm>
            <a:custGeom>
              <a:avLst/>
              <a:gdLst/>
              <a:ahLst/>
              <a:cxnLst/>
              <a:rect l="l" t="t" r="r" b="b"/>
              <a:pathLst>
                <a:path w="147" h="213" extrusionOk="0">
                  <a:moveTo>
                    <a:pt x="140" y="0"/>
                  </a:moveTo>
                  <a:cubicBezTo>
                    <a:pt x="138" y="0"/>
                    <a:pt x="134" y="3"/>
                    <a:pt x="128" y="10"/>
                  </a:cubicBezTo>
                  <a:cubicBezTo>
                    <a:pt x="99" y="33"/>
                    <a:pt x="52" y="103"/>
                    <a:pt x="24" y="159"/>
                  </a:cubicBezTo>
                  <a:cubicBezTo>
                    <a:pt x="5" y="193"/>
                    <a:pt x="1" y="212"/>
                    <a:pt x="8" y="212"/>
                  </a:cubicBezTo>
                  <a:cubicBezTo>
                    <a:pt x="12" y="212"/>
                    <a:pt x="19" y="207"/>
                    <a:pt x="30" y="194"/>
                  </a:cubicBezTo>
                  <a:cubicBezTo>
                    <a:pt x="52" y="166"/>
                    <a:pt x="93" y="108"/>
                    <a:pt x="121" y="62"/>
                  </a:cubicBezTo>
                  <a:cubicBezTo>
                    <a:pt x="139" y="23"/>
                    <a:pt x="146" y="0"/>
                    <a:pt x="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0"/>
            <p:cNvSpPr/>
            <p:nvPr/>
          </p:nvSpPr>
          <p:spPr>
            <a:xfrm>
              <a:off x="742761" y="3969462"/>
              <a:ext cx="10777" cy="22946"/>
            </a:xfrm>
            <a:custGeom>
              <a:avLst/>
              <a:gdLst/>
              <a:ahLst/>
              <a:cxnLst/>
              <a:rect l="l" t="t" r="r" b="b"/>
              <a:pathLst>
                <a:path w="124" h="264" extrusionOk="0">
                  <a:moveTo>
                    <a:pt x="102" y="1"/>
                  </a:moveTo>
                  <a:cubicBezTo>
                    <a:pt x="100" y="1"/>
                    <a:pt x="98" y="1"/>
                    <a:pt x="96" y="2"/>
                  </a:cubicBezTo>
                  <a:cubicBezTo>
                    <a:pt x="67" y="20"/>
                    <a:pt x="32" y="90"/>
                    <a:pt x="15" y="170"/>
                  </a:cubicBezTo>
                  <a:cubicBezTo>
                    <a:pt x="1" y="230"/>
                    <a:pt x="6" y="264"/>
                    <a:pt x="19" y="264"/>
                  </a:cubicBezTo>
                  <a:cubicBezTo>
                    <a:pt x="23" y="264"/>
                    <a:pt x="27" y="261"/>
                    <a:pt x="32" y="256"/>
                  </a:cubicBezTo>
                  <a:cubicBezTo>
                    <a:pt x="61" y="240"/>
                    <a:pt x="90" y="170"/>
                    <a:pt x="108" y="107"/>
                  </a:cubicBezTo>
                  <a:cubicBezTo>
                    <a:pt x="123" y="44"/>
                    <a:pt x="120" y="1"/>
                    <a:pt x="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0"/>
            <p:cNvSpPr/>
            <p:nvPr/>
          </p:nvSpPr>
          <p:spPr>
            <a:xfrm>
              <a:off x="748062" y="3935478"/>
              <a:ext cx="8170" cy="24771"/>
            </a:xfrm>
            <a:custGeom>
              <a:avLst/>
              <a:gdLst/>
              <a:ahLst/>
              <a:cxnLst/>
              <a:rect l="l" t="t" r="r" b="b"/>
              <a:pathLst>
                <a:path w="94" h="285" extrusionOk="0">
                  <a:moveTo>
                    <a:pt x="50" y="0"/>
                  </a:moveTo>
                  <a:cubicBezTo>
                    <a:pt x="27" y="0"/>
                    <a:pt x="6" y="61"/>
                    <a:pt x="6" y="145"/>
                  </a:cubicBezTo>
                  <a:cubicBezTo>
                    <a:pt x="0" y="224"/>
                    <a:pt x="20" y="285"/>
                    <a:pt x="42" y="285"/>
                  </a:cubicBezTo>
                  <a:cubicBezTo>
                    <a:pt x="44" y="285"/>
                    <a:pt x="45" y="285"/>
                    <a:pt x="47" y="284"/>
                  </a:cubicBezTo>
                  <a:cubicBezTo>
                    <a:pt x="69" y="278"/>
                    <a:pt x="93" y="214"/>
                    <a:pt x="93" y="139"/>
                  </a:cubicBezTo>
                  <a:cubicBezTo>
                    <a:pt x="93" y="64"/>
                    <a:pt x="75" y="0"/>
                    <a:pt x="53" y="0"/>
                  </a:cubicBezTo>
                  <a:cubicBezTo>
                    <a:pt x="52" y="0"/>
                    <a:pt x="51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0"/>
            <p:cNvSpPr/>
            <p:nvPr/>
          </p:nvSpPr>
          <p:spPr>
            <a:xfrm>
              <a:off x="743804" y="3902277"/>
              <a:ext cx="10256" cy="23293"/>
            </a:xfrm>
            <a:custGeom>
              <a:avLst/>
              <a:gdLst/>
              <a:ahLst/>
              <a:cxnLst/>
              <a:rect l="l" t="t" r="r" b="b"/>
              <a:pathLst>
                <a:path w="118" h="268" extrusionOk="0">
                  <a:moveTo>
                    <a:pt x="24" y="0"/>
                  </a:moveTo>
                  <a:cubicBezTo>
                    <a:pt x="6" y="0"/>
                    <a:pt x="1" y="43"/>
                    <a:pt x="14" y="105"/>
                  </a:cubicBezTo>
                  <a:cubicBezTo>
                    <a:pt x="32" y="185"/>
                    <a:pt x="67" y="255"/>
                    <a:pt x="89" y="266"/>
                  </a:cubicBezTo>
                  <a:cubicBezTo>
                    <a:pt x="92" y="267"/>
                    <a:pt x="94" y="268"/>
                    <a:pt x="96" y="268"/>
                  </a:cubicBezTo>
                  <a:cubicBezTo>
                    <a:pt x="114" y="268"/>
                    <a:pt x="117" y="219"/>
                    <a:pt x="107" y="156"/>
                  </a:cubicBezTo>
                  <a:cubicBezTo>
                    <a:pt x="89" y="92"/>
                    <a:pt x="62" y="23"/>
                    <a:pt x="38" y="6"/>
                  </a:cubicBezTo>
                  <a:cubicBezTo>
                    <a:pt x="33" y="2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0"/>
            <p:cNvSpPr/>
            <p:nvPr/>
          </p:nvSpPr>
          <p:spPr>
            <a:xfrm>
              <a:off x="733635" y="3875942"/>
              <a:ext cx="12863" cy="19556"/>
            </a:xfrm>
            <a:custGeom>
              <a:avLst/>
              <a:gdLst/>
              <a:ahLst/>
              <a:cxnLst/>
              <a:rect l="l" t="t" r="r" b="b"/>
              <a:pathLst>
                <a:path w="148" h="225" extrusionOk="0">
                  <a:moveTo>
                    <a:pt x="8" y="0"/>
                  </a:moveTo>
                  <a:cubicBezTo>
                    <a:pt x="0" y="0"/>
                    <a:pt x="5" y="21"/>
                    <a:pt x="22" y="61"/>
                  </a:cubicBezTo>
                  <a:cubicBezTo>
                    <a:pt x="51" y="118"/>
                    <a:pt x="97" y="194"/>
                    <a:pt x="126" y="216"/>
                  </a:cubicBezTo>
                  <a:cubicBezTo>
                    <a:pt x="131" y="222"/>
                    <a:pt x="136" y="224"/>
                    <a:pt x="139" y="224"/>
                  </a:cubicBezTo>
                  <a:cubicBezTo>
                    <a:pt x="148" y="224"/>
                    <a:pt x="142" y="198"/>
                    <a:pt x="120" y="159"/>
                  </a:cubicBezTo>
                  <a:cubicBezTo>
                    <a:pt x="97" y="106"/>
                    <a:pt x="56" y="43"/>
                    <a:pt x="27" y="13"/>
                  </a:cubicBezTo>
                  <a:cubicBezTo>
                    <a:pt x="18" y="5"/>
                    <a:pt x="12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0"/>
            <p:cNvSpPr/>
            <p:nvPr/>
          </p:nvSpPr>
          <p:spPr>
            <a:xfrm>
              <a:off x="528254" y="3964942"/>
              <a:ext cx="7127" cy="20512"/>
            </a:xfrm>
            <a:custGeom>
              <a:avLst/>
              <a:gdLst/>
              <a:ahLst/>
              <a:cxnLst/>
              <a:rect l="l" t="t" r="r" b="b"/>
              <a:pathLst>
                <a:path w="82" h="236" extrusionOk="0">
                  <a:moveTo>
                    <a:pt x="9" y="1"/>
                  </a:moveTo>
                  <a:cubicBezTo>
                    <a:pt x="1" y="1"/>
                    <a:pt x="3" y="38"/>
                    <a:pt x="19" y="89"/>
                  </a:cubicBezTo>
                  <a:cubicBezTo>
                    <a:pt x="30" y="147"/>
                    <a:pt x="53" y="211"/>
                    <a:pt x="64" y="228"/>
                  </a:cubicBezTo>
                  <a:cubicBezTo>
                    <a:pt x="68" y="233"/>
                    <a:pt x="71" y="235"/>
                    <a:pt x="74" y="235"/>
                  </a:cubicBezTo>
                  <a:cubicBezTo>
                    <a:pt x="82" y="235"/>
                    <a:pt x="80" y="202"/>
                    <a:pt x="70" y="147"/>
                  </a:cubicBezTo>
                  <a:cubicBezTo>
                    <a:pt x="53" y="78"/>
                    <a:pt x="24" y="14"/>
                    <a:pt x="13" y="3"/>
                  </a:cubicBezTo>
                  <a:cubicBezTo>
                    <a:pt x="12" y="1"/>
                    <a:pt x="10" y="1"/>
                    <a:pt x="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0"/>
            <p:cNvSpPr/>
            <p:nvPr/>
          </p:nvSpPr>
          <p:spPr>
            <a:xfrm>
              <a:off x="525821" y="3934348"/>
              <a:ext cx="4520" cy="22337"/>
            </a:xfrm>
            <a:custGeom>
              <a:avLst/>
              <a:gdLst/>
              <a:ahLst/>
              <a:cxnLst/>
              <a:rect l="l" t="t" r="r" b="b"/>
              <a:pathLst>
                <a:path w="52" h="257" extrusionOk="0">
                  <a:moveTo>
                    <a:pt x="25" y="1"/>
                  </a:moveTo>
                  <a:cubicBezTo>
                    <a:pt x="24" y="1"/>
                    <a:pt x="24" y="1"/>
                    <a:pt x="23" y="1"/>
                  </a:cubicBezTo>
                  <a:cubicBezTo>
                    <a:pt x="12" y="8"/>
                    <a:pt x="1" y="65"/>
                    <a:pt x="1" y="129"/>
                  </a:cubicBezTo>
                  <a:cubicBezTo>
                    <a:pt x="6" y="193"/>
                    <a:pt x="17" y="251"/>
                    <a:pt x="29" y="256"/>
                  </a:cubicBezTo>
                  <a:cubicBezTo>
                    <a:pt x="29" y="257"/>
                    <a:pt x="30" y="257"/>
                    <a:pt x="30" y="257"/>
                  </a:cubicBezTo>
                  <a:cubicBezTo>
                    <a:pt x="42" y="257"/>
                    <a:pt x="52" y="205"/>
                    <a:pt x="47" y="129"/>
                  </a:cubicBezTo>
                  <a:cubicBezTo>
                    <a:pt x="47" y="57"/>
                    <a:pt x="37" y="1"/>
                    <a:pt x="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0"/>
            <p:cNvSpPr/>
            <p:nvPr/>
          </p:nvSpPr>
          <p:spPr>
            <a:xfrm>
              <a:off x="527385" y="3904971"/>
              <a:ext cx="6953" cy="21120"/>
            </a:xfrm>
            <a:custGeom>
              <a:avLst/>
              <a:gdLst/>
              <a:ahLst/>
              <a:cxnLst/>
              <a:rect l="l" t="t" r="r" b="b"/>
              <a:pathLst>
                <a:path w="80" h="243" extrusionOk="0">
                  <a:moveTo>
                    <a:pt x="70" y="0"/>
                  </a:moveTo>
                  <a:cubicBezTo>
                    <a:pt x="68" y="0"/>
                    <a:pt x="66" y="1"/>
                    <a:pt x="63" y="4"/>
                  </a:cubicBezTo>
                  <a:cubicBezTo>
                    <a:pt x="52" y="21"/>
                    <a:pt x="29" y="85"/>
                    <a:pt x="18" y="143"/>
                  </a:cubicBezTo>
                  <a:cubicBezTo>
                    <a:pt x="6" y="203"/>
                    <a:pt x="0" y="242"/>
                    <a:pt x="9" y="242"/>
                  </a:cubicBezTo>
                  <a:cubicBezTo>
                    <a:pt x="9" y="242"/>
                    <a:pt x="10" y="242"/>
                    <a:pt x="11" y="242"/>
                  </a:cubicBezTo>
                  <a:cubicBezTo>
                    <a:pt x="29" y="229"/>
                    <a:pt x="52" y="165"/>
                    <a:pt x="69" y="96"/>
                  </a:cubicBezTo>
                  <a:cubicBezTo>
                    <a:pt x="78" y="38"/>
                    <a:pt x="80" y="0"/>
                    <a:pt x="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0"/>
            <p:cNvSpPr/>
            <p:nvPr/>
          </p:nvSpPr>
          <p:spPr>
            <a:xfrm>
              <a:off x="560152" y="4024827"/>
              <a:ext cx="16514" cy="13124"/>
            </a:xfrm>
            <a:custGeom>
              <a:avLst/>
              <a:gdLst/>
              <a:ahLst/>
              <a:cxnLst/>
              <a:rect l="l" t="t" r="r" b="b"/>
              <a:pathLst>
                <a:path w="190" h="151" extrusionOk="0">
                  <a:moveTo>
                    <a:pt x="6" y="0"/>
                  </a:moveTo>
                  <a:cubicBezTo>
                    <a:pt x="1" y="0"/>
                    <a:pt x="6" y="9"/>
                    <a:pt x="22" y="25"/>
                  </a:cubicBezTo>
                  <a:cubicBezTo>
                    <a:pt x="50" y="54"/>
                    <a:pt x="103" y="100"/>
                    <a:pt x="143" y="129"/>
                  </a:cubicBezTo>
                  <a:cubicBezTo>
                    <a:pt x="163" y="144"/>
                    <a:pt x="178" y="151"/>
                    <a:pt x="184" y="151"/>
                  </a:cubicBezTo>
                  <a:cubicBezTo>
                    <a:pt x="190" y="151"/>
                    <a:pt x="187" y="144"/>
                    <a:pt x="172" y="129"/>
                  </a:cubicBezTo>
                  <a:cubicBezTo>
                    <a:pt x="143" y="100"/>
                    <a:pt x="85" y="49"/>
                    <a:pt x="39" y="19"/>
                  </a:cubicBezTo>
                  <a:cubicBezTo>
                    <a:pt x="21" y="6"/>
                    <a:pt x="10" y="0"/>
                    <a:pt x="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0"/>
            <p:cNvSpPr/>
            <p:nvPr/>
          </p:nvSpPr>
          <p:spPr>
            <a:xfrm>
              <a:off x="547549" y="4003098"/>
              <a:ext cx="17383" cy="19121"/>
            </a:xfrm>
            <a:custGeom>
              <a:avLst/>
              <a:gdLst/>
              <a:ahLst/>
              <a:cxnLst/>
              <a:rect l="l" t="t" r="r" b="b"/>
              <a:pathLst>
                <a:path w="200" h="220" extrusionOk="0">
                  <a:moveTo>
                    <a:pt x="22" y="1"/>
                  </a:moveTo>
                  <a:cubicBezTo>
                    <a:pt x="2" y="1"/>
                    <a:pt x="0" y="27"/>
                    <a:pt x="22" y="67"/>
                  </a:cubicBezTo>
                  <a:cubicBezTo>
                    <a:pt x="45" y="119"/>
                    <a:pt x="104" y="182"/>
                    <a:pt x="144" y="205"/>
                  </a:cubicBezTo>
                  <a:cubicBezTo>
                    <a:pt x="159" y="215"/>
                    <a:pt x="171" y="219"/>
                    <a:pt x="179" y="219"/>
                  </a:cubicBezTo>
                  <a:cubicBezTo>
                    <a:pt x="197" y="219"/>
                    <a:pt x="200" y="200"/>
                    <a:pt x="184" y="165"/>
                  </a:cubicBezTo>
                  <a:cubicBezTo>
                    <a:pt x="155" y="107"/>
                    <a:pt x="91" y="32"/>
                    <a:pt x="45" y="8"/>
                  </a:cubicBezTo>
                  <a:cubicBezTo>
                    <a:pt x="36" y="3"/>
                    <a:pt x="28" y="1"/>
                    <a:pt x="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0"/>
            <p:cNvSpPr/>
            <p:nvPr/>
          </p:nvSpPr>
          <p:spPr>
            <a:xfrm>
              <a:off x="537989" y="3970592"/>
              <a:ext cx="16775" cy="25292"/>
            </a:xfrm>
            <a:custGeom>
              <a:avLst/>
              <a:gdLst/>
              <a:ahLst/>
              <a:cxnLst/>
              <a:rect l="l" t="t" r="r" b="b"/>
              <a:pathLst>
                <a:path w="193" h="291" extrusionOk="0">
                  <a:moveTo>
                    <a:pt x="56" y="0"/>
                  </a:moveTo>
                  <a:cubicBezTo>
                    <a:pt x="15" y="0"/>
                    <a:pt x="0" y="51"/>
                    <a:pt x="16" y="123"/>
                  </a:cubicBezTo>
                  <a:cubicBezTo>
                    <a:pt x="34" y="192"/>
                    <a:pt x="80" y="267"/>
                    <a:pt x="120" y="285"/>
                  </a:cubicBezTo>
                  <a:cubicBezTo>
                    <a:pt x="129" y="289"/>
                    <a:pt x="138" y="291"/>
                    <a:pt x="145" y="291"/>
                  </a:cubicBezTo>
                  <a:cubicBezTo>
                    <a:pt x="180" y="291"/>
                    <a:pt x="193" y="248"/>
                    <a:pt x="179" y="181"/>
                  </a:cubicBezTo>
                  <a:cubicBezTo>
                    <a:pt x="161" y="99"/>
                    <a:pt x="109" y="19"/>
                    <a:pt x="62" y="1"/>
                  </a:cubicBezTo>
                  <a:cubicBezTo>
                    <a:pt x="60" y="0"/>
                    <a:pt x="58" y="0"/>
                    <a:pt x="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0"/>
            <p:cNvSpPr/>
            <p:nvPr/>
          </p:nvSpPr>
          <p:spPr>
            <a:xfrm>
              <a:off x="534860" y="3931915"/>
              <a:ext cx="14602" cy="28334"/>
            </a:xfrm>
            <a:custGeom>
              <a:avLst/>
              <a:gdLst/>
              <a:ahLst/>
              <a:cxnLst/>
              <a:rect l="l" t="t" r="r" b="b"/>
              <a:pathLst>
                <a:path w="168" h="326" extrusionOk="0">
                  <a:moveTo>
                    <a:pt x="82" y="1"/>
                  </a:moveTo>
                  <a:cubicBezTo>
                    <a:pt x="80" y="1"/>
                    <a:pt x="78" y="1"/>
                    <a:pt x="76" y="1"/>
                  </a:cubicBezTo>
                  <a:cubicBezTo>
                    <a:pt x="36" y="7"/>
                    <a:pt x="1" y="82"/>
                    <a:pt x="7" y="162"/>
                  </a:cubicBezTo>
                  <a:cubicBezTo>
                    <a:pt x="7" y="244"/>
                    <a:pt x="41" y="319"/>
                    <a:pt x="81" y="325"/>
                  </a:cubicBezTo>
                  <a:cubicBezTo>
                    <a:pt x="83" y="325"/>
                    <a:pt x="85" y="325"/>
                    <a:pt x="87" y="325"/>
                  </a:cubicBezTo>
                  <a:cubicBezTo>
                    <a:pt x="135" y="325"/>
                    <a:pt x="168" y="257"/>
                    <a:pt x="168" y="168"/>
                  </a:cubicBezTo>
                  <a:cubicBezTo>
                    <a:pt x="168" y="75"/>
                    <a:pt x="131" y="1"/>
                    <a:pt x="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0"/>
            <p:cNvSpPr/>
            <p:nvPr/>
          </p:nvSpPr>
          <p:spPr>
            <a:xfrm>
              <a:off x="536859" y="3895237"/>
              <a:ext cx="16948" cy="26248"/>
            </a:xfrm>
            <a:custGeom>
              <a:avLst/>
              <a:gdLst/>
              <a:ahLst/>
              <a:cxnLst/>
              <a:rect l="l" t="t" r="r" b="b"/>
              <a:pathLst>
                <a:path w="195" h="302" extrusionOk="0">
                  <a:moveTo>
                    <a:pt x="143" y="1"/>
                  </a:moveTo>
                  <a:cubicBezTo>
                    <a:pt x="137" y="1"/>
                    <a:pt x="130" y="3"/>
                    <a:pt x="122" y="7"/>
                  </a:cubicBezTo>
                  <a:cubicBezTo>
                    <a:pt x="75" y="23"/>
                    <a:pt x="35" y="98"/>
                    <a:pt x="18" y="173"/>
                  </a:cubicBezTo>
                  <a:cubicBezTo>
                    <a:pt x="1" y="246"/>
                    <a:pt x="22" y="301"/>
                    <a:pt x="59" y="301"/>
                  </a:cubicBezTo>
                  <a:cubicBezTo>
                    <a:pt x="60" y="301"/>
                    <a:pt x="62" y="301"/>
                    <a:pt x="64" y="301"/>
                  </a:cubicBezTo>
                  <a:cubicBezTo>
                    <a:pt x="117" y="290"/>
                    <a:pt x="168" y="208"/>
                    <a:pt x="179" y="122"/>
                  </a:cubicBezTo>
                  <a:cubicBezTo>
                    <a:pt x="194" y="49"/>
                    <a:pt x="177" y="1"/>
                    <a:pt x="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0"/>
            <p:cNvSpPr/>
            <p:nvPr/>
          </p:nvSpPr>
          <p:spPr>
            <a:xfrm>
              <a:off x="545898" y="3867511"/>
              <a:ext cx="17383" cy="19904"/>
            </a:xfrm>
            <a:custGeom>
              <a:avLst/>
              <a:gdLst/>
              <a:ahLst/>
              <a:cxnLst/>
              <a:rect l="l" t="t" r="r" b="b"/>
              <a:pathLst>
                <a:path w="200" h="229" extrusionOk="0">
                  <a:moveTo>
                    <a:pt x="174" y="0"/>
                  </a:moveTo>
                  <a:cubicBezTo>
                    <a:pt x="165" y="0"/>
                    <a:pt x="153" y="5"/>
                    <a:pt x="139" y="13"/>
                  </a:cubicBezTo>
                  <a:cubicBezTo>
                    <a:pt x="99" y="35"/>
                    <a:pt x="48" y="99"/>
                    <a:pt x="18" y="158"/>
                  </a:cubicBezTo>
                  <a:cubicBezTo>
                    <a:pt x="0" y="202"/>
                    <a:pt x="3" y="229"/>
                    <a:pt x="24" y="229"/>
                  </a:cubicBezTo>
                  <a:cubicBezTo>
                    <a:pt x="30" y="229"/>
                    <a:pt x="38" y="227"/>
                    <a:pt x="48" y="222"/>
                  </a:cubicBezTo>
                  <a:cubicBezTo>
                    <a:pt x="93" y="198"/>
                    <a:pt x="157" y="128"/>
                    <a:pt x="179" y="65"/>
                  </a:cubicBezTo>
                  <a:cubicBezTo>
                    <a:pt x="200" y="24"/>
                    <a:pt x="195" y="0"/>
                    <a:pt x="1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0"/>
            <p:cNvSpPr/>
            <p:nvPr/>
          </p:nvSpPr>
          <p:spPr>
            <a:xfrm>
              <a:off x="558066" y="3850128"/>
              <a:ext cx="16862" cy="14080"/>
            </a:xfrm>
            <a:custGeom>
              <a:avLst/>
              <a:gdLst/>
              <a:ahLst/>
              <a:cxnLst/>
              <a:rect l="l" t="t" r="r" b="b"/>
              <a:pathLst>
                <a:path w="194" h="162" extrusionOk="0">
                  <a:moveTo>
                    <a:pt x="187" y="0"/>
                  </a:moveTo>
                  <a:cubicBezTo>
                    <a:pt x="180" y="0"/>
                    <a:pt x="166" y="8"/>
                    <a:pt x="144" y="22"/>
                  </a:cubicBezTo>
                  <a:cubicBezTo>
                    <a:pt x="103" y="51"/>
                    <a:pt x="52" y="97"/>
                    <a:pt x="23" y="131"/>
                  </a:cubicBezTo>
                  <a:cubicBezTo>
                    <a:pt x="6" y="151"/>
                    <a:pt x="1" y="161"/>
                    <a:pt x="7" y="161"/>
                  </a:cubicBezTo>
                  <a:cubicBezTo>
                    <a:pt x="11" y="161"/>
                    <a:pt x="22" y="156"/>
                    <a:pt x="39" y="144"/>
                  </a:cubicBezTo>
                  <a:cubicBezTo>
                    <a:pt x="87" y="115"/>
                    <a:pt x="151" y="62"/>
                    <a:pt x="178" y="27"/>
                  </a:cubicBezTo>
                  <a:cubicBezTo>
                    <a:pt x="191" y="9"/>
                    <a:pt x="193" y="0"/>
                    <a:pt x="1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0"/>
            <p:cNvSpPr/>
            <p:nvPr/>
          </p:nvSpPr>
          <p:spPr>
            <a:xfrm>
              <a:off x="584054" y="4038473"/>
              <a:ext cx="22859" cy="11212"/>
            </a:xfrm>
            <a:custGeom>
              <a:avLst/>
              <a:gdLst/>
              <a:ahLst/>
              <a:cxnLst/>
              <a:rect l="l" t="t" r="r" b="b"/>
              <a:pathLst>
                <a:path w="263" h="129" extrusionOk="0">
                  <a:moveTo>
                    <a:pt x="34" y="1"/>
                  </a:moveTo>
                  <a:cubicBezTo>
                    <a:pt x="8" y="1"/>
                    <a:pt x="0" y="12"/>
                    <a:pt x="18" y="30"/>
                  </a:cubicBezTo>
                  <a:cubicBezTo>
                    <a:pt x="42" y="60"/>
                    <a:pt x="106" y="94"/>
                    <a:pt x="169" y="116"/>
                  </a:cubicBezTo>
                  <a:cubicBezTo>
                    <a:pt x="195" y="124"/>
                    <a:pt x="217" y="129"/>
                    <a:pt x="232" y="129"/>
                  </a:cubicBezTo>
                  <a:cubicBezTo>
                    <a:pt x="253" y="129"/>
                    <a:pt x="263" y="122"/>
                    <a:pt x="256" y="105"/>
                  </a:cubicBezTo>
                  <a:cubicBezTo>
                    <a:pt x="239" y="76"/>
                    <a:pt x="164" y="30"/>
                    <a:pt x="94" y="12"/>
                  </a:cubicBezTo>
                  <a:cubicBezTo>
                    <a:pt x="69" y="4"/>
                    <a:pt x="49" y="1"/>
                    <a:pt x="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0"/>
            <p:cNvSpPr/>
            <p:nvPr/>
          </p:nvSpPr>
          <p:spPr>
            <a:xfrm>
              <a:off x="572842" y="4014571"/>
              <a:ext cx="27117" cy="20164"/>
            </a:xfrm>
            <a:custGeom>
              <a:avLst/>
              <a:gdLst/>
              <a:ahLst/>
              <a:cxnLst/>
              <a:rect l="l" t="t" r="r" b="b"/>
              <a:pathLst>
                <a:path w="312" h="232" extrusionOk="0">
                  <a:moveTo>
                    <a:pt x="84" y="0"/>
                  </a:moveTo>
                  <a:cubicBezTo>
                    <a:pt x="27" y="0"/>
                    <a:pt x="1" y="36"/>
                    <a:pt x="21" y="85"/>
                  </a:cubicBezTo>
                  <a:cubicBezTo>
                    <a:pt x="43" y="143"/>
                    <a:pt x="119" y="201"/>
                    <a:pt x="189" y="223"/>
                  </a:cubicBezTo>
                  <a:cubicBezTo>
                    <a:pt x="207" y="229"/>
                    <a:pt x="223" y="232"/>
                    <a:pt x="238" y="232"/>
                  </a:cubicBezTo>
                  <a:cubicBezTo>
                    <a:pt x="284" y="232"/>
                    <a:pt x="311" y="204"/>
                    <a:pt x="298" y="161"/>
                  </a:cubicBezTo>
                  <a:cubicBezTo>
                    <a:pt x="286" y="97"/>
                    <a:pt x="200" y="28"/>
                    <a:pt x="119" y="4"/>
                  </a:cubicBezTo>
                  <a:cubicBezTo>
                    <a:pt x="107" y="1"/>
                    <a:pt x="95" y="0"/>
                    <a:pt x="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0"/>
            <p:cNvSpPr/>
            <p:nvPr/>
          </p:nvSpPr>
          <p:spPr>
            <a:xfrm>
              <a:off x="564585" y="3976502"/>
              <a:ext cx="29030" cy="29203"/>
            </a:xfrm>
            <a:custGeom>
              <a:avLst/>
              <a:gdLst/>
              <a:ahLst/>
              <a:cxnLst/>
              <a:rect l="l" t="t" r="r" b="b"/>
              <a:pathLst>
                <a:path w="334" h="336" extrusionOk="0">
                  <a:moveTo>
                    <a:pt x="121" y="1"/>
                  </a:moveTo>
                  <a:cubicBezTo>
                    <a:pt x="50" y="1"/>
                    <a:pt x="0" y="67"/>
                    <a:pt x="17" y="153"/>
                  </a:cubicBezTo>
                  <a:cubicBezTo>
                    <a:pt x="34" y="234"/>
                    <a:pt x="110" y="314"/>
                    <a:pt x="191" y="332"/>
                  </a:cubicBezTo>
                  <a:cubicBezTo>
                    <a:pt x="200" y="334"/>
                    <a:pt x="209" y="335"/>
                    <a:pt x="218" y="335"/>
                  </a:cubicBezTo>
                  <a:cubicBezTo>
                    <a:pt x="285" y="335"/>
                    <a:pt x="334" y="281"/>
                    <a:pt x="324" y="199"/>
                  </a:cubicBezTo>
                  <a:cubicBezTo>
                    <a:pt x="312" y="101"/>
                    <a:pt x="231" y="9"/>
                    <a:pt x="138" y="2"/>
                  </a:cubicBezTo>
                  <a:cubicBezTo>
                    <a:pt x="132" y="1"/>
                    <a:pt x="127" y="1"/>
                    <a:pt x="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0"/>
            <p:cNvSpPr/>
            <p:nvPr/>
          </p:nvSpPr>
          <p:spPr>
            <a:xfrm>
              <a:off x="562064" y="3929916"/>
              <a:ext cx="28160" cy="33810"/>
            </a:xfrm>
            <a:custGeom>
              <a:avLst/>
              <a:gdLst/>
              <a:ahLst/>
              <a:cxnLst/>
              <a:rect l="l" t="t" r="r" b="b"/>
              <a:pathLst>
                <a:path w="324" h="389" extrusionOk="0">
                  <a:moveTo>
                    <a:pt x="164" y="0"/>
                  </a:moveTo>
                  <a:cubicBezTo>
                    <a:pt x="162" y="0"/>
                    <a:pt x="159" y="0"/>
                    <a:pt x="156" y="1"/>
                  </a:cubicBezTo>
                  <a:cubicBezTo>
                    <a:pt x="70" y="1"/>
                    <a:pt x="0" y="87"/>
                    <a:pt x="0" y="191"/>
                  </a:cubicBezTo>
                  <a:cubicBezTo>
                    <a:pt x="6" y="295"/>
                    <a:pt x="70" y="382"/>
                    <a:pt x="156" y="388"/>
                  </a:cubicBezTo>
                  <a:cubicBezTo>
                    <a:pt x="159" y="388"/>
                    <a:pt x="162" y="388"/>
                    <a:pt x="164" y="388"/>
                  </a:cubicBezTo>
                  <a:cubicBezTo>
                    <a:pt x="253" y="388"/>
                    <a:pt x="324" y="304"/>
                    <a:pt x="324" y="198"/>
                  </a:cubicBezTo>
                  <a:cubicBezTo>
                    <a:pt x="324" y="85"/>
                    <a:pt x="253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0"/>
            <p:cNvSpPr/>
            <p:nvPr/>
          </p:nvSpPr>
          <p:spPr>
            <a:xfrm>
              <a:off x="564063" y="3886458"/>
              <a:ext cx="29117" cy="30073"/>
            </a:xfrm>
            <a:custGeom>
              <a:avLst/>
              <a:gdLst/>
              <a:ahLst/>
              <a:cxnLst/>
              <a:rect l="l" t="t" r="r" b="b"/>
              <a:pathLst>
                <a:path w="335" h="346" extrusionOk="0">
                  <a:moveTo>
                    <a:pt x="209" y="0"/>
                  </a:moveTo>
                  <a:cubicBezTo>
                    <a:pt x="200" y="0"/>
                    <a:pt x="189" y="1"/>
                    <a:pt x="179" y="4"/>
                  </a:cubicBezTo>
                  <a:cubicBezTo>
                    <a:pt x="98" y="15"/>
                    <a:pt x="23" y="101"/>
                    <a:pt x="12" y="188"/>
                  </a:cubicBezTo>
                  <a:cubicBezTo>
                    <a:pt x="1" y="274"/>
                    <a:pt x="45" y="345"/>
                    <a:pt x="120" y="345"/>
                  </a:cubicBezTo>
                  <a:cubicBezTo>
                    <a:pt x="126" y="345"/>
                    <a:pt x="132" y="345"/>
                    <a:pt x="138" y="344"/>
                  </a:cubicBezTo>
                  <a:cubicBezTo>
                    <a:pt x="231" y="338"/>
                    <a:pt x="312" y="246"/>
                    <a:pt x="324" y="148"/>
                  </a:cubicBezTo>
                  <a:cubicBezTo>
                    <a:pt x="334" y="61"/>
                    <a:pt x="285" y="0"/>
                    <a:pt x="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0"/>
            <p:cNvSpPr/>
            <p:nvPr/>
          </p:nvSpPr>
          <p:spPr>
            <a:xfrm>
              <a:off x="571451" y="3855343"/>
              <a:ext cx="27552" cy="21207"/>
            </a:xfrm>
            <a:custGeom>
              <a:avLst/>
              <a:gdLst/>
              <a:ahLst/>
              <a:cxnLst/>
              <a:rect l="l" t="t" r="r" b="b"/>
              <a:pathLst>
                <a:path w="317" h="244" extrusionOk="0">
                  <a:moveTo>
                    <a:pt x="236" y="1"/>
                  </a:moveTo>
                  <a:cubicBezTo>
                    <a:pt x="223" y="1"/>
                    <a:pt x="208" y="3"/>
                    <a:pt x="192" y="7"/>
                  </a:cubicBezTo>
                  <a:cubicBezTo>
                    <a:pt x="117" y="25"/>
                    <a:pt x="42" y="89"/>
                    <a:pt x="24" y="153"/>
                  </a:cubicBezTo>
                  <a:cubicBezTo>
                    <a:pt x="1" y="206"/>
                    <a:pt x="30" y="244"/>
                    <a:pt x="87" y="244"/>
                  </a:cubicBezTo>
                  <a:cubicBezTo>
                    <a:pt x="98" y="244"/>
                    <a:pt x="110" y="242"/>
                    <a:pt x="123" y="239"/>
                  </a:cubicBezTo>
                  <a:cubicBezTo>
                    <a:pt x="205" y="223"/>
                    <a:pt x="291" y="153"/>
                    <a:pt x="302" y="77"/>
                  </a:cubicBezTo>
                  <a:cubicBezTo>
                    <a:pt x="316" y="32"/>
                    <a:pt x="286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0"/>
            <p:cNvSpPr/>
            <p:nvPr/>
          </p:nvSpPr>
          <p:spPr>
            <a:xfrm>
              <a:off x="582402" y="3838568"/>
              <a:ext cx="23554" cy="12168"/>
            </a:xfrm>
            <a:custGeom>
              <a:avLst/>
              <a:gdLst/>
              <a:ahLst/>
              <a:cxnLst/>
              <a:rect l="l" t="t" r="r" b="b"/>
              <a:pathLst>
                <a:path w="271" h="140" extrusionOk="0">
                  <a:moveTo>
                    <a:pt x="231" y="0"/>
                  </a:moveTo>
                  <a:cubicBezTo>
                    <a:pt x="215" y="0"/>
                    <a:pt x="194" y="3"/>
                    <a:pt x="170" y="10"/>
                  </a:cubicBezTo>
                  <a:cubicBezTo>
                    <a:pt x="107" y="34"/>
                    <a:pt x="44" y="74"/>
                    <a:pt x="20" y="103"/>
                  </a:cubicBezTo>
                  <a:cubicBezTo>
                    <a:pt x="1" y="127"/>
                    <a:pt x="10" y="140"/>
                    <a:pt x="41" y="140"/>
                  </a:cubicBezTo>
                  <a:cubicBezTo>
                    <a:pt x="55" y="140"/>
                    <a:pt x="73" y="137"/>
                    <a:pt x="95" y="131"/>
                  </a:cubicBezTo>
                  <a:cubicBezTo>
                    <a:pt x="170" y="109"/>
                    <a:pt x="245" y="62"/>
                    <a:pt x="263" y="27"/>
                  </a:cubicBezTo>
                  <a:cubicBezTo>
                    <a:pt x="270" y="9"/>
                    <a:pt x="257" y="0"/>
                    <a:pt x="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0"/>
            <p:cNvSpPr/>
            <p:nvPr/>
          </p:nvSpPr>
          <p:spPr>
            <a:xfrm>
              <a:off x="619515" y="4045947"/>
              <a:ext cx="25988" cy="8778"/>
            </a:xfrm>
            <a:custGeom>
              <a:avLst/>
              <a:gdLst/>
              <a:ahLst/>
              <a:cxnLst/>
              <a:rect l="l" t="t" r="r" b="b"/>
              <a:pathLst>
                <a:path w="299" h="101" extrusionOk="0">
                  <a:moveTo>
                    <a:pt x="118" y="0"/>
                  </a:moveTo>
                  <a:cubicBezTo>
                    <a:pt x="45" y="0"/>
                    <a:pt x="0" y="22"/>
                    <a:pt x="10" y="49"/>
                  </a:cubicBezTo>
                  <a:cubicBezTo>
                    <a:pt x="16" y="71"/>
                    <a:pt x="85" y="94"/>
                    <a:pt x="160" y="100"/>
                  </a:cubicBezTo>
                  <a:cubicBezTo>
                    <a:pt x="169" y="101"/>
                    <a:pt x="178" y="101"/>
                    <a:pt x="186" y="101"/>
                  </a:cubicBezTo>
                  <a:cubicBezTo>
                    <a:pt x="245" y="101"/>
                    <a:pt x="294" y="85"/>
                    <a:pt x="299" y="60"/>
                  </a:cubicBezTo>
                  <a:cubicBezTo>
                    <a:pt x="299" y="30"/>
                    <a:pt x="229" y="1"/>
                    <a:pt x="143" y="1"/>
                  </a:cubicBezTo>
                  <a:cubicBezTo>
                    <a:pt x="135" y="1"/>
                    <a:pt x="126" y="0"/>
                    <a:pt x="1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0"/>
            <p:cNvSpPr/>
            <p:nvPr/>
          </p:nvSpPr>
          <p:spPr>
            <a:xfrm>
              <a:off x="614822" y="4020916"/>
              <a:ext cx="31811" cy="19817"/>
            </a:xfrm>
            <a:custGeom>
              <a:avLst/>
              <a:gdLst/>
              <a:ahLst/>
              <a:cxnLst/>
              <a:rect l="l" t="t" r="r" b="b"/>
              <a:pathLst>
                <a:path w="366" h="228" extrusionOk="0">
                  <a:moveTo>
                    <a:pt x="164" y="0"/>
                  </a:moveTo>
                  <a:cubicBezTo>
                    <a:pt x="68" y="0"/>
                    <a:pt x="1" y="50"/>
                    <a:pt x="11" y="116"/>
                  </a:cubicBezTo>
                  <a:cubicBezTo>
                    <a:pt x="24" y="174"/>
                    <a:pt x="104" y="220"/>
                    <a:pt x="192" y="227"/>
                  </a:cubicBezTo>
                  <a:cubicBezTo>
                    <a:pt x="197" y="227"/>
                    <a:pt x="202" y="227"/>
                    <a:pt x="206" y="227"/>
                  </a:cubicBezTo>
                  <a:cubicBezTo>
                    <a:pt x="291" y="227"/>
                    <a:pt x="358" y="182"/>
                    <a:pt x="358" y="128"/>
                  </a:cubicBezTo>
                  <a:cubicBezTo>
                    <a:pt x="365" y="64"/>
                    <a:pt x="283" y="6"/>
                    <a:pt x="179" y="0"/>
                  </a:cubicBezTo>
                  <a:cubicBezTo>
                    <a:pt x="174" y="0"/>
                    <a:pt x="169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0"/>
            <p:cNvSpPr/>
            <p:nvPr/>
          </p:nvSpPr>
          <p:spPr>
            <a:xfrm>
              <a:off x="611780" y="3979631"/>
              <a:ext cx="35287" cy="31376"/>
            </a:xfrm>
            <a:custGeom>
              <a:avLst/>
              <a:gdLst/>
              <a:ahLst/>
              <a:cxnLst/>
              <a:rect l="l" t="t" r="r" b="b"/>
              <a:pathLst>
                <a:path w="406" h="361" extrusionOk="0">
                  <a:moveTo>
                    <a:pt x="198" y="1"/>
                  </a:moveTo>
                  <a:cubicBezTo>
                    <a:pt x="88" y="1"/>
                    <a:pt x="0" y="83"/>
                    <a:pt x="6" y="181"/>
                  </a:cubicBezTo>
                  <a:cubicBezTo>
                    <a:pt x="12" y="278"/>
                    <a:pt x="105" y="355"/>
                    <a:pt x="209" y="360"/>
                  </a:cubicBezTo>
                  <a:cubicBezTo>
                    <a:pt x="318" y="360"/>
                    <a:pt x="406" y="291"/>
                    <a:pt x="406" y="192"/>
                  </a:cubicBezTo>
                  <a:cubicBezTo>
                    <a:pt x="406" y="88"/>
                    <a:pt x="313" y="1"/>
                    <a:pt x="1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0"/>
            <p:cNvSpPr/>
            <p:nvPr/>
          </p:nvSpPr>
          <p:spPr>
            <a:xfrm>
              <a:off x="610302" y="3928351"/>
              <a:ext cx="37287" cy="37373"/>
            </a:xfrm>
            <a:custGeom>
              <a:avLst/>
              <a:gdLst/>
              <a:ahLst/>
              <a:cxnLst/>
              <a:rect l="l" t="t" r="r" b="b"/>
              <a:pathLst>
                <a:path w="429" h="430" extrusionOk="0">
                  <a:moveTo>
                    <a:pt x="215" y="1"/>
                  </a:moveTo>
                  <a:cubicBezTo>
                    <a:pt x="98" y="1"/>
                    <a:pt x="1" y="99"/>
                    <a:pt x="1" y="216"/>
                  </a:cubicBezTo>
                  <a:cubicBezTo>
                    <a:pt x="6" y="331"/>
                    <a:pt x="98" y="430"/>
                    <a:pt x="215" y="430"/>
                  </a:cubicBezTo>
                  <a:cubicBezTo>
                    <a:pt x="330" y="430"/>
                    <a:pt x="428" y="337"/>
                    <a:pt x="428" y="216"/>
                  </a:cubicBezTo>
                  <a:cubicBezTo>
                    <a:pt x="428" y="99"/>
                    <a:pt x="330" y="1"/>
                    <a:pt x="2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0"/>
            <p:cNvSpPr/>
            <p:nvPr/>
          </p:nvSpPr>
          <p:spPr>
            <a:xfrm>
              <a:off x="611345" y="3881591"/>
              <a:ext cx="36244" cy="32419"/>
            </a:xfrm>
            <a:custGeom>
              <a:avLst/>
              <a:gdLst/>
              <a:ahLst/>
              <a:cxnLst/>
              <a:rect l="l" t="t" r="r" b="b"/>
              <a:pathLst>
                <a:path w="417" h="373" extrusionOk="0">
                  <a:moveTo>
                    <a:pt x="224" y="1"/>
                  </a:moveTo>
                  <a:cubicBezTo>
                    <a:pt x="221" y="1"/>
                    <a:pt x="217" y="1"/>
                    <a:pt x="214" y="1"/>
                  </a:cubicBezTo>
                  <a:cubicBezTo>
                    <a:pt x="104" y="1"/>
                    <a:pt x="11" y="82"/>
                    <a:pt x="5" y="186"/>
                  </a:cubicBezTo>
                  <a:cubicBezTo>
                    <a:pt x="0" y="287"/>
                    <a:pt x="81" y="372"/>
                    <a:pt x="192" y="372"/>
                  </a:cubicBezTo>
                  <a:cubicBezTo>
                    <a:pt x="196" y="372"/>
                    <a:pt x="199" y="372"/>
                    <a:pt x="203" y="372"/>
                  </a:cubicBezTo>
                  <a:cubicBezTo>
                    <a:pt x="318" y="372"/>
                    <a:pt x="416" y="284"/>
                    <a:pt x="411" y="175"/>
                  </a:cubicBezTo>
                  <a:cubicBezTo>
                    <a:pt x="411" y="79"/>
                    <a:pt x="329" y="1"/>
                    <a:pt x="2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0"/>
            <p:cNvSpPr/>
            <p:nvPr/>
          </p:nvSpPr>
          <p:spPr>
            <a:xfrm>
              <a:off x="614387" y="3849432"/>
              <a:ext cx="32245" cy="21207"/>
            </a:xfrm>
            <a:custGeom>
              <a:avLst/>
              <a:gdLst/>
              <a:ahLst/>
              <a:cxnLst/>
              <a:rect l="l" t="t" r="r" b="b"/>
              <a:pathLst>
                <a:path w="371" h="244" extrusionOk="0">
                  <a:moveTo>
                    <a:pt x="212" y="0"/>
                  </a:moveTo>
                  <a:cubicBezTo>
                    <a:pt x="207" y="0"/>
                    <a:pt x="202" y="0"/>
                    <a:pt x="197" y="0"/>
                  </a:cubicBezTo>
                  <a:cubicBezTo>
                    <a:pt x="104" y="0"/>
                    <a:pt x="16" y="59"/>
                    <a:pt x="11" y="123"/>
                  </a:cubicBezTo>
                  <a:cubicBezTo>
                    <a:pt x="0" y="189"/>
                    <a:pt x="68" y="244"/>
                    <a:pt x="165" y="244"/>
                  </a:cubicBezTo>
                  <a:cubicBezTo>
                    <a:pt x="169" y="244"/>
                    <a:pt x="174" y="244"/>
                    <a:pt x="179" y="243"/>
                  </a:cubicBezTo>
                  <a:cubicBezTo>
                    <a:pt x="288" y="243"/>
                    <a:pt x="370" y="180"/>
                    <a:pt x="370" y="105"/>
                  </a:cubicBezTo>
                  <a:cubicBezTo>
                    <a:pt x="364" y="44"/>
                    <a:pt x="296" y="0"/>
                    <a:pt x="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0"/>
            <p:cNvSpPr/>
            <p:nvPr/>
          </p:nvSpPr>
          <p:spPr>
            <a:xfrm>
              <a:off x="618733" y="3833266"/>
              <a:ext cx="26770" cy="10256"/>
            </a:xfrm>
            <a:custGeom>
              <a:avLst/>
              <a:gdLst/>
              <a:ahLst/>
              <a:cxnLst/>
              <a:rect l="l" t="t" r="r" b="b"/>
              <a:pathLst>
                <a:path w="308" h="118" extrusionOk="0">
                  <a:moveTo>
                    <a:pt x="186" y="1"/>
                  </a:moveTo>
                  <a:cubicBezTo>
                    <a:pt x="179" y="1"/>
                    <a:pt x="171" y="1"/>
                    <a:pt x="163" y="2"/>
                  </a:cubicBezTo>
                  <a:cubicBezTo>
                    <a:pt x="88" y="2"/>
                    <a:pt x="19" y="31"/>
                    <a:pt x="13" y="60"/>
                  </a:cubicBezTo>
                  <a:cubicBezTo>
                    <a:pt x="1" y="95"/>
                    <a:pt x="65" y="117"/>
                    <a:pt x="152" y="117"/>
                  </a:cubicBezTo>
                  <a:cubicBezTo>
                    <a:pt x="238" y="111"/>
                    <a:pt x="308" y="82"/>
                    <a:pt x="308" y="48"/>
                  </a:cubicBezTo>
                  <a:cubicBezTo>
                    <a:pt x="303" y="21"/>
                    <a:pt x="251" y="1"/>
                    <a:pt x="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0"/>
            <p:cNvSpPr/>
            <p:nvPr/>
          </p:nvSpPr>
          <p:spPr>
            <a:xfrm>
              <a:off x="623166" y="3828312"/>
              <a:ext cx="21381" cy="2781"/>
            </a:xfrm>
            <a:custGeom>
              <a:avLst/>
              <a:gdLst/>
              <a:ahLst/>
              <a:cxnLst/>
              <a:rect l="l" t="t" r="r" b="b"/>
              <a:pathLst>
                <a:path w="246" h="32" extrusionOk="0">
                  <a:moveTo>
                    <a:pt x="130" y="0"/>
                  </a:moveTo>
                  <a:cubicBezTo>
                    <a:pt x="72" y="6"/>
                    <a:pt x="14" y="13"/>
                    <a:pt x="8" y="19"/>
                  </a:cubicBezTo>
                  <a:cubicBezTo>
                    <a:pt x="0" y="27"/>
                    <a:pt x="26" y="32"/>
                    <a:pt x="67" y="32"/>
                  </a:cubicBezTo>
                  <a:cubicBezTo>
                    <a:pt x="82" y="32"/>
                    <a:pt x="99" y="31"/>
                    <a:pt x="118" y="30"/>
                  </a:cubicBezTo>
                  <a:cubicBezTo>
                    <a:pt x="187" y="24"/>
                    <a:pt x="246" y="19"/>
                    <a:pt x="246" y="6"/>
                  </a:cubicBezTo>
                  <a:cubicBezTo>
                    <a:pt x="246" y="0"/>
                    <a:pt x="193" y="0"/>
                    <a:pt x="1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0"/>
            <p:cNvSpPr/>
            <p:nvPr/>
          </p:nvSpPr>
          <p:spPr>
            <a:xfrm>
              <a:off x="659670" y="4042384"/>
              <a:ext cx="24684" cy="10169"/>
            </a:xfrm>
            <a:custGeom>
              <a:avLst/>
              <a:gdLst/>
              <a:ahLst/>
              <a:cxnLst/>
              <a:rect l="l" t="t" r="r" b="b"/>
              <a:pathLst>
                <a:path w="284" h="117" extrusionOk="0">
                  <a:moveTo>
                    <a:pt x="224" y="1"/>
                  </a:moveTo>
                  <a:cubicBezTo>
                    <a:pt x="208" y="1"/>
                    <a:pt x="189" y="3"/>
                    <a:pt x="167" y="8"/>
                  </a:cubicBezTo>
                  <a:cubicBezTo>
                    <a:pt x="92" y="20"/>
                    <a:pt x="16" y="60"/>
                    <a:pt x="5" y="90"/>
                  </a:cubicBezTo>
                  <a:cubicBezTo>
                    <a:pt x="1" y="106"/>
                    <a:pt x="24" y="117"/>
                    <a:pt x="64" y="117"/>
                  </a:cubicBezTo>
                  <a:cubicBezTo>
                    <a:pt x="78" y="117"/>
                    <a:pt x="96" y="115"/>
                    <a:pt x="115" y="112"/>
                  </a:cubicBezTo>
                  <a:cubicBezTo>
                    <a:pt x="184" y="95"/>
                    <a:pt x="253" y="66"/>
                    <a:pt x="271" y="37"/>
                  </a:cubicBezTo>
                  <a:cubicBezTo>
                    <a:pt x="284" y="16"/>
                    <a:pt x="266" y="1"/>
                    <a:pt x="2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0"/>
            <p:cNvSpPr/>
            <p:nvPr/>
          </p:nvSpPr>
          <p:spPr>
            <a:xfrm>
              <a:off x="663668" y="4018048"/>
              <a:ext cx="29899" cy="19990"/>
            </a:xfrm>
            <a:custGeom>
              <a:avLst/>
              <a:gdLst/>
              <a:ahLst/>
              <a:cxnLst/>
              <a:rect l="l" t="t" r="r" b="b"/>
              <a:pathLst>
                <a:path w="344" h="230" extrusionOk="0">
                  <a:moveTo>
                    <a:pt x="233" y="1"/>
                  </a:moveTo>
                  <a:cubicBezTo>
                    <a:pt x="222" y="1"/>
                    <a:pt x="209" y="2"/>
                    <a:pt x="196" y="4"/>
                  </a:cubicBezTo>
                  <a:cubicBezTo>
                    <a:pt x="103" y="17"/>
                    <a:pt x="17" y="79"/>
                    <a:pt x="5" y="149"/>
                  </a:cubicBezTo>
                  <a:cubicBezTo>
                    <a:pt x="0" y="197"/>
                    <a:pt x="43" y="229"/>
                    <a:pt x="104" y="229"/>
                  </a:cubicBezTo>
                  <a:cubicBezTo>
                    <a:pt x="117" y="229"/>
                    <a:pt x="130" y="228"/>
                    <a:pt x="143" y="225"/>
                  </a:cubicBezTo>
                  <a:cubicBezTo>
                    <a:pt x="225" y="213"/>
                    <a:pt x="306" y="149"/>
                    <a:pt x="324" y="97"/>
                  </a:cubicBezTo>
                  <a:cubicBezTo>
                    <a:pt x="343" y="42"/>
                    <a:pt x="304" y="1"/>
                    <a:pt x="2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0"/>
            <p:cNvSpPr/>
            <p:nvPr/>
          </p:nvSpPr>
          <p:spPr>
            <a:xfrm>
              <a:off x="667666" y="3978154"/>
              <a:ext cx="32593" cy="30420"/>
            </a:xfrm>
            <a:custGeom>
              <a:avLst/>
              <a:gdLst/>
              <a:ahLst/>
              <a:cxnLst/>
              <a:rect l="l" t="t" r="r" b="b"/>
              <a:pathLst>
                <a:path w="375" h="350" extrusionOk="0">
                  <a:moveTo>
                    <a:pt x="219" y="1"/>
                  </a:moveTo>
                  <a:cubicBezTo>
                    <a:pt x="215" y="1"/>
                    <a:pt x="212" y="1"/>
                    <a:pt x="209" y="1"/>
                  </a:cubicBezTo>
                  <a:cubicBezTo>
                    <a:pt x="104" y="7"/>
                    <a:pt x="11" y="100"/>
                    <a:pt x="6" y="198"/>
                  </a:cubicBezTo>
                  <a:cubicBezTo>
                    <a:pt x="1" y="288"/>
                    <a:pt x="64" y="349"/>
                    <a:pt x="152" y="349"/>
                  </a:cubicBezTo>
                  <a:cubicBezTo>
                    <a:pt x="159" y="349"/>
                    <a:pt x="166" y="349"/>
                    <a:pt x="174" y="348"/>
                  </a:cubicBezTo>
                  <a:cubicBezTo>
                    <a:pt x="266" y="337"/>
                    <a:pt x="347" y="255"/>
                    <a:pt x="364" y="163"/>
                  </a:cubicBezTo>
                  <a:cubicBezTo>
                    <a:pt x="375" y="74"/>
                    <a:pt x="311" y="1"/>
                    <a:pt x="2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0"/>
            <p:cNvSpPr/>
            <p:nvPr/>
          </p:nvSpPr>
          <p:spPr>
            <a:xfrm>
              <a:off x="669578" y="3928960"/>
              <a:ext cx="32767" cy="35722"/>
            </a:xfrm>
            <a:custGeom>
              <a:avLst/>
              <a:gdLst/>
              <a:ahLst/>
              <a:cxnLst/>
              <a:rect l="l" t="t" r="r" b="b"/>
              <a:pathLst>
                <a:path w="377" h="411" extrusionOk="0">
                  <a:moveTo>
                    <a:pt x="198" y="0"/>
                  </a:moveTo>
                  <a:cubicBezTo>
                    <a:pt x="88" y="0"/>
                    <a:pt x="1" y="92"/>
                    <a:pt x="1" y="209"/>
                  </a:cubicBezTo>
                  <a:cubicBezTo>
                    <a:pt x="1" y="320"/>
                    <a:pt x="82" y="410"/>
                    <a:pt x="181" y="410"/>
                  </a:cubicBezTo>
                  <a:cubicBezTo>
                    <a:pt x="185" y="410"/>
                    <a:pt x="188" y="410"/>
                    <a:pt x="192" y="410"/>
                  </a:cubicBezTo>
                  <a:cubicBezTo>
                    <a:pt x="296" y="405"/>
                    <a:pt x="377" y="313"/>
                    <a:pt x="377" y="209"/>
                  </a:cubicBezTo>
                  <a:cubicBezTo>
                    <a:pt x="377" y="98"/>
                    <a:pt x="296" y="6"/>
                    <a:pt x="1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0"/>
            <p:cNvSpPr/>
            <p:nvPr/>
          </p:nvSpPr>
          <p:spPr>
            <a:xfrm>
              <a:off x="667666" y="3883590"/>
              <a:ext cx="33202" cy="31811"/>
            </a:xfrm>
            <a:custGeom>
              <a:avLst/>
              <a:gdLst/>
              <a:ahLst/>
              <a:cxnLst/>
              <a:rect l="l" t="t" r="r" b="b"/>
              <a:pathLst>
                <a:path w="382" h="366" extrusionOk="0">
                  <a:moveTo>
                    <a:pt x="157" y="0"/>
                  </a:moveTo>
                  <a:cubicBezTo>
                    <a:pt x="69" y="0"/>
                    <a:pt x="1" y="67"/>
                    <a:pt x="6" y="163"/>
                  </a:cubicBezTo>
                  <a:cubicBezTo>
                    <a:pt x="11" y="267"/>
                    <a:pt x="104" y="360"/>
                    <a:pt x="214" y="366"/>
                  </a:cubicBezTo>
                  <a:cubicBezTo>
                    <a:pt x="217" y="366"/>
                    <a:pt x="221" y="366"/>
                    <a:pt x="224" y="366"/>
                  </a:cubicBezTo>
                  <a:cubicBezTo>
                    <a:pt x="317" y="366"/>
                    <a:pt x="382" y="287"/>
                    <a:pt x="370" y="192"/>
                  </a:cubicBezTo>
                  <a:cubicBezTo>
                    <a:pt x="359" y="99"/>
                    <a:pt x="271" y="13"/>
                    <a:pt x="179" y="2"/>
                  </a:cubicBezTo>
                  <a:cubicBezTo>
                    <a:pt x="172" y="1"/>
                    <a:pt x="164" y="0"/>
                    <a:pt x="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0"/>
            <p:cNvSpPr/>
            <p:nvPr/>
          </p:nvSpPr>
          <p:spPr>
            <a:xfrm>
              <a:off x="664189" y="3852127"/>
              <a:ext cx="30507" cy="21207"/>
            </a:xfrm>
            <a:custGeom>
              <a:avLst/>
              <a:gdLst/>
              <a:ahLst/>
              <a:cxnLst/>
              <a:rect l="l" t="t" r="r" b="b"/>
              <a:pathLst>
                <a:path w="351" h="244" extrusionOk="0">
                  <a:moveTo>
                    <a:pt x="112" y="0"/>
                  </a:moveTo>
                  <a:cubicBezTo>
                    <a:pt x="45" y="0"/>
                    <a:pt x="1" y="38"/>
                    <a:pt x="11" y="92"/>
                  </a:cubicBezTo>
                  <a:cubicBezTo>
                    <a:pt x="17" y="161"/>
                    <a:pt x="103" y="231"/>
                    <a:pt x="201" y="242"/>
                  </a:cubicBezTo>
                  <a:cubicBezTo>
                    <a:pt x="211" y="243"/>
                    <a:pt x="220" y="243"/>
                    <a:pt x="228" y="243"/>
                  </a:cubicBezTo>
                  <a:cubicBezTo>
                    <a:pt x="305" y="243"/>
                    <a:pt x="350" y="200"/>
                    <a:pt x="329" y="137"/>
                  </a:cubicBezTo>
                  <a:cubicBezTo>
                    <a:pt x="311" y="79"/>
                    <a:pt x="236" y="17"/>
                    <a:pt x="150" y="4"/>
                  </a:cubicBezTo>
                  <a:cubicBezTo>
                    <a:pt x="137" y="2"/>
                    <a:pt x="124" y="0"/>
                    <a:pt x="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0"/>
            <p:cNvSpPr/>
            <p:nvPr/>
          </p:nvSpPr>
          <p:spPr>
            <a:xfrm>
              <a:off x="660191" y="3835526"/>
              <a:ext cx="25727" cy="11299"/>
            </a:xfrm>
            <a:custGeom>
              <a:avLst/>
              <a:gdLst/>
              <a:ahLst/>
              <a:cxnLst/>
              <a:rect l="l" t="t" r="r" b="b"/>
              <a:pathLst>
                <a:path w="296" h="130" extrusionOk="0">
                  <a:moveTo>
                    <a:pt x="71" y="0"/>
                  </a:moveTo>
                  <a:cubicBezTo>
                    <a:pt x="28" y="0"/>
                    <a:pt x="0" y="13"/>
                    <a:pt x="4" y="34"/>
                  </a:cubicBezTo>
                  <a:cubicBezTo>
                    <a:pt x="17" y="69"/>
                    <a:pt x="92" y="109"/>
                    <a:pt x="172" y="126"/>
                  </a:cubicBezTo>
                  <a:cubicBezTo>
                    <a:pt x="190" y="128"/>
                    <a:pt x="205" y="130"/>
                    <a:pt x="219" y="130"/>
                  </a:cubicBezTo>
                  <a:cubicBezTo>
                    <a:pt x="270" y="130"/>
                    <a:pt x="295" y="113"/>
                    <a:pt x="277" y="85"/>
                  </a:cubicBezTo>
                  <a:cubicBezTo>
                    <a:pt x="260" y="56"/>
                    <a:pt x="190" y="22"/>
                    <a:pt x="121" y="5"/>
                  </a:cubicBezTo>
                  <a:cubicBezTo>
                    <a:pt x="103" y="2"/>
                    <a:pt x="86" y="0"/>
                    <a:pt x="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0"/>
            <p:cNvSpPr/>
            <p:nvPr/>
          </p:nvSpPr>
          <p:spPr>
            <a:xfrm>
              <a:off x="656454" y="3829703"/>
              <a:ext cx="20425" cy="4954"/>
            </a:xfrm>
            <a:custGeom>
              <a:avLst/>
              <a:gdLst/>
              <a:ahLst/>
              <a:cxnLst/>
              <a:rect l="l" t="t" r="r" b="b"/>
              <a:pathLst>
                <a:path w="235" h="57" extrusionOk="0">
                  <a:moveTo>
                    <a:pt x="6" y="0"/>
                  </a:moveTo>
                  <a:cubicBezTo>
                    <a:pt x="2" y="0"/>
                    <a:pt x="0" y="1"/>
                    <a:pt x="2" y="3"/>
                  </a:cubicBezTo>
                  <a:cubicBezTo>
                    <a:pt x="13" y="14"/>
                    <a:pt x="77" y="32"/>
                    <a:pt x="146" y="43"/>
                  </a:cubicBezTo>
                  <a:cubicBezTo>
                    <a:pt x="181" y="52"/>
                    <a:pt x="207" y="56"/>
                    <a:pt x="221" y="56"/>
                  </a:cubicBezTo>
                  <a:cubicBezTo>
                    <a:pt x="232" y="56"/>
                    <a:pt x="235" y="53"/>
                    <a:pt x="226" y="48"/>
                  </a:cubicBezTo>
                  <a:cubicBezTo>
                    <a:pt x="210" y="43"/>
                    <a:pt x="152" y="25"/>
                    <a:pt x="95" y="14"/>
                  </a:cubicBezTo>
                  <a:cubicBezTo>
                    <a:pt x="52" y="6"/>
                    <a:pt x="19" y="0"/>
                    <a:pt x="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0"/>
            <p:cNvSpPr/>
            <p:nvPr/>
          </p:nvSpPr>
          <p:spPr>
            <a:xfrm>
              <a:off x="694262" y="4030563"/>
              <a:ext cx="18947" cy="12603"/>
            </a:xfrm>
            <a:custGeom>
              <a:avLst/>
              <a:gdLst/>
              <a:ahLst/>
              <a:cxnLst/>
              <a:rect l="l" t="t" r="r" b="b"/>
              <a:pathLst>
                <a:path w="218" h="145" extrusionOk="0">
                  <a:moveTo>
                    <a:pt x="205" y="0"/>
                  </a:moveTo>
                  <a:cubicBezTo>
                    <a:pt x="196" y="0"/>
                    <a:pt x="180" y="5"/>
                    <a:pt x="157" y="17"/>
                  </a:cubicBezTo>
                  <a:cubicBezTo>
                    <a:pt x="104" y="46"/>
                    <a:pt x="34" y="92"/>
                    <a:pt x="12" y="127"/>
                  </a:cubicBezTo>
                  <a:cubicBezTo>
                    <a:pt x="0" y="139"/>
                    <a:pt x="0" y="145"/>
                    <a:pt x="10" y="145"/>
                  </a:cubicBezTo>
                  <a:cubicBezTo>
                    <a:pt x="19" y="145"/>
                    <a:pt x="38" y="139"/>
                    <a:pt x="64" y="127"/>
                  </a:cubicBezTo>
                  <a:cubicBezTo>
                    <a:pt x="111" y="98"/>
                    <a:pt x="168" y="58"/>
                    <a:pt x="197" y="28"/>
                  </a:cubicBezTo>
                  <a:cubicBezTo>
                    <a:pt x="214" y="11"/>
                    <a:pt x="217" y="0"/>
                    <a:pt x="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0"/>
            <p:cNvSpPr/>
            <p:nvPr/>
          </p:nvSpPr>
          <p:spPr>
            <a:xfrm>
              <a:off x="704431" y="4008139"/>
              <a:ext cx="21120" cy="19556"/>
            </a:xfrm>
            <a:custGeom>
              <a:avLst/>
              <a:gdLst/>
              <a:ahLst/>
              <a:cxnLst/>
              <a:rect l="l" t="t" r="r" b="b"/>
              <a:pathLst>
                <a:path w="243" h="225" extrusionOk="0">
                  <a:moveTo>
                    <a:pt x="207" y="0"/>
                  </a:moveTo>
                  <a:cubicBezTo>
                    <a:pt x="198" y="0"/>
                    <a:pt x="186" y="3"/>
                    <a:pt x="173" y="9"/>
                  </a:cubicBezTo>
                  <a:cubicBezTo>
                    <a:pt x="109" y="32"/>
                    <a:pt x="40" y="102"/>
                    <a:pt x="16" y="166"/>
                  </a:cubicBezTo>
                  <a:cubicBezTo>
                    <a:pt x="0" y="202"/>
                    <a:pt x="10" y="224"/>
                    <a:pt x="37" y="224"/>
                  </a:cubicBezTo>
                  <a:cubicBezTo>
                    <a:pt x="48" y="224"/>
                    <a:pt x="63" y="220"/>
                    <a:pt x="80" y="211"/>
                  </a:cubicBezTo>
                  <a:cubicBezTo>
                    <a:pt x="133" y="188"/>
                    <a:pt x="195" y="124"/>
                    <a:pt x="224" y="73"/>
                  </a:cubicBezTo>
                  <a:cubicBezTo>
                    <a:pt x="242" y="28"/>
                    <a:pt x="236" y="0"/>
                    <a:pt x="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0"/>
            <p:cNvSpPr/>
            <p:nvPr/>
          </p:nvSpPr>
          <p:spPr>
            <a:xfrm>
              <a:off x="713557" y="3973026"/>
              <a:ext cx="21381" cy="27378"/>
            </a:xfrm>
            <a:custGeom>
              <a:avLst/>
              <a:gdLst/>
              <a:ahLst/>
              <a:cxnLst/>
              <a:rect l="l" t="t" r="r" b="b"/>
              <a:pathLst>
                <a:path w="246" h="315" extrusionOk="0">
                  <a:moveTo>
                    <a:pt x="173" y="0"/>
                  </a:moveTo>
                  <a:cubicBezTo>
                    <a:pt x="169" y="0"/>
                    <a:pt x="164" y="1"/>
                    <a:pt x="160" y="2"/>
                  </a:cubicBezTo>
                  <a:cubicBezTo>
                    <a:pt x="90" y="14"/>
                    <a:pt x="28" y="100"/>
                    <a:pt x="10" y="193"/>
                  </a:cubicBezTo>
                  <a:cubicBezTo>
                    <a:pt x="0" y="265"/>
                    <a:pt x="27" y="314"/>
                    <a:pt x="70" y="314"/>
                  </a:cubicBezTo>
                  <a:cubicBezTo>
                    <a:pt x="79" y="314"/>
                    <a:pt x="88" y="312"/>
                    <a:pt x="97" y="309"/>
                  </a:cubicBezTo>
                  <a:cubicBezTo>
                    <a:pt x="154" y="285"/>
                    <a:pt x="212" y="210"/>
                    <a:pt x="229" y="129"/>
                  </a:cubicBezTo>
                  <a:cubicBezTo>
                    <a:pt x="246" y="55"/>
                    <a:pt x="222" y="0"/>
                    <a:pt x="1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0"/>
            <p:cNvSpPr/>
            <p:nvPr/>
          </p:nvSpPr>
          <p:spPr>
            <a:xfrm>
              <a:off x="718337" y="3930872"/>
              <a:ext cx="19730" cy="30768"/>
            </a:xfrm>
            <a:custGeom>
              <a:avLst/>
              <a:gdLst/>
              <a:ahLst/>
              <a:cxnLst/>
              <a:rect l="l" t="t" r="r" b="b"/>
              <a:pathLst>
                <a:path w="227" h="354" extrusionOk="0">
                  <a:moveTo>
                    <a:pt x="116" y="0"/>
                  </a:moveTo>
                  <a:cubicBezTo>
                    <a:pt x="50" y="0"/>
                    <a:pt x="0" y="79"/>
                    <a:pt x="0" y="180"/>
                  </a:cubicBezTo>
                  <a:cubicBezTo>
                    <a:pt x="0" y="280"/>
                    <a:pt x="49" y="354"/>
                    <a:pt x="109" y="354"/>
                  </a:cubicBezTo>
                  <a:cubicBezTo>
                    <a:pt x="112" y="354"/>
                    <a:pt x="114" y="354"/>
                    <a:pt x="117" y="353"/>
                  </a:cubicBezTo>
                  <a:cubicBezTo>
                    <a:pt x="174" y="348"/>
                    <a:pt x="227" y="267"/>
                    <a:pt x="227" y="174"/>
                  </a:cubicBezTo>
                  <a:cubicBezTo>
                    <a:pt x="227" y="88"/>
                    <a:pt x="181" y="6"/>
                    <a:pt x="123" y="1"/>
                  </a:cubicBezTo>
                  <a:cubicBezTo>
                    <a:pt x="120" y="1"/>
                    <a:pt x="118" y="0"/>
                    <a:pt x="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0"/>
            <p:cNvSpPr/>
            <p:nvPr/>
          </p:nvSpPr>
          <p:spPr>
            <a:xfrm>
              <a:off x="714513" y="3891412"/>
              <a:ext cx="21468" cy="27987"/>
            </a:xfrm>
            <a:custGeom>
              <a:avLst/>
              <a:gdLst/>
              <a:ahLst/>
              <a:cxnLst/>
              <a:rect l="l" t="t" r="r" b="b"/>
              <a:pathLst>
                <a:path w="247" h="322" extrusionOk="0">
                  <a:moveTo>
                    <a:pt x="80" y="0"/>
                  </a:moveTo>
                  <a:cubicBezTo>
                    <a:pt x="30" y="0"/>
                    <a:pt x="0" y="50"/>
                    <a:pt x="10" y="131"/>
                  </a:cubicBezTo>
                  <a:cubicBezTo>
                    <a:pt x="22" y="224"/>
                    <a:pt x="92" y="310"/>
                    <a:pt x="156" y="321"/>
                  </a:cubicBezTo>
                  <a:cubicBezTo>
                    <a:pt x="158" y="322"/>
                    <a:pt x="161" y="322"/>
                    <a:pt x="164" y="322"/>
                  </a:cubicBezTo>
                  <a:cubicBezTo>
                    <a:pt x="216" y="322"/>
                    <a:pt x="246" y="260"/>
                    <a:pt x="231" y="183"/>
                  </a:cubicBezTo>
                  <a:cubicBezTo>
                    <a:pt x="218" y="102"/>
                    <a:pt x="161" y="21"/>
                    <a:pt x="103" y="3"/>
                  </a:cubicBezTo>
                  <a:cubicBezTo>
                    <a:pt x="95" y="1"/>
                    <a:pt x="87" y="0"/>
                    <a:pt x="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0"/>
            <p:cNvSpPr/>
            <p:nvPr/>
          </p:nvSpPr>
          <p:spPr>
            <a:xfrm>
              <a:off x="705822" y="3862035"/>
              <a:ext cx="21729" cy="20860"/>
            </a:xfrm>
            <a:custGeom>
              <a:avLst/>
              <a:gdLst/>
              <a:ahLst/>
              <a:cxnLst/>
              <a:rect l="l" t="t" r="r" b="b"/>
              <a:pathLst>
                <a:path w="250" h="240" extrusionOk="0">
                  <a:moveTo>
                    <a:pt x="44" y="1"/>
                  </a:moveTo>
                  <a:cubicBezTo>
                    <a:pt x="12" y="1"/>
                    <a:pt x="1" y="28"/>
                    <a:pt x="18" y="69"/>
                  </a:cubicBezTo>
                  <a:cubicBezTo>
                    <a:pt x="40" y="139"/>
                    <a:pt x="110" y="208"/>
                    <a:pt x="174" y="232"/>
                  </a:cubicBezTo>
                  <a:cubicBezTo>
                    <a:pt x="186" y="237"/>
                    <a:pt x="197" y="239"/>
                    <a:pt x="206" y="239"/>
                  </a:cubicBezTo>
                  <a:cubicBezTo>
                    <a:pt x="240" y="239"/>
                    <a:pt x="249" y="208"/>
                    <a:pt x="226" y="162"/>
                  </a:cubicBezTo>
                  <a:cubicBezTo>
                    <a:pt x="203" y="104"/>
                    <a:pt x="139" y="35"/>
                    <a:pt x="88" y="12"/>
                  </a:cubicBezTo>
                  <a:cubicBezTo>
                    <a:pt x="70" y="5"/>
                    <a:pt x="56" y="1"/>
                    <a:pt x="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0"/>
            <p:cNvSpPr/>
            <p:nvPr/>
          </p:nvSpPr>
          <p:spPr>
            <a:xfrm>
              <a:off x="695740" y="3845000"/>
              <a:ext cx="19295" cy="13559"/>
            </a:xfrm>
            <a:custGeom>
              <a:avLst/>
              <a:gdLst/>
              <a:ahLst/>
              <a:cxnLst/>
              <a:rect l="l" t="t" r="r" b="b"/>
              <a:pathLst>
                <a:path w="222" h="156" extrusionOk="0">
                  <a:moveTo>
                    <a:pt x="12" y="1"/>
                  </a:moveTo>
                  <a:cubicBezTo>
                    <a:pt x="1" y="1"/>
                    <a:pt x="0" y="8"/>
                    <a:pt x="12" y="22"/>
                  </a:cubicBezTo>
                  <a:cubicBezTo>
                    <a:pt x="36" y="64"/>
                    <a:pt x="105" y="115"/>
                    <a:pt x="163" y="139"/>
                  </a:cubicBezTo>
                  <a:cubicBezTo>
                    <a:pt x="183" y="150"/>
                    <a:pt x="198" y="155"/>
                    <a:pt x="207" y="155"/>
                  </a:cubicBezTo>
                  <a:cubicBezTo>
                    <a:pt x="222" y="155"/>
                    <a:pt x="221" y="142"/>
                    <a:pt x="204" y="121"/>
                  </a:cubicBezTo>
                  <a:cubicBezTo>
                    <a:pt x="174" y="92"/>
                    <a:pt x="116" y="46"/>
                    <a:pt x="65" y="17"/>
                  </a:cubicBezTo>
                  <a:cubicBezTo>
                    <a:pt x="40" y="6"/>
                    <a:pt x="22" y="1"/>
                    <a:pt x="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0"/>
            <p:cNvSpPr/>
            <p:nvPr/>
          </p:nvSpPr>
          <p:spPr>
            <a:xfrm>
              <a:off x="729463" y="3995537"/>
              <a:ext cx="12777" cy="18252"/>
            </a:xfrm>
            <a:custGeom>
              <a:avLst/>
              <a:gdLst/>
              <a:ahLst/>
              <a:cxnLst/>
              <a:rect l="l" t="t" r="r" b="b"/>
              <a:pathLst>
                <a:path w="147" h="210" extrusionOk="0">
                  <a:moveTo>
                    <a:pt x="139" y="1"/>
                  </a:moveTo>
                  <a:cubicBezTo>
                    <a:pt x="137" y="1"/>
                    <a:pt x="133" y="3"/>
                    <a:pt x="128" y="9"/>
                  </a:cubicBezTo>
                  <a:cubicBezTo>
                    <a:pt x="99" y="38"/>
                    <a:pt x="53" y="102"/>
                    <a:pt x="24" y="159"/>
                  </a:cubicBezTo>
                  <a:cubicBezTo>
                    <a:pt x="5" y="193"/>
                    <a:pt x="1" y="210"/>
                    <a:pt x="8" y="210"/>
                  </a:cubicBezTo>
                  <a:cubicBezTo>
                    <a:pt x="11" y="210"/>
                    <a:pt x="19" y="204"/>
                    <a:pt x="29" y="194"/>
                  </a:cubicBezTo>
                  <a:cubicBezTo>
                    <a:pt x="59" y="165"/>
                    <a:pt x="93" y="108"/>
                    <a:pt x="122" y="61"/>
                  </a:cubicBezTo>
                  <a:cubicBezTo>
                    <a:pt x="139" y="26"/>
                    <a:pt x="146" y="1"/>
                    <a:pt x="1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0"/>
            <p:cNvSpPr/>
            <p:nvPr/>
          </p:nvSpPr>
          <p:spPr>
            <a:xfrm>
              <a:off x="740327" y="3966942"/>
              <a:ext cx="10169" cy="22511"/>
            </a:xfrm>
            <a:custGeom>
              <a:avLst/>
              <a:gdLst/>
              <a:ahLst/>
              <a:cxnLst/>
              <a:rect l="l" t="t" r="r" b="b"/>
              <a:pathLst>
                <a:path w="117" h="259" extrusionOk="0">
                  <a:moveTo>
                    <a:pt x="100" y="1"/>
                  </a:moveTo>
                  <a:cubicBezTo>
                    <a:pt x="98" y="1"/>
                    <a:pt x="96" y="1"/>
                    <a:pt x="95" y="2"/>
                  </a:cubicBezTo>
                  <a:cubicBezTo>
                    <a:pt x="67" y="15"/>
                    <a:pt x="32" y="90"/>
                    <a:pt x="14" y="165"/>
                  </a:cubicBezTo>
                  <a:cubicBezTo>
                    <a:pt x="1" y="224"/>
                    <a:pt x="5" y="258"/>
                    <a:pt x="19" y="258"/>
                  </a:cubicBezTo>
                  <a:cubicBezTo>
                    <a:pt x="23" y="258"/>
                    <a:pt x="27" y="256"/>
                    <a:pt x="32" y="251"/>
                  </a:cubicBezTo>
                  <a:cubicBezTo>
                    <a:pt x="54" y="234"/>
                    <a:pt x="89" y="165"/>
                    <a:pt x="102" y="106"/>
                  </a:cubicBezTo>
                  <a:cubicBezTo>
                    <a:pt x="117" y="44"/>
                    <a:pt x="114" y="1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0"/>
            <p:cNvSpPr/>
            <p:nvPr/>
          </p:nvSpPr>
          <p:spPr>
            <a:xfrm>
              <a:off x="745455" y="3933392"/>
              <a:ext cx="7735" cy="24771"/>
            </a:xfrm>
            <a:custGeom>
              <a:avLst/>
              <a:gdLst/>
              <a:ahLst/>
              <a:cxnLst/>
              <a:rect l="l" t="t" r="r" b="b"/>
              <a:pathLst>
                <a:path w="89" h="285" extrusionOk="0">
                  <a:moveTo>
                    <a:pt x="50" y="1"/>
                  </a:moveTo>
                  <a:cubicBezTo>
                    <a:pt x="23" y="1"/>
                    <a:pt x="1" y="63"/>
                    <a:pt x="1" y="145"/>
                  </a:cubicBezTo>
                  <a:cubicBezTo>
                    <a:pt x="1" y="224"/>
                    <a:pt x="17" y="284"/>
                    <a:pt x="45" y="284"/>
                  </a:cubicBezTo>
                  <a:cubicBezTo>
                    <a:pt x="46" y="284"/>
                    <a:pt x="47" y="284"/>
                    <a:pt x="48" y="284"/>
                  </a:cubicBezTo>
                  <a:cubicBezTo>
                    <a:pt x="70" y="279"/>
                    <a:pt x="88" y="209"/>
                    <a:pt x="88" y="140"/>
                  </a:cubicBezTo>
                  <a:cubicBezTo>
                    <a:pt x="88" y="70"/>
                    <a:pt x="70" y="6"/>
                    <a:pt x="54" y="1"/>
                  </a:cubicBezTo>
                  <a:cubicBezTo>
                    <a:pt x="52" y="1"/>
                    <a:pt x="51" y="1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0"/>
            <p:cNvSpPr/>
            <p:nvPr/>
          </p:nvSpPr>
          <p:spPr>
            <a:xfrm>
              <a:off x="741283" y="3901234"/>
              <a:ext cx="10169" cy="22859"/>
            </a:xfrm>
            <a:custGeom>
              <a:avLst/>
              <a:gdLst/>
              <a:ahLst/>
              <a:cxnLst/>
              <a:rect l="l" t="t" r="r" b="b"/>
              <a:pathLst>
                <a:path w="117" h="263" extrusionOk="0">
                  <a:moveTo>
                    <a:pt x="24" y="1"/>
                  </a:moveTo>
                  <a:cubicBezTo>
                    <a:pt x="6" y="1"/>
                    <a:pt x="0" y="43"/>
                    <a:pt x="14" y="104"/>
                  </a:cubicBezTo>
                  <a:cubicBezTo>
                    <a:pt x="32" y="181"/>
                    <a:pt x="61" y="256"/>
                    <a:pt x="91" y="261"/>
                  </a:cubicBezTo>
                  <a:cubicBezTo>
                    <a:pt x="93" y="262"/>
                    <a:pt x="95" y="263"/>
                    <a:pt x="97" y="263"/>
                  </a:cubicBezTo>
                  <a:cubicBezTo>
                    <a:pt x="114" y="263"/>
                    <a:pt x="117" y="219"/>
                    <a:pt x="102" y="157"/>
                  </a:cubicBezTo>
                  <a:cubicBezTo>
                    <a:pt x="91" y="93"/>
                    <a:pt x="61" y="24"/>
                    <a:pt x="38" y="7"/>
                  </a:cubicBezTo>
                  <a:cubicBezTo>
                    <a:pt x="33" y="3"/>
                    <a:pt x="28" y="1"/>
                    <a:pt x="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0"/>
            <p:cNvSpPr/>
            <p:nvPr/>
          </p:nvSpPr>
          <p:spPr>
            <a:xfrm>
              <a:off x="731462" y="3875942"/>
              <a:ext cx="12342" cy="18600"/>
            </a:xfrm>
            <a:custGeom>
              <a:avLst/>
              <a:gdLst/>
              <a:ahLst/>
              <a:cxnLst/>
              <a:rect l="l" t="t" r="r" b="b"/>
              <a:pathLst>
                <a:path w="142" h="214" extrusionOk="0">
                  <a:moveTo>
                    <a:pt x="9" y="0"/>
                  </a:moveTo>
                  <a:cubicBezTo>
                    <a:pt x="0" y="0"/>
                    <a:pt x="2" y="19"/>
                    <a:pt x="17" y="55"/>
                  </a:cubicBezTo>
                  <a:cubicBezTo>
                    <a:pt x="47" y="112"/>
                    <a:pt x="92" y="181"/>
                    <a:pt x="122" y="205"/>
                  </a:cubicBezTo>
                  <a:cubicBezTo>
                    <a:pt x="127" y="211"/>
                    <a:pt x="131" y="213"/>
                    <a:pt x="134" y="213"/>
                  </a:cubicBezTo>
                  <a:cubicBezTo>
                    <a:pt x="142" y="213"/>
                    <a:pt x="134" y="187"/>
                    <a:pt x="116" y="147"/>
                  </a:cubicBezTo>
                  <a:cubicBezTo>
                    <a:pt x="92" y="101"/>
                    <a:pt x="52" y="37"/>
                    <a:pt x="30" y="13"/>
                  </a:cubicBezTo>
                  <a:cubicBezTo>
                    <a:pt x="21" y="4"/>
                    <a:pt x="14" y="0"/>
                    <a:pt x="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0"/>
            <p:cNvSpPr/>
            <p:nvPr/>
          </p:nvSpPr>
          <p:spPr>
            <a:xfrm>
              <a:off x="536337" y="3830398"/>
              <a:ext cx="179653" cy="130720"/>
            </a:xfrm>
            <a:custGeom>
              <a:avLst/>
              <a:gdLst/>
              <a:ahLst/>
              <a:cxnLst/>
              <a:rect l="l" t="t" r="r" b="b"/>
              <a:pathLst>
                <a:path w="2067" h="1504" extrusionOk="0">
                  <a:moveTo>
                    <a:pt x="487" y="179"/>
                  </a:moveTo>
                  <a:lnTo>
                    <a:pt x="487" y="179"/>
                  </a:lnTo>
                  <a:cubicBezTo>
                    <a:pt x="463" y="197"/>
                    <a:pt x="435" y="208"/>
                    <a:pt x="417" y="225"/>
                  </a:cubicBezTo>
                  <a:cubicBezTo>
                    <a:pt x="423" y="225"/>
                    <a:pt x="423" y="225"/>
                    <a:pt x="423" y="238"/>
                  </a:cubicBezTo>
                  <a:cubicBezTo>
                    <a:pt x="428" y="232"/>
                    <a:pt x="428" y="232"/>
                    <a:pt x="435" y="232"/>
                  </a:cubicBezTo>
                  <a:lnTo>
                    <a:pt x="487" y="179"/>
                  </a:lnTo>
                  <a:close/>
                  <a:moveTo>
                    <a:pt x="1597" y="243"/>
                  </a:moveTo>
                  <a:cubicBezTo>
                    <a:pt x="1608" y="243"/>
                    <a:pt x="1621" y="249"/>
                    <a:pt x="1632" y="249"/>
                  </a:cubicBezTo>
                  <a:cubicBezTo>
                    <a:pt x="1720" y="267"/>
                    <a:pt x="1800" y="329"/>
                    <a:pt x="1817" y="393"/>
                  </a:cubicBezTo>
                  <a:cubicBezTo>
                    <a:pt x="1835" y="451"/>
                    <a:pt x="1795" y="497"/>
                    <a:pt x="1713" y="497"/>
                  </a:cubicBezTo>
                  <a:lnTo>
                    <a:pt x="1685" y="497"/>
                  </a:lnTo>
                  <a:cubicBezTo>
                    <a:pt x="1678" y="492"/>
                    <a:pt x="1667" y="492"/>
                    <a:pt x="1656" y="492"/>
                  </a:cubicBezTo>
                  <a:cubicBezTo>
                    <a:pt x="1568" y="468"/>
                    <a:pt x="1488" y="406"/>
                    <a:pt x="1482" y="342"/>
                  </a:cubicBezTo>
                  <a:cubicBezTo>
                    <a:pt x="1477" y="294"/>
                    <a:pt x="1499" y="267"/>
                    <a:pt x="1546" y="254"/>
                  </a:cubicBezTo>
                  <a:cubicBezTo>
                    <a:pt x="1557" y="249"/>
                    <a:pt x="1574" y="243"/>
                    <a:pt x="1597" y="243"/>
                  </a:cubicBezTo>
                  <a:close/>
                  <a:moveTo>
                    <a:pt x="284" y="428"/>
                  </a:moveTo>
                  <a:cubicBezTo>
                    <a:pt x="302" y="428"/>
                    <a:pt x="307" y="451"/>
                    <a:pt x="289" y="492"/>
                  </a:cubicBezTo>
                  <a:cubicBezTo>
                    <a:pt x="267" y="555"/>
                    <a:pt x="203" y="625"/>
                    <a:pt x="158" y="649"/>
                  </a:cubicBezTo>
                  <a:cubicBezTo>
                    <a:pt x="151" y="654"/>
                    <a:pt x="139" y="660"/>
                    <a:pt x="134" y="660"/>
                  </a:cubicBezTo>
                  <a:cubicBezTo>
                    <a:pt x="123" y="660"/>
                    <a:pt x="116" y="665"/>
                    <a:pt x="110" y="665"/>
                  </a:cubicBezTo>
                  <a:cubicBezTo>
                    <a:pt x="88" y="665"/>
                    <a:pt x="88" y="636"/>
                    <a:pt x="105" y="590"/>
                  </a:cubicBezTo>
                  <a:cubicBezTo>
                    <a:pt x="134" y="532"/>
                    <a:pt x="185" y="468"/>
                    <a:pt x="227" y="440"/>
                  </a:cubicBezTo>
                  <a:cubicBezTo>
                    <a:pt x="244" y="428"/>
                    <a:pt x="255" y="428"/>
                    <a:pt x="262" y="428"/>
                  </a:cubicBezTo>
                  <a:close/>
                  <a:moveTo>
                    <a:pt x="1082" y="590"/>
                  </a:moveTo>
                  <a:cubicBezTo>
                    <a:pt x="1170" y="590"/>
                    <a:pt x="1245" y="642"/>
                    <a:pt x="1268" y="718"/>
                  </a:cubicBezTo>
                  <a:cubicBezTo>
                    <a:pt x="1274" y="735"/>
                    <a:pt x="1279" y="753"/>
                    <a:pt x="1279" y="775"/>
                  </a:cubicBezTo>
                  <a:cubicBezTo>
                    <a:pt x="1279" y="885"/>
                    <a:pt x="1181" y="978"/>
                    <a:pt x="1066" y="978"/>
                  </a:cubicBezTo>
                  <a:lnTo>
                    <a:pt x="1060" y="978"/>
                  </a:lnTo>
                  <a:cubicBezTo>
                    <a:pt x="943" y="978"/>
                    <a:pt x="857" y="891"/>
                    <a:pt x="863" y="780"/>
                  </a:cubicBezTo>
                  <a:cubicBezTo>
                    <a:pt x="863" y="740"/>
                    <a:pt x="880" y="700"/>
                    <a:pt x="909" y="671"/>
                  </a:cubicBezTo>
                  <a:cubicBezTo>
                    <a:pt x="949" y="625"/>
                    <a:pt x="1007" y="590"/>
                    <a:pt x="1077" y="590"/>
                  </a:cubicBezTo>
                  <a:close/>
                  <a:moveTo>
                    <a:pt x="1690" y="614"/>
                  </a:moveTo>
                  <a:cubicBezTo>
                    <a:pt x="1713" y="619"/>
                    <a:pt x="1731" y="625"/>
                    <a:pt x="1754" y="630"/>
                  </a:cubicBezTo>
                  <a:cubicBezTo>
                    <a:pt x="1829" y="660"/>
                    <a:pt x="1893" y="735"/>
                    <a:pt x="1899" y="815"/>
                  </a:cubicBezTo>
                  <a:cubicBezTo>
                    <a:pt x="1910" y="914"/>
                    <a:pt x="1846" y="989"/>
                    <a:pt x="1747" y="989"/>
                  </a:cubicBezTo>
                  <a:lnTo>
                    <a:pt x="1736" y="989"/>
                  </a:lnTo>
                  <a:cubicBezTo>
                    <a:pt x="1672" y="989"/>
                    <a:pt x="1615" y="954"/>
                    <a:pt x="1574" y="903"/>
                  </a:cubicBezTo>
                  <a:cubicBezTo>
                    <a:pt x="1539" y="868"/>
                    <a:pt x="1522" y="822"/>
                    <a:pt x="1517" y="775"/>
                  </a:cubicBezTo>
                  <a:cubicBezTo>
                    <a:pt x="1517" y="683"/>
                    <a:pt x="1581" y="614"/>
                    <a:pt x="1667" y="614"/>
                  </a:cubicBezTo>
                  <a:close/>
                  <a:moveTo>
                    <a:pt x="1175" y="0"/>
                  </a:moveTo>
                  <a:cubicBezTo>
                    <a:pt x="1395" y="75"/>
                    <a:pt x="1360" y="294"/>
                    <a:pt x="1186" y="462"/>
                  </a:cubicBezTo>
                  <a:cubicBezTo>
                    <a:pt x="1053" y="596"/>
                    <a:pt x="834" y="694"/>
                    <a:pt x="649" y="705"/>
                  </a:cubicBezTo>
                  <a:cubicBezTo>
                    <a:pt x="643" y="705"/>
                    <a:pt x="637" y="711"/>
                    <a:pt x="631" y="711"/>
                  </a:cubicBezTo>
                  <a:cubicBezTo>
                    <a:pt x="643" y="735"/>
                    <a:pt x="649" y="758"/>
                    <a:pt x="643" y="793"/>
                  </a:cubicBezTo>
                  <a:cubicBezTo>
                    <a:pt x="637" y="850"/>
                    <a:pt x="609" y="908"/>
                    <a:pt x="562" y="943"/>
                  </a:cubicBezTo>
                  <a:cubicBezTo>
                    <a:pt x="532" y="978"/>
                    <a:pt x="487" y="1001"/>
                    <a:pt x="441" y="1007"/>
                  </a:cubicBezTo>
                  <a:lnTo>
                    <a:pt x="428" y="1007"/>
                  </a:lnTo>
                  <a:cubicBezTo>
                    <a:pt x="348" y="1007"/>
                    <a:pt x="296" y="937"/>
                    <a:pt x="313" y="844"/>
                  </a:cubicBezTo>
                  <a:cubicBezTo>
                    <a:pt x="319" y="775"/>
                    <a:pt x="371" y="705"/>
                    <a:pt x="428" y="671"/>
                  </a:cubicBezTo>
                  <a:cubicBezTo>
                    <a:pt x="331" y="625"/>
                    <a:pt x="278" y="537"/>
                    <a:pt x="319" y="411"/>
                  </a:cubicBezTo>
                  <a:cubicBezTo>
                    <a:pt x="331" y="376"/>
                    <a:pt x="348" y="347"/>
                    <a:pt x="366" y="312"/>
                  </a:cubicBezTo>
                  <a:lnTo>
                    <a:pt x="366" y="312"/>
                  </a:lnTo>
                  <a:cubicBezTo>
                    <a:pt x="342" y="336"/>
                    <a:pt x="313" y="358"/>
                    <a:pt x="289" y="371"/>
                  </a:cubicBezTo>
                  <a:cubicBezTo>
                    <a:pt x="273" y="382"/>
                    <a:pt x="262" y="387"/>
                    <a:pt x="262" y="387"/>
                  </a:cubicBezTo>
                  <a:cubicBezTo>
                    <a:pt x="255" y="387"/>
                    <a:pt x="255" y="387"/>
                    <a:pt x="255" y="382"/>
                  </a:cubicBezTo>
                  <a:cubicBezTo>
                    <a:pt x="249" y="387"/>
                    <a:pt x="238" y="387"/>
                    <a:pt x="238" y="387"/>
                  </a:cubicBezTo>
                  <a:cubicBezTo>
                    <a:pt x="233" y="387"/>
                    <a:pt x="233" y="387"/>
                    <a:pt x="233" y="382"/>
                  </a:cubicBezTo>
                  <a:cubicBezTo>
                    <a:pt x="169" y="457"/>
                    <a:pt x="110" y="544"/>
                    <a:pt x="64" y="636"/>
                  </a:cubicBezTo>
                  <a:cubicBezTo>
                    <a:pt x="19" y="729"/>
                    <a:pt x="1" y="822"/>
                    <a:pt x="1" y="908"/>
                  </a:cubicBezTo>
                  <a:cubicBezTo>
                    <a:pt x="24" y="839"/>
                    <a:pt x="64" y="780"/>
                    <a:pt x="99" y="764"/>
                  </a:cubicBezTo>
                  <a:cubicBezTo>
                    <a:pt x="105" y="758"/>
                    <a:pt x="110" y="758"/>
                    <a:pt x="116" y="758"/>
                  </a:cubicBezTo>
                  <a:cubicBezTo>
                    <a:pt x="123" y="753"/>
                    <a:pt x="123" y="753"/>
                    <a:pt x="128" y="753"/>
                  </a:cubicBezTo>
                  <a:cubicBezTo>
                    <a:pt x="134" y="746"/>
                    <a:pt x="139" y="746"/>
                    <a:pt x="145" y="746"/>
                  </a:cubicBezTo>
                  <a:cubicBezTo>
                    <a:pt x="180" y="746"/>
                    <a:pt x="203" y="793"/>
                    <a:pt x="185" y="868"/>
                  </a:cubicBezTo>
                  <a:cubicBezTo>
                    <a:pt x="174" y="948"/>
                    <a:pt x="128" y="1023"/>
                    <a:pt x="81" y="1041"/>
                  </a:cubicBezTo>
                  <a:cubicBezTo>
                    <a:pt x="70" y="1053"/>
                    <a:pt x="59" y="1058"/>
                    <a:pt x="46" y="1058"/>
                  </a:cubicBezTo>
                  <a:cubicBezTo>
                    <a:pt x="41" y="1058"/>
                    <a:pt x="41" y="1065"/>
                    <a:pt x="35" y="1065"/>
                  </a:cubicBezTo>
                  <a:cubicBezTo>
                    <a:pt x="46" y="1105"/>
                    <a:pt x="70" y="1140"/>
                    <a:pt x="94" y="1180"/>
                  </a:cubicBezTo>
                  <a:cubicBezTo>
                    <a:pt x="110" y="1186"/>
                    <a:pt x="123" y="1204"/>
                    <a:pt x="128" y="1226"/>
                  </a:cubicBezTo>
                  <a:cubicBezTo>
                    <a:pt x="169" y="1273"/>
                    <a:pt x="220" y="1314"/>
                    <a:pt x="278" y="1354"/>
                  </a:cubicBezTo>
                  <a:cubicBezTo>
                    <a:pt x="278" y="1290"/>
                    <a:pt x="307" y="1232"/>
                    <a:pt x="348" y="1197"/>
                  </a:cubicBezTo>
                  <a:cubicBezTo>
                    <a:pt x="371" y="1169"/>
                    <a:pt x="412" y="1146"/>
                    <a:pt x="452" y="1146"/>
                  </a:cubicBezTo>
                  <a:lnTo>
                    <a:pt x="457" y="1146"/>
                  </a:lnTo>
                  <a:cubicBezTo>
                    <a:pt x="545" y="1146"/>
                    <a:pt x="620" y="1232"/>
                    <a:pt x="620" y="1343"/>
                  </a:cubicBezTo>
                  <a:cubicBezTo>
                    <a:pt x="620" y="1389"/>
                    <a:pt x="609" y="1429"/>
                    <a:pt x="591" y="1458"/>
                  </a:cubicBezTo>
                  <a:cubicBezTo>
                    <a:pt x="585" y="1464"/>
                    <a:pt x="585" y="1469"/>
                    <a:pt x="580" y="1475"/>
                  </a:cubicBezTo>
                  <a:cubicBezTo>
                    <a:pt x="596" y="1482"/>
                    <a:pt x="609" y="1487"/>
                    <a:pt x="625" y="1487"/>
                  </a:cubicBezTo>
                  <a:cubicBezTo>
                    <a:pt x="689" y="1498"/>
                    <a:pt x="764" y="1504"/>
                    <a:pt x="834" y="1504"/>
                  </a:cubicBezTo>
                  <a:lnTo>
                    <a:pt x="898" y="1504"/>
                  </a:lnTo>
                  <a:cubicBezTo>
                    <a:pt x="863" y="1464"/>
                    <a:pt x="845" y="1418"/>
                    <a:pt x="845" y="1365"/>
                  </a:cubicBezTo>
                  <a:cubicBezTo>
                    <a:pt x="845" y="1336"/>
                    <a:pt x="852" y="1314"/>
                    <a:pt x="863" y="1290"/>
                  </a:cubicBezTo>
                  <a:cubicBezTo>
                    <a:pt x="886" y="1197"/>
                    <a:pt x="967" y="1128"/>
                    <a:pt x="1066" y="1128"/>
                  </a:cubicBezTo>
                  <a:cubicBezTo>
                    <a:pt x="1175" y="1128"/>
                    <a:pt x="1268" y="1215"/>
                    <a:pt x="1279" y="1325"/>
                  </a:cubicBezTo>
                  <a:cubicBezTo>
                    <a:pt x="1279" y="1336"/>
                    <a:pt x="1285" y="1354"/>
                    <a:pt x="1285" y="1365"/>
                  </a:cubicBezTo>
                  <a:cubicBezTo>
                    <a:pt x="1285" y="1389"/>
                    <a:pt x="1279" y="1418"/>
                    <a:pt x="1268" y="1434"/>
                  </a:cubicBezTo>
                  <a:cubicBezTo>
                    <a:pt x="1360" y="1405"/>
                    <a:pt x="1453" y="1371"/>
                    <a:pt x="1534" y="1325"/>
                  </a:cubicBezTo>
                  <a:cubicBezTo>
                    <a:pt x="1539" y="1221"/>
                    <a:pt x="1621" y="1134"/>
                    <a:pt x="1725" y="1134"/>
                  </a:cubicBezTo>
                  <a:lnTo>
                    <a:pt x="1731" y="1134"/>
                  </a:lnTo>
                  <a:cubicBezTo>
                    <a:pt x="1747" y="1134"/>
                    <a:pt x="1760" y="1140"/>
                    <a:pt x="1777" y="1146"/>
                  </a:cubicBezTo>
                  <a:cubicBezTo>
                    <a:pt x="1963" y="961"/>
                    <a:pt x="2067" y="718"/>
                    <a:pt x="1997" y="497"/>
                  </a:cubicBezTo>
                  <a:cubicBezTo>
                    <a:pt x="1985" y="475"/>
                    <a:pt x="1974" y="457"/>
                    <a:pt x="1968" y="433"/>
                  </a:cubicBezTo>
                  <a:cubicBezTo>
                    <a:pt x="1963" y="422"/>
                    <a:pt x="1956" y="411"/>
                    <a:pt x="1956" y="399"/>
                  </a:cubicBezTo>
                  <a:cubicBezTo>
                    <a:pt x="1945" y="371"/>
                    <a:pt x="1921" y="336"/>
                    <a:pt x="1899" y="307"/>
                  </a:cubicBezTo>
                  <a:cubicBezTo>
                    <a:pt x="1846" y="249"/>
                    <a:pt x="1789" y="197"/>
                    <a:pt x="1725" y="156"/>
                  </a:cubicBezTo>
                  <a:cubicBezTo>
                    <a:pt x="1725" y="168"/>
                    <a:pt x="1713" y="174"/>
                    <a:pt x="1696" y="179"/>
                  </a:cubicBezTo>
                  <a:cubicBezTo>
                    <a:pt x="1685" y="185"/>
                    <a:pt x="1672" y="185"/>
                    <a:pt x="1650" y="185"/>
                  </a:cubicBezTo>
                  <a:lnTo>
                    <a:pt x="1597" y="185"/>
                  </a:lnTo>
                  <a:cubicBezTo>
                    <a:pt x="1517" y="168"/>
                    <a:pt x="1442" y="128"/>
                    <a:pt x="1429" y="93"/>
                  </a:cubicBezTo>
                  <a:cubicBezTo>
                    <a:pt x="1429" y="81"/>
                    <a:pt x="1429" y="75"/>
                    <a:pt x="1442" y="70"/>
                  </a:cubicBezTo>
                  <a:cubicBezTo>
                    <a:pt x="1447" y="58"/>
                    <a:pt x="1470" y="51"/>
                    <a:pt x="1499" y="51"/>
                  </a:cubicBezTo>
                  <a:lnTo>
                    <a:pt x="1504" y="51"/>
                  </a:lnTo>
                  <a:cubicBezTo>
                    <a:pt x="1413" y="17"/>
                    <a:pt x="1309" y="0"/>
                    <a:pt x="1210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0"/>
            <p:cNvSpPr/>
            <p:nvPr/>
          </p:nvSpPr>
          <p:spPr>
            <a:xfrm>
              <a:off x="560500" y="3830398"/>
              <a:ext cx="97084" cy="61797"/>
            </a:xfrm>
            <a:custGeom>
              <a:avLst/>
              <a:gdLst/>
              <a:ahLst/>
              <a:cxnLst/>
              <a:rect l="l" t="t" r="r" b="b"/>
              <a:pathLst>
                <a:path w="1117" h="711" extrusionOk="0">
                  <a:moveTo>
                    <a:pt x="851" y="24"/>
                  </a:moveTo>
                  <a:cubicBezTo>
                    <a:pt x="921" y="24"/>
                    <a:pt x="978" y="46"/>
                    <a:pt x="978" y="70"/>
                  </a:cubicBezTo>
                  <a:lnTo>
                    <a:pt x="978" y="86"/>
                  </a:lnTo>
                  <a:cubicBezTo>
                    <a:pt x="967" y="115"/>
                    <a:pt x="903" y="144"/>
                    <a:pt x="822" y="150"/>
                  </a:cubicBezTo>
                  <a:lnTo>
                    <a:pt x="804" y="150"/>
                  </a:lnTo>
                  <a:cubicBezTo>
                    <a:pt x="740" y="150"/>
                    <a:pt x="695" y="133"/>
                    <a:pt x="683" y="115"/>
                  </a:cubicBezTo>
                  <a:cubicBezTo>
                    <a:pt x="678" y="104"/>
                    <a:pt x="671" y="99"/>
                    <a:pt x="678" y="86"/>
                  </a:cubicBezTo>
                  <a:cubicBezTo>
                    <a:pt x="683" y="58"/>
                    <a:pt x="758" y="29"/>
                    <a:pt x="833" y="24"/>
                  </a:cubicBezTo>
                  <a:close/>
                  <a:moveTo>
                    <a:pt x="475" y="86"/>
                  </a:moveTo>
                  <a:cubicBezTo>
                    <a:pt x="492" y="86"/>
                    <a:pt x="504" y="86"/>
                    <a:pt x="504" y="99"/>
                  </a:cubicBezTo>
                  <a:cubicBezTo>
                    <a:pt x="515" y="99"/>
                    <a:pt x="521" y="110"/>
                    <a:pt x="515" y="121"/>
                  </a:cubicBezTo>
                  <a:cubicBezTo>
                    <a:pt x="497" y="156"/>
                    <a:pt x="422" y="203"/>
                    <a:pt x="347" y="225"/>
                  </a:cubicBezTo>
                  <a:cubicBezTo>
                    <a:pt x="324" y="232"/>
                    <a:pt x="307" y="232"/>
                    <a:pt x="289" y="232"/>
                  </a:cubicBezTo>
                  <a:lnTo>
                    <a:pt x="272" y="232"/>
                  </a:lnTo>
                  <a:cubicBezTo>
                    <a:pt x="243" y="225"/>
                    <a:pt x="238" y="214"/>
                    <a:pt x="254" y="190"/>
                  </a:cubicBezTo>
                  <a:cubicBezTo>
                    <a:pt x="278" y="163"/>
                    <a:pt x="347" y="121"/>
                    <a:pt x="411" y="99"/>
                  </a:cubicBezTo>
                  <a:cubicBezTo>
                    <a:pt x="435" y="93"/>
                    <a:pt x="457" y="86"/>
                    <a:pt x="475" y="86"/>
                  </a:cubicBezTo>
                  <a:close/>
                  <a:moveTo>
                    <a:pt x="822" y="214"/>
                  </a:moveTo>
                  <a:cubicBezTo>
                    <a:pt x="914" y="214"/>
                    <a:pt x="990" y="260"/>
                    <a:pt x="990" y="324"/>
                  </a:cubicBezTo>
                  <a:cubicBezTo>
                    <a:pt x="996" y="399"/>
                    <a:pt x="908" y="462"/>
                    <a:pt x="799" y="462"/>
                  </a:cubicBezTo>
                  <a:lnTo>
                    <a:pt x="793" y="462"/>
                  </a:lnTo>
                  <a:cubicBezTo>
                    <a:pt x="689" y="462"/>
                    <a:pt x="614" y="411"/>
                    <a:pt x="625" y="342"/>
                  </a:cubicBezTo>
                  <a:cubicBezTo>
                    <a:pt x="636" y="272"/>
                    <a:pt x="718" y="219"/>
                    <a:pt x="817" y="214"/>
                  </a:cubicBezTo>
                  <a:close/>
                  <a:moveTo>
                    <a:pt x="347" y="283"/>
                  </a:moveTo>
                  <a:cubicBezTo>
                    <a:pt x="359" y="283"/>
                    <a:pt x="365" y="283"/>
                    <a:pt x="377" y="289"/>
                  </a:cubicBezTo>
                  <a:cubicBezTo>
                    <a:pt x="417" y="294"/>
                    <a:pt x="440" y="324"/>
                    <a:pt x="428" y="364"/>
                  </a:cubicBezTo>
                  <a:cubicBezTo>
                    <a:pt x="417" y="433"/>
                    <a:pt x="331" y="510"/>
                    <a:pt x="249" y="526"/>
                  </a:cubicBezTo>
                  <a:cubicBezTo>
                    <a:pt x="243" y="526"/>
                    <a:pt x="238" y="532"/>
                    <a:pt x="232" y="532"/>
                  </a:cubicBezTo>
                  <a:cubicBezTo>
                    <a:pt x="220" y="532"/>
                    <a:pt x="209" y="537"/>
                    <a:pt x="197" y="537"/>
                  </a:cubicBezTo>
                  <a:cubicBezTo>
                    <a:pt x="139" y="537"/>
                    <a:pt x="110" y="497"/>
                    <a:pt x="128" y="440"/>
                  </a:cubicBezTo>
                  <a:cubicBezTo>
                    <a:pt x="150" y="376"/>
                    <a:pt x="232" y="312"/>
                    <a:pt x="302" y="289"/>
                  </a:cubicBezTo>
                  <a:cubicBezTo>
                    <a:pt x="318" y="289"/>
                    <a:pt x="336" y="283"/>
                    <a:pt x="347" y="283"/>
                  </a:cubicBezTo>
                  <a:close/>
                  <a:moveTo>
                    <a:pt x="897" y="0"/>
                  </a:moveTo>
                  <a:cubicBezTo>
                    <a:pt x="879" y="6"/>
                    <a:pt x="863" y="6"/>
                    <a:pt x="839" y="6"/>
                  </a:cubicBezTo>
                  <a:lnTo>
                    <a:pt x="735" y="6"/>
                  </a:lnTo>
                  <a:cubicBezTo>
                    <a:pt x="550" y="24"/>
                    <a:pt x="371" y="86"/>
                    <a:pt x="209" y="179"/>
                  </a:cubicBezTo>
                  <a:lnTo>
                    <a:pt x="157" y="232"/>
                  </a:lnTo>
                  <a:cubicBezTo>
                    <a:pt x="168" y="232"/>
                    <a:pt x="163" y="238"/>
                    <a:pt x="150" y="254"/>
                  </a:cubicBezTo>
                  <a:cubicBezTo>
                    <a:pt x="134" y="272"/>
                    <a:pt x="116" y="294"/>
                    <a:pt x="88" y="312"/>
                  </a:cubicBezTo>
                  <a:cubicBezTo>
                    <a:pt x="70" y="347"/>
                    <a:pt x="53" y="376"/>
                    <a:pt x="41" y="411"/>
                  </a:cubicBezTo>
                  <a:cubicBezTo>
                    <a:pt x="0" y="537"/>
                    <a:pt x="53" y="625"/>
                    <a:pt x="150" y="671"/>
                  </a:cubicBezTo>
                  <a:cubicBezTo>
                    <a:pt x="163" y="665"/>
                    <a:pt x="168" y="665"/>
                    <a:pt x="179" y="660"/>
                  </a:cubicBezTo>
                  <a:cubicBezTo>
                    <a:pt x="197" y="654"/>
                    <a:pt x="209" y="649"/>
                    <a:pt x="220" y="649"/>
                  </a:cubicBezTo>
                  <a:cubicBezTo>
                    <a:pt x="232" y="642"/>
                    <a:pt x="243" y="642"/>
                    <a:pt x="249" y="642"/>
                  </a:cubicBezTo>
                  <a:cubicBezTo>
                    <a:pt x="296" y="642"/>
                    <a:pt x="336" y="665"/>
                    <a:pt x="353" y="711"/>
                  </a:cubicBezTo>
                  <a:cubicBezTo>
                    <a:pt x="359" y="711"/>
                    <a:pt x="365" y="705"/>
                    <a:pt x="371" y="705"/>
                  </a:cubicBezTo>
                  <a:cubicBezTo>
                    <a:pt x="556" y="694"/>
                    <a:pt x="775" y="596"/>
                    <a:pt x="908" y="462"/>
                  </a:cubicBezTo>
                  <a:cubicBezTo>
                    <a:pt x="1082" y="294"/>
                    <a:pt x="1117" y="75"/>
                    <a:pt x="897" y="0"/>
                  </a:cubicBezTo>
                  <a:close/>
                </a:path>
              </a:pathLst>
            </a:custGeom>
            <a:solidFill>
              <a:srgbClr val="FFF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0"/>
            <p:cNvSpPr/>
            <p:nvPr/>
          </p:nvSpPr>
          <p:spPr>
            <a:xfrm>
              <a:off x="536337" y="3896280"/>
              <a:ext cx="10082" cy="26770"/>
            </a:xfrm>
            <a:custGeom>
              <a:avLst/>
              <a:gdLst/>
              <a:ahLst/>
              <a:cxnLst/>
              <a:rect l="l" t="t" r="r" b="b"/>
              <a:pathLst>
                <a:path w="116" h="308" extrusionOk="0">
                  <a:moveTo>
                    <a:pt x="116" y="0"/>
                  </a:moveTo>
                  <a:cubicBezTo>
                    <a:pt x="110" y="0"/>
                    <a:pt x="105" y="0"/>
                    <a:pt x="99" y="6"/>
                  </a:cubicBezTo>
                  <a:cubicBezTo>
                    <a:pt x="64" y="22"/>
                    <a:pt x="24" y="81"/>
                    <a:pt x="1" y="150"/>
                  </a:cubicBezTo>
                  <a:cubicBezTo>
                    <a:pt x="6" y="203"/>
                    <a:pt x="12" y="254"/>
                    <a:pt x="35" y="307"/>
                  </a:cubicBezTo>
                  <a:cubicBezTo>
                    <a:pt x="41" y="307"/>
                    <a:pt x="41" y="300"/>
                    <a:pt x="46" y="300"/>
                  </a:cubicBezTo>
                  <a:cubicBezTo>
                    <a:pt x="59" y="300"/>
                    <a:pt x="70" y="295"/>
                    <a:pt x="81" y="283"/>
                  </a:cubicBezTo>
                  <a:cubicBezTo>
                    <a:pt x="76" y="283"/>
                    <a:pt x="76" y="283"/>
                    <a:pt x="70" y="289"/>
                  </a:cubicBezTo>
                  <a:lnTo>
                    <a:pt x="64" y="289"/>
                  </a:lnTo>
                  <a:cubicBezTo>
                    <a:pt x="30" y="289"/>
                    <a:pt x="6" y="231"/>
                    <a:pt x="24" y="161"/>
                  </a:cubicBezTo>
                  <a:cubicBezTo>
                    <a:pt x="35" y="92"/>
                    <a:pt x="76" y="22"/>
                    <a:pt x="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0"/>
            <p:cNvSpPr/>
            <p:nvPr/>
          </p:nvSpPr>
          <p:spPr>
            <a:xfrm>
              <a:off x="543986" y="3867511"/>
              <a:ext cx="16079" cy="20773"/>
            </a:xfrm>
            <a:custGeom>
              <a:avLst/>
              <a:gdLst/>
              <a:ahLst/>
              <a:cxnLst/>
              <a:rect l="l" t="t" r="r" b="b"/>
              <a:pathLst>
                <a:path w="185" h="239" extrusionOk="0">
                  <a:moveTo>
                    <a:pt x="174" y="1"/>
                  </a:moveTo>
                  <a:cubicBezTo>
                    <a:pt x="167" y="1"/>
                    <a:pt x="156" y="1"/>
                    <a:pt x="139" y="13"/>
                  </a:cubicBezTo>
                  <a:cubicBezTo>
                    <a:pt x="97" y="41"/>
                    <a:pt x="46" y="105"/>
                    <a:pt x="17" y="163"/>
                  </a:cubicBezTo>
                  <a:cubicBezTo>
                    <a:pt x="0" y="209"/>
                    <a:pt x="0" y="238"/>
                    <a:pt x="22" y="238"/>
                  </a:cubicBezTo>
                  <a:cubicBezTo>
                    <a:pt x="28" y="238"/>
                    <a:pt x="35" y="233"/>
                    <a:pt x="46" y="233"/>
                  </a:cubicBezTo>
                  <a:cubicBezTo>
                    <a:pt x="22" y="227"/>
                    <a:pt x="22" y="198"/>
                    <a:pt x="40" y="158"/>
                  </a:cubicBezTo>
                  <a:cubicBezTo>
                    <a:pt x="70" y="99"/>
                    <a:pt x="121" y="35"/>
                    <a:pt x="161" y="13"/>
                  </a:cubicBezTo>
                  <a:cubicBezTo>
                    <a:pt x="174" y="6"/>
                    <a:pt x="179" y="1"/>
                    <a:pt x="1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0"/>
            <p:cNvSpPr/>
            <p:nvPr/>
          </p:nvSpPr>
          <p:spPr>
            <a:xfrm>
              <a:off x="556502" y="3849954"/>
              <a:ext cx="16601" cy="14167"/>
            </a:xfrm>
            <a:custGeom>
              <a:avLst/>
              <a:gdLst/>
              <a:ahLst/>
              <a:cxnLst/>
              <a:rect l="l" t="t" r="r" b="b"/>
              <a:pathLst>
                <a:path w="191" h="163" extrusionOk="0">
                  <a:moveTo>
                    <a:pt x="185" y="0"/>
                  </a:moveTo>
                  <a:cubicBezTo>
                    <a:pt x="116" y="47"/>
                    <a:pt x="57" y="99"/>
                    <a:pt x="1" y="157"/>
                  </a:cubicBezTo>
                  <a:cubicBezTo>
                    <a:pt x="1" y="162"/>
                    <a:pt x="1" y="162"/>
                    <a:pt x="6" y="162"/>
                  </a:cubicBezTo>
                  <a:cubicBezTo>
                    <a:pt x="6" y="162"/>
                    <a:pt x="17" y="162"/>
                    <a:pt x="23" y="157"/>
                  </a:cubicBezTo>
                  <a:cubicBezTo>
                    <a:pt x="30" y="151"/>
                    <a:pt x="35" y="146"/>
                    <a:pt x="41" y="133"/>
                  </a:cubicBezTo>
                  <a:cubicBezTo>
                    <a:pt x="70" y="99"/>
                    <a:pt x="121" y="53"/>
                    <a:pt x="162" y="24"/>
                  </a:cubicBezTo>
                  <a:cubicBezTo>
                    <a:pt x="174" y="18"/>
                    <a:pt x="180" y="13"/>
                    <a:pt x="191" y="13"/>
                  </a:cubicBezTo>
                  <a:cubicBezTo>
                    <a:pt x="191" y="0"/>
                    <a:pt x="191" y="0"/>
                    <a:pt x="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0"/>
            <p:cNvSpPr/>
            <p:nvPr/>
          </p:nvSpPr>
          <p:spPr>
            <a:xfrm>
              <a:off x="560500" y="3934348"/>
              <a:ext cx="27204" cy="24249"/>
            </a:xfrm>
            <a:custGeom>
              <a:avLst/>
              <a:gdLst/>
              <a:ahLst/>
              <a:cxnLst/>
              <a:rect l="l" t="t" r="r" b="b"/>
              <a:pathLst>
                <a:path w="313" h="279" extrusionOk="0">
                  <a:moveTo>
                    <a:pt x="70" y="1"/>
                  </a:moveTo>
                  <a:cubicBezTo>
                    <a:pt x="29" y="36"/>
                    <a:pt x="0" y="94"/>
                    <a:pt x="0" y="158"/>
                  </a:cubicBezTo>
                  <a:cubicBezTo>
                    <a:pt x="6" y="163"/>
                    <a:pt x="11" y="163"/>
                    <a:pt x="24" y="169"/>
                  </a:cubicBezTo>
                  <a:cubicBezTo>
                    <a:pt x="18" y="163"/>
                    <a:pt x="18" y="152"/>
                    <a:pt x="18" y="140"/>
                  </a:cubicBezTo>
                  <a:cubicBezTo>
                    <a:pt x="18" y="88"/>
                    <a:pt x="35" y="36"/>
                    <a:pt x="70" y="1"/>
                  </a:cubicBezTo>
                  <a:close/>
                  <a:moveTo>
                    <a:pt x="313" y="262"/>
                  </a:moveTo>
                  <a:lnTo>
                    <a:pt x="313" y="262"/>
                  </a:lnTo>
                  <a:cubicBezTo>
                    <a:pt x="307" y="268"/>
                    <a:pt x="302" y="273"/>
                    <a:pt x="296" y="279"/>
                  </a:cubicBezTo>
                  <a:lnTo>
                    <a:pt x="302" y="279"/>
                  </a:lnTo>
                  <a:cubicBezTo>
                    <a:pt x="307" y="273"/>
                    <a:pt x="307" y="268"/>
                    <a:pt x="313" y="2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0"/>
            <p:cNvSpPr/>
            <p:nvPr/>
          </p:nvSpPr>
          <p:spPr>
            <a:xfrm>
              <a:off x="562064" y="3887675"/>
              <a:ext cx="23119" cy="30246"/>
            </a:xfrm>
            <a:custGeom>
              <a:avLst/>
              <a:gdLst/>
              <a:ahLst/>
              <a:cxnLst/>
              <a:rect l="l" t="t" r="r" b="b"/>
              <a:pathLst>
                <a:path w="266" h="348" extrusionOk="0">
                  <a:moveTo>
                    <a:pt x="161" y="1"/>
                  </a:moveTo>
                  <a:cubicBezTo>
                    <a:pt x="160" y="1"/>
                    <a:pt x="159" y="2"/>
                    <a:pt x="158" y="2"/>
                  </a:cubicBezTo>
                  <a:lnTo>
                    <a:pt x="158" y="2"/>
                  </a:lnTo>
                  <a:cubicBezTo>
                    <a:pt x="159" y="2"/>
                    <a:pt x="160" y="1"/>
                    <a:pt x="161" y="1"/>
                  </a:cubicBezTo>
                  <a:close/>
                  <a:moveTo>
                    <a:pt x="158" y="2"/>
                  </a:moveTo>
                  <a:cubicBezTo>
                    <a:pt x="149" y="6"/>
                    <a:pt x="143" y="7"/>
                    <a:pt x="132" y="12"/>
                  </a:cubicBezTo>
                  <a:cubicBezTo>
                    <a:pt x="75" y="46"/>
                    <a:pt x="23" y="116"/>
                    <a:pt x="17" y="185"/>
                  </a:cubicBezTo>
                  <a:cubicBezTo>
                    <a:pt x="0" y="278"/>
                    <a:pt x="52" y="348"/>
                    <a:pt x="132" y="348"/>
                  </a:cubicBezTo>
                  <a:lnTo>
                    <a:pt x="145" y="348"/>
                  </a:lnTo>
                  <a:cubicBezTo>
                    <a:pt x="191" y="342"/>
                    <a:pt x="236" y="319"/>
                    <a:pt x="266" y="284"/>
                  </a:cubicBezTo>
                  <a:lnTo>
                    <a:pt x="266" y="284"/>
                  </a:lnTo>
                  <a:cubicBezTo>
                    <a:pt x="236" y="313"/>
                    <a:pt x="202" y="330"/>
                    <a:pt x="161" y="330"/>
                  </a:cubicBezTo>
                  <a:cubicBezTo>
                    <a:pt x="156" y="337"/>
                    <a:pt x="156" y="337"/>
                    <a:pt x="150" y="337"/>
                  </a:cubicBezTo>
                  <a:cubicBezTo>
                    <a:pt x="70" y="337"/>
                    <a:pt x="23" y="267"/>
                    <a:pt x="35" y="174"/>
                  </a:cubicBezTo>
                  <a:cubicBezTo>
                    <a:pt x="46" y="101"/>
                    <a:pt x="96" y="33"/>
                    <a:pt x="158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30"/>
            <p:cNvSpPr/>
            <p:nvPr/>
          </p:nvSpPr>
          <p:spPr>
            <a:xfrm>
              <a:off x="570060" y="3854995"/>
              <a:ext cx="23206" cy="22163"/>
            </a:xfrm>
            <a:custGeom>
              <a:avLst/>
              <a:gdLst/>
              <a:ahLst/>
              <a:cxnLst/>
              <a:rect l="l" t="t" r="r" b="b"/>
              <a:pathLst>
                <a:path w="267" h="255" extrusionOk="0">
                  <a:moveTo>
                    <a:pt x="139" y="243"/>
                  </a:moveTo>
                  <a:cubicBezTo>
                    <a:pt x="137" y="243"/>
                    <a:pt x="134" y="244"/>
                    <a:pt x="132" y="245"/>
                  </a:cubicBezTo>
                  <a:lnTo>
                    <a:pt x="132" y="245"/>
                  </a:lnTo>
                  <a:cubicBezTo>
                    <a:pt x="134" y="245"/>
                    <a:pt x="136" y="244"/>
                    <a:pt x="139" y="243"/>
                  </a:cubicBezTo>
                  <a:close/>
                  <a:moveTo>
                    <a:pt x="237" y="0"/>
                  </a:moveTo>
                  <a:cubicBezTo>
                    <a:pt x="226" y="0"/>
                    <a:pt x="208" y="6"/>
                    <a:pt x="192" y="6"/>
                  </a:cubicBezTo>
                  <a:cubicBezTo>
                    <a:pt x="122" y="29"/>
                    <a:pt x="40" y="93"/>
                    <a:pt x="18" y="157"/>
                  </a:cubicBezTo>
                  <a:cubicBezTo>
                    <a:pt x="0" y="214"/>
                    <a:pt x="29" y="254"/>
                    <a:pt x="87" y="254"/>
                  </a:cubicBezTo>
                  <a:cubicBezTo>
                    <a:pt x="99" y="254"/>
                    <a:pt x="110" y="249"/>
                    <a:pt x="122" y="249"/>
                  </a:cubicBezTo>
                  <a:cubicBezTo>
                    <a:pt x="125" y="249"/>
                    <a:pt x="129" y="247"/>
                    <a:pt x="132" y="245"/>
                  </a:cubicBezTo>
                  <a:lnTo>
                    <a:pt x="132" y="245"/>
                  </a:lnTo>
                  <a:cubicBezTo>
                    <a:pt x="119" y="249"/>
                    <a:pt x="109" y="249"/>
                    <a:pt x="104" y="249"/>
                  </a:cubicBezTo>
                  <a:cubicBezTo>
                    <a:pt x="47" y="249"/>
                    <a:pt x="18" y="209"/>
                    <a:pt x="40" y="157"/>
                  </a:cubicBezTo>
                  <a:cubicBezTo>
                    <a:pt x="58" y="93"/>
                    <a:pt x="133" y="29"/>
                    <a:pt x="208" y="11"/>
                  </a:cubicBezTo>
                  <a:cubicBezTo>
                    <a:pt x="226" y="6"/>
                    <a:pt x="237" y="6"/>
                    <a:pt x="249" y="6"/>
                  </a:cubicBezTo>
                  <a:lnTo>
                    <a:pt x="267" y="6"/>
                  </a:lnTo>
                  <a:cubicBezTo>
                    <a:pt x="255" y="0"/>
                    <a:pt x="249" y="0"/>
                    <a:pt x="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0"/>
            <p:cNvSpPr/>
            <p:nvPr/>
          </p:nvSpPr>
          <p:spPr>
            <a:xfrm>
              <a:off x="581099" y="3837873"/>
              <a:ext cx="23293" cy="12690"/>
            </a:xfrm>
            <a:custGeom>
              <a:avLst/>
              <a:gdLst/>
              <a:ahLst/>
              <a:cxnLst/>
              <a:rect l="l" t="t" r="r" b="b"/>
              <a:pathLst>
                <a:path w="268" h="146" extrusionOk="0">
                  <a:moveTo>
                    <a:pt x="238" y="0"/>
                  </a:moveTo>
                  <a:cubicBezTo>
                    <a:pt x="220" y="0"/>
                    <a:pt x="198" y="7"/>
                    <a:pt x="174" y="13"/>
                  </a:cubicBezTo>
                  <a:cubicBezTo>
                    <a:pt x="110" y="35"/>
                    <a:pt x="41" y="77"/>
                    <a:pt x="17" y="104"/>
                  </a:cubicBezTo>
                  <a:cubicBezTo>
                    <a:pt x="1" y="128"/>
                    <a:pt x="6" y="139"/>
                    <a:pt x="35" y="146"/>
                  </a:cubicBezTo>
                  <a:cubicBezTo>
                    <a:pt x="24" y="139"/>
                    <a:pt x="17" y="128"/>
                    <a:pt x="35" y="111"/>
                  </a:cubicBezTo>
                  <a:cubicBezTo>
                    <a:pt x="59" y="82"/>
                    <a:pt x="122" y="42"/>
                    <a:pt x="185" y="18"/>
                  </a:cubicBezTo>
                  <a:cubicBezTo>
                    <a:pt x="209" y="13"/>
                    <a:pt x="233" y="7"/>
                    <a:pt x="249" y="7"/>
                  </a:cubicBezTo>
                  <a:cubicBezTo>
                    <a:pt x="255" y="7"/>
                    <a:pt x="267" y="7"/>
                    <a:pt x="267" y="13"/>
                  </a:cubicBezTo>
                  <a:cubicBezTo>
                    <a:pt x="267" y="0"/>
                    <a:pt x="255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30"/>
            <p:cNvSpPr/>
            <p:nvPr/>
          </p:nvSpPr>
          <p:spPr>
            <a:xfrm>
              <a:off x="609694" y="3942432"/>
              <a:ext cx="38330" cy="18687"/>
            </a:xfrm>
            <a:custGeom>
              <a:avLst/>
              <a:gdLst/>
              <a:ahLst/>
              <a:cxnLst/>
              <a:rect l="l" t="t" r="r" b="b"/>
              <a:pathLst>
                <a:path w="441" h="215" extrusionOk="0">
                  <a:moveTo>
                    <a:pt x="435" y="36"/>
                  </a:moveTo>
                  <a:lnTo>
                    <a:pt x="435" y="54"/>
                  </a:lnTo>
                  <a:cubicBezTo>
                    <a:pt x="435" y="88"/>
                    <a:pt x="424" y="123"/>
                    <a:pt x="412" y="151"/>
                  </a:cubicBezTo>
                  <a:cubicBezTo>
                    <a:pt x="417" y="151"/>
                    <a:pt x="424" y="151"/>
                    <a:pt x="424" y="145"/>
                  </a:cubicBezTo>
                  <a:cubicBezTo>
                    <a:pt x="435" y="129"/>
                    <a:pt x="441" y="100"/>
                    <a:pt x="441" y="76"/>
                  </a:cubicBezTo>
                  <a:cubicBezTo>
                    <a:pt x="441" y="65"/>
                    <a:pt x="435" y="47"/>
                    <a:pt x="435" y="36"/>
                  </a:cubicBezTo>
                  <a:close/>
                  <a:moveTo>
                    <a:pt x="19" y="1"/>
                  </a:moveTo>
                  <a:lnTo>
                    <a:pt x="19" y="1"/>
                  </a:lnTo>
                  <a:cubicBezTo>
                    <a:pt x="8" y="25"/>
                    <a:pt x="1" y="47"/>
                    <a:pt x="1" y="76"/>
                  </a:cubicBezTo>
                  <a:cubicBezTo>
                    <a:pt x="1" y="129"/>
                    <a:pt x="19" y="175"/>
                    <a:pt x="54" y="215"/>
                  </a:cubicBezTo>
                  <a:lnTo>
                    <a:pt x="83" y="215"/>
                  </a:lnTo>
                  <a:cubicBezTo>
                    <a:pt x="36" y="175"/>
                    <a:pt x="13" y="116"/>
                    <a:pt x="8" y="54"/>
                  </a:cubicBezTo>
                  <a:cubicBezTo>
                    <a:pt x="8" y="36"/>
                    <a:pt x="13" y="19"/>
                    <a:pt x="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30"/>
            <p:cNvSpPr/>
            <p:nvPr/>
          </p:nvSpPr>
          <p:spPr>
            <a:xfrm>
              <a:off x="610824" y="3888631"/>
              <a:ext cx="36765" cy="26770"/>
            </a:xfrm>
            <a:custGeom>
              <a:avLst/>
              <a:gdLst/>
              <a:ahLst/>
              <a:cxnLst/>
              <a:rect l="l" t="t" r="r" b="b"/>
              <a:pathLst>
                <a:path w="423" h="308" extrusionOk="0">
                  <a:moveTo>
                    <a:pt x="52" y="1"/>
                  </a:moveTo>
                  <a:lnTo>
                    <a:pt x="52" y="1"/>
                  </a:lnTo>
                  <a:cubicBezTo>
                    <a:pt x="23" y="30"/>
                    <a:pt x="6" y="70"/>
                    <a:pt x="6" y="110"/>
                  </a:cubicBezTo>
                  <a:cubicBezTo>
                    <a:pt x="0" y="221"/>
                    <a:pt x="86" y="308"/>
                    <a:pt x="203" y="308"/>
                  </a:cubicBezTo>
                  <a:lnTo>
                    <a:pt x="209" y="308"/>
                  </a:lnTo>
                  <a:cubicBezTo>
                    <a:pt x="324" y="308"/>
                    <a:pt x="422" y="215"/>
                    <a:pt x="422" y="105"/>
                  </a:cubicBezTo>
                  <a:cubicBezTo>
                    <a:pt x="422" y="83"/>
                    <a:pt x="417" y="65"/>
                    <a:pt x="411" y="48"/>
                  </a:cubicBezTo>
                  <a:lnTo>
                    <a:pt x="411" y="48"/>
                  </a:lnTo>
                  <a:cubicBezTo>
                    <a:pt x="417" y="65"/>
                    <a:pt x="417" y="76"/>
                    <a:pt x="417" y="94"/>
                  </a:cubicBezTo>
                  <a:cubicBezTo>
                    <a:pt x="422" y="203"/>
                    <a:pt x="324" y="291"/>
                    <a:pt x="209" y="291"/>
                  </a:cubicBezTo>
                  <a:lnTo>
                    <a:pt x="209" y="296"/>
                  </a:lnTo>
                  <a:cubicBezTo>
                    <a:pt x="92" y="296"/>
                    <a:pt x="6" y="209"/>
                    <a:pt x="11" y="105"/>
                  </a:cubicBezTo>
                  <a:cubicBezTo>
                    <a:pt x="11" y="65"/>
                    <a:pt x="29" y="30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0"/>
            <p:cNvSpPr/>
            <p:nvPr/>
          </p:nvSpPr>
          <p:spPr>
            <a:xfrm>
              <a:off x="613866" y="3848911"/>
              <a:ext cx="33202" cy="21729"/>
            </a:xfrm>
            <a:custGeom>
              <a:avLst/>
              <a:gdLst/>
              <a:ahLst/>
              <a:cxnLst/>
              <a:rect l="l" t="t" r="r" b="b"/>
              <a:pathLst>
                <a:path w="382" h="250" extrusionOk="0">
                  <a:moveTo>
                    <a:pt x="203" y="1"/>
                  </a:moveTo>
                  <a:cubicBezTo>
                    <a:pt x="104" y="6"/>
                    <a:pt x="22" y="59"/>
                    <a:pt x="11" y="129"/>
                  </a:cubicBezTo>
                  <a:cubicBezTo>
                    <a:pt x="0" y="198"/>
                    <a:pt x="75" y="249"/>
                    <a:pt x="179" y="249"/>
                  </a:cubicBezTo>
                  <a:cubicBezTo>
                    <a:pt x="81" y="249"/>
                    <a:pt x="6" y="198"/>
                    <a:pt x="17" y="129"/>
                  </a:cubicBezTo>
                  <a:cubicBezTo>
                    <a:pt x="22" y="65"/>
                    <a:pt x="110" y="6"/>
                    <a:pt x="203" y="6"/>
                  </a:cubicBezTo>
                  <a:lnTo>
                    <a:pt x="214" y="6"/>
                  </a:lnTo>
                  <a:cubicBezTo>
                    <a:pt x="300" y="6"/>
                    <a:pt x="369" y="54"/>
                    <a:pt x="376" y="111"/>
                  </a:cubicBezTo>
                  <a:cubicBezTo>
                    <a:pt x="376" y="47"/>
                    <a:pt x="300" y="1"/>
                    <a:pt x="208" y="1"/>
                  </a:cubicBezTo>
                  <a:close/>
                  <a:moveTo>
                    <a:pt x="376" y="111"/>
                  </a:moveTo>
                  <a:cubicBezTo>
                    <a:pt x="376" y="186"/>
                    <a:pt x="294" y="249"/>
                    <a:pt x="185" y="249"/>
                  </a:cubicBezTo>
                  <a:cubicBezTo>
                    <a:pt x="294" y="249"/>
                    <a:pt x="382" y="186"/>
                    <a:pt x="376" y="1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0"/>
            <p:cNvSpPr/>
            <p:nvPr/>
          </p:nvSpPr>
          <p:spPr>
            <a:xfrm>
              <a:off x="618907" y="3832397"/>
              <a:ext cx="26596" cy="8083"/>
            </a:xfrm>
            <a:custGeom>
              <a:avLst/>
              <a:gdLst/>
              <a:ahLst/>
              <a:cxnLst/>
              <a:rect l="l" t="t" r="r" b="b"/>
              <a:pathLst>
                <a:path w="306" h="93" extrusionOk="0">
                  <a:moveTo>
                    <a:pt x="161" y="1"/>
                  </a:moveTo>
                  <a:cubicBezTo>
                    <a:pt x="86" y="6"/>
                    <a:pt x="11" y="35"/>
                    <a:pt x="6" y="63"/>
                  </a:cubicBezTo>
                  <a:cubicBezTo>
                    <a:pt x="0" y="73"/>
                    <a:pt x="4" y="79"/>
                    <a:pt x="8" y="86"/>
                  </a:cubicBezTo>
                  <a:lnTo>
                    <a:pt x="8" y="86"/>
                  </a:lnTo>
                  <a:cubicBezTo>
                    <a:pt x="6" y="80"/>
                    <a:pt x="8" y="74"/>
                    <a:pt x="11" y="70"/>
                  </a:cubicBezTo>
                  <a:cubicBezTo>
                    <a:pt x="17" y="41"/>
                    <a:pt x="86" y="12"/>
                    <a:pt x="161" y="12"/>
                  </a:cubicBezTo>
                  <a:cubicBezTo>
                    <a:pt x="167" y="6"/>
                    <a:pt x="173" y="6"/>
                    <a:pt x="179" y="6"/>
                  </a:cubicBezTo>
                  <a:cubicBezTo>
                    <a:pt x="249" y="6"/>
                    <a:pt x="300" y="28"/>
                    <a:pt x="306" y="58"/>
                  </a:cubicBezTo>
                  <a:lnTo>
                    <a:pt x="306" y="47"/>
                  </a:lnTo>
                  <a:cubicBezTo>
                    <a:pt x="306" y="23"/>
                    <a:pt x="249" y="1"/>
                    <a:pt x="179" y="1"/>
                  </a:cubicBezTo>
                  <a:close/>
                  <a:moveTo>
                    <a:pt x="8" y="86"/>
                  </a:moveTo>
                  <a:cubicBezTo>
                    <a:pt x="9" y="88"/>
                    <a:pt x="10" y="91"/>
                    <a:pt x="11" y="92"/>
                  </a:cubicBezTo>
                  <a:cubicBezTo>
                    <a:pt x="10" y="90"/>
                    <a:pt x="9" y="88"/>
                    <a:pt x="8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0"/>
            <p:cNvSpPr/>
            <p:nvPr/>
          </p:nvSpPr>
          <p:spPr>
            <a:xfrm>
              <a:off x="673055" y="3885155"/>
              <a:ext cx="29290" cy="31202"/>
            </a:xfrm>
            <a:custGeom>
              <a:avLst/>
              <a:gdLst/>
              <a:ahLst/>
              <a:cxnLst/>
              <a:rect l="l" t="t" r="r" b="b"/>
              <a:pathLst>
                <a:path w="337" h="359" extrusionOk="0">
                  <a:moveTo>
                    <a:pt x="181" y="0"/>
                  </a:moveTo>
                  <a:lnTo>
                    <a:pt x="181" y="0"/>
                  </a:lnTo>
                  <a:cubicBezTo>
                    <a:pt x="244" y="35"/>
                    <a:pt x="302" y="99"/>
                    <a:pt x="308" y="174"/>
                  </a:cubicBezTo>
                  <a:cubicBezTo>
                    <a:pt x="320" y="273"/>
                    <a:pt x="256" y="348"/>
                    <a:pt x="158" y="348"/>
                  </a:cubicBezTo>
                  <a:lnTo>
                    <a:pt x="152" y="348"/>
                  </a:lnTo>
                  <a:cubicBezTo>
                    <a:pt x="94" y="342"/>
                    <a:pt x="35" y="313"/>
                    <a:pt x="1" y="273"/>
                  </a:cubicBezTo>
                  <a:lnTo>
                    <a:pt x="1" y="273"/>
                  </a:lnTo>
                  <a:cubicBezTo>
                    <a:pt x="42" y="324"/>
                    <a:pt x="99" y="359"/>
                    <a:pt x="163" y="359"/>
                  </a:cubicBezTo>
                  <a:lnTo>
                    <a:pt x="174" y="359"/>
                  </a:lnTo>
                  <a:cubicBezTo>
                    <a:pt x="273" y="359"/>
                    <a:pt x="337" y="284"/>
                    <a:pt x="326" y="185"/>
                  </a:cubicBezTo>
                  <a:cubicBezTo>
                    <a:pt x="320" y="105"/>
                    <a:pt x="256" y="3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0"/>
            <p:cNvSpPr/>
            <p:nvPr/>
          </p:nvSpPr>
          <p:spPr>
            <a:xfrm>
              <a:off x="670708" y="3851518"/>
              <a:ext cx="25118" cy="22163"/>
            </a:xfrm>
            <a:custGeom>
              <a:avLst/>
              <a:gdLst/>
              <a:ahLst/>
              <a:cxnLst/>
              <a:rect l="l" t="t" r="r" b="b"/>
              <a:pathLst>
                <a:path w="289" h="255" extrusionOk="0">
                  <a:moveTo>
                    <a:pt x="51" y="0"/>
                  </a:moveTo>
                  <a:cubicBezTo>
                    <a:pt x="28" y="0"/>
                    <a:pt x="11" y="6"/>
                    <a:pt x="0" y="11"/>
                  </a:cubicBezTo>
                  <a:cubicBezTo>
                    <a:pt x="11" y="6"/>
                    <a:pt x="22" y="6"/>
                    <a:pt x="40" y="6"/>
                  </a:cubicBezTo>
                  <a:cubicBezTo>
                    <a:pt x="51" y="6"/>
                    <a:pt x="62" y="6"/>
                    <a:pt x="75" y="11"/>
                  </a:cubicBezTo>
                  <a:cubicBezTo>
                    <a:pt x="161" y="24"/>
                    <a:pt x="236" y="86"/>
                    <a:pt x="254" y="144"/>
                  </a:cubicBezTo>
                  <a:cubicBezTo>
                    <a:pt x="271" y="208"/>
                    <a:pt x="231" y="249"/>
                    <a:pt x="156" y="249"/>
                  </a:cubicBezTo>
                  <a:lnTo>
                    <a:pt x="110" y="249"/>
                  </a:lnTo>
                  <a:cubicBezTo>
                    <a:pt x="121" y="249"/>
                    <a:pt x="132" y="249"/>
                    <a:pt x="139" y="254"/>
                  </a:cubicBezTo>
                  <a:lnTo>
                    <a:pt x="167" y="254"/>
                  </a:lnTo>
                  <a:cubicBezTo>
                    <a:pt x="249" y="254"/>
                    <a:pt x="289" y="208"/>
                    <a:pt x="271" y="150"/>
                  </a:cubicBezTo>
                  <a:cubicBezTo>
                    <a:pt x="254" y="86"/>
                    <a:pt x="174" y="24"/>
                    <a:pt x="86" y="6"/>
                  </a:cubicBezTo>
                  <a:cubicBezTo>
                    <a:pt x="75" y="6"/>
                    <a:pt x="62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0"/>
            <p:cNvSpPr/>
            <p:nvPr/>
          </p:nvSpPr>
          <p:spPr>
            <a:xfrm>
              <a:off x="661582" y="3834831"/>
              <a:ext cx="24771" cy="11212"/>
            </a:xfrm>
            <a:custGeom>
              <a:avLst/>
              <a:gdLst/>
              <a:ahLst/>
              <a:cxnLst/>
              <a:rect l="l" t="t" r="r" b="b"/>
              <a:pathLst>
                <a:path w="285" h="129" extrusionOk="0">
                  <a:moveTo>
                    <a:pt x="58" y="0"/>
                  </a:moveTo>
                  <a:cubicBezTo>
                    <a:pt x="29" y="0"/>
                    <a:pt x="6" y="7"/>
                    <a:pt x="1" y="19"/>
                  </a:cubicBezTo>
                  <a:cubicBezTo>
                    <a:pt x="12" y="13"/>
                    <a:pt x="29" y="7"/>
                    <a:pt x="52" y="7"/>
                  </a:cubicBezTo>
                  <a:cubicBezTo>
                    <a:pt x="63" y="7"/>
                    <a:pt x="87" y="7"/>
                    <a:pt x="105" y="13"/>
                  </a:cubicBezTo>
                  <a:cubicBezTo>
                    <a:pt x="93" y="7"/>
                    <a:pt x="81" y="0"/>
                    <a:pt x="63" y="0"/>
                  </a:cubicBezTo>
                  <a:close/>
                  <a:moveTo>
                    <a:pt x="261" y="88"/>
                  </a:moveTo>
                  <a:lnTo>
                    <a:pt x="261" y="93"/>
                  </a:lnTo>
                  <a:cubicBezTo>
                    <a:pt x="272" y="112"/>
                    <a:pt x="266" y="123"/>
                    <a:pt x="255" y="128"/>
                  </a:cubicBezTo>
                  <a:cubicBezTo>
                    <a:pt x="272" y="123"/>
                    <a:pt x="284" y="117"/>
                    <a:pt x="284" y="105"/>
                  </a:cubicBezTo>
                  <a:cubicBezTo>
                    <a:pt x="272" y="99"/>
                    <a:pt x="266" y="93"/>
                    <a:pt x="261" y="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0"/>
            <p:cNvSpPr/>
            <p:nvPr/>
          </p:nvSpPr>
          <p:spPr>
            <a:xfrm>
              <a:off x="544421" y="3932958"/>
              <a:ext cx="3129" cy="4085"/>
            </a:xfrm>
            <a:custGeom>
              <a:avLst/>
              <a:gdLst/>
              <a:ahLst/>
              <a:cxnLst/>
              <a:rect l="l" t="t" r="r" b="b"/>
              <a:pathLst>
                <a:path w="36" h="47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11"/>
                    <a:pt x="23" y="29"/>
                    <a:pt x="35" y="46"/>
                  </a:cubicBezTo>
                  <a:cubicBezTo>
                    <a:pt x="30" y="24"/>
                    <a:pt x="17" y="6"/>
                    <a:pt x="1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0"/>
            <p:cNvSpPr/>
            <p:nvPr/>
          </p:nvSpPr>
          <p:spPr>
            <a:xfrm>
              <a:off x="536859" y="3895150"/>
              <a:ext cx="17209" cy="26248"/>
            </a:xfrm>
            <a:custGeom>
              <a:avLst/>
              <a:gdLst/>
              <a:ahLst/>
              <a:cxnLst/>
              <a:rect l="l" t="t" r="r" b="b"/>
              <a:pathLst>
                <a:path w="198" h="302" extrusionOk="0">
                  <a:moveTo>
                    <a:pt x="139" y="1"/>
                  </a:moveTo>
                  <a:cubicBezTo>
                    <a:pt x="133" y="1"/>
                    <a:pt x="128" y="1"/>
                    <a:pt x="122" y="8"/>
                  </a:cubicBezTo>
                  <a:cubicBezTo>
                    <a:pt x="117" y="8"/>
                    <a:pt x="117" y="8"/>
                    <a:pt x="110" y="13"/>
                  </a:cubicBezTo>
                  <a:cubicBezTo>
                    <a:pt x="70" y="35"/>
                    <a:pt x="29" y="105"/>
                    <a:pt x="18" y="174"/>
                  </a:cubicBezTo>
                  <a:cubicBezTo>
                    <a:pt x="0" y="244"/>
                    <a:pt x="24" y="302"/>
                    <a:pt x="58" y="302"/>
                  </a:cubicBezTo>
                  <a:lnTo>
                    <a:pt x="64" y="302"/>
                  </a:lnTo>
                  <a:cubicBezTo>
                    <a:pt x="70" y="296"/>
                    <a:pt x="70" y="296"/>
                    <a:pt x="75" y="296"/>
                  </a:cubicBezTo>
                  <a:cubicBezTo>
                    <a:pt x="122" y="278"/>
                    <a:pt x="168" y="203"/>
                    <a:pt x="179" y="123"/>
                  </a:cubicBezTo>
                  <a:cubicBezTo>
                    <a:pt x="197" y="48"/>
                    <a:pt x="174" y="1"/>
                    <a:pt x="139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0"/>
            <p:cNvSpPr/>
            <p:nvPr/>
          </p:nvSpPr>
          <p:spPr>
            <a:xfrm>
              <a:off x="545898" y="3867511"/>
              <a:ext cx="17209" cy="20251"/>
            </a:xfrm>
            <a:custGeom>
              <a:avLst/>
              <a:gdLst/>
              <a:ahLst/>
              <a:cxnLst/>
              <a:rect l="l" t="t" r="r" b="b"/>
              <a:pathLst>
                <a:path w="198" h="233" extrusionOk="0">
                  <a:moveTo>
                    <a:pt x="163" y="1"/>
                  </a:moveTo>
                  <a:cubicBezTo>
                    <a:pt x="157" y="1"/>
                    <a:pt x="152" y="6"/>
                    <a:pt x="139" y="13"/>
                  </a:cubicBezTo>
                  <a:cubicBezTo>
                    <a:pt x="99" y="35"/>
                    <a:pt x="48" y="99"/>
                    <a:pt x="18" y="158"/>
                  </a:cubicBezTo>
                  <a:cubicBezTo>
                    <a:pt x="0" y="198"/>
                    <a:pt x="0" y="227"/>
                    <a:pt x="24" y="233"/>
                  </a:cubicBezTo>
                  <a:cubicBezTo>
                    <a:pt x="29" y="233"/>
                    <a:pt x="41" y="227"/>
                    <a:pt x="48" y="222"/>
                  </a:cubicBezTo>
                  <a:cubicBezTo>
                    <a:pt x="93" y="198"/>
                    <a:pt x="157" y="128"/>
                    <a:pt x="179" y="65"/>
                  </a:cubicBezTo>
                  <a:cubicBezTo>
                    <a:pt x="197" y="24"/>
                    <a:pt x="192" y="1"/>
                    <a:pt x="174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0"/>
            <p:cNvSpPr/>
            <p:nvPr/>
          </p:nvSpPr>
          <p:spPr>
            <a:xfrm>
              <a:off x="558414" y="3850475"/>
              <a:ext cx="16775" cy="13646"/>
            </a:xfrm>
            <a:custGeom>
              <a:avLst/>
              <a:gdLst/>
              <a:ahLst/>
              <a:cxnLst/>
              <a:rect l="l" t="t" r="r" b="b"/>
              <a:pathLst>
                <a:path w="193" h="157" extrusionOk="0">
                  <a:moveTo>
                    <a:pt x="181" y="1"/>
                  </a:moveTo>
                  <a:cubicBezTo>
                    <a:pt x="174" y="1"/>
                    <a:pt x="174" y="1"/>
                    <a:pt x="169" y="7"/>
                  </a:cubicBezTo>
                  <a:cubicBezTo>
                    <a:pt x="158" y="7"/>
                    <a:pt x="152" y="12"/>
                    <a:pt x="140" y="18"/>
                  </a:cubicBezTo>
                  <a:cubicBezTo>
                    <a:pt x="99" y="47"/>
                    <a:pt x="48" y="93"/>
                    <a:pt x="19" y="127"/>
                  </a:cubicBezTo>
                  <a:cubicBezTo>
                    <a:pt x="13" y="140"/>
                    <a:pt x="8" y="145"/>
                    <a:pt x="1" y="151"/>
                  </a:cubicBezTo>
                  <a:cubicBezTo>
                    <a:pt x="1" y="156"/>
                    <a:pt x="1" y="156"/>
                    <a:pt x="8" y="156"/>
                  </a:cubicBezTo>
                  <a:cubicBezTo>
                    <a:pt x="8" y="156"/>
                    <a:pt x="19" y="151"/>
                    <a:pt x="35" y="140"/>
                  </a:cubicBezTo>
                  <a:cubicBezTo>
                    <a:pt x="59" y="127"/>
                    <a:pt x="88" y="105"/>
                    <a:pt x="112" y="81"/>
                  </a:cubicBezTo>
                  <a:cubicBezTo>
                    <a:pt x="140" y="63"/>
                    <a:pt x="158" y="41"/>
                    <a:pt x="174" y="23"/>
                  </a:cubicBezTo>
                  <a:cubicBezTo>
                    <a:pt x="187" y="7"/>
                    <a:pt x="192" y="1"/>
                    <a:pt x="181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0"/>
            <p:cNvSpPr/>
            <p:nvPr/>
          </p:nvSpPr>
          <p:spPr>
            <a:xfrm>
              <a:off x="562064" y="3929916"/>
              <a:ext cx="28160" cy="28682"/>
            </a:xfrm>
            <a:custGeom>
              <a:avLst/>
              <a:gdLst/>
              <a:ahLst/>
              <a:cxnLst/>
              <a:rect l="l" t="t" r="r" b="b"/>
              <a:pathLst>
                <a:path w="324" h="330" extrusionOk="0">
                  <a:moveTo>
                    <a:pt x="156" y="1"/>
                  </a:moveTo>
                  <a:cubicBezTo>
                    <a:pt x="116" y="1"/>
                    <a:pt x="75" y="24"/>
                    <a:pt x="52" y="52"/>
                  </a:cubicBezTo>
                  <a:cubicBezTo>
                    <a:pt x="17" y="87"/>
                    <a:pt x="0" y="139"/>
                    <a:pt x="0" y="191"/>
                  </a:cubicBezTo>
                  <a:cubicBezTo>
                    <a:pt x="0" y="203"/>
                    <a:pt x="0" y="214"/>
                    <a:pt x="6" y="220"/>
                  </a:cubicBezTo>
                  <a:cubicBezTo>
                    <a:pt x="86" y="273"/>
                    <a:pt x="179" y="307"/>
                    <a:pt x="278" y="330"/>
                  </a:cubicBezTo>
                  <a:cubicBezTo>
                    <a:pt x="284" y="324"/>
                    <a:pt x="289" y="319"/>
                    <a:pt x="295" y="313"/>
                  </a:cubicBezTo>
                  <a:cubicBezTo>
                    <a:pt x="313" y="284"/>
                    <a:pt x="324" y="244"/>
                    <a:pt x="324" y="198"/>
                  </a:cubicBezTo>
                  <a:cubicBezTo>
                    <a:pt x="324" y="87"/>
                    <a:pt x="249" y="1"/>
                    <a:pt x="161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0"/>
            <p:cNvSpPr/>
            <p:nvPr/>
          </p:nvSpPr>
          <p:spPr>
            <a:xfrm>
              <a:off x="563976" y="3886111"/>
              <a:ext cx="28856" cy="30855"/>
            </a:xfrm>
            <a:custGeom>
              <a:avLst/>
              <a:gdLst/>
              <a:ahLst/>
              <a:cxnLst/>
              <a:rect l="l" t="t" r="r" b="b"/>
              <a:pathLst>
                <a:path w="332" h="355" extrusionOk="0">
                  <a:moveTo>
                    <a:pt x="209" y="1"/>
                  </a:moveTo>
                  <a:cubicBezTo>
                    <a:pt x="203" y="1"/>
                    <a:pt x="192" y="1"/>
                    <a:pt x="180" y="8"/>
                  </a:cubicBezTo>
                  <a:cubicBezTo>
                    <a:pt x="169" y="8"/>
                    <a:pt x="157" y="13"/>
                    <a:pt x="139" y="19"/>
                  </a:cubicBezTo>
                  <a:cubicBezTo>
                    <a:pt x="76" y="48"/>
                    <a:pt x="24" y="117"/>
                    <a:pt x="13" y="192"/>
                  </a:cubicBezTo>
                  <a:cubicBezTo>
                    <a:pt x="1" y="285"/>
                    <a:pt x="48" y="355"/>
                    <a:pt x="128" y="355"/>
                  </a:cubicBezTo>
                  <a:cubicBezTo>
                    <a:pt x="134" y="355"/>
                    <a:pt x="134" y="355"/>
                    <a:pt x="139" y="348"/>
                  </a:cubicBezTo>
                  <a:cubicBezTo>
                    <a:pt x="180" y="348"/>
                    <a:pt x="214" y="331"/>
                    <a:pt x="244" y="302"/>
                  </a:cubicBezTo>
                  <a:cubicBezTo>
                    <a:pt x="291" y="267"/>
                    <a:pt x="319" y="209"/>
                    <a:pt x="325" y="152"/>
                  </a:cubicBezTo>
                  <a:cubicBezTo>
                    <a:pt x="331" y="117"/>
                    <a:pt x="325" y="94"/>
                    <a:pt x="313" y="70"/>
                  </a:cubicBezTo>
                  <a:cubicBezTo>
                    <a:pt x="296" y="24"/>
                    <a:pt x="256" y="1"/>
                    <a:pt x="209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0"/>
            <p:cNvSpPr/>
            <p:nvPr/>
          </p:nvSpPr>
          <p:spPr>
            <a:xfrm>
              <a:off x="571625" y="3855430"/>
              <a:ext cx="27204" cy="21207"/>
            </a:xfrm>
            <a:custGeom>
              <a:avLst/>
              <a:gdLst/>
              <a:ahLst/>
              <a:cxnLst/>
              <a:rect l="l" t="t" r="r" b="b"/>
              <a:pathLst>
                <a:path w="313" h="244" extrusionOk="0">
                  <a:moveTo>
                    <a:pt x="231" y="1"/>
                  </a:moveTo>
                  <a:cubicBezTo>
                    <a:pt x="219" y="1"/>
                    <a:pt x="208" y="1"/>
                    <a:pt x="190" y="6"/>
                  </a:cubicBezTo>
                  <a:cubicBezTo>
                    <a:pt x="115" y="24"/>
                    <a:pt x="40" y="88"/>
                    <a:pt x="22" y="152"/>
                  </a:cubicBezTo>
                  <a:cubicBezTo>
                    <a:pt x="0" y="204"/>
                    <a:pt x="29" y="244"/>
                    <a:pt x="86" y="244"/>
                  </a:cubicBezTo>
                  <a:cubicBezTo>
                    <a:pt x="92" y="244"/>
                    <a:pt x="104" y="244"/>
                    <a:pt x="121" y="238"/>
                  </a:cubicBezTo>
                  <a:cubicBezTo>
                    <a:pt x="203" y="222"/>
                    <a:pt x="289" y="145"/>
                    <a:pt x="300" y="76"/>
                  </a:cubicBezTo>
                  <a:cubicBezTo>
                    <a:pt x="312" y="36"/>
                    <a:pt x="289" y="6"/>
                    <a:pt x="249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0"/>
            <p:cNvSpPr/>
            <p:nvPr/>
          </p:nvSpPr>
          <p:spPr>
            <a:xfrm>
              <a:off x="582576" y="3838481"/>
              <a:ext cx="23293" cy="12081"/>
            </a:xfrm>
            <a:custGeom>
              <a:avLst/>
              <a:gdLst/>
              <a:ahLst/>
              <a:cxnLst/>
              <a:rect l="l" t="t" r="r" b="b"/>
              <a:pathLst>
                <a:path w="268" h="139" extrusionOk="0">
                  <a:moveTo>
                    <a:pt x="232" y="0"/>
                  </a:moveTo>
                  <a:cubicBezTo>
                    <a:pt x="216" y="0"/>
                    <a:pt x="192" y="6"/>
                    <a:pt x="168" y="11"/>
                  </a:cubicBezTo>
                  <a:cubicBezTo>
                    <a:pt x="105" y="35"/>
                    <a:pt x="42" y="75"/>
                    <a:pt x="18" y="104"/>
                  </a:cubicBezTo>
                  <a:cubicBezTo>
                    <a:pt x="0" y="121"/>
                    <a:pt x="7" y="132"/>
                    <a:pt x="18" y="139"/>
                  </a:cubicBezTo>
                  <a:lnTo>
                    <a:pt x="35" y="139"/>
                  </a:lnTo>
                  <a:cubicBezTo>
                    <a:pt x="53" y="139"/>
                    <a:pt x="70" y="139"/>
                    <a:pt x="93" y="132"/>
                  </a:cubicBezTo>
                  <a:cubicBezTo>
                    <a:pt x="168" y="110"/>
                    <a:pt x="243" y="63"/>
                    <a:pt x="261" y="28"/>
                  </a:cubicBezTo>
                  <a:cubicBezTo>
                    <a:pt x="267" y="17"/>
                    <a:pt x="261" y="6"/>
                    <a:pt x="250" y="6"/>
                  </a:cubicBezTo>
                  <a:cubicBezTo>
                    <a:pt x="250" y="0"/>
                    <a:pt x="238" y="0"/>
                    <a:pt x="232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0"/>
            <p:cNvSpPr/>
            <p:nvPr/>
          </p:nvSpPr>
          <p:spPr>
            <a:xfrm>
              <a:off x="610302" y="3928351"/>
              <a:ext cx="37287" cy="32767"/>
            </a:xfrm>
            <a:custGeom>
              <a:avLst/>
              <a:gdLst/>
              <a:ahLst/>
              <a:cxnLst/>
              <a:rect l="l" t="t" r="r" b="b"/>
              <a:pathLst>
                <a:path w="429" h="377" extrusionOk="0">
                  <a:moveTo>
                    <a:pt x="215" y="1"/>
                  </a:moveTo>
                  <a:cubicBezTo>
                    <a:pt x="116" y="1"/>
                    <a:pt x="35" y="70"/>
                    <a:pt x="12" y="163"/>
                  </a:cubicBezTo>
                  <a:cubicBezTo>
                    <a:pt x="6" y="181"/>
                    <a:pt x="1" y="198"/>
                    <a:pt x="1" y="216"/>
                  </a:cubicBezTo>
                  <a:cubicBezTo>
                    <a:pt x="6" y="278"/>
                    <a:pt x="29" y="337"/>
                    <a:pt x="76" y="377"/>
                  </a:cubicBezTo>
                  <a:cubicBezTo>
                    <a:pt x="185" y="366"/>
                    <a:pt x="295" y="348"/>
                    <a:pt x="405" y="313"/>
                  </a:cubicBezTo>
                  <a:cubicBezTo>
                    <a:pt x="417" y="285"/>
                    <a:pt x="428" y="250"/>
                    <a:pt x="428" y="216"/>
                  </a:cubicBezTo>
                  <a:lnTo>
                    <a:pt x="428" y="198"/>
                  </a:lnTo>
                  <a:cubicBezTo>
                    <a:pt x="417" y="88"/>
                    <a:pt x="324" y="1"/>
                    <a:pt x="215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0"/>
            <p:cNvSpPr/>
            <p:nvPr/>
          </p:nvSpPr>
          <p:spPr>
            <a:xfrm>
              <a:off x="611258" y="3881678"/>
              <a:ext cx="36330" cy="32767"/>
            </a:xfrm>
            <a:custGeom>
              <a:avLst/>
              <a:gdLst/>
              <a:ahLst/>
              <a:cxnLst/>
              <a:rect l="l" t="t" r="r" b="b"/>
              <a:pathLst>
                <a:path w="418" h="377" extrusionOk="0">
                  <a:moveTo>
                    <a:pt x="215" y="0"/>
                  </a:moveTo>
                  <a:cubicBezTo>
                    <a:pt x="145" y="0"/>
                    <a:pt x="87" y="35"/>
                    <a:pt x="47" y="81"/>
                  </a:cubicBezTo>
                  <a:cubicBezTo>
                    <a:pt x="24" y="110"/>
                    <a:pt x="6" y="145"/>
                    <a:pt x="6" y="185"/>
                  </a:cubicBezTo>
                  <a:cubicBezTo>
                    <a:pt x="1" y="289"/>
                    <a:pt x="87" y="376"/>
                    <a:pt x="204" y="376"/>
                  </a:cubicBezTo>
                  <a:lnTo>
                    <a:pt x="204" y="371"/>
                  </a:lnTo>
                  <a:cubicBezTo>
                    <a:pt x="319" y="371"/>
                    <a:pt x="417" y="283"/>
                    <a:pt x="412" y="174"/>
                  </a:cubicBezTo>
                  <a:cubicBezTo>
                    <a:pt x="412" y="156"/>
                    <a:pt x="412" y="145"/>
                    <a:pt x="406" y="128"/>
                  </a:cubicBezTo>
                  <a:cubicBezTo>
                    <a:pt x="383" y="52"/>
                    <a:pt x="308" y="0"/>
                    <a:pt x="220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0"/>
            <p:cNvSpPr/>
            <p:nvPr/>
          </p:nvSpPr>
          <p:spPr>
            <a:xfrm>
              <a:off x="614300" y="3849432"/>
              <a:ext cx="32332" cy="21207"/>
            </a:xfrm>
            <a:custGeom>
              <a:avLst/>
              <a:gdLst/>
              <a:ahLst/>
              <a:cxnLst/>
              <a:rect l="l" t="t" r="r" b="b"/>
              <a:pathLst>
                <a:path w="372" h="244" extrusionOk="0">
                  <a:moveTo>
                    <a:pt x="198" y="0"/>
                  </a:moveTo>
                  <a:cubicBezTo>
                    <a:pt x="105" y="0"/>
                    <a:pt x="17" y="59"/>
                    <a:pt x="12" y="123"/>
                  </a:cubicBezTo>
                  <a:cubicBezTo>
                    <a:pt x="1" y="192"/>
                    <a:pt x="76" y="243"/>
                    <a:pt x="174" y="243"/>
                  </a:cubicBezTo>
                  <a:lnTo>
                    <a:pt x="180" y="243"/>
                  </a:lnTo>
                  <a:cubicBezTo>
                    <a:pt x="289" y="243"/>
                    <a:pt x="371" y="180"/>
                    <a:pt x="371" y="105"/>
                  </a:cubicBezTo>
                  <a:cubicBezTo>
                    <a:pt x="364" y="48"/>
                    <a:pt x="295" y="0"/>
                    <a:pt x="209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0"/>
            <p:cNvSpPr/>
            <p:nvPr/>
          </p:nvSpPr>
          <p:spPr>
            <a:xfrm>
              <a:off x="619341" y="3832919"/>
              <a:ext cx="26161" cy="10604"/>
            </a:xfrm>
            <a:custGeom>
              <a:avLst/>
              <a:gdLst/>
              <a:ahLst/>
              <a:cxnLst/>
              <a:rect l="l" t="t" r="r" b="b"/>
              <a:pathLst>
                <a:path w="301" h="122" extrusionOk="0">
                  <a:moveTo>
                    <a:pt x="174" y="0"/>
                  </a:moveTo>
                  <a:cubicBezTo>
                    <a:pt x="168" y="0"/>
                    <a:pt x="162" y="0"/>
                    <a:pt x="156" y="6"/>
                  </a:cubicBezTo>
                  <a:cubicBezTo>
                    <a:pt x="81" y="6"/>
                    <a:pt x="12" y="35"/>
                    <a:pt x="6" y="64"/>
                  </a:cubicBezTo>
                  <a:cubicBezTo>
                    <a:pt x="1" y="70"/>
                    <a:pt x="1" y="81"/>
                    <a:pt x="6" y="86"/>
                  </a:cubicBezTo>
                  <a:cubicBezTo>
                    <a:pt x="18" y="104"/>
                    <a:pt x="63" y="121"/>
                    <a:pt x="127" y="121"/>
                  </a:cubicBezTo>
                  <a:lnTo>
                    <a:pt x="145" y="121"/>
                  </a:lnTo>
                  <a:cubicBezTo>
                    <a:pt x="226" y="115"/>
                    <a:pt x="290" y="86"/>
                    <a:pt x="301" y="57"/>
                  </a:cubicBezTo>
                  <a:lnTo>
                    <a:pt x="301" y="52"/>
                  </a:lnTo>
                  <a:cubicBezTo>
                    <a:pt x="295" y="22"/>
                    <a:pt x="244" y="0"/>
                    <a:pt x="174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0"/>
            <p:cNvSpPr/>
            <p:nvPr/>
          </p:nvSpPr>
          <p:spPr>
            <a:xfrm>
              <a:off x="624295" y="3829877"/>
              <a:ext cx="17209" cy="1043"/>
            </a:xfrm>
            <a:custGeom>
              <a:avLst/>
              <a:gdLst/>
              <a:ahLst/>
              <a:cxnLst/>
              <a:rect l="l" t="t" r="r" b="b"/>
              <a:pathLst>
                <a:path w="198" h="12" extrusionOk="0">
                  <a:moveTo>
                    <a:pt x="140" y="1"/>
                  </a:moveTo>
                  <a:cubicBezTo>
                    <a:pt x="99" y="1"/>
                    <a:pt x="48" y="6"/>
                    <a:pt x="1" y="12"/>
                  </a:cubicBezTo>
                  <a:lnTo>
                    <a:pt x="105" y="12"/>
                  </a:lnTo>
                  <a:cubicBezTo>
                    <a:pt x="129" y="12"/>
                    <a:pt x="145" y="12"/>
                    <a:pt x="163" y="6"/>
                  </a:cubicBezTo>
                  <a:lnTo>
                    <a:pt x="198" y="6"/>
                  </a:lnTo>
                  <a:cubicBezTo>
                    <a:pt x="180" y="1"/>
                    <a:pt x="163" y="1"/>
                    <a:pt x="140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0"/>
            <p:cNvSpPr/>
            <p:nvPr/>
          </p:nvSpPr>
          <p:spPr>
            <a:xfrm>
              <a:off x="669578" y="3928960"/>
              <a:ext cx="21207" cy="16601"/>
            </a:xfrm>
            <a:custGeom>
              <a:avLst/>
              <a:gdLst/>
              <a:ahLst/>
              <a:cxnLst/>
              <a:rect l="l" t="t" r="r" b="b"/>
              <a:pathLst>
                <a:path w="244" h="191" extrusionOk="0">
                  <a:moveTo>
                    <a:pt x="192" y="0"/>
                  </a:moveTo>
                  <a:cubicBezTo>
                    <a:pt x="88" y="0"/>
                    <a:pt x="6" y="87"/>
                    <a:pt x="1" y="191"/>
                  </a:cubicBezTo>
                  <a:cubicBezTo>
                    <a:pt x="30" y="180"/>
                    <a:pt x="53" y="162"/>
                    <a:pt x="82" y="145"/>
                  </a:cubicBezTo>
                  <a:cubicBezTo>
                    <a:pt x="139" y="105"/>
                    <a:pt x="198" y="57"/>
                    <a:pt x="244" y="12"/>
                  </a:cubicBezTo>
                  <a:cubicBezTo>
                    <a:pt x="227" y="6"/>
                    <a:pt x="214" y="0"/>
                    <a:pt x="198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0"/>
            <p:cNvSpPr/>
            <p:nvPr/>
          </p:nvSpPr>
          <p:spPr>
            <a:xfrm>
              <a:off x="668101" y="3883677"/>
              <a:ext cx="32854" cy="31724"/>
            </a:xfrm>
            <a:custGeom>
              <a:avLst/>
              <a:gdLst/>
              <a:ahLst/>
              <a:cxnLst/>
              <a:rect l="l" t="t" r="r" b="b"/>
              <a:pathLst>
                <a:path w="378" h="365" extrusionOk="0">
                  <a:moveTo>
                    <a:pt x="151" y="1"/>
                  </a:moveTo>
                  <a:cubicBezTo>
                    <a:pt x="65" y="1"/>
                    <a:pt x="1" y="70"/>
                    <a:pt x="1" y="162"/>
                  </a:cubicBezTo>
                  <a:cubicBezTo>
                    <a:pt x="6" y="209"/>
                    <a:pt x="23" y="255"/>
                    <a:pt x="58" y="290"/>
                  </a:cubicBezTo>
                  <a:cubicBezTo>
                    <a:pt x="92" y="330"/>
                    <a:pt x="151" y="359"/>
                    <a:pt x="209" y="365"/>
                  </a:cubicBezTo>
                  <a:lnTo>
                    <a:pt x="215" y="365"/>
                  </a:lnTo>
                  <a:cubicBezTo>
                    <a:pt x="313" y="365"/>
                    <a:pt x="377" y="290"/>
                    <a:pt x="365" y="191"/>
                  </a:cubicBezTo>
                  <a:cubicBezTo>
                    <a:pt x="359" y="116"/>
                    <a:pt x="301" y="52"/>
                    <a:pt x="238" y="17"/>
                  </a:cubicBezTo>
                  <a:cubicBezTo>
                    <a:pt x="215" y="12"/>
                    <a:pt x="197" y="6"/>
                    <a:pt x="174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0"/>
            <p:cNvSpPr/>
            <p:nvPr/>
          </p:nvSpPr>
          <p:spPr>
            <a:xfrm>
              <a:off x="664624" y="3851953"/>
              <a:ext cx="29638" cy="21207"/>
            </a:xfrm>
            <a:custGeom>
              <a:avLst/>
              <a:gdLst/>
              <a:ahLst/>
              <a:cxnLst/>
              <a:rect l="l" t="t" r="r" b="b"/>
              <a:pathLst>
                <a:path w="341" h="244" extrusionOk="0">
                  <a:moveTo>
                    <a:pt x="110" y="1"/>
                  </a:moveTo>
                  <a:cubicBezTo>
                    <a:pt x="92" y="1"/>
                    <a:pt x="81" y="1"/>
                    <a:pt x="70" y="6"/>
                  </a:cubicBezTo>
                  <a:cubicBezTo>
                    <a:pt x="23" y="19"/>
                    <a:pt x="1" y="46"/>
                    <a:pt x="6" y="94"/>
                  </a:cubicBezTo>
                  <a:cubicBezTo>
                    <a:pt x="12" y="158"/>
                    <a:pt x="92" y="220"/>
                    <a:pt x="180" y="244"/>
                  </a:cubicBezTo>
                  <a:lnTo>
                    <a:pt x="226" y="244"/>
                  </a:lnTo>
                  <a:cubicBezTo>
                    <a:pt x="301" y="244"/>
                    <a:pt x="341" y="203"/>
                    <a:pt x="324" y="139"/>
                  </a:cubicBezTo>
                  <a:cubicBezTo>
                    <a:pt x="306" y="81"/>
                    <a:pt x="231" y="19"/>
                    <a:pt x="145" y="6"/>
                  </a:cubicBezTo>
                  <a:cubicBezTo>
                    <a:pt x="132" y="1"/>
                    <a:pt x="121" y="1"/>
                    <a:pt x="110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0"/>
            <p:cNvSpPr/>
            <p:nvPr/>
          </p:nvSpPr>
          <p:spPr>
            <a:xfrm>
              <a:off x="660539" y="3835439"/>
              <a:ext cx="24684" cy="11038"/>
            </a:xfrm>
            <a:custGeom>
              <a:avLst/>
              <a:gdLst/>
              <a:ahLst/>
              <a:cxnLst/>
              <a:rect l="l" t="t" r="r" b="b"/>
              <a:pathLst>
                <a:path w="284" h="127" extrusionOk="0">
                  <a:moveTo>
                    <a:pt x="64" y="0"/>
                  </a:moveTo>
                  <a:cubicBezTo>
                    <a:pt x="41" y="0"/>
                    <a:pt x="24" y="6"/>
                    <a:pt x="13" y="12"/>
                  </a:cubicBezTo>
                  <a:cubicBezTo>
                    <a:pt x="0" y="17"/>
                    <a:pt x="0" y="23"/>
                    <a:pt x="0" y="35"/>
                  </a:cubicBezTo>
                  <a:cubicBezTo>
                    <a:pt x="13" y="70"/>
                    <a:pt x="88" y="110"/>
                    <a:pt x="168" y="127"/>
                  </a:cubicBezTo>
                  <a:lnTo>
                    <a:pt x="221" y="127"/>
                  </a:lnTo>
                  <a:cubicBezTo>
                    <a:pt x="243" y="127"/>
                    <a:pt x="256" y="127"/>
                    <a:pt x="267" y="121"/>
                  </a:cubicBezTo>
                  <a:cubicBezTo>
                    <a:pt x="278" y="116"/>
                    <a:pt x="284" y="105"/>
                    <a:pt x="273" y="86"/>
                  </a:cubicBezTo>
                  <a:lnTo>
                    <a:pt x="273" y="81"/>
                  </a:lnTo>
                  <a:cubicBezTo>
                    <a:pt x="221" y="52"/>
                    <a:pt x="168" y="28"/>
                    <a:pt x="117" y="6"/>
                  </a:cubicBezTo>
                  <a:cubicBezTo>
                    <a:pt x="99" y="0"/>
                    <a:pt x="75" y="0"/>
                    <a:pt x="64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0"/>
            <p:cNvSpPr/>
            <p:nvPr/>
          </p:nvSpPr>
          <p:spPr>
            <a:xfrm>
              <a:off x="706256" y="3864990"/>
              <a:ext cx="3737" cy="8692"/>
            </a:xfrm>
            <a:custGeom>
              <a:avLst/>
              <a:gdLst/>
              <a:ahLst/>
              <a:cxnLst/>
              <a:rect l="l" t="t" r="r" b="b"/>
              <a:pathLst>
                <a:path w="43" h="100" extrusionOk="0">
                  <a:moveTo>
                    <a:pt x="1" y="1"/>
                  </a:moveTo>
                  <a:cubicBezTo>
                    <a:pt x="1" y="13"/>
                    <a:pt x="8" y="24"/>
                    <a:pt x="13" y="35"/>
                  </a:cubicBezTo>
                  <a:cubicBezTo>
                    <a:pt x="19" y="59"/>
                    <a:pt x="30" y="77"/>
                    <a:pt x="42" y="99"/>
                  </a:cubicBezTo>
                  <a:cubicBezTo>
                    <a:pt x="35" y="64"/>
                    <a:pt x="19" y="35"/>
                    <a:pt x="1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0"/>
            <p:cNvSpPr/>
            <p:nvPr/>
          </p:nvSpPr>
          <p:spPr>
            <a:xfrm>
              <a:off x="-970942" y="4163196"/>
              <a:ext cx="6972147" cy="1402547"/>
            </a:xfrm>
            <a:custGeom>
              <a:avLst/>
              <a:gdLst/>
              <a:ahLst/>
              <a:cxnLst/>
              <a:rect l="l" t="t" r="r" b="b"/>
              <a:pathLst>
                <a:path w="80218" h="16137" extrusionOk="0">
                  <a:moveTo>
                    <a:pt x="35300" y="0"/>
                  </a:moveTo>
                  <a:cubicBezTo>
                    <a:pt x="27367" y="0"/>
                    <a:pt x="16335" y="388"/>
                    <a:pt x="1092" y="1303"/>
                  </a:cubicBezTo>
                  <a:cubicBezTo>
                    <a:pt x="1092" y="1303"/>
                    <a:pt x="0" y="16137"/>
                    <a:pt x="7203" y="16137"/>
                  </a:cubicBezTo>
                  <a:cubicBezTo>
                    <a:pt x="7344" y="16137"/>
                    <a:pt x="7488" y="16131"/>
                    <a:pt x="7634" y="16119"/>
                  </a:cubicBezTo>
                  <a:cubicBezTo>
                    <a:pt x="80217" y="10385"/>
                    <a:pt x="49654" y="782"/>
                    <a:pt x="49654" y="782"/>
                  </a:cubicBezTo>
                  <a:cubicBezTo>
                    <a:pt x="46710" y="291"/>
                    <a:pt x="42165" y="0"/>
                    <a:pt x="35300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0"/>
            <p:cNvSpPr/>
            <p:nvPr/>
          </p:nvSpPr>
          <p:spPr>
            <a:xfrm>
              <a:off x="6384474" y="3916981"/>
              <a:ext cx="197215" cy="337202"/>
            </a:xfrm>
            <a:custGeom>
              <a:avLst/>
              <a:gdLst/>
              <a:ahLst/>
              <a:cxnLst/>
              <a:rect l="l" t="t" r="r" b="b"/>
              <a:pathLst>
                <a:path w="4697" h="8031" extrusionOk="0">
                  <a:moveTo>
                    <a:pt x="1594" y="1"/>
                  </a:moveTo>
                  <a:cubicBezTo>
                    <a:pt x="1583" y="1"/>
                    <a:pt x="1575" y="7"/>
                    <a:pt x="1570" y="19"/>
                  </a:cubicBezTo>
                  <a:cubicBezTo>
                    <a:pt x="528" y="2444"/>
                    <a:pt x="1" y="7044"/>
                    <a:pt x="1130" y="7709"/>
                  </a:cubicBezTo>
                  <a:cubicBezTo>
                    <a:pt x="1506" y="7933"/>
                    <a:pt x="1854" y="8031"/>
                    <a:pt x="2170" y="8031"/>
                  </a:cubicBezTo>
                  <a:cubicBezTo>
                    <a:pt x="2720" y="8031"/>
                    <a:pt x="3176" y="7737"/>
                    <a:pt x="3525" y="7303"/>
                  </a:cubicBezTo>
                  <a:cubicBezTo>
                    <a:pt x="4696" y="5863"/>
                    <a:pt x="1921" y="1"/>
                    <a:pt x="159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0"/>
            <p:cNvSpPr/>
            <p:nvPr/>
          </p:nvSpPr>
          <p:spPr>
            <a:xfrm>
              <a:off x="6357770" y="4095218"/>
              <a:ext cx="97915" cy="167572"/>
            </a:xfrm>
            <a:custGeom>
              <a:avLst/>
              <a:gdLst/>
              <a:ahLst/>
              <a:cxnLst/>
              <a:rect l="l" t="t" r="r" b="b"/>
              <a:pathLst>
                <a:path w="2332" h="3991" extrusionOk="0">
                  <a:moveTo>
                    <a:pt x="787" y="0"/>
                  </a:moveTo>
                  <a:cubicBezTo>
                    <a:pt x="782" y="0"/>
                    <a:pt x="778" y="3"/>
                    <a:pt x="776" y="9"/>
                  </a:cubicBezTo>
                  <a:cubicBezTo>
                    <a:pt x="262" y="1219"/>
                    <a:pt x="1" y="3499"/>
                    <a:pt x="556" y="3835"/>
                  </a:cubicBezTo>
                  <a:cubicBezTo>
                    <a:pt x="743" y="3943"/>
                    <a:pt x="916" y="3991"/>
                    <a:pt x="1072" y="3991"/>
                  </a:cubicBezTo>
                  <a:cubicBezTo>
                    <a:pt x="1348" y="3991"/>
                    <a:pt x="1575" y="3845"/>
                    <a:pt x="1747" y="3632"/>
                  </a:cubicBezTo>
                  <a:cubicBezTo>
                    <a:pt x="2332" y="2913"/>
                    <a:pt x="952" y="0"/>
                    <a:pt x="787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0"/>
            <p:cNvSpPr/>
            <p:nvPr/>
          </p:nvSpPr>
          <p:spPr>
            <a:xfrm>
              <a:off x="6270352" y="4121208"/>
              <a:ext cx="143639" cy="167740"/>
            </a:xfrm>
            <a:custGeom>
              <a:avLst/>
              <a:gdLst/>
              <a:ahLst/>
              <a:cxnLst/>
              <a:rect l="l" t="t" r="r" b="b"/>
              <a:pathLst>
                <a:path w="3421" h="3995" extrusionOk="0">
                  <a:moveTo>
                    <a:pt x="1152" y="1"/>
                  </a:moveTo>
                  <a:cubicBezTo>
                    <a:pt x="1144" y="1"/>
                    <a:pt x="1138" y="4"/>
                    <a:pt x="1134" y="10"/>
                  </a:cubicBezTo>
                  <a:cubicBezTo>
                    <a:pt x="376" y="1213"/>
                    <a:pt x="0" y="3499"/>
                    <a:pt x="822" y="3833"/>
                  </a:cubicBezTo>
                  <a:cubicBezTo>
                    <a:pt x="1098" y="3946"/>
                    <a:pt x="1352" y="3995"/>
                    <a:pt x="1584" y="3995"/>
                  </a:cubicBezTo>
                  <a:cubicBezTo>
                    <a:pt x="1984" y="3995"/>
                    <a:pt x="2316" y="3850"/>
                    <a:pt x="2569" y="3638"/>
                  </a:cubicBezTo>
                  <a:cubicBezTo>
                    <a:pt x="3421" y="2926"/>
                    <a:pt x="1392" y="1"/>
                    <a:pt x="1152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0"/>
            <p:cNvSpPr/>
            <p:nvPr/>
          </p:nvSpPr>
          <p:spPr>
            <a:xfrm>
              <a:off x="6202836" y="4138885"/>
              <a:ext cx="119538" cy="165851"/>
            </a:xfrm>
            <a:custGeom>
              <a:avLst/>
              <a:gdLst/>
              <a:ahLst/>
              <a:cxnLst/>
              <a:rect l="l" t="t" r="r" b="b"/>
              <a:pathLst>
                <a:path w="2847" h="3950" extrusionOk="0">
                  <a:moveTo>
                    <a:pt x="554" y="0"/>
                  </a:moveTo>
                  <a:cubicBezTo>
                    <a:pt x="546" y="0"/>
                    <a:pt x="541" y="3"/>
                    <a:pt x="538" y="11"/>
                  </a:cubicBezTo>
                  <a:cubicBezTo>
                    <a:pt x="46" y="1260"/>
                    <a:pt x="0" y="3569"/>
                    <a:pt x="746" y="3841"/>
                  </a:cubicBezTo>
                  <a:cubicBezTo>
                    <a:pt x="950" y="3917"/>
                    <a:pt x="1138" y="3950"/>
                    <a:pt x="1307" y="3950"/>
                  </a:cubicBezTo>
                  <a:cubicBezTo>
                    <a:pt x="1700" y="3950"/>
                    <a:pt x="2000" y="3771"/>
                    <a:pt x="2209" y="3517"/>
                  </a:cubicBezTo>
                  <a:cubicBezTo>
                    <a:pt x="2846" y="2740"/>
                    <a:pt x="776" y="0"/>
                    <a:pt x="554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0"/>
            <p:cNvSpPr/>
            <p:nvPr/>
          </p:nvSpPr>
          <p:spPr>
            <a:xfrm>
              <a:off x="6587819" y="4090768"/>
              <a:ext cx="119622" cy="165893"/>
            </a:xfrm>
            <a:custGeom>
              <a:avLst/>
              <a:gdLst/>
              <a:ahLst/>
              <a:cxnLst/>
              <a:rect l="l" t="t" r="r" b="b"/>
              <a:pathLst>
                <a:path w="2849" h="3951" extrusionOk="0">
                  <a:moveTo>
                    <a:pt x="554" y="1"/>
                  </a:moveTo>
                  <a:cubicBezTo>
                    <a:pt x="546" y="1"/>
                    <a:pt x="541" y="4"/>
                    <a:pt x="538" y="11"/>
                  </a:cubicBezTo>
                  <a:cubicBezTo>
                    <a:pt x="41" y="1268"/>
                    <a:pt x="1" y="3570"/>
                    <a:pt x="741" y="3842"/>
                  </a:cubicBezTo>
                  <a:cubicBezTo>
                    <a:pt x="947" y="3917"/>
                    <a:pt x="1135" y="3950"/>
                    <a:pt x="1306" y="3950"/>
                  </a:cubicBezTo>
                  <a:cubicBezTo>
                    <a:pt x="1701" y="3950"/>
                    <a:pt x="2001" y="3772"/>
                    <a:pt x="2211" y="3517"/>
                  </a:cubicBezTo>
                  <a:cubicBezTo>
                    <a:pt x="2848" y="2741"/>
                    <a:pt x="771" y="1"/>
                    <a:pt x="55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0"/>
            <p:cNvSpPr/>
            <p:nvPr/>
          </p:nvSpPr>
          <p:spPr>
            <a:xfrm>
              <a:off x="6643662" y="4098997"/>
              <a:ext cx="127558" cy="165347"/>
            </a:xfrm>
            <a:custGeom>
              <a:avLst/>
              <a:gdLst/>
              <a:ahLst/>
              <a:cxnLst/>
              <a:rect l="l" t="t" r="r" b="b"/>
              <a:pathLst>
                <a:path w="3038" h="3938" extrusionOk="0">
                  <a:moveTo>
                    <a:pt x="2086" y="1"/>
                  </a:moveTo>
                  <a:cubicBezTo>
                    <a:pt x="2081" y="1"/>
                    <a:pt x="2077" y="3"/>
                    <a:pt x="2073" y="7"/>
                  </a:cubicBezTo>
                  <a:cubicBezTo>
                    <a:pt x="1055" y="1013"/>
                    <a:pt x="1" y="3131"/>
                    <a:pt x="574" y="3606"/>
                  </a:cubicBezTo>
                  <a:cubicBezTo>
                    <a:pt x="858" y="3842"/>
                    <a:pt x="1148" y="3938"/>
                    <a:pt x="1424" y="3938"/>
                  </a:cubicBezTo>
                  <a:cubicBezTo>
                    <a:pt x="1661" y="3938"/>
                    <a:pt x="1887" y="3868"/>
                    <a:pt x="2089" y="3756"/>
                  </a:cubicBezTo>
                  <a:cubicBezTo>
                    <a:pt x="3038" y="3230"/>
                    <a:pt x="2285" y="1"/>
                    <a:pt x="2086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0"/>
            <p:cNvSpPr/>
            <p:nvPr/>
          </p:nvSpPr>
          <p:spPr>
            <a:xfrm>
              <a:off x="6710968" y="4110838"/>
              <a:ext cx="129657" cy="201792"/>
            </a:xfrm>
            <a:custGeom>
              <a:avLst/>
              <a:gdLst/>
              <a:ahLst/>
              <a:cxnLst/>
              <a:rect l="l" t="t" r="r" b="b"/>
              <a:pathLst>
                <a:path w="3088" h="4806" extrusionOk="0">
                  <a:moveTo>
                    <a:pt x="2353" y="0"/>
                  </a:moveTo>
                  <a:cubicBezTo>
                    <a:pt x="2348" y="0"/>
                    <a:pt x="2343" y="3"/>
                    <a:pt x="2338" y="8"/>
                  </a:cubicBezTo>
                  <a:cubicBezTo>
                    <a:pt x="1228" y="1281"/>
                    <a:pt x="0" y="3896"/>
                    <a:pt x="550" y="4446"/>
                  </a:cubicBezTo>
                  <a:cubicBezTo>
                    <a:pt x="806" y="4701"/>
                    <a:pt x="1076" y="4805"/>
                    <a:pt x="1341" y="4805"/>
                  </a:cubicBezTo>
                  <a:cubicBezTo>
                    <a:pt x="1599" y="4805"/>
                    <a:pt x="1852" y="4706"/>
                    <a:pt x="2083" y="4550"/>
                  </a:cubicBezTo>
                  <a:cubicBezTo>
                    <a:pt x="3087" y="3862"/>
                    <a:pt x="2552" y="0"/>
                    <a:pt x="2353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0"/>
            <p:cNvSpPr/>
            <p:nvPr/>
          </p:nvSpPr>
          <p:spPr>
            <a:xfrm>
              <a:off x="6510814" y="3966023"/>
              <a:ext cx="127180" cy="291687"/>
            </a:xfrm>
            <a:custGeom>
              <a:avLst/>
              <a:gdLst/>
              <a:ahLst/>
              <a:cxnLst/>
              <a:rect l="l" t="t" r="r" b="b"/>
              <a:pathLst>
                <a:path w="3029" h="6947" extrusionOk="0">
                  <a:moveTo>
                    <a:pt x="1832" y="1"/>
                  </a:moveTo>
                  <a:cubicBezTo>
                    <a:pt x="1826" y="1"/>
                    <a:pt x="1821" y="6"/>
                    <a:pt x="1817" y="15"/>
                  </a:cubicBezTo>
                  <a:cubicBezTo>
                    <a:pt x="886" y="1976"/>
                    <a:pt x="1" y="5858"/>
                    <a:pt x="609" y="6552"/>
                  </a:cubicBezTo>
                  <a:cubicBezTo>
                    <a:pt x="855" y="6829"/>
                    <a:pt x="1097" y="6946"/>
                    <a:pt x="1327" y="6946"/>
                  </a:cubicBezTo>
                  <a:cubicBezTo>
                    <a:pt x="1620" y="6946"/>
                    <a:pt x="1892" y="6755"/>
                    <a:pt x="2129" y="6460"/>
                  </a:cubicBezTo>
                  <a:cubicBezTo>
                    <a:pt x="3029" y="5347"/>
                    <a:pt x="2033" y="1"/>
                    <a:pt x="1832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0"/>
            <p:cNvSpPr/>
            <p:nvPr/>
          </p:nvSpPr>
          <p:spPr>
            <a:xfrm>
              <a:off x="6215516" y="4018717"/>
              <a:ext cx="149937" cy="241260"/>
            </a:xfrm>
            <a:custGeom>
              <a:avLst/>
              <a:gdLst/>
              <a:ahLst/>
              <a:cxnLst/>
              <a:rect l="l" t="t" r="r" b="b"/>
              <a:pathLst>
                <a:path w="3571" h="5746" extrusionOk="0">
                  <a:moveTo>
                    <a:pt x="1409" y="1"/>
                  </a:moveTo>
                  <a:cubicBezTo>
                    <a:pt x="1400" y="1"/>
                    <a:pt x="1390" y="2"/>
                    <a:pt x="1381" y="4"/>
                  </a:cubicBezTo>
                  <a:cubicBezTo>
                    <a:pt x="719" y="158"/>
                    <a:pt x="0" y="5746"/>
                    <a:pt x="1590" y="5746"/>
                  </a:cubicBezTo>
                  <a:cubicBezTo>
                    <a:pt x="1610" y="5746"/>
                    <a:pt x="1632" y="5745"/>
                    <a:pt x="1653" y="5743"/>
                  </a:cubicBezTo>
                  <a:cubicBezTo>
                    <a:pt x="3571" y="5571"/>
                    <a:pt x="2100" y="1"/>
                    <a:pt x="1409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0"/>
            <p:cNvSpPr/>
            <p:nvPr/>
          </p:nvSpPr>
          <p:spPr>
            <a:xfrm>
              <a:off x="6367973" y="4173819"/>
              <a:ext cx="16081" cy="111057"/>
            </a:xfrm>
            <a:custGeom>
              <a:avLst/>
              <a:gdLst/>
              <a:ahLst/>
              <a:cxnLst/>
              <a:rect l="l" t="t" r="r" b="b"/>
              <a:pathLst>
                <a:path w="383" h="2645" extrusionOk="0">
                  <a:moveTo>
                    <a:pt x="227" y="1"/>
                  </a:moveTo>
                  <a:lnTo>
                    <a:pt x="1" y="6"/>
                  </a:lnTo>
                  <a:lnTo>
                    <a:pt x="158" y="2644"/>
                  </a:lnTo>
                  <a:lnTo>
                    <a:pt x="383" y="2639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0"/>
            <p:cNvSpPr/>
            <p:nvPr/>
          </p:nvSpPr>
          <p:spPr>
            <a:xfrm>
              <a:off x="6283914" y="4192293"/>
              <a:ext cx="16081" cy="111267"/>
            </a:xfrm>
            <a:custGeom>
              <a:avLst/>
              <a:gdLst/>
              <a:ahLst/>
              <a:cxnLst/>
              <a:rect l="l" t="t" r="r" b="b"/>
              <a:pathLst>
                <a:path w="383" h="2650" extrusionOk="0">
                  <a:moveTo>
                    <a:pt x="221" y="1"/>
                  </a:moveTo>
                  <a:lnTo>
                    <a:pt x="1" y="12"/>
                  </a:lnTo>
                  <a:lnTo>
                    <a:pt x="157" y="2650"/>
                  </a:lnTo>
                  <a:lnTo>
                    <a:pt x="382" y="2639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0"/>
            <p:cNvSpPr/>
            <p:nvPr/>
          </p:nvSpPr>
          <p:spPr>
            <a:xfrm>
              <a:off x="6708575" y="4170208"/>
              <a:ext cx="6340" cy="61260"/>
            </a:xfrm>
            <a:custGeom>
              <a:avLst/>
              <a:gdLst/>
              <a:ahLst/>
              <a:cxnLst/>
              <a:rect l="l" t="t" r="r" b="b"/>
              <a:pathLst>
                <a:path w="151" h="1459" extrusionOk="0">
                  <a:moveTo>
                    <a:pt x="6" y="1"/>
                  </a:moveTo>
                  <a:lnTo>
                    <a:pt x="0" y="1458"/>
                  </a:lnTo>
                  <a:lnTo>
                    <a:pt x="145" y="1458"/>
                  </a:lnTo>
                  <a:lnTo>
                    <a:pt x="150" y="6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0"/>
            <p:cNvSpPr/>
            <p:nvPr/>
          </p:nvSpPr>
          <p:spPr>
            <a:xfrm>
              <a:off x="6630562" y="4187171"/>
              <a:ext cx="6382" cy="61260"/>
            </a:xfrm>
            <a:custGeom>
              <a:avLst/>
              <a:gdLst/>
              <a:ahLst/>
              <a:cxnLst/>
              <a:rect l="l" t="t" r="r" b="b"/>
              <a:pathLst>
                <a:path w="152" h="1459" extrusionOk="0">
                  <a:moveTo>
                    <a:pt x="6" y="1"/>
                  </a:moveTo>
                  <a:lnTo>
                    <a:pt x="0" y="1453"/>
                  </a:lnTo>
                  <a:lnTo>
                    <a:pt x="145" y="1459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0"/>
            <p:cNvSpPr/>
            <p:nvPr/>
          </p:nvSpPr>
          <p:spPr>
            <a:xfrm>
              <a:off x="6545076" y="4181587"/>
              <a:ext cx="6130" cy="61260"/>
            </a:xfrm>
            <a:custGeom>
              <a:avLst/>
              <a:gdLst/>
              <a:ahLst/>
              <a:cxnLst/>
              <a:rect l="l" t="t" r="r" b="b"/>
              <a:pathLst>
                <a:path w="146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0" y="1458"/>
                  </a:lnTo>
                  <a:lnTo>
                    <a:pt x="145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0"/>
            <p:cNvSpPr/>
            <p:nvPr/>
          </p:nvSpPr>
          <p:spPr>
            <a:xfrm>
              <a:off x="6245495" y="3918031"/>
              <a:ext cx="202464" cy="305123"/>
            </a:xfrm>
            <a:custGeom>
              <a:avLst/>
              <a:gdLst/>
              <a:ahLst/>
              <a:cxnLst/>
              <a:rect l="l" t="t" r="r" b="b"/>
              <a:pathLst>
                <a:path w="4822" h="7267" extrusionOk="0">
                  <a:moveTo>
                    <a:pt x="2672" y="0"/>
                  </a:moveTo>
                  <a:cubicBezTo>
                    <a:pt x="0" y="0"/>
                    <a:pt x="1929" y="7267"/>
                    <a:pt x="2960" y="7267"/>
                  </a:cubicBezTo>
                  <a:cubicBezTo>
                    <a:pt x="2975" y="7267"/>
                    <a:pt x="2990" y="7265"/>
                    <a:pt x="3005" y="7262"/>
                  </a:cubicBezTo>
                  <a:cubicBezTo>
                    <a:pt x="4255" y="6990"/>
                    <a:pt x="4821" y="3866"/>
                    <a:pt x="4699" y="2987"/>
                  </a:cubicBezTo>
                  <a:cubicBezTo>
                    <a:pt x="4491" y="1470"/>
                    <a:pt x="3393" y="58"/>
                    <a:pt x="2814" y="7"/>
                  </a:cubicBezTo>
                  <a:cubicBezTo>
                    <a:pt x="2765" y="3"/>
                    <a:pt x="2718" y="0"/>
                    <a:pt x="2672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0"/>
            <p:cNvSpPr/>
            <p:nvPr/>
          </p:nvSpPr>
          <p:spPr>
            <a:xfrm>
              <a:off x="6643788" y="3937093"/>
              <a:ext cx="129405" cy="249826"/>
            </a:xfrm>
            <a:custGeom>
              <a:avLst/>
              <a:gdLst/>
              <a:ahLst/>
              <a:cxnLst/>
              <a:rect l="l" t="t" r="r" b="b"/>
              <a:pathLst>
                <a:path w="3082" h="5950" extrusionOk="0">
                  <a:moveTo>
                    <a:pt x="1445" y="0"/>
                  </a:moveTo>
                  <a:cubicBezTo>
                    <a:pt x="0" y="0"/>
                    <a:pt x="172" y="5670"/>
                    <a:pt x="681" y="5807"/>
                  </a:cubicBezTo>
                  <a:cubicBezTo>
                    <a:pt x="1005" y="5895"/>
                    <a:pt x="1258" y="5949"/>
                    <a:pt x="1526" y="5949"/>
                  </a:cubicBezTo>
                  <a:cubicBezTo>
                    <a:pt x="1784" y="5949"/>
                    <a:pt x="2057" y="5899"/>
                    <a:pt x="2422" y="5783"/>
                  </a:cubicBezTo>
                  <a:cubicBezTo>
                    <a:pt x="3082" y="5569"/>
                    <a:pt x="3065" y="635"/>
                    <a:pt x="1717" y="61"/>
                  </a:cubicBezTo>
                  <a:cubicBezTo>
                    <a:pt x="1621" y="20"/>
                    <a:pt x="1530" y="0"/>
                    <a:pt x="1445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0"/>
            <p:cNvSpPr/>
            <p:nvPr/>
          </p:nvSpPr>
          <p:spPr>
            <a:xfrm>
              <a:off x="6576566" y="4001166"/>
              <a:ext cx="101442" cy="207586"/>
            </a:xfrm>
            <a:custGeom>
              <a:avLst/>
              <a:gdLst/>
              <a:ahLst/>
              <a:cxnLst/>
              <a:rect l="l" t="t" r="r" b="b"/>
              <a:pathLst>
                <a:path w="2416" h="4944" extrusionOk="0">
                  <a:moveTo>
                    <a:pt x="1132" y="1"/>
                  </a:moveTo>
                  <a:cubicBezTo>
                    <a:pt x="0" y="1"/>
                    <a:pt x="135" y="4710"/>
                    <a:pt x="535" y="4825"/>
                  </a:cubicBezTo>
                  <a:cubicBezTo>
                    <a:pt x="788" y="4898"/>
                    <a:pt x="985" y="4943"/>
                    <a:pt x="1195" y="4943"/>
                  </a:cubicBezTo>
                  <a:cubicBezTo>
                    <a:pt x="1398" y="4943"/>
                    <a:pt x="1613" y="4901"/>
                    <a:pt x="1900" y="4801"/>
                  </a:cubicBezTo>
                  <a:cubicBezTo>
                    <a:pt x="2415" y="4628"/>
                    <a:pt x="2397" y="526"/>
                    <a:pt x="1345" y="51"/>
                  </a:cubicBezTo>
                  <a:cubicBezTo>
                    <a:pt x="1269" y="17"/>
                    <a:pt x="1199" y="1"/>
                    <a:pt x="1132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0"/>
            <p:cNvSpPr/>
            <p:nvPr/>
          </p:nvSpPr>
          <p:spPr>
            <a:xfrm>
              <a:off x="6482892" y="3947842"/>
              <a:ext cx="120000" cy="255452"/>
            </a:xfrm>
            <a:custGeom>
              <a:avLst/>
              <a:gdLst/>
              <a:ahLst/>
              <a:cxnLst/>
              <a:rect l="l" t="t" r="r" b="b"/>
              <a:pathLst>
                <a:path w="2858" h="6084" extrusionOk="0">
                  <a:moveTo>
                    <a:pt x="1188" y="1"/>
                  </a:moveTo>
                  <a:cubicBezTo>
                    <a:pt x="1178" y="1"/>
                    <a:pt x="1167" y="1"/>
                    <a:pt x="1157" y="2"/>
                  </a:cubicBezTo>
                  <a:cubicBezTo>
                    <a:pt x="0" y="106"/>
                    <a:pt x="481" y="5810"/>
                    <a:pt x="845" y="5944"/>
                  </a:cubicBezTo>
                  <a:cubicBezTo>
                    <a:pt x="1080" y="6029"/>
                    <a:pt x="1270" y="6084"/>
                    <a:pt x="1476" y="6084"/>
                  </a:cubicBezTo>
                  <a:cubicBezTo>
                    <a:pt x="1690" y="6084"/>
                    <a:pt x="1921" y="6025"/>
                    <a:pt x="2239" y="5880"/>
                  </a:cubicBezTo>
                  <a:cubicBezTo>
                    <a:pt x="2858" y="5605"/>
                    <a:pt x="2318" y="1"/>
                    <a:pt x="1188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0"/>
            <p:cNvSpPr/>
            <p:nvPr/>
          </p:nvSpPr>
          <p:spPr>
            <a:xfrm>
              <a:off x="1561686" y="3981500"/>
              <a:ext cx="5211698" cy="394934"/>
            </a:xfrm>
            <a:custGeom>
              <a:avLst/>
              <a:gdLst/>
              <a:ahLst/>
              <a:cxnLst/>
              <a:rect l="l" t="t" r="r" b="b"/>
              <a:pathLst>
                <a:path w="124125" h="9406" extrusionOk="0">
                  <a:moveTo>
                    <a:pt x="55489" y="1"/>
                  </a:moveTo>
                  <a:cubicBezTo>
                    <a:pt x="53412" y="1"/>
                    <a:pt x="51349" y="20"/>
                    <a:pt x="49314" y="61"/>
                  </a:cubicBezTo>
                  <a:cubicBezTo>
                    <a:pt x="27909" y="490"/>
                    <a:pt x="7059" y="1387"/>
                    <a:pt x="1" y="3278"/>
                  </a:cubicBezTo>
                  <a:lnTo>
                    <a:pt x="101296" y="9406"/>
                  </a:lnTo>
                  <a:cubicBezTo>
                    <a:pt x="101296" y="9406"/>
                    <a:pt x="124124" y="6565"/>
                    <a:pt x="107510" y="3238"/>
                  </a:cubicBezTo>
                  <a:cubicBezTo>
                    <a:pt x="103073" y="2352"/>
                    <a:pt x="78477" y="1"/>
                    <a:pt x="55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0"/>
            <p:cNvSpPr/>
            <p:nvPr/>
          </p:nvSpPr>
          <p:spPr>
            <a:xfrm>
              <a:off x="-1443464" y="4549663"/>
              <a:ext cx="5362571" cy="985741"/>
            </a:xfrm>
            <a:custGeom>
              <a:avLst/>
              <a:gdLst/>
              <a:ahLst/>
              <a:cxnLst/>
              <a:rect l="l" t="t" r="r" b="b"/>
              <a:pathLst>
                <a:path w="91340" h="23477" extrusionOk="0">
                  <a:moveTo>
                    <a:pt x="1" y="0"/>
                  </a:moveTo>
                  <a:lnTo>
                    <a:pt x="1" y="0"/>
                  </a:lnTo>
                  <a:cubicBezTo>
                    <a:pt x="110" y="17"/>
                    <a:pt x="226" y="29"/>
                    <a:pt x="335" y="41"/>
                  </a:cubicBezTo>
                  <a:cubicBezTo>
                    <a:pt x="16414" y="2211"/>
                    <a:pt x="30986" y="19346"/>
                    <a:pt x="38623" y="23477"/>
                  </a:cubicBezTo>
                  <a:lnTo>
                    <a:pt x="91339" y="16865"/>
                  </a:lnTo>
                  <a:lnTo>
                    <a:pt x="75216" y="1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0"/>
            <p:cNvSpPr/>
            <p:nvPr/>
          </p:nvSpPr>
          <p:spPr>
            <a:xfrm>
              <a:off x="1988600" y="4067108"/>
              <a:ext cx="4986268" cy="1874429"/>
            </a:xfrm>
            <a:custGeom>
              <a:avLst/>
              <a:gdLst/>
              <a:ahLst/>
              <a:cxnLst/>
              <a:rect l="l" t="t" r="r" b="b"/>
              <a:pathLst>
                <a:path w="118756" h="32168" extrusionOk="0">
                  <a:moveTo>
                    <a:pt x="21493" y="1"/>
                  </a:moveTo>
                  <a:lnTo>
                    <a:pt x="0" y="8644"/>
                  </a:lnTo>
                  <a:lnTo>
                    <a:pt x="100862" y="32168"/>
                  </a:lnTo>
                  <a:lnTo>
                    <a:pt x="118756" y="2507"/>
                  </a:lnTo>
                  <a:lnTo>
                    <a:pt x="214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0"/>
            <p:cNvSpPr/>
            <p:nvPr/>
          </p:nvSpPr>
          <p:spPr>
            <a:xfrm flipH="1">
              <a:off x="-1257662" y="4194487"/>
              <a:ext cx="4359226" cy="462303"/>
            </a:xfrm>
            <a:custGeom>
              <a:avLst/>
              <a:gdLst/>
              <a:ahLst/>
              <a:cxnLst/>
              <a:rect l="l" t="t" r="r" b="b"/>
              <a:pathLst>
                <a:path w="103822" h="4946" extrusionOk="0">
                  <a:moveTo>
                    <a:pt x="56849" y="1"/>
                  </a:moveTo>
                  <a:cubicBezTo>
                    <a:pt x="5173" y="1"/>
                    <a:pt x="1" y="4422"/>
                    <a:pt x="2075" y="4781"/>
                  </a:cubicBezTo>
                  <a:cubicBezTo>
                    <a:pt x="2744" y="4895"/>
                    <a:pt x="4766" y="4946"/>
                    <a:pt x="7794" y="4946"/>
                  </a:cubicBezTo>
                  <a:cubicBezTo>
                    <a:pt x="28440" y="4946"/>
                    <a:pt x="95839" y="2588"/>
                    <a:pt x="99558" y="1876"/>
                  </a:cubicBezTo>
                  <a:cubicBezTo>
                    <a:pt x="103822" y="1056"/>
                    <a:pt x="75913" y="89"/>
                    <a:pt x="61959" y="14"/>
                  </a:cubicBezTo>
                  <a:cubicBezTo>
                    <a:pt x="60207" y="5"/>
                    <a:pt x="58504" y="1"/>
                    <a:pt x="56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0"/>
            <p:cNvSpPr/>
            <p:nvPr/>
          </p:nvSpPr>
          <p:spPr>
            <a:xfrm>
              <a:off x="4661897" y="4586636"/>
              <a:ext cx="5577368" cy="805320"/>
            </a:xfrm>
            <a:custGeom>
              <a:avLst/>
              <a:gdLst/>
              <a:ahLst/>
              <a:cxnLst/>
              <a:rect l="l" t="t" r="r" b="b"/>
              <a:pathLst>
                <a:path w="132834" h="19180" extrusionOk="0">
                  <a:moveTo>
                    <a:pt x="132833" y="1"/>
                  </a:moveTo>
                  <a:lnTo>
                    <a:pt x="27303" y="1424"/>
                  </a:lnTo>
                  <a:lnTo>
                    <a:pt x="1" y="11925"/>
                  </a:lnTo>
                  <a:lnTo>
                    <a:pt x="47233" y="19180"/>
                  </a:lnTo>
                  <a:lnTo>
                    <a:pt x="126059" y="6122"/>
                  </a:lnTo>
                  <a:lnTo>
                    <a:pt x="1328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0"/>
            <p:cNvSpPr/>
            <p:nvPr/>
          </p:nvSpPr>
          <p:spPr>
            <a:xfrm>
              <a:off x="6403075" y="4355037"/>
              <a:ext cx="4359226" cy="462303"/>
            </a:xfrm>
            <a:custGeom>
              <a:avLst/>
              <a:gdLst/>
              <a:ahLst/>
              <a:cxnLst/>
              <a:rect l="l" t="t" r="r" b="b"/>
              <a:pathLst>
                <a:path w="103822" h="4946" extrusionOk="0">
                  <a:moveTo>
                    <a:pt x="56849" y="1"/>
                  </a:moveTo>
                  <a:cubicBezTo>
                    <a:pt x="5173" y="1"/>
                    <a:pt x="1" y="4422"/>
                    <a:pt x="2075" y="4781"/>
                  </a:cubicBezTo>
                  <a:cubicBezTo>
                    <a:pt x="2744" y="4895"/>
                    <a:pt x="4766" y="4946"/>
                    <a:pt x="7794" y="4946"/>
                  </a:cubicBezTo>
                  <a:cubicBezTo>
                    <a:pt x="28440" y="4946"/>
                    <a:pt x="95839" y="2588"/>
                    <a:pt x="99558" y="1876"/>
                  </a:cubicBezTo>
                  <a:cubicBezTo>
                    <a:pt x="103822" y="1056"/>
                    <a:pt x="75913" y="89"/>
                    <a:pt x="61959" y="14"/>
                  </a:cubicBezTo>
                  <a:cubicBezTo>
                    <a:pt x="60207" y="5"/>
                    <a:pt x="58504" y="1"/>
                    <a:pt x="56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0"/>
            <p:cNvSpPr/>
            <p:nvPr/>
          </p:nvSpPr>
          <p:spPr>
            <a:xfrm>
              <a:off x="8741349" y="3088034"/>
              <a:ext cx="485376" cy="900464"/>
            </a:xfrm>
            <a:custGeom>
              <a:avLst/>
              <a:gdLst/>
              <a:ahLst/>
              <a:cxnLst/>
              <a:rect l="l" t="t" r="r" b="b"/>
              <a:pathLst>
                <a:path w="11560" h="21446" extrusionOk="0">
                  <a:moveTo>
                    <a:pt x="7471" y="0"/>
                  </a:moveTo>
                  <a:cubicBezTo>
                    <a:pt x="7455" y="0"/>
                    <a:pt x="7439" y="2"/>
                    <a:pt x="7423" y="4"/>
                  </a:cubicBezTo>
                  <a:cubicBezTo>
                    <a:pt x="5948" y="229"/>
                    <a:pt x="5936" y="10990"/>
                    <a:pt x="5960" y="13854"/>
                  </a:cubicBezTo>
                  <a:cubicBezTo>
                    <a:pt x="5921" y="11662"/>
                    <a:pt x="5687" y="5066"/>
                    <a:pt x="4291" y="5066"/>
                  </a:cubicBezTo>
                  <a:cubicBezTo>
                    <a:pt x="4229" y="5066"/>
                    <a:pt x="4164" y="5079"/>
                    <a:pt x="4096" y="5107"/>
                  </a:cubicBezTo>
                  <a:cubicBezTo>
                    <a:pt x="2234" y="5876"/>
                    <a:pt x="4589" y="14936"/>
                    <a:pt x="4589" y="14936"/>
                  </a:cubicBezTo>
                  <a:cubicBezTo>
                    <a:pt x="4589" y="14936"/>
                    <a:pt x="3193" y="13838"/>
                    <a:pt x="1931" y="13838"/>
                  </a:cubicBezTo>
                  <a:cubicBezTo>
                    <a:pt x="1641" y="13838"/>
                    <a:pt x="1357" y="13896"/>
                    <a:pt x="1100" y="14039"/>
                  </a:cubicBezTo>
                  <a:cubicBezTo>
                    <a:pt x="0" y="14653"/>
                    <a:pt x="1575" y="17037"/>
                    <a:pt x="2263" y="17985"/>
                  </a:cubicBezTo>
                  <a:cubicBezTo>
                    <a:pt x="2171" y="17930"/>
                    <a:pt x="2054" y="17891"/>
                    <a:pt x="1903" y="17891"/>
                  </a:cubicBezTo>
                  <a:cubicBezTo>
                    <a:pt x="1771" y="17891"/>
                    <a:pt x="1613" y="17921"/>
                    <a:pt x="1423" y="17996"/>
                  </a:cubicBezTo>
                  <a:cubicBezTo>
                    <a:pt x="446" y="18378"/>
                    <a:pt x="857" y="19911"/>
                    <a:pt x="1262" y="21445"/>
                  </a:cubicBezTo>
                  <a:lnTo>
                    <a:pt x="11559" y="17742"/>
                  </a:lnTo>
                  <a:cubicBezTo>
                    <a:pt x="11559" y="17742"/>
                    <a:pt x="10750" y="8554"/>
                    <a:pt x="9778" y="8428"/>
                  </a:cubicBezTo>
                  <a:cubicBezTo>
                    <a:pt x="9765" y="8426"/>
                    <a:pt x="9753" y="8426"/>
                    <a:pt x="9740" y="8426"/>
                  </a:cubicBezTo>
                  <a:cubicBezTo>
                    <a:pt x="8929" y="8426"/>
                    <a:pt x="8760" y="11983"/>
                    <a:pt x="8731" y="12923"/>
                  </a:cubicBezTo>
                  <a:cubicBezTo>
                    <a:pt x="8771" y="11205"/>
                    <a:pt x="8993" y="0"/>
                    <a:pt x="7471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BLANK_1_1_1_1_1_1_1_1_1">
    <p:spTree>
      <p:nvGrpSpPr>
        <p:cNvPr id="1" name="Shape 2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Google Shape;2679;p31"/>
          <p:cNvSpPr/>
          <p:nvPr/>
        </p:nvSpPr>
        <p:spPr>
          <a:xfrm flipH="1">
            <a:off x="-29600" y="-44400"/>
            <a:ext cx="9280500" cy="1324725"/>
          </a:xfrm>
          <a:custGeom>
            <a:avLst/>
            <a:gdLst/>
            <a:ahLst/>
            <a:cxnLst/>
            <a:rect l="l" t="t" r="r" b="b"/>
            <a:pathLst>
              <a:path w="371220" h="52989" extrusionOk="0">
                <a:moveTo>
                  <a:pt x="592" y="592"/>
                </a:moveTo>
                <a:lnTo>
                  <a:pt x="0" y="52989"/>
                </a:lnTo>
                <a:lnTo>
                  <a:pt x="371220" y="18058"/>
                </a:lnTo>
                <a:lnTo>
                  <a:pt x="369740" y="0"/>
                </a:lnTo>
                <a:close/>
              </a:path>
            </a:pathLst>
          </a:custGeom>
          <a:solidFill>
            <a:srgbClr val="FFFFFF">
              <a:alpha val="34640"/>
            </a:srgbClr>
          </a:solidFill>
          <a:ln>
            <a:noFill/>
          </a:ln>
        </p:spPr>
      </p:sp>
      <p:sp>
        <p:nvSpPr>
          <p:cNvPr id="2680" name="Google Shape;2680;p31"/>
          <p:cNvSpPr/>
          <p:nvPr/>
        </p:nvSpPr>
        <p:spPr>
          <a:xfrm>
            <a:off x="194400" y="168000"/>
            <a:ext cx="8755200" cy="5039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1" name="Google Shape;2681;p31"/>
          <p:cNvGrpSpPr/>
          <p:nvPr/>
        </p:nvGrpSpPr>
        <p:grpSpPr>
          <a:xfrm flipH="1">
            <a:off x="-1457000" y="3830368"/>
            <a:ext cx="11693680" cy="2593480"/>
            <a:chOff x="2975001" y="4462540"/>
            <a:chExt cx="4979424" cy="1104360"/>
          </a:xfrm>
        </p:grpSpPr>
        <p:sp>
          <p:nvSpPr>
            <p:cNvPr id="2682" name="Google Shape;2682;p31"/>
            <p:cNvSpPr/>
            <p:nvPr/>
          </p:nvSpPr>
          <p:spPr>
            <a:xfrm rot="432916">
              <a:off x="4477425" y="4591138"/>
              <a:ext cx="2090739" cy="681263"/>
            </a:xfrm>
            <a:custGeom>
              <a:avLst/>
              <a:gdLst/>
              <a:ahLst/>
              <a:cxnLst/>
              <a:rect l="l" t="t" r="r" b="b"/>
              <a:pathLst>
                <a:path w="83628" h="27250" extrusionOk="0">
                  <a:moveTo>
                    <a:pt x="70322" y="0"/>
                  </a:moveTo>
                  <a:cubicBezTo>
                    <a:pt x="66249" y="0"/>
                    <a:pt x="60023" y="1146"/>
                    <a:pt x="56645" y="4768"/>
                  </a:cubicBezTo>
                  <a:cubicBezTo>
                    <a:pt x="55529" y="6261"/>
                    <a:pt x="56229" y="8892"/>
                    <a:pt x="54290" y="8892"/>
                  </a:cubicBezTo>
                  <a:cubicBezTo>
                    <a:pt x="53706" y="8892"/>
                    <a:pt x="52995" y="8742"/>
                    <a:pt x="52346" y="8742"/>
                  </a:cubicBezTo>
                  <a:cubicBezTo>
                    <a:pt x="51247" y="8742"/>
                    <a:pt x="51970" y="10021"/>
                    <a:pt x="50779" y="10021"/>
                  </a:cubicBezTo>
                  <a:cubicBezTo>
                    <a:pt x="49188" y="10021"/>
                    <a:pt x="50050" y="9239"/>
                    <a:pt x="48667" y="9239"/>
                  </a:cubicBezTo>
                  <a:cubicBezTo>
                    <a:pt x="47753" y="9239"/>
                    <a:pt x="46920" y="9517"/>
                    <a:pt x="46920" y="10432"/>
                  </a:cubicBezTo>
                  <a:cubicBezTo>
                    <a:pt x="46920" y="11103"/>
                    <a:pt x="47105" y="11768"/>
                    <a:pt x="47105" y="12440"/>
                  </a:cubicBezTo>
                  <a:cubicBezTo>
                    <a:pt x="47105" y="13196"/>
                    <a:pt x="46880" y="14024"/>
                    <a:pt x="46098" y="14024"/>
                  </a:cubicBezTo>
                  <a:cubicBezTo>
                    <a:pt x="45804" y="14024"/>
                    <a:pt x="45497" y="13925"/>
                    <a:pt x="45179" y="13925"/>
                  </a:cubicBezTo>
                  <a:cubicBezTo>
                    <a:pt x="45140" y="13925"/>
                    <a:pt x="45107" y="13925"/>
                    <a:pt x="45080" y="13925"/>
                  </a:cubicBezTo>
                  <a:cubicBezTo>
                    <a:pt x="44712" y="13925"/>
                    <a:pt x="45375" y="13905"/>
                    <a:pt x="45375" y="13307"/>
                  </a:cubicBezTo>
                  <a:cubicBezTo>
                    <a:pt x="45375" y="12977"/>
                    <a:pt x="43559" y="11698"/>
                    <a:pt x="41540" y="11698"/>
                  </a:cubicBezTo>
                  <a:cubicBezTo>
                    <a:pt x="38780" y="11698"/>
                    <a:pt x="38705" y="13295"/>
                    <a:pt x="36888" y="13295"/>
                  </a:cubicBezTo>
                  <a:cubicBezTo>
                    <a:pt x="35633" y="13295"/>
                    <a:pt x="34377" y="12694"/>
                    <a:pt x="33655" y="12694"/>
                  </a:cubicBezTo>
                  <a:cubicBezTo>
                    <a:pt x="32745" y="12694"/>
                    <a:pt x="31901" y="13162"/>
                    <a:pt x="30982" y="13162"/>
                  </a:cubicBezTo>
                  <a:cubicBezTo>
                    <a:pt x="30880" y="13162"/>
                    <a:pt x="30802" y="13149"/>
                    <a:pt x="30743" y="13149"/>
                  </a:cubicBezTo>
                  <a:cubicBezTo>
                    <a:pt x="30619" y="13149"/>
                    <a:pt x="30576" y="13204"/>
                    <a:pt x="30576" y="13543"/>
                  </a:cubicBezTo>
                  <a:cubicBezTo>
                    <a:pt x="30224" y="13695"/>
                    <a:pt x="29877" y="13717"/>
                    <a:pt x="29524" y="13717"/>
                  </a:cubicBezTo>
                  <a:cubicBezTo>
                    <a:pt x="29407" y="13717"/>
                    <a:pt x="29292" y="13712"/>
                    <a:pt x="29177" y="13712"/>
                  </a:cubicBezTo>
                  <a:cubicBezTo>
                    <a:pt x="27788" y="13712"/>
                    <a:pt x="27348" y="14429"/>
                    <a:pt x="27348" y="14806"/>
                  </a:cubicBezTo>
                  <a:cubicBezTo>
                    <a:pt x="27348" y="15112"/>
                    <a:pt x="27626" y="15204"/>
                    <a:pt x="27626" y="15401"/>
                  </a:cubicBezTo>
                  <a:cubicBezTo>
                    <a:pt x="27626" y="15425"/>
                    <a:pt x="27620" y="15436"/>
                    <a:pt x="27597" y="15436"/>
                  </a:cubicBezTo>
                  <a:cubicBezTo>
                    <a:pt x="27597" y="15436"/>
                    <a:pt x="24328" y="14892"/>
                    <a:pt x="22096" y="14892"/>
                  </a:cubicBezTo>
                  <a:cubicBezTo>
                    <a:pt x="15084" y="14892"/>
                    <a:pt x="19012" y="17166"/>
                    <a:pt x="19012" y="18328"/>
                  </a:cubicBezTo>
                  <a:cubicBezTo>
                    <a:pt x="19012" y="18798"/>
                    <a:pt x="18665" y="18832"/>
                    <a:pt x="18270" y="18832"/>
                  </a:cubicBezTo>
                  <a:lnTo>
                    <a:pt x="17981" y="18832"/>
                  </a:lnTo>
                  <a:cubicBezTo>
                    <a:pt x="16535" y="18832"/>
                    <a:pt x="17207" y="19556"/>
                    <a:pt x="16576" y="19556"/>
                  </a:cubicBezTo>
                  <a:cubicBezTo>
                    <a:pt x="16188" y="19556"/>
                    <a:pt x="15778" y="19457"/>
                    <a:pt x="15389" y="19457"/>
                  </a:cubicBezTo>
                  <a:cubicBezTo>
                    <a:pt x="14980" y="19457"/>
                    <a:pt x="14435" y="19613"/>
                    <a:pt x="14435" y="20035"/>
                  </a:cubicBezTo>
                  <a:cubicBezTo>
                    <a:pt x="14435" y="20128"/>
                    <a:pt x="14441" y="20221"/>
                    <a:pt x="14441" y="20312"/>
                  </a:cubicBezTo>
                  <a:cubicBezTo>
                    <a:pt x="14441" y="20758"/>
                    <a:pt x="14233" y="20805"/>
                    <a:pt x="13306" y="20805"/>
                  </a:cubicBezTo>
                  <a:cubicBezTo>
                    <a:pt x="11415" y="20805"/>
                    <a:pt x="6636" y="19358"/>
                    <a:pt x="4067" y="19358"/>
                  </a:cubicBezTo>
                  <a:cubicBezTo>
                    <a:pt x="1250" y="19358"/>
                    <a:pt x="1" y="20961"/>
                    <a:pt x="1" y="21511"/>
                  </a:cubicBezTo>
                  <a:cubicBezTo>
                    <a:pt x="1" y="22662"/>
                    <a:pt x="4420" y="26352"/>
                    <a:pt x="9245" y="26352"/>
                  </a:cubicBezTo>
                  <a:cubicBezTo>
                    <a:pt x="9523" y="26352"/>
                    <a:pt x="9801" y="26341"/>
                    <a:pt x="10085" y="26318"/>
                  </a:cubicBezTo>
                  <a:lnTo>
                    <a:pt x="71681" y="27249"/>
                  </a:lnTo>
                  <a:cubicBezTo>
                    <a:pt x="74348" y="25861"/>
                    <a:pt x="81470" y="24478"/>
                    <a:pt x="81470" y="21111"/>
                  </a:cubicBezTo>
                  <a:cubicBezTo>
                    <a:pt x="81470" y="19214"/>
                    <a:pt x="83628" y="17791"/>
                    <a:pt x="83628" y="16298"/>
                  </a:cubicBezTo>
                  <a:cubicBezTo>
                    <a:pt x="83628" y="14753"/>
                    <a:pt x="80602" y="14597"/>
                    <a:pt x="80602" y="13620"/>
                  </a:cubicBezTo>
                  <a:cubicBezTo>
                    <a:pt x="80602" y="13452"/>
                    <a:pt x="80631" y="13244"/>
                    <a:pt x="80631" y="13052"/>
                  </a:cubicBezTo>
                  <a:cubicBezTo>
                    <a:pt x="80631" y="12491"/>
                    <a:pt x="80209" y="12306"/>
                    <a:pt x="79665" y="12306"/>
                  </a:cubicBezTo>
                  <a:cubicBezTo>
                    <a:pt x="79046" y="12306"/>
                    <a:pt x="78340" y="12566"/>
                    <a:pt x="77854" y="12566"/>
                  </a:cubicBezTo>
                  <a:cubicBezTo>
                    <a:pt x="77438" y="12566"/>
                    <a:pt x="77218" y="12433"/>
                    <a:pt x="77218" y="11495"/>
                  </a:cubicBezTo>
                  <a:cubicBezTo>
                    <a:pt x="77218" y="9697"/>
                    <a:pt x="78503" y="8013"/>
                    <a:pt x="78503" y="6162"/>
                  </a:cubicBezTo>
                  <a:cubicBezTo>
                    <a:pt x="78503" y="3535"/>
                    <a:pt x="76287" y="0"/>
                    <a:pt x="70322" y="0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1"/>
            <p:cNvSpPr/>
            <p:nvPr/>
          </p:nvSpPr>
          <p:spPr>
            <a:xfrm>
              <a:off x="6913800" y="4647425"/>
              <a:ext cx="791725" cy="436525"/>
            </a:xfrm>
            <a:custGeom>
              <a:avLst/>
              <a:gdLst/>
              <a:ahLst/>
              <a:cxnLst/>
              <a:rect l="l" t="t" r="r" b="b"/>
              <a:pathLst>
                <a:path w="31669" h="17461" extrusionOk="0">
                  <a:moveTo>
                    <a:pt x="2163" y="1"/>
                  </a:moveTo>
                  <a:cubicBezTo>
                    <a:pt x="503" y="1"/>
                    <a:pt x="0" y="817"/>
                    <a:pt x="0" y="2489"/>
                  </a:cubicBezTo>
                  <a:cubicBezTo>
                    <a:pt x="0" y="4884"/>
                    <a:pt x="1648" y="7170"/>
                    <a:pt x="3298" y="8812"/>
                  </a:cubicBezTo>
                  <a:cubicBezTo>
                    <a:pt x="4229" y="9344"/>
                    <a:pt x="5154" y="9610"/>
                    <a:pt x="6086" y="10409"/>
                  </a:cubicBezTo>
                  <a:cubicBezTo>
                    <a:pt x="7018" y="11074"/>
                    <a:pt x="8082" y="10675"/>
                    <a:pt x="9014" y="10941"/>
                  </a:cubicBezTo>
                  <a:cubicBezTo>
                    <a:pt x="16200" y="12804"/>
                    <a:pt x="22453" y="16929"/>
                    <a:pt x="29898" y="17461"/>
                  </a:cubicBezTo>
                  <a:cubicBezTo>
                    <a:pt x="30819" y="17461"/>
                    <a:pt x="31669" y="17328"/>
                    <a:pt x="31669" y="13452"/>
                  </a:cubicBezTo>
                  <a:cubicBezTo>
                    <a:pt x="31669" y="10478"/>
                    <a:pt x="30766" y="3362"/>
                    <a:pt x="27636" y="3362"/>
                  </a:cubicBezTo>
                  <a:cubicBezTo>
                    <a:pt x="27226" y="2946"/>
                    <a:pt x="27260" y="2929"/>
                    <a:pt x="26960" y="2929"/>
                  </a:cubicBezTo>
                  <a:cubicBezTo>
                    <a:pt x="25369" y="2929"/>
                    <a:pt x="25861" y="4318"/>
                    <a:pt x="25380" y="4561"/>
                  </a:cubicBezTo>
                  <a:cubicBezTo>
                    <a:pt x="23524" y="5792"/>
                    <a:pt x="23372" y="6238"/>
                    <a:pt x="23431" y="6377"/>
                  </a:cubicBezTo>
                  <a:cubicBezTo>
                    <a:pt x="23327" y="6342"/>
                    <a:pt x="23089" y="6313"/>
                    <a:pt x="22614" y="6313"/>
                  </a:cubicBezTo>
                  <a:cubicBezTo>
                    <a:pt x="20087" y="6313"/>
                    <a:pt x="17119" y="10241"/>
                    <a:pt x="17119" y="10241"/>
                  </a:cubicBezTo>
                  <a:cubicBezTo>
                    <a:pt x="16766" y="10241"/>
                    <a:pt x="14625" y="5741"/>
                    <a:pt x="13936" y="4561"/>
                  </a:cubicBezTo>
                  <a:cubicBezTo>
                    <a:pt x="13249" y="3640"/>
                    <a:pt x="8614" y="742"/>
                    <a:pt x="5890" y="742"/>
                  </a:cubicBezTo>
                  <a:cubicBezTo>
                    <a:pt x="5224" y="742"/>
                    <a:pt x="4571" y="903"/>
                    <a:pt x="3963" y="1367"/>
                  </a:cubicBezTo>
                  <a:cubicBezTo>
                    <a:pt x="3512" y="249"/>
                    <a:pt x="2916" y="1"/>
                    <a:pt x="2163" y="1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1"/>
            <p:cNvSpPr/>
            <p:nvPr/>
          </p:nvSpPr>
          <p:spPr>
            <a:xfrm>
              <a:off x="3772750" y="4895200"/>
              <a:ext cx="832425" cy="226950"/>
            </a:xfrm>
            <a:custGeom>
              <a:avLst/>
              <a:gdLst/>
              <a:ahLst/>
              <a:cxnLst/>
              <a:rect l="l" t="t" r="r" b="b"/>
              <a:pathLst>
                <a:path w="33297" h="9078" extrusionOk="0">
                  <a:moveTo>
                    <a:pt x="12585" y="1"/>
                  </a:moveTo>
                  <a:cubicBezTo>
                    <a:pt x="11248" y="1"/>
                    <a:pt x="11717" y="377"/>
                    <a:pt x="11207" y="631"/>
                  </a:cubicBezTo>
                  <a:cubicBezTo>
                    <a:pt x="10994" y="631"/>
                    <a:pt x="10780" y="805"/>
                    <a:pt x="10571" y="805"/>
                  </a:cubicBezTo>
                  <a:cubicBezTo>
                    <a:pt x="10571" y="805"/>
                    <a:pt x="9189" y="238"/>
                    <a:pt x="7424" y="238"/>
                  </a:cubicBezTo>
                  <a:cubicBezTo>
                    <a:pt x="2535" y="238"/>
                    <a:pt x="1" y="2904"/>
                    <a:pt x="1" y="4797"/>
                  </a:cubicBezTo>
                  <a:cubicBezTo>
                    <a:pt x="1" y="5178"/>
                    <a:pt x="94" y="5566"/>
                    <a:pt x="302" y="5953"/>
                  </a:cubicBezTo>
                  <a:cubicBezTo>
                    <a:pt x="7124" y="7528"/>
                    <a:pt x="4508" y="9077"/>
                    <a:pt x="16918" y="9077"/>
                  </a:cubicBezTo>
                  <a:cubicBezTo>
                    <a:pt x="21036" y="9077"/>
                    <a:pt x="25139" y="8875"/>
                    <a:pt x="29298" y="8615"/>
                  </a:cubicBezTo>
                  <a:cubicBezTo>
                    <a:pt x="30213" y="8615"/>
                    <a:pt x="31081" y="8527"/>
                    <a:pt x="31954" y="8527"/>
                  </a:cubicBezTo>
                  <a:cubicBezTo>
                    <a:pt x="32400" y="8527"/>
                    <a:pt x="32846" y="8551"/>
                    <a:pt x="33297" y="8620"/>
                  </a:cubicBezTo>
                  <a:cubicBezTo>
                    <a:pt x="32336" y="8222"/>
                    <a:pt x="31919" y="6938"/>
                    <a:pt x="31919" y="5723"/>
                  </a:cubicBezTo>
                  <a:cubicBezTo>
                    <a:pt x="31919" y="5080"/>
                    <a:pt x="31983" y="4808"/>
                    <a:pt x="31983" y="4808"/>
                  </a:cubicBezTo>
                  <a:cubicBezTo>
                    <a:pt x="31983" y="4605"/>
                    <a:pt x="31167" y="4050"/>
                    <a:pt x="29987" y="4050"/>
                  </a:cubicBezTo>
                  <a:cubicBezTo>
                    <a:pt x="29385" y="4050"/>
                    <a:pt x="28777" y="4161"/>
                    <a:pt x="28171" y="4161"/>
                  </a:cubicBezTo>
                  <a:cubicBezTo>
                    <a:pt x="27303" y="4161"/>
                    <a:pt x="27303" y="4091"/>
                    <a:pt x="27303" y="3894"/>
                  </a:cubicBezTo>
                  <a:cubicBezTo>
                    <a:pt x="27303" y="3790"/>
                    <a:pt x="27303" y="3691"/>
                    <a:pt x="27169" y="3691"/>
                  </a:cubicBezTo>
                  <a:cubicBezTo>
                    <a:pt x="26782" y="3691"/>
                    <a:pt x="26325" y="3975"/>
                    <a:pt x="26000" y="3975"/>
                  </a:cubicBezTo>
                  <a:cubicBezTo>
                    <a:pt x="25752" y="3975"/>
                    <a:pt x="25578" y="3726"/>
                    <a:pt x="25578" y="3518"/>
                  </a:cubicBezTo>
                  <a:cubicBezTo>
                    <a:pt x="25578" y="3119"/>
                    <a:pt x="26029" y="2615"/>
                    <a:pt x="26029" y="2210"/>
                  </a:cubicBezTo>
                  <a:cubicBezTo>
                    <a:pt x="26029" y="1782"/>
                    <a:pt x="25284" y="1291"/>
                    <a:pt x="24352" y="1291"/>
                  </a:cubicBezTo>
                  <a:cubicBezTo>
                    <a:pt x="23939" y="1291"/>
                    <a:pt x="23510" y="1378"/>
                    <a:pt x="23119" y="1532"/>
                  </a:cubicBezTo>
                  <a:lnTo>
                    <a:pt x="23119" y="1532"/>
                  </a:lnTo>
                  <a:cubicBezTo>
                    <a:pt x="23161" y="1508"/>
                    <a:pt x="23178" y="1479"/>
                    <a:pt x="23178" y="1446"/>
                  </a:cubicBezTo>
                  <a:cubicBezTo>
                    <a:pt x="23178" y="1342"/>
                    <a:pt x="22980" y="1216"/>
                    <a:pt x="22980" y="1112"/>
                  </a:cubicBezTo>
                  <a:cubicBezTo>
                    <a:pt x="22980" y="898"/>
                    <a:pt x="20737" y="498"/>
                    <a:pt x="19724" y="498"/>
                  </a:cubicBezTo>
                  <a:cubicBezTo>
                    <a:pt x="19134" y="794"/>
                    <a:pt x="19429" y="1481"/>
                    <a:pt x="18278" y="1481"/>
                  </a:cubicBezTo>
                  <a:cubicBezTo>
                    <a:pt x="17629" y="1481"/>
                    <a:pt x="16641" y="231"/>
                    <a:pt x="15333" y="231"/>
                  </a:cubicBezTo>
                  <a:cubicBezTo>
                    <a:pt x="15060" y="231"/>
                    <a:pt x="14911" y="487"/>
                    <a:pt x="14761" y="730"/>
                  </a:cubicBezTo>
                  <a:cubicBezTo>
                    <a:pt x="14500" y="474"/>
                    <a:pt x="13615" y="1"/>
                    <a:pt x="12585" y="1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1"/>
            <p:cNvSpPr/>
            <p:nvPr/>
          </p:nvSpPr>
          <p:spPr>
            <a:xfrm>
              <a:off x="4605150" y="5110700"/>
              <a:ext cx="16525" cy="3225"/>
            </a:xfrm>
            <a:custGeom>
              <a:avLst/>
              <a:gdLst/>
              <a:ahLst/>
              <a:cxnLst/>
              <a:rect l="l" t="t" r="r" b="b"/>
              <a:pathLst>
                <a:path w="661" h="129" extrusionOk="0">
                  <a:moveTo>
                    <a:pt x="1" y="0"/>
                  </a:moveTo>
                  <a:lnTo>
                    <a:pt x="1" y="0"/>
                  </a:lnTo>
                  <a:cubicBezTo>
                    <a:pt x="197" y="81"/>
                    <a:pt x="417" y="128"/>
                    <a:pt x="660" y="128"/>
                  </a:cubicBezTo>
                  <a:cubicBezTo>
                    <a:pt x="440" y="70"/>
                    <a:pt x="220" y="3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1"/>
            <p:cNvSpPr/>
            <p:nvPr/>
          </p:nvSpPr>
          <p:spPr>
            <a:xfrm>
              <a:off x="3510765" y="4825511"/>
              <a:ext cx="34325" cy="33875"/>
            </a:xfrm>
            <a:custGeom>
              <a:avLst/>
              <a:gdLst/>
              <a:ahLst/>
              <a:cxnLst/>
              <a:rect l="l" t="t" r="r" b="b"/>
              <a:pathLst>
                <a:path w="1373" h="1355" extrusionOk="0">
                  <a:moveTo>
                    <a:pt x="689" y="1"/>
                  </a:moveTo>
                  <a:cubicBezTo>
                    <a:pt x="313" y="1"/>
                    <a:pt x="6" y="302"/>
                    <a:pt x="6" y="671"/>
                  </a:cubicBezTo>
                  <a:cubicBezTo>
                    <a:pt x="0" y="1047"/>
                    <a:pt x="307" y="1354"/>
                    <a:pt x="684" y="1354"/>
                  </a:cubicBezTo>
                  <a:cubicBezTo>
                    <a:pt x="1065" y="1354"/>
                    <a:pt x="1372" y="1053"/>
                    <a:pt x="1372" y="678"/>
                  </a:cubicBezTo>
                  <a:cubicBezTo>
                    <a:pt x="1372" y="307"/>
                    <a:pt x="1071" y="1"/>
                    <a:pt x="6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1"/>
            <p:cNvSpPr/>
            <p:nvPr/>
          </p:nvSpPr>
          <p:spPr>
            <a:xfrm>
              <a:off x="3611792" y="4861758"/>
              <a:ext cx="27675" cy="31400"/>
            </a:xfrm>
            <a:custGeom>
              <a:avLst/>
              <a:gdLst/>
              <a:ahLst/>
              <a:cxnLst/>
              <a:rect l="l" t="t" r="r" b="b"/>
              <a:pathLst>
                <a:path w="1107" h="1256" extrusionOk="0">
                  <a:moveTo>
                    <a:pt x="556" y="0"/>
                  </a:moveTo>
                  <a:cubicBezTo>
                    <a:pt x="249" y="0"/>
                    <a:pt x="1" y="278"/>
                    <a:pt x="1" y="625"/>
                  </a:cubicBezTo>
                  <a:cubicBezTo>
                    <a:pt x="1" y="972"/>
                    <a:pt x="244" y="1256"/>
                    <a:pt x="551" y="1256"/>
                  </a:cubicBezTo>
                  <a:cubicBezTo>
                    <a:pt x="858" y="1256"/>
                    <a:pt x="1106" y="978"/>
                    <a:pt x="1106" y="631"/>
                  </a:cubicBezTo>
                  <a:cubicBezTo>
                    <a:pt x="1106" y="284"/>
                    <a:pt x="863" y="0"/>
                    <a:pt x="5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1"/>
            <p:cNvSpPr/>
            <p:nvPr/>
          </p:nvSpPr>
          <p:spPr>
            <a:xfrm>
              <a:off x="3536442" y="4786833"/>
              <a:ext cx="60950" cy="93275"/>
            </a:xfrm>
            <a:custGeom>
              <a:avLst/>
              <a:gdLst/>
              <a:ahLst/>
              <a:cxnLst/>
              <a:rect l="l" t="t" r="r" b="b"/>
              <a:pathLst>
                <a:path w="2438" h="3731" extrusionOk="0">
                  <a:moveTo>
                    <a:pt x="1661" y="1"/>
                  </a:moveTo>
                  <a:cubicBezTo>
                    <a:pt x="979" y="579"/>
                    <a:pt x="198" y="1684"/>
                    <a:pt x="99" y="2356"/>
                  </a:cubicBezTo>
                  <a:cubicBezTo>
                    <a:pt x="0" y="3032"/>
                    <a:pt x="424" y="3640"/>
                    <a:pt x="1042" y="3721"/>
                  </a:cubicBezTo>
                  <a:cubicBezTo>
                    <a:pt x="1090" y="3727"/>
                    <a:pt x="1138" y="3731"/>
                    <a:pt x="1186" y="3731"/>
                  </a:cubicBezTo>
                  <a:cubicBezTo>
                    <a:pt x="1749" y="3731"/>
                    <a:pt x="2248" y="3275"/>
                    <a:pt x="2339" y="2650"/>
                  </a:cubicBezTo>
                  <a:cubicBezTo>
                    <a:pt x="2437" y="1980"/>
                    <a:pt x="1974" y="1030"/>
                    <a:pt x="16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1"/>
            <p:cNvSpPr/>
            <p:nvPr/>
          </p:nvSpPr>
          <p:spPr>
            <a:xfrm>
              <a:off x="3443815" y="4807561"/>
              <a:ext cx="34275" cy="42875"/>
            </a:xfrm>
            <a:custGeom>
              <a:avLst/>
              <a:gdLst/>
              <a:ahLst/>
              <a:cxnLst/>
              <a:rect l="l" t="t" r="r" b="b"/>
              <a:pathLst>
                <a:path w="1371" h="1715" extrusionOk="0">
                  <a:moveTo>
                    <a:pt x="689" y="1"/>
                  </a:moveTo>
                  <a:cubicBezTo>
                    <a:pt x="312" y="1"/>
                    <a:pt x="6" y="382"/>
                    <a:pt x="0" y="857"/>
                  </a:cubicBezTo>
                  <a:cubicBezTo>
                    <a:pt x="0" y="1327"/>
                    <a:pt x="307" y="1708"/>
                    <a:pt x="683" y="1714"/>
                  </a:cubicBezTo>
                  <a:cubicBezTo>
                    <a:pt x="1058" y="1714"/>
                    <a:pt x="1365" y="1332"/>
                    <a:pt x="1370" y="857"/>
                  </a:cubicBezTo>
                  <a:cubicBezTo>
                    <a:pt x="1370" y="389"/>
                    <a:pt x="1065" y="8"/>
                    <a:pt x="6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1"/>
            <p:cNvSpPr/>
            <p:nvPr/>
          </p:nvSpPr>
          <p:spPr>
            <a:xfrm>
              <a:off x="3443513" y="4744657"/>
              <a:ext cx="54525" cy="101475"/>
            </a:xfrm>
            <a:custGeom>
              <a:avLst/>
              <a:gdLst/>
              <a:ahLst/>
              <a:cxnLst/>
              <a:rect l="l" t="t" r="r" b="b"/>
              <a:pathLst>
                <a:path w="2181" h="4059" extrusionOk="0">
                  <a:moveTo>
                    <a:pt x="1343" y="1"/>
                  </a:moveTo>
                  <a:cubicBezTo>
                    <a:pt x="1032" y="1"/>
                    <a:pt x="758" y="309"/>
                    <a:pt x="417" y="1448"/>
                  </a:cubicBezTo>
                  <a:cubicBezTo>
                    <a:pt x="18" y="2784"/>
                    <a:pt x="1" y="3947"/>
                    <a:pt x="376" y="4051"/>
                  </a:cubicBezTo>
                  <a:cubicBezTo>
                    <a:pt x="394" y="4056"/>
                    <a:pt x="412" y="4059"/>
                    <a:pt x="432" y="4059"/>
                  </a:cubicBezTo>
                  <a:cubicBezTo>
                    <a:pt x="812" y="4059"/>
                    <a:pt x="1402" y="3090"/>
                    <a:pt x="1782" y="1823"/>
                  </a:cubicBezTo>
                  <a:cubicBezTo>
                    <a:pt x="2181" y="493"/>
                    <a:pt x="1881" y="129"/>
                    <a:pt x="1505" y="25"/>
                  </a:cubicBezTo>
                  <a:cubicBezTo>
                    <a:pt x="1449" y="10"/>
                    <a:pt x="1396" y="1"/>
                    <a:pt x="1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1"/>
            <p:cNvSpPr/>
            <p:nvPr/>
          </p:nvSpPr>
          <p:spPr>
            <a:xfrm>
              <a:off x="3467192" y="4806933"/>
              <a:ext cx="54525" cy="101475"/>
            </a:xfrm>
            <a:custGeom>
              <a:avLst/>
              <a:gdLst/>
              <a:ahLst/>
              <a:cxnLst/>
              <a:rect l="l" t="t" r="r" b="b"/>
              <a:pathLst>
                <a:path w="2181" h="4059" extrusionOk="0">
                  <a:moveTo>
                    <a:pt x="1339" y="1"/>
                  </a:moveTo>
                  <a:cubicBezTo>
                    <a:pt x="1032" y="1"/>
                    <a:pt x="758" y="309"/>
                    <a:pt x="417" y="1448"/>
                  </a:cubicBezTo>
                  <a:cubicBezTo>
                    <a:pt x="17" y="2783"/>
                    <a:pt x="0" y="3947"/>
                    <a:pt x="375" y="4051"/>
                  </a:cubicBezTo>
                  <a:cubicBezTo>
                    <a:pt x="393" y="4056"/>
                    <a:pt x="412" y="4059"/>
                    <a:pt x="431" y="4059"/>
                  </a:cubicBezTo>
                  <a:cubicBezTo>
                    <a:pt x="812" y="4059"/>
                    <a:pt x="1401" y="3090"/>
                    <a:pt x="1782" y="1823"/>
                  </a:cubicBezTo>
                  <a:cubicBezTo>
                    <a:pt x="2180" y="492"/>
                    <a:pt x="1880" y="129"/>
                    <a:pt x="1499" y="25"/>
                  </a:cubicBezTo>
                  <a:cubicBezTo>
                    <a:pt x="1444" y="9"/>
                    <a:pt x="1391" y="1"/>
                    <a:pt x="13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1"/>
            <p:cNvSpPr/>
            <p:nvPr/>
          </p:nvSpPr>
          <p:spPr>
            <a:xfrm>
              <a:off x="3325142" y="4682383"/>
              <a:ext cx="127875" cy="183600"/>
            </a:xfrm>
            <a:custGeom>
              <a:avLst/>
              <a:gdLst/>
              <a:ahLst/>
              <a:cxnLst/>
              <a:rect l="l" t="t" r="r" b="b"/>
              <a:pathLst>
                <a:path w="5115" h="7344" extrusionOk="0">
                  <a:moveTo>
                    <a:pt x="420" y="1"/>
                  </a:moveTo>
                  <a:cubicBezTo>
                    <a:pt x="413" y="1"/>
                    <a:pt x="406" y="1"/>
                    <a:pt x="399" y="1"/>
                  </a:cubicBezTo>
                  <a:lnTo>
                    <a:pt x="1" y="7332"/>
                  </a:lnTo>
                  <a:lnTo>
                    <a:pt x="3947" y="7343"/>
                  </a:lnTo>
                  <a:cubicBezTo>
                    <a:pt x="5115" y="4740"/>
                    <a:pt x="4965" y="2831"/>
                    <a:pt x="4230" y="2778"/>
                  </a:cubicBezTo>
                  <a:cubicBezTo>
                    <a:pt x="4220" y="2777"/>
                    <a:pt x="4209" y="2777"/>
                    <a:pt x="4199" y="2777"/>
                  </a:cubicBezTo>
                  <a:cubicBezTo>
                    <a:pt x="3485" y="2777"/>
                    <a:pt x="3119" y="4682"/>
                    <a:pt x="3119" y="4682"/>
                  </a:cubicBezTo>
                  <a:cubicBezTo>
                    <a:pt x="3119" y="4682"/>
                    <a:pt x="3547" y="1766"/>
                    <a:pt x="2495" y="1714"/>
                  </a:cubicBezTo>
                  <a:cubicBezTo>
                    <a:pt x="2487" y="1714"/>
                    <a:pt x="2479" y="1714"/>
                    <a:pt x="2471" y="1714"/>
                  </a:cubicBezTo>
                  <a:cubicBezTo>
                    <a:pt x="2015" y="1714"/>
                    <a:pt x="1854" y="2412"/>
                    <a:pt x="1815" y="3182"/>
                  </a:cubicBezTo>
                  <a:lnTo>
                    <a:pt x="1815" y="3182"/>
                  </a:lnTo>
                  <a:cubicBezTo>
                    <a:pt x="1616" y="1608"/>
                    <a:pt x="1132" y="1"/>
                    <a:pt x="4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1"/>
            <p:cNvSpPr/>
            <p:nvPr/>
          </p:nvSpPr>
          <p:spPr>
            <a:xfrm>
              <a:off x="6670525" y="4734350"/>
              <a:ext cx="36625" cy="33925"/>
            </a:xfrm>
            <a:custGeom>
              <a:avLst/>
              <a:gdLst/>
              <a:ahLst/>
              <a:cxnLst/>
              <a:rect l="l" t="t" r="r" b="b"/>
              <a:pathLst>
                <a:path w="1465" h="1357" extrusionOk="0">
                  <a:moveTo>
                    <a:pt x="734" y="1"/>
                  </a:moveTo>
                  <a:cubicBezTo>
                    <a:pt x="702" y="1"/>
                    <a:pt x="669" y="3"/>
                    <a:pt x="637" y="7"/>
                  </a:cubicBezTo>
                  <a:cubicBezTo>
                    <a:pt x="260" y="64"/>
                    <a:pt x="1" y="406"/>
                    <a:pt x="52" y="777"/>
                  </a:cubicBezTo>
                  <a:cubicBezTo>
                    <a:pt x="105" y="1111"/>
                    <a:pt x="390" y="1357"/>
                    <a:pt x="722" y="1357"/>
                  </a:cubicBezTo>
                  <a:cubicBezTo>
                    <a:pt x="756" y="1357"/>
                    <a:pt x="791" y="1354"/>
                    <a:pt x="827" y="1349"/>
                  </a:cubicBezTo>
                  <a:cubicBezTo>
                    <a:pt x="1203" y="1297"/>
                    <a:pt x="1464" y="950"/>
                    <a:pt x="1406" y="580"/>
                  </a:cubicBezTo>
                  <a:cubicBezTo>
                    <a:pt x="1359" y="242"/>
                    <a:pt x="1066" y="1"/>
                    <a:pt x="73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1"/>
            <p:cNvSpPr/>
            <p:nvPr/>
          </p:nvSpPr>
          <p:spPr>
            <a:xfrm>
              <a:off x="6742550" y="4719325"/>
              <a:ext cx="29825" cy="31250"/>
            </a:xfrm>
            <a:custGeom>
              <a:avLst/>
              <a:gdLst/>
              <a:ahLst/>
              <a:cxnLst/>
              <a:rect l="l" t="t" r="r" b="b"/>
              <a:pathLst>
                <a:path w="1193" h="1250" extrusionOk="0">
                  <a:moveTo>
                    <a:pt x="577" y="0"/>
                  </a:moveTo>
                  <a:cubicBezTo>
                    <a:pt x="552" y="0"/>
                    <a:pt x="528" y="2"/>
                    <a:pt x="503" y="6"/>
                  </a:cubicBezTo>
                  <a:cubicBezTo>
                    <a:pt x="202" y="46"/>
                    <a:pt x="1" y="359"/>
                    <a:pt x="47" y="706"/>
                  </a:cubicBezTo>
                  <a:cubicBezTo>
                    <a:pt x="94" y="1019"/>
                    <a:pt x="338" y="1250"/>
                    <a:pt x="610" y="1250"/>
                  </a:cubicBezTo>
                  <a:cubicBezTo>
                    <a:pt x="634" y="1250"/>
                    <a:pt x="658" y="1248"/>
                    <a:pt x="682" y="1244"/>
                  </a:cubicBezTo>
                  <a:cubicBezTo>
                    <a:pt x="984" y="1204"/>
                    <a:pt x="1192" y="892"/>
                    <a:pt x="1139" y="545"/>
                  </a:cubicBezTo>
                  <a:cubicBezTo>
                    <a:pt x="1097" y="231"/>
                    <a:pt x="850" y="0"/>
                    <a:pt x="577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1"/>
            <p:cNvSpPr/>
            <p:nvPr/>
          </p:nvSpPr>
          <p:spPr>
            <a:xfrm>
              <a:off x="6363325" y="4791650"/>
              <a:ext cx="29800" cy="31250"/>
            </a:xfrm>
            <a:custGeom>
              <a:avLst/>
              <a:gdLst/>
              <a:ahLst/>
              <a:cxnLst/>
              <a:rect l="l" t="t" r="r" b="b"/>
              <a:pathLst>
                <a:path w="1192" h="1250" extrusionOk="0">
                  <a:moveTo>
                    <a:pt x="584" y="1"/>
                  </a:moveTo>
                  <a:cubicBezTo>
                    <a:pt x="559" y="1"/>
                    <a:pt x="534" y="3"/>
                    <a:pt x="509" y="6"/>
                  </a:cubicBezTo>
                  <a:cubicBezTo>
                    <a:pt x="209" y="47"/>
                    <a:pt x="1" y="359"/>
                    <a:pt x="52" y="706"/>
                  </a:cubicBezTo>
                  <a:cubicBezTo>
                    <a:pt x="94" y="1019"/>
                    <a:pt x="341" y="1249"/>
                    <a:pt x="613" y="1249"/>
                  </a:cubicBezTo>
                  <a:cubicBezTo>
                    <a:pt x="638" y="1249"/>
                    <a:pt x="663" y="1248"/>
                    <a:pt x="688" y="1244"/>
                  </a:cubicBezTo>
                  <a:cubicBezTo>
                    <a:pt x="989" y="1203"/>
                    <a:pt x="1192" y="891"/>
                    <a:pt x="1146" y="544"/>
                  </a:cubicBezTo>
                  <a:cubicBezTo>
                    <a:pt x="1098" y="231"/>
                    <a:pt x="856" y="1"/>
                    <a:pt x="58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1"/>
            <p:cNvSpPr/>
            <p:nvPr/>
          </p:nvSpPr>
          <p:spPr>
            <a:xfrm>
              <a:off x="6401050" y="4758375"/>
              <a:ext cx="63525" cy="92250"/>
            </a:xfrm>
            <a:custGeom>
              <a:avLst/>
              <a:gdLst/>
              <a:ahLst/>
              <a:cxnLst/>
              <a:rect l="l" t="t" r="r" b="b"/>
              <a:pathLst>
                <a:path w="2541" h="3690" extrusionOk="0">
                  <a:moveTo>
                    <a:pt x="644" y="0"/>
                  </a:moveTo>
                  <a:cubicBezTo>
                    <a:pt x="255" y="804"/>
                    <a:pt x="1" y="2136"/>
                    <a:pt x="185" y="2788"/>
                  </a:cubicBezTo>
                  <a:cubicBezTo>
                    <a:pt x="345" y="3333"/>
                    <a:pt x="813" y="3689"/>
                    <a:pt x="1309" y="3689"/>
                  </a:cubicBezTo>
                  <a:cubicBezTo>
                    <a:pt x="1409" y="3689"/>
                    <a:pt x="1509" y="3675"/>
                    <a:pt x="1609" y="3645"/>
                  </a:cubicBezTo>
                  <a:cubicBezTo>
                    <a:pt x="2211" y="3466"/>
                    <a:pt x="2540" y="2788"/>
                    <a:pt x="2350" y="2136"/>
                  </a:cubicBezTo>
                  <a:cubicBezTo>
                    <a:pt x="2164" y="1482"/>
                    <a:pt x="1349" y="810"/>
                    <a:pt x="644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6601975" y="4744075"/>
              <a:ext cx="37175" cy="42500"/>
            </a:xfrm>
            <a:custGeom>
              <a:avLst/>
              <a:gdLst/>
              <a:ahLst/>
              <a:cxnLst/>
              <a:rect l="l" t="t" r="r" b="b"/>
              <a:pathLst>
                <a:path w="1487" h="1700" extrusionOk="0">
                  <a:moveTo>
                    <a:pt x="696" y="0"/>
                  </a:moveTo>
                  <a:cubicBezTo>
                    <a:pt x="670" y="0"/>
                    <a:pt x="644" y="2"/>
                    <a:pt x="618" y="6"/>
                  </a:cubicBezTo>
                  <a:cubicBezTo>
                    <a:pt x="249" y="57"/>
                    <a:pt x="0" y="479"/>
                    <a:pt x="63" y="949"/>
                  </a:cubicBezTo>
                  <a:cubicBezTo>
                    <a:pt x="127" y="1384"/>
                    <a:pt x="443" y="1700"/>
                    <a:pt x="783" y="1700"/>
                  </a:cubicBezTo>
                  <a:cubicBezTo>
                    <a:pt x="809" y="1700"/>
                    <a:pt x="835" y="1698"/>
                    <a:pt x="861" y="1694"/>
                  </a:cubicBezTo>
                  <a:cubicBezTo>
                    <a:pt x="1237" y="1643"/>
                    <a:pt x="1486" y="1221"/>
                    <a:pt x="1417" y="751"/>
                  </a:cubicBezTo>
                  <a:cubicBezTo>
                    <a:pt x="1358" y="321"/>
                    <a:pt x="1043" y="0"/>
                    <a:pt x="69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6442300" y="4775275"/>
              <a:ext cx="37150" cy="42550"/>
            </a:xfrm>
            <a:custGeom>
              <a:avLst/>
              <a:gdLst/>
              <a:ahLst/>
              <a:cxnLst/>
              <a:rect l="l" t="t" r="r" b="b"/>
              <a:pathLst>
                <a:path w="1486" h="1702" extrusionOk="0">
                  <a:moveTo>
                    <a:pt x="709" y="1"/>
                  </a:moveTo>
                  <a:cubicBezTo>
                    <a:pt x="681" y="1"/>
                    <a:pt x="653" y="3"/>
                    <a:pt x="625" y="8"/>
                  </a:cubicBezTo>
                  <a:cubicBezTo>
                    <a:pt x="249" y="59"/>
                    <a:pt x="0" y="481"/>
                    <a:pt x="70" y="950"/>
                  </a:cubicBezTo>
                  <a:cubicBezTo>
                    <a:pt x="128" y="1381"/>
                    <a:pt x="443" y="1701"/>
                    <a:pt x="790" y="1701"/>
                  </a:cubicBezTo>
                  <a:cubicBezTo>
                    <a:pt x="816" y="1701"/>
                    <a:pt x="842" y="1700"/>
                    <a:pt x="868" y="1696"/>
                  </a:cubicBezTo>
                  <a:cubicBezTo>
                    <a:pt x="1237" y="1639"/>
                    <a:pt x="1486" y="1217"/>
                    <a:pt x="1424" y="753"/>
                  </a:cubicBezTo>
                  <a:cubicBezTo>
                    <a:pt x="1359" y="321"/>
                    <a:pt x="1047" y="1"/>
                    <a:pt x="709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1"/>
            <p:cNvSpPr/>
            <p:nvPr/>
          </p:nvSpPr>
          <p:spPr>
            <a:xfrm>
              <a:off x="6582875" y="4691275"/>
              <a:ext cx="45150" cy="103875"/>
            </a:xfrm>
            <a:custGeom>
              <a:avLst/>
              <a:gdLst/>
              <a:ahLst/>
              <a:cxnLst/>
              <a:rect l="l" t="t" r="r" b="b"/>
              <a:pathLst>
                <a:path w="1806" h="4155" extrusionOk="0">
                  <a:moveTo>
                    <a:pt x="976" y="1"/>
                  </a:moveTo>
                  <a:cubicBezTo>
                    <a:pt x="632" y="1"/>
                    <a:pt x="384" y="297"/>
                    <a:pt x="196" y="1574"/>
                  </a:cubicBezTo>
                  <a:cubicBezTo>
                    <a:pt x="1" y="2951"/>
                    <a:pt x="151" y="4108"/>
                    <a:pt x="538" y="4153"/>
                  </a:cubicBezTo>
                  <a:cubicBezTo>
                    <a:pt x="546" y="4154"/>
                    <a:pt x="554" y="4155"/>
                    <a:pt x="563" y="4155"/>
                  </a:cubicBezTo>
                  <a:cubicBezTo>
                    <a:pt x="946" y="4155"/>
                    <a:pt x="1410" y="3095"/>
                    <a:pt x="1603" y="1742"/>
                  </a:cubicBezTo>
                  <a:cubicBezTo>
                    <a:pt x="1806" y="364"/>
                    <a:pt x="1446" y="52"/>
                    <a:pt x="1059" y="6"/>
                  </a:cubicBezTo>
                  <a:cubicBezTo>
                    <a:pt x="1030" y="3"/>
                    <a:pt x="1003" y="1"/>
                    <a:pt x="976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1"/>
            <p:cNvSpPr/>
            <p:nvPr/>
          </p:nvSpPr>
          <p:spPr>
            <a:xfrm>
              <a:off x="6630875" y="4723250"/>
              <a:ext cx="45150" cy="103875"/>
            </a:xfrm>
            <a:custGeom>
              <a:avLst/>
              <a:gdLst/>
              <a:ahLst/>
              <a:cxnLst/>
              <a:rect l="l" t="t" r="r" b="b"/>
              <a:pathLst>
                <a:path w="1806" h="4155" extrusionOk="0">
                  <a:moveTo>
                    <a:pt x="975" y="0"/>
                  </a:moveTo>
                  <a:cubicBezTo>
                    <a:pt x="632" y="0"/>
                    <a:pt x="385" y="303"/>
                    <a:pt x="198" y="1579"/>
                  </a:cubicBezTo>
                  <a:cubicBezTo>
                    <a:pt x="1" y="2956"/>
                    <a:pt x="151" y="4107"/>
                    <a:pt x="538" y="4153"/>
                  </a:cubicBezTo>
                  <a:cubicBezTo>
                    <a:pt x="547" y="4154"/>
                    <a:pt x="555" y="4155"/>
                    <a:pt x="563" y="4155"/>
                  </a:cubicBezTo>
                  <a:cubicBezTo>
                    <a:pt x="947" y="4155"/>
                    <a:pt x="1410" y="3095"/>
                    <a:pt x="1603" y="1747"/>
                  </a:cubicBezTo>
                  <a:cubicBezTo>
                    <a:pt x="1806" y="370"/>
                    <a:pt x="1453" y="52"/>
                    <a:pt x="1059" y="6"/>
                  </a:cubicBezTo>
                  <a:cubicBezTo>
                    <a:pt x="1031" y="2"/>
                    <a:pt x="1003" y="0"/>
                    <a:pt x="975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447050" y="4745600"/>
              <a:ext cx="57750" cy="99600"/>
            </a:xfrm>
            <a:custGeom>
              <a:avLst/>
              <a:gdLst/>
              <a:ahLst/>
              <a:cxnLst/>
              <a:rect l="l" t="t" r="r" b="b"/>
              <a:pathLst>
                <a:path w="2310" h="3984" extrusionOk="0">
                  <a:moveTo>
                    <a:pt x="724" y="1"/>
                  </a:moveTo>
                  <a:cubicBezTo>
                    <a:pt x="646" y="1"/>
                    <a:pt x="570" y="17"/>
                    <a:pt x="498" y="43"/>
                  </a:cubicBezTo>
                  <a:cubicBezTo>
                    <a:pt x="134" y="182"/>
                    <a:pt x="1" y="522"/>
                    <a:pt x="457" y="1836"/>
                  </a:cubicBezTo>
                  <a:cubicBezTo>
                    <a:pt x="886" y="3067"/>
                    <a:pt x="1498" y="3984"/>
                    <a:pt x="1873" y="3984"/>
                  </a:cubicBezTo>
                  <a:cubicBezTo>
                    <a:pt x="1898" y="3984"/>
                    <a:pt x="1922" y="3980"/>
                    <a:pt x="1944" y="3971"/>
                  </a:cubicBezTo>
                  <a:cubicBezTo>
                    <a:pt x="2310" y="3833"/>
                    <a:pt x="2240" y="2652"/>
                    <a:pt x="1782" y="1339"/>
                  </a:cubicBezTo>
                  <a:cubicBezTo>
                    <a:pt x="1414" y="282"/>
                    <a:pt x="1047" y="1"/>
                    <a:pt x="72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449375" y="4619775"/>
              <a:ext cx="155650" cy="187500"/>
            </a:xfrm>
            <a:custGeom>
              <a:avLst/>
              <a:gdLst/>
              <a:ahLst/>
              <a:cxnLst/>
              <a:rect l="l" t="t" r="r" b="b"/>
              <a:pathLst>
                <a:path w="6226" h="7500" extrusionOk="0">
                  <a:moveTo>
                    <a:pt x="1120" y="1"/>
                  </a:moveTo>
                  <a:cubicBezTo>
                    <a:pt x="1092" y="1"/>
                    <a:pt x="1064" y="3"/>
                    <a:pt x="1036" y="8"/>
                  </a:cubicBezTo>
                  <a:cubicBezTo>
                    <a:pt x="1" y="210"/>
                    <a:pt x="1563" y="7499"/>
                    <a:pt x="1563" y="7499"/>
                  </a:cubicBezTo>
                  <a:lnTo>
                    <a:pt x="5467" y="6933"/>
                  </a:lnTo>
                  <a:cubicBezTo>
                    <a:pt x="6226" y="4223"/>
                    <a:pt x="5820" y="2373"/>
                    <a:pt x="5104" y="2373"/>
                  </a:cubicBezTo>
                  <a:cubicBezTo>
                    <a:pt x="5094" y="2373"/>
                    <a:pt x="5084" y="2374"/>
                    <a:pt x="5074" y="2374"/>
                  </a:cubicBezTo>
                  <a:cubicBezTo>
                    <a:pt x="4340" y="2431"/>
                    <a:pt x="4252" y="4422"/>
                    <a:pt x="4252" y="4422"/>
                  </a:cubicBezTo>
                  <a:cubicBezTo>
                    <a:pt x="4252" y="4422"/>
                    <a:pt x="4252" y="1579"/>
                    <a:pt x="3259" y="1579"/>
                  </a:cubicBezTo>
                  <a:cubicBezTo>
                    <a:pt x="3241" y="1579"/>
                    <a:pt x="3223" y="1580"/>
                    <a:pt x="3205" y="1582"/>
                  </a:cubicBezTo>
                  <a:cubicBezTo>
                    <a:pt x="2788" y="1621"/>
                    <a:pt x="2691" y="2186"/>
                    <a:pt x="2724" y="2852"/>
                  </a:cubicBezTo>
                  <a:lnTo>
                    <a:pt x="2724" y="2852"/>
                  </a:lnTo>
                  <a:cubicBezTo>
                    <a:pt x="2350" y="1398"/>
                    <a:pt x="1763" y="1"/>
                    <a:pt x="1120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1"/>
            <p:cNvSpPr/>
            <p:nvPr/>
          </p:nvSpPr>
          <p:spPr>
            <a:xfrm>
              <a:off x="2975001" y="4722230"/>
              <a:ext cx="4855847" cy="516350"/>
            </a:xfrm>
            <a:custGeom>
              <a:avLst/>
              <a:gdLst/>
              <a:ahLst/>
              <a:cxnLst/>
              <a:rect l="l" t="t" r="r" b="b"/>
              <a:pathLst>
                <a:path w="190762" h="20654" extrusionOk="0">
                  <a:moveTo>
                    <a:pt x="158353" y="1"/>
                  </a:moveTo>
                  <a:cubicBezTo>
                    <a:pt x="157346" y="1"/>
                    <a:pt x="156310" y="34"/>
                    <a:pt x="155245" y="104"/>
                  </a:cubicBezTo>
                  <a:cubicBezTo>
                    <a:pt x="127706" y="1898"/>
                    <a:pt x="106555" y="14672"/>
                    <a:pt x="78420" y="14672"/>
                  </a:cubicBezTo>
                  <a:cubicBezTo>
                    <a:pt x="54133" y="14672"/>
                    <a:pt x="30825" y="4681"/>
                    <a:pt x="15824" y="4681"/>
                  </a:cubicBezTo>
                  <a:cubicBezTo>
                    <a:pt x="15535" y="4681"/>
                    <a:pt x="15249" y="4685"/>
                    <a:pt x="14967" y="4693"/>
                  </a:cubicBezTo>
                  <a:cubicBezTo>
                    <a:pt x="0" y="5091"/>
                    <a:pt x="18953" y="19659"/>
                    <a:pt x="18953" y="19659"/>
                  </a:cubicBezTo>
                  <a:lnTo>
                    <a:pt x="190761" y="20653"/>
                  </a:lnTo>
                  <a:cubicBezTo>
                    <a:pt x="190761" y="20653"/>
                    <a:pt x="183383" y="1"/>
                    <a:pt x="158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1"/>
            <p:cNvSpPr/>
            <p:nvPr/>
          </p:nvSpPr>
          <p:spPr>
            <a:xfrm>
              <a:off x="6864600" y="4722225"/>
              <a:ext cx="966350" cy="516350"/>
            </a:xfrm>
            <a:custGeom>
              <a:avLst/>
              <a:gdLst/>
              <a:ahLst/>
              <a:cxnLst/>
              <a:rect l="l" t="t" r="r" b="b"/>
              <a:pathLst>
                <a:path w="38654" h="20654" extrusionOk="0">
                  <a:moveTo>
                    <a:pt x="6245" y="1"/>
                  </a:moveTo>
                  <a:cubicBezTo>
                    <a:pt x="5238" y="1"/>
                    <a:pt x="4202" y="34"/>
                    <a:pt x="3137" y="104"/>
                  </a:cubicBezTo>
                  <a:cubicBezTo>
                    <a:pt x="2083" y="173"/>
                    <a:pt x="1036" y="261"/>
                    <a:pt x="1" y="359"/>
                  </a:cubicBezTo>
                  <a:cubicBezTo>
                    <a:pt x="1274" y="6503"/>
                    <a:pt x="6844" y="13526"/>
                    <a:pt x="15113" y="18543"/>
                  </a:cubicBezTo>
                  <a:cubicBezTo>
                    <a:pt x="16333" y="19283"/>
                    <a:pt x="17559" y="19948"/>
                    <a:pt x="18792" y="20538"/>
                  </a:cubicBezTo>
                  <a:lnTo>
                    <a:pt x="38653" y="20653"/>
                  </a:lnTo>
                  <a:cubicBezTo>
                    <a:pt x="38653" y="20653"/>
                    <a:pt x="31275" y="1"/>
                    <a:pt x="6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1"/>
            <p:cNvSpPr/>
            <p:nvPr/>
          </p:nvSpPr>
          <p:spPr>
            <a:xfrm>
              <a:off x="7090675" y="4666375"/>
              <a:ext cx="43425" cy="9000"/>
            </a:xfrm>
            <a:custGeom>
              <a:avLst/>
              <a:gdLst/>
              <a:ahLst/>
              <a:cxnLst/>
              <a:rect l="l" t="t" r="r" b="b"/>
              <a:pathLst>
                <a:path w="1737" h="360" extrusionOk="0">
                  <a:moveTo>
                    <a:pt x="1" y="1"/>
                  </a:moveTo>
                  <a:lnTo>
                    <a:pt x="1" y="36"/>
                  </a:lnTo>
                  <a:cubicBezTo>
                    <a:pt x="81" y="88"/>
                    <a:pt x="92" y="244"/>
                    <a:pt x="1" y="290"/>
                  </a:cubicBezTo>
                  <a:lnTo>
                    <a:pt x="1" y="313"/>
                  </a:lnTo>
                  <a:cubicBezTo>
                    <a:pt x="1" y="313"/>
                    <a:pt x="231" y="359"/>
                    <a:pt x="452" y="359"/>
                  </a:cubicBezTo>
                  <a:cubicBezTo>
                    <a:pt x="945" y="349"/>
                    <a:pt x="918" y="184"/>
                    <a:pt x="1489" y="184"/>
                  </a:cubicBezTo>
                  <a:cubicBezTo>
                    <a:pt x="1561" y="184"/>
                    <a:pt x="1643" y="187"/>
                    <a:pt x="1736" y="193"/>
                  </a:cubicBezTo>
                  <a:cubicBezTo>
                    <a:pt x="1449" y="47"/>
                    <a:pt x="1188" y="11"/>
                    <a:pt x="973" y="11"/>
                  </a:cubicBezTo>
                  <a:cubicBezTo>
                    <a:pt x="759" y="11"/>
                    <a:pt x="591" y="47"/>
                    <a:pt x="487" y="47"/>
                  </a:cubicBezTo>
                  <a:cubicBezTo>
                    <a:pt x="260" y="4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1"/>
            <p:cNvSpPr/>
            <p:nvPr/>
          </p:nvSpPr>
          <p:spPr>
            <a:xfrm>
              <a:off x="7089675" y="4666100"/>
              <a:ext cx="1175" cy="67000"/>
            </a:xfrm>
            <a:custGeom>
              <a:avLst/>
              <a:gdLst/>
              <a:ahLst/>
              <a:cxnLst/>
              <a:rect l="l" t="t" r="r" b="b"/>
              <a:pathLst>
                <a:path w="47" h="2680" extrusionOk="0">
                  <a:moveTo>
                    <a:pt x="1" y="1"/>
                  </a:moveTo>
                  <a:lnTo>
                    <a:pt x="1" y="2679"/>
                  </a:lnTo>
                  <a:lnTo>
                    <a:pt x="46" y="2679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1"/>
            <p:cNvSpPr/>
            <p:nvPr/>
          </p:nvSpPr>
          <p:spPr>
            <a:xfrm>
              <a:off x="7089675" y="4676925"/>
              <a:ext cx="1175" cy="46625"/>
            </a:xfrm>
            <a:custGeom>
              <a:avLst/>
              <a:gdLst/>
              <a:ahLst/>
              <a:cxnLst/>
              <a:rect l="l" t="t" r="r" b="b"/>
              <a:pathLst>
                <a:path w="47" h="1865" extrusionOk="0">
                  <a:moveTo>
                    <a:pt x="1" y="1"/>
                  </a:moveTo>
                  <a:lnTo>
                    <a:pt x="1" y="1864"/>
                  </a:lnTo>
                  <a:cubicBezTo>
                    <a:pt x="17" y="1853"/>
                    <a:pt x="28" y="1841"/>
                    <a:pt x="46" y="1830"/>
                  </a:cubicBezTo>
                  <a:lnTo>
                    <a:pt x="46" y="30"/>
                  </a:lnTo>
                  <a:cubicBezTo>
                    <a:pt x="28" y="19"/>
                    <a:pt x="17" y="1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1"/>
            <p:cNvSpPr/>
            <p:nvPr/>
          </p:nvSpPr>
          <p:spPr>
            <a:xfrm>
              <a:off x="7089225" y="4665975"/>
              <a:ext cx="2050" cy="425"/>
            </a:xfrm>
            <a:custGeom>
              <a:avLst/>
              <a:gdLst/>
              <a:ahLst/>
              <a:cxnLst/>
              <a:rect l="l" t="t" r="r" b="b"/>
              <a:pathLst>
                <a:path w="82" h="17" extrusionOk="0">
                  <a:moveTo>
                    <a:pt x="41" y="0"/>
                  </a:moveTo>
                  <a:cubicBezTo>
                    <a:pt x="19" y="0"/>
                    <a:pt x="1" y="6"/>
                    <a:pt x="1" y="6"/>
                  </a:cubicBezTo>
                  <a:cubicBezTo>
                    <a:pt x="1" y="11"/>
                    <a:pt x="19" y="17"/>
                    <a:pt x="41" y="17"/>
                  </a:cubicBezTo>
                  <a:cubicBezTo>
                    <a:pt x="64" y="17"/>
                    <a:pt x="81" y="11"/>
                    <a:pt x="81" y="6"/>
                  </a:cubicBezTo>
                  <a:cubicBezTo>
                    <a:pt x="81" y="6"/>
                    <a:pt x="64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1"/>
            <p:cNvSpPr/>
            <p:nvPr/>
          </p:nvSpPr>
          <p:spPr>
            <a:xfrm>
              <a:off x="6582872" y="4722251"/>
              <a:ext cx="725637" cy="54100"/>
            </a:xfrm>
            <a:custGeom>
              <a:avLst/>
              <a:gdLst/>
              <a:ahLst/>
              <a:cxnLst/>
              <a:rect l="l" t="t" r="r" b="b"/>
              <a:pathLst>
                <a:path w="28384" h="2164" extrusionOk="0">
                  <a:moveTo>
                    <a:pt x="16865" y="0"/>
                  </a:moveTo>
                  <a:cubicBezTo>
                    <a:pt x="15860" y="0"/>
                    <a:pt x="14827" y="33"/>
                    <a:pt x="13764" y="103"/>
                  </a:cubicBezTo>
                  <a:cubicBezTo>
                    <a:pt x="9009" y="410"/>
                    <a:pt x="4443" y="1047"/>
                    <a:pt x="0" y="1891"/>
                  </a:cubicBezTo>
                  <a:cubicBezTo>
                    <a:pt x="3541" y="2065"/>
                    <a:pt x="7765" y="2163"/>
                    <a:pt x="12299" y="2163"/>
                  </a:cubicBezTo>
                  <a:cubicBezTo>
                    <a:pt x="18595" y="2163"/>
                    <a:pt x="24288" y="1972"/>
                    <a:pt x="28384" y="1659"/>
                  </a:cubicBezTo>
                  <a:cubicBezTo>
                    <a:pt x="25041" y="626"/>
                    <a:pt x="21221" y="0"/>
                    <a:pt x="16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1"/>
            <p:cNvSpPr/>
            <p:nvPr/>
          </p:nvSpPr>
          <p:spPr>
            <a:xfrm>
              <a:off x="6805011" y="4722251"/>
              <a:ext cx="503503" cy="54100"/>
            </a:xfrm>
            <a:custGeom>
              <a:avLst/>
              <a:gdLst/>
              <a:ahLst/>
              <a:cxnLst/>
              <a:rect l="l" t="t" r="r" b="b"/>
              <a:pathLst>
                <a:path w="19695" h="2164" extrusionOk="0">
                  <a:moveTo>
                    <a:pt x="8176" y="0"/>
                  </a:moveTo>
                  <a:cubicBezTo>
                    <a:pt x="7171" y="0"/>
                    <a:pt x="6138" y="33"/>
                    <a:pt x="5075" y="103"/>
                  </a:cubicBezTo>
                  <a:cubicBezTo>
                    <a:pt x="3356" y="214"/>
                    <a:pt x="1673" y="369"/>
                    <a:pt x="0" y="561"/>
                  </a:cubicBezTo>
                  <a:cubicBezTo>
                    <a:pt x="336" y="1168"/>
                    <a:pt x="1361" y="1718"/>
                    <a:pt x="2876" y="2163"/>
                  </a:cubicBezTo>
                  <a:lnTo>
                    <a:pt x="3610" y="2163"/>
                  </a:lnTo>
                  <a:cubicBezTo>
                    <a:pt x="9906" y="2163"/>
                    <a:pt x="15599" y="1972"/>
                    <a:pt x="19695" y="1659"/>
                  </a:cubicBezTo>
                  <a:cubicBezTo>
                    <a:pt x="16352" y="626"/>
                    <a:pt x="12532" y="0"/>
                    <a:pt x="8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1"/>
            <p:cNvSpPr/>
            <p:nvPr/>
          </p:nvSpPr>
          <p:spPr>
            <a:xfrm>
              <a:off x="2975096" y="4839278"/>
              <a:ext cx="4855847" cy="399300"/>
            </a:xfrm>
            <a:custGeom>
              <a:avLst/>
              <a:gdLst/>
              <a:ahLst/>
              <a:cxnLst/>
              <a:rect l="l" t="t" r="r" b="b"/>
              <a:pathLst>
                <a:path w="190762" h="15972" extrusionOk="0">
                  <a:moveTo>
                    <a:pt x="15815" y="0"/>
                  </a:moveTo>
                  <a:cubicBezTo>
                    <a:pt x="15529" y="0"/>
                    <a:pt x="15246" y="4"/>
                    <a:pt x="14967" y="11"/>
                  </a:cubicBezTo>
                  <a:cubicBezTo>
                    <a:pt x="0" y="409"/>
                    <a:pt x="18953" y="14977"/>
                    <a:pt x="18953" y="14977"/>
                  </a:cubicBezTo>
                  <a:lnTo>
                    <a:pt x="190761" y="15971"/>
                  </a:lnTo>
                  <a:cubicBezTo>
                    <a:pt x="190761" y="15971"/>
                    <a:pt x="190228" y="14486"/>
                    <a:pt x="188967" y="12310"/>
                  </a:cubicBezTo>
                  <a:cubicBezTo>
                    <a:pt x="181227" y="14236"/>
                    <a:pt x="171582" y="15376"/>
                    <a:pt x="161128" y="15376"/>
                  </a:cubicBezTo>
                  <a:cubicBezTo>
                    <a:pt x="139208" y="15376"/>
                    <a:pt x="120851" y="10360"/>
                    <a:pt x="116118" y="3637"/>
                  </a:cubicBezTo>
                  <a:cubicBezTo>
                    <a:pt x="111473" y="4927"/>
                    <a:pt x="106809" y="6177"/>
                    <a:pt x="102037" y="7218"/>
                  </a:cubicBezTo>
                  <a:cubicBezTo>
                    <a:pt x="93848" y="11474"/>
                    <a:pt x="80757" y="14187"/>
                    <a:pt x="65929" y="14187"/>
                  </a:cubicBezTo>
                  <a:cubicBezTo>
                    <a:pt x="65315" y="14187"/>
                    <a:pt x="64698" y="14183"/>
                    <a:pt x="64079" y="14173"/>
                  </a:cubicBezTo>
                  <a:cubicBezTo>
                    <a:pt x="42557" y="13854"/>
                    <a:pt x="24531" y="7925"/>
                    <a:pt x="19300" y="155"/>
                  </a:cubicBezTo>
                  <a:cubicBezTo>
                    <a:pt x="18094" y="53"/>
                    <a:pt x="16931" y="0"/>
                    <a:pt x="158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1"/>
            <p:cNvSpPr/>
            <p:nvPr/>
          </p:nvSpPr>
          <p:spPr>
            <a:xfrm>
              <a:off x="7311375" y="4889025"/>
              <a:ext cx="414850" cy="256850"/>
            </a:xfrm>
            <a:custGeom>
              <a:avLst/>
              <a:gdLst/>
              <a:ahLst/>
              <a:cxnLst/>
              <a:rect l="l" t="t" r="r" b="b"/>
              <a:pathLst>
                <a:path w="16594" h="10274" extrusionOk="0">
                  <a:moveTo>
                    <a:pt x="12824" y="0"/>
                  </a:moveTo>
                  <a:cubicBezTo>
                    <a:pt x="12108" y="0"/>
                    <a:pt x="11801" y="2534"/>
                    <a:pt x="11669" y="4584"/>
                  </a:cubicBezTo>
                  <a:lnTo>
                    <a:pt x="11669" y="4584"/>
                  </a:lnTo>
                  <a:cubicBezTo>
                    <a:pt x="11623" y="4022"/>
                    <a:pt x="11505" y="3551"/>
                    <a:pt x="11253" y="3407"/>
                  </a:cubicBezTo>
                  <a:cubicBezTo>
                    <a:pt x="11216" y="3385"/>
                    <a:pt x="11178" y="3375"/>
                    <a:pt x="11140" y="3375"/>
                  </a:cubicBezTo>
                  <a:cubicBezTo>
                    <a:pt x="10431" y="3375"/>
                    <a:pt x="9685" y="6942"/>
                    <a:pt x="9685" y="6942"/>
                  </a:cubicBezTo>
                  <a:cubicBezTo>
                    <a:pt x="9685" y="6942"/>
                    <a:pt x="10091" y="2168"/>
                    <a:pt x="9419" y="1740"/>
                  </a:cubicBezTo>
                  <a:cubicBezTo>
                    <a:pt x="9391" y="1723"/>
                    <a:pt x="9363" y="1715"/>
                    <a:pt x="9334" y="1715"/>
                  </a:cubicBezTo>
                  <a:cubicBezTo>
                    <a:pt x="8665" y="1715"/>
                    <a:pt x="7661" y="6200"/>
                    <a:pt x="7661" y="6200"/>
                  </a:cubicBezTo>
                  <a:cubicBezTo>
                    <a:pt x="7661" y="6200"/>
                    <a:pt x="8072" y="1295"/>
                    <a:pt x="7100" y="988"/>
                  </a:cubicBezTo>
                  <a:cubicBezTo>
                    <a:pt x="7077" y="981"/>
                    <a:pt x="7055" y="977"/>
                    <a:pt x="7032" y="977"/>
                  </a:cubicBezTo>
                  <a:cubicBezTo>
                    <a:pt x="6281" y="977"/>
                    <a:pt x="6045" y="4968"/>
                    <a:pt x="5984" y="6421"/>
                  </a:cubicBezTo>
                  <a:lnTo>
                    <a:pt x="5984" y="6421"/>
                  </a:lnTo>
                  <a:cubicBezTo>
                    <a:pt x="6007" y="5367"/>
                    <a:pt x="5976" y="3081"/>
                    <a:pt x="5277" y="3054"/>
                  </a:cubicBezTo>
                  <a:cubicBezTo>
                    <a:pt x="5273" y="3054"/>
                    <a:pt x="5269" y="3054"/>
                    <a:pt x="5264" y="3054"/>
                  </a:cubicBezTo>
                  <a:cubicBezTo>
                    <a:pt x="4365" y="3054"/>
                    <a:pt x="4531" y="6750"/>
                    <a:pt x="4531" y="6750"/>
                  </a:cubicBezTo>
                  <a:cubicBezTo>
                    <a:pt x="4531" y="6750"/>
                    <a:pt x="4120" y="1543"/>
                    <a:pt x="3067" y="1242"/>
                  </a:cubicBezTo>
                  <a:cubicBezTo>
                    <a:pt x="3039" y="1234"/>
                    <a:pt x="3013" y="1230"/>
                    <a:pt x="2989" y="1230"/>
                  </a:cubicBezTo>
                  <a:cubicBezTo>
                    <a:pt x="2058" y="1230"/>
                    <a:pt x="2865" y="6692"/>
                    <a:pt x="2865" y="6692"/>
                  </a:cubicBezTo>
                  <a:cubicBezTo>
                    <a:pt x="2865" y="6692"/>
                    <a:pt x="1920" y="3518"/>
                    <a:pt x="1349" y="3518"/>
                  </a:cubicBezTo>
                  <a:cubicBezTo>
                    <a:pt x="1308" y="3518"/>
                    <a:pt x="1270" y="3534"/>
                    <a:pt x="1234" y="3568"/>
                  </a:cubicBezTo>
                  <a:cubicBezTo>
                    <a:pt x="1" y="4720"/>
                    <a:pt x="1829" y="7983"/>
                    <a:pt x="2581" y="10274"/>
                  </a:cubicBezTo>
                  <a:lnTo>
                    <a:pt x="15736" y="9434"/>
                  </a:lnTo>
                  <a:cubicBezTo>
                    <a:pt x="15736" y="9434"/>
                    <a:pt x="16593" y="4673"/>
                    <a:pt x="16073" y="4384"/>
                  </a:cubicBezTo>
                  <a:cubicBezTo>
                    <a:pt x="16045" y="4369"/>
                    <a:pt x="16015" y="4362"/>
                    <a:pt x="15985" y="4362"/>
                  </a:cubicBezTo>
                  <a:cubicBezTo>
                    <a:pt x="15455" y="4362"/>
                    <a:pt x="14626" y="6595"/>
                    <a:pt x="14626" y="6595"/>
                  </a:cubicBezTo>
                  <a:cubicBezTo>
                    <a:pt x="14626" y="6595"/>
                    <a:pt x="15135" y="3151"/>
                    <a:pt x="14615" y="2868"/>
                  </a:cubicBezTo>
                  <a:cubicBezTo>
                    <a:pt x="14598" y="2859"/>
                    <a:pt x="14581" y="2854"/>
                    <a:pt x="14564" y="2854"/>
                  </a:cubicBezTo>
                  <a:cubicBezTo>
                    <a:pt x="14041" y="2854"/>
                    <a:pt x="13250" y="6942"/>
                    <a:pt x="13250" y="6942"/>
                  </a:cubicBezTo>
                  <a:cubicBezTo>
                    <a:pt x="13250" y="6942"/>
                    <a:pt x="14181" y="323"/>
                    <a:pt x="12903" y="10"/>
                  </a:cubicBezTo>
                  <a:cubicBezTo>
                    <a:pt x="12876" y="4"/>
                    <a:pt x="12850" y="0"/>
                    <a:pt x="12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1"/>
            <p:cNvSpPr/>
            <p:nvPr/>
          </p:nvSpPr>
          <p:spPr>
            <a:xfrm>
              <a:off x="3594000" y="5117225"/>
              <a:ext cx="4260225" cy="249350"/>
            </a:xfrm>
            <a:custGeom>
              <a:avLst/>
              <a:gdLst/>
              <a:ahLst/>
              <a:cxnLst/>
              <a:rect l="l" t="t" r="r" b="b"/>
              <a:pathLst>
                <a:path w="170409" h="9974" extrusionOk="0">
                  <a:moveTo>
                    <a:pt x="0" y="0"/>
                  </a:moveTo>
                  <a:lnTo>
                    <a:pt x="0" y="9974"/>
                  </a:lnTo>
                  <a:lnTo>
                    <a:pt x="170409" y="9974"/>
                  </a:lnTo>
                  <a:lnTo>
                    <a:pt x="1704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1"/>
            <p:cNvSpPr/>
            <p:nvPr/>
          </p:nvSpPr>
          <p:spPr>
            <a:xfrm>
              <a:off x="3594000" y="5117225"/>
              <a:ext cx="4260225" cy="249350"/>
            </a:xfrm>
            <a:custGeom>
              <a:avLst/>
              <a:gdLst/>
              <a:ahLst/>
              <a:cxnLst/>
              <a:rect l="l" t="t" r="r" b="b"/>
              <a:pathLst>
                <a:path w="170409" h="9974" extrusionOk="0">
                  <a:moveTo>
                    <a:pt x="0" y="0"/>
                  </a:moveTo>
                  <a:lnTo>
                    <a:pt x="0" y="9974"/>
                  </a:lnTo>
                  <a:lnTo>
                    <a:pt x="170409" y="9974"/>
                  </a:lnTo>
                  <a:lnTo>
                    <a:pt x="170177" y="1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1"/>
            <p:cNvSpPr/>
            <p:nvPr/>
          </p:nvSpPr>
          <p:spPr>
            <a:xfrm>
              <a:off x="3492325" y="5165375"/>
              <a:ext cx="4263975" cy="309550"/>
            </a:xfrm>
            <a:custGeom>
              <a:avLst/>
              <a:gdLst/>
              <a:ahLst/>
              <a:cxnLst/>
              <a:rect l="l" t="t" r="r" b="b"/>
              <a:pathLst>
                <a:path w="170559" h="12382" extrusionOk="0">
                  <a:moveTo>
                    <a:pt x="198" y="0"/>
                  </a:moveTo>
                  <a:lnTo>
                    <a:pt x="0" y="8510"/>
                  </a:lnTo>
                  <a:lnTo>
                    <a:pt x="170367" y="12381"/>
                  </a:lnTo>
                  <a:lnTo>
                    <a:pt x="170559" y="3864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1"/>
            <p:cNvSpPr/>
            <p:nvPr/>
          </p:nvSpPr>
          <p:spPr>
            <a:xfrm>
              <a:off x="3322588" y="5119675"/>
              <a:ext cx="243875" cy="175325"/>
            </a:xfrm>
            <a:custGeom>
              <a:avLst/>
              <a:gdLst/>
              <a:ahLst/>
              <a:cxnLst/>
              <a:rect l="l" t="t" r="r" b="b"/>
              <a:pathLst>
                <a:path w="9755" h="7013" extrusionOk="0">
                  <a:moveTo>
                    <a:pt x="3650" y="1"/>
                  </a:moveTo>
                  <a:cubicBezTo>
                    <a:pt x="3650" y="2"/>
                    <a:pt x="2552" y="4172"/>
                    <a:pt x="3223" y="5745"/>
                  </a:cubicBezTo>
                  <a:cubicBezTo>
                    <a:pt x="3223" y="5745"/>
                    <a:pt x="1511" y="3477"/>
                    <a:pt x="1372" y="1366"/>
                  </a:cubicBezTo>
                  <a:lnTo>
                    <a:pt x="1372" y="1366"/>
                  </a:lnTo>
                  <a:cubicBezTo>
                    <a:pt x="1372" y="1366"/>
                    <a:pt x="921" y="4004"/>
                    <a:pt x="2037" y="6046"/>
                  </a:cubicBezTo>
                  <a:cubicBezTo>
                    <a:pt x="2037" y="6046"/>
                    <a:pt x="325" y="4148"/>
                    <a:pt x="18" y="1961"/>
                  </a:cubicBezTo>
                  <a:lnTo>
                    <a:pt x="18" y="1961"/>
                  </a:lnTo>
                  <a:cubicBezTo>
                    <a:pt x="18" y="1962"/>
                    <a:pt x="0" y="4577"/>
                    <a:pt x="1632" y="7013"/>
                  </a:cubicBezTo>
                  <a:lnTo>
                    <a:pt x="7915" y="6839"/>
                  </a:lnTo>
                  <a:cubicBezTo>
                    <a:pt x="8048" y="5653"/>
                    <a:pt x="7602" y="4548"/>
                    <a:pt x="9754" y="1285"/>
                  </a:cubicBezTo>
                  <a:lnTo>
                    <a:pt x="9754" y="1285"/>
                  </a:lnTo>
                  <a:cubicBezTo>
                    <a:pt x="9754" y="1286"/>
                    <a:pt x="6851" y="4508"/>
                    <a:pt x="6387" y="5491"/>
                  </a:cubicBezTo>
                  <a:cubicBezTo>
                    <a:pt x="6387" y="5491"/>
                    <a:pt x="5792" y="2783"/>
                    <a:pt x="6763" y="278"/>
                  </a:cubicBezTo>
                  <a:lnTo>
                    <a:pt x="6763" y="278"/>
                  </a:lnTo>
                  <a:cubicBezTo>
                    <a:pt x="6763" y="279"/>
                    <a:pt x="4536" y="4391"/>
                    <a:pt x="4715" y="5693"/>
                  </a:cubicBezTo>
                  <a:cubicBezTo>
                    <a:pt x="4715" y="5693"/>
                    <a:pt x="2956" y="3072"/>
                    <a:pt x="3650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1"/>
            <p:cNvSpPr/>
            <p:nvPr/>
          </p:nvSpPr>
          <p:spPr>
            <a:xfrm>
              <a:off x="3443513" y="5017825"/>
              <a:ext cx="257600" cy="321300"/>
            </a:xfrm>
            <a:custGeom>
              <a:avLst/>
              <a:gdLst/>
              <a:ahLst/>
              <a:cxnLst/>
              <a:rect l="l" t="t" r="r" b="b"/>
              <a:pathLst>
                <a:path w="10304" h="12852" extrusionOk="0">
                  <a:moveTo>
                    <a:pt x="5600" y="1"/>
                  </a:moveTo>
                  <a:lnTo>
                    <a:pt x="5600" y="1"/>
                  </a:lnTo>
                  <a:cubicBezTo>
                    <a:pt x="5600" y="3"/>
                    <a:pt x="3483" y="6487"/>
                    <a:pt x="3795" y="9872"/>
                  </a:cubicBezTo>
                  <a:cubicBezTo>
                    <a:pt x="3795" y="9872"/>
                    <a:pt x="2471" y="4902"/>
                    <a:pt x="3014" y="1205"/>
                  </a:cubicBezTo>
                  <a:lnTo>
                    <a:pt x="3014" y="1205"/>
                  </a:lnTo>
                  <a:cubicBezTo>
                    <a:pt x="3013" y="1205"/>
                    <a:pt x="1528" y="5781"/>
                    <a:pt x="2158" y="10449"/>
                  </a:cubicBezTo>
                  <a:cubicBezTo>
                    <a:pt x="2158" y="10449"/>
                    <a:pt x="666" y="5931"/>
                    <a:pt x="1227" y="1691"/>
                  </a:cubicBezTo>
                  <a:lnTo>
                    <a:pt x="1227" y="1691"/>
                  </a:lnTo>
                  <a:cubicBezTo>
                    <a:pt x="1226" y="1692"/>
                    <a:pt x="1" y="6777"/>
                    <a:pt x="1146" y="12851"/>
                  </a:cubicBezTo>
                  <a:lnTo>
                    <a:pt x="8637" y="12457"/>
                  </a:lnTo>
                  <a:cubicBezTo>
                    <a:pt x="8840" y="10102"/>
                    <a:pt x="8527" y="8043"/>
                    <a:pt x="10303" y="3455"/>
                  </a:cubicBezTo>
                  <a:lnTo>
                    <a:pt x="10303" y="3455"/>
                  </a:lnTo>
                  <a:cubicBezTo>
                    <a:pt x="10303" y="3456"/>
                    <a:pt x="7857" y="7858"/>
                    <a:pt x="7307" y="9645"/>
                  </a:cubicBezTo>
                  <a:cubicBezTo>
                    <a:pt x="7307" y="9645"/>
                    <a:pt x="7099" y="4740"/>
                    <a:pt x="8158" y="1367"/>
                  </a:cubicBezTo>
                  <a:lnTo>
                    <a:pt x="8158" y="1367"/>
                  </a:lnTo>
                  <a:cubicBezTo>
                    <a:pt x="8158" y="1368"/>
                    <a:pt x="5624" y="7285"/>
                    <a:pt x="5537" y="9894"/>
                  </a:cubicBezTo>
                  <a:lnTo>
                    <a:pt x="5537" y="9894"/>
                  </a:lnTo>
                  <a:cubicBezTo>
                    <a:pt x="5537" y="9894"/>
                    <a:pt x="4247" y="4537"/>
                    <a:pt x="5600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1"/>
            <p:cNvSpPr/>
            <p:nvPr/>
          </p:nvSpPr>
          <p:spPr>
            <a:xfrm>
              <a:off x="3600138" y="5050250"/>
              <a:ext cx="268900" cy="309700"/>
            </a:xfrm>
            <a:custGeom>
              <a:avLst/>
              <a:gdLst/>
              <a:ahLst/>
              <a:cxnLst/>
              <a:rect l="l" t="t" r="r" b="b"/>
              <a:pathLst>
                <a:path w="10756" h="12388" extrusionOk="0">
                  <a:moveTo>
                    <a:pt x="5114" y="1"/>
                  </a:moveTo>
                  <a:lnTo>
                    <a:pt x="5114" y="1"/>
                  </a:lnTo>
                  <a:cubicBezTo>
                    <a:pt x="6208" y="3940"/>
                    <a:pt x="4403" y="8395"/>
                    <a:pt x="4403" y="8395"/>
                  </a:cubicBezTo>
                  <a:cubicBezTo>
                    <a:pt x="4524" y="6012"/>
                    <a:pt x="2402" y="563"/>
                    <a:pt x="2401" y="562"/>
                  </a:cubicBezTo>
                  <a:lnTo>
                    <a:pt x="2401" y="562"/>
                  </a:lnTo>
                  <a:cubicBezTo>
                    <a:pt x="3177" y="3501"/>
                    <a:pt x="2471" y="7742"/>
                    <a:pt x="2471" y="7742"/>
                  </a:cubicBezTo>
                  <a:cubicBezTo>
                    <a:pt x="2060" y="6012"/>
                    <a:pt x="1" y="1783"/>
                    <a:pt x="0" y="1782"/>
                  </a:cubicBezTo>
                  <a:lnTo>
                    <a:pt x="0" y="1782"/>
                  </a:lnTo>
                  <a:cubicBezTo>
                    <a:pt x="1320" y="6023"/>
                    <a:pt x="741" y="7798"/>
                    <a:pt x="678" y="10062"/>
                  </a:cubicBezTo>
                  <a:lnTo>
                    <a:pt x="9245" y="12387"/>
                  </a:lnTo>
                  <a:cubicBezTo>
                    <a:pt x="10756" y="6851"/>
                    <a:pt x="9558" y="2223"/>
                    <a:pt x="9557" y="2222"/>
                  </a:cubicBezTo>
                  <a:lnTo>
                    <a:pt x="9557" y="2222"/>
                  </a:lnTo>
                  <a:cubicBezTo>
                    <a:pt x="10038" y="5942"/>
                    <a:pt x="8181" y="9749"/>
                    <a:pt x="8181" y="9749"/>
                  </a:cubicBezTo>
                  <a:cubicBezTo>
                    <a:pt x="9095" y="5612"/>
                    <a:pt x="7701" y="1459"/>
                    <a:pt x="7701" y="1459"/>
                  </a:cubicBezTo>
                  <a:lnTo>
                    <a:pt x="7701" y="1459"/>
                  </a:lnTo>
                  <a:cubicBezTo>
                    <a:pt x="8100" y="4640"/>
                    <a:pt x="6353" y="8800"/>
                    <a:pt x="6353" y="8800"/>
                  </a:cubicBezTo>
                  <a:cubicBezTo>
                    <a:pt x="6919" y="5793"/>
                    <a:pt x="5115" y="2"/>
                    <a:pt x="511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31"/>
            <p:cNvSpPr/>
            <p:nvPr/>
          </p:nvSpPr>
          <p:spPr>
            <a:xfrm>
              <a:off x="3999038" y="5092775"/>
              <a:ext cx="287425" cy="373175"/>
            </a:xfrm>
            <a:custGeom>
              <a:avLst/>
              <a:gdLst/>
              <a:ahLst/>
              <a:cxnLst/>
              <a:rect l="l" t="t" r="r" b="b"/>
              <a:pathLst>
                <a:path w="11497" h="14927" extrusionOk="0">
                  <a:moveTo>
                    <a:pt x="6434" y="1"/>
                  </a:moveTo>
                  <a:cubicBezTo>
                    <a:pt x="6249" y="4438"/>
                    <a:pt x="3085" y="8620"/>
                    <a:pt x="3085" y="8620"/>
                  </a:cubicBezTo>
                  <a:cubicBezTo>
                    <a:pt x="3900" y="6335"/>
                    <a:pt x="3646" y="771"/>
                    <a:pt x="3646" y="770"/>
                  </a:cubicBezTo>
                  <a:lnTo>
                    <a:pt x="3646" y="770"/>
                  </a:lnTo>
                  <a:cubicBezTo>
                    <a:pt x="3454" y="3675"/>
                    <a:pt x="1748" y="7521"/>
                    <a:pt x="1748" y="7521"/>
                  </a:cubicBezTo>
                  <a:cubicBezTo>
                    <a:pt x="1898" y="5896"/>
                    <a:pt x="1499" y="1956"/>
                    <a:pt x="1499" y="1956"/>
                  </a:cubicBezTo>
                  <a:cubicBezTo>
                    <a:pt x="1371" y="5792"/>
                    <a:pt x="562" y="7203"/>
                    <a:pt x="1" y="9042"/>
                  </a:cubicBezTo>
                  <a:lnTo>
                    <a:pt x="6637" y="14927"/>
                  </a:lnTo>
                  <a:cubicBezTo>
                    <a:pt x="11195" y="9159"/>
                    <a:pt x="11496" y="2627"/>
                    <a:pt x="11496" y="2626"/>
                  </a:cubicBezTo>
                  <a:lnTo>
                    <a:pt x="11496" y="2626"/>
                  </a:lnTo>
                  <a:cubicBezTo>
                    <a:pt x="10472" y="7683"/>
                    <a:pt x="6375" y="11432"/>
                    <a:pt x="6375" y="11432"/>
                  </a:cubicBezTo>
                  <a:cubicBezTo>
                    <a:pt x="9211" y="6978"/>
                    <a:pt x="9048" y="1598"/>
                    <a:pt x="9048" y="1597"/>
                  </a:cubicBezTo>
                  <a:lnTo>
                    <a:pt x="9048" y="1597"/>
                  </a:lnTo>
                  <a:cubicBezTo>
                    <a:pt x="8262" y="5549"/>
                    <a:pt x="4744" y="9656"/>
                    <a:pt x="4744" y="9656"/>
                  </a:cubicBezTo>
                  <a:cubicBezTo>
                    <a:pt x="6375" y="6626"/>
                    <a:pt x="6434" y="3"/>
                    <a:pt x="643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31"/>
            <p:cNvSpPr/>
            <p:nvPr/>
          </p:nvSpPr>
          <p:spPr>
            <a:xfrm>
              <a:off x="3787863" y="5077025"/>
              <a:ext cx="268900" cy="306625"/>
            </a:xfrm>
            <a:custGeom>
              <a:avLst/>
              <a:gdLst/>
              <a:ahLst/>
              <a:cxnLst/>
              <a:rect l="l" t="t" r="r" b="b"/>
              <a:pathLst>
                <a:path w="10756" h="12265" extrusionOk="0">
                  <a:moveTo>
                    <a:pt x="4155" y="0"/>
                  </a:moveTo>
                  <a:lnTo>
                    <a:pt x="4155" y="0"/>
                  </a:lnTo>
                  <a:cubicBezTo>
                    <a:pt x="5028" y="3737"/>
                    <a:pt x="3050" y="8296"/>
                    <a:pt x="3050" y="8296"/>
                  </a:cubicBezTo>
                  <a:cubicBezTo>
                    <a:pt x="3270" y="6121"/>
                    <a:pt x="1731" y="1614"/>
                    <a:pt x="1730" y="1614"/>
                  </a:cubicBezTo>
                  <a:lnTo>
                    <a:pt x="1730" y="1614"/>
                  </a:lnTo>
                  <a:cubicBezTo>
                    <a:pt x="2234" y="4084"/>
                    <a:pt x="1546" y="7856"/>
                    <a:pt x="1546" y="7856"/>
                  </a:cubicBezTo>
                  <a:cubicBezTo>
                    <a:pt x="1297" y="6462"/>
                    <a:pt x="1" y="3350"/>
                    <a:pt x="0" y="3349"/>
                  </a:cubicBezTo>
                  <a:lnTo>
                    <a:pt x="0" y="3349"/>
                  </a:lnTo>
                  <a:cubicBezTo>
                    <a:pt x="782" y="6561"/>
                    <a:pt x="360" y="8006"/>
                    <a:pt x="267" y="9725"/>
                  </a:cubicBezTo>
                  <a:lnTo>
                    <a:pt x="7852" y="12265"/>
                  </a:lnTo>
                  <a:cubicBezTo>
                    <a:pt x="10755" y="5902"/>
                    <a:pt x="9506" y="400"/>
                    <a:pt x="9506" y="399"/>
                  </a:cubicBezTo>
                  <a:lnTo>
                    <a:pt x="9506" y="399"/>
                  </a:lnTo>
                  <a:cubicBezTo>
                    <a:pt x="9732" y="4940"/>
                    <a:pt x="6787" y="9464"/>
                    <a:pt x="6787" y="9464"/>
                  </a:cubicBezTo>
                  <a:cubicBezTo>
                    <a:pt x="8390" y="4796"/>
                    <a:pt x="6972" y="410"/>
                    <a:pt x="6972" y="410"/>
                  </a:cubicBezTo>
                  <a:lnTo>
                    <a:pt x="6972" y="410"/>
                  </a:lnTo>
                  <a:cubicBezTo>
                    <a:pt x="7169" y="3945"/>
                    <a:pt x="4843" y="8567"/>
                    <a:pt x="4843" y="8567"/>
                  </a:cubicBezTo>
                  <a:cubicBezTo>
                    <a:pt x="5658" y="5496"/>
                    <a:pt x="4155" y="2"/>
                    <a:pt x="4155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31"/>
            <p:cNvSpPr/>
            <p:nvPr/>
          </p:nvSpPr>
          <p:spPr>
            <a:xfrm>
              <a:off x="6988825" y="5290175"/>
              <a:ext cx="303600" cy="270500"/>
            </a:xfrm>
            <a:custGeom>
              <a:avLst/>
              <a:gdLst/>
              <a:ahLst/>
              <a:cxnLst/>
              <a:rect l="l" t="t" r="r" b="b"/>
              <a:pathLst>
                <a:path w="12144" h="10820" extrusionOk="0">
                  <a:moveTo>
                    <a:pt x="8383" y="0"/>
                  </a:moveTo>
                  <a:cubicBezTo>
                    <a:pt x="8382" y="2"/>
                    <a:pt x="6590" y="6122"/>
                    <a:pt x="7116" y="7719"/>
                  </a:cubicBezTo>
                  <a:cubicBezTo>
                    <a:pt x="7116" y="7719"/>
                    <a:pt x="4246" y="5057"/>
                    <a:pt x="4398" y="742"/>
                  </a:cubicBezTo>
                  <a:lnTo>
                    <a:pt x="4398" y="742"/>
                  </a:lnTo>
                  <a:cubicBezTo>
                    <a:pt x="4397" y="744"/>
                    <a:pt x="3992" y="6678"/>
                    <a:pt x="5247" y="8442"/>
                  </a:cubicBezTo>
                  <a:cubicBezTo>
                    <a:pt x="5247" y="8442"/>
                    <a:pt x="2430" y="6203"/>
                    <a:pt x="1712" y="3431"/>
                  </a:cubicBezTo>
                  <a:lnTo>
                    <a:pt x="1712" y="3431"/>
                  </a:lnTo>
                  <a:cubicBezTo>
                    <a:pt x="1712" y="3432"/>
                    <a:pt x="1771" y="7164"/>
                    <a:pt x="3778" y="9367"/>
                  </a:cubicBezTo>
                  <a:cubicBezTo>
                    <a:pt x="3778" y="9367"/>
                    <a:pt x="996" y="7620"/>
                    <a:pt x="0" y="4798"/>
                  </a:cubicBezTo>
                  <a:lnTo>
                    <a:pt x="0" y="4798"/>
                  </a:lnTo>
                  <a:cubicBezTo>
                    <a:pt x="0" y="4799"/>
                    <a:pt x="660" y="8344"/>
                    <a:pt x="3483" y="10820"/>
                  </a:cubicBezTo>
                  <a:lnTo>
                    <a:pt x="11241" y="7811"/>
                  </a:lnTo>
                  <a:cubicBezTo>
                    <a:pt x="11132" y="6283"/>
                    <a:pt x="10368" y="5087"/>
                    <a:pt x="12144" y="238"/>
                  </a:cubicBezTo>
                  <a:lnTo>
                    <a:pt x="12144" y="238"/>
                  </a:lnTo>
                  <a:cubicBezTo>
                    <a:pt x="12143" y="239"/>
                    <a:pt x="9459" y="5330"/>
                    <a:pt x="9124" y="6758"/>
                  </a:cubicBezTo>
                  <a:cubicBezTo>
                    <a:pt x="9124" y="6758"/>
                    <a:pt x="7776" y="3554"/>
                    <a:pt x="8383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31"/>
            <p:cNvSpPr/>
            <p:nvPr/>
          </p:nvSpPr>
          <p:spPr>
            <a:xfrm>
              <a:off x="7152975" y="5124275"/>
              <a:ext cx="278000" cy="442625"/>
            </a:xfrm>
            <a:custGeom>
              <a:avLst/>
              <a:gdLst/>
              <a:ahLst/>
              <a:cxnLst/>
              <a:rect l="l" t="t" r="r" b="b"/>
              <a:pathLst>
                <a:path w="11120" h="17705" extrusionOk="0">
                  <a:moveTo>
                    <a:pt x="5191" y="1"/>
                  </a:moveTo>
                  <a:cubicBezTo>
                    <a:pt x="5190" y="5"/>
                    <a:pt x="4161" y="8784"/>
                    <a:pt x="5271" y="12868"/>
                  </a:cubicBezTo>
                  <a:cubicBezTo>
                    <a:pt x="5271" y="12868"/>
                    <a:pt x="2604" y="7141"/>
                    <a:pt x="2414" y="2257"/>
                  </a:cubicBezTo>
                  <a:lnTo>
                    <a:pt x="2414" y="2257"/>
                  </a:lnTo>
                  <a:cubicBezTo>
                    <a:pt x="2413" y="2258"/>
                    <a:pt x="1661" y="8605"/>
                    <a:pt x="3483" y="14251"/>
                  </a:cubicBezTo>
                  <a:cubicBezTo>
                    <a:pt x="3483" y="14251"/>
                    <a:pt x="636" y="9114"/>
                    <a:pt x="336" y="3443"/>
                  </a:cubicBezTo>
                  <a:lnTo>
                    <a:pt x="336" y="3443"/>
                  </a:lnTo>
                  <a:cubicBezTo>
                    <a:pt x="336" y="3445"/>
                    <a:pt x="1" y="10456"/>
                    <a:pt x="2823" y="17704"/>
                  </a:cubicBezTo>
                  <a:lnTo>
                    <a:pt x="11119" y="14077"/>
                  </a:lnTo>
                  <a:cubicBezTo>
                    <a:pt x="10860" y="11231"/>
                    <a:pt x="10113" y="8905"/>
                    <a:pt x="11057" y="2900"/>
                  </a:cubicBezTo>
                  <a:lnTo>
                    <a:pt x="11057" y="2900"/>
                  </a:lnTo>
                  <a:cubicBezTo>
                    <a:pt x="11057" y="2901"/>
                    <a:pt x="9362" y="8911"/>
                    <a:pt x="9141" y="11248"/>
                  </a:cubicBezTo>
                  <a:cubicBezTo>
                    <a:pt x="9141" y="11248"/>
                    <a:pt x="7898" y="5405"/>
                    <a:pt x="8349" y="991"/>
                  </a:cubicBezTo>
                  <a:lnTo>
                    <a:pt x="8349" y="991"/>
                  </a:lnTo>
                  <a:cubicBezTo>
                    <a:pt x="8349" y="993"/>
                    <a:pt x="6793" y="9004"/>
                    <a:pt x="7250" y="12214"/>
                  </a:cubicBezTo>
                  <a:cubicBezTo>
                    <a:pt x="7250" y="12214"/>
                    <a:pt x="4628" y="6081"/>
                    <a:pt x="5191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31"/>
            <p:cNvSpPr/>
            <p:nvPr/>
          </p:nvSpPr>
          <p:spPr>
            <a:xfrm>
              <a:off x="7318300" y="5125600"/>
              <a:ext cx="296375" cy="334550"/>
            </a:xfrm>
            <a:custGeom>
              <a:avLst/>
              <a:gdLst/>
              <a:ahLst/>
              <a:cxnLst/>
              <a:rect l="l" t="t" r="r" b="b"/>
              <a:pathLst>
                <a:path w="11855" h="13382" extrusionOk="0">
                  <a:moveTo>
                    <a:pt x="5126" y="1"/>
                  </a:moveTo>
                  <a:cubicBezTo>
                    <a:pt x="7000" y="4305"/>
                    <a:pt x="6046" y="10049"/>
                    <a:pt x="6046" y="10049"/>
                  </a:cubicBezTo>
                  <a:cubicBezTo>
                    <a:pt x="5710" y="7227"/>
                    <a:pt x="2390" y="1396"/>
                    <a:pt x="2389" y="1395"/>
                  </a:cubicBezTo>
                  <a:lnTo>
                    <a:pt x="2389" y="1395"/>
                  </a:lnTo>
                  <a:cubicBezTo>
                    <a:pt x="3812" y="4692"/>
                    <a:pt x="3929" y="9958"/>
                    <a:pt x="3929" y="9958"/>
                  </a:cubicBezTo>
                  <a:cubicBezTo>
                    <a:pt x="3142" y="8042"/>
                    <a:pt x="1" y="3582"/>
                    <a:pt x="1" y="3582"/>
                  </a:cubicBezTo>
                  <a:lnTo>
                    <a:pt x="1" y="3582"/>
                  </a:lnTo>
                  <a:cubicBezTo>
                    <a:pt x="2349" y="8308"/>
                    <a:pt x="2089" y="10645"/>
                    <a:pt x="2488" y="13382"/>
                  </a:cubicBezTo>
                  <a:lnTo>
                    <a:pt x="11461" y="12855"/>
                  </a:lnTo>
                  <a:cubicBezTo>
                    <a:pt x="11854" y="6261"/>
                    <a:pt x="9916" y="1420"/>
                    <a:pt x="9916" y="1418"/>
                  </a:cubicBezTo>
                  <a:lnTo>
                    <a:pt x="9916" y="1418"/>
                  </a:lnTo>
                  <a:cubicBezTo>
                    <a:pt x="11032" y="5462"/>
                    <a:pt x="9998" y="10298"/>
                    <a:pt x="9998" y="10298"/>
                  </a:cubicBezTo>
                  <a:cubicBezTo>
                    <a:pt x="10102" y="5376"/>
                    <a:pt x="7996" y="1037"/>
                    <a:pt x="7996" y="1037"/>
                  </a:cubicBezTo>
                  <a:lnTo>
                    <a:pt x="7996" y="1037"/>
                  </a:lnTo>
                  <a:cubicBezTo>
                    <a:pt x="8979" y="4559"/>
                    <a:pt x="8065" y="9841"/>
                    <a:pt x="8065" y="9841"/>
                  </a:cubicBezTo>
                  <a:cubicBezTo>
                    <a:pt x="8047" y="6226"/>
                    <a:pt x="5127" y="3"/>
                    <a:pt x="5126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31"/>
            <p:cNvSpPr/>
            <p:nvPr/>
          </p:nvSpPr>
          <p:spPr>
            <a:xfrm>
              <a:off x="7743525" y="5073400"/>
              <a:ext cx="210900" cy="372000"/>
            </a:xfrm>
            <a:custGeom>
              <a:avLst/>
              <a:gdLst/>
              <a:ahLst/>
              <a:cxnLst/>
              <a:rect l="l" t="t" r="r" b="b"/>
              <a:pathLst>
                <a:path w="8436" h="14880" extrusionOk="0">
                  <a:moveTo>
                    <a:pt x="3668" y="0"/>
                  </a:moveTo>
                  <a:cubicBezTo>
                    <a:pt x="4201" y="4548"/>
                    <a:pt x="2401" y="9627"/>
                    <a:pt x="2401" y="9627"/>
                  </a:cubicBezTo>
                  <a:cubicBezTo>
                    <a:pt x="2685" y="7064"/>
                    <a:pt x="1626" y="1390"/>
                    <a:pt x="1625" y="1389"/>
                  </a:cubicBezTo>
                  <a:lnTo>
                    <a:pt x="1625" y="1389"/>
                  </a:lnTo>
                  <a:cubicBezTo>
                    <a:pt x="1927" y="4444"/>
                    <a:pt x="1174" y="8880"/>
                    <a:pt x="1174" y="8880"/>
                  </a:cubicBezTo>
                  <a:cubicBezTo>
                    <a:pt x="1035" y="7144"/>
                    <a:pt x="82" y="3126"/>
                    <a:pt x="81" y="3125"/>
                  </a:cubicBezTo>
                  <a:lnTo>
                    <a:pt x="81" y="3125"/>
                  </a:lnTo>
                  <a:cubicBezTo>
                    <a:pt x="591" y="7179"/>
                    <a:pt x="162" y="8880"/>
                    <a:pt x="1" y="10975"/>
                  </a:cubicBezTo>
                  <a:lnTo>
                    <a:pt x="6023" y="14879"/>
                  </a:lnTo>
                  <a:cubicBezTo>
                    <a:pt x="8435" y="7978"/>
                    <a:pt x="7735" y="1581"/>
                    <a:pt x="7735" y="1579"/>
                  </a:cubicBezTo>
                  <a:lnTo>
                    <a:pt x="7735" y="1579"/>
                  </a:lnTo>
                  <a:cubicBezTo>
                    <a:pt x="7729" y="6735"/>
                    <a:pt x="5328" y="11512"/>
                    <a:pt x="5328" y="11512"/>
                  </a:cubicBezTo>
                  <a:cubicBezTo>
                    <a:pt x="6740" y="6359"/>
                    <a:pt x="5849" y="1078"/>
                    <a:pt x="5849" y="1077"/>
                  </a:cubicBezTo>
                  <a:lnTo>
                    <a:pt x="5849" y="1077"/>
                  </a:lnTo>
                  <a:cubicBezTo>
                    <a:pt x="5849" y="5173"/>
                    <a:pt x="3841" y="10206"/>
                    <a:pt x="3841" y="10206"/>
                  </a:cubicBezTo>
                  <a:cubicBezTo>
                    <a:pt x="4617" y="6717"/>
                    <a:pt x="3668" y="4"/>
                    <a:pt x="3668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31"/>
            <p:cNvSpPr/>
            <p:nvPr/>
          </p:nvSpPr>
          <p:spPr>
            <a:xfrm>
              <a:off x="7527450" y="5096100"/>
              <a:ext cx="247750" cy="324125"/>
            </a:xfrm>
            <a:custGeom>
              <a:avLst/>
              <a:gdLst/>
              <a:ahLst/>
              <a:cxnLst/>
              <a:rect l="l" t="t" r="r" b="b"/>
              <a:pathLst>
                <a:path w="9910" h="12965" extrusionOk="0">
                  <a:moveTo>
                    <a:pt x="8006" y="0"/>
                  </a:moveTo>
                  <a:lnTo>
                    <a:pt x="8006" y="0"/>
                  </a:lnTo>
                  <a:cubicBezTo>
                    <a:pt x="8933" y="4744"/>
                    <a:pt x="7221" y="10361"/>
                    <a:pt x="7221" y="10361"/>
                  </a:cubicBezTo>
                  <a:cubicBezTo>
                    <a:pt x="7798" y="4941"/>
                    <a:pt x="5867" y="579"/>
                    <a:pt x="5867" y="578"/>
                  </a:cubicBezTo>
                  <a:lnTo>
                    <a:pt x="5867" y="578"/>
                  </a:lnTo>
                  <a:cubicBezTo>
                    <a:pt x="6623" y="4351"/>
                    <a:pt x="5397" y="10003"/>
                    <a:pt x="5397" y="10003"/>
                  </a:cubicBezTo>
                  <a:cubicBezTo>
                    <a:pt x="5582" y="6434"/>
                    <a:pt x="3292" y="796"/>
                    <a:pt x="3291" y="793"/>
                  </a:cubicBezTo>
                  <a:lnTo>
                    <a:pt x="3291" y="793"/>
                  </a:lnTo>
                  <a:cubicBezTo>
                    <a:pt x="4727" y="4692"/>
                    <a:pt x="3755" y="10275"/>
                    <a:pt x="3755" y="10275"/>
                  </a:cubicBezTo>
                  <a:cubicBezTo>
                    <a:pt x="3569" y="7811"/>
                    <a:pt x="1331" y="3212"/>
                    <a:pt x="1331" y="3211"/>
                  </a:cubicBezTo>
                  <a:lnTo>
                    <a:pt x="1331" y="3211"/>
                  </a:lnTo>
                  <a:cubicBezTo>
                    <a:pt x="2257" y="5849"/>
                    <a:pt x="2297" y="10275"/>
                    <a:pt x="2297" y="10275"/>
                  </a:cubicBezTo>
                  <a:cubicBezTo>
                    <a:pt x="1811" y="8788"/>
                    <a:pt x="1" y="5659"/>
                    <a:pt x="0" y="5659"/>
                  </a:cubicBezTo>
                  <a:lnTo>
                    <a:pt x="0" y="5659"/>
                  </a:lnTo>
                  <a:cubicBezTo>
                    <a:pt x="1342" y="9060"/>
                    <a:pt x="1208" y="10831"/>
                    <a:pt x="1435" y="12786"/>
                  </a:cubicBezTo>
                  <a:lnTo>
                    <a:pt x="8567" y="12965"/>
                  </a:lnTo>
                  <a:cubicBezTo>
                    <a:pt x="9910" y="5480"/>
                    <a:pt x="8007" y="2"/>
                    <a:pt x="800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&amp; Photo">
  <p:cSld name="CUSTOM_3_1_1">
    <p:bg>
      <p:bgPr>
        <a:solidFill>
          <a:schemeClr val="lt1"/>
        </a:solidFill>
        <a:effectLst/>
      </p:bgPr>
    </p:bg>
    <p:spTree>
      <p:nvGrpSpPr>
        <p:cNvPr id="1" name="Shape 2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7" name="Google Shape;2727;p32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8" name="Google Shape;2728;p32"/>
          <p:cNvSpPr txBox="1">
            <a:spLocks noGrp="1"/>
          </p:cNvSpPr>
          <p:nvPr>
            <p:ph type="title"/>
          </p:nvPr>
        </p:nvSpPr>
        <p:spPr>
          <a:xfrm>
            <a:off x="125700" y="125600"/>
            <a:ext cx="4580100" cy="16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29" name="Google Shape;2729;p32"/>
          <p:cNvSpPr>
            <a:spLocks noGrp="1"/>
          </p:cNvSpPr>
          <p:nvPr>
            <p:ph type="pic" idx="2"/>
          </p:nvPr>
        </p:nvSpPr>
        <p:spPr>
          <a:xfrm>
            <a:off x="5033900" y="125600"/>
            <a:ext cx="3984300" cy="4575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730" name="Google Shape;2730;p32"/>
          <p:cNvSpPr txBox="1">
            <a:spLocks noGrp="1"/>
          </p:cNvSpPr>
          <p:nvPr>
            <p:ph type="subTitle" idx="1"/>
          </p:nvPr>
        </p:nvSpPr>
        <p:spPr>
          <a:xfrm>
            <a:off x="251400" y="2512475"/>
            <a:ext cx="21405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31" name="Google Shape;2731;p32"/>
          <p:cNvSpPr txBox="1">
            <a:spLocks noGrp="1"/>
          </p:cNvSpPr>
          <p:nvPr>
            <p:ph type="body" idx="3"/>
          </p:nvPr>
        </p:nvSpPr>
        <p:spPr>
          <a:xfrm>
            <a:off x="251400" y="3003175"/>
            <a:ext cx="4454400" cy="1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732" name="Google Shape;2732;p32"/>
          <p:cNvCxnSpPr/>
          <p:nvPr/>
        </p:nvCxnSpPr>
        <p:spPr>
          <a:xfrm>
            <a:off x="2762250" y="4827750"/>
            <a:ext cx="0" cy="316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33" name="Google Shape;2733;p32"/>
          <p:cNvSpPr txBox="1">
            <a:spLocks noGrp="1"/>
          </p:cNvSpPr>
          <p:nvPr>
            <p:ph type="subTitle" idx="4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4" name="Google Shape;2734;p32"/>
          <p:cNvSpPr txBox="1">
            <a:spLocks noGrp="1"/>
          </p:cNvSpPr>
          <p:nvPr>
            <p:ph type="subTitle" idx="5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5" name="Google Shape;2735;p32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6" name="Google Shape;2736;p32"/>
          <p:cNvSpPr txBox="1">
            <a:spLocks noGrp="1"/>
          </p:cNvSpPr>
          <p:nvPr>
            <p:ph type="sldNum" idx="12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"/>
          <p:cNvSpPr/>
          <p:nvPr/>
        </p:nvSpPr>
        <p:spPr>
          <a:xfrm>
            <a:off x="613200" y="1093450"/>
            <a:ext cx="7917600" cy="3582900"/>
          </a:xfrm>
          <a:prstGeom prst="roundRect">
            <a:avLst>
              <a:gd name="adj" fmla="val 6116"/>
            </a:avLst>
          </a:prstGeom>
          <a:solidFill>
            <a:srgbClr val="FFFFFF">
              <a:alpha val="3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4"/>
          <p:cNvSpPr/>
          <p:nvPr/>
        </p:nvSpPr>
        <p:spPr>
          <a:xfrm flipH="1">
            <a:off x="-29600" y="-44400"/>
            <a:ext cx="9280500" cy="489486"/>
          </a:xfrm>
          <a:custGeom>
            <a:avLst/>
            <a:gdLst/>
            <a:ahLst/>
            <a:cxnLst/>
            <a:rect l="l" t="t" r="r" b="b"/>
            <a:pathLst>
              <a:path w="371220" h="52989" extrusionOk="0">
                <a:moveTo>
                  <a:pt x="592" y="592"/>
                </a:moveTo>
                <a:lnTo>
                  <a:pt x="0" y="52989"/>
                </a:lnTo>
                <a:lnTo>
                  <a:pt x="371220" y="18058"/>
                </a:lnTo>
                <a:lnTo>
                  <a:pt x="369740" y="0"/>
                </a:lnTo>
                <a:close/>
              </a:path>
            </a:pathLst>
          </a:custGeom>
          <a:solidFill>
            <a:srgbClr val="FFFFFF">
              <a:alpha val="34640"/>
            </a:srgbClr>
          </a:solidFill>
          <a:ln>
            <a:noFill/>
          </a:ln>
        </p:spPr>
      </p:sp>
      <p:sp>
        <p:nvSpPr>
          <p:cNvPr id="301" name="Google Shape;301;p4"/>
          <p:cNvSpPr/>
          <p:nvPr/>
        </p:nvSpPr>
        <p:spPr>
          <a:xfrm>
            <a:off x="194400" y="168000"/>
            <a:ext cx="8755200" cy="5071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1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04" name="Google Shape;304;p4"/>
          <p:cNvGrpSpPr/>
          <p:nvPr/>
        </p:nvGrpSpPr>
        <p:grpSpPr>
          <a:xfrm>
            <a:off x="-822275" y="3830368"/>
            <a:ext cx="11693680" cy="2593480"/>
            <a:chOff x="2975001" y="4462540"/>
            <a:chExt cx="4979424" cy="1104360"/>
          </a:xfrm>
        </p:grpSpPr>
        <p:sp>
          <p:nvSpPr>
            <p:cNvPr id="305" name="Google Shape;305;p4"/>
            <p:cNvSpPr/>
            <p:nvPr/>
          </p:nvSpPr>
          <p:spPr>
            <a:xfrm rot="432916">
              <a:off x="4477425" y="4591138"/>
              <a:ext cx="2090739" cy="681263"/>
            </a:xfrm>
            <a:custGeom>
              <a:avLst/>
              <a:gdLst/>
              <a:ahLst/>
              <a:cxnLst/>
              <a:rect l="l" t="t" r="r" b="b"/>
              <a:pathLst>
                <a:path w="83628" h="27250" extrusionOk="0">
                  <a:moveTo>
                    <a:pt x="70322" y="0"/>
                  </a:moveTo>
                  <a:cubicBezTo>
                    <a:pt x="66249" y="0"/>
                    <a:pt x="60023" y="1146"/>
                    <a:pt x="56645" y="4768"/>
                  </a:cubicBezTo>
                  <a:cubicBezTo>
                    <a:pt x="55529" y="6261"/>
                    <a:pt x="56229" y="8892"/>
                    <a:pt x="54290" y="8892"/>
                  </a:cubicBezTo>
                  <a:cubicBezTo>
                    <a:pt x="53706" y="8892"/>
                    <a:pt x="52995" y="8742"/>
                    <a:pt x="52346" y="8742"/>
                  </a:cubicBezTo>
                  <a:cubicBezTo>
                    <a:pt x="51247" y="8742"/>
                    <a:pt x="51970" y="10021"/>
                    <a:pt x="50779" y="10021"/>
                  </a:cubicBezTo>
                  <a:cubicBezTo>
                    <a:pt x="49188" y="10021"/>
                    <a:pt x="50050" y="9239"/>
                    <a:pt x="48667" y="9239"/>
                  </a:cubicBezTo>
                  <a:cubicBezTo>
                    <a:pt x="47753" y="9239"/>
                    <a:pt x="46920" y="9517"/>
                    <a:pt x="46920" y="10432"/>
                  </a:cubicBezTo>
                  <a:cubicBezTo>
                    <a:pt x="46920" y="11103"/>
                    <a:pt x="47105" y="11768"/>
                    <a:pt x="47105" y="12440"/>
                  </a:cubicBezTo>
                  <a:cubicBezTo>
                    <a:pt x="47105" y="13196"/>
                    <a:pt x="46880" y="14024"/>
                    <a:pt x="46098" y="14024"/>
                  </a:cubicBezTo>
                  <a:cubicBezTo>
                    <a:pt x="45804" y="14024"/>
                    <a:pt x="45497" y="13925"/>
                    <a:pt x="45179" y="13925"/>
                  </a:cubicBezTo>
                  <a:cubicBezTo>
                    <a:pt x="45140" y="13925"/>
                    <a:pt x="45107" y="13925"/>
                    <a:pt x="45080" y="13925"/>
                  </a:cubicBezTo>
                  <a:cubicBezTo>
                    <a:pt x="44712" y="13925"/>
                    <a:pt x="45375" y="13905"/>
                    <a:pt x="45375" y="13307"/>
                  </a:cubicBezTo>
                  <a:cubicBezTo>
                    <a:pt x="45375" y="12977"/>
                    <a:pt x="43559" y="11698"/>
                    <a:pt x="41540" y="11698"/>
                  </a:cubicBezTo>
                  <a:cubicBezTo>
                    <a:pt x="38780" y="11698"/>
                    <a:pt x="38705" y="13295"/>
                    <a:pt x="36888" y="13295"/>
                  </a:cubicBezTo>
                  <a:cubicBezTo>
                    <a:pt x="35633" y="13295"/>
                    <a:pt x="34377" y="12694"/>
                    <a:pt x="33655" y="12694"/>
                  </a:cubicBezTo>
                  <a:cubicBezTo>
                    <a:pt x="32745" y="12694"/>
                    <a:pt x="31901" y="13162"/>
                    <a:pt x="30982" y="13162"/>
                  </a:cubicBezTo>
                  <a:cubicBezTo>
                    <a:pt x="30880" y="13162"/>
                    <a:pt x="30802" y="13149"/>
                    <a:pt x="30743" y="13149"/>
                  </a:cubicBezTo>
                  <a:cubicBezTo>
                    <a:pt x="30619" y="13149"/>
                    <a:pt x="30576" y="13204"/>
                    <a:pt x="30576" y="13543"/>
                  </a:cubicBezTo>
                  <a:cubicBezTo>
                    <a:pt x="30224" y="13695"/>
                    <a:pt x="29877" y="13717"/>
                    <a:pt x="29524" y="13717"/>
                  </a:cubicBezTo>
                  <a:cubicBezTo>
                    <a:pt x="29407" y="13717"/>
                    <a:pt x="29292" y="13712"/>
                    <a:pt x="29177" y="13712"/>
                  </a:cubicBezTo>
                  <a:cubicBezTo>
                    <a:pt x="27788" y="13712"/>
                    <a:pt x="27348" y="14429"/>
                    <a:pt x="27348" y="14806"/>
                  </a:cubicBezTo>
                  <a:cubicBezTo>
                    <a:pt x="27348" y="15112"/>
                    <a:pt x="27626" y="15204"/>
                    <a:pt x="27626" y="15401"/>
                  </a:cubicBezTo>
                  <a:cubicBezTo>
                    <a:pt x="27626" y="15425"/>
                    <a:pt x="27620" y="15436"/>
                    <a:pt x="27597" y="15436"/>
                  </a:cubicBezTo>
                  <a:cubicBezTo>
                    <a:pt x="27597" y="15436"/>
                    <a:pt x="24328" y="14892"/>
                    <a:pt x="22096" y="14892"/>
                  </a:cubicBezTo>
                  <a:cubicBezTo>
                    <a:pt x="15084" y="14892"/>
                    <a:pt x="19012" y="17166"/>
                    <a:pt x="19012" y="18328"/>
                  </a:cubicBezTo>
                  <a:cubicBezTo>
                    <a:pt x="19012" y="18798"/>
                    <a:pt x="18665" y="18832"/>
                    <a:pt x="18270" y="18832"/>
                  </a:cubicBezTo>
                  <a:lnTo>
                    <a:pt x="17981" y="18832"/>
                  </a:lnTo>
                  <a:cubicBezTo>
                    <a:pt x="16535" y="18832"/>
                    <a:pt x="17207" y="19556"/>
                    <a:pt x="16576" y="19556"/>
                  </a:cubicBezTo>
                  <a:cubicBezTo>
                    <a:pt x="16188" y="19556"/>
                    <a:pt x="15778" y="19457"/>
                    <a:pt x="15389" y="19457"/>
                  </a:cubicBezTo>
                  <a:cubicBezTo>
                    <a:pt x="14980" y="19457"/>
                    <a:pt x="14435" y="19613"/>
                    <a:pt x="14435" y="20035"/>
                  </a:cubicBezTo>
                  <a:cubicBezTo>
                    <a:pt x="14435" y="20128"/>
                    <a:pt x="14441" y="20221"/>
                    <a:pt x="14441" y="20312"/>
                  </a:cubicBezTo>
                  <a:cubicBezTo>
                    <a:pt x="14441" y="20758"/>
                    <a:pt x="14233" y="20805"/>
                    <a:pt x="13306" y="20805"/>
                  </a:cubicBezTo>
                  <a:cubicBezTo>
                    <a:pt x="11415" y="20805"/>
                    <a:pt x="6636" y="19358"/>
                    <a:pt x="4067" y="19358"/>
                  </a:cubicBezTo>
                  <a:cubicBezTo>
                    <a:pt x="1250" y="19358"/>
                    <a:pt x="1" y="20961"/>
                    <a:pt x="1" y="21511"/>
                  </a:cubicBezTo>
                  <a:cubicBezTo>
                    <a:pt x="1" y="22662"/>
                    <a:pt x="4420" y="26352"/>
                    <a:pt x="9245" y="26352"/>
                  </a:cubicBezTo>
                  <a:cubicBezTo>
                    <a:pt x="9523" y="26352"/>
                    <a:pt x="9801" y="26341"/>
                    <a:pt x="10085" y="26318"/>
                  </a:cubicBezTo>
                  <a:lnTo>
                    <a:pt x="71681" y="27249"/>
                  </a:lnTo>
                  <a:cubicBezTo>
                    <a:pt x="74348" y="25861"/>
                    <a:pt x="81470" y="24478"/>
                    <a:pt x="81470" y="21111"/>
                  </a:cubicBezTo>
                  <a:cubicBezTo>
                    <a:pt x="81470" y="19214"/>
                    <a:pt x="83628" y="17791"/>
                    <a:pt x="83628" y="16298"/>
                  </a:cubicBezTo>
                  <a:cubicBezTo>
                    <a:pt x="83628" y="14753"/>
                    <a:pt x="80602" y="14597"/>
                    <a:pt x="80602" y="13620"/>
                  </a:cubicBezTo>
                  <a:cubicBezTo>
                    <a:pt x="80602" y="13452"/>
                    <a:pt x="80631" y="13244"/>
                    <a:pt x="80631" y="13052"/>
                  </a:cubicBezTo>
                  <a:cubicBezTo>
                    <a:pt x="80631" y="12491"/>
                    <a:pt x="80209" y="12306"/>
                    <a:pt x="79665" y="12306"/>
                  </a:cubicBezTo>
                  <a:cubicBezTo>
                    <a:pt x="79046" y="12306"/>
                    <a:pt x="78340" y="12566"/>
                    <a:pt x="77854" y="12566"/>
                  </a:cubicBezTo>
                  <a:cubicBezTo>
                    <a:pt x="77438" y="12566"/>
                    <a:pt x="77218" y="12433"/>
                    <a:pt x="77218" y="11495"/>
                  </a:cubicBezTo>
                  <a:cubicBezTo>
                    <a:pt x="77218" y="9697"/>
                    <a:pt x="78503" y="8013"/>
                    <a:pt x="78503" y="6162"/>
                  </a:cubicBezTo>
                  <a:cubicBezTo>
                    <a:pt x="78503" y="3535"/>
                    <a:pt x="76287" y="0"/>
                    <a:pt x="70322" y="0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6913800" y="4647425"/>
              <a:ext cx="791725" cy="436525"/>
            </a:xfrm>
            <a:custGeom>
              <a:avLst/>
              <a:gdLst/>
              <a:ahLst/>
              <a:cxnLst/>
              <a:rect l="l" t="t" r="r" b="b"/>
              <a:pathLst>
                <a:path w="31669" h="17461" extrusionOk="0">
                  <a:moveTo>
                    <a:pt x="2163" y="1"/>
                  </a:moveTo>
                  <a:cubicBezTo>
                    <a:pt x="503" y="1"/>
                    <a:pt x="0" y="817"/>
                    <a:pt x="0" y="2489"/>
                  </a:cubicBezTo>
                  <a:cubicBezTo>
                    <a:pt x="0" y="4884"/>
                    <a:pt x="1648" y="7170"/>
                    <a:pt x="3298" y="8812"/>
                  </a:cubicBezTo>
                  <a:cubicBezTo>
                    <a:pt x="4229" y="9344"/>
                    <a:pt x="5154" y="9610"/>
                    <a:pt x="6086" y="10409"/>
                  </a:cubicBezTo>
                  <a:cubicBezTo>
                    <a:pt x="7018" y="11074"/>
                    <a:pt x="8082" y="10675"/>
                    <a:pt x="9014" y="10941"/>
                  </a:cubicBezTo>
                  <a:cubicBezTo>
                    <a:pt x="16200" y="12804"/>
                    <a:pt x="22453" y="16929"/>
                    <a:pt x="29898" y="17461"/>
                  </a:cubicBezTo>
                  <a:cubicBezTo>
                    <a:pt x="30819" y="17461"/>
                    <a:pt x="31669" y="17328"/>
                    <a:pt x="31669" y="13452"/>
                  </a:cubicBezTo>
                  <a:cubicBezTo>
                    <a:pt x="31669" y="10478"/>
                    <a:pt x="30766" y="3362"/>
                    <a:pt x="27636" y="3362"/>
                  </a:cubicBezTo>
                  <a:cubicBezTo>
                    <a:pt x="27226" y="2946"/>
                    <a:pt x="27260" y="2929"/>
                    <a:pt x="26960" y="2929"/>
                  </a:cubicBezTo>
                  <a:cubicBezTo>
                    <a:pt x="25369" y="2929"/>
                    <a:pt x="25861" y="4318"/>
                    <a:pt x="25380" y="4561"/>
                  </a:cubicBezTo>
                  <a:cubicBezTo>
                    <a:pt x="23524" y="5792"/>
                    <a:pt x="23372" y="6238"/>
                    <a:pt x="23431" y="6377"/>
                  </a:cubicBezTo>
                  <a:cubicBezTo>
                    <a:pt x="23327" y="6342"/>
                    <a:pt x="23089" y="6313"/>
                    <a:pt x="22614" y="6313"/>
                  </a:cubicBezTo>
                  <a:cubicBezTo>
                    <a:pt x="20087" y="6313"/>
                    <a:pt x="17119" y="10241"/>
                    <a:pt x="17119" y="10241"/>
                  </a:cubicBezTo>
                  <a:cubicBezTo>
                    <a:pt x="16766" y="10241"/>
                    <a:pt x="14625" y="5741"/>
                    <a:pt x="13936" y="4561"/>
                  </a:cubicBezTo>
                  <a:cubicBezTo>
                    <a:pt x="13249" y="3640"/>
                    <a:pt x="8614" y="742"/>
                    <a:pt x="5890" y="742"/>
                  </a:cubicBezTo>
                  <a:cubicBezTo>
                    <a:pt x="5224" y="742"/>
                    <a:pt x="4571" y="903"/>
                    <a:pt x="3963" y="1367"/>
                  </a:cubicBezTo>
                  <a:cubicBezTo>
                    <a:pt x="3512" y="249"/>
                    <a:pt x="2916" y="1"/>
                    <a:pt x="2163" y="1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3772750" y="4895200"/>
              <a:ext cx="832425" cy="226950"/>
            </a:xfrm>
            <a:custGeom>
              <a:avLst/>
              <a:gdLst/>
              <a:ahLst/>
              <a:cxnLst/>
              <a:rect l="l" t="t" r="r" b="b"/>
              <a:pathLst>
                <a:path w="33297" h="9078" extrusionOk="0">
                  <a:moveTo>
                    <a:pt x="12585" y="1"/>
                  </a:moveTo>
                  <a:cubicBezTo>
                    <a:pt x="11248" y="1"/>
                    <a:pt x="11717" y="377"/>
                    <a:pt x="11207" y="631"/>
                  </a:cubicBezTo>
                  <a:cubicBezTo>
                    <a:pt x="10994" y="631"/>
                    <a:pt x="10780" y="805"/>
                    <a:pt x="10571" y="805"/>
                  </a:cubicBezTo>
                  <a:cubicBezTo>
                    <a:pt x="10571" y="805"/>
                    <a:pt x="9189" y="238"/>
                    <a:pt x="7424" y="238"/>
                  </a:cubicBezTo>
                  <a:cubicBezTo>
                    <a:pt x="2535" y="238"/>
                    <a:pt x="1" y="2904"/>
                    <a:pt x="1" y="4797"/>
                  </a:cubicBezTo>
                  <a:cubicBezTo>
                    <a:pt x="1" y="5178"/>
                    <a:pt x="94" y="5566"/>
                    <a:pt x="302" y="5953"/>
                  </a:cubicBezTo>
                  <a:cubicBezTo>
                    <a:pt x="7124" y="7528"/>
                    <a:pt x="4508" y="9077"/>
                    <a:pt x="16918" y="9077"/>
                  </a:cubicBezTo>
                  <a:cubicBezTo>
                    <a:pt x="21036" y="9077"/>
                    <a:pt x="25139" y="8875"/>
                    <a:pt x="29298" y="8615"/>
                  </a:cubicBezTo>
                  <a:cubicBezTo>
                    <a:pt x="30213" y="8615"/>
                    <a:pt x="31081" y="8527"/>
                    <a:pt x="31954" y="8527"/>
                  </a:cubicBezTo>
                  <a:cubicBezTo>
                    <a:pt x="32400" y="8527"/>
                    <a:pt x="32846" y="8551"/>
                    <a:pt x="33297" y="8620"/>
                  </a:cubicBezTo>
                  <a:cubicBezTo>
                    <a:pt x="32336" y="8222"/>
                    <a:pt x="31919" y="6938"/>
                    <a:pt x="31919" y="5723"/>
                  </a:cubicBezTo>
                  <a:cubicBezTo>
                    <a:pt x="31919" y="5080"/>
                    <a:pt x="31983" y="4808"/>
                    <a:pt x="31983" y="4808"/>
                  </a:cubicBezTo>
                  <a:cubicBezTo>
                    <a:pt x="31983" y="4605"/>
                    <a:pt x="31167" y="4050"/>
                    <a:pt x="29987" y="4050"/>
                  </a:cubicBezTo>
                  <a:cubicBezTo>
                    <a:pt x="29385" y="4050"/>
                    <a:pt x="28777" y="4161"/>
                    <a:pt x="28171" y="4161"/>
                  </a:cubicBezTo>
                  <a:cubicBezTo>
                    <a:pt x="27303" y="4161"/>
                    <a:pt x="27303" y="4091"/>
                    <a:pt x="27303" y="3894"/>
                  </a:cubicBezTo>
                  <a:cubicBezTo>
                    <a:pt x="27303" y="3790"/>
                    <a:pt x="27303" y="3691"/>
                    <a:pt x="27169" y="3691"/>
                  </a:cubicBezTo>
                  <a:cubicBezTo>
                    <a:pt x="26782" y="3691"/>
                    <a:pt x="26325" y="3975"/>
                    <a:pt x="26000" y="3975"/>
                  </a:cubicBezTo>
                  <a:cubicBezTo>
                    <a:pt x="25752" y="3975"/>
                    <a:pt x="25578" y="3726"/>
                    <a:pt x="25578" y="3518"/>
                  </a:cubicBezTo>
                  <a:cubicBezTo>
                    <a:pt x="25578" y="3119"/>
                    <a:pt x="26029" y="2615"/>
                    <a:pt x="26029" y="2210"/>
                  </a:cubicBezTo>
                  <a:cubicBezTo>
                    <a:pt x="26029" y="1782"/>
                    <a:pt x="25284" y="1291"/>
                    <a:pt x="24352" y="1291"/>
                  </a:cubicBezTo>
                  <a:cubicBezTo>
                    <a:pt x="23939" y="1291"/>
                    <a:pt x="23510" y="1378"/>
                    <a:pt x="23119" y="1532"/>
                  </a:cubicBezTo>
                  <a:lnTo>
                    <a:pt x="23119" y="1532"/>
                  </a:lnTo>
                  <a:cubicBezTo>
                    <a:pt x="23161" y="1508"/>
                    <a:pt x="23178" y="1479"/>
                    <a:pt x="23178" y="1446"/>
                  </a:cubicBezTo>
                  <a:cubicBezTo>
                    <a:pt x="23178" y="1342"/>
                    <a:pt x="22980" y="1216"/>
                    <a:pt x="22980" y="1112"/>
                  </a:cubicBezTo>
                  <a:cubicBezTo>
                    <a:pt x="22980" y="898"/>
                    <a:pt x="20737" y="498"/>
                    <a:pt x="19724" y="498"/>
                  </a:cubicBezTo>
                  <a:cubicBezTo>
                    <a:pt x="19134" y="794"/>
                    <a:pt x="19429" y="1481"/>
                    <a:pt x="18278" y="1481"/>
                  </a:cubicBezTo>
                  <a:cubicBezTo>
                    <a:pt x="17629" y="1481"/>
                    <a:pt x="16641" y="231"/>
                    <a:pt x="15333" y="231"/>
                  </a:cubicBezTo>
                  <a:cubicBezTo>
                    <a:pt x="15060" y="231"/>
                    <a:pt x="14911" y="487"/>
                    <a:pt x="14761" y="730"/>
                  </a:cubicBezTo>
                  <a:cubicBezTo>
                    <a:pt x="14500" y="474"/>
                    <a:pt x="13615" y="1"/>
                    <a:pt x="12585" y="1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4605150" y="5110700"/>
              <a:ext cx="16525" cy="3225"/>
            </a:xfrm>
            <a:custGeom>
              <a:avLst/>
              <a:gdLst/>
              <a:ahLst/>
              <a:cxnLst/>
              <a:rect l="l" t="t" r="r" b="b"/>
              <a:pathLst>
                <a:path w="661" h="129" extrusionOk="0">
                  <a:moveTo>
                    <a:pt x="1" y="0"/>
                  </a:moveTo>
                  <a:lnTo>
                    <a:pt x="1" y="0"/>
                  </a:lnTo>
                  <a:cubicBezTo>
                    <a:pt x="197" y="81"/>
                    <a:pt x="417" y="128"/>
                    <a:pt x="660" y="128"/>
                  </a:cubicBezTo>
                  <a:cubicBezTo>
                    <a:pt x="440" y="70"/>
                    <a:pt x="220" y="3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3510765" y="4825511"/>
              <a:ext cx="34325" cy="33875"/>
            </a:xfrm>
            <a:custGeom>
              <a:avLst/>
              <a:gdLst/>
              <a:ahLst/>
              <a:cxnLst/>
              <a:rect l="l" t="t" r="r" b="b"/>
              <a:pathLst>
                <a:path w="1373" h="1355" extrusionOk="0">
                  <a:moveTo>
                    <a:pt x="689" y="1"/>
                  </a:moveTo>
                  <a:cubicBezTo>
                    <a:pt x="313" y="1"/>
                    <a:pt x="6" y="302"/>
                    <a:pt x="6" y="671"/>
                  </a:cubicBezTo>
                  <a:cubicBezTo>
                    <a:pt x="0" y="1047"/>
                    <a:pt x="307" y="1354"/>
                    <a:pt x="684" y="1354"/>
                  </a:cubicBezTo>
                  <a:cubicBezTo>
                    <a:pt x="1065" y="1354"/>
                    <a:pt x="1372" y="1053"/>
                    <a:pt x="1372" y="678"/>
                  </a:cubicBezTo>
                  <a:cubicBezTo>
                    <a:pt x="1372" y="307"/>
                    <a:pt x="1071" y="1"/>
                    <a:pt x="6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3611792" y="4861758"/>
              <a:ext cx="27675" cy="31400"/>
            </a:xfrm>
            <a:custGeom>
              <a:avLst/>
              <a:gdLst/>
              <a:ahLst/>
              <a:cxnLst/>
              <a:rect l="l" t="t" r="r" b="b"/>
              <a:pathLst>
                <a:path w="1107" h="1256" extrusionOk="0">
                  <a:moveTo>
                    <a:pt x="556" y="0"/>
                  </a:moveTo>
                  <a:cubicBezTo>
                    <a:pt x="249" y="0"/>
                    <a:pt x="1" y="278"/>
                    <a:pt x="1" y="625"/>
                  </a:cubicBezTo>
                  <a:cubicBezTo>
                    <a:pt x="1" y="972"/>
                    <a:pt x="244" y="1256"/>
                    <a:pt x="551" y="1256"/>
                  </a:cubicBezTo>
                  <a:cubicBezTo>
                    <a:pt x="858" y="1256"/>
                    <a:pt x="1106" y="978"/>
                    <a:pt x="1106" y="631"/>
                  </a:cubicBezTo>
                  <a:cubicBezTo>
                    <a:pt x="1106" y="284"/>
                    <a:pt x="863" y="0"/>
                    <a:pt x="5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3536442" y="4786833"/>
              <a:ext cx="60950" cy="93275"/>
            </a:xfrm>
            <a:custGeom>
              <a:avLst/>
              <a:gdLst/>
              <a:ahLst/>
              <a:cxnLst/>
              <a:rect l="l" t="t" r="r" b="b"/>
              <a:pathLst>
                <a:path w="2438" h="3731" extrusionOk="0">
                  <a:moveTo>
                    <a:pt x="1661" y="1"/>
                  </a:moveTo>
                  <a:cubicBezTo>
                    <a:pt x="979" y="579"/>
                    <a:pt x="198" y="1684"/>
                    <a:pt x="99" y="2356"/>
                  </a:cubicBezTo>
                  <a:cubicBezTo>
                    <a:pt x="0" y="3032"/>
                    <a:pt x="424" y="3640"/>
                    <a:pt x="1042" y="3721"/>
                  </a:cubicBezTo>
                  <a:cubicBezTo>
                    <a:pt x="1090" y="3727"/>
                    <a:pt x="1138" y="3731"/>
                    <a:pt x="1186" y="3731"/>
                  </a:cubicBezTo>
                  <a:cubicBezTo>
                    <a:pt x="1749" y="3731"/>
                    <a:pt x="2248" y="3275"/>
                    <a:pt x="2339" y="2650"/>
                  </a:cubicBezTo>
                  <a:cubicBezTo>
                    <a:pt x="2437" y="1980"/>
                    <a:pt x="1974" y="1030"/>
                    <a:pt x="16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3443815" y="4807561"/>
              <a:ext cx="34275" cy="42875"/>
            </a:xfrm>
            <a:custGeom>
              <a:avLst/>
              <a:gdLst/>
              <a:ahLst/>
              <a:cxnLst/>
              <a:rect l="l" t="t" r="r" b="b"/>
              <a:pathLst>
                <a:path w="1371" h="1715" extrusionOk="0">
                  <a:moveTo>
                    <a:pt x="689" y="1"/>
                  </a:moveTo>
                  <a:cubicBezTo>
                    <a:pt x="312" y="1"/>
                    <a:pt x="6" y="382"/>
                    <a:pt x="0" y="857"/>
                  </a:cubicBezTo>
                  <a:cubicBezTo>
                    <a:pt x="0" y="1327"/>
                    <a:pt x="307" y="1708"/>
                    <a:pt x="683" y="1714"/>
                  </a:cubicBezTo>
                  <a:cubicBezTo>
                    <a:pt x="1058" y="1714"/>
                    <a:pt x="1365" y="1332"/>
                    <a:pt x="1370" y="857"/>
                  </a:cubicBezTo>
                  <a:cubicBezTo>
                    <a:pt x="1370" y="389"/>
                    <a:pt x="1065" y="8"/>
                    <a:pt x="6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3443513" y="4744657"/>
              <a:ext cx="54525" cy="101475"/>
            </a:xfrm>
            <a:custGeom>
              <a:avLst/>
              <a:gdLst/>
              <a:ahLst/>
              <a:cxnLst/>
              <a:rect l="l" t="t" r="r" b="b"/>
              <a:pathLst>
                <a:path w="2181" h="4059" extrusionOk="0">
                  <a:moveTo>
                    <a:pt x="1343" y="1"/>
                  </a:moveTo>
                  <a:cubicBezTo>
                    <a:pt x="1032" y="1"/>
                    <a:pt x="758" y="309"/>
                    <a:pt x="417" y="1448"/>
                  </a:cubicBezTo>
                  <a:cubicBezTo>
                    <a:pt x="18" y="2784"/>
                    <a:pt x="1" y="3947"/>
                    <a:pt x="376" y="4051"/>
                  </a:cubicBezTo>
                  <a:cubicBezTo>
                    <a:pt x="394" y="4056"/>
                    <a:pt x="412" y="4059"/>
                    <a:pt x="432" y="4059"/>
                  </a:cubicBezTo>
                  <a:cubicBezTo>
                    <a:pt x="812" y="4059"/>
                    <a:pt x="1402" y="3090"/>
                    <a:pt x="1782" y="1823"/>
                  </a:cubicBezTo>
                  <a:cubicBezTo>
                    <a:pt x="2181" y="493"/>
                    <a:pt x="1881" y="129"/>
                    <a:pt x="1505" y="25"/>
                  </a:cubicBezTo>
                  <a:cubicBezTo>
                    <a:pt x="1449" y="10"/>
                    <a:pt x="1396" y="1"/>
                    <a:pt x="1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3467192" y="4806933"/>
              <a:ext cx="54525" cy="101475"/>
            </a:xfrm>
            <a:custGeom>
              <a:avLst/>
              <a:gdLst/>
              <a:ahLst/>
              <a:cxnLst/>
              <a:rect l="l" t="t" r="r" b="b"/>
              <a:pathLst>
                <a:path w="2181" h="4059" extrusionOk="0">
                  <a:moveTo>
                    <a:pt x="1339" y="1"/>
                  </a:moveTo>
                  <a:cubicBezTo>
                    <a:pt x="1032" y="1"/>
                    <a:pt x="758" y="309"/>
                    <a:pt x="417" y="1448"/>
                  </a:cubicBezTo>
                  <a:cubicBezTo>
                    <a:pt x="17" y="2783"/>
                    <a:pt x="0" y="3947"/>
                    <a:pt x="375" y="4051"/>
                  </a:cubicBezTo>
                  <a:cubicBezTo>
                    <a:pt x="393" y="4056"/>
                    <a:pt x="412" y="4059"/>
                    <a:pt x="431" y="4059"/>
                  </a:cubicBezTo>
                  <a:cubicBezTo>
                    <a:pt x="812" y="4059"/>
                    <a:pt x="1401" y="3090"/>
                    <a:pt x="1782" y="1823"/>
                  </a:cubicBezTo>
                  <a:cubicBezTo>
                    <a:pt x="2180" y="492"/>
                    <a:pt x="1880" y="129"/>
                    <a:pt x="1499" y="25"/>
                  </a:cubicBezTo>
                  <a:cubicBezTo>
                    <a:pt x="1444" y="9"/>
                    <a:pt x="1391" y="1"/>
                    <a:pt x="13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3325142" y="4682383"/>
              <a:ext cx="127875" cy="183600"/>
            </a:xfrm>
            <a:custGeom>
              <a:avLst/>
              <a:gdLst/>
              <a:ahLst/>
              <a:cxnLst/>
              <a:rect l="l" t="t" r="r" b="b"/>
              <a:pathLst>
                <a:path w="5115" h="7344" extrusionOk="0">
                  <a:moveTo>
                    <a:pt x="420" y="1"/>
                  </a:moveTo>
                  <a:cubicBezTo>
                    <a:pt x="413" y="1"/>
                    <a:pt x="406" y="1"/>
                    <a:pt x="399" y="1"/>
                  </a:cubicBezTo>
                  <a:lnTo>
                    <a:pt x="1" y="7332"/>
                  </a:lnTo>
                  <a:lnTo>
                    <a:pt x="3947" y="7343"/>
                  </a:lnTo>
                  <a:cubicBezTo>
                    <a:pt x="5115" y="4740"/>
                    <a:pt x="4965" y="2831"/>
                    <a:pt x="4230" y="2778"/>
                  </a:cubicBezTo>
                  <a:cubicBezTo>
                    <a:pt x="4220" y="2777"/>
                    <a:pt x="4209" y="2777"/>
                    <a:pt x="4199" y="2777"/>
                  </a:cubicBezTo>
                  <a:cubicBezTo>
                    <a:pt x="3485" y="2777"/>
                    <a:pt x="3119" y="4682"/>
                    <a:pt x="3119" y="4682"/>
                  </a:cubicBezTo>
                  <a:cubicBezTo>
                    <a:pt x="3119" y="4682"/>
                    <a:pt x="3547" y="1766"/>
                    <a:pt x="2495" y="1714"/>
                  </a:cubicBezTo>
                  <a:cubicBezTo>
                    <a:pt x="2487" y="1714"/>
                    <a:pt x="2479" y="1714"/>
                    <a:pt x="2471" y="1714"/>
                  </a:cubicBezTo>
                  <a:cubicBezTo>
                    <a:pt x="2015" y="1714"/>
                    <a:pt x="1854" y="2412"/>
                    <a:pt x="1815" y="3182"/>
                  </a:cubicBezTo>
                  <a:lnTo>
                    <a:pt x="1815" y="3182"/>
                  </a:lnTo>
                  <a:cubicBezTo>
                    <a:pt x="1616" y="1608"/>
                    <a:pt x="1132" y="1"/>
                    <a:pt x="4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6670525" y="4734350"/>
              <a:ext cx="36625" cy="33925"/>
            </a:xfrm>
            <a:custGeom>
              <a:avLst/>
              <a:gdLst/>
              <a:ahLst/>
              <a:cxnLst/>
              <a:rect l="l" t="t" r="r" b="b"/>
              <a:pathLst>
                <a:path w="1465" h="1357" extrusionOk="0">
                  <a:moveTo>
                    <a:pt x="734" y="1"/>
                  </a:moveTo>
                  <a:cubicBezTo>
                    <a:pt x="702" y="1"/>
                    <a:pt x="669" y="3"/>
                    <a:pt x="637" y="7"/>
                  </a:cubicBezTo>
                  <a:cubicBezTo>
                    <a:pt x="260" y="64"/>
                    <a:pt x="1" y="406"/>
                    <a:pt x="52" y="777"/>
                  </a:cubicBezTo>
                  <a:cubicBezTo>
                    <a:pt x="105" y="1111"/>
                    <a:pt x="390" y="1357"/>
                    <a:pt x="722" y="1357"/>
                  </a:cubicBezTo>
                  <a:cubicBezTo>
                    <a:pt x="756" y="1357"/>
                    <a:pt x="791" y="1354"/>
                    <a:pt x="827" y="1349"/>
                  </a:cubicBezTo>
                  <a:cubicBezTo>
                    <a:pt x="1203" y="1297"/>
                    <a:pt x="1464" y="950"/>
                    <a:pt x="1406" y="580"/>
                  </a:cubicBezTo>
                  <a:cubicBezTo>
                    <a:pt x="1359" y="242"/>
                    <a:pt x="1066" y="1"/>
                    <a:pt x="73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6742550" y="4719325"/>
              <a:ext cx="29825" cy="31250"/>
            </a:xfrm>
            <a:custGeom>
              <a:avLst/>
              <a:gdLst/>
              <a:ahLst/>
              <a:cxnLst/>
              <a:rect l="l" t="t" r="r" b="b"/>
              <a:pathLst>
                <a:path w="1193" h="1250" extrusionOk="0">
                  <a:moveTo>
                    <a:pt x="577" y="0"/>
                  </a:moveTo>
                  <a:cubicBezTo>
                    <a:pt x="552" y="0"/>
                    <a:pt x="528" y="2"/>
                    <a:pt x="503" y="6"/>
                  </a:cubicBezTo>
                  <a:cubicBezTo>
                    <a:pt x="202" y="46"/>
                    <a:pt x="1" y="359"/>
                    <a:pt x="47" y="706"/>
                  </a:cubicBezTo>
                  <a:cubicBezTo>
                    <a:pt x="94" y="1019"/>
                    <a:pt x="338" y="1250"/>
                    <a:pt x="610" y="1250"/>
                  </a:cubicBezTo>
                  <a:cubicBezTo>
                    <a:pt x="634" y="1250"/>
                    <a:pt x="658" y="1248"/>
                    <a:pt x="682" y="1244"/>
                  </a:cubicBezTo>
                  <a:cubicBezTo>
                    <a:pt x="984" y="1204"/>
                    <a:pt x="1192" y="892"/>
                    <a:pt x="1139" y="545"/>
                  </a:cubicBezTo>
                  <a:cubicBezTo>
                    <a:pt x="1097" y="231"/>
                    <a:pt x="850" y="0"/>
                    <a:pt x="577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6363325" y="4791650"/>
              <a:ext cx="29800" cy="31250"/>
            </a:xfrm>
            <a:custGeom>
              <a:avLst/>
              <a:gdLst/>
              <a:ahLst/>
              <a:cxnLst/>
              <a:rect l="l" t="t" r="r" b="b"/>
              <a:pathLst>
                <a:path w="1192" h="1250" extrusionOk="0">
                  <a:moveTo>
                    <a:pt x="584" y="1"/>
                  </a:moveTo>
                  <a:cubicBezTo>
                    <a:pt x="559" y="1"/>
                    <a:pt x="534" y="3"/>
                    <a:pt x="509" y="6"/>
                  </a:cubicBezTo>
                  <a:cubicBezTo>
                    <a:pt x="209" y="47"/>
                    <a:pt x="1" y="359"/>
                    <a:pt x="52" y="706"/>
                  </a:cubicBezTo>
                  <a:cubicBezTo>
                    <a:pt x="94" y="1019"/>
                    <a:pt x="341" y="1249"/>
                    <a:pt x="613" y="1249"/>
                  </a:cubicBezTo>
                  <a:cubicBezTo>
                    <a:pt x="638" y="1249"/>
                    <a:pt x="663" y="1248"/>
                    <a:pt x="688" y="1244"/>
                  </a:cubicBezTo>
                  <a:cubicBezTo>
                    <a:pt x="989" y="1203"/>
                    <a:pt x="1192" y="891"/>
                    <a:pt x="1146" y="544"/>
                  </a:cubicBezTo>
                  <a:cubicBezTo>
                    <a:pt x="1098" y="231"/>
                    <a:pt x="856" y="1"/>
                    <a:pt x="58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6401050" y="4758375"/>
              <a:ext cx="63525" cy="92250"/>
            </a:xfrm>
            <a:custGeom>
              <a:avLst/>
              <a:gdLst/>
              <a:ahLst/>
              <a:cxnLst/>
              <a:rect l="l" t="t" r="r" b="b"/>
              <a:pathLst>
                <a:path w="2541" h="3690" extrusionOk="0">
                  <a:moveTo>
                    <a:pt x="644" y="0"/>
                  </a:moveTo>
                  <a:cubicBezTo>
                    <a:pt x="255" y="804"/>
                    <a:pt x="1" y="2136"/>
                    <a:pt x="185" y="2788"/>
                  </a:cubicBezTo>
                  <a:cubicBezTo>
                    <a:pt x="345" y="3333"/>
                    <a:pt x="813" y="3689"/>
                    <a:pt x="1309" y="3689"/>
                  </a:cubicBezTo>
                  <a:cubicBezTo>
                    <a:pt x="1409" y="3689"/>
                    <a:pt x="1509" y="3675"/>
                    <a:pt x="1609" y="3645"/>
                  </a:cubicBezTo>
                  <a:cubicBezTo>
                    <a:pt x="2211" y="3466"/>
                    <a:pt x="2540" y="2788"/>
                    <a:pt x="2350" y="2136"/>
                  </a:cubicBezTo>
                  <a:cubicBezTo>
                    <a:pt x="2164" y="1482"/>
                    <a:pt x="1349" y="810"/>
                    <a:pt x="644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6601975" y="4744075"/>
              <a:ext cx="37175" cy="42500"/>
            </a:xfrm>
            <a:custGeom>
              <a:avLst/>
              <a:gdLst/>
              <a:ahLst/>
              <a:cxnLst/>
              <a:rect l="l" t="t" r="r" b="b"/>
              <a:pathLst>
                <a:path w="1487" h="1700" extrusionOk="0">
                  <a:moveTo>
                    <a:pt x="696" y="0"/>
                  </a:moveTo>
                  <a:cubicBezTo>
                    <a:pt x="670" y="0"/>
                    <a:pt x="644" y="2"/>
                    <a:pt x="618" y="6"/>
                  </a:cubicBezTo>
                  <a:cubicBezTo>
                    <a:pt x="249" y="57"/>
                    <a:pt x="0" y="479"/>
                    <a:pt x="63" y="949"/>
                  </a:cubicBezTo>
                  <a:cubicBezTo>
                    <a:pt x="127" y="1384"/>
                    <a:pt x="443" y="1700"/>
                    <a:pt x="783" y="1700"/>
                  </a:cubicBezTo>
                  <a:cubicBezTo>
                    <a:pt x="809" y="1700"/>
                    <a:pt x="835" y="1698"/>
                    <a:pt x="861" y="1694"/>
                  </a:cubicBezTo>
                  <a:cubicBezTo>
                    <a:pt x="1237" y="1643"/>
                    <a:pt x="1486" y="1221"/>
                    <a:pt x="1417" y="751"/>
                  </a:cubicBezTo>
                  <a:cubicBezTo>
                    <a:pt x="1358" y="321"/>
                    <a:pt x="1043" y="0"/>
                    <a:pt x="69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6442300" y="4775275"/>
              <a:ext cx="37150" cy="42550"/>
            </a:xfrm>
            <a:custGeom>
              <a:avLst/>
              <a:gdLst/>
              <a:ahLst/>
              <a:cxnLst/>
              <a:rect l="l" t="t" r="r" b="b"/>
              <a:pathLst>
                <a:path w="1486" h="1702" extrusionOk="0">
                  <a:moveTo>
                    <a:pt x="709" y="1"/>
                  </a:moveTo>
                  <a:cubicBezTo>
                    <a:pt x="681" y="1"/>
                    <a:pt x="653" y="3"/>
                    <a:pt x="625" y="8"/>
                  </a:cubicBezTo>
                  <a:cubicBezTo>
                    <a:pt x="249" y="59"/>
                    <a:pt x="0" y="481"/>
                    <a:pt x="70" y="950"/>
                  </a:cubicBezTo>
                  <a:cubicBezTo>
                    <a:pt x="128" y="1381"/>
                    <a:pt x="443" y="1701"/>
                    <a:pt x="790" y="1701"/>
                  </a:cubicBezTo>
                  <a:cubicBezTo>
                    <a:pt x="816" y="1701"/>
                    <a:pt x="842" y="1700"/>
                    <a:pt x="868" y="1696"/>
                  </a:cubicBezTo>
                  <a:cubicBezTo>
                    <a:pt x="1237" y="1639"/>
                    <a:pt x="1486" y="1217"/>
                    <a:pt x="1424" y="753"/>
                  </a:cubicBezTo>
                  <a:cubicBezTo>
                    <a:pt x="1359" y="321"/>
                    <a:pt x="1047" y="1"/>
                    <a:pt x="709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6582875" y="4691275"/>
              <a:ext cx="45150" cy="103875"/>
            </a:xfrm>
            <a:custGeom>
              <a:avLst/>
              <a:gdLst/>
              <a:ahLst/>
              <a:cxnLst/>
              <a:rect l="l" t="t" r="r" b="b"/>
              <a:pathLst>
                <a:path w="1806" h="4155" extrusionOk="0">
                  <a:moveTo>
                    <a:pt x="976" y="1"/>
                  </a:moveTo>
                  <a:cubicBezTo>
                    <a:pt x="632" y="1"/>
                    <a:pt x="384" y="297"/>
                    <a:pt x="196" y="1574"/>
                  </a:cubicBezTo>
                  <a:cubicBezTo>
                    <a:pt x="1" y="2951"/>
                    <a:pt x="151" y="4108"/>
                    <a:pt x="538" y="4153"/>
                  </a:cubicBezTo>
                  <a:cubicBezTo>
                    <a:pt x="546" y="4154"/>
                    <a:pt x="554" y="4155"/>
                    <a:pt x="563" y="4155"/>
                  </a:cubicBezTo>
                  <a:cubicBezTo>
                    <a:pt x="946" y="4155"/>
                    <a:pt x="1410" y="3095"/>
                    <a:pt x="1603" y="1742"/>
                  </a:cubicBezTo>
                  <a:cubicBezTo>
                    <a:pt x="1806" y="364"/>
                    <a:pt x="1446" y="52"/>
                    <a:pt x="1059" y="6"/>
                  </a:cubicBezTo>
                  <a:cubicBezTo>
                    <a:pt x="1030" y="3"/>
                    <a:pt x="1003" y="1"/>
                    <a:pt x="976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6630875" y="4723250"/>
              <a:ext cx="45150" cy="103875"/>
            </a:xfrm>
            <a:custGeom>
              <a:avLst/>
              <a:gdLst/>
              <a:ahLst/>
              <a:cxnLst/>
              <a:rect l="l" t="t" r="r" b="b"/>
              <a:pathLst>
                <a:path w="1806" h="4155" extrusionOk="0">
                  <a:moveTo>
                    <a:pt x="975" y="0"/>
                  </a:moveTo>
                  <a:cubicBezTo>
                    <a:pt x="632" y="0"/>
                    <a:pt x="385" y="303"/>
                    <a:pt x="198" y="1579"/>
                  </a:cubicBezTo>
                  <a:cubicBezTo>
                    <a:pt x="1" y="2956"/>
                    <a:pt x="151" y="4107"/>
                    <a:pt x="538" y="4153"/>
                  </a:cubicBezTo>
                  <a:cubicBezTo>
                    <a:pt x="547" y="4154"/>
                    <a:pt x="555" y="4155"/>
                    <a:pt x="563" y="4155"/>
                  </a:cubicBezTo>
                  <a:cubicBezTo>
                    <a:pt x="947" y="4155"/>
                    <a:pt x="1410" y="3095"/>
                    <a:pt x="1603" y="1747"/>
                  </a:cubicBezTo>
                  <a:cubicBezTo>
                    <a:pt x="1806" y="370"/>
                    <a:pt x="1453" y="52"/>
                    <a:pt x="1059" y="6"/>
                  </a:cubicBezTo>
                  <a:cubicBezTo>
                    <a:pt x="1031" y="2"/>
                    <a:pt x="1003" y="0"/>
                    <a:pt x="975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6447050" y="4745600"/>
              <a:ext cx="57750" cy="99600"/>
            </a:xfrm>
            <a:custGeom>
              <a:avLst/>
              <a:gdLst/>
              <a:ahLst/>
              <a:cxnLst/>
              <a:rect l="l" t="t" r="r" b="b"/>
              <a:pathLst>
                <a:path w="2310" h="3984" extrusionOk="0">
                  <a:moveTo>
                    <a:pt x="724" y="1"/>
                  </a:moveTo>
                  <a:cubicBezTo>
                    <a:pt x="646" y="1"/>
                    <a:pt x="570" y="17"/>
                    <a:pt x="498" y="43"/>
                  </a:cubicBezTo>
                  <a:cubicBezTo>
                    <a:pt x="134" y="182"/>
                    <a:pt x="1" y="522"/>
                    <a:pt x="457" y="1836"/>
                  </a:cubicBezTo>
                  <a:cubicBezTo>
                    <a:pt x="886" y="3067"/>
                    <a:pt x="1498" y="3984"/>
                    <a:pt x="1873" y="3984"/>
                  </a:cubicBezTo>
                  <a:cubicBezTo>
                    <a:pt x="1898" y="3984"/>
                    <a:pt x="1922" y="3980"/>
                    <a:pt x="1944" y="3971"/>
                  </a:cubicBezTo>
                  <a:cubicBezTo>
                    <a:pt x="2310" y="3833"/>
                    <a:pt x="2240" y="2652"/>
                    <a:pt x="1782" y="1339"/>
                  </a:cubicBezTo>
                  <a:cubicBezTo>
                    <a:pt x="1414" y="282"/>
                    <a:pt x="1047" y="1"/>
                    <a:pt x="72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6449375" y="4619775"/>
              <a:ext cx="155650" cy="187500"/>
            </a:xfrm>
            <a:custGeom>
              <a:avLst/>
              <a:gdLst/>
              <a:ahLst/>
              <a:cxnLst/>
              <a:rect l="l" t="t" r="r" b="b"/>
              <a:pathLst>
                <a:path w="6226" h="7500" extrusionOk="0">
                  <a:moveTo>
                    <a:pt x="1120" y="1"/>
                  </a:moveTo>
                  <a:cubicBezTo>
                    <a:pt x="1092" y="1"/>
                    <a:pt x="1064" y="3"/>
                    <a:pt x="1036" y="8"/>
                  </a:cubicBezTo>
                  <a:cubicBezTo>
                    <a:pt x="1" y="210"/>
                    <a:pt x="1563" y="7499"/>
                    <a:pt x="1563" y="7499"/>
                  </a:cubicBezTo>
                  <a:lnTo>
                    <a:pt x="5467" y="6933"/>
                  </a:lnTo>
                  <a:cubicBezTo>
                    <a:pt x="6226" y="4223"/>
                    <a:pt x="5820" y="2373"/>
                    <a:pt x="5104" y="2373"/>
                  </a:cubicBezTo>
                  <a:cubicBezTo>
                    <a:pt x="5094" y="2373"/>
                    <a:pt x="5084" y="2374"/>
                    <a:pt x="5074" y="2374"/>
                  </a:cubicBezTo>
                  <a:cubicBezTo>
                    <a:pt x="4340" y="2431"/>
                    <a:pt x="4252" y="4422"/>
                    <a:pt x="4252" y="4422"/>
                  </a:cubicBezTo>
                  <a:cubicBezTo>
                    <a:pt x="4252" y="4422"/>
                    <a:pt x="4252" y="1579"/>
                    <a:pt x="3259" y="1579"/>
                  </a:cubicBezTo>
                  <a:cubicBezTo>
                    <a:pt x="3241" y="1579"/>
                    <a:pt x="3223" y="1580"/>
                    <a:pt x="3205" y="1582"/>
                  </a:cubicBezTo>
                  <a:cubicBezTo>
                    <a:pt x="2788" y="1621"/>
                    <a:pt x="2691" y="2186"/>
                    <a:pt x="2724" y="2852"/>
                  </a:cubicBezTo>
                  <a:lnTo>
                    <a:pt x="2724" y="2852"/>
                  </a:lnTo>
                  <a:cubicBezTo>
                    <a:pt x="2350" y="1398"/>
                    <a:pt x="1763" y="1"/>
                    <a:pt x="1120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2975001" y="4722230"/>
              <a:ext cx="4855847" cy="516350"/>
            </a:xfrm>
            <a:custGeom>
              <a:avLst/>
              <a:gdLst/>
              <a:ahLst/>
              <a:cxnLst/>
              <a:rect l="l" t="t" r="r" b="b"/>
              <a:pathLst>
                <a:path w="190762" h="20654" extrusionOk="0">
                  <a:moveTo>
                    <a:pt x="158353" y="1"/>
                  </a:moveTo>
                  <a:cubicBezTo>
                    <a:pt x="157346" y="1"/>
                    <a:pt x="156310" y="34"/>
                    <a:pt x="155245" y="104"/>
                  </a:cubicBezTo>
                  <a:cubicBezTo>
                    <a:pt x="127706" y="1898"/>
                    <a:pt x="106555" y="14672"/>
                    <a:pt x="78420" y="14672"/>
                  </a:cubicBezTo>
                  <a:cubicBezTo>
                    <a:pt x="54133" y="14672"/>
                    <a:pt x="30825" y="4681"/>
                    <a:pt x="15824" y="4681"/>
                  </a:cubicBezTo>
                  <a:cubicBezTo>
                    <a:pt x="15535" y="4681"/>
                    <a:pt x="15249" y="4685"/>
                    <a:pt x="14967" y="4693"/>
                  </a:cubicBezTo>
                  <a:cubicBezTo>
                    <a:pt x="0" y="5091"/>
                    <a:pt x="18953" y="19659"/>
                    <a:pt x="18953" y="19659"/>
                  </a:cubicBezTo>
                  <a:lnTo>
                    <a:pt x="190761" y="20653"/>
                  </a:lnTo>
                  <a:cubicBezTo>
                    <a:pt x="190761" y="20653"/>
                    <a:pt x="183383" y="1"/>
                    <a:pt x="158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6864600" y="4722225"/>
              <a:ext cx="966350" cy="516350"/>
            </a:xfrm>
            <a:custGeom>
              <a:avLst/>
              <a:gdLst/>
              <a:ahLst/>
              <a:cxnLst/>
              <a:rect l="l" t="t" r="r" b="b"/>
              <a:pathLst>
                <a:path w="38654" h="20654" extrusionOk="0">
                  <a:moveTo>
                    <a:pt x="6245" y="1"/>
                  </a:moveTo>
                  <a:cubicBezTo>
                    <a:pt x="5238" y="1"/>
                    <a:pt x="4202" y="34"/>
                    <a:pt x="3137" y="104"/>
                  </a:cubicBezTo>
                  <a:cubicBezTo>
                    <a:pt x="2083" y="173"/>
                    <a:pt x="1036" y="261"/>
                    <a:pt x="1" y="359"/>
                  </a:cubicBezTo>
                  <a:cubicBezTo>
                    <a:pt x="1274" y="6503"/>
                    <a:pt x="6844" y="13526"/>
                    <a:pt x="15113" y="18543"/>
                  </a:cubicBezTo>
                  <a:cubicBezTo>
                    <a:pt x="16333" y="19283"/>
                    <a:pt x="17559" y="19948"/>
                    <a:pt x="18792" y="20538"/>
                  </a:cubicBezTo>
                  <a:lnTo>
                    <a:pt x="38653" y="20653"/>
                  </a:lnTo>
                  <a:cubicBezTo>
                    <a:pt x="38653" y="20653"/>
                    <a:pt x="31275" y="1"/>
                    <a:pt x="6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7090675" y="4666375"/>
              <a:ext cx="43425" cy="9000"/>
            </a:xfrm>
            <a:custGeom>
              <a:avLst/>
              <a:gdLst/>
              <a:ahLst/>
              <a:cxnLst/>
              <a:rect l="l" t="t" r="r" b="b"/>
              <a:pathLst>
                <a:path w="1737" h="360" extrusionOk="0">
                  <a:moveTo>
                    <a:pt x="1" y="1"/>
                  </a:moveTo>
                  <a:lnTo>
                    <a:pt x="1" y="36"/>
                  </a:lnTo>
                  <a:cubicBezTo>
                    <a:pt x="81" y="88"/>
                    <a:pt x="92" y="244"/>
                    <a:pt x="1" y="290"/>
                  </a:cubicBezTo>
                  <a:lnTo>
                    <a:pt x="1" y="313"/>
                  </a:lnTo>
                  <a:cubicBezTo>
                    <a:pt x="1" y="313"/>
                    <a:pt x="231" y="359"/>
                    <a:pt x="452" y="359"/>
                  </a:cubicBezTo>
                  <a:cubicBezTo>
                    <a:pt x="945" y="349"/>
                    <a:pt x="918" y="184"/>
                    <a:pt x="1489" y="184"/>
                  </a:cubicBezTo>
                  <a:cubicBezTo>
                    <a:pt x="1561" y="184"/>
                    <a:pt x="1643" y="187"/>
                    <a:pt x="1736" y="193"/>
                  </a:cubicBezTo>
                  <a:cubicBezTo>
                    <a:pt x="1449" y="47"/>
                    <a:pt x="1188" y="11"/>
                    <a:pt x="973" y="11"/>
                  </a:cubicBezTo>
                  <a:cubicBezTo>
                    <a:pt x="759" y="11"/>
                    <a:pt x="591" y="47"/>
                    <a:pt x="487" y="47"/>
                  </a:cubicBezTo>
                  <a:cubicBezTo>
                    <a:pt x="260" y="4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7089675" y="4666100"/>
              <a:ext cx="1175" cy="67000"/>
            </a:xfrm>
            <a:custGeom>
              <a:avLst/>
              <a:gdLst/>
              <a:ahLst/>
              <a:cxnLst/>
              <a:rect l="l" t="t" r="r" b="b"/>
              <a:pathLst>
                <a:path w="47" h="2680" extrusionOk="0">
                  <a:moveTo>
                    <a:pt x="1" y="1"/>
                  </a:moveTo>
                  <a:lnTo>
                    <a:pt x="1" y="2679"/>
                  </a:lnTo>
                  <a:lnTo>
                    <a:pt x="46" y="2679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7089675" y="4676925"/>
              <a:ext cx="1175" cy="46625"/>
            </a:xfrm>
            <a:custGeom>
              <a:avLst/>
              <a:gdLst/>
              <a:ahLst/>
              <a:cxnLst/>
              <a:rect l="l" t="t" r="r" b="b"/>
              <a:pathLst>
                <a:path w="47" h="1865" extrusionOk="0">
                  <a:moveTo>
                    <a:pt x="1" y="1"/>
                  </a:moveTo>
                  <a:lnTo>
                    <a:pt x="1" y="1864"/>
                  </a:lnTo>
                  <a:cubicBezTo>
                    <a:pt x="17" y="1853"/>
                    <a:pt x="28" y="1841"/>
                    <a:pt x="46" y="1830"/>
                  </a:cubicBezTo>
                  <a:lnTo>
                    <a:pt x="46" y="30"/>
                  </a:lnTo>
                  <a:cubicBezTo>
                    <a:pt x="28" y="19"/>
                    <a:pt x="17" y="1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7089225" y="4665975"/>
              <a:ext cx="2050" cy="425"/>
            </a:xfrm>
            <a:custGeom>
              <a:avLst/>
              <a:gdLst/>
              <a:ahLst/>
              <a:cxnLst/>
              <a:rect l="l" t="t" r="r" b="b"/>
              <a:pathLst>
                <a:path w="82" h="17" extrusionOk="0">
                  <a:moveTo>
                    <a:pt x="41" y="0"/>
                  </a:moveTo>
                  <a:cubicBezTo>
                    <a:pt x="19" y="0"/>
                    <a:pt x="1" y="6"/>
                    <a:pt x="1" y="6"/>
                  </a:cubicBezTo>
                  <a:cubicBezTo>
                    <a:pt x="1" y="11"/>
                    <a:pt x="19" y="17"/>
                    <a:pt x="41" y="17"/>
                  </a:cubicBezTo>
                  <a:cubicBezTo>
                    <a:pt x="64" y="17"/>
                    <a:pt x="81" y="11"/>
                    <a:pt x="81" y="6"/>
                  </a:cubicBezTo>
                  <a:cubicBezTo>
                    <a:pt x="81" y="6"/>
                    <a:pt x="64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6582872" y="4722251"/>
              <a:ext cx="725637" cy="54100"/>
            </a:xfrm>
            <a:custGeom>
              <a:avLst/>
              <a:gdLst/>
              <a:ahLst/>
              <a:cxnLst/>
              <a:rect l="l" t="t" r="r" b="b"/>
              <a:pathLst>
                <a:path w="28384" h="2164" extrusionOk="0">
                  <a:moveTo>
                    <a:pt x="16865" y="0"/>
                  </a:moveTo>
                  <a:cubicBezTo>
                    <a:pt x="15860" y="0"/>
                    <a:pt x="14827" y="33"/>
                    <a:pt x="13764" y="103"/>
                  </a:cubicBezTo>
                  <a:cubicBezTo>
                    <a:pt x="9009" y="410"/>
                    <a:pt x="4443" y="1047"/>
                    <a:pt x="0" y="1891"/>
                  </a:cubicBezTo>
                  <a:cubicBezTo>
                    <a:pt x="3541" y="2065"/>
                    <a:pt x="7765" y="2163"/>
                    <a:pt x="12299" y="2163"/>
                  </a:cubicBezTo>
                  <a:cubicBezTo>
                    <a:pt x="18595" y="2163"/>
                    <a:pt x="24288" y="1972"/>
                    <a:pt x="28384" y="1659"/>
                  </a:cubicBezTo>
                  <a:cubicBezTo>
                    <a:pt x="25041" y="626"/>
                    <a:pt x="21221" y="0"/>
                    <a:pt x="16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6805011" y="4722251"/>
              <a:ext cx="503503" cy="54100"/>
            </a:xfrm>
            <a:custGeom>
              <a:avLst/>
              <a:gdLst/>
              <a:ahLst/>
              <a:cxnLst/>
              <a:rect l="l" t="t" r="r" b="b"/>
              <a:pathLst>
                <a:path w="19695" h="2164" extrusionOk="0">
                  <a:moveTo>
                    <a:pt x="8176" y="0"/>
                  </a:moveTo>
                  <a:cubicBezTo>
                    <a:pt x="7171" y="0"/>
                    <a:pt x="6138" y="33"/>
                    <a:pt x="5075" y="103"/>
                  </a:cubicBezTo>
                  <a:cubicBezTo>
                    <a:pt x="3356" y="214"/>
                    <a:pt x="1673" y="369"/>
                    <a:pt x="0" y="561"/>
                  </a:cubicBezTo>
                  <a:cubicBezTo>
                    <a:pt x="336" y="1168"/>
                    <a:pt x="1361" y="1718"/>
                    <a:pt x="2876" y="2163"/>
                  </a:cubicBezTo>
                  <a:lnTo>
                    <a:pt x="3610" y="2163"/>
                  </a:lnTo>
                  <a:cubicBezTo>
                    <a:pt x="9906" y="2163"/>
                    <a:pt x="15599" y="1972"/>
                    <a:pt x="19695" y="1659"/>
                  </a:cubicBezTo>
                  <a:cubicBezTo>
                    <a:pt x="16352" y="626"/>
                    <a:pt x="12532" y="0"/>
                    <a:pt x="8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2975096" y="4839278"/>
              <a:ext cx="4855847" cy="399300"/>
            </a:xfrm>
            <a:custGeom>
              <a:avLst/>
              <a:gdLst/>
              <a:ahLst/>
              <a:cxnLst/>
              <a:rect l="l" t="t" r="r" b="b"/>
              <a:pathLst>
                <a:path w="190762" h="15972" extrusionOk="0">
                  <a:moveTo>
                    <a:pt x="15815" y="0"/>
                  </a:moveTo>
                  <a:cubicBezTo>
                    <a:pt x="15529" y="0"/>
                    <a:pt x="15246" y="4"/>
                    <a:pt x="14967" y="11"/>
                  </a:cubicBezTo>
                  <a:cubicBezTo>
                    <a:pt x="0" y="409"/>
                    <a:pt x="18953" y="14977"/>
                    <a:pt x="18953" y="14977"/>
                  </a:cubicBezTo>
                  <a:lnTo>
                    <a:pt x="190761" y="15971"/>
                  </a:lnTo>
                  <a:cubicBezTo>
                    <a:pt x="190761" y="15971"/>
                    <a:pt x="190228" y="14486"/>
                    <a:pt x="188967" y="12310"/>
                  </a:cubicBezTo>
                  <a:cubicBezTo>
                    <a:pt x="181227" y="14236"/>
                    <a:pt x="171582" y="15376"/>
                    <a:pt x="161128" y="15376"/>
                  </a:cubicBezTo>
                  <a:cubicBezTo>
                    <a:pt x="139208" y="15376"/>
                    <a:pt x="120851" y="10360"/>
                    <a:pt x="116118" y="3637"/>
                  </a:cubicBezTo>
                  <a:cubicBezTo>
                    <a:pt x="111473" y="4927"/>
                    <a:pt x="106809" y="6177"/>
                    <a:pt x="102037" y="7218"/>
                  </a:cubicBezTo>
                  <a:cubicBezTo>
                    <a:pt x="93848" y="11474"/>
                    <a:pt x="80757" y="14187"/>
                    <a:pt x="65929" y="14187"/>
                  </a:cubicBezTo>
                  <a:cubicBezTo>
                    <a:pt x="65315" y="14187"/>
                    <a:pt x="64698" y="14183"/>
                    <a:pt x="64079" y="14173"/>
                  </a:cubicBezTo>
                  <a:cubicBezTo>
                    <a:pt x="42557" y="13854"/>
                    <a:pt x="24531" y="7925"/>
                    <a:pt x="19300" y="155"/>
                  </a:cubicBezTo>
                  <a:cubicBezTo>
                    <a:pt x="18094" y="53"/>
                    <a:pt x="16931" y="0"/>
                    <a:pt x="158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7311375" y="4889025"/>
              <a:ext cx="414850" cy="256850"/>
            </a:xfrm>
            <a:custGeom>
              <a:avLst/>
              <a:gdLst/>
              <a:ahLst/>
              <a:cxnLst/>
              <a:rect l="l" t="t" r="r" b="b"/>
              <a:pathLst>
                <a:path w="16594" h="10274" extrusionOk="0">
                  <a:moveTo>
                    <a:pt x="12824" y="0"/>
                  </a:moveTo>
                  <a:cubicBezTo>
                    <a:pt x="12108" y="0"/>
                    <a:pt x="11801" y="2534"/>
                    <a:pt x="11669" y="4584"/>
                  </a:cubicBezTo>
                  <a:lnTo>
                    <a:pt x="11669" y="4584"/>
                  </a:lnTo>
                  <a:cubicBezTo>
                    <a:pt x="11623" y="4022"/>
                    <a:pt x="11505" y="3551"/>
                    <a:pt x="11253" y="3407"/>
                  </a:cubicBezTo>
                  <a:cubicBezTo>
                    <a:pt x="11216" y="3385"/>
                    <a:pt x="11178" y="3375"/>
                    <a:pt x="11140" y="3375"/>
                  </a:cubicBezTo>
                  <a:cubicBezTo>
                    <a:pt x="10431" y="3375"/>
                    <a:pt x="9685" y="6942"/>
                    <a:pt x="9685" y="6942"/>
                  </a:cubicBezTo>
                  <a:cubicBezTo>
                    <a:pt x="9685" y="6942"/>
                    <a:pt x="10091" y="2168"/>
                    <a:pt x="9419" y="1740"/>
                  </a:cubicBezTo>
                  <a:cubicBezTo>
                    <a:pt x="9391" y="1723"/>
                    <a:pt x="9363" y="1715"/>
                    <a:pt x="9334" y="1715"/>
                  </a:cubicBezTo>
                  <a:cubicBezTo>
                    <a:pt x="8665" y="1715"/>
                    <a:pt x="7661" y="6200"/>
                    <a:pt x="7661" y="6200"/>
                  </a:cubicBezTo>
                  <a:cubicBezTo>
                    <a:pt x="7661" y="6200"/>
                    <a:pt x="8072" y="1295"/>
                    <a:pt x="7100" y="988"/>
                  </a:cubicBezTo>
                  <a:cubicBezTo>
                    <a:pt x="7077" y="981"/>
                    <a:pt x="7055" y="977"/>
                    <a:pt x="7032" y="977"/>
                  </a:cubicBezTo>
                  <a:cubicBezTo>
                    <a:pt x="6281" y="977"/>
                    <a:pt x="6045" y="4968"/>
                    <a:pt x="5984" y="6421"/>
                  </a:cubicBezTo>
                  <a:lnTo>
                    <a:pt x="5984" y="6421"/>
                  </a:lnTo>
                  <a:cubicBezTo>
                    <a:pt x="6007" y="5367"/>
                    <a:pt x="5976" y="3081"/>
                    <a:pt x="5277" y="3054"/>
                  </a:cubicBezTo>
                  <a:cubicBezTo>
                    <a:pt x="5273" y="3054"/>
                    <a:pt x="5269" y="3054"/>
                    <a:pt x="5264" y="3054"/>
                  </a:cubicBezTo>
                  <a:cubicBezTo>
                    <a:pt x="4365" y="3054"/>
                    <a:pt x="4531" y="6750"/>
                    <a:pt x="4531" y="6750"/>
                  </a:cubicBezTo>
                  <a:cubicBezTo>
                    <a:pt x="4531" y="6750"/>
                    <a:pt x="4120" y="1543"/>
                    <a:pt x="3067" y="1242"/>
                  </a:cubicBezTo>
                  <a:cubicBezTo>
                    <a:pt x="3039" y="1234"/>
                    <a:pt x="3013" y="1230"/>
                    <a:pt x="2989" y="1230"/>
                  </a:cubicBezTo>
                  <a:cubicBezTo>
                    <a:pt x="2058" y="1230"/>
                    <a:pt x="2865" y="6692"/>
                    <a:pt x="2865" y="6692"/>
                  </a:cubicBezTo>
                  <a:cubicBezTo>
                    <a:pt x="2865" y="6692"/>
                    <a:pt x="1920" y="3518"/>
                    <a:pt x="1349" y="3518"/>
                  </a:cubicBezTo>
                  <a:cubicBezTo>
                    <a:pt x="1308" y="3518"/>
                    <a:pt x="1270" y="3534"/>
                    <a:pt x="1234" y="3568"/>
                  </a:cubicBezTo>
                  <a:cubicBezTo>
                    <a:pt x="1" y="4720"/>
                    <a:pt x="1829" y="7983"/>
                    <a:pt x="2581" y="10274"/>
                  </a:cubicBezTo>
                  <a:lnTo>
                    <a:pt x="15736" y="9434"/>
                  </a:lnTo>
                  <a:cubicBezTo>
                    <a:pt x="15736" y="9434"/>
                    <a:pt x="16593" y="4673"/>
                    <a:pt x="16073" y="4384"/>
                  </a:cubicBezTo>
                  <a:cubicBezTo>
                    <a:pt x="16045" y="4369"/>
                    <a:pt x="16015" y="4362"/>
                    <a:pt x="15985" y="4362"/>
                  </a:cubicBezTo>
                  <a:cubicBezTo>
                    <a:pt x="15455" y="4362"/>
                    <a:pt x="14626" y="6595"/>
                    <a:pt x="14626" y="6595"/>
                  </a:cubicBezTo>
                  <a:cubicBezTo>
                    <a:pt x="14626" y="6595"/>
                    <a:pt x="15135" y="3151"/>
                    <a:pt x="14615" y="2868"/>
                  </a:cubicBezTo>
                  <a:cubicBezTo>
                    <a:pt x="14598" y="2859"/>
                    <a:pt x="14581" y="2854"/>
                    <a:pt x="14564" y="2854"/>
                  </a:cubicBezTo>
                  <a:cubicBezTo>
                    <a:pt x="14041" y="2854"/>
                    <a:pt x="13250" y="6942"/>
                    <a:pt x="13250" y="6942"/>
                  </a:cubicBezTo>
                  <a:cubicBezTo>
                    <a:pt x="13250" y="6942"/>
                    <a:pt x="14181" y="323"/>
                    <a:pt x="12903" y="10"/>
                  </a:cubicBezTo>
                  <a:cubicBezTo>
                    <a:pt x="12876" y="4"/>
                    <a:pt x="12850" y="0"/>
                    <a:pt x="12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3594000" y="5117225"/>
              <a:ext cx="4260225" cy="249350"/>
            </a:xfrm>
            <a:custGeom>
              <a:avLst/>
              <a:gdLst/>
              <a:ahLst/>
              <a:cxnLst/>
              <a:rect l="l" t="t" r="r" b="b"/>
              <a:pathLst>
                <a:path w="170409" h="9974" extrusionOk="0">
                  <a:moveTo>
                    <a:pt x="0" y="0"/>
                  </a:moveTo>
                  <a:lnTo>
                    <a:pt x="0" y="9974"/>
                  </a:lnTo>
                  <a:lnTo>
                    <a:pt x="170409" y="9974"/>
                  </a:lnTo>
                  <a:lnTo>
                    <a:pt x="1704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3594000" y="5117225"/>
              <a:ext cx="4260225" cy="249350"/>
            </a:xfrm>
            <a:custGeom>
              <a:avLst/>
              <a:gdLst/>
              <a:ahLst/>
              <a:cxnLst/>
              <a:rect l="l" t="t" r="r" b="b"/>
              <a:pathLst>
                <a:path w="170409" h="9974" extrusionOk="0">
                  <a:moveTo>
                    <a:pt x="0" y="0"/>
                  </a:moveTo>
                  <a:lnTo>
                    <a:pt x="0" y="9974"/>
                  </a:lnTo>
                  <a:lnTo>
                    <a:pt x="170409" y="9974"/>
                  </a:lnTo>
                  <a:lnTo>
                    <a:pt x="170177" y="1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3492325" y="5165375"/>
              <a:ext cx="4263975" cy="309550"/>
            </a:xfrm>
            <a:custGeom>
              <a:avLst/>
              <a:gdLst/>
              <a:ahLst/>
              <a:cxnLst/>
              <a:rect l="l" t="t" r="r" b="b"/>
              <a:pathLst>
                <a:path w="170559" h="12382" extrusionOk="0">
                  <a:moveTo>
                    <a:pt x="198" y="0"/>
                  </a:moveTo>
                  <a:lnTo>
                    <a:pt x="0" y="8510"/>
                  </a:lnTo>
                  <a:lnTo>
                    <a:pt x="170367" y="12381"/>
                  </a:lnTo>
                  <a:lnTo>
                    <a:pt x="170559" y="3864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3322588" y="5119675"/>
              <a:ext cx="243875" cy="175325"/>
            </a:xfrm>
            <a:custGeom>
              <a:avLst/>
              <a:gdLst/>
              <a:ahLst/>
              <a:cxnLst/>
              <a:rect l="l" t="t" r="r" b="b"/>
              <a:pathLst>
                <a:path w="9755" h="7013" extrusionOk="0">
                  <a:moveTo>
                    <a:pt x="3650" y="1"/>
                  </a:moveTo>
                  <a:cubicBezTo>
                    <a:pt x="3650" y="2"/>
                    <a:pt x="2552" y="4172"/>
                    <a:pt x="3223" y="5745"/>
                  </a:cubicBezTo>
                  <a:cubicBezTo>
                    <a:pt x="3223" y="5745"/>
                    <a:pt x="1511" y="3477"/>
                    <a:pt x="1372" y="1366"/>
                  </a:cubicBezTo>
                  <a:lnTo>
                    <a:pt x="1372" y="1366"/>
                  </a:lnTo>
                  <a:cubicBezTo>
                    <a:pt x="1372" y="1366"/>
                    <a:pt x="921" y="4004"/>
                    <a:pt x="2037" y="6046"/>
                  </a:cubicBezTo>
                  <a:cubicBezTo>
                    <a:pt x="2037" y="6046"/>
                    <a:pt x="325" y="4148"/>
                    <a:pt x="18" y="1961"/>
                  </a:cubicBezTo>
                  <a:lnTo>
                    <a:pt x="18" y="1961"/>
                  </a:lnTo>
                  <a:cubicBezTo>
                    <a:pt x="18" y="1962"/>
                    <a:pt x="0" y="4577"/>
                    <a:pt x="1632" y="7013"/>
                  </a:cubicBezTo>
                  <a:lnTo>
                    <a:pt x="7915" y="6839"/>
                  </a:lnTo>
                  <a:cubicBezTo>
                    <a:pt x="8048" y="5653"/>
                    <a:pt x="7602" y="4548"/>
                    <a:pt x="9754" y="1285"/>
                  </a:cubicBezTo>
                  <a:lnTo>
                    <a:pt x="9754" y="1285"/>
                  </a:lnTo>
                  <a:cubicBezTo>
                    <a:pt x="9754" y="1286"/>
                    <a:pt x="6851" y="4508"/>
                    <a:pt x="6387" y="5491"/>
                  </a:cubicBezTo>
                  <a:cubicBezTo>
                    <a:pt x="6387" y="5491"/>
                    <a:pt x="5792" y="2783"/>
                    <a:pt x="6763" y="278"/>
                  </a:cubicBezTo>
                  <a:lnTo>
                    <a:pt x="6763" y="278"/>
                  </a:lnTo>
                  <a:cubicBezTo>
                    <a:pt x="6763" y="279"/>
                    <a:pt x="4536" y="4391"/>
                    <a:pt x="4715" y="5693"/>
                  </a:cubicBezTo>
                  <a:cubicBezTo>
                    <a:pt x="4715" y="5693"/>
                    <a:pt x="2956" y="3072"/>
                    <a:pt x="3650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3443513" y="5017825"/>
              <a:ext cx="257600" cy="321300"/>
            </a:xfrm>
            <a:custGeom>
              <a:avLst/>
              <a:gdLst/>
              <a:ahLst/>
              <a:cxnLst/>
              <a:rect l="l" t="t" r="r" b="b"/>
              <a:pathLst>
                <a:path w="10304" h="12852" extrusionOk="0">
                  <a:moveTo>
                    <a:pt x="5600" y="1"/>
                  </a:moveTo>
                  <a:lnTo>
                    <a:pt x="5600" y="1"/>
                  </a:lnTo>
                  <a:cubicBezTo>
                    <a:pt x="5600" y="3"/>
                    <a:pt x="3483" y="6487"/>
                    <a:pt x="3795" y="9872"/>
                  </a:cubicBezTo>
                  <a:cubicBezTo>
                    <a:pt x="3795" y="9872"/>
                    <a:pt x="2471" y="4902"/>
                    <a:pt x="3014" y="1205"/>
                  </a:cubicBezTo>
                  <a:lnTo>
                    <a:pt x="3014" y="1205"/>
                  </a:lnTo>
                  <a:cubicBezTo>
                    <a:pt x="3013" y="1205"/>
                    <a:pt x="1528" y="5781"/>
                    <a:pt x="2158" y="10449"/>
                  </a:cubicBezTo>
                  <a:cubicBezTo>
                    <a:pt x="2158" y="10449"/>
                    <a:pt x="666" y="5931"/>
                    <a:pt x="1227" y="1691"/>
                  </a:cubicBezTo>
                  <a:lnTo>
                    <a:pt x="1227" y="1691"/>
                  </a:lnTo>
                  <a:cubicBezTo>
                    <a:pt x="1226" y="1692"/>
                    <a:pt x="1" y="6777"/>
                    <a:pt x="1146" y="12851"/>
                  </a:cubicBezTo>
                  <a:lnTo>
                    <a:pt x="8637" y="12457"/>
                  </a:lnTo>
                  <a:cubicBezTo>
                    <a:pt x="8840" y="10102"/>
                    <a:pt x="8527" y="8043"/>
                    <a:pt x="10303" y="3455"/>
                  </a:cubicBezTo>
                  <a:lnTo>
                    <a:pt x="10303" y="3455"/>
                  </a:lnTo>
                  <a:cubicBezTo>
                    <a:pt x="10303" y="3456"/>
                    <a:pt x="7857" y="7858"/>
                    <a:pt x="7307" y="9645"/>
                  </a:cubicBezTo>
                  <a:cubicBezTo>
                    <a:pt x="7307" y="9645"/>
                    <a:pt x="7099" y="4740"/>
                    <a:pt x="8158" y="1367"/>
                  </a:cubicBezTo>
                  <a:lnTo>
                    <a:pt x="8158" y="1367"/>
                  </a:lnTo>
                  <a:cubicBezTo>
                    <a:pt x="8158" y="1368"/>
                    <a:pt x="5624" y="7285"/>
                    <a:pt x="5537" y="9894"/>
                  </a:cubicBezTo>
                  <a:lnTo>
                    <a:pt x="5537" y="9894"/>
                  </a:lnTo>
                  <a:cubicBezTo>
                    <a:pt x="5537" y="9894"/>
                    <a:pt x="4247" y="4537"/>
                    <a:pt x="5600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3600138" y="5050250"/>
              <a:ext cx="268900" cy="309700"/>
            </a:xfrm>
            <a:custGeom>
              <a:avLst/>
              <a:gdLst/>
              <a:ahLst/>
              <a:cxnLst/>
              <a:rect l="l" t="t" r="r" b="b"/>
              <a:pathLst>
                <a:path w="10756" h="12388" extrusionOk="0">
                  <a:moveTo>
                    <a:pt x="5114" y="1"/>
                  </a:moveTo>
                  <a:lnTo>
                    <a:pt x="5114" y="1"/>
                  </a:lnTo>
                  <a:cubicBezTo>
                    <a:pt x="6208" y="3940"/>
                    <a:pt x="4403" y="8395"/>
                    <a:pt x="4403" y="8395"/>
                  </a:cubicBezTo>
                  <a:cubicBezTo>
                    <a:pt x="4524" y="6012"/>
                    <a:pt x="2402" y="563"/>
                    <a:pt x="2401" y="562"/>
                  </a:cubicBezTo>
                  <a:lnTo>
                    <a:pt x="2401" y="562"/>
                  </a:lnTo>
                  <a:cubicBezTo>
                    <a:pt x="3177" y="3501"/>
                    <a:pt x="2471" y="7742"/>
                    <a:pt x="2471" y="7742"/>
                  </a:cubicBezTo>
                  <a:cubicBezTo>
                    <a:pt x="2060" y="6012"/>
                    <a:pt x="1" y="1783"/>
                    <a:pt x="0" y="1782"/>
                  </a:cubicBezTo>
                  <a:lnTo>
                    <a:pt x="0" y="1782"/>
                  </a:lnTo>
                  <a:cubicBezTo>
                    <a:pt x="1320" y="6023"/>
                    <a:pt x="741" y="7798"/>
                    <a:pt x="678" y="10062"/>
                  </a:cubicBezTo>
                  <a:lnTo>
                    <a:pt x="9245" y="12387"/>
                  </a:lnTo>
                  <a:cubicBezTo>
                    <a:pt x="10756" y="6851"/>
                    <a:pt x="9558" y="2223"/>
                    <a:pt x="9557" y="2222"/>
                  </a:cubicBezTo>
                  <a:lnTo>
                    <a:pt x="9557" y="2222"/>
                  </a:lnTo>
                  <a:cubicBezTo>
                    <a:pt x="10038" y="5942"/>
                    <a:pt x="8181" y="9749"/>
                    <a:pt x="8181" y="9749"/>
                  </a:cubicBezTo>
                  <a:cubicBezTo>
                    <a:pt x="9095" y="5612"/>
                    <a:pt x="7701" y="1459"/>
                    <a:pt x="7701" y="1459"/>
                  </a:cubicBezTo>
                  <a:lnTo>
                    <a:pt x="7701" y="1459"/>
                  </a:lnTo>
                  <a:cubicBezTo>
                    <a:pt x="8100" y="4640"/>
                    <a:pt x="6353" y="8800"/>
                    <a:pt x="6353" y="8800"/>
                  </a:cubicBezTo>
                  <a:cubicBezTo>
                    <a:pt x="6919" y="5793"/>
                    <a:pt x="5115" y="2"/>
                    <a:pt x="511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3999038" y="5092775"/>
              <a:ext cx="287425" cy="373175"/>
            </a:xfrm>
            <a:custGeom>
              <a:avLst/>
              <a:gdLst/>
              <a:ahLst/>
              <a:cxnLst/>
              <a:rect l="l" t="t" r="r" b="b"/>
              <a:pathLst>
                <a:path w="11497" h="14927" extrusionOk="0">
                  <a:moveTo>
                    <a:pt x="6434" y="1"/>
                  </a:moveTo>
                  <a:cubicBezTo>
                    <a:pt x="6249" y="4438"/>
                    <a:pt x="3085" y="8620"/>
                    <a:pt x="3085" y="8620"/>
                  </a:cubicBezTo>
                  <a:cubicBezTo>
                    <a:pt x="3900" y="6335"/>
                    <a:pt x="3646" y="771"/>
                    <a:pt x="3646" y="770"/>
                  </a:cubicBezTo>
                  <a:lnTo>
                    <a:pt x="3646" y="770"/>
                  </a:lnTo>
                  <a:cubicBezTo>
                    <a:pt x="3454" y="3675"/>
                    <a:pt x="1748" y="7521"/>
                    <a:pt x="1748" y="7521"/>
                  </a:cubicBezTo>
                  <a:cubicBezTo>
                    <a:pt x="1898" y="5896"/>
                    <a:pt x="1499" y="1956"/>
                    <a:pt x="1499" y="1956"/>
                  </a:cubicBezTo>
                  <a:cubicBezTo>
                    <a:pt x="1371" y="5792"/>
                    <a:pt x="562" y="7203"/>
                    <a:pt x="1" y="9042"/>
                  </a:cubicBezTo>
                  <a:lnTo>
                    <a:pt x="6637" y="14927"/>
                  </a:lnTo>
                  <a:cubicBezTo>
                    <a:pt x="11195" y="9159"/>
                    <a:pt x="11496" y="2627"/>
                    <a:pt x="11496" y="2626"/>
                  </a:cubicBezTo>
                  <a:lnTo>
                    <a:pt x="11496" y="2626"/>
                  </a:lnTo>
                  <a:cubicBezTo>
                    <a:pt x="10472" y="7683"/>
                    <a:pt x="6375" y="11432"/>
                    <a:pt x="6375" y="11432"/>
                  </a:cubicBezTo>
                  <a:cubicBezTo>
                    <a:pt x="9211" y="6978"/>
                    <a:pt x="9048" y="1598"/>
                    <a:pt x="9048" y="1597"/>
                  </a:cubicBezTo>
                  <a:lnTo>
                    <a:pt x="9048" y="1597"/>
                  </a:lnTo>
                  <a:cubicBezTo>
                    <a:pt x="8262" y="5549"/>
                    <a:pt x="4744" y="9656"/>
                    <a:pt x="4744" y="9656"/>
                  </a:cubicBezTo>
                  <a:cubicBezTo>
                    <a:pt x="6375" y="6626"/>
                    <a:pt x="6434" y="3"/>
                    <a:pt x="643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3787863" y="5077025"/>
              <a:ext cx="268900" cy="306625"/>
            </a:xfrm>
            <a:custGeom>
              <a:avLst/>
              <a:gdLst/>
              <a:ahLst/>
              <a:cxnLst/>
              <a:rect l="l" t="t" r="r" b="b"/>
              <a:pathLst>
                <a:path w="10756" h="12265" extrusionOk="0">
                  <a:moveTo>
                    <a:pt x="4155" y="0"/>
                  </a:moveTo>
                  <a:lnTo>
                    <a:pt x="4155" y="0"/>
                  </a:lnTo>
                  <a:cubicBezTo>
                    <a:pt x="5028" y="3737"/>
                    <a:pt x="3050" y="8296"/>
                    <a:pt x="3050" y="8296"/>
                  </a:cubicBezTo>
                  <a:cubicBezTo>
                    <a:pt x="3270" y="6121"/>
                    <a:pt x="1731" y="1614"/>
                    <a:pt x="1730" y="1614"/>
                  </a:cubicBezTo>
                  <a:lnTo>
                    <a:pt x="1730" y="1614"/>
                  </a:lnTo>
                  <a:cubicBezTo>
                    <a:pt x="2234" y="4084"/>
                    <a:pt x="1546" y="7856"/>
                    <a:pt x="1546" y="7856"/>
                  </a:cubicBezTo>
                  <a:cubicBezTo>
                    <a:pt x="1297" y="6462"/>
                    <a:pt x="1" y="3350"/>
                    <a:pt x="0" y="3349"/>
                  </a:cubicBezTo>
                  <a:lnTo>
                    <a:pt x="0" y="3349"/>
                  </a:lnTo>
                  <a:cubicBezTo>
                    <a:pt x="782" y="6561"/>
                    <a:pt x="360" y="8006"/>
                    <a:pt x="267" y="9725"/>
                  </a:cubicBezTo>
                  <a:lnTo>
                    <a:pt x="7852" y="12265"/>
                  </a:lnTo>
                  <a:cubicBezTo>
                    <a:pt x="10755" y="5902"/>
                    <a:pt x="9506" y="400"/>
                    <a:pt x="9506" y="399"/>
                  </a:cubicBezTo>
                  <a:lnTo>
                    <a:pt x="9506" y="399"/>
                  </a:lnTo>
                  <a:cubicBezTo>
                    <a:pt x="9732" y="4940"/>
                    <a:pt x="6787" y="9464"/>
                    <a:pt x="6787" y="9464"/>
                  </a:cubicBezTo>
                  <a:cubicBezTo>
                    <a:pt x="8390" y="4796"/>
                    <a:pt x="6972" y="410"/>
                    <a:pt x="6972" y="410"/>
                  </a:cubicBezTo>
                  <a:lnTo>
                    <a:pt x="6972" y="410"/>
                  </a:lnTo>
                  <a:cubicBezTo>
                    <a:pt x="7169" y="3945"/>
                    <a:pt x="4843" y="8567"/>
                    <a:pt x="4843" y="8567"/>
                  </a:cubicBezTo>
                  <a:cubicBezTo>
                    <a:pt x="5658" y="5496"/>
                    <a:pt x="4155" y="2"/>
                    <a:pt x="4155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6988825" y="5290175"/>
              <a:ext cx="303600" cy="270500"/>
            </a:xfrm>
            <a:custGeom>
              <a:avLst/>
              <a:gdLst/>
              <a:ahLst/>
              <a:cxnLst/>
              <a:rect l="l" t="t" r="r" b="b"/>
              <a:pathLst>
                <a:path w="12144" h="10820" extrusionOk="0">
                  <a:moveTo>
                    <a:pt x="8383" y="0"/>
                  </a:moveTo>
                  <a:cubicBezTo>
                    <a:pt x="8382" y="2"/>
                    <a:pt x="6590" y="6122"/>
                    <a:pt x="7116" y="7719"/>
                  </a:cubicBezTo>
                  <a:cubicBezTo>
                    <a:pt x="7116" y="7719"/>
                    <a:pt x="4246" y="5057"/>
                    <a:pt x="4398" y="742"/>
                  </a:cubicBezTo>
                  <a:lnTo>
                    <a:pt x="4398" y="742"/>
                  </a:lnTo>
                  <a:cubicBezTo>
                    <a:pt x="4397" y="744"/>
                    <a:pt x="3992" y="6678"/>
                    <a:pt x="5247" y="8442"/>
                  </a:cubicBezTo>
                  <a:cubicBezTo>
                    <a:pt x="5247" y="8442"/>
                    <a:pt x="2430" y="6203"/>
                    <a:pt x="1712" y="3431"/>
                  </a:cubicBezTo>
                  <a:lnTo>
                    <a:pt x="1712" y="3431"/>
                  </a:lnTo>
                  <a:cubicBezTo>
                    <a:pt x="1712" y="3432"/>
                    <a:pt x="1771" y="7164"/>
                    <a:pt x="3778" y="9367"/>
                  </a:cubicBezTo>
                  <a:cubicBezTo>
                    <a:pt x="3778" y="9367"/>
                    <a:pt x="996" y="7620"/>
                    <a:pt x="0" y="4798"/>
                  </a:cubicBezTo>
                  <a:lnTo>
                    <a:pt x="0" y="4798"/>
                  </a:lnTo>
                  <a:cubicBezTo>
                    <a:pt x="0" y="4799"/>
                    <a:pt x="660" y="8344"/>
                    <a:pt x="3483" y="10820"/>
                  </a:cubicBezTo>
                  <a:lnTo>
                    <a:pt x="11241" y="7811"/>
                  </a:lnTo>
                  <a:cubicBezTo>
                    <a:pt x="11132" y="6283"/>
                    <a:pt x="10368" y="5087"/>
                    <a:pt x="12144" y="238"/>
                  </a:cubicBezTo>
                  <a:lnTo>
                    <a:pt x="12144" y="238"/>
                  </a:lnTo>
                  <a:cubicBezTo>
                    <a:pt x="12143" y="239"/>
                    <a:pt x="9459" y="5330"/>
                    <a:pt x="9124" y="6758"/>
                  </a:cubicBezTo>
                  <a:cubicBezTo>
                    <a:pt x="9124" y="6758"/>
                    <a:pt x="7776" y="3554"/>
                    <a:pt x="8383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7152975" y="5124275"/>
              <a:ext cx="278000" cy="442625"/>
            </a:xfrm>
            <a:custGeom>
              <a:avLst/>
              <a:gdLst/>
              <a:ahLst/>
              <a:cxnLst/>
              <a:rect l="l" t="t" r="r" b="b"/>
              <a:pathLst>
                <a:path w="11120" h="17705" extrusionOk="0">
                  <a:moveTo>
                    <a:pt x="5191" y="1"/>
                  </a:moveTo>
                  <a:cubicBezTo>
                    <a:pt x="5190" y="5"/>
                    <a:pt x="4161" y="8784"/>
                    <a:pt x="5271" y="12868"/>
                  </a:cubicBezTo>
                  <a:cubicBezTo>
                    <a:pt x="5271" y="12868"/>
                    <a:pt x="2604" y="7141"/>
                    <a:pt x="2414" y="2257"/>
                  </a:cubicBezTo>
                  <a:lnTo>
                    <a:pt x="2414" y="2257"/>
                  </a:lnTo>
                  <a:cubicBezTo>
                    <a:pt x="2413" y="2258"/>
                    <a:pt x="1661" y="8605"/>
                    <a:pt x="3483" y="14251"/>
                  </a:cubicBezTo>
                  <a:cubicBezTo>
                    <a:pt x="3483" y="14251"/>
                    <a:pt x="636" y="9114"/>
                    <a:pt x="336" y="3443"/>
                  </a:cubicBezTo>
                  <a:lnTo>
                    <a:pt x="336" y="3443"/>
                  </a:lnTo>
                  <a:cubicBezTo>
                    <a:pt x="336" y="3445"/>
                    <a:pt x="1" y="10456"/>
                    <a:pt x="2823" y="17704"/>
                  </a:cubicBezTo>
                  <a:lnTo>
                    <a:pt x="11119" y="14077"/>
                  </a:lnTo>
                  <a:cubicBezTo>
                    <a:pt x="10860" y="11231"/>
                    <a:pt x="10113" y="8905"/>
                    <a:pt x="11057" y="2900"/>
                  </a:cubicBezTo>
                  <a:lnTo>
                    <a:pt x="11057" y="2900"/>
                  </a:lnTo>
                  <a:cubicBezTo>
                    <a:pt x="11057" y="2901"/>
                    <a:pt x="9362" y="8911"/>
                    <a:pt x="9141" y="11248"/>
                  </a:cubicBezTo>
                  <a:cubicBezTo>
                    <a:pt x="9141" y="11248"/>
                    <a:pt x="7898" y="5405"/>
                    <a:pt x="8349" y="991"/>
                  </a:cubicBezTo>
                  <a:lnTo>
                    <a:pt x="8349" y="991"/>
                  </a:lnTo>
                  <a:cubicBezTo>
                    <a:pt x="8349" y="993"/>
                    <a:pt x="6793" y="9004"/>
                    <a:pt x="7250" y="12214"/>
                  </a:cubicBezTo>
                  <a:cubicBezTo>
                    <a:pt x="7250" y="12214"/>
                    <a:pt x="4628" y="6081"/>
                    <a:pt x="5191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7318300" y="5125600"/>
              <a:ext cx="296375" cy="334550"/>
            </a:xfrm>
            <a:custGeom>
              <a:avLst/>
              <a:gdLst/>
              <a:ahLst/>
              <a:cxnLst/>
              <a:rect l="l" t="t" r="r" b="b"/>
              <a:pathLst>
                <a:path w="11855" h="13382" extrusionOk="0">
                  <a:moveTo>
                    <a:pt x="5126" y="1"/>
                  </a:moveTo>
                  <a:cubicBezTo>
                    <a:pt x="7000" y="4305"/>
                    <a:pt x="6046" y="10049"/>
                    <a:pt x="6046" y="10049"/>
                  </a:cubicBezTo>
                  <a:cubicBezTo>
                    <a:pt x="5710" y="7227"/>
                    <a:pt x="2390" y="1396"/>
                    <a:pt x="2389" y="1395"/>
                  </a:cubicBezTo>
                  <a:lnTo>
                    <a:pt x="2389" y="1395"/>
                  </a:lnTo>
                  <a:cubicBezTo>
                    <a:pt x="3812" y="4692"/>
                    <a:pt x="3929" y="9958"/>
                    <a:pt x="3929" y="9958"/>
                  </a:cubicBezTo>
                  <a:cubicBezTo>
                    <a:pt x="3142" y="8042"/>
                    <a:pt x="1" y="3582"/>
                    <a:pt x="1" y="3582"/>
                  </a:cubicBezTo>
                  <a:lnTo>
                    <a:pt x="1" y="3582"/>
                  </a:lnTo>
                  <a:cubicBezTo>
                    <a:pt x="2349" y="8308"/>
                    <a:pt x="2089" y="10645"/>
                    <a:pt x="2488" y="13382"/>
                  </a:cubicBezTo>
                  <a:lnTo>
                    <a:pt x="11461" y="12855"/>
                  </a:lnTo>
                  <a:cubicBezTo>
                    <a:pt x="11854" y="6261"/>
                    <a:pt x="9916" y="1420"/>
                    <a:pt x="9916" y="1418"/>
                  </a:cubicBezTo>
                  <a:lnTo>
                    <a:pt x="9916" y="1418"/>
                  </a:lnTo>
                  <a:cubicBezTo>
                    <a:pt x="11032" y="5462"/>
                    <a:pt x="9998" y="10298"/>
                    <a:pt x="9998" y="10298"/>
                  </a:cubicBezTo>
                  <a:cubicBezTo>
                    <a:pt x="10102" y="5376"/>
                    <a:pt x="7996" y="1037"/>
                    <a:pt x="7996" y="1037"/>
                  </a:cubicBezTo>
                  <a:lnTo>
                    <a:pt x="7996" y="1037"/>
                  </a:lnTo>
                  <a:cubicBezTo>
                    <a:pt x="8979" y="4559"/>
                    <a:pt x="8065" y="9841"/>
                    <a:pt x="8065" y="9841"/>
                  </a:cubicBezTo>
                  <a:cubicBezTo>
                    <a:pt x="8047" y="6226"/>
                    <a:pt x="5127" y="3"/>
                    <a:pt x="5126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7743525" y="5073400"/>
              <a:ext cx="210900" cy="372000"/>
            </a:xfrm>
            <a:custGeom>
              <a:avLst/>
              <a:gdLst/>
              <a:ahLst/>
              <a:cxnLst/>
              <a:rect l="l" t="t" r="r" b="b"/>
              <a:pathLst>
                <a:path w="8436" h="14880" extrusionOk="0">
                  <a:moveTo>
                    <a:pt x="3668" y="0"/>
                  </a:moveTo>
                  <a:cubicBezTo>
                    <a:pt x="4201" y="4548"/>
                    <a:pt x="2401" y="9627"/>
                    <a:pt x="2401" y="9627"/>
                  </a:cubicBezTo>
                  <a:cubicBezTo>
                    <a:pt x="2685" y="7064"/>
                    <a:pt x="1626" y="1390"/>
                    <a:pt x="1625" y="1389"/>
                  </a:cubicBezTo>
                  <a:lnTo>
                    <a:pt x="1625" y="1389"/>
                  </a:lnTo>
                  <a:cubicBezTo>
                    <a:pt x="1927" y="4444"/>
                    <a:pt x="1174" y="8880"/>
                    <a:pt x="1174" y="8880"/>
                  </a:cubicBezTo>
                  <a:cubicBezTo>
                    <a:pt x="1035" y="7144"/>
                    <a:pt x="82" y="3126"/>
                    <a:pt x="81" y="3125"/>
                  </a:cubicBezTo>
                  <a:lnTo>
                    <a:pt x="81" y="3125"/>
                  </a:lnTo>
                  <a:cubicBezTo>
                    <a:pt x="591" y="7179"/>
                    <a:pt x="162" y="8880"/>
                    <a:pt x="1" y="10975"/>
                  </a:cubicBezTo>
                  <a:lnTo>
                    <a:pt x="6023" y="14879"/>
                  </a:lnTo>
                  <a:cubicBezTo>
                    <a:pt x="8435" y="7978"/>
                    <a:pt x="7735" y="1581"/>
                    <a:pt x="7735" y="1579"/>
                  </a:cubicBezTo>
                  <a:lnTo>
                    <a:pt x="7735" y="1579"/>
                  </a:lnTo>
                  <a:cubicBezTo>
                    <a:pt x="7729" y="6735"/>
                    <a:pt x="5328" y="11512"/>
                    <a:pt x="5328" y="11512"/>
                  </a:cubicBezTo>
                  <a:cubicBezTo>
                    <a:pt x="6740" y="6359"/>
                    <a:pt x="5849" y="1078"/>
                    <a:pt x="5849" y="1077"/>
                  </a:cubicBezTo>
                  <a:lnTo>
                    <a:pt x="5849" y="1077"/>
                  </a:lnTo>
                  <a:cubicBezTo>
                    <a:pt x="5849" y="5173"/>
                    <a:pt x="3841" y="10206"/>
                    <a:pt x="3841" y="10206"/>
                  </a:cubicBezTo>
                  <a:cubicBezTo>
                    <a:pt x="4617" y="6717"/>
                    <a:pt x="3668" y="4"/>
                    <a:pt x="3668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7527450" y="5096100"/>
              <a:ext cx="247750" cy="324125"/>
            </a:xfrm>
            <a:custGeom>
              <a:avLst/>
              <a:gdLst/>
              <a:ahLst/>
              <a:cxnLst/>
              <a:rect l="l" t="t" r="r" b="b"/>
              <a:pathLst>
                <a:path w="9910" h="12965" extrusionOk="0">
                  <a:moveTo>
                    <a:pt x="8006" y="0"/>
                  </a:moveTo>
                  <a:lnTo>
                    <a:pt x="8006" y="0"/>
                  </a:lnTo>
                  <a:cubicBezTo>
                    <a:pt x="8933" y="4744"/>
                    <a:pt x="7221" y="10361"/>
                    <a:pt x="7221" y="10361"/>
                  </a:cubicBezTo>
                  <a:cubicBezTo>
                    <a:pt x="7798" y="4941"/>
                    <a:pt x="5867" y="579"/>
                    <a:pt x="5867" y="578"/>
                  </a:cubicBezTo>
                  <a:lnTo>
                    <a:pt x="5867" y="578"/>
                  </a:lnTo>
                  <a:cubicBezTo>
                    <a:pt x="6623" y="4351"/>
                    <a:pt x="5397" y="10003"/>
                    <a:pt x="5397" y="10003"/>
                  </a:cubicBezTo>
                  <a:cubicBezTo>
                    <a:pt x="5582" y="6434"/>
                    <a:pt x="3292" y="796"/>
                    <a:pt x="3291" y="793"/>
                  </a:cubicBezTo>
                  <a:lnTo>
                    <a:pt x="3291" y="793"/>
                  </a:lnTo>
                  <a:cubicBezTo>
                    <a:pt x="4727" y="4692"/>
                    <a:pt x="3755" y="10275"/>
                    <a:pt x="3755" y="10275"/>
                  </a:cubicBezTo>
                  <a:cubicBezTo>
                    <a:pt x="3569" y="7811"/>
                    <a:pt x="1331" y="3212"/>
                    <a:pt x="1331" y="3211"/>
                  </a:cubicBezTo>
                  <a:lnTo>
                    <a:pt x="1331" y="3211"/>
                  </a:lnTo>
                  <a:cubicBezTo>
                    <a:pt x="2257" y="5849"/>
                    <a:pt x="2297" y="10275"/>
                    <a:pt x="2297" y="10275"/>
                  </a:cubicBezTo>
                  <a:cubicBezTo>
                    <a:pt x="1811" y="8788"/>
                    <a:pt x="1" y="5659"/>
                    <a:pt x="0" y="5659"/>
                  </a:cubicBezTo>
                  <a:lnTo>
                    <a:pt x="0" y="5659"/>
                  </a:lnTo>
                  <a:cubicBezTo>
                    <a:pt x="1342" y="9060"/>
                    <a:pt x="1208" y="10831"/>
                    <a:pt x="1435" y="12786"/>
                  </a:cubicBezTo>
                  <a:lnTo>
                    <a:pt x="8567" y="12965"/>
                  </a:lnTo>
                  <a:cubicBezTo>
                    <a:pt x="9910" y="5480"/>
                    <a:pt x="8007" y="2"/>
                    <a:pt x="800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"/>
          <p:cNvSpPr/>
          <p:nvPr/>
        </p:nvSpPr>
        <p:spPr>
          <a:xfrm>
            <a:off x="-29600" y="-44400"/>
            <a:ext cx="9280500" cy="1324725"/>
          </a:xfrm>
          <a:custGeom>
            <a:avLst/>
            <a:gdLst/>
            <a:ahLst/>
            <a:cxnLst/>
            <a:rect l="l" t="t" r="r" b="b"/>
            <a:pathLst>
              <a:path w="371220" h="52989" extrusionOk="0">
                <a:moveTo>
                  <a:pt x="592" y="592"/>
                </a:moveTo>
                <a:lnTo>
                  <a:pt x="0" y="52989"/>
                </a:lnTo>
                <a:lnTo>
                  <a:pt x="371220" y="18058"/>
                </a:lnTo>
                <a:lnTo>
                  <a:pt x="369740" y="0"/>
                </a:lnTo>
                <a:close/>
              </a:path>
            </a:pathLst>
          </a:custGeom>
          <a:solidFill>
            <a:srgbClr val="FFFFFF">
              <a:alpha val="34640"/>
            </a:srgbClr>
          </a:solidFill>
          <a:ln>
            <a:noFill/>
          </a:ln>
        </p:spPr>
      </p:sp>
      <p:sp>
        <p:nvSpPr>
          <p:cNvPr id="404" name="Google Shape;40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6"/>
          <p:cNvSpPr/>
          <p:nvPr/>
        </p:nvSpPr>
        <p:spPr>
          <a:xfrm>
            <a:off x="194400" y="168000"/>
            <a:ext cx="8755200" cy="5039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6"/>
          <p:cNvGrpSpPr/>
          <p:nvPr/>
        </p:nvGrpSpPr>
        <p:grpSpPr>
          <a:xfrm flipH="1">
            <a:off x="-1457000" y="3830368"/>
            <a:ext cx="11693680" cy="2593480"/>
            <a:chOff x="2975001" y="4462540"/>
            <a:chExt cx="4979424" cy="1104360"/>
          </a:xfrm>
        </p:grpSpPr>
        <p:sp>
          <p:nvSpPr>
            <p:cNvPr id="407" name="Google Shape;407;p6"/>
            <p:cNvSpPr/>
            <p:nvPr/>
          </p:nvSpPr>
          <p:spPr>
            <a:xfrm rot="432916">
              <a:off x="4477425" y="4591138"/>
              <a:ext cx="2090739" cy="681263"/>
            </a:xfrm>
            <a:custGeom>
              <a:avLst/>
              <a:gdLst/>
              <a:ahLst/>
              <a:cxnLst/>
              <a:rect l="l" t="t" r="r" b="b"/>
              <a:pathLst>
                <a:path w="83628" h="27250" extrusionOk="0">
                  <a:moveTo>
                    <a:pt x="70322" y="0"/>
                  </a:moveTo>
                  <a:cubicBezTo>
                    <a:pt x="66249" y="0"/>
                    <a:pt x="60023" y="1146"/>
                    <a:pt x="56645" y="4768"/>
                  </a:cubicBezTo>
                  <a:cubicBezTo>
                    <a:pt x="55529" y="6261"/>
                    <a:pt x="56229" y="8892"/>
                    <a:pt x="54290" y="8892"/>
                  </a:cubicBezTo>
                  <a:cubicBezTo>
                    <a:pt x="53706" y="8892"/>
                    <a:pt x="52995" y="8742"/>
                    <a:pt x="52346" y="8742"/>
                  </a:cubicBezTo>
                  <a:cubicBezTo>
                    <a:pt x="51247" y="8742"/>
                    <a:pt x="51970" y="10021"/>
                    <a:pt x="50779" y="10021"/>
                  </a:cubicBezTo>
                  <a:cubicBezTo>
                    <a:pt x="49188" y="10021"/>
                    <a:pt x="50050" y="9239"/>
                    <a:pt x="48667" y="9239"/>
                  </a:cubicBezTo>
                  <a:cubicBezTo>
                    <a:pt x="47753" y="9239"/>
                    <a:pt x="46920" y="9517"/>
                    <a:pt x="46920" y="10432"/>
                  </a:cubicBezTo>
                  <a:cubicBezTo>
                    <a:pt x="46920" y="11103"/>
                    <a:pt x="47105" y="11768"/>
                    <a:pt x="47105" y="12440"/>
                  </a:cubicBezTo>
                  <a:cubicBezTo>
                    <a:pt x="47105" y="13196"/>
                    <a:pt x="46880" y="14024"/>
                    <a:pt x="46098" y="14024"/>
                  </a:cubicBezTo>
                  <a:cubicBezTo>
                    <a:pt x="45804" y="14024"/>
                    <a:pt x="45497" y="13925"/>
                    <a:pt x="45179" y="13925"/>
                  </a:cubicBezTo>
                  <a:cubicBezTo>
                    <a:pt x="45140" y="13925"/>
                    <a:pt x="45107" y="13925"/>
                    <a:pt x="45080" y="13925"/>
                  </a:cubicBezTo>
                  <a:cubicBezTo>
                    <a:pt x="44712" y="13925"/>
                    <a:pt x="45375" y="13905"/>
                    <a:pt x="45375" y="13307"/>
                  </a:cubicBezTo>
                  <a:cubicBezTo>
                    <a:pt x="45375" y="12977"/>
                    <a:pt x="43559" y="11698"/>
                    <a:pt x="41540" y="11698"/>
                  </a:cubicBezTo>
                  <a:cubicBezTo>
                    <a:pt x="38780" y="11698"/>
                    <a:pt x="38705" y="13295"/>
                    <a:pt x="36888" y="13295"/>
                  </a:cubicBezTo>
                  <a:cubicBezTo>
                    <a:pt x="35633" y="13295"/>
                    <a:pt x="34377" y="12694"/>
                    <a:pt x="33655" y="12694"/>
                  </a:cubicBezTo>
                  <a:cubicBezTo>
                    <a:pt x="32745" y="12694"/>
                    <a:pt x="31901" y="13162"/>
                    <a:pt x="30982" y="13162"/>
                  </a:cubicBezTo>
                  <a:cubicBezTo>
                    <a:pt x="30880" y="13162"/>
                    <a:pt x="30802" y="13149"/>
                    <a:pt x="30743" y="13149"/>
                  </a:cubicBezTo>
                  <a:cubicBezTo>
                    <a:pt x="30619" y="13149"/>
                    <a:pt x="30576" y="13204"/>
                    <a:pt x="30576" y="13543"/>
                  </a:cubicBezTo>
                  <a:cubicBezTo>
                    <a:pt x="30224" y="13695"/>
                    <a:pt x="29877" y="13717"/>
                    <a:pt x="29524" y="13717"/>
                  </a:cubicBezTo>
                  <a:cubicBezTo>
                    <a:pt x="29407" y="13717"/>
                    <a:pt x="29292" y="13712"/>
                    <a:pt x="29177" y="13712"/>
                  </a:cubicBezTo>
                  <a:cubicBezTo>
                    <a:pt x="27788" y="13712"/>
                    <a:pt x="27348" y="14429"/>
                    <a:pt x="27348" y="14806"/>
                  </a:cubicBezTo>
                  <a:cubicBezTo>
                    <a:pt x="27348" y="15112"/>
                    <a:pt x="27626" y="15204"/>
                    <a:pt x="27626" y="15401"/>
                  </a:cubicBezTo>
                  <a:cubicBezTo>
                    <a:pt x="27626" y="15425"/>
                    <a:pt x="27620" y="15436"/>
                    <a:pt x="27597" y="15436"/>
                  </a:cubicBezTo>
                  <a:cubicBezTo>
                    <a:pt x="27597" y="15436"/>
                    <a:pt x="24328" y="14892"/>
                    <a:pt x="22096" y="14892"/>
                  </a:cubicBezTo>
                  <a:cubicBezTo>
                    <a:pt x="15084" y="14892"/>
                    <a:pt x="19012" y="17166"/>
                    <a:pt x="19012" y="18328"/>
                  </a:cubicBezTo>
                  <a:cubicBezTo>
                    <a:pt x="19012" y="18798"/>
                    <a:pt x="18665" y="18832"/>
                    <a:pt x="18270" y="18832"/>
                  </a:cubicBezTo>
                  <a:lnTo>
                    <a:pt x="17981" y="18832"/>
                  </a:lnTo>
                  <a:cubicBezTo>
                    <a:pt x="16535" y="18832"/>
                    <a:pt x="17207" y="19556"/>
                    <a:pt x="16576" y="19556"/>
                  </a:cubicBezTo>
                  <a:cubicBezTo>
                    <a:pt x="16188" y="19556"/>
                    <a:pt x="15778" y="19457"/>
                    <a:pt x="15389" y="19457"/>
                  </a:cubicBezTo>
                  <a:cubicBezTo>
                    <a:pt x="14980" y="19457"/>
                    <a:pt x="14435" y="19613"/>
                    <a:pt x="14435" y="20035"/>
                  </a:cubicBezTo>
                  <a:cubicBezTo>
                    <a:pt x="14435" y="20128"/>
                    <a:pt x="14441" y="20221"/>
                    <a:pt x="14441" y="20312"/>
                  </a:cubicBezTo>
                  <a:cubicBezTo>
                    <a:pt x="14441" y="20758"/>
                    <a:pt x="14233" y="20805"/>
                    <a:pt x="13306" y="20805"/>
                  </a:cubicBezTo>
                  <a:cubicBezTo>
                    <a:pt x="11415" y="20805"/>
                    <a:pt x="6636" y="19358"/>
                    <a:pt x="4067" y="19358"/>
                  </a:cubicBezTo>
                  <a:cubicBezTo>
                    <a:pt x="1250" y="19358"/>
                    <a:pt x="1" y="20961"/>
                    <a:pt x="1" y="21511"/>
                  </a:cubicBezTo>
                  <a:cubicBezTo>
                    <a:pt x="1" y="22662"/>
                    <a:pt x="4420" y="26352"/>
                    <a:pt x="9245" y="26352"/>
                  </a:cubicBezTo>
                  <a:cubicBezTo>
                    <a:pt x="9523" y="26352"/>
                    <a:pt x="9801" y="26341"/>
                    <a:pt x="10085" y="26318"/>
                  </a:cubicBezTo>
                  <a:lnTo>
                    <a:pt x="71681" y="27249"/>
                  </a:lnTo>
                  <a:cubicBezTo>
                    <a:pt x="74348" y="25861"/>
                    <a:pt x="81470" y="24478"/>
                    <a:pt x="81470" y="21111"/>
                  </a:cubicBezTo>
                  <a:cubicBezTo>
                    <a:pt x="81470" y="19214"/>
                    <a:pt x="83628" y="17791"/>
                    <a:pt x="83628" y="16298"/>
                  </a:cubicBezTo>
                  <a:cubicBezTo>
                    <a:pt x="83628" y="14753"/>
                    <a:pt x="80602" y="14597"/>
                    <a:pt x="80602" y="13620"/>
                  </a:cubicBezTo>
                  <a:cubicBezTo>
                    <a:pt x="80602" y="13452"/>
                    <a:pt x="80631" y="13244"/>
                    <a:pt x="80631" y="13052"/>
                  </a:cubicBezTo>
                  <a:cubicBezTo>
                    <a:pt x="80631" y="12491"/>
                    <a:pt x="80209" y="12306"/>
                    <a:pt x="79665" y="12306"/>
                  </a:cubicBezTo>
                  <a:cubicBezTo>
                    <a:pt x="79046" y="12306"/>
                    <a:pt x="78340" y="12566"/>
                    <a:pt x="77854" y="12566"/>
                  </a:cubicBezTo>
                  <a:cubicBezTo>
                    <a:pt x="77438" y="12566"/>
                    <a:pt x="77218" y="12433"/>
                    <a:pt x="77218" y="11495"/>
                  </a:cubicBezTo>
                  <a:cubicBezTo>
                    <a:pt x="77218" y="9697"/>
                    <a:pt x="78503" y="8013"/>
                    <a:pt x="78503" y="6162"/>
                  </a:cubicBezTo>
                  <a:cubicBezTo>
                    <a:pt x="78503" y="3535"/>
                    <a:pt x="76287" y="0"/>
                    <a:pt x="70322" y="0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6913800" y="4647425"/>
              <a:ext cx="791725" cy="436525"/>
            </a:xfrm>
            <a:custGeom>
              <a:avLst/>
              <a:gdLst/>
              <a:ahLst/>
              <a:cxnLst/>
              <a:rect l="l" t="t" r="r" b="b"/>
              <a:pathLst>
                <a:path w="31669" h="17461" extrusionOk="0">
                  <a:moveTo>
                    <a:pt x="2163" y="1"/>
                  </a:moveTo>
                  <a:cubicBezTo>
                    <a:pt x="503" y="1"/>
                    <a:pt x="0" y="817"/>
                    <a:pt x="0" y="2489"/>
                  </a:cubicBezTo>
                  <a:cubicBezTo>
                    <a:pt x="0" y="4884"/>
                    <a:pt x="1648" y="7170"/>
                    <a:pt x="3298" y="8812"/>
                  </a:cubicBezTo>
                  <a:cubicBezTo>
                    <a:pt x="4229" y="9344"/>
                    <a:pt x="5154" y="9610"/>
                    <a:pt x="6086" y="10409"/>
                  </a:cubicBezTo>
                  <a:cubicBezTo>
                    <a:pt x="7018" y="11074"/>
                    <a:pt x="8082" y="10675"/>
                    <a:pt x="9014" y="10941"/>
                  </a:cubicBezTo>
                  <a:cubicBezTo>
                    <a:pt x="16200" y="12804"/>
                    <a:pt x="22453" y="16929"/>
                    <a:pt x="29898" y="17461"/>
                  </a:cubicBezTo>
                  <a:cubicBezTo>
                    <a:pt x="30819" y="17461"/>
                    <a:pt x="31669" y="17328"/>
                    <a:pt x="31669" y="13452"/>
                  </a:cubicBezTo>
                  <a:cubicBezTo>
                    <a:pt x="31669" y="10478"/>
                    <a:pt x="30766" y="3362"/>
                    <a:pt x="27636" y="3362"/>
                  </a:cubicBezTo>
                  <a:cubicBezTo>
                    <a:pt x="27226" y="2946"/>
                    <a:pt x="27260" y="2929"/>
                    <a:pt x="26960" y="2929"/>
                  </a:cubicBezTo>
                  <a:cubicBezTo>
                    <a:pt x="25369" y="2929"/>
                    <a:pt x="25861" y="4318"/>
                    <a:pt x="25380" y="4561"/>
                  </a:cubicBezTo>
                  <a:cubicBezTo>
                    <a:pt x="23524" y="5792"/>
                    <a:pt x="23372" y="6238"/>
                    <a:pt x="23431" y="6377"/>
                  </a:cubicBezTo>
                  <a:cubicBezTo>
                    <a:pt x="23327" y="6342"/>
                    <a:pt x="23089" y="6313"/>
                    <a:pt x="22614" y="6313"/>
                  </a:cubicBezTo>
                  <a:cubicBezTo>
                    <a:pt x="20087" y="6313"/>
                    <a:pt x="17119" y="10241"/>
                    <a:pt x="17119" y="10241"/>
                  </a:cubicBezTo>
                  <a:cubicBezTo>
                    <a:pt x="16766" y="10241"/>
                    <a:pt x="14625" y="5741"/>
                    <a:pt x="13936" y="4561"/>
                  </a:cubicBezTo>
                  <a:cubicBezTo>
                    <a:pt x="13249" y="3640"/>
                    <a:pt x="8614" y="742"/>
                    <a:pt x="5890" y="742"/>
                  </a:cubicBezTo>
                  <a:cubicBezTo>
                    <a:pt x="5224" y="742"/>
                    <a:pt x="4571" y="903"/>
                    <a:pt x="3963" y="1367"/>
                  </a:cubicBezTo>
                  <a:cubicBezTo>
                    <a:pt x="3512" y="249"/>
                    <a:pt x="2916" y="1"/>
                    <a:pt x="2163" y="1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3772750" y="4895200"/>
              <a:ext cx="832425" cy="226950"/>
            </a:xfrm>
            <a:custGeom>
              <a:avLst/>
              <a:gdLst/>
              <a:ahLst/>
              <a:cxnLst/>
              <a:rect l="l" t="t" r="r" b="b"/>
              <a:pathLst>
                <a:path w="33297" h="9078" extrusionOk="0">
                  <a:moveTo>
                    <a:pt x="12585" y="1"/>
                  </a:moveTo>
                  <a:cubicBezTo>
                    <a:pt x="11248" y="1"/>
                    <a:pt x="11717" y="377"/>
                    <a:pt x="11207" y="631"/>
                  </a:cubicBezTo>
                  <a:cubicBezTo>
                    <a:pt x="10994" y="631"/>
                    <a:pt x="10780" y="805"/>
                    <a:pt x="10571" y="805"/>
                  </a:cubicBezTo>
                  <a:cubicBezTo>
                    <a:pt x="10571" y="805"/>
                    <a:pt x="9189" y="238"/>
                    <a:pt x="7424" y="238"/>
                  </a:cubicBezTo>
                  <a:cubicBezTo>
                    <a:pt x="2535" y="238"/>
                    <a:pt x="1" y="2904"/>
                    <a:pt x="1" y="4797"/>
                  </a:cubicBezTo>
                  <a:cubicBezTo>
                    <a:pt x="1" y="5178"/>
                    <a:pt x="94" y="5566"/>
                    <a:pt x="302" y="5953"/>
                  </a:cubicBezTo>
                  <a:cubicBezTo>
                    <a:pt x="7124" y="7528"/>
                    <a:pt x="4508" y="9077"/>
                    <a:pt x="16918" y="9077"/>
                  </a:cubicBezTo>
                  <a:cubicBezTo>
                    <a:pt x="21036" y="9077"/>
                    <a:pt x="25139" y="8875"/>
                    <a:pt x="29298" y="8615"/>
                  </a:cubicBezTo>
                  <a:cubicBezTo>
                    <a:pt x="30213" y="8615"/>
                    <a:pt x="31081" y="8527"/>
                    <a:pt x="31954" y="8527"/>
                  </a:cubicBezTo>
                  <a:cubicBezTo>
                    <a:pt x="32400" y="8527"/>
                    <a:pt x="32846" y="8551"/>
                    <a:pt x="33297" y="8620"/>
                  </a:cubicBezTo>
                  <a:cubicBezTo>
                    <a:pt x="32336" y="8222"/>
                    <a:pt x="31919" y="6938"/>
                    <a:pt x="31919" y="5723"/>
                  </a:cubicBezTo>
                  <a:cubicBezTo>
                    <a:pt x="31919" y="5080"/>
                    <a:pt x="31983" y="4808"/>
                    <a:pt x="31983" y="4808"/>
                  </a:cubicBezTo>
                  <a:cubicBezTo>
                    <a:pt x="31983" y="4605"/>
                    <a:pt x="31167" y="4050"/>
                    <a:pt x="29987" y="4050"/>
                  </a:cubicBezTo>
                  <a:cubicBezTo>
                    <a:pt x="29385" y="4050"/>
                    <a:pt x="28777" y="4161"/>
                    <a:pt x="28171" y="4161"/>
                  </a:cubicBezTo>
                  <a:cubicBezTo>
                    <a:pt x="27303" y="4161"/>
                    <a:pt x="27303" y="4091"/>
                    <a:pt x="27303" y="3894"/>
                  </a:cubicBezTo>
                  <a:cubicBezTo>
                    <a:pt x="27303" y="3790"/>
                    <a:pt x="27303" y="3691"/>
                    <a:pt x="27169" y="3691"/>
                  </a:cubicBezTo>
                  <a:cubicBezTo>
                    <a:pt x="26782" y="3691"/>
                    <a:pt x="26325" y="3975"/>
                    <a:pt x="26000" y="3975"/>
                  </a:cubicBezTo>
                  <a:cubicBezTo>
                    <a:pt x="25752" y="3975"/>
                    <a:pt x="25578" y="3726"/>
                    <a:pt x="25578" y="3518"/>
                  </a:cubicBezTo>
                  <a:cubicBezTo>
                    <a:pt x="25578" y="3119"/>
                    <a:pt x="26029" y="2615"/>
                    <a:pt x="26029" y="2210"/>
                  </a:cubicBezTo>
                  <a:cubicBezTo>
                    <a:pt x="26029" y="1782"/>
                    <a:pt x="25284" y="1291"/>
                    <a:pt x="24352" y="1291"/>
                  </a:cubicBezTo>
                  <a:cubicBezTo>
                    <a:pt x="23939" y="1291"/>
                    <a:pt x="23510" y="1378"/>
                    <a:pt x="23119" y="1532"/>
                  </a:cubicBezTo>
                  <a:lnTo>
                    <a:pt x="23119" y="1532"/>
                  </a:lnTo>
                  <a:cubicBezTo>
                    <a:pt x="23161" y="1508"/>
                    <a:pt x="23178" y="1479"/>
                    <a:pt x="23178" y="1446"/>
                  </a:cubicBezTo>
                  <a:cubicBezTo>
                    <a:pt x="23178" y="1342"/>
                    <a:pt x="22980" y="1216"/>
                    <a:pt x="22980" y="1112"/>
                  </a:cubicBezTo>
                  <a:cubicBezTo>
                    <a:pt x="22980" y="898"/>
                    <a:pt x="20737" y="498"/>
                    <a:pt x="19724" y="498"/>
                  </a:cubicBezTo>
                  <a:cubicBezTo>
                    <a:pt x="19134" y="794"/>
                    <a:pt x="19429" y="1481"/>
                    <a:pt x="18278" y="1481"/>
                  </a:cubicBezTo>
                  <a:cubicBezTo>
                    <a:pt x="17629" y="1481"/>
                    <a:pt x="16641" y="231"/>
                    <a:pt x="15333" y="231"/>
                  </a:cubicBezTo>
                  <a:cubicBezTo>
                    <a:pt x="15060" y="231"/>
                    <a:pt x="14911" y="487"/>
                    <a:pt x="14761" y="730"/>
                  </a:cubicBezTo>
                  <a:cubicBezTo>
                    <a:pt x="14500" y="474"/>
                    <a:pt x="13615" y="1"/>
                    <a:pt x="12585" y="1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4605150" y="5110700"/>
              <a:ext cx="16525" cy="3225"/>
            </a:xfrm>
            <a:custGeom>
              <a:avLst/>
              <a:gdLst/>
              <a:ahLst/>
              <a:cxnLst/>
              <a:rect l="l" t="t" r="r" b="b"/>
              <a:pathLst>
                <a:path w="661" h="129" extrusionOk="0">
                  <a:moveTo>
                    <a:pt x="1" y="0"/>
                  </a:moveTo>
                  <a:lnTo>
                    <a:pt x="1" y="0"/>
                  </a:lnTo>
                  <a:cubicBezTo>
                    <a:pt x="197" y="81"/>
                    <a:pt x="417" y="128"/>
                    <a:pt x="660" y="128"/>
                  </a:cubicBezTo>
                  <a:cubicBezTo>
                    <a:pt x="440" y="70"/>
                    <a:pt x="220" y="3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3510765" y="4825511"/>
              <a:ext cx="34325" cy="33875"/>
            </a:xfrm>
            <a:custGeom>
              <a:avLst/>
              <a:gdLst/>
              <a:ahLst/>
              <a:cxnLst/>
              <a:rect l="l" t="t" r="r" b="b"/>
              <a:pathLst>
                <a:path w="1373" h="1355" extrusionOk="0">
                  <a:moveTo>
                    <a:pt x="689" y="1"/>
                  </a:moveTo>
                  <a:cubicBezTo>
                    <a:pt x="313" y="1"/>
                    <a:pt x="6" y="302"/>
                    <a:pt x="6" y="671"/>
                  </a:cubicBezTo>
                  <a:cubicBezTo>
                    <a:pt x="0" y="1047"/>
                    <a:pt x="307" y="1354"/>
                    <a:pt x="684" y="1354"/>
                  </a:cubicBezTo>
                  <a:cubicBezTo>
                    <a:pt x="1065" y="1354"/>
                    <a:pt x="1372" y="1053"/>
                    <a:pt x="1372" y="678"/>
                  </a:cubicBezTo>
                  <a:cubicBezTo>
                    <a:pt x="1372" y="307"/>
                    <a:pt x="1071" y="1"/>
                    <a:pt x="6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3611792" y="4861758"/>
              <a:ext cx="27675" cy="31400"/>
            </a:xfrm>
            <a:custGeom>
              <a:avLst/>
              <a:gdLst/>
              <a:ahLst/>
              <a:cxnLst/>
              <a:rect l="l" t="t" r="r" b="b"/>
              <a:pathLst>
                <a:path w="1107" h="1256" extrusionOk="0">
                  <a:moveTo>
                    <a:pt x="556" y="0"/>
                  </a:moveTo>
                  <a:cubicBezTo>
                    <a:pt x="249" y="0"/>
                    <a:pt x="1" y="278"/>
                    <a:pt x="1" y="625"/>
                  </a:cubicBezTo>
                  <a:cubicBezTo>
                    <a:pt x="1" y="972"/>
                    <a:pt x="244" y="1256"/>
                    <a:pt x="551" y="1256"/>
                  </a:cubicBezTo>
                  <a:cubicBezTo>
                    <a:pt x="858" y="1256"/>
                    <a:pt x="1106" y="978"/>
                    <a:pt x="1106" y="631"/>
                  </a:cubicBezTo>
                  <a:cubicBezTo>
                    <a:pt x="1106" y="284"/>
                    <a:pt x="863" y="0"/>
                    <a:pt x="5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3536442" y="4786833"/>
              <a:ext cx="60950" cy="93275"/>
            </a:xfrm>
            <a:custGeom>
              <a:avLst/>
              <a:gdLst/>
              <a:ahLst/>
              <a:cxnLst/>
              <a:rect l="l" t="t" r="r" b="b"/>
              <a:pathLst>
                <a:path w="2438" h="3731" extrusionOk="0">
                  <a:moveTo>
                    <a:pt x="1661" y="1"/>
                  </a:moveTo>
                  <a:cubicBezTo>
                    <a:pt x="979" y="579"/>
                    <a:pt x="198" y="1684"/>
                    <a:pt x="99" y="2356"/>
                  </a:cubicBezTo>
                  <a:cubicBezTo>
                    <a:pt x="0" y="3032"/>
                    <a:pt x="424" y="3640"/>
                    <a:pt x="1042" y="3721"/>
                  </a:cubicBezTo>
                  <a:cubicBezTo>
                    <a:pt x="1090" y="3727"/>
                    <a:pt x="1138" y="3731"/>
                    <a:pt x="1186" y="3731"/>
                  </a:cubicBezTo>
                  <a:cubicBezTo>
                    <a:pt x="1749" y="3731"/>
                    <a:pt x="2248" y="3275"/>
                    <a:pt x="2339" y="2650"/>
                  </a:cubicBezTo>
                  <a:cubicBezTo>
                    <a:pt x="2437" y="1980"/>
                    <a:pt x="1974" y="1030"/>
                    <a:pt x="16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3443815" y="4807561"/>
              <a:ext cx="34275" cy="42875"/>
            </a:xfrm>
            <a:custGeom>
              <a:avLst/>
              <a:gdLst/>
              <a:ahLst/>
              <a:cxnLst/>
              <a:rect l="l" t="t" r="r" b="b"/>
              <a:pathLst>
                <a:path w="1371" h="1715" extrusionOk="0">
                  <a:moveTo>
                    <a:pt x="689" y="1"/>
                  </a:moveTo>
                  <a:cubicBezTo>
                    <a:pt x="312" y="1"/>
                    <a:pt x="6" y="382"/>
                    <a:pt x="0" y="857"/>
                  </a:cubicBezTo>
                  <a:cubicBezTo>
                    <a:pt x="0" y="1327"/>
                    <a:pt x="307" y="1708"/>
                    <a:pt x="683" y="1714"/>
                  </a:cubicBezTo>
                  <a:cubicBezTo>
                    <a:pt x="1058" y="1714"/>
                    <a:pt x="1365" y="1332"/>
                    <a:pt x="1370" y="857"/>
                  </a:cubicBezTo>
                  <a:cubicBezTo>
                    <a:pt x="1370" y="389"/>
                    <a:pt x="1065" y="8"/>
                    <a:pt x="6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3443513" y="4744657"/>
              <a:ext cx="54525" cy="101475"/>
            </a:xfrm>
            <a:custGeom>
              <a:avLst/>
              <a:gdLst/>
              <a:ahLst/>
              <a:cxnLst/>
              <a:rect l="l" t="t" r="r" b="b"/>
              <a:pathLst>
                <a:path w="2181" h="4059" extrusionOk="0">
                  <a:moveTo>
                    <a:pt x="1343" y="1"/>
                  </a:moveTo>
                  <a:cubicBezTo>
                    <a:pt x="1032" y="1"/>
                    <a:pt x="758" y="309"/>
                    <a:pt x="417" y="1448"/>
                  </a:cubicBezTo>
                  <a:cubicBezTo>
                    <a:pt x="18" y="2784"/>
                    <a:pt x="1" y="3947"/>
                    <a:pt x="376" y="4051"/>
                  </a:cubicBezTo>
                  <a:cubicBezTo>
                    <a:pt x="394" y="4056"/>
                    <a:pt x="412" y="4059"/>
                    <a:pt x="432" y="4059"/>
                  </a:cubicBezTo>
                  <a:cubicBezTo>
                    <a:pt x="812" y="4059"/>
                    <a:pt x="1402" y="3090"/>
                    <a:pt x="1782" y="1823"/>
                  </a:cubicBezTo>
                  <a:cubicBezTo>
                    <a:pt x="2181" y="493"/>
                    <a:pt x="1881" y="129"/>
                    <a:pt x="1505" y="25"/>
                  </a:cubicBezTo>
                  <a:cubicBezTo>
                    <a:pt x="1449" y="10"/>
                    <a:pt x="1396" y="1"/>
                    <a:pt x="1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3467192" y="4806933"/>
              <a:ext cx="54525" cy="101475"/>
            </a:xfrm>
            <a:custGeom>
              <a:avLst/>
              <a:gdLst/>
              <a:ahLst/>
              <a:cxnLst/>
              <a:rect l="l" t="t" r="r" b="b"/>
              <a:pathLst>
                <a:path w="2181" h="4059" extrusionOk="0">
                  <a:moveTo>
                    <a:pt x="1339" y="1"/>
                  </a:moveTo>
                  <a:cubicBezTo>
                    <a:pt x="1032" y="1"/>
                    <a:pt x="758" y="309"/>
                    <a:pt x="417" y="1448"/>
                  </a:cubicBezTo>
                  <a:cubicBezTo>
                    <a:pt x="17" y="2783"/>
                    <a:pt x="0" y="3947"/>
                    <a:pt x="375" y="4051"/>
                  </a:cubicBezTo>
                  <a:cubicBezTo>
                    <a:pt x="393" y="4056"/>
                    <a:pt x="412" y="4059"/>
                    <a:pt x="431" y="4059"/>
                  </a:cubicBezTo>
                  <a:cubicBezTo>
                    <a:pt x="812" y="4059"/>
                    <a:pt x="1401" y="3090"/>
                    <a:pt x="1782" y="1823"/>
                  </a:cubicBezTo>
                  <a:cubicBezTo>
                    <a:pt x="2180" y="492"/>
                    <a:pt x="1880" y="129"/>
                    <a:pt x="1499" y="25"/>
                  </a:cubicBezTo>
                  <a:cubicBezTo>
                    <a:pt x="1444" y="9"/>
                    <a:pt x="1391" y="1"/>
                    <a:pt x="13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3325142" y="4682383"/>
              <a:ext cx="127875" cy="183600"/>
            </a:xfrm>
            <a:custGeom>
              <a:avLst/>
              <a:gdLst/>
              <a:ahLst/>
              <a:cxnLst/>
              <a:rect l="l" t="t" r="r" b="b"/>
              <a:pathLst>
                <a:path w="5115" h="7344" extrusionOk="0">
                  <a:moveTo>
                    <a:pt x="420" y="1"/>
                  </a:moveTo>
                  <a:cubicBezTo>
                    <a:pt x="413" y="1"/>
                    <a:pt x="406" y="1"/>
                    <a:pt x="399" y="1"/>
                  </a:cubicBezTo>
                  <a:lnTo>
                    <a:pt x="1" y="7332"/>
                  </a:lnTo>
                  <a:lnTo>
                    <a:pt x="3947" y="7343"/>
                  </a:lnTo>
                  <a:cubicBezTo>
                    <a:pt x="5115" y="4740"/>
                    <a:pt x="4965" y="2831"/>
                    <a:pt x="4230" y="2778"/>
                  </a:cubicBezTo>
                  <a:cubicBezTo>
                    <a:pt x="4220" y="2777"/>
                    <a:pt x="4209" y="2777"/>
                    <a:pt x="4199" y="2777"/>
                  </a:cubicBezTo>
                  <a:cubicBezTo>
                    <a:pt x="3485" y="2777"/>
                    <a:pt x="3119" y="4682"/>
                    <a:pt x="3119" y="4682"/>
                  </a:cubicBezTo>
                  <a:cubicBezTo>
                    <a:pt x="3119" y="4682"/>
                    <a:pt x="3547" y="1766"/>
                    <a:pt x="2495" y="1714"/>
                  </a:cubicBezTo>
                  <a:cubicBezTo>
                    <a:pt x="2487" y="1714"/>
                    <a:pt x="2479" y="1714"/>
                    <a:pt x="2471" y="1714"/>
                  </a:cubicBezTo>
                  <a:cubicBezTo>
                    <a:pt x="2015" y="1714"/>
                    <a:pt x="1854" y="2412"/>
                    <a:pt x="1815" y="3182"/>
                  </a:cubicBezTo>
                  <a:lnTo>
                    <a:pt x="1815" y="3182"/>
                  </a:lnTo>
                  <a:cubicBezTo>
                    <a:pt x="1616" y="1608"/>
                    <a:pt x="1132" y="1"/>
                    <a:pt x="4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6670525" y="4734350"/>
              <a:ext cx="36625" cy="33925"/>
            </a:xfrm>
            <a:custGeom>
              <a:avLst/>
              <a:gdLst/>
              <a:ahLst/>
              <a:cxnLst/>
              <a:rect l="l" t="t" r="r" b="b"/>
              <a:pathLst>
                <a:path w="1465" h="1357" extrusionOk="0">
                  <a:moveTo>
                    <a:pt x="734" y="1"/>
                  </a:moveTo>
                  <a:cubicBezTo>
                    <a:pt x="702" y="1"/>
                    <a:pt x="669" y="3"/>
                    <a:pt x="637" y="7"/>
                  </a:cubicBezTo>
                  <a:cubicBezTo>
                    <a:pt x="260" y="64"/>
                    <a:pt x="1" y="406"/>
                    <a:pt x="52" y="777"/>
                  </a:cubicBezTo>
                  <a:cubicBezTo>
                    <a:pt x="105" y="1111"/>
                    <a:pt x="390" y="1357"/>
                    <a:pt x="722" y="1357"/>
                  </a:cubicBezTo>
                  <a:cubicBezTo>
                    <a:pt x="756" y="1357"/>
                    <a:pt x="791" y="1354"/>
                    <a:pt x="827" y="1349"/>
                  </a:cubicBezTo>
                  <a:cubicBezTo>
                    <a:pt x="1203" y="1297"/>
                    <a:pt x="1464" y="950"/>
                    <a:pt x="1406" y="580"/>
                  </a:cubicBezTo>
                  <a:cubicBezTo>
                    <a:pt x="1359" y="242"/>
                    <a:pt x="1066" y="1"/>
                    <a:pt x="73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6742550" y="4719325"/>
              <a:ext cx="29825" cy="31250"/>
            </a:xfrm>
            <a:custGeom>
              <a:avLst/>
              <a:gdLst/>
              <a:ahLst/>
              <a:cxnLst/>
              <a:rect l="l" t="t" r="r" b="b"/>
              <a:pathLst>
                <a:path w="1193" h="1250" extrusionOk="0">
                  <a:moveTo>
                    <a:pt x="577" y="0"/>
                  </a:moveTo>
                  <a:cubicBezTo>
                    <a:pt x="552" y="0"/>
                    <a:pt x="528" y="2"/>
                    <a:pt x="503" y="6"/>
                  </a:cubicBezTo>
                  <a:cubicBezTo>
                    <a:pt x="202" y="46"/>
                    <a:pt x="1" y="359"/>
                    <a:pt x="47" y="706"/>
                  </a:cubicBezTo>
                  <a:cubicBezTo>
                    <a:pt x="94" y="1019"/>
                    <a:pt x="338" y="1250"/>
                    <a:pt x="610" y="1250"/>
                  </a:cubicBezTo>
                  <a:cubicBezTo>
                    <a:pt x="634" y="1250"/>
                    <a:pt x="658" y="1248"/>
                    <a:pt x="682" y="1244"/>
                  </a:cubicBezTo>
                  <a:cubicBezTo>
                    <a:pt x="984" y="1204"/>
                    <a:pt x="1192" y="892"/>
                    <a:pt x="1139" y="545"/>
                  </a:cubicBezTo>
                  <a:cubicBezTo>
                    <a:pt x="1097" y="231"/>
                    <a:pt x="850" y="0"/>
                    <a:pt x="577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6363325" y="4791650"/>
              <a:ext cx="29800" cy="31250"/>
            </a:xfrm>
            <a:custGeom>
              <a:avLst/>
              <a:gdLst/>
              <a:ahLst/>
              <a:cxnLst/>
              <a:rect l="l" t="t" r="r" b="b"/>
              <a:pathLst>
                <a:path w="1192" h="1250" extrusionOk="0">
                  <a:moveTo>
                    <a:pt x="584" y="1"/>
                  </a:moveTo>
                  <a:cubicBezTo>
                    <a:pt x="559" y="1"/>
                    <a:pt x="534" y="3"/>
                    <a:pt x="509" y="6"/>
                  </a:cubicBezTo>
                  <a:cubicBezTo>
                    <a:pt x="209" y="47"/>
                    <a:pt x="1" y="359"/>
                    <a:pt x="52" y="706"/>
                  </a:cubicBezTo>
                  <a:cubicBezTo>
                    <a:pt x="94" y="1019"/>
                    <a:pt x="341" y="1249"/>
                    <a:pt x="613" y="1249"/>
                  </a:cubicBezTo>
                  <a:cubicBezTo>
                    <a:pt x="638" y="1249"/>
                    <a:pt x="663" y="1248"/>
                    <a:pt x="688" y="1244"/>
                  </a:cubicBezTo>
                  <a:cubicBezTo>
                    <a:pt x="989" y="1203"/>
                    <a:pt x="1192" y="891"/>
                    <a:pt x="1146" y="544"/>
                  </a:cubicBezTo>
                  <a:cubicBezTo>
                    <a:pt x="1098" y="231"/>
                    <a:pt x="856" y="1"/>
                    <a:pt x="58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6401050" y="4758375"/>
              <a:ext cx="63525" cy="92250"/>
            </a:xfrm>
            <a:custGeom>
              <a:avLst/>
              <a:gdLst/>
              <a:ahLst/>
              <a:cxnLst/>
              <a:rect l="l" t="t" r="r" b="b"/>
              <a:pathLst>
                <a:path w="2541" h="3690" extrusionOk="0">
                  <a:moveTo>
                    <a:pt x="644" y="0"/>
                  </a:moveTo>
                  <a:cubicBezTo>
                    <a:pt x="255" y="804"/>
                    <a:pt x="1" y="2136"/>
                    <a:pt x="185" y="2788"/>
                  </a:cubicBezTo>
                  <a:cubicBezTo>
                    <a:pt x="345" y="3333"/>
                    <a:pt x="813" y="3689"/>
                    <a:pt x="1309" y="3689"/>
                  </a:cubicBezTo>
                  <a:cubicBezTo>
                    <a:pt x="1409" y="3689"/>
                    <a:pt x="1509" y="3675"/>
                    <a:pt x="1609" y="3645"/>
                  </a:cubicBezTo>
                  <a:cubicBezTo>
                    <a:pt x="2211" y="3466"/>
                    <a:pt x="2540" y="2788"/>
                    <a:pt x="2350" y="2136"/>
                  </a:cubicBezTo>
                  <a:cubicBezTo>
                    <a:pt x="2164" y="1482"/>
                    <a:pt x="1349" y="810"/>
                    <a:pt x="644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6601975" y="4744075"/>
              <a:ext cx="37175" cy="42500"/>
            </a:xfrm>
            <a:custGeom>
              <a:avLst/>
              <a:gdLst/>
              <a:ahLst/>
              <a:cxnLst/>
              <a:rect l="l" t="t" r="r" b="b"/>
              <a:pathLst>
                <a:path w="1487" h="1700" extrusionOk="0">
                  <a:moveTo>
                    <a:pt x="696" y="0"/>
                  </a:moveTo>
                  <a:cubicBezTo>
                    <a:pt x="670" y="0"/>
                    <a:pt x="644" y="2"/>
                    <a:pt x="618" y="6"/>
                  </a:cubicBezTo>
                  <a:cubicBezTo>
                    <a:pt x="249" y="57"/>
                    <a:pt x="0" y="479"/>
                    <a:pt x="63" y="949"/>
                  </a:cubicBezTo>
                  <a:cubicBezTo>
                    <a:pt x="127" y="1384"/>
                    <a:pt x="443" y="1700"/>
                    <a:pt x="783" y="1700"/>
                  </a:cubicBezTo>
                  <a:cubicBezTo>
                    <a:pt x="809" y="1700"/>
                    <a:pt x="835" y="1698"/>
                    <a:pt x="861" y="1694"/>
                  </a:cubicBezTo>
                  <a:cubicBezTo>
                    <a:pt x="1237" y="1643"/>
                    <a:pt x="1486" y="1221"/>
                    <a:pt x="1417" y="751"/>
                  </a:cubicBezTo>
                  <a:cubicBezTo>
                    <a:pt x="1358" y="321"/>
                    <a:pt x="1043" y="0"/>
                    <a:pt x="69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6442300" y="4775275"/>
              <a:ext cx="37150" cy="42550"/>
            </a:xfrm>
            <a:custGeom>
              <a:avLst/>
              <a:gdLst/>
              <a:ahLst/>
              <a:cxnLst/>
              <a:rect l="l" t="t" r="r" b="b"/>
              <a:pathLst>
                <a:path w="1486" h="1702" extrusionOk="0">
                  <a:moveTo>
                    <a:pt x="709" y="1"/>
                  </a:moveTo>
                  <a:cubicBezTo>
                    <a:pt x="681" y="1"/>
                    <a:pt x="653" y="3"/>
                    <a:pt x="625" y="8"/>
                  </a:cubicBezTo>
                  <a:cubicBezTo>
                    <a:pt x="249" y="59"/>
                    <a:pt x="0" y="481"/>
                    <a:pt x="70" y="950"/>
                  </a:cubicBezTo>
                  <a:cubicBezTo>
                    <a:pt x="128" y="1381"/>
                    <a:pt x="443" y="1701"/>
                    <a:pt x="790" y="1701"/>
                  </a:cubicBezTo>
                  <a:cubicBezTo>
                    <a:pt x="816" y="1701"/>
                    <a:pt x="842" y="1700"/>
                    <a:pt x="868" y="1696"/>
                  </a:cubicBezTo>
                  <a:cubicBezTo>
                    <a:pt x="1237" y="1639"/>
                    <a:pt x="1486" y="1217"/>
                    <a:pt x="1424" y="753"/>
                  </a:cubicBezTo>
                  <a:cubicBezTo>
                    <a:pt x="1359" y="321"/>
                    <a:pt x="1047" y="1"/>
                    <a:pt x="709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6582875" y="4691275"/>
              <a:ext cx="45150" cy="103875"/>
            </a:xfrm>
            <a:custGeom>
              <a:avLst/>
              <a:gdLst/>
              <a:ahLst/>
              <a:cxnLst/>
              <a:rect l="l" t="t" r="r" b="b"/>
              <a:pathLst>
                <a:path w="1806" h="4155" extrusionOk="0">
                  <a:moveTo>
                    <a:pt x="976" y="1"/>
                  </a:moveTo>
                  <a:cubicBezTo>
                    <a:pt x="632" y="1"/>
                    <a:pt x="384" y="297"/>
                    <a:pt x="196" y="1574"/>
                  </a:cubicBezTo>
                  <a:cubicBezTo>
                    <a:pt x="1" y="2951"/>
                    <a:pt x="151" y="4108"/>
                    <a:pt x="538" y="4153"/>
                  </a:cubicBezTo>
                  <a:cubicBezTo>
                    <a:pt x="546" y="4154"/>
                    <a:pt x="554" y="4155"/>
                    <a:pt x="563" y="4155"/>
                  </a:cubicBezTo>
                  <a:cubicBezTo>
                    <a:pt x="946" y="4155"/>
                    <a:pt x="1410" y="3095"/>
                    <a:pt x="1603" y="1742"/>
                  </a:cubicBezTo>
                  <a:cubicBezTo>
                    <a:pt x="1806" y="364"/>
                    <a:pt x="1446" y="52"/>
                    <a:pt x="1059" y="6"/>
                  </a:cubicBezTo>
                  <a:cubicBezTo>
                    <a:pt x="1030" y="3"/>
                    <a:pt x="1003" y="1"/>
                    <a:pt x="976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6630875" y="4723250"/>
              <a:ext cx="45150" cy="103875"/>
            </a:xfrm>
            <a:custGeom>
              <a:avLst/>
              <a:gdLst/>
              <a:ahLst/>
              <a:cxnLst/>
              <a:rect l="l" t="t" r="r" b="b"/>
              <a:pathLst>
                <a:path w="1806" h="4155" extrusionOk="0">
                  <a:moveTo>
                    <a:pt x="975" y="0"/>
                  </a:moveTo>
                  <a:cubicBezTo>
                    <a:pt x="632" y="0"/>
                    <a:pt x="385" y="303"/>
                    <a:pt x="198" y="1579"/>
                  </a:cubicBezTo>
                  <a:cubicBezTo>
                    <a:pt x="1" y="2956"/>
                    <a:pt x="151" y="4107"/>
                    <a:pt x="538" y="4153"/>
                  </a:cubicBezTo>
                  <a:cubicBezTo>
                    <a:pt x="547" y="4154"/>
                    <a:pt x="555" y="4155"/>
                    <a:pt x="563" y="4155"/>
                  </a:cubicBezTo>
                  <a:cubicBezTo>
                    <a:pt x="947" y="4155"/>
                    <a:pt x="1410" y="3095"/>
                    <a:pt x="1603" y="1747"/>
                  </a:cubicBezTo>
                  <a:cubicBezTo>
                    <a:pt x="1806" y="370"/>
                    <a:pt x="1453" y="52"/>
                    <a:pt x="1059" y="6"/>
                  </a:cubicBezTo>
                  <a:cubicBezTo>
                    <a:pt x="1031" y="2"/>
                    <a:pt x="1003" y="0"/>
                    <a:pt x="975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6447050" y="4745600"/>
              <a:ext cx="57750" cy="99600"/>
            </a:xfrm>
            <a:custGeom>
              <a:avLst/>
              <a:gdLst/>
              <a:ahLst/>
              <a:cxnLst/>
              <a:rect l="l" t="t" r="r" b="b"/>
              <a:pathLst>
                <a:path w="2310" h="3984" extrusionOk="0">
                  <a:moveTo>
                    <a:pt x="724" y="1"/>
                  </a:moveTo>
                  <a:cubicBezTo>
                    <a:pt x="646" y="1"/>
                    <a:pt x="570" y="17"/>
                    <a:pt x="498" y="43"/>
                  </a:cubicBezTo>
                  <a:cubicBezTo>
                    <a:pt x="134" y="182"/>
                    <a:pt x="1" y="522"/>
                    <a:pt x="457" y="1836"/>
                  </a:cubicBezTo>
                  <a:cubicBezTo>
                    <a:pt x="886" y="3067"/>
                    <a:pt x="1498" y="3984"/>
                    <a:pt x="1873" y="3984"/>
                  </a:cubicBezTo>
                  <a:cubicBezTo>
                    <a:pt x="1898" y="3984"/>
                    <a:pt x="1922" y="3980"/>
                    <a:pt x="1944" y="3971"/>
                  </a:cubicBezTo>
                  <a:cubicBezTo>
                    <a:pt x="2310" y="3833"/>
                    <a:pt x="2240" y="2652"/>
                    <a:pt x="1782" y="1339"/>
                  </a:cubicBezTo>
                  <a:cubicBezTo>
                    <a:pt x="1414" y="282"/>
                    <a:pt x="1047" y="1"/>
                    <a:pt x="72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6449375" y="4619775"/>
              <a:ext cx="155650" cy="187500"/>
            </a:xfrm>
            <a:custGeom>
              <a:avLst/>
              <a:gdLst/>
              <a:ahLst/>
              <a:cxnLst/>
              <a:rect l="l" t="t" r="r" b="b"/>
              <a:pathLst>
                <a:path w="6226" h="7500" extrusionOk="0">
                  <a:moveTo>
                    <a:pt x="1120" y="1"/>
                  </a:moveTo>
                  <a:cubicBezTo>
                    <a:pt x="1092" y="1"/>
                    <a:pt x="1064" y="3"/>
                    <a:pt x="1036" y="8"/>
                  </a:cubicBezTo>
                  <a:cubicBezTo>
                    <a:pt x="1" y="210"/>
                    <a:pt x="1563" y="7499"/>
                    <a:pt x="1563" y="7499"/>
                  </a:cubicBezTo>
                  <a:lnTo>
                    <a:pt x="5467" y="6933"/>
                  </a:lnTo>
                  <a:cubicBezTo>
                    <a:pt x="6226" y="4223"/>
                    <a:pt x="5820" y="2373"/>
                    <a:pt x="5104" y="2373"/>
                  </a:cubicBezTo>
                  <a:cubicBezTo>
                    <a:pt x="5094" y="2373"/>
                    <a:pt x="5084" y="2374"/>
                    <a:pt x="5074" y="2374"/>
                  </a:cubicBezTo>
                  <a:cubicBezTo>
                    <a:pt x="4340" y="2431"/>
                    <a:pt x="4252" y="4422"/>
                    <a:pt x="4252" y="4422"/>
                  </a:cubicBezTo>
                  <a:cubicBezTo>
                    <a:pt x="4252" y="4422"/>
                    <a:pt x="4252" y="1579"/>
                    <a:pt x="3259" y="1579"/>
                  </a:cubicBezTo>
                  <a:cubicBezTo>
                    <a:pt x="3241" y="1579"/>
                    <a:pt x="3223" y="1580"/>
                    <a:pt x="3205" y="1582"/>
                  </a:cubicBezTo>
                  <a:cubicBezTo>
                    <a:pt x="2788" y="1621"/>
                    <a:pt x="2691" y="2186"/>
                    <a:pt x="2724" y="2852"/>
                  </a:cubicBezTo>
                  <a:lnTo>
                    <a:pt x="2724" y="2852"/>
                  </a:lnTo>
                  <a:cubicBezTo>
                    <a:pt x="2350" y="1398"/>
                    <a:pt x="1763" y="1"/>
                    <a:pt x="1120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2975001" y="4722230"/>
              <a:ext cx="4855847" cy="516350"/>
            </a:xfrm>
            <a:custGeom>
              <a:avLst/>
              <a:gdLst/>
              <a:ahLst/>
              <a:cxnLst/>
              <a:rect l="l" t="t" r="r" b="b"/>
              <a:pathLst>
                <a:path w="190762" h="20654" extrusionOk="0">
                  <a:moveTo>
                    <a:pt x="158353" y="1"/>
                  </a:moveTo>
                  <a:cubicBezTo>
                    <a:pt x="157346" y="1"/>
                    <a:pt x="156310" y="34"/>
                    <a:pt x="155245" y="104"/>
                  </a:cubicBezTo>
                  <a:cubicBezTo>
                    <a:pt x="127706" y="1898"/>
                    <a:pt x="106555" y="14672"/>
                    <a:pt x="78420" y="14672"/>
                  </a:cubicBezTo>
                  <a:cubicBezTo>
                    <a:pt x="54133" y="14672"/>
                    <a:pt x="30825" y="4681"/>
                    <a:pt x="15824" y="4681"/>
                  </a:cubicBezTo>
                  <a:cubicBezTo>
                    <a:pt x="15535" y="4681"/>
                    <a:pt x="15249" y="4685"/>
                    <a:pt x="14967" y="4693"/>
                  </a:cubicBezTo>
                  <a:cubicBezTo>
                    <a:pt x="0" y="5091"/>
                    <a:pt x="18953" y="19659"/>
                    <a:pt x="18953" y="19659"/>
                  </a:cubicBezTo>
                  <a:lnTo>
                    <a:pt x="190761" y="20653"/>
                  </a:lnTo>
                  <a:cubicBezTo>
                    <a:pt x="190761" y="20653"/>
                    <a:pt x="183383" y="1"/>
                    <a:pt x="158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6864600" y="4722225"/>
              <a:ext cx="966350" cy="516350"/>
            </a:xfrm>
            <a:custGeom>
              <a:avLst/>
              <a:gdLst/>
              <a:ahLst/>
              <a:cxnLst/>
              <a:rect l="l" t="t" r="r" b="b"/>
              <a:pathLst>
                <a:path w="38654" h="20654" extrusionOk="0">
                  <a:moveTo>
                    <a:pt x="6245" y="1"/>
                  </a:moveTo>
                  <a:cubicBezTo>
                    <a:pt x="5238" y="1"/>
                    <a:pt x="4202" y="34"/>
                    <a:pt x="3137" y="104"/>
                  </a:cubicBezTo>
                  <a:cubicBezTo>
                    <a:pt x="2083" y="173"/>
                    <a:pt x="1036" y="261"/>
                    <a:pt x="1" y="359"/>
                  </a:cubicBezTo>
                  <a:cubicBezTo>
                    <a:pt x="1274" y="6503"/>
                    <a:pt x="6844" y="13526"/>
                    <a:pt x="15113" y="18543"/>
                  </a:cubicBezTo>
                  <a:cubicBezTo>
                    <a:pt x="16333" y="19283"/>
                    <a:pt x="17559" y="19948"/>
                    <a:pt x="18792" y="20538"/>
                  </a:cubicBezTo>
                  <a:lnTo>
                    <a:pt x="38653" y="20653"/>
                  </a:lnTo>
                  <a:cubicBezTo>
                    <a:pt x="38653" y="20653"/>
                    <a:pt x="31275" y="1"/>
                    <a:pt x="6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7090675" y="4666375"/>
              <a:ext cx="43425" cy="9000"/>
            </a:xfrm>
            <a:custGeom>
              <a:avLst/>
              <a:gdLst/>
              <a:ahLst/>
              <a:cxnLst/>
              <a:rect l="l" t="t" r="r" b="b"/>
              <a:pathLst>
                <a:path w="1737" h="360" extrusionOk="0">
                  <a:moveTo>
                    <a:pt x="1" y="1"/>
                  </a:moveTo>
                  <a:lnTo>
                    <a:pt x="1" y="36"/>
                  </a:lnTo>
                  <a:cubicBezTo>
                    <a:pt x="81" y="88"/>
                    <a:pt x="92" y="244"/>
                    <a:pt x="1" y="290"/>
                  </a:cubicBezTo>
                  <a:lnTo>
                    <a:pt x="1" y="313"/>
                  </a:lnTo>
                  <a:cubicBezTo>
                    <a:pt x="1" y="313"/>
                    <a:pt x="231" y="359"/>
                    <a:pt x="452" y="359"/>
                  </a:cubicBezTo>
                  <a:cubicBezTo>
                    <a:pt x="945" y="349"/>
                    <a:pt x="918" y="184"/>
                    <a:pt x="1489" y="184"/>
                  </a:cubicBezTo>
                  <a:cubicBezTo>
                    <a:pt x="1561" y="184"/>
                    <a:pt x="1643" y="187"/>
                    <a:pt x="1736" y="193"/>
                  </a:cubicBezTo>
                  <a:cubicBezTo>
                    <a:pt x="1449" y="47"/>
                    <a:pt x="1188" y="11"/>
                    <a:pt x="973" y="11"/>
                  </a:cubicBezTo>
                  <a:cubicBezTo>
                    <a:pt x="759" y="11"/>
                    <a:pt x="591" y="47"/>
                    <a:pt x="487" y="47"/>
                  </a:cubicBezTo>
                  <a:cubicBezTo>
                    <a:pt x="260" y="4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7089675" y="4666100"/>
              <a:ext cx="1175" cy="67000"/>
            </a:xfrm>
            <a:custGeom>
              <a:avLst/>
              <a:gdLst/>
              <a:ahLst/>
              <a:cxnLst/>
              <a:rect l="l" t="t" r="r" b="b"/>
              <a:pathLst>
                <a:path w="47" h="2680" extrusionOk="0">
                  <a:moveTo>
                    <a:pt x="1" y="1"/>
                  </a:moveTo>
                  <a:lnTo>
                    <a:pt x="1" y="2679"/>
                  </a:lnTo>
                  <a:lnTo>
                    <a:pt x="46" y="2679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7089675" y="4676925"/>
              <a:ext cx="1175" cy="46625"/>
            </a:xfrm>
            <a:custGeom>
              <a:avLst/>
              <a:gdLst/>
              <a:ahLst/>
              <a:cxnLst/>
              <a:rect l="l" t="t" r="r" b="b"/>
              <a:pathLst>
                <a:path w="47" h="1865" extrusionOk="0">
                  <a:moveTo>
                    <a:pt x="1" y="1"/>
                  </a:moveTo>
                  <a:lnTo>
                    <a:pt x="1" y="1864"/>
                  </a:lnTo>
                  <a:cubicBezTo>
                    <a:pt x="17" y="1853"/>
                    <a:pt x="28" y="1841"/>
                    <a:pt x="46" y="1830"/>
                  </a:cubicBezTo>
                  <a:lnTo>
                    <a:pt x="46" y="30"/>
                  </a:lnTo>
                  <a:cubicBezTo>
                    <a:pt x="28" y="19"/>
                    <a:pt x="17" y="1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7089225" y="4665975"/>
              <a:ext cx="2050" cy="425"/>
            </a:xfrm>
            <a:custGeom>
              <a:avLst/>
              <a:gdLst/>
              <a:ahLst/>
              <a:cxnLst/>
              <a:rect l="l" t="t" r="r" b="b"/>
              <a:pathLst>
                <a:path w="82" h="17" extrusionOk="0">
                  <a:moveTo>
                    <a:pt x="41" y="0"/>
                  </a:moveTo>
                  <a:cubicBezTo>
                    <a:pt x="19" y="0"/>
                    <a:pt x="1" y="6"/>
                    <a:pt x="1" y="6"/>
                  </a:cubicBezTo>
                  <a:cubicBezTo>
                    <a:pt x="1" y="11"/>
                    <a:pt x="19" y="17"/>
                    <a:pt x="41" y="17"/>
                  </a:cubicBezTo>
                  <a:cubicBezTo>
                    <a:pt x="64" y="17"/>
                    <a:pt x="81" y="11"/>
                    <a:pt x="81" y="6"/>
                  </a:cubicBezTo>
                  <a:cubicBezTo>
                    <a:pt x="81" y="6"/>
                    <a:pt x="64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6582872" y="4722251"/>
              <a:ext cx="725637" cy="54100"/>
            </a:xfrm>
            <a:custGeom>
              <a:avLst/>
              <a:gdLst/>
              <a:ahLst/>
              <a:cxnLst/>
              <a:rect l="l" t="t" r="r" b="b"/>
              <a:pathLst>
                <a:path w="28384" h="2164" extrusionOk="0">
                  <a:moveTo>
                    <a:pt x="16865" y="0"/>
                  </a:moveTo>
                  <a:cubicBezTo>
                    <a:pt x="15860" y="0"/>
                    <a:pt x="14827" y="33"/>
                    <a:pt x="13764" y="103"/>
                  </a:cubicBezTo>
                  <a:cubicBezTo>
                    <a:pt x="9009" y="410"/>
                    <a:pt x="4443" y="1047"/>
                    <a:pt x="0" y="1891"/>
                  </a:cubicBezTo>
                  <a:cubicBezTo>
                    <a:pt x="3541" y="2065"/>
                    <a:pt x="7765" y="2163"/>
                    <a:pt x="12299" y="2163"/>
                  </a:cubicBezTo>
                  <a:cubicBezTo>
                    <a:pt x="18595" y="2163"/>
                    <a:pt x="24288" y="1972"/>
                    <a:pt x="28384" y="1659"/>
                  </a:cubicBezTo>
                  <a:cubicBezTo>
                    <a:pt x="25041" y="626"/>
                    <a:pt x="21221" y="0"/>
                    <a:pt x="16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6805011" y="4722251"/>
              <a:ext cx="503503" cy="54100"/>
            </a:xfrm>
            <a:custGeom>
              <a:avLst/>
              <a:gdLst/>
              <a:ahLst/>
              <a:cxnLst/>
              <a:rect l="l" t="t" r="r" b="b"/>
              <a:pathLst>
                <a:path w="19695" h="2164" extrusionOk="0">
                  <a:moveTo>
                    <a:pt x="8176" y="0"/>
                  </a:moveTo>
                  <a:cubicBezTo>
                    <a:pt x="7171" y="0"/>
                    <a:pt x="6138" y="33"/>
                    <a:pt x="5075" y="103"/>
                  </a:cubicBezTo>
                  <a:cubicBezTo>
                    <a:pt x="3356" y="214"/>
                    <a:pt x="1673" y="369"/>
                    <a:pt x="0" y="561"/>
                  </a:cubicBezTo>
                  <a:cubicBezTo>
                    <a:pt x="336" y="1168"/>
                    <a:pt x="1361" y="1718"/>
                    <a:pt x="2876" y="2163"/>
                  </a:cubicBezTo>
                  <a:lnTo>
                    <a:pt x="3610" y="2163"/>
                  </a:lnTo>
                  <a:cubicBezTo>
                    <a:pt x="9906" y="2163"/>
                    <a:pt x="15599" y="1972"/>
                    <a:pt x="19695" y="1659"/>
                  </a:cubicBezTo>
                  <a:cubicBezTo>
                    <a:pt x="16352" y="626"/>
                    <a:pt x="12532" y="0"/>
                    <a:pt x="8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2975096" y="4839278"/>
              <a:ext cx="4855847" cy="399300"/>
            </a:xfrm>
            <a:custGeom>
              <a:avLst/>
              <a:gdLst/>
              <a:ahLst/>
              <a:cxnLst/>
              <a:rect l="l" t="t" r="r" b="b"/>
              <a:pathLst>
                <a:path w="190762" h="15972" extrusionOk="0">
                  <a:moveTo>
                    <a:pt x="15815" y="0"/>
                  </a:moveTo>
                  <a:cubicBezTo>
                    <a:pt x="15529" y="0"/>
                    <a:pt x="15246" y="4"/>
                    <a:pt x="14967" y="11"/>
                  </a:cubicBezTo>
                  <a:cubicBezTo>
                    <a:pt x="0" y="409"/>
                    <a:pt x="18953" y="14977"/>
                    <a:pt x="18953" y="14977"/>
                  </a:cubicBezTo>
                  <a:lnTo>
                    <a:pt x="190761" y="15971"/>
                  </a:lnTo>
                  <a:cubicBezTo>
                    <a:pt x="190761" y="15971"/>
                    <a:pt x="190228" y="14486"/>
                    <a:pt x="188967" y="12310"/>
                  </a:cubicBezTo>
                  <a:cubicBezTo>
                    <a:pt x="181227" y="14236"/>
                    <a:pt x="171582" y="15376"/>
                    <a:pt x="161128" y="15376"/>
                  </a:cubicBezTo>
                  <a:cubicBezTo>
                    <a:pt x="139208" y="15376"/>
                    <a:pt x="120851" y="10360"/>
                    <a:pt x="116118" y="3637"/>
                  </a:cubicBezTo>
                  <a:cubicBezTo>
                    <a:pt x="111473" y="4927"/>
                    <a:pt x="106809" y="6177"/>
                    <a:pt x="102037" y="7218"/>
                  </a:cubicBezTo>
                  <a:cubicBezTo>
                    <a:pt x="93848" y="11474"/>
                    <a:pt x="80757" y="14187"/>
                    <a:pt x="65929" y="14187"/>
                  </a:cubicBezTo>
                  <a:cubicBezTo>
                    <a:pt x="65315" y="14187"/>
                    <a:pt x="64698" y="14183"/>
                    <a:pt x="64079" y="14173"/>
                  </a:cubicBezTo>
                  <a:cubicBezTo>
                    <a:pt x="42557" y="13854"/>
                    <a:pt x="24531" y="7925"/>
                    <a:pt x="19300" y="155"/>
                  </a:cubicBezTo>
                  <a:cubicBezTo>
                    <a:pt x="18094" y="53"/>
                    <a:pt x="16931" y="0"/>
                    <a:pt x="158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7311375" y="4889025"/>
              <a:ext cx="414850" cy="256850"/>
            </a:xfrm>
            <a:custGeom>
              <a:avLst/>
              <a:gdLst/>
              <a:ahLst/>
              <a:cxnLst/>
              <a:rect l="l" t="t" r="r" b="b"/>
              <a:pathLst>
                <a:path w="16594" h="10274" extrusionOk="0">
                  <a:moveTo>
                    <a:pt x="12824" y="0"/>
                  </a:moveTo>
                  <a:cubicBezTo>
                    <a:pt x="12108" y="0"/>
                    <a:pt x="11801" y="2534"/>
                    <a:pt x="11669" y="4584"/>
                  </a:cubicBezTo>
                  <a:lnTo>
                    <a:pt x="11669" y="4584"/>
                  </a:lnTo>
                  <a:cubicBezTo>
                    <a:pt x="11623" y="4022"/>
                    <a:pt x="11505" y="3551"/>
                    <a:pt x="11253" y="3407"/>
                  </a:cubicBezTo>
                  <a:cubicBezTo>
                    <a:pt x="11216" y="3385"/>
                    <a:pt x="11178" y="3375"/>
                    <a:pt x="11140" y="3375"/>
                  </a:cubicBezTo>
                  <a:cubicBezTo>
                    <a:pt x="10431" y="3375"/>
                    <a:pt x="9685" y="6942"/>
                    <a:pt x="9685" y="6942"/>
                  </a:cubicBezTo>
                  <a:cubicBezTo>
                    <a:pt x="9685" y="6942"/>
                    <a:pt x="10091" y="2168"/>
                    <a:pt x="9419" y="1740"/>
                  </a:cubicBezTo>
                  <a:cubicBezTo>
                    <a:pt x="9391" y="1723"/>
                    <a:pt x="9363" y="1715"/>
                    <a:pt x="9334" y="1715"/>
                  </a:cubicBezTo>
                  <a:cubicBezTo>
                    <a:pt x="8665" y="1715"/>
                    <a:pt x="7661" y="6200"/>
                    <a:pt x="7661" y="6200"/>
                  </a:cubicBezTo>
                  <a:cubicBezTo>
                    <a:pt x="7661" y="6200"/>
                    <a:pt x="8072" y="1295"/>
                    <a:pt x="7100" y="988"/>
                  </a:cubicBezTo>
                  <a:cubicBezTo>
                    <a:pt x="7077" y="981"/>
                    <a:pt x="7055" y="977"/>
                    <a:pt x="7032" y="977"/>
                  </a:cubicBezTo>
                  <a:cubicBezTo>
                    <a:pt x="6281" y="977"/>
                    <a:pt x="6045" y="4968"/>
                    <a:pt x="5984" y="6421"/>
                  </a:cubicBezTo>
                  <a:lnTo>
                    <a:pt x="5984" y="6421"/>
                  </a:lnTo>
                  <a:cubicBezTo>
                    <a:pt x="6007" y="5367"/>
                    <a:pt x="5976" y="3081"/>
                    <a:pt x="5277" y="3054"/>
                  </a:cubicBezTo>
                  <a:cubicBezTo>
                    <a:pt x="5273" y="3054"/>
                    <a:pt x="5269" y="3054"/>
                    <a:pt x="5264" y="3054"/>
                  </a:cubicBezTo>
                  <a:cubicBezTo>
                    <a:pt x="4365" y="3054"/>
                    <a:pt x="4531" y="6750"/>
                    <a:pt x="4531" y="6750"/>
                  </a:cubicBezTo>
                  <a:cubicBezTo>
                    <a:pt x="4531" y="6750"/>
                    <a:pt x="4120" y="1543"/>
                    <a:pt x="3067" y="1242"/>
                  </a:cubicBezTo>
                  <a:cubicBezTo>
                    <a:pt x="3039" y="1234"/>
                    <a:pt x="3013" y="1230"/>
                    <a:pt x="2989" y="1230"/>
                  </a:cubicBezTo>
                  <a:cubicBezTo>
                    <a:pt x="2058" y="1230"/>
                    <a:pt x="2865" y="6692"/>
                    <a:pt x="2865" y="6692"/>
                  </a:cubicBezTo>
                  <a:cubicBezTo>
                    <a:pt x="2865" y="6692"/>
                    <a:pt x="1920" y="3518"/>
                    <a:pt x="1349" y="3518"/>
                  </a:cubicBezTo>
                  <a:cubicBezTo>
                    <a:pt x="1308" y="3518"/>
                    <a:pt x="1270" y="3534"/>
                    <a:pt x="1234" y="3568"/>
                  </a:cubicBezTo>
                  <a:cubicBezTo>
                    <a:pt x="1" y="4720"/>
                    <a:pt x="1829" y="7983"/>
                    <a:pt x="2581" y="10274"/>
                  </a:cubicBezTo>
                  <a:lnTo>
                    <a:pt x="15736" y="9434"/>
                  </a:lnTo>
                  <a:cubicBezTo>
                    <a:pt x="15736" y="9434"/>
                    <a:pt x="16593" y="4673"/>
                    <a:pt x="16073" y="4384"/>
                  </a:cubicBezTo>
                  <a:cubicBezTo>
                    <a:pt x="16045" y="4369"/>
                    <a:pt x="16015" y="4362"/>
                    <a:pt x="15985" y="4362"/>
                  </a:cubicBezTo>
                  <a:cubicBezTo>
                    <a:pt x="15455" y="4362"/>
                    <a:pt x="14626" y="6595"/>
                    <a:pt x="14626" y="6595"/>
                  </a:cubicBezTo>
                  <a:cubicBezTo>
                    <a:pt x="14626" y="6595"/>
                    <a:pt x="15135" y="3151"/>
                    <a:pt x="14615" y="2868"/>
                  </a:cubicBezTo>
                  <a:cubicBezTo>
                    <a:pt x="14598" y="2859"/>
                    <a:pt x="14581" y="2854"/>
                    <a:pt x="14564" y="2854"/>
                  </a:cubicBezTo>
                  <a:cubicBezTo>
                    <a:pt x="14041" y="2854"/>
                    <a:pt x="13250" y="6942"/>
                    <a:pt x="13250" y="6942"/>
                  </a:cubicBezTo>
                  <a:cubicBezTo>
                    <a:pt x="13250" y="6942"/>
                    <a:pt x="14181" y="323"/>
                    <a:pt x="12903" y="10"/>
                  </a:cubicBezTo>
                  <a:cubicBezTo>
                    <a:pt x="12876" y="4"/>
                    <a:pt x="12850" y="0"/>
                    <a:pt x="12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3594000" y="5117225"/>
              <a:ext cx="4260225" cy="249350"/>
            </a:xfrm>
            <a:custGeom>
              <a:avLst/>
              <a:gdLst/>
              <a:ahLst/>
              <a:cxnLst/>
              <a:rect l="l" t="t" r="r" b="b"/>
              <a:pathLst>
                <a:path w="170409" h="9974" extrusionOk="0">
                  <a:moveTo>
                    <a:pt x="0" y="0"/>
                  </a:moveTo>
                  <a:lnTo>
                    <a:pt x="0" y="9974"/>
                  </a:lnTo>
                  <a:lnTo>
                    <a:pt x="170409" y="9974"/>
                  </a:lnTo>
                  <a:lnTo>
                    <a:pt x="1704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3594000" y="5117225"/>
              <a:ext cx="4260225" cy="249350"/>
            </a:xfrm>
            <a:custGeom>
              <a:avLst/>
              <a:gdLst/>
              <a:ahLst/>
              <a:cxnLst/>
              <a:rect l="l" t="t" r="r" b="b"/>
              <a:pathLst>
                <a:path w="170409" h="9974" extrusionOk="0">
                  <a:moveTo>
                    <a:pt x="0" y="0"/>
                  </a:moveTo>
                  <a:lnTo>
                    <a:pt x="0" y="9974"/>
                  </a:lnTo>
                  <a:lnTo>
                    <a:pt x="170409" y="9974"/>
                  </a:lnTo>
                  <a:lnTo>
                    <a:pt x="170177" y="1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3492325" y="5165375"/>
              <a:ext cx="4263975" cy="309550"/>
            </a:xfrm>
            <a:custGeom>
              <a:avLst/>
              <a:gdLst/>
              <a:ahLst/>
              <a:cxnLst/>
              <a:rect l="l" t="t" r="r" b="b"/>
              <a:pathLst>
                <a:path w="170559" h="12382" extrusionOk="0">
                  <a:moveTo>
                    <a:pt x="198" y="0"/>
                  </a:moveTo>
                  <a:lnTo>
                    <a:pt x="0" y="8510"/>
                  </a:lnTo>
                  <a:lnTo>
                    <a:pt x="170367" y="12381"/>
                  </a:lnTo>
                  <a:lnTo>
                    <a:pt x="170559" y="3864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3322588" y="5119675"/>
              <a:ext cx="243875" cy="175325"/>
            </a:xfrm>
            <a:custGeom>
              <a:avLst/>
              <a:gdLst/>
              <a:ahLst/>
              <a:cxnLst/>
              <a:rect l="l" t="t" r="r" b="b"/>
              <a:pathLst>
                <a:path w="9755" h="7013" extrusionOk="0">
                  <a:moveTo>
                    <a:pt x="3650" y="1"/>
                  </a:moveTo>
                  <a:cubicBezTo>
                    <a:pt x="3650" y="2"/>
                    <a:pt x="2552" y="4172"/>
                    <a:pt x="3223" y="5745"/>
                  </a:cubicBezTo>
                  <a:cubicBezTo>
                    <a:pt x="3223" y="5745"/>
                    <a:pt x="1511" y="3477"/>
                    <a:pt x="1372" y="1366"/>
                  </a:cubicBezTo>
                  <a:lnTo>
                    <a:pt x="1372" y="1366"/>
                  </a:lnTo>
                  <a:cubicBezTo>
                    <a:pt x="1372" y="1366"/>
                    <a:pt x="921" y="4004"/>
                    <a:pt x="2037" y="6046"/>
                  </a:cubicBezTo>
                  <a:cubicBezTo>
                    <a:pt x="2037" y="6046"/>
                    <a:pt x="325" y="4148"/>
                    <a:pt x="18" y="1961"/>
                  </a:cubicBezTo>
                  <a:lnTo>
                    <a:pt x="18" y="1961"/>
                  </a:lnTo>
                  <a:cubicBezTo>
                    <a:pt x="18" y="1962"/>
                    <a:pt x="0" y="4577"/>
                    <a:pt x="1632" y="7013"/>
                  </a:cubicBezTo>
                  <a:lnTo>
                    <a:pt x="7915" y="6839"/>
                  </a:lnTo>
                  <a:cubicBezTo>
                    <a:pt x="8048" y="5653"/>
                    <a:pt x="7602" y="4548"/>
                    <a:pt x="9754" y="1285"/>
                  </a:cubicBezTo>
                  <a:lnTo>
                    <a:pt x="9754" y="1285"/>
                  </a:lnTo>
                  <a:cubicBezTo>
                    <a:pt x="9754" y="1286"/>
                    <a:pt x="6851" y="4508"/>
                    <a:pt x="6387" y="5491"/>
                  </a:cubicBezTo>
                  <a:cubicBezTo>
                    <a:pt x="6387" y="5491"/>
                    <a:pt x="5792" y="2783"/>
                    <a:pt x="6763" y="278"/>
                  </a:cubicBezTo>
                  <a:lnTo>
                    <a:pt x="6763" y="278"/>
                  </a:lnTo>
                  <a:cubicBezTo>
                    <a:pt x="6763" y="279"/>
                    <a:pt x="4536" y="4391"/>
                    <a:pt x="4715" y="5693"/>
                  </a:cubicBezTo>
                  <a:cubicBezTo>
                    <a:pt x="4715" y="5693"/>
                    <a:pt x="2956" y="3072"/>
                    <a:pt x="3650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3443513" y="5017825"/>
              <a:ext cx="257600" cy="321300"/>
            </a:xfrm>
            <a:custGeom>
              <a:avLst/>
              <a:gdLst/>
              <a:ahLst/>
              <a:cxnLst/>
              <a:rect l="l" t="t" r="r" b="b"/>
              <a:pathLst>
                <a:path w="10304" h="12852" extrusionOk="0">
                  <a:moveTo>
                    <a:pt x="5600" y="1"/>
                  </a:moveTo>
                  <a:lnTo>
                    <a:pt x="5600" y="1"/>
                  </a:lnTo>
                  <a:cubicBezTo>
                    <a:pt x="5600" y="3"/>
                    <a:pt x="3483" y="6487"/>
                    <a:pt x="3795" y="9872"/>
                  </a:cubicBezTo>
                  <a:cubicBezTo>
                    <a:pt x="3795" y="9872"/>
                    <a:pt x="2471" y="4902"/>
                    <a:pt x="3014" y="1205"/>
                  </a:cubicBezTo>
                  <a:lnTo>
                    <a:pt x="3014" y="1205"/>
                  </a:lnTo>
                  <a:cubicBezTo>
                    <a:pt x="3013" y="1205"/>
                    <a:pt x="1528" y="5781"/>
                    <a:pt x="2158" y="10449"/>
                  </a:cubicBezTo>
                  <a:cubicBezTo>
                    <a:pt x="2158" y="10449"/>
                    <a:pt x="666" y="5931"/>
                    <a:pt x="1227" y="1691"/>
                  </a:cubicBezTo>
                  <a:lnTo>
                    <a:pt x="1227" y="1691"/>
                  </a:lnTo>
                  <a:cubicBezTo>
                    <a:pt x="1226" y="1692"/>
                    <a:pt x="1" y="6777"/>
                    <a:pt x="1146" y="12851"/>
                  </a:cubicBezTo>
                  <a:lnTo>
                    <a:pt x="8637" y="12457"/>
                  </a:lnTo>
                  <a:cubicBezTo>
                    <a:pt x="8840" y="10102"/>
                    <a:pt x="8527" y="8043"/>
                    <a:pt x="10303" y="3455"/>
                  </a:cubicBezTo>
                  <a:lnTo>
                    <a:pt x="10303" y="3455"/>
                  </a:lnTo>
                  <a:cubicBezTo>
                    <a:pt x="10303" y="3456"/>
                    <a:pt x="7857" y="7858"/>
                    <a:pt x="7307" y="9645"/>
                  </a:cubicBezTo>
                  <a:cubicBezTo>
                    <a:pt x="7307" y="9645"/>
                    <a:pt x="7099" y="4740"/>
                    <a:pt x="8158" y="1367"/>
                  </a:cubicBezTo>
                  <a:lnTo>
                    <a:pt x="8158" y="1367"/>
                  </a:lnTo>
                  <a:cubicBezTo>
                    <a:pt x="8158" y="1368"/>
                    <a:pt x="5624" y="7285"/>
                    <a:pt x="5537" y="9894"/>
                  </a:cubicBezTo>
                  <a:lnTo>
                    <a:pt x="5537" y="9894"/>
                  </a:lnTo>
                  <a:cubicBezTo>
                    <a:pt x="5537" y="9894"/>
                    <a:pt x="4247" y="4537"/>
                    <a:pt x="5600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3600138" y="5050250"/>
              <a:ext cx="268900" cy="309700"/>
            </a:xfrm>
            <a:custGeom>
              <a:avLst/>
              <a:gdLst/>
              <a:ahLst/>
              <a:cxnLst/>
              <a:rect l="l" t="t" r="r" b="b"/>
              <a:pathLst>
                <a:path w="10756" h="12388" extrusionOk="0">
                  <a:moveTo>
                    <a:pt x="5114" y="1"/>
                  </a:moveTo>
                  <a:lnTo>
                    <a:pt x="5114" y="1"/>
                  </a:lnTo>
                  <a:cubicBezTo>
                    <a:pt x="6208" y="3940"/>
                    <a:pt x="4403" y="8395"/>
                    <a:pt x="4403" y="8395"/>
                  </a:cubicBezTo>
                  <a:cubicBezTo>
                    <a:pt x="4524" y="6012"/>
                    <a:pt x="2402" y="563"/>
                    <a:pt x="2401" y="562"/>
                  </a:cubicBezTo>
                  <a:lnTo>
                    <a:pt x="2401" y="562"/>
                  </a:lnTo>
                  <a:cubicBezTo>
                    <a:pt x="3177" y="3501"/>
                    <a:pt x="2471" y="7742"/>
                    <a:pt x="2471" y="7742"/>
                  </a:cubicBezTo>
                  <a:cubicBezTo>
                    <a:pt x="2060" y="6012"/>
                    <a:pt x="1" y="1783"/>
                    <a:pt x="0" y="1782"/>
                  </a:cubicBezTo>
                  <a:lnTo>
                    <a:pt x="0" y="1782"/>
                  </a:lnTo>
                  <a:cubicBezTo>
                    <a:pt x="1320" y="6023"/>
                    <a:pt x="741" y="7798"/>
                    <a:pt x="678" y="10062"/>
                  </a:cubicBezTo>
                  <a:lnTo>
                    <a:pt x="9245" y="12387"/>
                  </a:lnTo>
                  <a:cubicBezTo>
                    <a:pt x="10756" y="6851"/>
                    <a:pt x="9558" y="2223"/>
                    <a:pt x="9557" y="2222"/>
                  </a:cubicBezTo>
                  <a:lnTo>
                    <a:pt x="9557" y="2222"/>
                  </a:lnTo>
                  <a:cubicBezTo>
                    <a:pt x="10038" y="5942"/>
                    <a:pt x="8181" y="9749"/>
                    <a:pt x="8181" y="9749"/>
                  </a:cubicBezTo>
                  <a:cubicBezTo>
                    <a:pt x="9095" y="5612"/>
                    <a:pt x="7701" y="1459"/>
                    <a:pt x="7701" y="1459"/>
                  </a:cubicBezTo>
                  <a:lnTo>
                    <a:pt x="7701" y="1459"/>
                  </a:lnTo>
                  <a:cubicBezTo>
                    <a:pt x="8100" y="4640"/>
                    <a:pt x="6353" y="8800"/>
                    <a:pt x="6353" y="8800"/>
                  </a:cubicBezTo>
                  <a:cubicBezTo>
                    <a:pt x="6919" y="5793"/>
                    <a:pt x="5115" y="2"/>
                    <a:pt x="511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3999038" y="5092775"/>
              <a:ext cx="287425" cy="373175"/>
            </a:xfrm>
            <a:custGeom>
              <a:avLst/>
              <a:gdLst/>
              <a:ahLst/>
              <a:cxnLst/>
              <a:rect l="l" t="t" r="r" b="b"/>
              <a:pathLst>
                <a:path w="11497" h="14927" extrusionOk="0">
                  <a:moveTo>
                    <a:pt x="6434" y="1"/>
                  </a:moveTo>
                  <a:cubicBezTo>
                    <a:pt x="6249" y="4438"/>
                    <a:pt x="3085" y="8620"/>
                    <a:pt x="3085" y="8620"/>
                  </a:cubicBezTo>
                  <a:cubicBezTo>
                    <a:pt x="3900" y="6335"/>
                    <a:pt x="3646" y="771"/>
                    <a:pt x="3646" y="770"/>
                  </a:cubicBezTo>
                  <a:lnTo>
                    <a:pt x="3646" y="770"/>
                  </a:lnTo>
                  <a:cubicBezTo>
                    <a:pt x="3454" y="3675"/>
                    <a:pt x="1748" y="7521"/>
                    <a:pt x="1748" y="7521"/>
                  </a:cubicBezTo>
                  <a:cubicBezTo>
                    <a:pt x="1898" y="5896"/>
                    <a:pt x="1499" y="1956"/>
                    <a:pt x="1499" y="1956"/>
                  </a:cubicBezTo>
                  <a:cubicBezTo>
                    <a:pt x="1371" y="5792"/>
                    <a:pt x="562" y="7203"/>
                    <a:pt x="1" y="9042"/>
                  </a:cubicBezTo>
                  <a:lnTo>
                    <a:pt x="6637" y="14927"/>
                  </a:lnTo>
                  <a:cubicBezTo>
                    <a:pt x="11195" y="9159"/>
                    <a:pt x="11496" y="2627"/>
                    <a:pt x="11496" y="2626"/>
                  </a:cubicBezTo>
                  <a:lnTo>
                    <a:pt x="11496" y="2626"/>
                  </a:lnTo>
                  <a:cubicBezTo>
                    <a:pt x="10472" y="7683"/>
                    <a:pt x="6375" y="11432"/>
                    <a:pt x="6375" y="11432"/>
                  </a:cubicBezTo>
                  <a:cubicBezTo>
                    <a:pt x="9211" y="6978"/>
                    <a:pt x="9048" y="1598"/>
                    <a:pt x="9048" y="1597"/>
                  </a:cubicBezTo>
                  <a:lnTo>
                    <a:pt x="9048" y="1597"/>
                  </a:lnTo>
                  <a:cubicBezTo>
                    <a:pt x="8262" y="5549"/>
                    <a:pt x="4744" y="9656"/>
                    <a:pt x="4744" y="9656"/>
                  </a:cubicBezTo>
                  <a:cubicBezTo>
                    <a:pt x="6375" y="6626"/>
                    <a:pt x="6434" y="3"/>
                    <a:pt x="643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3787863" y="5077025"/>
              <a:ext cx="268900" cy="306625"/>
            </a:xfrm>
            <a:custGeom>
              <a:avLst/>
              <a:gdLst/>
              <a:ahLst/>
              <a:cxnLst/>
              <a:rect l="l" t="t" r="r" b="b"/>
              <a:pathLst>
                <a:path w="10756" h="12265" extrusionOk="0">
                  <a:moveTo>
                    <a:pt x="4155" y="0"/>
                  </a:moveTo>
                  <a:lnTo>
                    <a:pt x="4155" y="0"/>
                  </a:lnTo>
                  <a:cubicBezTo>
                    <a:pt x="5028" y="3737"/>
                    <a:pt x="3050" y="8296"/>
                    <a:pt x="3050" y="8296"/>
                  </a:cubicBezTo>
                  <a:cubicBezTo>
                    <a:pt x="3270" y="6121"/>
                    <a:pt x="1731" y="1614"/>
                    <a:pt x="1730" y="1614"/>
                  </a:cubicBezTo>
                  <a:lnTo>
                    <a:pt x="1730" y="1614"/>
                  </a:lnTo>
                  <a:cubicBezTo>
                    <a:pt x="2234" y="4084"/>
                    <a:pt x="1546" y="7856"/>
                    <a:pt x="1546" y="7856"/>
                  </a:cubicBezTo>
                  <a:cubicBezTo>
                    <a:pt x="1297" y="6462"/>
                    <a:pt x="1" y="3350"/>
                    <a:pt x="0" y="3349"/>
                  </a:cubicBezTo>
                  <a:lnTo>
                    <a:pt x="0" y="3349"/>
                  </a:lnTo>
                  <a:cubicBezTo>
                    <a:pt x="782" y="6561"/>
                    <a:pt x="360" y="8006"/>
                    <a:pt x="267" y="9725"/>
                  </a:cubicBezTo>
                  <a:lnTo>
                    <a:pt x="7852" y="12265"/>
                  </a:lnTo>
                  <a:cubicBezTo>
                    <a:pt x="10755" y="5902"/>
                    <a:pt x="9506" y="400"/>
                    <a:pt x="9506" y="399"/>
                  </a:cubicBezTo>
                  <a:lnTo>
                    <a:pt x="9506" y="399"/>
                  </a:lnTo>
                  <a:cubicBezTo>
                    <a:pt x="9732" y="4940"/>
                    <a:pt x="6787" y="9464"/>
                    <a:pt x="6787" y="9464"/>
                  </a:cubicBezTo>
                  <a:cubicBezTo>
                    <a:pt x="8390" y="4796"/>
                    <a:pt x="6972" y="410"/>
                    <a:pt x="6972" y="410"/>
                  </a:cubicBezTo>
                  <a:lnTo>
                    <a:pt x="6972" y="410"/>
                  </a:lnTo>
                  <a:cubicBezTo>
                    <a:pt x="7169" y="3945"/>
                    <a:pt x="4843" y="8567"/>
                    <a:pt x="4843" y="8567"/>
                  </a:cubicBezTo>
                  <a:cubicBezTo>
                    <a:pt x="5658" y="5496"/>
                    <a:pt x="4155" y="2"/>
                    <a:pt x="4155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6988825" y="5290175"/>
              <a:ext cx="303600" cy="270500"/>
            </a:xfrm>
            <a:custGeom>
              <a:avLst/>
              <a:gdLst/>
              <a:ahLst/>
              <a:cxnLst/>
              <a:rect l="l" t="t" r="r" b="b"/>
              <a:pathLst>
                <a:path w="12144" h="10820" extrusionOk="0">
                  <a:moveTo>
                    <a:pt x="8383" y="0"/>
                  </a:moveTo>
                  <a:cubicBezTo>
                    <a:pt x="8382" y="2"/>
                    <a:pt x="6590" y="6122"/>
                    <a:pt x="7116" y="7719"/>
                  </a:cubicBezTo>
                  <a:cubicBezTo>
                    <a:pt x="7116" y="7719"/>
                    <a:pt x="4246" y="5057"/>
                    <a:pt x="4398" y="742"/>
                  </a:cubicBezTo>
                  <a:lnTo>
                    <a:pt x="4398" y="742"/>
                  </a:lnTo>
                  <a:cubicBezTo>
                    <a:pt x="4397" y="744"/>
                    <a:pt x="3992" y="6678"/>
                    <a:pt x="5247" y="8442"/>
                  </a:cubicBezTo>
                  <a:cubicBezTo>
                    <a:pt x="5247" y="8442"/>
                    <a:pt x="2430" y="6203"/>
                    <a:pt x="1712" y="3431"/>
                  </a:cubicBezTo>
                  <a:lnTo>
                    <a:pt x="1712" y="3431"/>
                  </a:lnTo>
                  <a:cubicBezTo>
                    <a:pt x="1712" y="3432"/>
                    <a:pt x="1771" y="7164"/>
                    <a:pt x="3778" y="9367"/>
                  </a:cubicBezTo>
                  <a:cubicBezTo>
                    <a:pt x="3778" y="9367"/>
                    <a:pt x="996" y="7620"/>
                    <a:pt x="0" y="4798"/>
                  </a:cubicBezTo>
                  <a:lnTo>
                    <a:pt x="0" y="4798"/>
                  </a:lnTo>
                  <a:cubicBezTo>
                    <a:pt x="0" y="4799"/>
                    <a:pt x="660" y="8344"/>
                    <a:pt x="3483" y="10820"/>
                  </a:cubicBezTo>
                  <a:lnTo>
                    <a:pt x="11241" y="7811"/>
                  </a:lnTo>
                  <a:cubicBezTo>
                    <a:pt x="11132" y="6283"/>
                    <a:pt x="10368" y="5087"/>
                    <a:pt x="12144" y="238"/>
                  </a:cubicBezTo>
                  <a:lnTo>
                    <a:pt x="12144" y="238"/>
                  </a:lnTo>
                  <a:cubicBezTo>
                    <a:pt x="12143" y="239"/>
                    <a:pt x="9459" y="5330"/>
                    <a:pt x="9124" y="6758"/>
                  </a:cubicBezTo>
                  <a:cubicBezTo>
                    <a:pt x="9124" y="6758"/>
                    <a:pt x="7776" y="3554"/>
                    <a:pt x="8383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7152975" y="5124275"/>
              <a:ext cx="278000" cy="442625"/>
            </a:xfrm>
            <a:custGeom>
              <a:avLst/>
              <a:gdLst/>
              <a:ahLst/>
              <a:cxnLst/>
              <a:rect l="l" t="t" r="r" b="b"/>
              <a:pathLst>
                <a:path w="11120" h="17705" extrusionOk="0">
                  <a:moveTo>
                    <a:pt x="5191" y="1"/>
                  </a:moveTo>
                  <a:cubicBezTo>
                    <a:pt x="5190" y="5"/>
                    <a:pt x="4161" y="8784"/>
                    <a:pt x="5271" y="12868"/>
                  </a:cubicBezTo>
                  <a:cubicBezTo>
                    <a:pt x="5271" y="12868"/>
                    <a:pt x="2604" y="7141"/>
                    <a:pt x="2414" y="2257"/>
                  </a:cubicBezTo>
                  <a:lnTo>
                    <a:pt x="2414" y="2257"/>
                  </a:lnTo>
                  <a:cubicBezTo>
                    <a:pt x="2413" y="2258"/>
                    <a:pt x="1661" y="8605"/>
                    <a:pt x="3483" y="14251"/>
                  </a:cubicBezTo>
                  <a:cubicBezTo>
                    <a:pt x="3483" y="14251"/>
                    <a:pt x="636" y="9114"/>
                    <a:pt x="336" y="3443"/>
                  </a:cubicBezTo>
                  <a:lnTo>
                    <a:pt x="336" y="3443"/>
                  </a:lnTo>
                  <a:cubicBezTo>
                    <a:pt x="336" y="3445"/>
                    <a:pt x="1" y="10456"/>
                    <a:pt x="2823" y="17704"/>
                  </a:cubicBezTo>
                  <a:lnTo>
                    <a:pt x="11119" y="14077"/>
                  </a:lnTo>
                  <a:cubicBezTo>
                    <a:pt x="10860" y="11231"/>
                    <a:pt x="10113" y="8905"/>
                    <a:pt x="11057" y="2900"/>
                  </a:cubicBezTo>
                  <a:lnTo>
                    <a:pt x="11057" y="2900"/>
                  </a:lnTo>
                  <a:cubicBezTo>
                    <a:pt x="11057" y="2901"/>
                    <a:pt x="9362" y="8911"/>
                    <a:pt x="9141" y="11248"/>
                  </a:cubicBezTo>
                  <a:cubicBezTo>
                    <a:pt x="9141" y="11248"/>
                    <a:pt x="7898" y="5405"/>
                    <a:pt x="8349" y="991"/>
                  </a:cubicBezTo>
                  <a:lnTo>
                    <a:pt x="8349" y="991"/>
                  </a:lnTo>
                  <a:cubicBezTo>
                    <a:pt x="8349" y="993"/>
                    <a:pt x="6793" y="9004"/>
                    <a:pt x="7250" y="12214"/>
                  </a:cubicBezTo>
                  <a:cubicBezTo>
                    <a:pt x="7250" y="12214"/>
                    <a:pt x="4628" y="6081"/>
                    <a:pt x="5191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7318300" y="5125600"/>
              <a:ext cx="296375" cy="334550"/>
            </a:xfrm>
            <a:custGeom>
              <a:avLst/>
              <a:gdLst/>
              <a:ahLst/>
              <a:cxnLst/>
              <a:rect l="l" t="t" r="r" b="b"/>
              <a:pathLst>
                <a:path w="11855" h="13382" extrusionOk="0">
                  <a:moveTo>
                    <a:pt x="5126" y="1"/>
                  </a:moveTo>
                  <a:cubicBezTo>
                    <a:pt x="7000" y="4305"/>
                    <a:pt x="6046" y="10049"/>
                    <a:pt x="6046" y="10049"/>
                  </a:cubicBezTo>
                  <a:cubicBezTo>
                    <a:pt x="5710" y="7227"/>
                    <a:pt x="2390" y="1396"/>
                    <a:pt x="2389" y="1395"/>
                  </a:cubicBezTo>
                  <a:lnTo>
                    <a:pt x="2389" y="1395"/>
                  </a:lnTo>
                  <a:cubicBezTo>
                    <a:pt x="3812" y="4692"/>
                    <a:pt x="3929" y="9958"/>
                    <a:pt x="3929" y="9958"/>
                  </a:cubicBezTo>
                  <a:cubicBezTo>
                    <a:pt x="3142" y="8042"/>
                    <a:pt x="1" y="3582"/>
                    <a:pt x="1" y="3582"/>
                  </a:cubicBezTo>
                  <a:lnTo>
                    <a:pt x="1" y="3582"/>
                  </a:lnTo>
                  <a:cubicBezTo>
                    <a:pt x="2349" y="8308"/>
                    <a:pt x="2089" y="10645"/>
                    <a:pt x="2488" y="13382"/>
                  </a:cubicBezTo>
                  <a:lnTo>
                    <a:pt x="11461" y="12855"/>
                  </a:lnTo>
                  <a:cubicBezTo>
                    <a:pt x="11854" y="6261"/>
                    <a:pt x="9916" y="1420"/>
                    <a:pt x="9916" y="1418"/>
                  </a:cubicBezTo>
                  <a:lnTo>
                    <a:pt x="9916" y="1418"/>
                  </a:lnTo>
                  <a:cubicBezTo>
                    <a:pt x="11032" y="5462"/>
                    <a:pt x="9998" y="10298"/>
                    <a:pt x="9998" y="10298"/>
                  </a:cubicBezTo>
                  <a:cubicBezTo>
                    <a:pt x="10102" y="5376"/>
                    <a:pt x="7996" y="1037"/>
                    <a:pt x="7996" y="1037"/>
                  </a:cubicBezTo>
                  <a:lnTo>
                    <a:pt x="7996" y="1037"/>
                  </a:lnTo>
                  <a:cubicBezTo>
                    <a:pt x="8979" y="4559"/>
                    <a:pt x="8065" y="9841"/>
                    <a:pt x="8065" y="9841"/>
                  </a:cubicBezTo>
                  <a:cubicBezTo>
                    <a:pt x="8047" y="6226"/>
                    <a:pt x="5127" y="3"/>
                    <a:pt x="5126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7743525" y="5073400"/>
              <a:ext cx="210900" cy="372000"/>
            </a:xfrm>
            <a:custGeom>
              <a:avLst/>
              <a:gdLst/>
              <a:ahLst/>
              <a:cxnLst/>
              <a:rect l="l" t="t" r="r" b="b"/>
              <a:pathLst>
                <a:path w="8436" h="14880" extrusionOk="0">
                  <a:moveTo>
                    <a:pt x="3668" y="0"/>
                  </a:moveTo>
                  <a:cubicBezTo>
                    <a:pt x="4201" y="4548"/>
                    <a:pt x="2401" y="9627"/>
                    <a:pt x="2401" y="9627"/>
                  </a:cubicBezTo>
                  <a:cubicBezTo>
                    <a:pt x="2685" y="7064"/>
                    <a:pt x="1626" y="1390"/>
                    <a:pt x="1625" y="1389"/>
                  </a:cubicBezTo>
                  <a:lnTo>
                    <a:pt x="1625" y="1389"/>
                  </a:lnTo>
                  <a:cubicBezTo>
                    <a:pt x="1927" y="4444"/>
                    <a:pt x="1174" y="8880"/>
                    <a:pt x="1174" y="8880"/>
                  </a:cubicBezTo>
                  <a:cubicBezTo>
                    <a:pt x="1035" y="7144"/>
                    <a:pt x="82" y="3126"/>
                    <a:pt x="81" y="3125"/>
                  </a:cubicBezTo>
                  <a:lnTo>
                    <a:pt x="81" y="3125"/>
                  </a:lnTo>
                  <a:cubicBezTo>
                    <a:pt x="591" y="7179"/>
                    <a:pt x="162" y="8880"/>
                    <a:pt x="1" y="10975"/>
                  </a:cubicBezTo>
                  <a:lnTo>
                    <a:pt x="6023" y="14879"/>
                  </a:lnTo>
                  <a:cubicBezTo>
                    <a:pt x="8435" y="7978"/>
                    <a:pt x="7735" y="1581"/>
                    <a:pt x="7735" y="1579"/>
                  </a:cubicBezTo>
                  <a:lnTo>
                    <a:pt x="7735" y="1579"/>
                  </a:lnTo>
                  <a:cubicBezTo>
                    <a:pt x="7729" y="6735"/>
                    <a:pt x="5328" y="11512"/>
                    <a:pt x="5328" y="11512"/>
                  </a:cubicBezTo>
                  <a:cubicBezTo>
                    <a:pt x="6740" y="6359"/>
                    <a:pt x="5849" y="1078"/>
                    <a:pt x="5849" y="1077"/>
                  </a:cubicBezTo>
                  <a:lnTo>
                    <a:pt x="5849" y="1077"/>
                  </a:lnTo>
                  <a:cubicBezTo>
                    <a:pt x="5849" y="5173"/>
                    <a:pt x="3841" y="10206"/>
                    <a:pt x="3841" y="10206"/>
                  </a:cubicBezTo>
                  <a:cubicBezTo>
                    <a:pt x="4617" y="6717"/>
                    <a:pt x="3668" y="4"/>
                    <a:pt x="3668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7527450" y="5096100"/>
              <a:ext cx="247750" cy="324125"/>
            </a:xfrm>
            <a:custGeom>
              <a:avLst/>
              <a:gdLst/>
              <a:ahLst/>
              <a:cxnLst/>
              <a:rect l="l" t="t" r="r" b="b"/>
              <a:pathLst>
                <a:path w="9910" h="12965" extrusionOk="0">
                  <a:moveTo>
                    <a:pt x="8006" y="0"/>
                  </a:moveTo>
                  <a:lnTo>
                    <a:pt x="8006" y="0"/>
                  </a:lnTo>
                  <a:cubicBezTo>
                    <a:pt x="8933" y="4744"/>
                    <a:pt x="7221" y="10361"/>
                    <a:pt x="7221" y="10361"/>
                  </a:cubicBezTo>
                  <a:cubicBezTo>
                    <a:pt x="7798" y="4941"/>
                    <a:pt x="5867" y="579"/>
                    <a:pt x="5867" y="578"/>
                  </a:cubicBezTo>
                  <a:lnTo>
                    <a:pt x="5867" y="578"/>
                  </a:lnTo>
                  <a:cubicBezTo>
                    <a:pt x="6623" y="4351"/>
                    <a:pt x="5397" y="10003"/>
                    <a:pt x="5397" y="10003"/>
                  </a:cubicBezTo>
                  <a:cubicBezTo>
                    <a:pt x="5582" y="6434"/>
                    <a:pt x="3292" y="796"/>
                    <a:pt x="3291" y="793"/>
                  </a:cubicBezTo>
                  <a:lnTo>
                    <a:pt x="3291" y="793"/>
                  </a:lnTo>
                  <a:cubicBezTo>
                    <a:pt x="4727" y="4692"/>
                    <a:pt x="3755" y="10275"/>
                    <a:pt x="3755" y="10275"/>
                  </a:cubicBezTo>
                  <a:cubicBezTo>
                    <a:pt x="3569" y="7811"/>
                    <a:pt x="1331" y="3212"/>
                    <a:pt x="1331" y="3211"/>
                  </a:cubicBezTo>
                  <a:lnTo>
                    <a:pt x="1331" y="3211"/>
                  </a:lnTo>
                  <a:cubicBezTo>
                    <a:pt x="2257" y="5849"/>
                    <a:pt x="2297" y="10275"/>
                    <a:pt x="2297" y="10275"/>
                  </a:cubicBezTo>
                  <a:cubicBezTo>
                    <a:pt x="1811" y="8788"/>
                    <a:pt x="1" y="5659"/>
                    <a:pt x="0" y="5659"/>
                  </a:cubicBezTo>
                  <a:lnTo>
                    <a:pt x="0" y="5659"/>
                  </a:lnTo>
                  <a:cubicBezTo>
                    <a:pt x="1342" y="9060"/>
                    <a:pt x="1208" y="10831"/>
                    <a:pt x="1435" y="12786"/>
                  </a:cubicBezTo>
                  <a:lnTo>
                    <a:pt x="8567" y="12965"/>
                  </a:lnTo>
                  <a:cubicBezTo>
                    <a:pt x="9910" y="5480"/>
                    <a:pt x="8007" y="2"/>
                    <a:pt x="800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"/>
          <p:cNvSpPr/>
          <p:nvPr/>
        </p:nvSpPr>
        <p:spPr>
          <a:xfrm>
            <a:off x="-29600" y="-44400"/>
            <a:ext cx="9280500" cy="1324725"/>
          </a:xfrm>
          <a:custGeom>
            <a:avLst/>
            <a:gdLst/>
            <a:ahLst/>
            <a:cxnLst/>
            <a:rect l="l" t="t" r="r" b="b"/>
            <a:pathLst>
              <a:path w="371220" h="52989" extrusionOk="0">
                <a:moveTo>
                  <a:pt x="592" y="592"/>
                </a:moveTo>
                <a:lnTo>
                  <a:pt x="0" y="52989"/>
                </a:lnTo>
                <a:lnTo>
                  <a:pt x="371220" y="18058"/>
                </a:lnTo>
                <a:lnTo>
                  <a:pt x="369740" y="0"/>
                </a:lnTo>
                <a:close/>
              </a:path>
            </a:pathLst>
          </a:custGeom>
          <a:solidFill>
            <a:srgbClr val="FFFFFF">
              <a:alpha val="34640"/>
            </a:srgbClr>
          </a:solidFill>
          <a:ln>
            <a:noFill/>
          </a:ln>
        </p:spPr>
      </p:sp>
      <p:sp>
        <p:nvSpPr>
          <p:cNvPr id="453" name="Google Shape;453;p7"/>
          <p:cNvSpPr/>
          <p:nvPr/>
        </p:nvSpPr>
        <p:spPr>
          <a:xfrm>
            <a:off x="194400" y="168000"/>
            <a:ext cx="8755200" cy="5039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7"/>
          <p:cNvSpPr txBox="1">
            <a:spLocks noGrp="1"/>
          </p:cNvSpPr>
          <p:nvPr>
            <p:ph type="title"/>
          </p:nvPr>
        </p:nvSpPr>
        <p:spPr>
          <a:xfrm>
            <a:off x="720000" y="762375"/>
            <a:ext cx="3751500" cy="19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7"/>
          <p:cNvSpPr txBox="1">
            <a:spLocks noGrp="1"/>
          </p:cNvSpPr>
          <p:nvPr>
            <p:ph type="body" idx="1"/>
          </p:nvPr>
        </p:nvSpPr>
        <p:spPr>
          <a:xfrm>
            <a:off x="805850" y="2920925"/>
            <a:ext cx="3036000" cy="11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456" name="Google Shape;456;p7"/>
          <p:cNvGrpSpPr/>
          <p:nvPr/>
        </p:nvGrpSpPr>
        <p:grpSpPr>
          <a:xfrm flipH="1">
            <a:off x="-1457000" y="3830368"/>
            <a:ext cx="11693680" cy="2593480"/>
            <a:chOff x="2975001" y="4462540"/>
            <a:chExt cx="4979424" cy="1104360"/>
          </a:xfrm>
        </p:grpSpPr>
        <p:sp>
          <p:nvSpPr>
            <p:cNvPr id="457" name="Google Shape;457;p7"/>
            <p:cNvSpPr/>
            <p:nvPr/>
          </p:nvSpPr>
          <p:spPr>
            <a:xfrm rot="432916">
              <a:off x="4477425" y="4591138"/>
              <a:ext cx="2090739" cy="681263"/>
            </a:xfrm>
            <a:custGeom>
              <a:avLst/>
              <a:gdLst/>
              <a:ahLst/>
              <a:cxnLst/>
              <a:rect l="l" t="t" r="r" b="b"/>
              <a:pathLst>
                <a:path w="83628" h="27250" extrusionOk="0">
                  <a:moveTo>
                    <a:pt x="70322" y="0"/>
                  </a:moveTo>
                  <a:cubicBezTo>
                    <a:pt x="66249" y="0"/>
                    <a:pt x="60023" y="1146"/>
                    <a:pt x="56645" y="4768"/>
                  </a:cubicBezTo>
                  <a:cubicBezTo>
                    <a:pt x="55529" y="6261"/>
                    <a:pt x="56229" y="8892"/>
                    <a:pt x="54290" y="8892"/>
                  </a:cubicBezTo>
                  <a:cubicBezTo>
                    <a:pt x="53706" y="8892"/>
                    <a:pt x="52995" y="8742"/>
                    <a:pt x="52346" y="8742"/>
                  </a:cubicBezTo>
                  <a:cubicBezTo>
                    <a:pt x="51247" y="8742"/>
                    <a:pt x="51970" y="10021"/>
                    <a:pt x="50779" y="10021"/>
                  </a:cubicBezTo>
                  <a:cubicBezTo>
                    <a:pt x="49188" y="10021"/>
                    <a:pt x="50050" y="9239"/>
                    <a:pt x="48667" y="9239"/>
                  </a:cubicBezTo>
                  <a:cubicBezTo>
                    <a:pt x="47753" y="9239"/>
                    <a:pt x="46920" y="9517"/>
                    <a:pt x="46920" y="10432"/>
                  </a:cubicBezTo>
                  <a:cubicBezTo>
                    <a:pt x="46920" y="11103"/>
                    <a:pt x="47105" y="11768"/>
                    <a:pt x="47105" y="12440"/>
                  </a:cubicBezTo>
                  <a:cubicBezTo>
                    <a:pt x="47105" y="13196"/>
                    <a:pt x="46880" y="14024"/>
                    <a:pt x="46098" y="14024"/>
                  </a:cubicBezTo>
                  <a:cubicBezTo>
                    <a:pt x="45804" y="14024"/>
                    <a:pt x="45497" y="13925"/>
                    <a:pt x="45179" y="13925"/>
                  </a:cubicBezTo>
                  <a:cubicBezTo>
                    <a:pt x="45140" y="13925"/>
                    <a:pt x="45107" y="13925"/>
                    <a:pt x="45080" y="13925"/>
                  </a:cubicBezTo>
                  <a:cubicBezTo>
                    <a:pt x="44712" y="13925"/>
                    <a:pt x="45375" y="13905"/>
                    <a:pt x="45375" y="13307"/>
                  </a:cubicBezTo>
                  <a:cubicBezTo>
                    <a:pt x="45375" y="12977"/>
                    <a:pt x="43559" y="11698"/>
                    <a:pt x="41540" y="11698"/>
                  </a:cubicBezTo>
                  <a:cubicBezTo>
                    <a:pt x="38780" y="11698"/>
                    <a:pt x="38705" y="13295"/>
                    <a:pt x="36888" y="13295"/>
                  </a:cubicBezTo>
                  <a:cubicBezTo>
                    <a:pt x="35633" y="13295"/>
                    <a:pt x="34377" y="12694"/>
                    <a:pt x="33655" y="12694"/>
                  </a:cubicBezTo>
                  <a:cubicBezTo>
                    <a:pt x="32745" y="12694"/>
                    <a:pt x="31901" y="13162"/>
                    <a:pt x="30982" y="13162"/>
                  </a:cubicBezTo>
                  <a:cubicBezTo>
                    <a:pt x="30880" y="13162"/>
                    <a:pt x="30802" y="13149"/>
                    <a:pt x="30743" y="13149"/>
                  </a:cubicBezTo>
                  <a:cubicBezTo>
                    <a:pt x="30619" y="13149"/>
                    <a:pt x="30576" y="13204"/>
                    <a:pt x="30576" y="13543"/>
                  </a:cubicBezTo>
                  <a:cubicBezTo>
                    <a:pt x="30224" y="13695"/>
                    <a:pt x="29877" y="13717"/>
                    <a:pt x="29524" y="13717"/>
                  </a:cubicBezTo>
                  <a:cubicBezTo>
                    <a:pt x="29407" y="13717"/>
                    <a:pt x="29292" y="13712"/>
                    <a:pt x="29177" y="13712"/>
                  </a:cubicBezTo>
                  <a:cubicBezTo>
                    <a:pt x="27788" y="13712"/>
                    <a:pt x="27348" y="14429"/>
                    <a:pt x="27348" y="14806"/>
                  </a:cubicBezTo>
                  <a:cubicBezTo>
                    <a:pt x="27348" y="15112"/>
                    <a:pt x="27626" y="15204"/>
                    <a:pt x="27626" y="15401"/>
                  </a:cubicBezTo>
                  <a:cubicBezTo>
                    <a:pt x="27626" y="15425"/>
                    <a:pt x="27620" y="15436"/>
                    <a:pt x="27597" y="15436"/>
                  </a:cubicBezTo>
                  <a:cubicBezTo>
                    <a:pt x="27597" y="15436"/>
                    <a:pt x="24328" y="14892"/>
                    <a:pt x="22096" y="14892"/>
                  </a:cubicBezTo>
                  <a:cubicBezTo>
                    <a:pt x="15084" y="14892"/>
                    <a:pt x="19012" y="17166"/>
                    <a:pt x="19012" y="18328"/>
                  </a:cubicBezTo>
                  <a:cubicBezTo>
                    <a:pt x="19012" y="18798"/>
                    <a:pt x="18665" y="18832"/>
                    <a:pt x="18270" y="18832"/>
                  </a:cubicBezTo>
                  <a:lnTo>
                    <a:pt x="17981" y="18832"/>
                  </a:lnTo>
                  <a:cubicBezTo>
                    <a:pt x="16535" y="18832"/>
                    <a:pt x="17207" y="19556"/>
                    <a:pt x="16576" y="19556"/>
                  </a:cubicBezTo>
                  <a:cubicBezTo>
                    <a:pt x="16188" y="19556"/>
                    <a:pt x="15778" y="19457"/>
                    <a:pt x="15389" y="19457"/>
                  </a:cubicBezTo>
                  <a:cubicBezTo>
                    <a:pt x="14980" y="19457"/>
                    <a:pt x="14435" y="19613"/>
                    <a:pt x="14435" y="20035"/>
                  </a:cubicBezTo>
                  <a:cubicBezTo>
                    <a:pt x="14435" y="20128"/>
                    <a:pt x="14441" y="20221"/>
                    <a:pt x="14441" y="20312"/>
                  </a:cubicBezTo>
                  <a:cubicBezTo>
                    <a:pt x="14441" y="20758"/>
                    <a:pt x="14233" y="20805"/>
                    <a:pt x="13306" y="20805"/>
                  </a:cubicBezTo>
                  <a:cubicBezTo>
                    <a:pt x="11415" y="20805"/>
                    <a:pt x="6636" y="19358"/>
                    <a:pt x="4067" y="19358"/>
                  </a:cubicBezTo>
                  <a:cubicBezTo>
                    <a:pt x="1250" y="19358"/>
                    <a:pt x="1" y="20961"/>
                    <a:pt x="1" y="21511"/>
                  </a:cubicBezTo>
                  <a:cubicBezTo>
                    <a:pt x="1" y="22662"/>
                    <a:pt x="4420" y="26352"/>
                    <a:pt x="9245" y="26352"/>
                  </a:cubicBezTo>
                  <a:cubicBezTo>
                    <a:pt x="9523" y="26352"/>
                    <a:pt x="9801" y="26341"/>
                    <a:pt x="10085" y="26318"/>
                  </a:cubicBezTo>
                  <a:lnTo>
                    <a:pt x="71681" y="27249"/>
                  </a:lnTo>
                  <a:cubicBezTo>
                    <a:pt x="74348" y="25861"/>
                    <a:pt x="81470" y="24478"/>
                    <a:pt x="81470" y="21111"/>
                  </a:cubicBezTo>
                  <a:cubicBezTo>
                    <a:pt x="81470" y="19214"/>
                    <a:pt x="83628" y="17791"/>
                    <a:pt x="83628" y="16298"/>
                  </a:cubicBezTo>
                  <a:cubicBezTo>
                    <a:pt x="83628" y="14753"/>
                    <a:pt x="80602" y="14597"/>
                    <a:pt x="80602" y="13620"/>
                  </a:cubicBezTo>
                  <a:cubicBezTo>
                    <a:pt x="80602" y="13452"/>
                    <a:pt x="80631" y="13244"/>
                    <a:pt x="80631" y="13052"/>
                  </a:cubicBezTo>
                  <a:cubicBezTo>
                    <a:pt x="80631" y="12491"/>
                    <a:pt x="80209" y="12306"/>
                    <a:pt x="79665" y="12306"/>
                  </a:cubicBezTo>
                  <a:cubicBezTo>
                    <a:pt x="79046" y="12306"/>
                    <a:pt x="78340" y="12566"/>
                    <a:pt x="77854" y="12566"/>
                  </a:cubicBezTo>
                  <a:cubicBezTo>
                    <a:pt x="77438" y="12566"/>
                    <a:pt x="77218" y="12433"/>
                    <a:pt x="77218" y="11495"/>
                  </a:cubicBezTo>
                  <a:cubicBezTo>
                    <a:pt x="77218" y="9697"/>
                    <a:pt x="78503" y="8013"/>
                    <a:pt x="78503" y="6162"/>
                  </a:cubicBezTo>
                  <a:cubicBezTo>
                    <a:pt x="78503" y="3535"/>
                    <a:pt x="76287" y="0"/>
                    <a:pt x="70322" y="0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6913800" y="4647425"/>
              <a:ext cx="791725" cy="436525"/>
            </a:xfrm>
            <a:custGeom>
              <a:avLst/>
              <a:gdLst/>
              <a:ahLst/>
              <a:cxnLst/>
              <a:rect l="l" t="t" r="r" b="b"/>
              <a:pathLst>
                <a:path w="31669" h="17461" extrusionOk="0">
                  <a:moveTo>
                    <a:pt x="2163" y="1"/>
                  </a:moveTo>
                  <a:cubicBezTo>
                    <a:pt x="503" y="1"/>
                    <a:pt x="0" y="817"/>
                    <a:pt x="0" y="2489"/>
                  </a:cubicBezTo>
                  <a:cubicBezTo>
                    <a:pt x="0" y="4884"/>
                    <a:pt x="1648" y="7170"/>
                    <a:pt x="3298" y="8812"/>
                  </a:cubicBezTo>
                  <a:cubicBezTo>
                    <a:pt x="4229" y="9344"/>
                    <a:pt x="5154" y="9610"/>
                    <a:pt x="6086" y="10409"/>
                  </a:cubicBezTo>
                  <a:cubicBezTo>
                    <a:pt x="7018" y="11074"/>
                    <a:pt x="8082" y="10675"/>
                    <a:pt x="9014" y="10941"/>
                  </a:cubicBezTo>
                  <a:cubicBezTo>
                    <a:pt x="16200" y="12804"/>
                    <a:pt x="22453" y="16929"/>
                    <a:pt x="29898" y="17461"/>
                  </a:cubicBezTo>
                  <a:cubicBezTo>
                    <a:pt x="30819" y="17461"/>
                    <a:pt x="31669" y="17328"/>
                    <a:pt x="31669" y="13452"/>
                  </a:cubicBezTo>
                  <a:cubicBezTo>
                    <a:pt x="31669" y="10478"/>
                    <a:pt x="30766" y="3362"/>
                    <a:pt x="27636" y="3362"/>
                  </a:cubicBezTo>
                  <a:cubicBezTo>
                    <a:pt x="27226" y="2946"/>
                    <a:pt x="27260" y="2929"/>
                    <a:pt x="26960" y="2929"/>
                  </a:cubicBezTo>
                  <a:cubicBezTo>
                    <a:pt x="25369" y="2929"/>
                    <a:pt x="25861" y="4318"/>
                    <a:pt x="25380" y="4561"/>
                  </a:cubicBezTo>
                  <a:cubicBezTo>
                    <a:pt x="23524" y="5792"/>
                    <a:pt x="23372" y="6238"/>
                    <a:pt x="23431" y="6377"/>
                  </a:cubicBezTo>
                  <a:cubicBezTo>
                    <a:pt x="23327" y="6342"/>
                    <a:pt x="23089" y="6313"/>
                    <a:pt x="22614" y="6313"/>
                  </a:cubicBezTo>
                  <a:cubicBezTo>
                    <a:pt x="20087" y="6313"/>
                    <a:pt x="17119" y="10241"/>
                    <a:pt x="17119" y="10241"/>
                  </a:cubicBezTo>
                  <a:cubicBezTo>
                    <a:pt x="16766" y="10241"/>
                    <a:pt x="14625" y="5741"/>
                    <a:pt x="13936" y="4561"/>
                  </a:cubicBezTo>
                  <a:cubicBezTo>
                    <a:pt x="13249" y="3640"/>
                    <a:pt x="8614" y="742"/>
                    <a:pt x="5890" y="742"/>
                  </a:cubicBezTo>
                  <a:cubicBezTo>
                    <a:pt x="5224" y="742"/>
                    <a:pt x="4571" y="903"/>
                    <a:pt x="3963" y="1367"/>
                  </a:cubicBezTo>
                  <a:cubicBezTo>
                    <a:pt x="3512" y="249"/>
                    <a:pt x="2916" y="1"/>
                    <a:pt x="2163" y="1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>
              <a:off x="3772750" y="4895200"/>
              <a:ext cx="832425" cy="226950"/>
            </a:xfrm>
            <a:custGeom>
              <a:avLst/>
              <a:gdLst/>
              <a:ahLst/>
              <a:cxnLst/>
              <a:rect l="l" t="t" r="r" b="b"/>
              <a:pathLst>
                <a:path w="33297" h="9078" extrusionOk="0">
                  <a:moveTo>
                    <a:pt x="12585" y="1"/>
                  </a:moveTo>
                  <a:cubicBezTo>
                    <a:pt x="11248" y="1"/>
                    <a:pt x="11717" y="377"/>
                    <a:pt x="11207" y="631"/>
                  </a:cubicBezTo>
                  <a:cubicBezTo>
                    <a:pt x="10994" y="631"/>
                    <a:pt x="10780" y="805"/>
                    <a:pt x="10571" y="805"/>
                  </a:cubicBezTo>
                  <a:cubicBezTo>
                    <a:pt x="10571" y="805"/>
                    <a:pt x="9189" y="238"/>
                    <a:pt x="7424" y="238"/>
                  </a:cubicBezTo>
                  <a:cubicBezTo>
                    <a:pt x="2535" y="238"/>
                    <a:pt x="1" y="2904"/>
                    <a:pt x="1" y="4797"/>
                  </a:cubicBezTo>
                  <a:cubicBezTo>
                    <a:pt x="1" y="5178"/>
                    <a:pt x="94" y="5566"/>
                    <a:pt x="302" y="5953"/>
                  </a:cubicBezTo>
                  <a:cubicBezTo>
                    <a:pt x="7124" y="7528"/>
                    <a:pt x="4508" y="9077"/>
                    <a:pt x="16918" y="9077"/>
                  </a:cubicBezTo>
                  <a:cubicBezTo>
                    <a:pt x="21036" y="9077"/>
                    <a:pt x="25139" y="8875"/>
                    <a:pt x="29298" y="8615"/>
                  </a:cubicBezTo>
                  <a:cubicBezTo>
                    <a:pt x="30213" y="8615"/>
                    <a:pt x="31081" y="8527"/>
                    <a:pt x="31954" y="8527"/>
                  </a:cubicBezTo>
                  <a:cubicBezTo>
                    <a:pt x="32400" y="8527"/>
                    <a:pt x="32846" y="8551"/>
                    <a:pt x="33297" y="8620"/>
                  </a:cubicBezTo>
                  <a:cubicBezTo>
                    <a:pt x="32336" y="8222"/>
                    <a:pt x="31919" y="6938"/>
                    <a:pt x="31919" y="5723"/>
                  </a:cubicBezTo>
                  <a:cubicBezTo>
                    <a:pt x="31919" y="5080"/>
                    <a:pt x="31983" y="4808"/>
                    <a:pt x="31983" y="4808"/>
                  </a:cubicBezTo>
                  <a:cubicBezTo>
                    <a:pt x="31983" y="4605"/>
                    <a:pt x="31167" y="4050"/>
                    <a:pt x="29987" y="4050"/>
                  </a:cubicBezTo>
                  <a:cubicBezTo>
                    <a:pt x="29385" y="4050"/>
                    <a:pt x="28777" y="4161"/>
                    <a:pt x="28171" y="4161"/>
                  </a:cubicBezTo>
                  <a:cubicBezTo>
                    <a:pt x="27303" y="4161"/>
                    <a:pt x="27303" y="4091"/>
                    <a:pt x="27303" y="3894"/>
                  </a:cubicBezTo>
                  <a:cubicBezTo>
                    <a:pt x="27303" y="3790"/>
                    <a:pt x="27303" y="3691"/>
                    <a:pt x="27169" y="3691"/>
                  </a:cubicBezTo>
                  <a:cubicBezTo>
                    <a:pt x="26782" y="3691"/>
                    <a:pt x="26325" y="3975"/>
                    <a:pt x="26000" y="3975"/>
                  </a:cubicBezTo>
                  <a:cubicBezTo>
                    <a:pt x="25752" y="3975"/>
                    <a:pt x="25578" y="3726"/>
                    <a:pt x="25578" y="3518"/>
                  </a:cubicBezTo>
                  <a:cubicBezTo>
                    <a:pt x="25578" y="3119"/>
                    <a:pt x="26029" y="2615"/>
                    <a:pt x="26029" y="2210"/>
                  </a:cubicBezTo>
                  <a:cubicBezTo>
                    <a:pt x="26029" y="1782"/>
                    <a:pt x="25284" y="1291"/>
                    <a:pt x="24352" y="1291"/>
                  </a:cubicBezTo>
                  <a:cubicBezTo>
                    <a:pt x="23939" y="1291"/>
                    <a:pt x="23510" y="1378"/>
                    <a:pt x="23119" y="1532"/>
                  </a:cubicBezTo>
                  <a:lnTo>
                    <a:pt x="23119" y="1532"/>
                  </a:lnTo>
                  <a:cubicBezTo>
                    <a:pt x="23161" y="1508"/>
                    <a:pt x="23178" y="1479"/>
                    <a:pt x="23178" y="1446"/>
                  </a:cubicBezTo>
                  <a:cubicBezTo>
                    <a:pt x="23178" y="1342"/>
                    <a:pt x="22980" y="1216"/>
                    <a:pt x="22980" y="1112"/>
                  </a:cubicBezTo>
                  <a:cubicBezTo>
                    <a:pt x="22980" y="898"/>
                    <a:pt x="20737" y="498"/>
                    <a:pt x="19724" y="498"/>
                  </a:cubicBezTo>
                  <a:cubicBezTo>
                    <a:pt x="19134" y="794"/>
                    <a:pt x="19429" y="1481"/>
                    <a:pt x="18278" y="1481"/>
                  </a:cubicBezTo>
                  <a:cubicBezTo>
                    <a:pt x="17629" y="1481"/>
                    <a:pt x="16641" y="231"/>
                    <a:pt x="15333" y="231"/>
                  </a:cubicBezTo>
                  <a:cubicBezTo>
                    <a:pt x="15060" y="231"/>
                    <a:pt x="14911" y="487"/>
                    <a:pt x="14761" y="730"/>
                  </a:cubicBezTo>
                  <a:cubicBezTo>
                    <a:pt x="14500" y="474"/>
                    <a:pt x="13615" y="1"/>
                    <a:pt x="12585" y="1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>
              <a:off x="4605150" y="5110700"/>
              <a:ext cx="16525" cy="3225"/>
            </a:xfrm>
            <a:custGeom>
              <a:avLst/>
              <a:gdLst/>
              <a:ahLst/>
              <a:cxnLst/>
              <a:rect l="l" t="t" r="r" b="b"/>
              <a:pathLst>
                <a:path w="661" h="129" extrusionOk="0">
                  <a:moveTo>
                    <a:pt x="1" y="0"/>
                  </a:moveTo>
                  <a:lnTo>
                    <a:pt x="1" y="0"/>
                  </a:lnTo>
                  <a:cubicBezTo>
                    <a:pt x="197" y="81"/>
                    <a:pt x="417" y="128"/>
                    <a:pt x="660" y="128"/>
                  </a:cubicBezTo>
                  <a:cubicBezTo>
                    <a:pt x="440" y="70"/>
                    <a:pt x="220" y="3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>
              <a:off x="3510765" y="4825511"/>
              <a:ext cx="34325" cy="33875"/>
            </a:xfrm>
            <a:custGeom>
              <a:avLst/>
              <a:gdLst/>
              <a:ahLst/>
              <a:cxnLst/>
              <a:rect l="l" t="t" r="r" b="b"/>
              <a:pathLst>
                <a:path w="1373" h="1355" extrusionOk="0">
                  <a:moveTo>
                    <a:pt x="689" y="1"/>
                  </a:moveTo>
                  <a:cubicBezTo>
                    <a:pt x="313" y="1"/>
                    <a:pt x="6" y="302"/>
                    <a:pt x="6" y="671"/>
                  </a:cubicBezTo>
                  <a:cubicBezTo>
                    <a:pt x="0" y="1047"/>
                    <a:pt x="307" y="1354"/>
                    <a:pt x="684" y="1354"/>
                  </a:cubicBezTo>
                  <a:cubicBezTo>
                    <a:pt x="1065" y="1354"/>
                    <a:pt x="1372" y="1053"/>
                    <a:pt x="1372" y="678"/>
                  </a:cubicBezTo>
                  <a:cubicBezTo>
                    <a:pt x="1372" y="307"/>
                    <a:pt x="1071" y="1"/>
                    <a:pt x="6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>
              <a:off x="3611792" y="4861758"/>
              <a:ext cx="27675" cy="31400"/>
            </a:xfrm>
            <a:custGeom>
              <a:avLst/>
              <a:gdLst/>
              <a:ahLst/>
              <a:cxnLst/>
              <a:rect l="l" t="t" r="r" b="b"/>
              <a:pathLst>
                <a:path w="1107" h="1256" extrusionOk="0">
                  <a:moveTo>
                    <a:pt x="556" y="0"/>
                  </a:moveTo>
                  <a:cubicBezTo>
                    <a:pt x="249" y="0"/>
                    <a:pt x="1" y="278"/>
                    <a:pt x="1" y="625"/>
                  </a:cubicBezTo>
                  <a:cubicBezTo>
                    <a:pt x="1" y="972"/>
                    <a:pt x="244" y="1256"/>
                    <a:pt x="551" y="1256"/>
                  </a:cubicBezTo>
                  <a:cubicBezTo>
                    <a:pt x="858" y="1256"/>
                    <a:pt x="1106" y="978"/>
                    <a:pt x="1106" y="631"/>
                  </a:cubicBezTo>
                  <a:cubicBezTo>
                    <a:pt x="1106" y="284"/>
                    <a:pt x="863" y="0"/>
                    <a:pt x="5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>
              <a:off x="3536442" y="4786833"/>
              <a:ext cx="60950" cy="93275"/>
            </a:xfrm>
            <a:custGeom>
              <a:avLst/>
              <a:gdLst/>
              <a:ahLst/>
              <a:cxnLst/>
              <a:rect l="l" t="t" r="r" b="b"/>
              <a:pathLst>
                <a:path w="2438" h="3731" extrusionOk="0">
                  <a:moveTo>
                    <a:pt x="1661" y="1"/>
                  </a:moveTo>
                  <a:cubicBezTo>
                    <a:pt x="979" y="579"/>
                    <a:pt x="198" y="1684"/>
                    <a:pt x="99" y="2356"/>
                  </a:cubicBezTo>
                  <a:cubicBezTo>
                    <a:pt x="0" y="3032"/>
                    <a:pt x="424" y="3640"/>
                    <a:pt x="1042" y="3721"/>
                  </a:cubicBezTo>
                  <a:cubicBezTo>
                    <a:pt x="1090" y="3727"/>
                    <a:pt x="1138" y="3731"/>
                    <a:pt x="1186" y="3731"/>
                  </a:cubicBezTo>
                  <a:cubicBezTo>
                    <a:pt x="1749" y="3731"/>
                    <a:pt x="2248" y="3275"/>
                    <a:pt x="2339" y="2650"/>
                  </a:cubicBezTo>
                  <a:cubicBezTo>
                    <a:pt x="2437" y="1980"/>
                    <a:pt x="1974" y="1030"/>
                    <a:pt x="16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>
              <a:off x="3443815" y="4807561"/>
              <a:ext cx="34275" cy="42875"/>
            </a:xfrm>
            <a:custGeom>
              <a:avLst/>
              <a:gdLst/>
              <a:ahLst/>
              <a:cxnLst/>
              <a:rect l="l" t="t" r="r" b="b"/>
              <a:pathLst>
                <a:path w="1371" h="1715" extrusionOk="0">
                  <a:moveTo>
                    <a:pt x="689" y="1"/>
                  </a:moveTo>
                  <a:cubicBezTo>
                    <a:pt x="312" y="1"/>
                    <a:pt x="6" y="382"/>
                    <a:pt x="0" y="857"/>
                  </a:cubicBezTo>
                  <a:cubicBezTo>
                    <a:pt x="0" y="1327"/>
                    <a:pt x="307" y="1708"/>
                    <a:pt x="683" y="1714"/>
                  </a:cubicBezTo>
                  <a:cubicBezTo>
                    <a:pt x="1058" y="1714"/>
                    <a:pt x="1365" y="1332"/>
                    <a:pt x="1370" y="857"/>
                  </a:cubicBezTo>
                  <a:cubicBezTo>
                    <a:pt x="1370" y="389"/>
                    <a:pt x="1065" y="8"/>
                    <a:pt x="6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7"/>
            <p:cNvSpPr/>
            <p:nvPr/>
          </p:nvSpPr>
          <p:spPr>
            <a:xfrm>
              <a:off x="3443513" y="4744657"/>
              <a:ext cx="54525" cy="101475"/>
            </a:xfrm>
            <a:custGeom>
              <a:avLst/>
              <a:gdLst/>
              <a:ahLst/>
              <a:cxnLst/>
              <a:rect l="l" t="t" r="r" b="b"/>
              <a:pathLst>
                <a:path w="2181" h="4059" extrusionOk="0">
                  <a:moveTo>
                    <a:pt x="1343" y="1"/>
                  </a:moveTo>
                  <a:cubicBezTo>
                    <a:pt x="1032" y="1"/>
                    <a:pt x="758" y="309"/>
                    <a:pt x="417" y="1448"/>
                  </a:cubicBezTo>
                  <a:cubicBezTo>
                    <a:pt x="18" y="2784"/>
                    <a:pt x="1" y="3947"/>
                    <a:pt x="376" y="4051"/>
                  </a:cubicBezTo>
                  <a:cubicBezTo>
                    <a:pt x="394" y="4056"/>
                    <a:pt x="412" y="4059"/>
                    <a:pt x="432" y="4059"/>
                  </a:cubicBezTo>
                  <a:cubicBezTo>
                    <a:pt x="812" y="4059"/>
                    <a:pt x="1402" y="3090"/>
                    <a:pt x="1782" y="1823"/>
                  </a:cubicBezTo>
                  <a:cubicBezTo>
                    <a:pt x="2181" y="493"/>
                    <a:pt x="1881" y="129"/>
                    <a:pt x="1505" y="25"/>
                  </a:cubicBezTo>
                  <a:cubicBezTo>
                    <a:pt x="1449" y="10"/>
                    <a:pt x="1396" y="1"/>
                    <a:pt x="1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7"/>
            <p:cNvSpPr/>
            <p:nvPr/>
          </p:nvSpPr>
          <p:spPr>
            <a:xfrm>
              <a:off x="3467192" y="4806933"/>
              <a:ext cx="54525" cy="101475"/>
            </a:xfrm>
            <a:custGeom>
              <a:avLst/>
              <a:gdLst/>
              <a:ahLst/>
              <a:cxnLst/>
              <a:rect l="l" t="t" r="r" b="b"/>
              <a:pathLst>
                <a:path w="2181" h="4059" extrusionOk="0">
                  <a:moveTo>
                    <a:pt x="1339" y="1"/>
                  </a:moveTo>
                  <a:cubicBezTo>
                    <a:pt x="1032" y="1"/>
                    <a:pt x="758" y="309"/>
                    <a:pt x="417" y="1448"/>
                  </a:cubicBezTo>
                  <a:cubicBezTo>
                    <a:pt x="17" y="2783"/>
                    <a:pt x="0" y="3947"/>
                    <a:pt x="375" y="4051"/>
                  </a:cubicBezTo>
                  <a:cubicBezTo>
                    <a:pt x="393" y="4056"/>
                    <a:pt x="412" y="4059"/>
                    <a:pt x="431" y="4059"/>
                  </a:cubicBezTo>
                  <a:cubicBezTo>
                    <a:pt x="812" y="4059"/>
                    <a:pt x="1401" y="3090"/>
                    <a:pt x="1782" y="1823"/>
                  </a:cubicBezTo>
                  <a:cubicBezTo>
                    <a:pt x="2180" y="492"/>
                    <a:pt x="1880" y="129"/>
                    <a:pt x="1499" y="25"/>
                  </a:cubicBezTo>
                  <a:cubicBezTo>
                    <a:pt x="1444" y="9"/>
                    <a:pt x="1391" y="1"/>
                    <a:pt x="13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>
              <a:off x="3325142" y="4682383"/>
              <a:ext cx="127875" cy="183600"/>
            </a:xfrm>
            <a:custGeom>
              <a:avLst/>
              <a:gdLst/>
              <a:ahLst/>
              <a:cxnLst/>
              <a:rect l="l" t="t" r="r" b="b"/>
              <a:pathLst>
                <a:path w="5115" h="7344" extrusionOk="0">
                  <a:moveTo>
                    <a:pt x="420" y="1"/>
                  </a:moveTo>
                  <a:cubicBezTo>
                    <a:pt x="413" y="1"/>
                    <a:pt x="406" y="1"/>
                    <a:pt x="399" y="1"/>
                  </a:cubicBezTo>
                  <a:lnTo>
                    <a:pt x="1" y="7332"/>
                  </a:lnTo>
                  <a:lnTo>
                    <a:pt x="3947" y="7343"/>
                  </a:lnTo>
                  <a:cubicBezTo>
                    <a:pt x="5115" y="4740"/>
                    <a:pt x="4965" y="2831"/>
                    <a:pt x="4230" y="2778"/>
                  </a:cubicBezTo>
                  <a:cubicBezTo>
                    <a:pt x="4220" y="2777"/>
                    <a:pt x="4209" y="2777"/>
                    <a:pt x="4199" y="2777"/>
                  </a:cubicBezTo>
                  <a:cubicBezTo>
                    <a:pt x="3485" y="2777"/>
                    <a:pt x="3119" y="4682"/>
                    <a:pt x="3119" y="4682"/>
                  </a:cubicBezTo>
                  <a:cubicBezTo>
                    <a:pt x="3119" y="4682"/>
                    <a:pt x="3547" y="1766"/>
                    <a:pt x="2495" y="1714"/>
                  </a:cubicBezTo>
                  <a:cubicBezTo>
                    <a:pt x="2487" y="1714"/>
                    <a:pt x="2479" y="1714"/>
                    <a:pt x="2471" y="1714"/>
                  </a:cubicBezTo>
                  <a:cubicBezTo>
                    <a:pt x="2015" y="1714"/>
                    <a:pt x="1854" y="2412"/>
                    <a:pt x="1815" y="3182"/>
                  </a:cubicBezTo>
                  <a:lnTo>
                    <a:pt x="1815" y="3182"/>
                  </a:lnTo>
                  <a:cubicBezTo>
                    <a:pt x="1616" y="1608"/>
                    <a:pt x="1132" y="1"/>
                    <a:pt x="4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>
              <a:off x="6670525" y="4734350"/>
              <a:ext cx="36625" cy="33925"/>
            </a:xfrm>
            <a:custGeom>
              <a:avLst/>
              <a:gdLst/>
              <a:ahLst/>
              <a:cxnLst/>
              <a:rect l="l" t="t" r="r" b="b"/>
              <a:pathLst>
                <a:path w="1465" h="1357" extrusionOk="0">
                  <a:moveTo>
                    <a:pt x="734" y="1"/>
                  </a:moveTo>
                  <a:cubicBezTo>
                    <a:pt x="702" y="1"/>
                    <a:pt x="669" y="3"/>
                    <a:pt x="637" y="7"/>
                  </a:cubicBezTo>
                  <a:cubicBezTo>
                    <a:pt x="260" y="64"/>
                    <a:pt x="1" y="406"/>
                    <a:pt x="52" y="777"/>
                  </a:cubicBezTo>
                  <a:cubicBezTo>
                    <a:pt x="105" y="1111"/>
                    <a:pt x="390" y="1357"/>
                    <a:pt x="722" y="1357"/>
                  </a:cubicBezTo>
                  <a:cubicBezTo>
                    <a:pt x="756" y="1357"/>
                    <a:pt x="791" y="1354"/>
                    <a:pt x="827" y="1349"/>
                  </a:cubicBezTo>
                  <a:cubicBezTo>
                    <a:pt x="1203" y="1297"/>
                    <a:pt x="1464" y="950"/>
                    <a:pt x="1406" y="580"/>
                  </a:cubicBezTo>
                  <a:cubicBezTo>
                    <a:pt x="1359" y="242"/>
                    <a:pt x="1066" y="1"/>
                    <a:pt x="73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6742550" y="4719325"/>
              <a:ext cx="29825" cy="31250"/>
            </a:xfrm>
            <a:custGeom>
              <a:avLst/>
              <a:gdLst/>
              <a:ahLst/>
              <a:cxnLst/>
              <a:rect l="l" t="t" r="r" b="b"/>
              <a:pathLst>
                <a:path w="1193" h="1250" extrusionOk="0">
                  <a:moveTo>
                    <a:pt x="577" y="0"/>
                  </a:moveTo>
                  <a:cubicBezTo>
                    <a:pt x="552" y="0"/>
                    <a:pt x="528" y="2"/>
                    <a:pt x="503" y="6"/>
                  </a:cubicBezTo>
                  <a:cubicBezTo>
                    <a:pt x="202" y="46"/>
                    <a:pt x="1" y="359"/>
                    <a:pt x="47" y="706"/>
                  </a:cubicBezTo>
                  <a:cubicBezTo>
                    <a:pt x="94" y="1019"/>
                    <a:pt x="338" y="1250"/>
                    <a:pt x="610" y="1250"/>
                  </a:cubicBezTo>
                  <a:cubicBezTo>
                    <a:pt x="634" y="1250"/>
                    <a:pt x="658" y="1248"/>
                    <a:pt x="682" y="1244"/>
                  </a:cubicBezTo>
                  <a:cubicBezTo>
                    <a:pt x="984" y="1204"/>
                    <a:pt x="1192" y="892"/>
                    <a:pt x="1139" y="545"/>
                  </a:cubicBezTo>
                  <a:cubicBezTo>
                    <a:pt x="1097" y="231"/>
                    <a:pt x="850" y="0"/>
                    <a:pt x="577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>
              <a:off x="6363325" y="4791650"/>
              <a:ext cx="29800" cy="31250"/>
            </a:xfrm>
            <a:custGeom>
              <a:avLst/>
              <a:gdLst/>
              <a:ahLst/>
              <a:cxnLst/>
              <a:rect l="l" t="t" r="r" b="b"/>
              <a:pathLst>
                <a:path w="1192" h="1250" extrusionOk="0">
                  <a:moveTo>
                    <a:pt x="584" y="1"/>
                  </a:moveTo>
                  <a:cubicBezTo>
                    <a:pt x="559" y="1"/>
                    <a:pt x="534" y="3"/>
                    <a:pt x="509" y="6"/>
                  </a:cubicBezTo>
                  <a:cubicBezTo>
                    <a:pt x="209" y="47"/>
                    <a:pt x="1" y="359"/>
                    <a:pt x="52" y="706"/>
                  </a:cubicBezTo>
                  <a:cubicBezTo>
                    <a:pt x="94" y="1019"/>
                    <a:pt x="341" y="1249"/>
                    <a:pt x="613" y="1249"/>
                  </a:cubicBezTo>
                  <a:cubicBezTo>
                    <a:pt x="638" y="1249"/>
                    <a:pt x="663" y="1248"/>
                    <a:pt x="688" y="1244"/>
                  </a:cubicBezTo>
                  <a:cubicBezTo>
                    <a:pt x="989" y="1203"/>
                    <a:pt x="1192" y="891"/>
                    <a:pt x="1146" y="544"/>
                  </a:cubicBezTo>
                  <a:cubicBezTo>
                    <a:pt x="1098" y="231"/>
                    <a:pt x="856" y="1"/>
                    <a:pt x="58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>
              <a:off x="6401050" y="4758375"/>
              <a:ext cx="63525" cy="92250"/>
            </a:xfrm>
            <a:custGeom>
              <a:avLst/>
              <a:gdLst/>
              <a:ahLst/>
              <a:cxnLst/>
              <a:rect l="l" t="t" r="r" b="b"/>
              <a:pathLst>
                <a:path w="2541" h="3690" extrusionOk="0">
                  <a:moveTo>
                    <a:pt x="644" y="0"/>
                  </a:moveTo>
                  <a:cubicBezTo>
                    <a:pt x="255" y="804"/>
                    <a:pt x="1" y="2136"/>
                    <a:pt x="185" y="2788"/>
                  </a:cubicBezTo>
                  <a:cubicBezTo>
                    <a:pt x="345" y="3333"/>
                    <a:pt x="813" y="3689"/>
                    <a:pt x="1309" y="3689"/>
                  </a:cubicBezTo>
                  <a:cubicBezTo>
                    <a:pt x="1409" y="3689"/>
                    <a:pt x="1509" y="3675"/>
                    <a:pt x="1609" y="3645"/>
                  </a:cubicBezTo>
                  <a:cubicBezTo>
                    <a:pt x="2211" y="3466"/>
                    <a:pt x="2540" y="2788"/>
                    <a:pt x="2350" y="2136"/>
                  </a:cubicBezTo>
                  <a:cubicBezTo>
                    <a:pt x="2164" y="1482"/>
                    <a:pt x="1349" y="810"/>
                    <a:pt x="644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>
              <a:off x="6601975" y="4744075"/>
              <a:ext cx="37175" cy="42500"/>
            </a:xfrm>
            <a:custGeom>
              <a:avLst/>
              <a:gdLst/>
              <a:ahLst/>
              <a:cxnLst/>
              <a:rect l="l" t="t" r="r" b="b"/>
              <a:pathLst>
                <a:path w="1487" h="1700" extrusionOk="0">
                  <a:moveTo>
                    <a:pt x="696" y="0"/>
                  </a:moveTo>
                  <a:cubicBezTo>
                    <a:pt x="670" y="0"/>
                    <a:pt x="644" y="2"/>
                    <a:pt x="618" y="6"/>
                  </a:cubicBezTo>
                  <a:cubicBezTo>
                    <a:pt x="249" y="57"/>
                    <a:pt x="0" y="479"/>
                    <a:pt x="63" y="949"/>
                  </a:cubicBezTo>
                  <a:cubicBezTo>
                    <a:pt x="127" y="1384"/>
                    <a:pt x="443" y="1700"/>
                    <a:pt x="783" y="1700"/>
                  </a:cubicBezTo>
                  <a:cubicBezTo>
                    <a:pt x="809" y="1700"/>
                    <a:pt x="835" y="1698"/>
                    <a:pt x="861" y="1694"/>
                  </a:cubicBezTo>
                  <a:cubicBezTo>
                    <a:pt x="1237" y="1643"/>
                    <a:pt x="1486" y="1221"/>
                    <a:pt x="1417" y="751"/>
                  </a:cubicBezTo>
                  <a:cubicBezTo>
                    <a:pt x="1358" y="321"/>
                    <a:pt x="1043" y="0"/>
                    <a:pt x="69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>
              <a:off x="6442300" y="4775275"/>
              <a:ext cx="37150" cy="42550"/>
            </a:xfrm>
            <a:custGeom>
              <a:avLst/>
              <a:gdLst/>
              <a:ahLst/>
              <a:cxnLst/>
              <a:rect l="l" t="t" r="r" b="b"/>
              <a:pathLst>
                <a:path w="1486" h="1702" extrusionOk="0">
                  <a:moveTo>
                    <a:pt x="709" y="1"/>
                  </a:moveTo>
                  <a:cubicBezTo>
                    <a:pt x="681" y="1"/>
                    <a:pt x="653" y="3"/>
                    <a:pt x="625" y="8"/>
                  </a:cubicBezTo>
                  <a:cubicBezTo>
                    <a:pt x="249" y="59"/>
                    <a:pt x="0" y="481"/>
                    <a:pt x="70" y="950"/>
                  </a:cubicBezTo>
                  <a:cubicBezTo>
                    <a:pt x="128" y="1381"/>
                    <a:pt x="443" y="1701"/>
                    <a:pt x="790" y="1701"/>
                  </a:cubicBezTo>
                  <a:cubicBezTo>
                    <a:pt x="816" y="1701"/>
                    <a:pt x="842" y="1700"/>
                    <a:pt x="868" y="1696"/>
                  </a:cubicBezTo>
                  <a:cubicBezTo>
                    <a:pt x="1237" y="1639"/>
                    <a:pt x="1486" y="1217"/>
                    <a:pt x="1424" y="753"/>
                  </a:cubicBezTo>
                  <a:cubicBezTo>
                    <a:pt x="1359" y="321"/>
                    <a:pt x="1047" y="1"/>
                    <a:pt x="709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6582875" y="4691275"/>
              <a:ext cx="45150" cy="103875"/>
            </a:xfrm>
            <a:custGeom>
              <a:avLst/>
              <a:gdLst/>
              <a:ahLst/>
              <a:cxnLst/>
              <a:rect l="l" t="t" r="r" b="b"/>
              <a:pathLst>
                <a:path w="1806" h="4155" extrusionOk="0">
                  <a:moveTo>
                    <a:pt x="976" y="1"/>
                  </a:moveTo>
                  <a:cubicBezTo>
                    <a:pt x="632" y="1"/>
                    <a:pt x="384" y="297"/>
                    <a:pt x="196" y="1574"/>
                  </a:cubicBezTo>
                  <a:cubicBezTo>
                    <a:pt x="1" y="2951"/>
                    <a:pt x="151" y="4108"/>
                    <a:pt x="538" y="4153"/>
                  </a:cubicBezTo>
                  <a:cubicBezTo>
                    <a:pt x="546" y="4154"/>
                    <a:pt x="554" y="4155"/>
                    <a:pt x="563" y="4155"/>
                  </a:cubicBezTo>
                  <a:cubicBezTo>
                    <a:pt x="946" y="4155"/>
                    <a:pt x="1410" y="3095"/>
                    <a:pt x="1603" y="1742"/>
                  </a:cubicBezTo>
                  <a:cubicBezTo>
                    <a:pt x="1806" y="364"/>
                    <a:pt x="1446" y="52"/>
                    <a:pt x="1059" y="6"/>
                  </a:cubicBezTo>
                  <a:cubicBezTo>
                    <a:pt x="1030" y="3"/>
                    <a:pt x="1003" y="1"/>
                    <a:pt x="976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6630875" y="4723250"/>
              <a:ext cx="45150" cy="103875"/>
            </a:xfrm>
            <a:custGeom>
              <a:avLst/>
              <a:gdLst/>
              <a:ahLst/>
              <a:cxnLst/>
              <a:rect l="l" t="t" r="r" b="b"/>
              <a:pathLst>
                <a:path w="1806" h="4155" extrusionOk="0">
                  <a:moveTo>
                    <a:pt x="975" y="0"/>
                  </a:moveTo>
                  <a:cubicBezTo>
                    <a:pt x="632" y="0"/>
                    <a:pt x="385" y="303"/>
                    <a:pt x="198" y="1579"/>
                  </a:cubicBezTo>
                  <a:cubicBezTo>
                    <a:pt x="1" y="2956"/>
                    <a:pt x="151" y="4107"/>
                    <a:pt x="538" y="4153"/>
                  </a:cubicBezTo>
                  <a:cubicBezTo>
                    <a:pt x="547" y="4154"/>
                    <a:pt x="555" y="4155"/>
                    <a:pt x="563" y="4155"/>
                  </a:cubicBezTo>
                  <a:cubicBezTo>
                    <a:pt x="947" y="4155"/>
                    <a:pt x="1410" y="3095"/>
                    <a:pt x="1603" y="1747"/>
                  </a:cubicBezTo>
                  <a:cubicBezTo>
                    <a:pt x="1806" y="370"/>
                    <a:pt x="1453" y="52"/>
                    <a:pt x="1059" y="6"/>
                  </a:cubicBezTo>
                  <a:cubicBezTo>
                    <a:pt x="1031" y="2"/>
                    <a:pt x="1003" y="0"/>
                    <a:pt x="975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6447050" y="4745600"/>
              <a:ext cx="57750" cy="99600"/>
            </a:xfrm>
            <a:custGeom>
              <a:avLst/>
              <a:gdLst/>
              <a:ahLst/>
              <a:cxnLst/>
              <a:rect l="l" t="t" r="r" b="b"/>
              <a:pathLst>
                <a:path w="2310" h="3984" extrusionOk="0">
                  <a:moveTo>
                    <a:pt x="724" y="1"/>
                  </a:moveTo>
                  <a:cubicBezTo>
                    <a:pt x="646" y="1"/>
                    <a:pt x="570" y="17"/>
                    <a:pt x="498" y="43"/>
                  </a:cubicBezTo>
                  <a:cubicBezTo>
                    <a:pt x="134" y="182"/>
                    <a:pt x="1" y="522"/>
                    <a:pt x="457" y="1836"/>
                  </a:cubicBezTo>
                  <a:cubicBezTo>
                    <a:pt x="886" y="3067"/>
                    <a:pt x="1498" y="3984"/>
                    <a:pt x="1873" y="3984"/>
                  </a:cubicBezTo>
                  <a:cubicBezTo>
                    <a:pt x="1898" y="3984"/>
                    <a:pt x="1922" y="3980"/>
                    <a:pt x="1944" y="3971"/>
                  </a:cubicBezTo>
                  <a:cubicBezTo>
                    <a:pt x="2310" y="3833"/>
                    <a:pt x="2240" y="2652"/>
                    <a:pt x="1782" y="1339"/>
                  </a:cubicBezTo>
                  <a:cubicBezTo>
                    <a:pt x="1414" y="282"/>
                    <a:pt x="1047" y="1"/>
                    <a:pt x="72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6449375" y="4619775"/>
              <a:ext cx="155650" cy="187500"/>
            </a:xfrm>
            <a:custGeom>
              <a:avLst/>
              <a:gdLst/>
              <a:ahLst/>
              <a:cxnLst/>
              <a:rect l="l" t="t" r="r" b="b"/>
              <a:pathLst>
                <a:path w="6226" h="7500" extrusionOk="0">
                  <a:moveTo>
                    <a:pt x="1120" y="1"/>
                  </a:moveTo>
                  <a:cubicBezTo>
                    <a:pt x="1092" y="1"/>
                    <a:pt x="1064" y="3"/>
                    <a:pt x="1036" y="8"/>
                  </a:cubicBezTo>
                  <a:cubicBezTo>
                    <a:pt x="1" y="210"/>
                    <a:pt x="1563" y="7499"/>
                    <a:pt x="1563" y="7499"/>
                  </a:cubicBezTo>
                  <a:lnTo>
                    <a:pt x="5467" y="6933"/>
                  </a:lnTo>
                  <a:cubicBezTo>
                    <a:pt x="6226" y="4223"/>
                    <a:pt x="5820" y="2373"/>
                    <a:pt x="5104" y="2373"/>
                  </a:cubicBezTo>
                  <a:cubicBezTo>
                    <a:pt x="5094" y="2373"/>
                    <a:pt x="5084" y="2374"/>
                    <a:pt x="5074" y="2374"/>
                  </a:cubicBezTo>
                  <a:cubicBezTo>
                    <a:pt x="4340" y="2431"/>
                    <a:pt x="4252" y="4422"/>
                    <a:pt x="4252" y="4422"/>
                  </a:cubicBezTo>
                  <a:cubicBezTo>
                    <a:pt x="4252" y="4422"/>
                    <a:pt x="4252" y="1579"/>
                    <a:pt x="3259" y="1579"/>
                  </a:cubicBezTo>
                  <a:cubicBezTo>
                    <a:pt x="3241" y="1579"/>
                    <a:pt x="3223" y="1580"/>
                    <a:pt x="3205" y="1582"/>
                  </a:cubicBezTo>
                  <a:cubicBezTo>
                    <a:pt x="2788" y="1621"/>
                    <a:pt x="2691" y="2186"/>
                    <a:pt x="2724" y="2852"/>
                  </a:cubicBezTo>
                  <a:lnTo>
                    <a:pt x="2724" y="2852"/>
                  </a:lnTo>
                  <a:cubicBezTo>
                    <a:pt x="2350" y="1398"/>
                    <a:pt x="1763" y="1"/>
                    <a:pt x="1120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2975001" y="4722230"/>
              <a:ext cx="4855847" cy="516350"/>
            </a:xfrm>
            <a:custGeom>
              <a:avLst/>
              <a:gdLst/>
              <a:ahLst/>
              <a:cxnLst/>
              <a:rect l="l" t="t" r="r" b="b"/>
              <a:pathLst>
                <a:path w="190762" h="20654" extrusionOk="0">
                  <a:moveTo>
                    <a:pt x="158353" y="1"/>
                  </a:moveTo>
                  <a:cubicBezTo>
                    <a:pt x="157346" y="1"/>
                    <a:pt x="156310" y="34"/>
                    <a:pt x="155245" y="104"/>
                  </a:cubicBezTo>
                  <a:cubicBezTo>
                    <a:pt x="127706" y="1898"/>
                    <a:pt x="106555" y="14672"/>
                    <a:pt x="78420" y="14672"/>
                  </a:cubicBezTo>
                  <a:cubicBezTo>
                    <a:pt x="54133" y="14672"/>
                    <a:pt x="30825" y="4681"/>
                    <a:pt x="15824" y="4681"/>
                  </a:cubicBezTo>
                  <a:cubicBezTo>
                    <a:pt x="15535" y="4681"/>
                    <a:pt x="15249" y="4685"/>
                    <a:pt x="14967" y="4693"/>
                  </a:cubicBezTo>
                  <a:cubicBezTo>
                    <a:pt x="0" y="5091"/>
                    <a:pt x="18953" y="19659"/>
                    <a:pt x="18953" y="19659"/>
                  </a:cubicBezTo>
                  <a:lnTo>
                    <a:pt x="190761" y="20653"/>
                  </a:lnTo>
                  <a:cubicBezTo>
                    <a:pt x="190761" y="20653"/>
                    <a:pt x="183383" y="1"/>
                    <a:pt x="158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6864600" y="4722225"/>
              <a:ext cx="966350" cy="516350"/>
            </a:xfrm>
            <a:custGeom>
              <a:avLst/>
              <a:gdLst/>
              <a:ahLst/>
              <a:cxnLst/>
              <a:rect l="l" t="t" r="r" b="b"/>
              <a:pathLst>
                <a:path w="38654" h="20654" extrusionOk="0">
                  <a:moveTo>
                    <a:pt x="6245" y="1"/>
                  </a:moveTo>
                  <a:cubicBezTo>
                    <a:pt x="5238" y="1"/>
                    <a:pt x="4202" y="34"/>
                    <a:pt x="3137" y="104"/>
                  </a:cubicBezTo>
                  <a:cubicBezTo>
                    <a:pt x="2083" y="173"/>
                    <a:pt x="1036" y="261"/>
                    <a:pt x="1" y="359"/>
                  </a:cubicBezTo>
                  <a:cubicBezTo>
                    <a:pt x="1274" y="6503"/>
                    <a:pt x="6844" y="13526"/>
                    <a:pt x="15113" y="18543"/>
                  </a:cubicBezTo>
                  <a:cubicBezTo>
                    <a:pt x="16333" y="19283"/>
                    <a:pt x="17559" y="19948"/>
                    <a:pt x="18792" y="20538"/>
                  </a:cubicBezTo>
                  <a:lnTo>
                    <a:pt x="38653" y="20653"/>
                  </a:lnTo>
                  <a:cubicBezTo>
                    <a:pt x="38653" y="20653"/>
                    <a:pt x="31275" y="1"/>
                    <a:pt x="6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7090675" y="4666375"/>
              <a:ext cx="43425" cy="9000"/>
            </a:xfrm>
            <a:custGeom>
              <a:avLst/>
              <a:gdLst/>
              <a:ahLst/>
              <a:cxnLst/>
              <a:rect l="l" t="t" r="r" b="b"/>
              <a:pathLst>
                <a:path w="1737" h="360" extrusionOk="0">
                  <a:moveTo>
                    <a:pt x="1" y="1"/>
                  </a:moveTo>
                  <a:lnTo>
                    <a:pt x="1" y="36"/>
                  </a:lnTo>
                  <a:cubicBezTo>
                    <a:pt x="81" y="88"/>
                    <a:pt x="92" y="244"/>
                    <a:pt x="1" y="290"/>
                  </a:cubicBezTo>
                  <a:lnTo>
                    <a:pt x="1" y="313"/>
                  </a:lnTo>
                  <a:cubicBezTo>
                    <a:pt x="1" y="313"/>
                    <a:pt x="231" y="359"/>
                    <a:pt x="452" y="359"/>
                  </a:cubicBezTo>
                  <a:cubicBezTo>
                    <a:pt x="945" y="349"/>
                    <a:pt x="918" y="184"/>
                    <a:pt x="1489" y="184"/>
                  </a:cubicBezTo>
                  <a:cubicBezTo>
                    <a:pt x="1561" y="184"/>
                    <a:pt x="1643" y="187"/>
                    <a:pt x="1736" y="193"/>
                  </a:cubicBezTo>
                  <a:cubicBezTo>
                    <a:pt x="1449" y="47"/>
                    <a:pt x="1188" y="11"/>
                    <a:pt x="973" y="11"/>
                  </a:cubicBezTo>
                  <a:cubicBezTo>
                    <a:pt x="759" y="11"/>
                    <a:pt x="591" y="47"/>
                    <a:pt x="487" y="47"/>
                  </a:cubicBezTo>
                  <a:cubicBezTo>
                    <a:pt x="260" y="4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7089675" y="4666100"/>
              <a:ext cx="1175" cy="67000"/>
            </a:xfrm>
            <a:custGeom>
              <a:avLst/>
              <a:gdLst/>
              <a:ahLst/>
              <a:cxnLst/>
              <a:rect l="l" t="t" r="r" b="b"/>
              <a:pathLst>
                <a:path w="47" h="2680" extrusionOk="0">
                  <a:moveTo>
                    <a:pt x="1" y="1"/>
                  </a:moveTo>
                  <a:lnTo>
                    <a:pt x="1" y="2679"/>
                  </a:lnTo>
                  <a:lnTo>
                    <a:pt x="46" y="2679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>
              <a:off x="7089675" y="4676925"/>
              <a:ext cx="1175" cy="46625"/>
            </a:xfrm>
            <a:custGeom>
              <a:avLst/>
              <a:gdLst/>
              <a:ahLst/>
              <a:cxnLst/>
              <a:rect l="l" t="t" r="r" b="b"/>
              <a:pathLst>
                <a:path w="47" h="1865" extrusionOk="0">
                  <a:moveTo>
                    <a:pt x="1" y="1"/>
                  </a:moveTo>
                  <a:lnTo>
                    <a:pt x="1" y="1864"/>
                  </a:lnTo>
                  <a:cubicBezTo>
                    <a:pt x="17" y="1853"/>
                    <a:pt x="28" y="1841"/>
                    <a:pt x="46" y="1830"/>
                  </a:cubicBezTo>
                  <a:lnTo>
                    <a:pt x="46" y="30"/>
                  </a:lnTo>
                  <a:cubicBezTo>
                    <a:pt x="28" y="19"/>
                    <a:pt x="17" y="1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7089225" y="4665975"/>
              <a:ext cx="2050" cy="425"/>
            </a:xfrm>
            <a:custGeom>
              <a:avLst/>
              <a:gdLst/>
              <a:ahLst/>
              <a:cxnLst/>
              <a:rect l="l" t="t" r="r" b="b"/>
              <a:pathLst>
                <a:path w="82" h="17" extrusionOk="0">
                  <a:moveTo>
                    <a:pt x="41" y="0"/>
                  </a:moveTo>
                  <a:cubicBezTo>
                    <a:pt x="19" y="0"/>
                    <a:pt x="1" y="6"/>
                    <a:pt x="1" y="6"/>
                  </a:cubicBezTo>
                  <a:cubicBezTo>
                    <a:pt x="1" y="11"/>
                    <a:pt x="19" y="17"/>
                    <a:pt x="41" y="17"/>
                  </a:cubicBezTo>
                  <a:cubicBezTo>
                    <a:pt x="64" y="17"/>
                    <a:pt x="81" y="11"/>
                    <a:pt x="81" y="6"/>
                  </a:cubicBezTo>
                  <a:cubicBezTo>
                    <a:pt x="81" y="6"/>
                    <a:pt x="64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7"/>
            <p:cNvSpPr/>
            <p:nvPr/>
          </p:nvSpPr>
          <p:spPr>
            <a:xfrm>
              <a:off x="6582872" y="4722251"/>
              <a:ext cx="725637" cy="54100"/>
            </a:xfrm>
            <a:custGeom>
              <a:avLst/>
              <a:gdLst/>
              <a:ahLst/>
              <a:cxnLst/>
              <a:rect l="l" t="t" r="r" b="b"/>
              <a:pathLst>
                <a:path w="28384" h="2164" extrusionOk="0">
                  <a:moveTo>
                    <a:pt x="16865" y="0"/>
                  </a:moveTo>
                  <a:cubicBezTo>
                    <a:pt x="15860" y="0"/>
                    <a:pt x="14827" y="33"/>
                    <a:pt x="13764" y="103"/>
                  </a:cubicBezTo>
                  <a:cubicBezTo>
                    <a:pt x="9009" y="410"/>
                    <a:pt x="4443" y="1047"/>
                    <a:pt x="0" y="1891"/>
                  </a:cubicBezTo>
                  <a:cubicBezTo>
                    <a:pt x="3541" y="2065"/>
                    <a:pt x="7765" y="2163"/>
                    <a:pt x="12299" y="2163"/>
                  </a:cubicBezTo>
                  <a:cubicBezTo>
                    <a:pt x="18595" y="2163"/>
                    <a:pt x="24288" y="1972"/>
                    <a:pt x="28384" y="1659"/>
                  </a:cubicBezTo>
                  <a:cubicBezTo>
                    <a:pt x="25041" y="626"/>
                    <a:pt x="21221" y="0"/>
                    <a:pt x="16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6805011" y="4722251"/>
              <a:ext cx="503503" cy="54100"/>
            </a:xfrm>
            <a:custGeom>
              <a:avLst/>
              <a:gdLst/>
              <a:ahLst/>
              <a:cxnLst/>
              <a:rect l="l" t="t" r="r" b="b"/>
              <a:pathLst>
                <a:path w="19695" h="2164" extrusionOk="0">
                  <a:moveTo>
                    <a:pt x="8176" y="0"/>
                  </a:moveTo>
                  <a:cubicBezTo>
                    <a:pt x="7171" y="0"/>
                    <a:pt x="6138" y="33"/>
                    <a:pt x="5075" y="103"/>
                  </a:cubicBezTo>
                  <a:cubicBezTo>
                    <a:pt x="3356" y="214"/>
                    <a:pt x="1673" y="369"/>
                    <a:pt x="0" y="561"/>
                  </a:cubicBezTo>
                  <a:cubicBezTo>
                    <a:pt x="336" y="1168"/>
                    <a:pt x="1361" y="1718"/>
                    <a:pt x="2876" y="2163"/>
                  </a:cubicBezTo>
                  <a:lnTo>
                    <a:pt x="3610" y="2163"/>
                  </a:lnTo>
                  <a:cubicBezTo>
                    <a:pt x="9906" y="2163"/>
                    <a:pt x="15599" y="1972"/>
                    <a:pt x="19695" y="1659"/>
                  </a:cubicBezTo>
                  <a:cubicBezTo>
                    <a:pt x="16352" y="626"/>
                    <a:pt x="12532" y="0"/>
                    <a:pt x="8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2975096" y="4839278"/>
              <a:ext cx="4855847" cy="399300"/>
            </a:xfrm>
            <a:custGeom>
              <a:avLst/>
              <a:gdLst/>
              <a:ahLst/>
              <a:cxnLst/>
              <a:rect l="l" t="t" r="r" b="b"/>
              <a:pathLst>
                <a:path w="190762" h="15972" extrusionOk="0">
                  <a:moveTo>
                    <a:pt x="15815" y="0"/>
                  </a:moveTo>
                  <a:cubicBezTo>
                    <a:pt x="15529" y="0"/>
                    <a:pt x="15246" y="4"/>
                    <a:pt x="14967" y="11"/>
                  </a:cubicBezTo>
                  <a:cubicBezTo>
                    <a:pt x="0" y="409"/>
                    <a:pt x="18953" y="14977"/>
                    <a:pt x="18953" y="14977"/>
                  </a:cubicBezTo>
                  <a:lnTo>
                    <a:pt x="190761" y="15971"/>
                  </a:lnTo>
                  <a:cubicBezTo>
                    <a:pt x="190761" y="15971"/>
                    <a:pt x="190228" y="14486"/>
                    <a:pt x="188967" y="12310"/>
                  </a:cubicBezTo>
                  <a:cubicBezTo>
                    <a:pt x="181227" y="14236"/>
                    <a:pt x="171582" y="15376"/>
                    <a:pt x="161128" y="15376"/>
                  </a:cubicBezTo>
                  <a:cubicBezTo>
                    <a:pt x="139208" y="15376"/>
                    <a:pt x="120851" y="10360"/>
                    <a:pt x="116118" y="3637"/>
                  </a:cubicBezTo>
                  <a:cubicBezTo>
                    <a:pt x="111473" y="4927"/>
                    <a:pt x="106809" y="6177"/>
                    <a:pt x="102037" y="7218"/>
                  </a:cubicBezTo>
                  <a:cubicBezTo>
                    <a:pt x="93848" y="11474"/>
                    <a:pt x="80757" y="14187"/>
                    <a:pt x="65929" y="14187"/>
                  </a:cubicBezTo>
                  <a:cubicBezTo>
                    <a:pt x="65315" y="14187"/>
                    <a:pt x="64698" y="14183"/>
                    <a:pt x="64079" y="14173"/>
                  </a:cubicBezTo>
                  <a:cubicBezTo>
                    <a:pt x="42557" y="13854"/>
                    <a:pt x="24531" y="7925"/>
                    <a:pt x="19300" y="155"/>
                  </a:cubicBezTo>
                  <a:cubicBezTo>
                    <a:pt x="18094" y="53"/>
                    <a:pt x="16931" y="0"/>
                    <a:pt x="158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7311375" y="4889025"/>
              <a:ext cx="414850" cy="256850"/>
            </a:xfrm>
            <a:custGeom>
              <a:avLst/>
              <a:gdLst/>
              <a:ahLst/>
              <a:cxnLst/>
              <a:rect l="l" t="t" r="r" b="b"/>
              <a:pathLst>
                <a:path w="16594" h="10274" extrusionOk="0">
                  <a:moveTo>
                    <a:pt x="12824" y="0"/>
                  </a:moveTo>
                  <a:cubicBezTo>
                    <a:pt x="12108" y="0"/>
                    <a:pt x="11801" y="2534"/>
                    <a:pt x="11669" y="4584"/>
                  </a:cubicBezTo>
                  <a:lnTo>
                    <a:pt x="11669" y="4584"/>
                  </a:lnTo>
                  <a:cubicBezTo>
                    <a:pt x="11623" y="4022"/>
                    <a:pt x="11505" y="3551"/>
                    <a:pt x="11253" y="3407"/>
                  </a:cubicBezTo>
                  <a:cubicBezTo>
                    <a:pt x="11216" y="3385"/>
                    <a:pt x="11178" y="3375"/>
                    <a:pt x="11140" y="3375"/>
                  </a:cubicBezTo>
                  <a:cubicBezTo>
                    <a:pt x="10431" y="3375"/>
                    <a:pt x="9685" y="6942"/>
                    <a:pt x="9685" y="6942"/>
                  </a:cubicBezTo>
                  <a:cubicBezTo>
                    <a:pt x="9685" y="6942"/>
                    <a:pt x="10091" y="2168"/>
                    <a:pt x="9419" y="1740"/>
                  </a:cubicBezTo>
                  <a:cubicBezTo>
                    <a:pt x="9391" y="1723"/>
                    <a:pt x="9363" y="1715"/>
                    <a:pt x="9334" y="1715"/>
                  </a:cubicBezTo>
                  <a:cubicBezTo>
                    <a:pt x="8665" y="1715"/>
                    <a:pt x="7661" y="6200"/>
                    <a:pt x="7661" y="6200"/>
                  </a:cubicBezTo>
                  <a:cubicBezTo>
                    <a:pt x="7661" y="6200"/>
                    <a:pt x="8072" y="1295"/>
                    <a:pt x="7100" y="988"/>
                  </a:cubicBezTo>
                  <a:cubicBezTo>
                    <a:pt x="7077" y="981"/>
                    <a:pt x="7055" y="977"/>
                    <a:pt x="7032" y="977"/>
                  </a:cubicBezTo>
                  <a:cubicBezTo>
                    <a:pt x="6281" y="977"/>
                    <a:pt x="6045" y="4968"/>
                    <a:pt x="5984" y="6421"/>
                  </a:cubicBezTo>
                  <a:lnTo>
                    <a:pt x="5984" y="6421"/>
                  </a:lnTo>
                  <a:cubicBezTo>
                    <a:pt x="6007" y="5367"/>
                    <a:pt x="5976" y="3081"/>
                    <a:pt x="5277" y="3054"/>
                  </a:cubicBezTo>
                  <a:cubicBezTo>
                    <a:pt x="5273" y="3054"/>
                    <a:pt x="5269" y="3054"/>
                    <a:pt x="5264" y="3054"/>
                  </a:cubicBezTo>
                  <a:cubicBezTo>
                    <a:pt x="4365" y="3054"/>
                    <a:pt x="4531" y="6750"/>
                    <a:pt x="4531" y="6750"/>
                  </a:cubicBezTo>
                  <a:cubicBezTo>
                    <a:pt x="4531" y="6750"/>
                    <a:pt x="4120" y="1543"/>
                    <a:pt x="3067" y="1242"/>
                  </a:cubicBezTo>
                  <a:cubicBezTo>
                    <a:pt x="3039" y="1234"/>
                    <a:pt x="3013" y="1230"/>
                    <a:pt x="2989" y="1230"/>
                  </a:cubicBezTo>
                  <a:cubicBezTo>
                    <a:pt x="2058" y="1230"/>
                    <a:pt x="2865" y="6692"/>
                    <a:pt x="2865" y="6692"/>
                  </a:cubicBezTo>
                  <a:cubicBezTo>
                    <a:pt x="2865" y="6692"/>
                    <a:pt x="1920" y="3518"/>
                    <a:pt x="1349" y="3518"/>
                  </a:cubicBezTo>
                  <a:cubicBezTo>
                    <a:pt x="1308" y="3518"/>
                    <a:pt x="1270" y="3534"/>
                    <a:pt x="1234" y="3568"/>
                  </a:cubicBezTo>
                  <a:cubicBezTo>
                    <a:pt x="1" y="4720"/>
                    <a:pt x="1829" y="7983"/>
                    <a:pt x="2581" y="10274"/>
                  </a:cubicBezTo>
                  <a:lnTo>
                    <a:pt x="15736" y="9434"/>
                  </a:lnTo>
                  <a:cubicBezTo>
                    <a:pt x="15736" y="9434"/>
                    <a:pt x="16593" y="4673"/>
                    <a:pt x="16073" y="4384"/>
                  </a:cubicBezTo>
                  <a:cubicBezTo>
                    <a:pt x="16045" y="4369"/>
                    <a:pt x="16015" y="4362"/>
                    <a:pt x="15985" y="4362"/>
                  </a:cubicBezTo>
                  <a:cubicBezTo>
                    <a:pt x="15455" y="4362"/>
                    <a:pt x="14626" y="6595"/>
                    <a:pt x="14626" y="6595"/>
                  </a:cubicBezTo>
                  <a:cubicBezTo>
                    <a:pt x="14626" y="6595"/>
                    <a:pt x="15135" y="3151"/>
                    <a:pt x="14615" y="2868"/>
                  </a:cubicBezTo>
                  <a:cubicBezTo>
                    <a:pt x="14598" y="2859"/>
                    <a:pt x="14581" y="2854"/>
                    <a:pt x="14564" y="2854"/>
                  </a:cubicBezTo>
                  <a:cubicBezTo>
                    <a:pt x="14041" y="2854"/>
                    <a:pt x="13250" y="6942"/>
                    <a:pt x="13250" y="6942"/>
                  </a:cubicBezTo>
                  <a:cubicBezTo>
                    <a:pt x="13250" y="6942"/>
                    <a:pt x="14181" y="323"/>
                    <a:pt x="12903" y="10"/>
                  </a:cubicBezTo>
                  <a:cubicBezTo>
                    <a:pt x="12876" y="4"/>
                    <a:pt x="12850" y="0"/>
                    <a:pt x="12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594000" y="5117225"/>
              <a:ext cx="4260225" cy="249350"/>
            </a:xfrm>
            <a:custGeom>
              <a:avLst/>
              <a:gdLst/>
              <a:ahLst/>
              <a:cxnLst/>
              <a:rect l="l" t="t" r="r" b="b"/>
              <a:pathLst>
                <a:path w="170409" h="9974" extrusionOk="0">
                  <a:moveTo>
                    <a:pt x="0" y="0"/>
                  </a:moveTo>
                  <a:lnTo>
                    <a:pt x="0" y="9974"/>
                  </a:lnTo>
                  <a:lnTo>
                    <a:pt x="170409" y="9974"/>
                  </a:lnTo>
                  <a:lnTo>
                    <a:pt x="1704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594000" y="5117225"/>
              <a:ext cx="4260225" cy="249350"/>
            </a:xfrm>
            <a:custGeom>
              <a:avLst/>
              <a:gdLst/>
              <a:ahLst/>
              <a:cxnLst/>
              <a:rect l="l" t="t" r="r" b="b"/>
              <a:pathLst>
                <a:path w="170409" h="9974" extrusionOk="0">
                  <a:moveTo>
                    <a:pt x="0" y="0"/>
                  </a:moveTo>
                  <a:lnTo>
                    <a:pt x="0" y="9974"/>
                  </a:lnTo>
                  <a:lnTo>
                    <a:pt x="170409" y="9974"/>
                  </a:lnTo>
                  <a:lnTo>
                    <a:pt x="170177" y="1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492325" y="5165375"/>
              <a:ext cx="4263975" cy="309550"/>
            </a:xfrm>
            <a:custGeom>
              <a:avLst/>
              <a:gdLst/>
              <a:ahLst/>
              <a:cxnLst/>
              <a:rect l="l" t="t" r="r" b="b"/>
              <a:pathLst>
                <a:path w="170559" h="12382" extrusionOk="0">
                  <a:moveTo>
                    <a:pt x="198" y="0"/>
                  </a:moveTo>
                  <a:lnTo>
                    <a:pt x="0" y="8510"/>
                  </a:lnTo>
                  <a:lnTo>
                    <a:pt x="170367" y="12381"/>
                  </a:lnTo>
                  <a:lnTo>
                    <a:pt x="170559" y="3864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3322588" y="5119675"/>
              <a:ext cx="243875" cy="175325"/>
            </a:xfrm>
            <a:custGeom>
              <a:avLst/>
              <a:gdLst/>
              <a:ahLst/>
              <a:cxnLst/>
              <a:rect l="l" t="t" r="r" b="b"/>
              <a:pathLst>
                <a:path w="9755" h="7013" extrusionOk="0">
                  <a:moveTo>
                    <a:pt x="3650" y="1"/>
                  </a:moveTo>
                  <a:cubicBezTo>
                    <a:pt x="3650" y="2"/>
                    <a:pt x="2552" y="4172"/>
                    <a:pt x="3223" y="5745"/>
                  </a:cubicBezTo>
                  <a:cubicBezTo>
                    <a:pt x="3223" y="5745"/>
                    <a:pt x="1511" y="3477"/>
                    <a:pt x="1372" y="1366"/>
                  </a:cubicBezTo>
                  <a:lnTo>
                    <a:pt x="1372" y="1366"/>
                  </a:lnTo>
                  <a:cubicBezTo>
                    <a:pt x="1372" y="1366"/>
                    <a:pt x="921" y="4004"/>
                    <a:pt x="2037" y="6046"/>
                  </a:cubicBezTo>
                  <a:cubicBezTo>
                    <a:pt x="2037" y="6046"/>
                    <a:pt x="325" y="4148"/>
                    <a:pt x="18" y="1961"/>
                  </a:cubicBezTo>
                  <a:lnTo>
                    <a:pt x="18" y="1961"/>
                  </a:lnTo>
                  <a:cubicBezTo>
                    <a:pt x="18" y="1962"/>
                    <a:pt x="0" y="4577"/>
                    <a:pt x="1632" y="7013"/>
                  </a:cubicBezTo>
                  <a:lnTo>
                    <a:pt x="7915" y="6839"/>
                  </a:lnTo>
                  <a:cubicBezTo>
                    <a:pt x="8048" y="5653"/>
                    <a:pt x="7602" y="4548"/>
                    <a:pt x="9754" y="1285"/>
                  </a:cubicBezTo>
                  <a:lnTo>
                    <a:pt x="9754" y="1285"/>
                  </a:lnTo>
                  <a:cubicBezTo>
                    <a:pt x="9754" y="1286"/>
                    <a:pt x="6851" y="4508"/>
                    <a:pt x="6387" y="5491"/>
                  </a:cubicBezTo>
                  <a:cubicBezTo>
                    <a:pt x="6387" y="5491"/>
                    <a:pt x="5792" y="2783"/>
                    <a:pt x="6763" y="278"/>
                  </a:cubicBezTo>
                  <a:lnTo>
                    <a:pt x="6763" y="278"/>
                  </a:lnTo>
                  <a:cubicBezTo>
                    <a:pt x="6763" y="279"/>
                    <a:pt x="4536" y="4391"/>
                    <a:pt x="4715" y="5693"/>
                  </a:cubicBezTo>
                  <a:cubicBezTo>
                    <a:pt x="4715" y="5693"/>
                    <a:pt x="2956" y="3072"/>
                    <a:pt x="3650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3443513" y="5017825"/>
              <a:ext cx="257600" cy="321300"/>
            </a:xfrm>
            <a:custGeom>
              <a:avLst/>
              <a:gdLst/>
              <a:ahLst/>
              <a:cxnLst/>
              <a:rect l="l" t="t" r="r" b="b"/>
              <a:pathLst>
                <a:path w="10304" h="12852" extrusionOk="0">
                  <a:moveTo>
                    <a:pt x="5600" y="1"/>
                  </a:moveTo>
                  <a:lnTo>
                    <a:pt x="5600" y="1"/>
                  </a:lnTo>
                  <a:cubicBezTo>
                    <a:pt x="5600" y="3"/>
                    <a:pt x="3483" y="6487"/>
                    <a:pt x="3795" y="9872"/>
                  </a:cubicBezTo>
                  <a:cubicBezTo>
                    <a:pt x="3795" y="9872"/>
                    <a:pt x="2471" y="4902"/>
                    <a:pt x="3014" y="1205"/>
                  </a:cubicBezTo>
                  <a:lnTo>
                    <a:pt x="3014" y="1205"/>
                  </a:lnTo>
                  <a:cubicBezTo>
                    <a:pt x="3013" y="1205"/>
                    <a:pt x="1528" y="5781"/>
                    <a:pt x="2158" y="10449"/>
                  </a:cubicBezTo>
                  <a:cubicBezTo>
                    <a:pt x="2158" y="10449"/>
                    <a:pt x="666" y="5931"/>
                    <a:pt x="1227" y="1691"/>
                  </a:cubicBezTo>
                  <a:lnTo>
                    <a:pt x="1227" y="1691"/>
                  </a:lnTo>
                  <a:cubicBezTo>
                    <a:pt x="1226" y="1692"/>
                    <a:pt x="1" y="6777"/>
                    <a:pt x="1146" y="12851"/>
                  </a:cubicBezTo>
                  <a:lnTo>
                    <a:pt x="8637" y="12457"/>
                  </a:lnTo>
                  <a:cubicBezTo>
                    <a:pt x="8840" y="10102"/>
                    <a:pt x="8527" y="8043"/>
                    <a:pt x="10303" y="3455"/>
                  </a:cubicBezTo>
                  <a:lnTo>
                    <a:pt x="10303" y="3455"/>
                  </a:lnTo>
                  <a:cubicBezTo>
                    <a:pt x="10303" y="3456"/>
                    <a:pt x="7857" y="7858"/>
                    <a:pt x="7307" y="9645"/>
                  </a:cubicBezTo>
                  <a:cubicBezTo>
                    <a:pt x="7307" y="9645"/>
                    <a:pt x="7099" y="4740"/>
                    <a:pt x="8158" y="1367"/>
                  </a:cubicBezTo>
                  <a:lnTo>
                    <a:pt x="8158" y="1367"/>
                  </a:lnTo>
                  <a:cubicBezTo>
                    <a:pt x="8158" y="1368"/>
                    <a:pt x="5624" y="7285"/>
                    <a:pt x="5537" y="9894"/>
                  </a:cubicBezTo>
                  <a:lnTo>
                    <a:pt x="5537" y="9894"/>
                  </a:lnTo>
                  <a:cubicBezTo>
                    <a:pt x="5537" y="9894"/>
                    <a:pt x="4247" y="4537"/>
                    <a:pt x="5600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3600138" y="5050250"/>
              <a:ext cx="268900" cy="309700"/>
            </a:xfrm>
            <a:custGeom>
              <a:avLst/>
              <a:gdLst/>
              <a:ahLst/>
              <a:cxnLst/>
              <a:rect l="l" t="t" r="r" b="b"/>
              <a:pathLst>
                <a:path w="10756" h="12388" extrusionOk="0">
                  <a:moveTo>
                    <a:pt x="5114" y="1"/>
                  </a:moveTo>
                  <a:lnTo>
                    <a:pt x="5114" y="1"/>
                  </a:lnTo>
                  <a:cubicBezTo>
                    <a:pt x="6208" y="3940"/>
                    <a:pt x="4403" y="8395"/>
                    <a:pt x="4403" y="8395"/>
                  </a:cubicBezTo>
                  <a:cubicBezTo>
                    <a:pt x="4524" y="6012"/>
                    <a:pt x="2402" y="563"/>
                    <a:pt x="2401" y="562"/>
                  </a:cubicBezTo>
                  <a:lnTo>
                    <a:pt x="2401" y="562"/>
                  </a:lnTo>
                  <a:cubicBezTo>
                    <a:pt x="3177" y="3501"/>
                    <a:pt x="2471" y="7742"/>
                    <a:pt x="2471" y="7742"/>
                  </a:cubicBezTo>
                  <a:cubicBezTo>
                    <a:pt x="2060" y="6012"/>
                    <a:pt x="1" y="1783"/>
                    <a:pt x="0" y="1782"/>
                  </a:cubicBezTo>
                  <a:lnTo>
                    <a:pt x="0" y="1782"/>
                  </a:lnTo>
                  <a:cubicBezTo>
                    <a:pt x="1320" y="6023"/>
                    <a:pt x="741" y="7798"/>
                    <a:pt x="678" y="10062"/>
                  </a:cubicBezTo>
                  <a:lnTo>
                    <a:pt x="9245" y="12387"/>
                  </a:lnTo>
                  <a:cubicBezTo>
                    <a:pt x="10756" y="6851"/>
                    <a:pt x="9558" y="2223"/>
                    <a:pt x="9557" y="2222"/>
                  </a:cubicBezTo>
                  <a:lnTo>
                    <a:pt x="9557" y="2222"/>
                  </a:lnTo>
                  <a:cubicBezTo>
                    <a:pt x="10038" y="5942"/>
                    <a:pt x="8181" y="9749"/>
                    <a:pt x="8181" y="9749"/>
                  </a:cubicBezTo>
                  <a:cubicBezTo>
                    <a:pt x="9095" y="5612"/>
                    <a:pt x="7701" y="1459"/>
                    <a:pt x="7701" y="1459"/>
                  </a:cubicBezTo>
                  <a:lnTo>
                    <a:pt x="7701" y="1459"/>
                  </a:lnTo>
                  <a:cubicBezTo>
                    <a:pt x="8100" y="4640"/>
                    <a:pt x="6353" y="8800"/>
                    <a:pt x="6353" y="8800"/>
                  </a:cubicBezTo>
                  <a:cubicBezTo>
                    <a:pt x="6919" y="5793"/>
                    <a:pt x="5115" y="2"/>
                    <a:pt x="511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3999038" y="5092775"/>
              <a:ext cx="287425" cy="373175"/>
            </a:xfrm>
            <a:custGeom>
              <a:avLst/>
              <a:gdLst/>
              <a:ahLst/>
              <a:cxnLst/>
              <a:rect l="l" t="t" r="r" b="b"/>
              <a:pathLst>
                <a:path w="11497" h="14927" extrusionOk="0">
                  <a:moveTo>
                    <a:pt x="6434" y="1"/>
                  </a:moveTo>
                  <a:cubicBezTo>
                    <a:pt x="6249" y="4438"/>
                    <a:pt x="3085" y="8620"/>
                    <a:pt x="3085" y="8620"/>
                  </a:cubicBezTo>
                  <a:cubicBezTo>
                    <a:pt x="3900" y="6335"/>
                    <a:pt x="3646" y="771"/>
                    <a:pt x="3646" y="770"/>
                  </a:cubicBezTo>
                  <a:lnTo>
                    <a:pt x="3646" y="770"/>
                  </a:lnTo>
                  <a:cubicBezTo>
                    <a:pt x="3454" y="3675"/>
                    <a:pt x="1748" y="7521"/>
                    <a:pt x="1748" y="7521"/>
                  </a:cubicBezTo>
                  <a:cubicBezTo>
                    <a:pt x="1898" y="5896"/>
                    <a:pt x="1499" y="1956"/>
                    <a:pt x="1499" y="1956"/>
                  </a:cubicBezTo>
                  <a:cubicBezTo>
                    <a:pt x="1371" y="5792"/>
                    <a:pt x="562" y="7203"/>
                    <a:pt x="1" y="9042"/>
                  </a:cubicBezTo>
                  <a:lnTo>
                    <a:pt x="6637" y="14927"/>
                  </a:lnTo>
                  <a:cubicBezTo>
                    <a:pt x="11195" y="9159"/>
                    <a:pt x="11496" y="2627"/>
                    <a:pt x="11496" y="2626"/>
                  </a:cubicBezTo>
                  <a:lnTo>
                    <a:pt x="11496" y="2626"/>
                  </a:lnTo>
                  <a:cubicBezTo>
                    <a:pt x="10472" y="7683"/>
                    <a:pt x="6375" y="11432"/>
                    <a:pt x="6375" y="11432"/>
                  </a:cubicBezTo>
                  <a:cubicBezTo>
                    <a:pt x="9211" y="6978"/>
                    <a:pt x="9048" y="1598"/>
                    <a:pt x="9048" y="1597"/>
                  </a:cubicBezTo>
                  <a:lnTo>
                    <a:pt x="9048" y="1597"/>
                  </a:lnTo>
                  <a:cubicBezTo>
                    <a:pt x="8262" y="5549"/>
                    <a:pt x="4744" y="9656"/>
                    <a:pt x="4744" y="9656"/>
                  </a:cubicBezTo>
                  <a:cubicBezTo>
                    <a:pt x="6375" y="6626"/>
                    <a:pt x="6434" y="3"/>
                    <a:pt x="643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3787863" y="5077025"/>
              <a:ext cx="268900" cy="306625"/>
            </a:xfrm>
            <a:custGeom>
              <a:avLst/>
              <a:gdLst/>
              <a:ahLst/>
              <a:cxnLst/>
              <a:rect l="l" t="t" r="r" b="b"/>
              <a:pathLst>
                <a:path w="10756" h="12265" extrusionOk="0">
                  <a:moveTo>
                    <a:pt x="4155" y="0"/>
                  </a:moveTo>
                  <a:lnTo>
                    <a:pt x="4155" y="0"/>
                  </a:lnTo>
                  <a:cubicBezTo>
                    <a:pt x="5028" y="3737"/>
                    <a:pt x="3050" y="8296"/>
                    <a:pt x="3050" y="8296"/>
                  </a:cubicBezTo>
                  <a:cubicBezTo>
                    <a:pt x="3270" y="6121"/>
                    <a:pt x="1731" y="1614"/>
                    <a:pt x="1730" y="1614"/>
                  </a:cubicBezTo>
                  <a:lnTo>
                    <a:pt x="1730" y="1614"/>
                  </a:lnTo>
                  <a:cubicBezTo>
                    <a:pt x="2234" y="4084"/>
                    <a:pt x="1546" y="7856"/>
                    <a:pt x="1546" y="7856"/>
                  </a:cubicBezTo>
                  <a:cubicBezTo>
                    <a:pt x="1297" y="6462"/>
                    <a:pt x="1" y="3350"/>
                    <a:pt x="0" y="3349"/>
                  </a:cubicBezTo>
                  <a:lnTo>
                    <a:pt x="0" y="3349"/>
                  </a:lnTo>
                  <a:cubicBezTo>
                    <a:pt x="782" y="6561"/>
                    <a:pt x="360" y="8006"/>
                    <a:pt x="267" y="9725"/>
                  </a:cubicBezTo>
                  <a:lnTo>
                    <a:pt x="7852" y="12265"/>
                  </a:lnTo>
                  <a:cubicBezTo>
                    <a:pt x="10755" y="5902"/>
                    <a:pt x="9506" y="400"/>
                    <a:pt x="9506" y="399"/>
                  </a:cubicBezTo>
                  <a:lnTo>
                    <a:pt x="9506" y="399"/>
                  </a:lnTo>
                  <a:cubicBezTo>
                    <a:pt x="9732" y="4940"/>
                    <a:pt x="6787" y="9464"/>
                    <a:pt x="6787" y="9464"/>
                  </a:cubicBezTo>
                  <a:cubicBezTo>
                    <a:pt x="8390" y="4796"/>
                    <a:pt x="6972" y="410"/>
                    <a:pt x="6972" y="410"/>
                  </a:cubicBezTo>
                  <a:lnTo>
                    <a:pt x="6972" y="410"/>
                  </a:lnTo>
                  <a:cubicBezTo>
                    <a:pt x="7169" y="3945"/>
                    <a:pt x="4843" y="8567"/>
                    <a:pt x="4843" y="8567"/>
                  </a:cubicBezTo>
                  <a:cubicBezTo>
                    <a:pt x="5658" y="5496"/>
                    <a:pt x="4155" y="2"/>
                    <a:pt x="4155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6988825" y="5290175"/>
              <a:ext cx="303600" cy="270500"/>
            </a:xfrm>
            <a:custGeom>
              <a:avLst/>
              <a:gdLst/>
              <a:ahLst/>
              <a:cxnLst/>
              <a:rect l="l" t="t" r="r" b="b"/>
              <a:pathLst>
                <a:path w="12144" h="10820" extrusionOk="0">
                  <a:moveTo>
                    <a:pt x="8383" y="0"/>
                  </a:moveTo>
                  <a:cubicBezTo>
                    <a:pt x="8382" y="2"/>
                    <a:pt x="6590" y="6122"/>
                    <a:pt x="7116" y="7719"/>
                  </a:cubicBezTo>
                  <a:cubicBezTo>
                    <a:pt x="7116" y="7719"/>
                    <a:pt x="4246" y="5057"/>
                    <a:pt x="4398" y="742"/>
                  </a:cubicBezTo>
                  <a:lnTo>
                    <a:pt x="4398" y="742"/>
                  </a:lnTo>
                  <a:cubicBezTo>
                    <a:pt x="4397" y="744"/>
                    <a:pt x="3992" y="6678"/>
                    <a:pt x="5247" y="8442"/>
                  </a:cubicBezTo>
                  <a:cubicBezTo>
                    <a:pt x="5247" y="8442"/>
                    <a:pt x="2430" y="6203"/>
                    <a:pt x="1712" y="3431"/>
                  </a:cubicBezTo>
                  <a:lnTo>
                    <a:pt x="1712" y="3431"/>
                  </a:lnTo>
                  <a:cubicBezTo>
                    <a:pt x="1712" y="3432"/>
                    <a:pt x="1771" y="7164"/>
                    <a:pt x="3778" y="9367"/>
                  </a:cubicBezTo>
                  <a:cubicBezTo>
                    <a:pt x="3778" y="9367"/>
                    <a:pt x="996" y="7620"/>
                    <a:pt x="0" y="4798"/>
                  </a:cubicBezTo>
                  <a:lnTo>
                    <a:pt x="0" y="4798"/>
                  </a:lnTo>
                  <a:cubicBezTo>
                    <a:pt x="0" y="4799"/>
                    <a:pt x="660" y="8344"/>
                    <a:pt x="3483" y="10820"/>
                  </a:cubicBezTo>
                  <a:lnTo>
                    <a:pt x="11241" y="7811"/>
                  </a:lnTo>
                  <a:cubicBezTo>
                    <a:pt x="11132" y="6283"/>
                    <a:pt x="10368" y="5087"/>
                    <a:pt x="12144" y="238"/>
                  </a:cubicBezTo>
                  <a:lnTo>
                    <a:pt x="12144" y="238"/>
                  </a:lnTo>
                  <a:cubicBezTo>
                    <a:pt x="12143" y="239"/>
                    <a:pt x="9459" y="5330"/>
                    <a:pt x="9124" y="6758"/>
                  </a:cubicBezTo>
                  <a:cubicBezTo>
                    <a:pt x="9124" y="6758"/>
                    <a:pt x="7776" y="3554"/>
                    <a:pt x="8383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7152975" y="5124275"/>
              <a:ext cx="278000" cy="442625"/>
            </a:xfrm>
            <a:custGeom>
              <a:avLst/>
              <a:gdLst/>
              <a:ahLst/>
              <a:cxnLst/>
              <a:rect l="l" t="t" r="r" b="b"/>
              <a:pathLst>
                <a:path w="11120" h="17705" extrusionOk="0">
                  <a:moveTo>
                    <a:pt x="5191" y="1"/>
                  </a:moveTo>
                  <a:cubicBezTo>
                    <a:pt x="5190" y="5"/>
                    <a:pt x="4161" y="8784"/>
                    <a:pt x="5271" y="12868"/>
                  </a:cubicBezTo>
                  <a:cubicBezTo>
                    <a:pt x="5271" y="12868"/>
                    <a:pt x="2604" y="7141"/>
                    <a:pt x="2414" y="2257"/>
                  </a:cubicBezTo>
                  <a:lnTo>
                    <a:pt x="2414" y="2257"/>
                  </a:lnTo>
                  <a:cubicBezTo>
                    <a:pt x="2413" y="2258"/>
                    <a:pt x="1661" y="8605"/>
                    <a:pt x="3483" y="14251"/>
                  </a:cubicBezTo>
                  <a:cubicBezTo>
                    <a:pt x="3483" y="14251"/>
                    <a:pt x="636" y="9114"/>
                    <a:pt x="336" y="3443"/>
                  </a:cubicBezTo>
                  <a:lnTo>
                    <a:pt x="336" y="3443"/>
                  </a:lnTo>
                  <a:cubicBezTo>
                    <a:pt x="336" y="3445"/>
                    <a:pt x="1" y="10456"/>
                    <a:pt x="2823" y="17704"/>
                  </a:cubicBezTo>
                  <a:lnTo>
                    <a:pt x="11119" y="14077"/>
                  </a:lnTo>
                  <a:cubicBezTo>
                    <a:pt x="10860" y="11231"/>
                    <a:pt x="10113" y="8905"/>
                    <a:pt x="11057" y="2900"/>
                  </a:cubicBezTo>
                  <a:lnTo>
                    <a:pt x="11057" y="2900"/>
                  </a:lnTo>
                  <a:cubicBezTo>
                    <a:pt x="11057" y="2901"/>
                    <a:pt x="9362" y="8911"/>
                    <a:pt x="9141" y="11248"/>
                  </a:cubicBezTo>
                  <a:cubicBezTo>
                    <a:pt x="9141" y="11248"/>
                    <a:pt x="7898" y="5405"/>
                    <a:pt x="8349" y="991"/>
                  </a:cubicBezTo>
                  <a:lnTo>
                    <a:pt x="8349" y="991"/>
                  </a:lnTo>
                  <a:cubicBezTo>
                    <a:pt x="8349" y="993"/>
                    <a:pt x="6793" y="9004"/>
                    <a:pt x="7250" y="12214"/>
                  </a:cubicBezTo>
                  <a:cubicBezTo>
                    <a:pt x="7250" y="12214"/>
                    <a:pt x="4628" y="6081"/>
                    <a:pt x="5191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7318300" y="5125600"/>
              <a:ext cx="296375" cy="334550"/>
            </a:xfrm>
            <a:custGeom>
              <a:avLst/>
              <a:gdLst/>
              <a:ahLst/>
              <a:cxnLst/>
              <a:rect l="l" t="t" r="r" b="b"/>
              <a:pathLst>
                <a:path w="11855" h="13382" extrusionOk="0">
                  <a:moveTo>
                    <a:pt x="5126" y="1"/>
                  </a:moveTo>
                  <a:cubicBezTo>
                    <a:pt x="7000" y="4305"/>
                    <a:pt x="6046" y="10049"/>
                    <a:pt x="6046" y="10049"/>
                  </a:cubicBezTo>
                  <a:cubicBezTo>
                    <a:pt x="5710" y="7227"/>
                    <a:pt x="2390" y="1396"/>
                    <a:pt x="2389" y="1395"/>
                  </a:cubicBezTo>
                  <a:lnTo>
                    <a:pt x="2389" y="1395"/>
                  </a:lnTo>
                  <a:cubicBezTo>
                    <a:pt x="3812" y="4692"/>
                    <a:pt x="3929" y="9958"/>
                    <a:pt x="3929" y="9958"/>
                  </a:cubicBezTo>
                  <a:cubicBezTo>
                    <a:pt x="3142" y="8042"/>
                    <a:pt x="1" y="3582"/>
                    <a:pt x="1" y="3582"/>
                  </a:cubicBezTo>
                  <a:lnTo>
                    <a:pt x="1" y="3582"/>
                  </a:lnTo>
                  <a:cubicBezTo>
                    <a:pt x="2349" y="8308"/>
                    <a:pt x="2089" y="10645"/>
                    <a:pt x="2488" y="13382"/>
                  </a:cubicBezTo>
                  <a:lnTo>
                    <a:pt x="11461" y="12855"/>
                  </a:lnTo>
                  <a:cubicBezTo>
                    <a:pt x="11854" y="6261"/>
                    <a:pt x="9916" y="1420"/>
                    <a:pt x="9916" y="1418"/>
                  </a:cubicBezTo>
                  <a:lnTo>
                    <a:pt x="9916" y="1418"/>
                  </a:lnTo>
                  <a:cubicBezTo>
                    <a:pt x="11032" y="5462"/>
                    <a:pt x="9998" y="10298"/>
                    <a:pt x="9998" y="10298"/>
                  </a:cubicBezTo>
                  <a:cubicBezTo>
                    <a:pt x="10102" y="5376"/>
                    <a:pt x="7996" y="1037"/>
                    <a:pt x="7996" y="1037"/>
                  </a:cubicBezTo>
                  <a:lnTo>
                    <a:pt x="7996" y="1037"/>
                  </a:lnTo>
                  <a:cubicBezTo>
                    <a:pt x="8979" y="4559"/>
                    <a:pt x="8065" y="9841"/>
                    <a:pt x="8065" y="9841"/>
                  </a:cubicBezTo>
                  <a:cubicBezTo>
                    <a:pt x="8047" y="6226"/>
                    <a:pt x="5127" y="3"/>
                    <a:pt x="5126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7743525" y="5073400"/>
              <a:ext cx="210900" cy="372000"/>
            </a:xfrm>
            <a:custGeom>
              <a:avLst/>
              <a:gdLst/>
              <a:ahLst/>
              <a:cxnLst/>
              <a:rect l="l" t="t" r="r" b="b"/>
              <a:pathLst>
                <a:path w="8436" h="14880" extrusionOk="0">
                  <a:moveTo>
                    <a:pt x="3668" y="0"/>
                  </a:moveTo>
                  <a:cubicBezTo>
                    <a:pt x="4201" y="4548"/>
                    <a:pt x="2401" y="9627"/>
                    <a:pt x="2401" y="9627"/>
                  </a:cubicBezTo>
                  <a:cubicBezTo>
                    <a:pt x="2685" y="7064"/>
                    <a:pt x="1626" y="1390"/>
                    <a:pt x="1625" y="1389"/>
                  </a:cubicBezTo>
                  <a:lnTo>
                    <a:pt x="1625" y="1389"/>
                  </a:lnTo>
                  <a:cubicBezTo>
                    <a:pt x="1927" y="4444"/>
                    <a:pt x="1174" y="8880"/>
                    <a:pt x="1174" y="8880"/>
                  </a:cubicBezTo>
                  <a:cubicBezTo>
                    <a:pt x="1035" y="7144"/>
                    <a:pt x="82" y="3126"/>
                    <a:pt x="81" y="3125"/>
                  </a:cubicBezTo>
                  <a:lnTo>
                    <a:pt x="81" y="3125"/>
                  </a:lnTo>
                  <a:cubicBezTo>
                    <a:pt x="591" y="7179"/>
                    <a:pt x="162" y="8880"/>
                    <a:pt x="1" y="10975"/>
                  </a:cubicBezTo>
                  <a:lnTo>
                    <a:pt x="6023" y="14879"/>
                  </a:lnTo>
                  <a:cubicBezTo>
                    <a:pt x="8435" y="7978"/>
                    <a:pt x="7735" y="1581"/>
                    <a:pt x="7735" y="1579"/>
                  </a:cubicBezTo>
                  <a:lnTo>
                    <a:pt x="7735" y="1579"/>
                  </a:lnTo>
                  <a:cubicBezTo>
                    <a:pt x="7729" y="6735"/>
                    <a:pt x="5328" y="11512"/>
                    <a:pt x="5328" y="11512"/>
                  </a:cubicBezTo>
                  <a:cubicBezTo>
                    <a:pt x="6740" y="6359"/>
                    <a:pt x="5849" y="1078"/>
                    <a:pt x="5849" y="1077"/>
                  </a:cubicBezTo>
                  <a:lnTo>
                    <a:pt x="5849" y="1077"/>
                  </a:lnTo>
                  <a:cubicBezTo>
                    <a:pt x="5849" y="5173"/>
                    <a:pt x="3841" y="10206"/>
                    <a:pt x="3841" y="10206"/>
                  </a:cubicBezTo>
                  <a:cubicBezTo>
                    <a:pt x="4617" y="6717"/>
                    <a:pt x="3668" y="4"/>
                    <a:pt x="3668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7527450" y="5096100"/>
              <a:ext cx="247750" cy="324125"/>
            </a:xfrm>
            <a:custGeom>
              <a:avLst/>
              <a:gdLst/>
              <a:ahLst/>
              <a:cxnLst/>
              <a:rect l="l" t="t" r="r" b="b"/>
              <a:pathLst>
                <a:path w="9910" h="12965" extrusionOk="0">
                  <a:moveTo>
                    <a:pt x="8006" y="0"/>
                  </a:moveTo>
                  <a:lnTo>
                    <a:pt x="8006" y="0"/>
                  </a:lnTo>
                  <a:cubicBezTo>
                    <a:pt x="8933" y="4744"/>
                    <a:pt x="7221" y="10361"/>
                    <a:pt x="7221" y="10361"/>
                  </a:cubicBezTo>
                  <a:cubicBezTo>
                    <a:pt x="7798" y="4941"/>
                    <a:pt x="5867" y="579"/>
                    <a:pt x="5867" y="578"/>
                  </a:cubicBezTo>
                  <a:lnTo>
                    <a:pt x="5867" y="578"/>
                  </a:lnTo>
                  <a:cubicBezTo>
                    <a:pt x="6623" y="4351"/>
                    <a:pt x="5397" y="10003"/>
                    <a:pt x="5397" y="10003"/>
                  </a:cubicBezTo>
                  <a:cubicBezTo>
                    <a:pt x="5582" y="6434"/>
                    <a:pt x="3292" y="796"/>
                    <a:pt x="3291" y="793"/>
                  </a:cubicBezTo>
                  <a:lnTo>
                    <a:pt x="3291" y="793"/>
                  </a:lnTo>
                  <a:cubicBezTo>
                    <a:pt x="4727" y="4692"/>
                    <a:pt x="3755" y="10275"/>
                    <a:pt x="3755" y="10275"/>
                  </a:cubicBezTo>
                  <a:cubicBezTo>
                    <a:pt x="3569" y="7811"/>
                    <a:pt x="1331" y="3212"/>
                    <a:pt x="1331" y="3211"/>
                  </a:cubicBezTo>
                  <a:lnTo>
                    <a:pt x="1331" y="3211"/>
                  </a:lnTo>
                  <a:cubicBezTo>
                    <a:pt x="2257" y="5849"/>
                    <a:pt x="2297" y="10275"/>
                    <a:pt x="2297" y="10275"/>
                  </a:cubicBezTo>
                  <a:cubicBezTo>
                    <a:pt x="1811" y="8788"/>
                    <a:pt x="1" y="5659"/>
                    <a:pt x="0" y="5659"/>
                  </a:cubicBezTo>
                  <a:lnTo>
                    <a:pt x="0" y="5659"/>
                  </a:lnTo>
                  <a:cubicBezTo>
                    <a:pt x="1342" y="9060"/>
                    <a:pt x="1208" y="10831"/>
                    <a:pt x="1435" y="12786"/>
                  </a:cubicBezTo>
                  <a:lnTo>
                    <a:pt x="8567" y="12965"/>
                  </a:lnTo>
                  <a:cubicBezTo>
                    <a:pt x="9910" y="5480"/>
                    <a:pt x="8007" y="2"/>
                    <a:pt x="800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9"/>
          <p:cNvSpPr/>
          <p:nvPr/>
        </p:nvSpPr>
        <p:spPr>
          <a:xfrm>
            <a:off x="-29600" y="-44400"/>
            <a:ext cx="9280500" cy="1324725"/>
          </a:xfrm>
          <a:custGeom>
            <a:avLst/>
            <a:gdLst/>
            <a:ahLst/>
            <a:cxnLst/>
            <a:rect l="l" t="t" r="r" b="b"/>
            <a:pathLst>
              <a:path w="371220" h="52989" extrusionOk="0">
                <a:moveTo>
                  <a:pt x="592" y="592"/>
                </a:moveTo>
                <a:lnTo>
                  <a:pt x="0" y="52989"/>
                </a:lnTo>
                <a:lnTo>
                  <a:pt x="371220" y="18058"/>
                </a:lnTo>
                <a:lnTo>
                  <a:pt x="369740" y="0"/>
                </a:lnTo>
                <a:close/>
              </a:path>
            </a:pathLst>
          </a:custGeom>
          <a:solidFill>
            <a:srgbClr val="FFFFFF">
              <a:alpha val="34640"/>
            </a:srgbClr>
          </a:solidFill>
          <a:ln>
            <a:noFill/>
          </a:ln>
        </p:spPr>
      </p:sp>
      <p:sp>
        <p:nvSpPr>
          <p:cNvPr id="681" name="Google Shape;681;p9"/>
          <p:cNvSpPr/>
          <p:nvPr/>
        </p:nvSpPr>
        <p:spPr>
          <a:xfrm>
            <a:off x="194400" y="168000"/>
            <a:ext cx="8755200" cy="5039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9"/>
          <p:cNvSpPr txBox="1">
            <a:spLocks noGrp="1"/>
          </p:cNvSpPr>
          <p:nvPr>
            <p:ph type="title"/>
          </p:nvPr>
        </p:nvSpPr>
        <p:spPr>
          <a:xfrm>
            <a:off x="2194050" y="873200"/>
            <a:ext cx="4755900" cy="6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83" name="Google Shape;683;p9"/>
          <p:cNvSpPr txBox="1">
            <a:spLocks noGrp="1"/>
          </p:cNvSpPr>
          <p:nvPr>
            <p:ph type="subTitle" idx="1"/>
          </p:nvPr>
        </p:nvSpPr>
        <p:spPr>
          <a:xfrm>
            <a:off x="2517450" y="1750300"/>
            <a:ext cx="4109100" cy="14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84" name="Google Shape;684;p9"/>
          <p:cNvGrpSpPr/>
          <p:nvPr/>
        </p:nvGrpSpPr>
        <p:grpSpPr>
          <a:xfrm>
            <a:off x="-685127" y="3260397"/>
            <a:ext cx="10672152" cy="2713106"/>
            <a:chOff x="-685127" y="3260397"/>
            <a:chExt cx="10672152" cy="2713106"/>
          </a:xfrm>
        </p:grpSpPr>
        <p:sp>
          <p:nvSpPr>
            <p:cNvPr id="685" name="Google Shape;685;p9"/>
            <p:cNvSpPr/>
            <p:nvPr/>
          </p:nvSpPr>
          <p:spPr>
            <a:xfrm>
              <a:off x="-593400" y="3333895"/>
              <a:ext cx="2980847" cy="1234976"/>
            </a:xfrm>
            <a:custGeom>
              <a:avLst/>
              <a:gdLst/>
              <a:ahLst/>
              <a:cxnLst/>
              <a:rect l="l" t="t" r="r" b="b"/>
              <a:pathLst>
                <a:path w="32201" h="13341" extrusionOk="0">
                  <a:moveTo>
                    <a:pt x="18954" y="0"/>
                  </a:moveTo>
                  <a:cubicBezTo>
                    <a:pt x="18934" y="0"/>
                    <a:pt x="18915" y="1"/>
                    <a:pt x="18895" y="4"/>
                  </a:cubicBezTo>
                  <a:cubicBezTo>
                    <a:pt x="15690" y="380"/>
                    <a:pt x="18588" y="3215"/>
                    <a:pt x="15904" y="3533"/>
                  </a:cubicBezTo>
                  <a:cubicBezTo>
                    <a:pt x="15809" y="3544"/>
                    <a:pt x="15712" y="3547"/>
                    <a:pt x="15615" y="3547"/>
                  </a:cubicBezTo>
                  <a:cubicBezTo>
                    <a:pt x="15439" y="3547"/>
                    <a:pt x="15262" y="3536"/>
                    <a:pt x="15092" y="3536"/>
                  </a:cubicBezTo>
                  <a:cubicBezTo>
                    <a:pt x="14998" y="3536"/>
                    <a:pt x="14906" y="3539"/>
                    <a:pt x="14817" y="3550"/>
                  </a:cubicBezTo>
                  <a:cubicBezTo>
                    <a:pt x="14815" y="3550"/>
                    <a:pt x="14813" y="3550"/>
                    <a:pt x="14811" y="3550"/>
                  </a:cubicBezTo>
                  <a:cubicBezTo>
                    <a:pt x="14680" y="3550"/>
                    <a:pt x="14808" y="2952"/>
                    <a:pt x="14477" y="2952"/>
                  </a:cubicBezTo>
                  <a:cubicBezTo>
                    <a:pt x="14466" y="2952"/>
                    <a:pt x="14454" y="2953"/>
                    <a:pt x="14441" y="2954"/>
                  </a:cubicBezTo>
                  <a:cubicBezTo>
                    <a:pt x="14214" y="2978"/>
                    <a:pt x="13995" y="3325"/>
                    <a:pt x="13885" y="3342"/>
                  </a:cubicBezTo>
                  <a:cubicBezTo>
                    <a:pt x="13885" y="3342"/>
                    <a:pt x="13023" y="588"/>
                    <a:pt x="11350" y="588"/>
                  </a:cubicBezTo>
                  <a:cubicBezTo>
                    <a:pt x="11289" y="588"/>
                    <a:pt x="11228" y="592"/>
                    <a:pt x="11165" y="599"/>
                  </a:cubicBezTo>
                  <a:cubicBezTo>
                    <a:pt x="10310" y="698"/>
                    <a:pt x="9413" y="1496"/>
                    <a:pt x="9667" y="3672"/>
                  </a:cubicBezTo>
                  <a:cubicBezTo>
                    <a:pt x="9740" y="4290"/>
                    <a:pt x="9790" y="4413"/>
                    <a:pt x="9684" y="4413"/>
                  </a:cubicBezTo>
                  <a:cubicBezTo>
                    <a:pt x="9614" y="4413"/>
                    <a:pt x="9475" y="4359"/>
                    <a:pt x="9229" y="4359"/>
                  </a:cubicBezTo>
                  <a:cubicBezTo>
                    <a:pt x="9165" y="4359"/>
                    <a:pt x="9093" y="4363"/>
                    <a:pt x="9013" y="4372"/>
                  </a:cubicBezTo>
                  <a:cubicBezTo>
                    <a:pt x="9009" y="4372"/>
                    <a:pt x="9006" y="4372"/>
                    <a:pt x="9002" y="4372"/>
                  </a:cubicBezTo>
                  <a:cubicBezTo>
                    <a:pt x="8606" y="4372"/>
                    <a:pt x="7731" y="2072"/>
                    <a:pt x="6183" y="2072"/>
                  </a:cubicBezTo>
                  <a:cubicBezTo>
                    <a:pt x="5988" y="2072"/>
                    <a:pt x="5782" y="2109"/>
                    <a:pt x="5566" y="2191"/>
                  </a:cubicBezTo>
                  <a:cubicBezTo>
                    <a:pt x="3530" y="2961"/>
                    <a:pt x="3617" y="6056"/>
                    <a:pt x="3226" y="6056"/>
                  </a:cubicBezTo>
                  <a:cubicBezTo>
                    <a:pt x="3165" y="6056"/>
                    <a:pt x="3092" y="5980"/>
                    <a:pt x="2997" y="5806"/>
                  </a:cubicBezTo>
                  <a:cubicBezTo>
                    <a:pt x="2639" y="5234"/>
                    <a:pt x="2540" y="4388"/>
                    <a:pt x="2043" y="3955"/>
                  </a:cubicBezTo>
                  <a:cubicBezTo>
                    <a:pt x="1568" y="3643"/>
                    <a:pt x="1128" y="3694"/>
                    <a:pt x="648" y="3382"/>
                  </a:cubicBezTo>
                  <a:cubicBezTo>
                    <a:pt x="388" y="3417"/>
                    <a:pt x="0" y="4123"/>
                    <a:pt x="52" y="4556"/>
                  </a:cubicBezTo>
                  <a:cubicBezTo>
                    <a:pt x="266" y="5760"/>
                    <a:pt x="775" y="6929"/>
                    <a:pt x="1325" y="7843"/>
                  </a:cubicBezTo>
                  <a:cubicBezTo>
                    <a:pt x="671" y="8086"/>
                    <a:pt x="225" y="8815"/>
                    <a:pt x="370" y="10041"/>
                  </a:cubicBezTo>
                  <a:cubicBezTo>
                    <a:pt x="490" y="11064"/>
                    <a:pt x="1258" y="13341"/>
                    <a:pt x="1926" y="13341"/>
                  </a:cubicBezTo>
                  <a:cubicBezTo>
                    <a:pt x="1938" y="13341"/>
                    <a:pt x="1949" y="13340"/>
                    <a:pt x="1961" y="13339"/>
                  </a:cubicBezTo>
                  <a:cubicBezTo>
                    <a:pt x="2135" y="13322"/>
                    <a:pt x="2314" y="13212"/>
                    <a:pt x="2459" y="13108"/>
                  </a:cubicBezTo>
                  <a:lnTo>
                    <a:pt x="29014" y="10834"/>
                  </a:lnTo>
                  <a:cubicBezTo>
                    <a:pt x="30524" y="10123"/>
                    <a:pt x="32201" y="9381"/>
                    <a:pt x="31877" y="6599"/>
                  </a:cubicBezTo>
                  <a:cubicBezTo>
                    <a:pt x="31630" y="4524"/>
                    <a:pt x="29987" y="3765"/>
                    <a:pt x="29248" y="3765"/>
                  </a:cubicBezTo>
                  <a:cubicBezTo>
                    <a:pt x="29212" y="3765"/>
                    <a:pt x="29178" y="3767"/>
                    <a:pt x="29146" y="3771"/>
                  </a:cubicBezTo>
                  <a:cubicBezTo>
                    <a:pt x="28169" y="3886"/>
                    <a:pt x="26948" y="5210"/>
                    <a:pt x="26550" y="5256"/>
                  </a:cubicBezTo>
                  <a:cubicBezTo>
                    <a:pt x="26540" y="5257"/>
                    <a:pt x="26530" y="5258"/>
                    <a:pt x="26520" y="5258"/>
                  </a:cubicBezTo>
                  <a:cubicBezTo>
                    <a:pt x="26105" y="5258"/>
                    <a:pt x="25795" y="4220"/>
                    <a:pt x="25349" y="4220"/>
                  </a:cubicBezTo>
                  <a:cubicBezTo>
                    <a:pt x="25338" y="4220"/>
                    <a:pt x="25327" y="4221"/>
                    <a:pt x="25317" y="4222"/>
                  </a:cubicBezTo>
                  <a:cubicBezTo>
                    <a:pt x="25293" y="4227"/>
                    <a:pt x="24970" y="4407"/>
                    <a:pt x="24697" y="4441"/>
                  </a:cubicBezTo>
                  <a:cubicBezTo>
                    <a:pt x="24666" y="4445"/>
                    <a:pt x="24635" y="4447"/>
                    <a:pt x="24604" y="4447"/>
                  </a:cubicBezTo>
                  <a:cubicBezTo>
                    <a:pt x="23232" y="4447"/>
                    <a:pt x="22556" y="803"/>
                    <a:pt x="21297" y="803"/>
                  </a:cubicBezTo>
                  <a:cubicBezTo>
                    <a:pt x="21272" y="803"/>
                    <a:pt x="21246" y="805"/>
                    <a:pt x="21221" y="808"/>
                  </a:cubicBezTo>
                  <a:cubicBezTo>
                    <a:pt x="20967" y="837"/>
                    <a:pt x="20729" y="976"/>
                    <a:pt x="20492" y="1005"/>
                  </a:cubicBezTo>
                  <a:cubicBezTo>
                    <a:pt x="20472" y="1007"/>
                    <a:pt x="20452" y="1008"/>
                    <a:pt x="20433" y="1008"/>
                  </a:cubicBezTo>
                  <a:cubicBezTo>
                    <a:pt x="19859" y="1008"/>
                    <a:pt x="19528" y="0"/>
                    <a:pt x="18954" y="0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6239599" y="3388025"/>
              <a:ext cx="3397797" cy="1000777"/>
            </a:xfrm>
            <a:custGeom>
              <a:avLst/>
              <a:gdLst/>
              <a:ahLst/>
              <a:cxnLst/>
              <a:rect l="l" t="t" r="r" b="b"/>
              <a:pathLst>
                <a:path w="47118" h="13878" extrusionOk="0">
                  <a:moveTo>
                    <a:pt x="44485" y="0"/>
                  </a:moveTo>
                  <a:cubicBezTo>
                    <a:pt x="44294" y="0"/>
                    <a:pt x="44099" y="17"/>
                    <a:pt x="43901" y="51"/>
                  </a:cubicBezTo>
                  <a:cubicBezTo>
                    <a:pt x="43379" y="113"/>
                    <a:pt x="43107" y="802"/>
                    <a:pt x="42803" y="802"/>
                  </a:cubicBezTo>
                  <a:cubicBezTo>
                    <a:pt x="42801" y="802"/>
                    <a:pt x="42798" y="802"/>
                    <a:pt x="42795" y="802"/>
                  </a:cubicBezTo>
                  <a:cubicBezTo>
                    <a:pt x="42795" y="802"/>
                    <a:pt x="41447" y="577"/>
                    <a:pt x="39943" y="519"/>
                  </a:cubicBezTo>
                  <a:cubicBezTo>
                    <a:pt x="39721" y="511"/>
                    <a:pt x="39499" y="507"/>
                    <a:pt x="39277" y="507"/>
                  </a:cubicBezTo>
                  <a:cubicBezTo>
                    <a:pt x="35425" y="507"/>
                    <a:pt x="31652" y="1708"/>
                    <a:pt x="31236" y="4684"/>
                  </a:cubicBezTo>
                  <a:cubicBezTo>
                    <a:pt x="31225" y="4684"/>
                    <a:pt x="31215" y="4684"/>
                    <a:pt x="31204" y="4684"/>
                  </a:cubicBezTo>
                  <a:cubicBezTo>
                    <a:pt x="30651" y="4684"/>
                    <a:pt x="30621" y="5113"/>
                    <a:pt x="30155" y="5188"/>
                  </a:cubicBezTo>
                  <a:cubicBezTo>
                    <a:pt x="29547" y="5176"/>
                    <a:pt x="29001" y="4887"/>
                    <a:pt x="28330" y="4887"/>
                  </a:cubicBezTo>
                  <a:cubicBezTo>
                    <a:pt x="28021" y="4887"/>
                    <a:pt x="27687" y="4948"/>
                    <a:pt x="27308" y="5124"/>
                  </a:cubicBezTo>
                  <a:cubicBezTo>
                    <a:pt x="27255" y="5141"/>
                    <a:pt x="27198" y="5146"/>
                    <a:pt x="27129" y="5146"/>
                  </a:cubicBezTo>
                  <a:cubicBezTo>
                    <a:pt x="26943" y="5141"/>
                    <a:pt x="26718" y="5084"/>
                    <a:pt x="26533" y="5077"/>
                  </a:cubicBezTo>
                  <a:cubicBezTo>
                    <a:pt x="26533" y="5077"/>
                    <a:pt x="24793" y="5196"/>
                    <a:pt x="23004" y="5196"/>
                  </a:cubicBezTo>
                  <a:cubicBezTo>
                    <a:pt x="22743" y="5196"/>
                    <a:pt x="22480" y="5194"/>
                    <a:pt x="22222" y="5188"/>
                  </a:cubicBezTo>
                  <a:cubicBezTo>
                    <a:pt x="21705" y="5256"/>
                    <a:pt x="21094" y="5443"/>
                    <a:pt x="20625" y="5443"/>
                  </a:cubicBezTo>
                  <a:cubicBezTo>
                    <a:pt x="20611" y="5443"/>
                    <a:pt x="20598" y="5442"/>
                    <a:pt x="20585" y="5442"/>
                  </a:cubicBezTo>
                  <a:cubicBezTo>
                    <a:pt x="20534" y="5442"/>
                    <a:pt x="18451" y="5020"/>
                    <a:pt x="17154" y="4991"/>
                  </a:cubicBezTo>
                  <a:cubicBezTo>
                    <a:pt x="17098" y="4989"/>
                    <a:pt x="17041" y="4989"/>
                    <a:pt x="16984" y="4989"/>
                  </a:cubicBezTo>
                  <a:cubicBezTo>
                    <a:pt x="16032" y="4989"/>
                    <a:pt x="15036" y="5164"/>
                    <a:pt x="15020" y="5164"/>
                  </a:cubicBezTo>
                  <a:cubicBezTo>
                    <a:pt x="14523" y="5153"/>
                    <a:pt x="13968" y="4898"/>
                    <a:pt x="13400" y="4887"/>
                  </a:cubicBezTo>
                  <a:cubicBezTo>
                    <a:pt x="13390" y="4886"/>
                    <a:pt x="13381" y="4886"/>
                    <a:pt x="13373" y="4886"/>
                  </a:cubicBezTo>
                  <a:cubicBezTo>
                    <a:pt x="12892" y="4886"/>
                    <a:pt x="12831" y="5170"/>
                    <a:pt x="12323" y="5170"/>
                  </a:cubicBezTo>
                  <a:cubicBezTo>
                    <a:pt x="12314" y="5170"/>
                    <a:pt x="12304" y="5170"/>
                    <a:pt x="12294" y="5170"/>
                  </a:cubicBezTo>
                  <a:cubicBezTo>
                    <a:pt x="11965" y="5159"/>
                    <a:pt x="11600" y="5084"/>
                    <a:pt x="11277" y="5077"/>
                  </a:cubicBezTo>
                  <a:cubicBezTo>
                    <a:pt x="11263" y="5077"/>
                    <a:pt x="11250" y="5076"/>
                    <a:pt x="11237" y="5076"/>
                  </a:cubicBezTo>
                  <a:cubicBezTo>
                    <a:pt x="10750" y="5076"/>
                    <a:pt x="10531" y="5275"/>
                    <a:pt x="10524" y="5500"/>
                  </a:cubicBezTo>
                  <a:cubicBezTo>
                    <a:pt x="10524" y="5714"/>
                    <a:pt x="10710" y="5934"/>
                    <a:pt x="10710" y="6153"/>
                  </a:cubicBezTo>
                  <a:cubicBezTo>
                    <a:pt x="10705" y="6240"/>
                    <a:pt x="10670" y="6333"/>
                    <a:pt x="10577" y="6420"/>
                  </a:cubicBezTo>
                  <a:cubicBezTo>
                    <a:pt x="10513" y="6327"/>
                    <a:pt x="10414" y="6304"/>
                    <a:pt x="10316" y="6299"/>
                  </a:cubicBezTo>
                  <a:cubicBezTo>
                    <a:pt x="9552" y="6286"/>
                    <a:pt x="9594" y="6281"/>
                    <a:pt x="9594" y="6281"/>
                  </a:cubicBezTo>
                  <a:cubicBezTo>
                    <a:pt x="9569" y="6280"/>
                    <a:pt x="9544" y="6280"/>
                    <a:pt x="9520" y="6280"/>
                  </a:cubicBezTo>
                  <a:cubicBezTo>
                    <a:pt x="8313" y="6280"/>
                    <a:pt x="7261" y="6837"/>
                    <a:pt x="6105" y="6900"/>
                  </a:cubicBezTo>
                  <a:cubicBezTo>
                    <a:pt x="5173" y="6882"/>
                    <a:pt x="4109" y="6726"/>
                    <a:pt x="3103" y="6708"/>
                  </a:cubicBezTo>
                  <a:cubicBezTo>
                    <a:pt x="3054" y="6708"/>
                    <a:pt x="3005" y="6707"/>
                    <a:pt x="2957" y="6707"/>
                  </a:cubicBezTo>
                  <a:cubicBezTo>
                    <a:pt x="798" y="6707"/>
                    <a:pt x="1" y="7583"/>
                    <a:pt x="1" y="8139"/>
                  </a:cubicBezTo>
                  <a:cubicBezTo>
                    <a:pt x="1" y="9058"/>
                    <a:pt x="1853" y="9862"/>
                    <a:pt x="3015" y="10243"/>
                  </a:cubicBezTo>
                  <a:cubicBezTo>
                    <a:pt x="10484" y="12326"/>
                    <a:pt x="27279" y="12089"/>
                    <a:pt x="46544" y="13877"/>
                  </a:cubicBezTo>
                  <a:cubicBezTo>
                    <a:pt x="46562" y="13733"/>
                    <a:pt x="46573" y="13581"/>
                    <a:pt x="46584" y="13437"/>
                  </a:cubicBezTo>
                  <a:cubicBezTo>
                    <a:pt x="46787" y="10527"/>
                    <a:pt x="45965" y="7819"/>
                    <a:pt x="46192" y="4528"/>
                  </a:cubicBezTo>
                  <a:cubicBezTo>
                    <a:pt x="46272" y="3359"/>
                    <a:pt x="46533" y="2168"/>
                    <a:pt x="47118" y="1039"/>
                  </a:cubicBezTo>
                  <a:cubicBezTo>
                    <a:pt x="46464" y="460"/>
                    <a:pt x="45583" y="38"/>
                    <a:pt x="44629" y="3"/>
                  </a:cubicBezTo>
                  <a:cubicBezTo>
                    <a:pt x="44582" y="1"/>
                    <a:pt x="44533" y="0"/>
                    <a:pt x="44485" y="0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7" name="Google Shape;687;p9"/>
            <p:cNvGrpSpPr/>
            <p:nvPr/>
          </p:nvGrpSpPr>
          <p:grpSpPr>
            <a:xfrm>
              <a:off x="-685127" y="3260397"/>
              <a:ext cx="10672152" cy="2713106"/>
              <a:chOff x="461663" y="2882825"/>
              <a:chExt cx="6354363" cy="1615425"/>
            </a:xfrm>
          </p:grpSpPr>
          <p:sp>
            <p:nvSpPr>
              <p:cNvPr id="688" name="Google Shape;688;p9"/>
              <p:cNvSpPr/>
              <p:nvPr/>
            </p:nvSpPr>
            <p:spPr>
              <a:xfrm>
                <a:off x="3748325" y="3252400"/>
                <a:ext cx="2592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327" extrusionOk="0">
                    <a:moveTo>
                      <a:pt x="166" y="0"/>
                    </a:moveTo>
                    <a:cubicBezTo>
                      <a:pt x="83" y="0"/>
                      <a:pt x="13" y="14"/>
                      <a:pt x="13" y="14"/>
                    </a:cubicBezTo>
                    <a:lnTo>
                      <a:pt x="0" y="326"/>
                    </a:lnTo>
                    <a:cubicBezTo>
                      <a:pt x="0" y="326"/>
                      <a:pt x="163" y="238"/>
                      <a:pt x="296" y="238"/>
                    </a:cubicBezTo>
                    <a:cubicBezTo>
                      <a:pt x="319" y="238"/>
                      <a:pt x="340" y="240"/>
                      <a:pt x="360" y="246"/>
                    </a:cubicBezTo>
                    <a:cubicBezTo>
                      <a:pt x="377" y="251"/>
                      <a:pt x="397" y="253"/>
                      <a:pt x="421" y="253"/>
                    </a:cubicBezTo>
                    <a:cubicBezTo>
                      <a:pt x="625" y="253"/>
                      <a:pt x="1036" y="89"/>
                      <a:pt x="1036" y="89"/>
                    </a:cubicBezTo>
                    <a:lnTo>
                      <a:pt x="1036" y="89"/>
                    </a:lnTo>
                    <a:cubicBezTo>
                      <a:pt x="1036" y="89"/>
                      <a:pt x="899" y="103"/>
                      <a:pt x="744" y="103"/>
                    </a:cubicBezTo>
                    <a:cubicBezTo>
                      <a:pt x="600" y="103"/>
                      <a:pt x="441" y="91"/>
                      <a:pt x="366" y="43"/>
                    </a:cubicBezTo>
                    <a:cubicBezTo>
                      <a:pt x="311" y="9"/>
                      <a:pt x="234" y="0"/>
                      <a:pt x="1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9"/>
              <p:cNvSpPr/>
              <p:nvPr/>
            </p:nvSpPr>
            <p:spPr>
              <a:xfrm>
                <a:off x="3747450" y="3252325"/>
                <a:ext cx="1350" cy="76675"/>
              </a:xfrm>
              <a:custGeom>
                <a:avLst/>
                <a:gdLst/>
                <a:ahLst/>
                <a:cxnLst/>
                <a:rect l="l" t="t" r="r" b="b"/>
                <a:pathLst>
                  <a:path w="54" h="3067" extrusionOk="0">
                    <a:moveTo>
                      <a:pt x="1" y="0"/>
                    </a:moveTo>
                    <a:lnTo>
                      <a:pt x="1" y="3066"/>
                    </a:lnTo>
                    <a:lnTo>
                      <a:pt x="54" y="3066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9"/>
              <p:cNvSpPr/>
              <p:nvPr/>
            </p:nvSpPr>
            <p:spPr>
              <a:xfrm>
                <a:off x="3614775" y="3143325"/>
                <a:ext cx="90100" cy="170350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6814" extrusionOk="0">
                    <a:moveTo>
                      <a:pt x="1767" y="1"/>
                    </a:moveTo>
                    <a:cubicBezTo>
                      <a:pt x="1760" y="1"/>
                      <a:pt x="1752" y="2"/>
                      <a:pt x="1745" y="3"/>
                    </a:cubicBezTo>
                    <a:cubicBezTo>
                      <a:pt x="1066" y="152"/>
                      <a:pt x="0" y="6813"/>
                      <a:pt x="1634" y="6813"/>
                    </a:cubicBezTo>
                    <a:cubicBezTo>
                      <a:pt x="1646" y="6813"/>
                      <a:pt x="1657" y="6813"/>
                      <a:pt x="1669" y="6812"/>
                    </a:cubicBezTo>
                    <a:cubicBezTo>
                      <a:pt x="3604" y="6704"/>
                      <a:pt x="2452" y="1"/>
                      <a:pt x="17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9"/>
              <p:cNvSpPr/>
              <p:nvPr/>
            </p:nvSpPr>
            <p:spPr>
              <a:xfrm>
                <a:off x="3657075" y="3267500"/>
                <a:ext cx="2025" cy="78250"/>
              </a:xfrm>
              <a:custGeom>
                <a:avLst/>
                <a:gdLst/>
                <a:ahLst/>
                <a:cxnLst/>
                <a:rect l="l" t="t" r="r" b="b"/>
                <a:pathLst>
                  <a:path w="81" h="3130" extrusionOk="0">
                    <a:moveTo>
                      <a:pt x="0" y="0"/>
                    </a:moveTo>
                    <a:lnTo>
                      <a:pt x="0" y="3130"/>
                    </a:lnTo>
                    <a:lnTo>
                      <a:pt x="81" y="313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9"/>
              <p:cNvSpPr/>
              <p:nvPr/>
            </p:nvSpPr>
            <p:spPr>
              <a:xfrm>
                <a:off x="3857100" y="3297450"/>
                <a:ext cx="1900" cy="43100"/>
              </a:xfrm>
              <a:custGeom>
                <a:avLst/>
                <a:gdLst/>
                <a:ahLst/>
                <a:cxnLst/>
                <a:rect l="l" t="t" r="r" b="b"/>
                <a:pathLst>
                  <a:path w="76" h="1724" extrusionOk="0">
                    <a:moveTo>
                      <a:pt x="1" y="0"/>
                    </a:moveTo>
                    <a:lnTo>
                      <a:pt x="1" y="1723"/>
                    </a:lnTo>
                    <a:lnTo>
                      <a:pt x="76" y="1723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9"/>
              <p:cNvSpPr/>
              <p:nvPr/>
            </p:nvSpPr>
            <p:spPr>
              <a:xfrm>
                <a:off x="3807650" y="3291375"/>
                <a:ext cx="2175" cy="42225"/>
              </a:xfrm>
              <a:custGeom>
                <a:avLst/>
                <a:gdLst/>
                <a:ahLst/>
                <a:cxnLst/>
                <a:rect l="l" t="t" r="r" b="b"/>
                <a:pathLst>
                  <a:path w="87" h="1689" extrusionOk="0">
                    <a:moveTo>
                      <a:pt x="6" y="0"/>
                    </a:moveTo>
                    <a:lnTo>
                      <a:pt x="0" y="1689"/>
                    </a:lnTo>
                    <a:lnTo>
                      <a:pt x="81" y="1689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9"/>
              <p:cNvSpPr/>
              <p:nvPr/>
            </p:nvSpPr>
            <p:spPr>
              <a:xfrm>
                <a:off x="3830100" y="3166200"/>
                <a:ext cx="62750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5861" extrusionOk="0">
                    <a:moveTo>
                      <a:pt x="1260" y="1"/>
                    </a:moveTo>
                    <a:cubicBezTo>
                      <a:pt x="145" y="1"/>
                      <a:pt x="1" y="5531"/>
                      <a:pt x="392" y="5684"/>
                    </a:cubicBezTo>
                    <a:cubicBezTo>
                      <a:pt x="665" y="5794"/>
                      <a:pt x="873" y="5861"/>
                      <a:pt x="1108" y="5861"/>
                    </a:cubicBezTo>
                    <a:cubicBezTo>
                      <a:pt x="1291" y="5861"/>
                      <a:pt x="1491" y="5821"/>
                      <a:pt x="1752" y="5729"/>
                    </a:cubicBezTo>
                    <a:cubicBezTo>
                      <a:pt x="2283" y="5545"/>
                      <a:pt x="2510" y="691"/>
                      <a:pt x="1485" y="71"/>
                    </a:cubicBezTo>
                    <a:cubicBezTo>
                      <a:pt x="1406" y="23"/>
                      <a:pt x="1331" y="1"/>
                      <a:pt x="1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9"/>
              <p:cNvSpPr/>
              <p:nvPr/>
            </p:nvSpPr>
            <p:spPr>
              <a:xfrm>
                <a:off x="3779875" y="3125900"/>
                <a:ext cx="63125" cy="180625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7225" extrusionOk="0">
                    <a:moveTo>
                      <a:pt x="1173" y="0"/>
                    </a:moveTo>
                    <a:cubicBezTo>
                      <a:pt x="1168" y="0"/>
                      <a:pt x="1163" y="0"/>
                      <a:pt x="1157" y="0"/>
                    </a:cubicBezTo>
                    <a:cubicBezTo>
                      <a:pt x="1" y="70"/>
                      <a:pt x="133" y="6844"/>
                      <a:pt x="492" y="7023"/>
                    </a:cubicBezTo>
                    <a:cubicBezTo>
                      <a:pt x="741" y="7147"/>
                      <a:pt x="938" y="7224"/>
                      <a:pt x="1164" y="7224"/>
                    </a:cubicBezTo>
                    <a:cubicBezTo>
                      <a:pt x="1363" y="7224"/>
                      <a:pt x="1585" y="7164"/>
                      <a:pt x="1886" y="7023"/>
                    </a:cubicBezTo>
                    <a:cubicBezTo>
                      <a:pt x="2525" y="6725"/>
                      <a:pt x="2316" y="0"/>
                      <a:pt x="11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9"/>
              <p:cNvSpPr/>
              <p:nvPr/>
            </p:nvSpPr>
            <p:spPr>
              <a:xfrm>
                <a:off x="4192950" y="3171800"/>
                <a:ext cx="119100" cy="238625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9545" extrusionOk="0">
                    <a:moveTo>
                      <a:pt x="2009" y="0"/>
                    </a:moveTo>
                    <a:cubicBezTo>
                      <a:pt x="1999" y="0"/>
                      <a:pt x="1991" y="7"/>
                      <a:pt x="1985" y="21"/>
                    </a:cubicBezTo>
                    <a:cubicBezTo>
                      <a:pt x="799" y="2845"/>
                      <a:pt x="1" y="8266"/>
                      <a:pt x="1088" y="9110"/>
                    </a:cubicBezTo>
                    <a:cubicBezTo>
                      <a:pt x="1477" y="9413"/>
                      <a:pt x="1841" y="9544"/>
                      <a:pt x="2176" y="9544"/>
                    </a:cubicBezTo>
                    <a:cubicBezTo>
                      <a:pt x="2698" y="9544"/>
                      <a:pt x="3147" y="9227"/>
                      <a:pt x="3506" y="8752"/>
                    </a:cubicBezTo>
                    <a:cubicBezTo>
                      <a:pt x="4763" y="7102"/>
                      <a:pt x="2333" y="0"/>
                      <a:pt x="2009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9"/>
              <p:cNvSpPr/>
              <p:nvPr/>
            </p:nvSpPr>
            <p:spPr>
              <a:xfrm>
                <a:off x="4176000" y="3295725"/>
                <a:ext cx="5915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2366" h="4743" extrusionOk="0">
                    <a:moveTo>
                      <a:pt x="996" y="1"/>
                    </a:moveTo>
                    <a:cubicBezTo>
                      <a:pt x="991" y="1"/>
                      <a:pt x="987" y="4"/>
                      <a:pt x="984" y="11"/>
                    </a:cubicBezTo>
                    <a:cubicBezTo>
                      <a:pt x="394" y="1411"/>
                      <a:pt x="1" y="4107"/>
                      <a:pt x="540" y="4529"/>
                    </a:cubicBezTo>
                    <a:cubicBezTo>
                      <a:pt x="732" y="4678"/>
                      <a:pt x="912" y="4743"/>
                      <a:pt x="1079" y="4743"/>
                    </a:cubicBezTo>
                    <a:cubicBezTo>
                      <a:pt x="1338" y="4743"/>
                      <a:pt x="1563" y="4586"/>
                      <a:pt x="1742" y="4350"/>
                    </a:cubicBezTo>
                    <a:cubicBezTo>
                      <a:pt x="2366" y="3525"/>
                      <a:pt x="1159" y="1"/>
                      <a:pt x="996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9"/>
              <p:cNvSpPr/>
              <p:nvPr/>
            </p:nvSpPr>
            <p:spPr>
              <a:xfrm>
                <a:off x="4123075" y="3311950"/>
                <a:ext cx="86400" cy="118850"/>
              </a:xfrm>
              <a:custGeom>
                <a:avLst/>
                <a:gdLst/>
                <a:ahLst/>
                <a:cxnLst/>
                <a:rect l="l" t="t" r="r" b="b"/>
                <a:pathLst>
                  <a:path w="3456" h="4754" extrusionOk="0">
                    <a:moveTo>
                      <a:pt x="1360" y="1"/>
                    </a:moveTo>
                    <a:cubicBezTo>
                      <a:pt x="1353" y="1"/>
                      <a:pt x="1347" y="4"/>
                      <a:pt x="1343" y="10"/>
                    </a:cubicBezTo>
                    <a:cubicBezTo>
                      <a:pt x="516" y="1399"/>
                      <a:pt x="1" y="4083"/>
                      <a:pt x="799" y="4523"/>
                    </a:cubicBezTo>
                    <a:cubicBezTo>
                      <a:pt x="1097" y="4684"/>
                      <a:pt x="1372" y="4754"/>
                      <a:pt x="1624" y="4754"/>
                    </a:cubicBezTo>
                    <a:cubicBezTo>
                      <a:pt x="1992" y="4754"/>
                      <a:pt x="2307" y="4604"/>
                      <a:pt x="2558" y="4377"/>
                    </a:cubicBezTo>
                    <a:cubicBezTo>
                      <a:pt x="3456" y="3575"/>
                      <a:pt x="1596" y="1"/>
                      <a:pt x="1360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9"/>
              <p:cNvSpPr/>
              <p:nvPr/>
            </p:nvSpPr>
            <p:spPr>
              <a:xfrm>
                <a:off x="4082300" y="3321575"/>
                <a:ext cx="72325" cy="117850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4714" extrusionOk="0">
                    <a:moveTo>
                      <a:pt x="768" y="1"/>
                    </a:moveTo>
                    <a:cubicBezTo>
                      <a:pt x="761" y="1"/>
                      <a:pt x="756" y="5"/>
                      <a:pt x="753" y="13"/>
                    </a:cubicBezTo>
                    <a:cubicBezTo>
                      <a:pt x="179" y="1471"/>
                      <a:pt x="0" y="4195"/>
                      <a:pt x="723" y="4555"/>
                    </a:cubicBezTo>
                    <a:cubicBezTo>
                      <a:pt x="947" y="4665"/>
                      <a:pt x="1152" y="4714"/>
                      <a:pt x="1337" y="4714"/>
                    </a:cubicBezTo>
                    <a:cubicBezTo>
                      <a:pt x="1703" y="4714"/>
                      <a:pt x="1995" y="4524"/>
                      <a:pt x="2211" y="4248"/>
                    </a:cubicBezTo>
                    <a:cubicBezTo>
                      <a:pt x="2893" y="3363"/>
                      <a:pt x="977" y="1"/>
                      <a:pt x="768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9"/>
              <p:cNvSpPr/>
              <p:nvPr/>
            </p:nvSpPr>
            <p:spPr>
              <a:xfrm>
                <a:off x="4312850" y="3299175"/>
                <a:ext cx="72325" cy="117975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4719" extrusionOk="0">
                    <a:moveTo>
                      <a:pt x="767" y="0"/>
                    </a:moveTo>
                    <a:cubicBezTo>
                      <a:pt x="760" y="0"/>
                      <a:pt x="755" y="4"/>
                      <a:pt x="752" y="12"/>
                    </a:cubicBezTo>
                    <a:cubicBezTo>
                      <a:pt x="179" y="1475"/>
                      <a:pt x="0" y="4201"/>
                      <a:pt x="729" y="4559"/>
                    </a:cubicBezTo>
                    <a:cubicBezTo>
                      <a:pt x="952" y="4670"/>
                      <a:pt x="1157" y="4718"/>
                      <a:pt x="1342" y="4718"/>
                    </a:cubicBezTo>
                    <a:cubicBezTo>
                      <a:pt x="1708" y="4718"/>
                      <a:pt x="1998" y="4527"/>
                      <a:pt x="2209" y="4247"/>
                    </a:cubicBezTo>
                    <a:cubicBezTo>
                      <a:pt x="2893" y="3363"/>
                      <a:pt x="978" y="0"/>
                      <a:pt x="767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>
                <a:off x="4346375" y="3308700"/>
                <a:ext cx="75825" cy="115775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4631" extrusionOk="0">
                    <a:moveTo>
                      <a:pt x="2277" y="1"/>
                    </a:moveTo>
                    <a:cubicBezTo>
                      <a:pt x="2272" y="1"/>
                      <a:pt x="2268" y="3"/>
                      <a:pt x="2264" y="7"/>
                    </a:cubicBezTo>
                    <a:cubicBezTo>
                      <a:pt x="1181" y="1147"/>
                      <a:pt x="1" y="3599"/>
                      <a:pt x="545" y="4189"/>
                    </a:cubicBezTo>
                    <a:cubicBezTo>
                      <a:pt x="834" y="4504"/>
                      <a:pt x="1137" y="4631"/>
                      <a:pt x="1429" y="4631"/>
                    </a:cubicBezTo>
                    <a:cubicBezTo>
                      <a:pt x="1648" y="4631"/>
                      <a:pt x="1860" y="4560"/>
                      <a:pt x="2056" y="4445"/>
                    </a:cubicBezTo>
                    <a:cubicBezTo>
                      <a:pt x="3032" y="3874"/>
                      <a:pt x="2470" y="1"/>
                      <a:pt x="2277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9"/>
              <p:cNvSpPr/>
              <p:nvPr/>
            </p:nvSpPr>
            <p:spPr>
              <a:xfrm>
                <a:off x="4384875" y="3319325"/>
                <a:ext cx="77150" cy="141025"/>
              </a:xfrm>
              <a:custGeom>
                <a:avLst/>
                <a:gdLst/>
                <a:ahLst/>
                <a:cxnLst/>
                <a:rect l="l" t="t" r="r" b="b"/>
                <a:pathLst>
                  <a:path w="3086" h="5641" extrusionOk="0">
                    <a:moveTo>
                      <a:pt x="2584" y="1"/>
                    </a:moveTo>
                    <a:cubicBezTo>
                      <a:pt x="2579" y="1"/>
                      <a:pt x="2574" y="4"/>
                      <a:pt x="2569" y="10"/>
                    </a:cubicBezTo>
                    <a:cubicBezTo>
                      <a:pt x="1383" y="1462"/>
                      <a:pt x="0" y="4499"/>
                      <a:pt x="521" y="5176"/>
                    </a:cubicBezTo>
                    <a:cubicBezTo>
                      <a:pt x="774" y="5507"/>
                      <a:pt x="1051" y="5641"/>
                      <a:pt x="1329" y="5641"/>
                    </a:cubicBezTo>
                    <a:cubicBezTo>
                      <a:pt x="1573" y="5641"/>
                      <a:pt x="1816" y="5538"/>
                      <a:pt x="2043" y="5374"/>
                    </a:cubicBezTo>
                    <a:cubicBezTo>
                      <a:pt x="3086" y="4611"/>
                      <a:pt x="2781" y="1"/>
                      <a:pt x="2584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9"/>
              <p:cNvSpPr/>
              <p:nvPr/>
            </p:nvSpPr>
            <p:spPr>
              <a:xfrm>
                <a:off x="4268000" y="3210550"/>
                <a:ext cx="76450" cy="205075"/>
              </a:xfrm>
              <a:custGeom>
                <a:avLst/>
                <a:gdLst/>
                <a:ahLst/>
                <a:cxnLst/>
                <a:rect l="l" t="t" r="r" b="b"/>
                <a:pathLst>
                  <a:path w="3058" h="8203" extrusionOk="0">
                    <a:moveTo>
                      <a:pt x="2186" y="1"/>
                    </a:moveTo>
                    <a:cubicBezTo>
                      <a:pt x="2181" y="1"/>
                      <a:pt x="2175" y="6"/>
                      <a:pt x="2171" y="16"/>
                    </a:cubicBezTo>
                    <a:cubicBezTo>
                      <a:pt x="1117" y="2296"/>
                      <a:pt x="0" y="6843"/>
                      <a:pt x="574" y="7699"/>
                    </a:cubicBezTo>
                    <a:cubicBezTo>
                      <a:pt x="809" y="8054"/>
                      <a:pt x="1053" y="8203"/>
                      <a:pt x="1291" y="8203"/>
                    </a:cubicBezTo>
                    <a:cubicBezTo>
                      <a:pt x="1574" y="8203"/>
                      <a:pt x="1850" y="7993"/>
                      <a:pt x="2094" y="7670"/>
                    </a:cubicBezTo>
                    <a:cubicBezTo>
                      <a:pt x="3057" y="6394"/>
                      <a:pt x="2384" y="1"/>
                      <a:pt x="2186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9"/>
              <p:cNvSpPr/>
              <p:nvPr/>
            </p:nvSpPr>
            <p:spPr>
              <a:xfrm>
                <a:off x="4090325" y="3238200"/>
                <a:ext cx="90125" cy="170500"/>
              </a:xfrm>
              <a:custGeom>
                <a:avLst/>
                <a:gdLst/>
                <a:ahLst/>
                <a:cxnLst/>
                <a:rect l="l" t="t" r="r" b="b"/>
                <a:pathLst>
                  <a:path w="3605" h="6820" extrusionOk="0">
                    <a:moveTo>
                      <a:pt x="1767" y="1"/>
                    </a:moveTo>
                    <a:cubicBezTo>
                      <a:pt x="1759" y="1"/>
                      <a:pt x="1752" y="1"/>
                      <a:pt x="1745" y="3"/>
                    </a:cubicBezTo>
                    <a:cubicBezTo>
                      <a:pt x="1067" y="153"/>
                      <a:pt x="0" y="6820"/>
                      <a:pt x="1635" y="6820"/>
                    </a:cubicBezTo>
                    <a:cubicBezTo>
                      <a:pt x="1646" y="6820"/>
                      <a:pt x="1657" y="6820"/>
                      <a:pt x="1669" y="6819"/>
                    </a:cubicBezTo>
                    <a:cubicBezTo>
                      <a:pt x="3605" y="6711"/>
                      <a:pt x="2452" y="1"/>
                      <a:pt x="1767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9"/>
              <p:cNvSpPr/>
              <p:nvPr/>
            </p:nvSpPr>
            <p:spPr>
              <a:xfrm>
                <a:off x="4184550" y="3350650"/>
                <a:ext cx="5500" cy="7842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3137" extrusionOk="0">
                    <a:moveTo>
                      <a:pt x="1" y="1"/>
                    </a:moveTo>
                    <a:lnTo>
                      <a:pt x="1" y="3136"/>
                    </a:lnTo>
                    <a:lnTo>
                      <a:pt x="220" y="3136"/>
                    </a:lnTo>
                    <a:lnTo>
                      <a:pt x="220" y="1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9"/>
              <p:cNvSpPr/>
              <p:nvPr/>
            </p:nvSpPr>
            <p:spPr>
              <a:xfrm>
                <a:off x="4133775" y="3361350"/>
                <a:ext cx="5675" cy="78275"/>
              </a:xfrm>
              <a:custGeom>
                <a:avLst/>
                <a:gdLst/>
                <a:ahLst/>
                <a:cxnLst/>
                <a:rect l="l" t="t" r="r" b="b"/>
                <a:pathLst>
                  <a:path w="227" h="3131" extrusionOk="0">
                    <a:moveTo>
                      <a:pt x="0" y="1"/>
                    </a:moveTo>
                    <a:lnTo>
                      <a:pt x="0" y="3130"/>
                    </a:lnTo>
                    <a:lnTo>
                      <a:pt x="227" y="3130"/>
                    </a:lnTo>
                    <a:lnTo>
                      <a:pt x="227" y="1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9"/>
              <p:cNvSpPr/>
              <p:nvPr/>
            </p:nvSpPr>
            <p:spPr>
              <a:xfrm>
                <a:off x="4385025" y="3358200"/>
                <a:ext cx="595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1729" extrusionOk="0">
                    <a:moveTo>
                      <a:pt x="93" y="0"/>
                    </a:moveTo>
                    <a:lnTo>
                      <a:pt x="0" y="1723"/>
                    </a:lnTo>
                    <a:lnTo>
                      <a:pt x="144" y="1729"/>
                    </a:lnTo>
                    <a:lnTo>
                      <a:pt x="237" y="11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9"/>
              <p:cNvSpPr/>
              <p:nvPr/>
            </p:nvSpPr>
            <p:spPr>
              <a:xfrm>
                <a:off x="4338150" y="3367750"/>
                <a:ext cx="5825" cy="4340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736" extrusionOk="0">
                    <a:moveTo>
                      <a:pt x="87" y="0"/>
                    </a:moveTo>
                    <a:lnTo>
                      <a:pt x="1" y="1723"/>
                    </a:lnTo>
                    <a:lnTo>
                      <a:pt x="139" y="1736"/>
                    </a:lnTo>
                    <a:lnTo>
                      <a:pt x="232" y="11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9"/>
              <p:cNvSpPr/>
              <p:nvPr/>
            </p:nvSpPr>
            <p:spPr>
              <a:xfrm>
                <a:off x="4287375" y="3361350"/>
                <a:ext cx="582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737" extrusionOk="0">
                    <a:moveTo>
                      <a:pt x="88" y="1"/>
                    </a:moveTo>
                    <a:lnTo>
                      <a:pt x="0" y="1725"/>
                    </a:lnTo>
                    <a:lnTo>
                      <a:pt x="139" y="1736"/>
                    </a:lnTo>
                    <a:lnTo>
                      <a:pt x="232" y="13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9"/>
              <p:cNvSpPr/>
              <p:nvPr/>
            </p:nvSpPr>
            <p:spPr>
              <a:xfrm>
                <a:off x="4121150" y="3169750"/>
                <a:ext cx="114350" cy="215600"/>
              </a:xfrm>
              <a:custGeom>
                <a:avLst/>
                <a:gdLst/>
                <a:ahLst/>
                <a:cxnLst/>
                <a:rect l="l" t="t" r="r" b="b"/>
                <a:pathLst>
                  <a:path w="4574" h="8624" extrusionOk="0">
                    <a:moveTo>
                      <a:pt x="2595" y="0"/>
                    </a:moveTo>
                    <a:cubicBezTo>
                      <a:pt x="1" y="0"/>
                      <a:pt x="1496" y="8623"/>
                      <a:pt x="2517" y="8623"/>
                    </a:cubicBezTo>
                    <a:cubicBezTo>
                      <a:pt x="2529" y="8623"/>
                      <a:pt x="2541" y="8622"/>
                      <a:pt x="2553" y="8620"/>
                    </a:cubicBezTo>
                    <a:cubicBezTo>
                      <a:pt x="3815" y="8364"/>
                      <a:pt x="4573" y="4685"/>
                      <a:pt x="4504" y="3644"/>
                    </a:cubicBezTo>
                    <a:cubicBezTo>
                      <a:pt x="4382" y="1833"/>
                      <a:pt x="3370" y="103"/>
                      <a:pt x="2796" y="17"/>
                    </a:cubicBezTo>
                    <a:cubicBezTo>
                      <a:pt x="2726" y="6"/>
                      <a:pt x="2659" y="0"/>
                      <a:pt x="2595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9"/>
              <p:cNvSpPr/>
              <p:nvPr/>
            </p:nvSpPr>
            <p:spPr>
              <a:xfrm>
                <a:off x="4352850" y="3193600"/>
                <a:ext cx="79650" cy="176375"/>
              </a:xfrm>
              <a:custGeom>
                <a:avLst/>
                <a:gdLst/>
                <a:ahLst/>
                <a:cxnLst/>
                <a:rect l="l" t="t" r="r" b="b"/>
                <a:pathLst>
                  <a:path w="3186" h="7055" extrusionOk="0">
                    <a:moveTo>
                      <a:pt x="1588" y="1"/>
                    </a:moveTo>
                    <a:cubicBezTo>
                      <a:pt x="164" y="1"/>
                      <a:pt x="0" y="6653"/>
                      <a:pt x="500" y="6844"/>
                    </a:cubicBezTo>
                    <a:cubicBezTo>
                      <a:pt x="853" y="6975"/>
                      <a:pt x="1120" y="7054"/>
                      <a:pt x="1423" y="7054"/>
                    </a:cubicBezTo>
                    <a:cubicBezTo>
                      <a:pt x="1655" y="7054"/>
                      <a:pt x="1909" y="7008"/>
                      <a:pt x="2241" y="6902"/>
                    </a:cubicBezTo>
                    <a:cubicBezTo>
                      <a:pt x="2913" y="6681"/>
                      <a:pt x="3185" y="839"/>
                      <a:pt x="1877" y="86"/>
                    </a:cubicBezTo>
                    <a:cubicBezTo>
                      <a:pt x="1775" y="28"/>
                      <a:pt x="1679" y="1"/>
                      <a:pt x="1588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9"/>
              <p:cNvSpPr/>
              <p:nvPr/>
            </p:nvSpPr>
            <p:spPr>
              <a:xfrm>
                <a:off x="4311150" y="3236350"/>
                <a:ext cx="62750" cy="146475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5859" extrusionOk="0">
                    <a:moveTo>
                      <a:pt x="1260" y="1"/>
                    </a:moveTo>
                    <a:cubicBezTo>
                      <a:pt x="140" y="1"/>
                      <a:pt x="0" y="5531"/>
                      <a:pt x="386" y="5684"/>
                    </a:cubicBezTo>
                    <a:cubicBezTo>
                      <a:pt x="662" y="5794"/>
                      <a:pt x="870" y="5859"/>
                      <a:pt x="1104" y="5859"/>
                    </a:cubicBezTo>
                    <a:cubicBezTo>
                      <a:pt x="1288" y="5859"/>
                      <a:pt x="1489" y="5819"/>
                      <a:pt x="1751" y="5730"/>
                    </a:cubicBezTo>
                    <a:cubicBezTo>
                      <a:pt x="2277" y="5545"/>
                      <a:pt x="2509" y="691"/>
                      <a:pt x="1486" y="71"/>
                    </a:cubicBezTo>
                    <a:cubicBezTo>
                      <a:pt x="1406" y="24"/>
                      <a:pt x="1331" y="1"/>
                      <a:pt x="1260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9"/>
              <p:cNvSpPr/>
              <p:nvPr/>
            </p:nvSpPr>
            <p:spPr>
              <a:xfrm>
                <a:off x="4260775" y="3196050"/>
                <a:ext cx="63175" cy="180475"/>
              </a:xfrm>
              <a:custGeom>
                <a:avLst/>
                <a:gdLst/>
                <a:ahLst/>
                <a:cxnLst/>
                <a:rect l="l" t="t" r="r" b="b"/>
                <a:pathLst>
                  <a:path w="2527" h="7219" extrusionOk="0">
                    <a:moveTo>
                      <a:pt x="1173" y="0"/>
                    </a:moveTo>
                    <a:cubicBezTo>
                      <a:pt x="1168" y="0"/>
                      <a:pt x="1163" y="0"/>
                      <a:pt x="1157" y="1"/>
                    </a:cubicBezTo>
                    <a:cubicBezTo>
                      <a:pt x="1" y="70"/>
                      <a:pt x="134" y="6844"/>
                      <a:pt x="498" y="7018"/>
                    </a:cubicBezTo>
                    <a:cubicBezTo>
                      <a:pt x="747" y="7141"/>
                      <a:pt x="945" y="7219"/>
                      <a:pt x="1171" y="7219"/>
                    </a:cubicBezTo>
                    <a:cubicBezTo>
                      <a:pt x="1370" y="7219"/>
                      <a:pt x="1592" y="7159"/>
                      <a:pt x="1892" y="7018"/>
                    </a:cubicBezTo>
                    <a:cubicBezTo>
                      <a:pt x="2526" y="6718"/>
                      <a:pt x="2316" y="0"/>
                      <a:pt x="1173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9"/>
              <p:cNvSpPr/>
              <p:nvPr/>
            </p:nvSpPr>
            <p:spPr>
              <a:xfrm>
                <a:off x="4671800" y="3182250"/>
                <a:ext cx="117425" cy="200775"/>
              </a:xfrm>
              <a:custGeom>
                <a:avLst/>
                <a:gdLst/>
                <a:ahLst/>
                <a:cxnLst/>
                <a:rect l="l" t="t" r="r" b="b"/>
                <a:pathLst>
                  <a:path w="4697" h="8031" extrusionOk="0">
                    <a:moveTo>
                      <a:pt x="1594" y="1"/>
                    </a:moveTo>
                    <a:cubicBezTo>
                      <a:pt x="1583" y="1"/>
                      <a:pt x="1575" y="7"/>
                      <a:pt x="1570" y="19"/>
                    </a:cubicBezTo>
                    <a:cubicBezTo>
                      <a:pt x="528" y="2444"/>
                      <a:pt x="1" y="7044"/>
                      <a:pt x="1130" y="7709"/>
                    </a:cubicBezTo>
                    <a:cubicBezTo>
                      <a:pt x="1506" y="7933"/>
                      <a:pt x="1854" y="8031"/>
                      <a:pt x="2170" y="8031"/>
                    </a:cubicBezTo>
                    <a:cubicBezTo>
                      <a:pt x="2720" y="8031"/>
                      <a:pt x="3176" y="7737"/>
                      <a:pt x="3525" y="7303"/>
                    </a:cubicBezTo>
                    <a:cubicBezTo>
                      <a:pt x="4696" y="5863"/>
                      <a:pt x="1921" y="1"/>
                      <a:pt x="1594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9"/>
              <p:cNvSpPr/>
              <p:nvPr/>
            </p:nvSpPr>
            <p:spPr>
              <a:xfrm>
                <a:off x="4655900" y="3288375"/>
                <a:ext cx="58300" cy="99775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3991" extrusionOk="0">
                    <a:moveTo>
                      <a:pt x="787" y="0"/>
                    </a:moveTo>
                    <a:cubicBezTo>
                      <a:pt x="782" y="0"/>
                      <a:pt x="778" y="3"/>
                      <a:pt x="776" y="9"/>
                    </a:cubicBezTo>
                    <a:cubicBezTo>
                      <a:pt x="262" y="1219"/>
                      <a:pt x="1" y="3499"/>
                      <a:pt x="556" y="3835"/>
                    </a:cubicBezTo>
                    <a:cubicBezTo>
                      <a:pt x="743" y="3943"/>
                      <a:pt x="916" y="3991"/>
                      <a:pt x="1072" y="3991"/>
                    </a:cubicBezTo>
                    <a:cubicBezTo>
                      <a:pt x="1348" y="3991"/>
                      <a:pt x="1575" y="3845"/>
                      <a:pt x="1747" y="3632"/>
                    </a:cubicBezTo>
                    <a:cubicBezTo>
                      <a:pt x="2332" y="2913"/>
                      <a:pt x="952" y="0"/>
                      <a:pt x="787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9"/>
              <p:cNvSpPr/>
              <p:nvPr/>
            </p:nvSpPr>
            <p:spPr>
              <a:xfrm>
                <a:off x="4603850" y="3303850"/>
                <a:ext cx="85525" cy="99875"/>
              </a:xfrm>
              <a:custGeom>
                <a:avLst/>
                <a:gdLst/>
                <a:ahLst/>
                <a:cxnLst/>
                <a:rect l="l" t="t" r="r" b="b"/>
                <a:pathLst>
                  <a:path w="3421" h="3995" extrusionOk="0">
                    <a:moveTo>
                      <a:pt x="1152" y="1"/>
                    </a:moveTo>
                    <a:cubicBezTo>
                      <a:pt x="1144" y="1"/>
                      <a:pt x="1138" y="4"/>
                      <a:pt x="1134" y="10"/>
                    </a:cubicBezTo>
                    <a:cubicBezTo>
                      <a:pt x="376" y="1213"/>
                      <a:pt x="0" y="3499"/>
                      <a:pt x="822" y="3833"/>
                    </a:cubicBezTo>
                    <a:cubicBezTo>
                      <a:pt x="1098" y="3946"/>
                      <a:pt x="1352" y="3995"/>
                      <a:pt x="1584" y="3995"/>
                    </a:cubicBezTo>
                    <a:cubicBezTo>
                      <a:pt x="1984" y="3995"/>
                      <a:pt x="2316" y="3850"/>
                      <a:pt x="2569" y="3638"/>
                    </a:cubicBezTo>
                    <a:cubicBezTo>
                      <a:pt x="3421" y="2926"/>
                      <a:pt x="1392" y="1"/>
                      <a:pt x="1152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9"/>
              <p:cNvSpPr/>
              <p:nvPr/>
            </p:nvSpPr>
            <p:spPr>
              <a:xfrm>
                <a:off x="4563650" y="3314375"/>
                <a:ext cx="71175" cy="98750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950" extrusionOk="0">
                    <a:moveTo>
                      <a:pt x="554" y="0"/>
                    </a:moveTo>
                    <a:cubicBezTo>
                      <a:pt x="546" y="0"/>
                      <a:pt x="541" y="3"/>
                      <a:pt x="538" y="11"/>
                    </a:cubicBezTo>
                    <a:cubicBezTo>
                      <a:pt x="46" y="1260"/>
                      <a:pt x="0" y="3569"/>
                      <a:pt x="746" y="3841"/>
                    </a:cubicBezTo>
                    <a:cubicBezTo>
                      <a:pt x="950" y="3917"/>
                      <a:pt x="1138" y="3950"/>
                      <a:pt x="1307" y="3950"/>
                    </a:cubicBezTo>
                    <a:cubicBezTo>
                      <a:pt x="1700" y="3950"/>
                      <a:pt x="2000" y="3771"/>
                      <a:pt x="2209" y="3517"/>
                    </a:cubicBezTo>
                    <a:cubicBezTo>
                      <a:pt x="2846" y="2740"/>
                      <a:pt x="776" y="0"/>
                      <a:pt x="554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9"/>
              <p:cNvSpPr/>
              <p:nvPr/>
            </p:nvSpPr>
            <p:spPr>
              <a:xfrm>
                <a:off x="4792875" y="3285725"/>
                <a:ext cx="71225" cy="98775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3951" extrusionOk="0">
                    <a:moveTo>
                      <a:pt x="554" y="1"/>
                    </a:moveTo>
                    <a:cubicBezTo>
                      <a:pt x="546" y="1"/>
                      <a:pt x="541" y="4"/>
                      <a:pt x="538" y="11"/>
                    </a:cubicBezTo>
                    <a:cubicBezTo>
                      <a:pt x="41" y="1268"/>
                      <a:pt x="1" y="3570"/>
                      <a:pt x="741" y="3842"/>
                    </a:cubicBezTo>
                    <a:cubicBezTo>
                      <a:pt x="947" y="3917"/>
                      <a:pt x="1135" y="3950"/>
                      <a:pt x="1306" y="3950"/>
                    </a:cubicBezTo>
                    <a:cubicBezTo>
                      <a:pt x="1701" y="3950"/>
                      <a:pt x="2001" y="3772"/>
                      <a:pt x="2211" y="3517"/>
                    </a:cubicBezTo>
                    <a:cubicBezTo>
                      <a:pt x="2848" y="2741"/>
                      <a:pt x="771" y="1"/>
                      <a:pt x="554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9"/>
              <p:cNvSpPr/>
              <p:nvPr/>
            </p:nvSpPr>
            <p:spPr>
              <a:xfrm>
                <a:off x="4826125" y="3290625"/>
                <a:ext cx="75950" cy="98450"/>
              </a:xfrm>
              <a:custGeom>
                <a:avLst/>
                <a:gdLst/>
                <a:ahLst/>
                <a:cxnLst/>
                <a:rect l="l" t="t" r="r" b="b"/>
                <a:pathLst>
                  <a:path w="3038" h="3938" extrusionOk="0">
                    <a:moveTo>
                      <a:pt x="2086" y="1"/>
                    </a:moveTo>
                    <a:cubicBezTo>
                      <a:pt x="2081" y="1"/>
                      <a:pt x="2077" y="3"/>
                      <a:pt x="2073" y="7"/>
                    </a:cubicBezTo>
                    <a:cubicBezTo>
                      <a:pt x="1055" y="1013"/>
                      <a:pt x="1" y="3131"/>
                      <a:pt x="574" y="3606"/>
                    </a:cubicBezTo>
                    <a:cubicBezTo>
                      <a:pt x="858" y="3842"/>
                      <a:pt x="1148" y="3938"/>
                      <a:pt x="1424" y="3938"/>
                    </a:cubicBezTo>
                    <a:cubicBezTo>
                      <a:pt x="1661" y="3938"/>
                      <a:pt x="1887" y="3868"/>
                      <a:pt x="2089" y="3756"/>
                    </a:cubicBezTo>
                    <a:cubicBezTo>
                      <a:pt x="3038" y="3230"/>
                      <a:pt x="2285" y="1"/>
                      <a:pt x="2086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9"/>
              <p:cNvSpPr/>
              <p:nvPr/>
            </p:nvSpPr>
            <p:spPr>
              <a:xfrm>
                <a:off x="4866200" y="3297675"/>
                <a:ext cx="77200" cy="120150"/>
              </a:xfrm>
              <a:custGeom>
                <a:avLst/>
                <a:gdLst/>
                <a:ahLst/>
                <a:cxnLst/>
                <a:rect l="l" t="t" r="r" b="b"/>
                <a:pathLst>
                  <a:path w="3088" h="4806" extrusionOk="0">
                    <a:moveTo>
                      <a:pt x="2353" y="0"/>
                    </a:moveTo>
                    <a:cubicBezTo>
                      <a:pt x="2348" y="0"/>
                      <a:pt x="2343" y="3"/>
                      <a:pt x="2338" y="8"/>
                    </a:cubicBezTo>
                    <a:cubicBezTo>
                      <a:pt x="1228" y="1281"/>
                      <a:pt x="0" y="3896"/>
                      <a:pt x="550" y="4446"/>
                    </a:cubicBezTo>
                    <a:cubicBezTo>
                      <a:pt x="806" y="4701"/>
                      <a:pt x="1076" y="4805"/>
                      <a:pt x="1341" y="4805"/>
                    </a:cubicBezTo>
                    <a:cubicBezTo>
                      <a:pt x="1599" y="4805"/>
                      <a:pt x="1852" y="4706"/>
                      <a:pt x="2083" y="4550"/>
                    </a:cubicBezTo>
                    <a:cubicBezTo>
                      <a:pt x="3087" y="3862"/>
                      <a:pt x="2552" y="0"/>
                      <a:pt x="2353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9"/>
              <p:cNvSpPr/>
              <p:nvPr/>
            </p:nvSpPr>
            <p:spPr>
              <a:xfrm>
                <a:off x="4985525" y="3280475"/>
                <a:ext cx="7357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4938" extrusionOk="0">
                    <a:moveTo>
                      <a:pt x="1134" y="0"/>
                    </a:moveTo>
                    <a:cubicBezTo>
                      <a:pt x="1127" y="0"/>
                      <a:pt x="1121" y="4"/>
                      <a:pt x="1117" y="13"/>
                    </a:cubicBezTo>
                    <a:cubicBezTo>
                      <a:pt x="423" y="1558"/>
                      <a:pt x="1" y="4416"/>
                      <a:pt x="690" y="4781"/>
                    </a:cubicBezTo>
                    <a:cubicBezTo>
                      <a:pt x="894" y="4890"/>
                      <a:pt x="1086" y="4937"/>
                      <a:pt x="1264" y="4937"/>
                    </a:cubicBezTo>
                    <a:cubicBezTo>
                      <a:pt x="1635" y="4937"/>
                      <a:pt x="1946" y="4730"/>
                      <a:pt x="2188" y="4434"/>
                    </a:cubicBezTo>
                    <a:cubicBezTo>
                      <a:pt x="2942" y="3494"/>
                      <a:pt x="1344" y="0"/>
                      <a:pt x="1134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9"/>
              <p:cNvSpPr/>
              <p:nvPr/>
            </p:nvSpPr>
            <p:spPr>
              <a:xfrm>
                <a:off x="4747025" y="3211450"/>
                <a:ext cx="75725" cy="173675"/>
              </a:xfrm>
              <a:custGeom>
                <a:avLst/>
                <a:gdLst/>
                <a:ahLst/>
                <a:cxnLst/>
                <a:rect l="l" t="t" r="r" b="b"/>
                <a:pathLst>
                  <a:path w="3029" h="6947" extrusionOk="0">
                    <a:moveTo>
                      <a:pt x="1832" y="1"/>
                    </a:moveTo>
                    <a:cubicBezTo>
                      <a:pt x="1826" y="1"/>
                      <a:pt x="1821" y="6"/>
                      <a:pt x="1817" y="15"/>
                    </a:cubicBezTo>
                    <a:cubicBezTo>
                      <a:pt x="886" y="1976"/>
                      <a:pt x="1" y="5858"/>
                      <a:pt x="609" y="6552"/>
                    </a:cubicBezTo>
                    <a:cubicBezTo>
                      <a:pt x="855" y="6829"/>
                      <a:pt x="1097" y="6946"/>
                      <a:pt x="1327" y="6946"/>
                    </a:cubicBezTo>
                    <a:cubicBezTo>
                      <a:pt x="1620" y="6946"/>
                      <a:pt x="1892" y="6755"/>
                      <a:pt x="2129" y="6460"/>
                    </a:cubicBezTo>
                    <a:cubicBezTo>
                      <a:pt x="3029" y="5347"/>
                      <a:pt x="2033" y="1"/>
                      <a:pt x="1832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9"/>
              <p:cNvSpPr/>
              <p:nvPr/>
            </p:nvSpPr>
            <p:spPr>
              <a:xfrm>
                <a:off x="4571200" y="3242825"/>
                <a:ext cx="89275" cy="143650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5746" extrusionOk="0">
                    <a:moveTo>
                      <a:pt x="1409" y="1"/>
                    </a:moveTo>
                    <a:cubicBezTo>
                      <a:pt x="1400" y="1"/>
                      <a:pt x="1390" y="2"/>
                      <a:pt x="1381" y="4"/>
                    </a:cubicBezTo>
                    <a:cubicBezTo>
                      <a:pt x="719" y="158"/>
                      <a:pt x="0" y="5746"/>
                      <a:pt x="1590" y="5746"/>
                    </a:cubicBezTo>
                    <a:cubicBezTo>
                      <a:pt x="1610" y="5746"/>
                      <a:pt x="1632" y="5745"/>
                      <a:pt x="1653" y="5743"/>
                    </a:cubicBezTo>
                    <a:cubicBezTo>
                      <a:pt x="3571" y="5571"/>
                      <a:pt x="2100" y="1"/>
                      <a:pt x="1409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9"/>
              <p:cNvSpPr/>
              <p:nvPr/>
            </p:nvSpPr>
            <p:spPr>
              <a:xfrm>
                <a:off x="4661975" y="3335175"/>
                <a:ext cx="9575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645" extrusionOk="0">
                    <a:moveTo>
                      <a:pt x="227" y="1"/>
                    </a:moveTo>
                    <a:lnTo>
                      <a:pt x="1" y="6"/>
                    </a:lnTo>
                    <a:lnTo>
                      <a:pt x="158" y="2644"/>
                    </a:lnTo>
                    <a:lnTo>
                      <a:pt x="383" y="2639"/>
                    </a:lnTo>
                    <a:lnTo>
                      <a:pt x="227" y="1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9"/>
              <p:cNvSpPr/>
              <p:nvPr/>
            </p:nvSpPr>
            <p:spPr>
              <a:xfrm>
                <a:off x="4611925" y="3346175"/>
                <a:ext cx="9575" cy="6625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650" extrusionOk="0">
                    <a:moveTo>
                      <a:pt x="221" y="1"/>
                    </a:moveTo>
                    <a:lnTo>
                      <a:pt x="1" y="12"/>
                    </a:lnTo>
                    <a:lnTo>
                      <a:pt x="157" y="2650"/>
                    </a:lnTo>
                    <a:lnTo>
                      <a:pt x="382" y="2639"/>
                    </a:lnTo>
                    <a:lnTo>
                      <a:pt x="221" y="1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9"/>
              <p:cNvSpPr/>
              <p:nvPr/>
            </p:nvSpPr>
            <p:spPr>
              <a:xfrm>
                <a:off x="4864775" y="3333025"/>
                <a:ext cx="3775" cy="36475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459" extrusionOk="0">
                    <a:moveTo>
                      <a:pt x="6" y="1"/>
                    </a:moveTo>
                    <a:lnTo>
                      <a:pt x="0" y="1458"/>
                    </a:lnTo>
                    <a:lnTo>
                      <a:pt x="145" y="1458"/>
                    </a:lnTo>
                    <a:lnTo>
                      <a:pt x="150" y="6"/>
                    </a:ln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9"/>
              <p:cNvSpPr/>
              <p:nvPr/>
            </p:nvSpPr>
            <p:spPr>
              <a:xfrm>
                <a:off x="4818325" y="3343125"/>
                <a:ext cx="3800" cy="3647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59" extrusionOk="0">
                    <a:moveTo>
                      <a:pt x="6" y="1"/>
                    </a:moveTo>
                    <a:lnTo>
                      <a:pt x="0" y="1453"/>
                    </a:lnTo>
                    <a:lnTo>
                      <a:pt x="145" y="1459"/>
                    </a:ln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9"/>
              <p:cNvSpPr/>
              <p:nvPr/>
            </p:nvSpPr>
            <p:spPr>
              <a:xfrm>
                <a:off x="4767425" y="3339800"/>
                <a:ext cx="3650" cy="3647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459" extrusionOk="0">
                    <a:moveTo>
                      <a:pt x="1" y="0"/>
                    </a:moveTo>
                    <a:lnTo>
                      <a:pt x="1" y="1458"/>
                    </a:lnTo>
                    <a:lnTo>
                      <a:pt x="140" y="1458"/>
                    </a:lnTo>
                    <a:lnTo>
                      <a:pt x="145" y="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9"/>
              <p:cNvSpPr/>
              <p:nvPr/>
            </p:nvSpPr>
            <p:spPr>
              <a:xfrm>
                <a:off x="4589050" y="3182875"/>
                <a:ext cx="120550" cy="181675"/>
              </a:xfrm>
              <a:custGeom>
                <a:avLst/>
                <a:gdLst/>
                <a:ahLst/>
                <a:cxnLst/>
                <a:rect l="l" t="t" r="r" b="b"/>
                <a:pathLst>
                  <a:path w="4822" h="7267" extrusionOk="0">
                    <a:moveTo>
                      <a:pt x="2672" y="0"/>
                    </a:moveTo>
                    <a:cubicBezTo>
                      <a:pt x="0" y="0"/>
                      <a:pt x="1929" y="7267"/>
                      <a:pt x="2960" y="7267"/>
                    </a:cubicBezTo>
                    <a:cubicBezTo>
                      <a:pt x="2975" y="7267"/>
                      <a:pt x="2990" y="7265"/>
                      <a:pt x="3005" y="7262"/>
                    </a:cubicBezTo>
                    <a:cubicBezTo>
                      <a:pt x="4255" y="6990"/>
                      <a:pt x="4821" y="3866"/>
                      <a:pt x="4699" y="2987"/>
                    </a:cubicBezTo>
                    <a:cubicBezTo>
                      <a:pt x="4491" y="1470"/>
                      <a:pt x="3393" y="58"/>
                      <a:pt x="2814" y="7"/>
                    </a:cubicBezTo>
                    <a:cubicBezTo>
                      <a:pt x="2765" y="3"/>
                      <a:pt x="2718" y="0"/>
                      <a:pt x="2672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9"/>
              <p:cNvSpPr/>
              <p:nvPr/>
            </p:nvSpPr>
            <p:spPr>
              <a:xfrm>
                <a:off x="4826200" y="3194225"/>
                <a:ext cx="77050" cy="148750"/>
              </a:xfrm>
              <a:custGeom>
                <a:avLst/>
                <a:gdLst/>
                <a:ahLst/>
                <a:cxnLst/>
                <a:rect l="l" t="t" r="r" b="b"/>
                <a:pathLst>
                  <a:path w="3082" h="5950" extrusionOk="0">
                    <a:moveTo>
                      <a:pt x="1445" y="0"/>
                    </a:moveTo>
                    <a:cubicBezTo>
                      <a:pt x="0" y="0"/>
                      <a:pt x="172" y="5670"/>
                      <a:pt x="681" y="5807"/>
                    </a:cubicBezTo>
                    <a:cubicBezTo>
                      <a:pt x="1005" y="5895"/>
                      <a:pt x="1258" y="5949"/>
                      <a:pt x="1526" y="5949"/>
                    </a:cubicBezTo>
                    <a:cubicBezTo>
                      <a:pt x="1784" y="5949"/>
                      <a:pt x="2057" y="5899"/>
                      <a:pt x="2422" y="5783"/>
                    </a:cubicBezTo>
                    <a:cubicBezTo>
                      <a:pt x="3082" y="5569"/>
                      <a:pt x="3065" y="635"/>
                      <a:pt x="1717" y="61"/>
                    </a:cubicBezTo>
                    <a:cubicBezTo>
                      <a:pt x="1621" y="20"/>
                      <a:pt x="1530" y="0"/>
                      <a:pt x="1445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9"/>
              <p:cNvSpPr/>
              <p:nvPr/>
            </p:nvSpPr>
            <p:spPr>
              <a:xfrm>
                <a:off x="4786175" y="3232375"/>
                <a:ext cx="60400" cy="123600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4944" extrusionOk="0">
                    <a:moveTo>
                      <a:pt x="1132" y="1"/>
                    </a:moveTo>
                    <a:cubicBezTo>
                      <a:pt x="0" y="1"/>
                      <a:pt x="135" y="4710"/>
                      <a:pt x="535" y="4825"/>
                    </a:cubicBezTo>
                    <a:cubicBezTo>
                      <a:pt x="788" y="4898"/>
                      <a:pt x="985" y="4943"/>
                      <a:pt x="1195" y="4943"/>
                    </a:cubicBezTo>
                    <a:cubicBezTo>
                      <a:pt x="1398" y="4943"/>
                      <a:pt x="1613" y="4901"/>
                      <a:pt x="1900" y="4801"/>
                    </a:cubicBezTo>
                    <a:cubicBezTo>
                      <a:pt x="2415" y="4628"/>
                      <a:pt x="2397" y="526"/>
                      <a:pt x="1345" y="51"/>
                    </a:cubicBezTo>
                    <a:cubicBezTo>
                      <a:pt x="1269" y="17"/>
                      <a:pt x="1199" y="1"/>
                      <a:pt x="1132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9"/>
              <p:cNvSpPr/>
              <p:nvPr/>
            </p:nvSpPr>
            <p:spPr>
              <a:xfrm>
                <a:off x="4730400" y="3200625"/>
                <a:ext cx="71450" cy="15210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6084" extrusionOk="0">
                    <a:moveTo>
                      <a:pt x="1188" y="1"/>
                    </a:moveTo>
                    <a:cubicBezTo>
                      <a:pt x="1178" y="1"/>
                      <a:pt x="1167" y="1"/>
                      <a:pt x="1157" y="2"/>
                    </a:cubicBezTo>
                    <a:cubicBezTo>
                      <a:pt x="0" y="106"/>
                      <a:pt x="481" y="5810"/>
                      <a:pt x="845" y="5944"/>
                    </a:cubicBezTo>
                    <a:cubicBezTo>
                      <a:pt x="1080" y="6029"/>
                      <a:pt x="1270" y="6084"/>
                      <a:pt x="1476" y="6084"/>
                    </a:cubicBezTo>
                    <a:cubicBezTo>
                      <a:pt x="1690" y="6084"/>
                      <a:pt x="1921" y="6025"/>
                      <a:pt x="2239" y="5880"/>
                    </a:cubicBezTo>
                    <a:cubicBezTo>
                      <a:pt x="2858" y="5605"/>
                      <a:pt x="2318" y="1"/>
                      <a:pt x="1188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9"/>
              <p:cNvSpPr/>
              <p:nvPr/>
            </p:nvSpPr>
            <p:spPr>
              <a:xfrm>
                <a:off x="1586775" y="2882825"/>
                <a:ext cx="289000" cy="536150"/>
              </a:xfrm>
              <a:custGeom>
                <a:avLst/>
                <a:gdLst/>
                <a:ahLst/>
                <a:cxnLst/>
                <a:rect l="l" t="t" r="r" b="b"/>
                <a:pathLst>
                  <a:path w="11560" h="21446" extrusionOk="0">
                    <a:moveTo>
                      <a:pt x="7471" y="0"/>
                    </a:moveTo>
                    <a:cubicBezTo>
                      <a:pt x="7455" y="0"/>
                      <a:pt x="7439" y="2"/>
                      <a:pt x="7423" y="4"/>
                    </a:cubicBezTo>
                    <a:cubicBezTo>
                      <a:pt x="5948" y="229"/>
                      <a:pt x="5936" y="10990"/>
                      <a:pt x="5960" y="13854"/>
                    </a:cubicBezTo>
                    <a:cubicBezTo>
                      <a:pt x="5921" y="11662"/>
                      <a:pt x="5687" y="5066"/>
                      <a:pt x="4291" y="5066"/>
                    </a:cubicBezTo>
                    <a:cubicBezTo>
                      <a:pt x="4229" y="5066"/>
                      <a:pt x="4164" y="5079"/>
                      <a:pt x="4096" y="5107"/>
                    </a:cubicBezTo>
                    <a:cubicBezTo>
                      <a:pt x="2234" y="5876"/>
                      <a:pt x="4589" y="14936"/>
                      <a:pt x="4589" y="14936"/>
                    </a:cubicBezTo>
                    <a:cubicBezTo>
                      <a:pt x="4589" y="14936"/>
                      <a:pt x="3193" y="13838"/>
                      <a:pt x="1931" y="13838"/>
                    </a:cubicBezTo>
                    <a:cubicBezTo>
                      <a:pt x="1641" y="13838"/>
                      <a:pt x="1357" y="13896"/>
                      <a:pt x="1100" y="14039"/>
                    </a:cubicBezTo>
                    <a:cubicBezTo>
                      <a:pt x="0" y="14653"/>
                      <a:pt x="1575" y="17037"/>
                      <a:pt x="2263" y="17985"/>
                    </a:cubicBezTo>
                    <a:cubicBezTo>
                      <a:pt x="2171" y="17930"/>
                      <a:pt x="2054" y="17891"/>
                      <a:pt x="1903" y="17891"/>
                    </a:cubicBezTo>
                    <a:cubicBezTo>
                      <a:pt x="1771" y="17891"/>
                      <a:pt x="1613" y="17921"/>
                      <a:pt x="1423" y="17996"/>
                    </a:cubicBezTo>
                    <a:cubicBezTo>
                      <a:pt x="446" y="18378"/>
                      <a:pt x="857" y="19911"/>
                      <a:pt x="1262" y="21445"/>
                    </a:cubicBezTo>
                    <a:lnTo>
                      <a:pt x="11559" y="17742"/>
                    </a:lnTo>
                    <a:cubicBezTo>
                      <a:pt x="11559" y="17742"/>
                      <a:pt x="10750" y="8554"/>
                      <a:pt x="9778" y="8428"/>
                    </a:cubicBezTo>
                    <a:cubicBezTo>
                      <a:pt x="9765" y="8426"/>
                      <a:pt x="9753" y="8426"/>
                      <a:pt x="9740" y="8426"/>
                    </a:cubicBezTo>
                    <a:cubicBezTo>
                      <a:pt x="8929" y="8426"/>
                      <a:pt x="8760" y="11983"/>
                      <a:pt x="8731" y="12923"/>
                    </a:cubicBezTo>
                    <a:cubicBezTo>
                      <a:pt x="8771" y="11205"/>
                      <a:pt x="8993" y="0"/>
                      <a:pt x="7471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9"/>
              <p:cNvSpPr/>
              <p:nvPr/>
            </p:nvSpPr>
            <p:spPr>
              <a:xfrm>
                <a:off x="1847425" y="3165550"/>
                <a:ext cx="1165750" cy="356375"/>
              </a:xfrm>
              <a:custGeom>
                <a:avLst/>
                <a:gdLst/>
                <a:ahLst/>
                <a:cxnLst/>
                <a:rect l="l" t="t" r="r" b="b"/>
                <a:pathLst>
                  <a:path w="46630" h="14255" extrusionOk="0">
                    <a:moveTo>
                      <a:pt x="46" y="0"/>
                    </a:moveTo>
                    <a:lnTo>
                      <a:pt x="0" y="9111"/>
                    </a:lnTo>
                    <a:lnTo>
                      <a:pt x="46630" y="14254"/>
                    </a:lnTo>
                    <a:lnTo>
                      <a:pt x="466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9"/>
              <p:cNvSpPr/>
              <p:nvPr/>
            </p:nvSpPr>
            <p:spPr>
              <a:xfrm>
                <a:off x="2522850" y="3195175"/>
                <a:ext cx="264850" cy="250250"/>
              </a:xfrm>
              <a:custGeom>
                <a:avLst/>
                <a:gdLst/>
                <a:ahLst/>
                <a:cxnLst/>
                <a:rect l="l" t="t" r="r" b="b"/>
                <a:pathLst>
                  <a:path w="10594" h="10010" extrusionOk="0">
                    <a:moveTo>
                      <a:pt x="0" y="1"/>
                    </a:moveTo>
                    <a:lnTo>
                      <a:pt x="0" y="8962"/>
                    </a:lnTo>
                    <a:lnTo>
                      <a:pt x="10593" y="10009"/>
                    </a:lnTo>
                    <a:lnTo>
                      <a:pt x="1059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9"/>
              <p:cNvSpPr/>
              <p:nvPr/>
            </p:nvSpPr>
            <p:spPr>
              <a:xfrm>
                <a:off x="2682375" y="3195175"/>
                <a:ext cx="2350" cy="250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0010" extrusionOk="0">
                    <a:moveTo>
                      <a:pt x="1" y="1"/>
                    </a:moveTo>
                    <a:lnTo>
                      <a:pt x="1" y="10009"/>
                    </a:lnTo>
                    <a:lnTo>
                      <a:pt x="94" y="10009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9"/>
              <p:cNvSpPr/>
              <p:nvPr/>
            </p:nvSpPr>
            <p:spPr>
              <a:xfrm>
                <a:off x="2738800" y="3195175"/>
                <a:ext cx="2350" cy="250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0010" extrusionOk="0">
                    <a:moveTo>
                      <a:pt x="0" y="1"/>
                    </a:moveTo>
                    <a:lnTo>
                      <a:pt x="0" y="10009"/>
                    </a:lnTo>
                    <a:lnTo>
                      <a:pt x="93" y="10009"/>
                    </a:lnTo>
                    <a:lnTo>
                      <a:pt x="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9"/>
              <p:cNvSpPr/>
              <p:nvPr/>
            </p:nvSpPr>
            <p:spPr>
              <a:xfrm>
                <a:off x="2625975" y="3195175"/>
                <a:ext cx="2350" cy="250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0010" extrusionOk="0">
                    <a:moveTo>
                      <a:pt x="1" y="1"/>
                    </a:moveTo>
                    <a:lnTo>
                      <a:pt x="1" y="10009"/>
                    </a:lnTo>
                    <a:lnTo>
                      <a:pt x="94" y="10009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9"/>
              <p:cNvSpPr/>
              <p:nvPr/>
            </p:nvSpPr>
            <p:spPr>
              <a:xfrm>
                <a:off x="2569575" y="3195175"/>
                <a:ext cx="2350" cy="250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0010" extrusionOk="0">
                    <a:moveTo>
                      <a:pt x="0" y="1"/>
                    </a:moveTo>
                    <a:lnTo>
                      <a:pt x="0" y="10009"/>
                    </a:lnTo>
                    <a:lnTo>
                      <a:pt x="93" y="10009"/>
                    </a:lnTo>
                    <a:lnTo>
                      <a:pt x="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9"/>
              <p:cNvSpPr/>
              <p:nvPr/>
            </p:nvSpPr>
            <p:spPr>
              <a:xfrm>
                <a:off x="1848575" y="3171900"/>
                <a:ext cx="1164600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46584" h="1302" extrusionOk="0">
                    <a:moveTo>
                      <a:pt x="0" y="0"/>
                    </a:moveTo>
                    <a:lnTo>
                      <a:pt x="0" y="1301"/>
                    </a:lnTo>
                    <a:lnTo>
                      <a:pt x="46584" y="1301"/>
                    </a:lnTo>
                    <a:lnTo>
                      <a:pt x="465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9"/>
              <p:cNvSpPr/>
              <p:nvPr/>
            </p:nvSpPr>
            <p:spPr>
              <a:xfrm>
                <a:off x="2518650" y="3177250"/>
                <a:ext cx="13625" cy="22695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9078" extrusionOk="0">
                    <a:moveTo>
                      <a:pt x="0" y="0"/>
                    </a:moveTo>
                    <a:lnTo>
                      <a:pt x="0" y="9078"/>
                    </a:lnTo>
                    <a:lnTo>
                      <a:pt x="545" y="9078"/>
                    </a:lnTo>
                    <a:lnTo>
                      <a:pt x="5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9"/>
              <p:cNvSpPr/>
              <p:nvPr/>
            </p:nvSpPr>
            <p:spPr>
              <a:xfrm>
                <a:off x="1847425" y="3222225"/>
                <a:ext cx="578525" cy="299700"/>
              </a:xfrm>
              <a:custGeom>
                <a:avLst/>
                <a:gdLst/>
                <a:ahLst/>
                <a:cxnLst/>
                <a:rect l="l" t="t" r="r" b="b"/>
                <a:pathLst>
                  <a:path w="23141" h="11988" extrusionOk="0">
                    <a:moveTo>
                      <a:pt x="23" y="1"/>
                    </a:moveTo>
                    <a:lnTo>
                      <a:pt x="0" y="7661"/>
                    </a:lnTo>
                    <a:lnTo>
                      <a:pt x="23141" y="11987"/>
                    </a:lnTo>
                    <a:lnTo>
                      <a:pt x="231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9"/>
              <p:cNvSpPr/>
              <p:nvPr/>
            </p:nvSpPr>
            <p:spPr>
              <a:xfrm>
                <a:off x="2334975" y="3259675"/>
                <a:ext cx="38050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3027" extrusionOk="0">
                    <a:moveTo>
                      <a:pt x="1" y="1"/>
                    </a:moveTo>
                    <a:lnTo>
                      <a:pt x="1" y="3026"/>
                    </a:lnTo>
                    <a:lnTo>
                      <a:pt x="1521" y="3026"/>
                    </a:lnTo>
                    <a:lnTo>
                      <a:pt x="15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9"/>
              <p:cNvSpPr/>
              <p:nvPr/>
            </p:nvSpPr>
            <p:spPr>
              <a:xfrm>
                <a:off x="2339600" y="3264300"/>
                <a:ext cx="28800" cy="66425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2657" extrusionOk="0">
                    <a:moveTo>
                      <a:pt x="1" y="0"/>
                    </a:moveTo>
                    <a:lnTo>
                      <a:pt x="1" y="2657"/>
                    </a:lnTo>
                    <a:lnTo>
                      <a:pt x="1152" y="2657"/>
                    </a:lnTo>
                    <a:lnTo>
                      <a:pt x="11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9"/>
              <p:cNvSpPr/>
              <p:nvPr/>
            </p:nvSpPr>
            <p:spPr>
              <a:xfrm>
                <a:off x="2272775" y="3259675"/>
                <a:ext cx="37950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1518" h="3027" extrusionOk="0">
                    <a:moveTo>
                      <a:pt x="1" y="1"/>
                    </a:moveTo>
                    <a:lnTo>
                      <a:pt x="1" y="3026"/>
                    </a:lnTo>
                    <a:lnTo>
                      <a:pt x="1517" y="3026"/>
                    </a:lnTo>
                    <a:lnTo>
                      <a:pt x="15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9"/>
              <p:cNvSpPr/>
              <p:nvPr/>
            </p:nvSpPr>
            <p:spPr>
              <a:xfrm>
                <a:off x="2210450" y="3259675"/>
                <a:ext cx="38050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3027" extrusionOk="0">
                    <a:moveTo>
                      <a:pt x="0" y="1"/>
                    </a:moveTo>
                    <a:lnTo>
                      <a:pt x="0" y="3026"/>
                    </a:lnTo>
                    <a:lnTo>
                      <a:pt x="1522" y="3026"/>
                    </a:lnTo>
                    <a:lnTo>
                      <a:pt x="15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9"/>
              <p:cNvSpPr/>
              <p:nvPr/>
            </p:nvSpPr>
            <p:spPr>
              <a:xfrm>
                <a:off x="2806200" y="3235525"/>
                <a:ext cx="205825" cy="275250"/>
              </a:xfrm>
              <a:custGeom>
                <a:avLst/>
                <a:gdLst/>
                <a:ahLst/>
                <a:cxnLst/>
                <a:rect l="l" t="t" r="r" b="b"/>
                <a:pathLst>
                  <a:path w="8233" h="11010" extrusionOk="0">
                    <a:moveTo>
                      <a:pt x="1" y="0"/>
                    </a:moveTo>
                    <a:lnTo>
                      <a:pt x="1" y="11010"/>
                    </a:lnTo>
                    <a:lnTo>
                      <a:pt x="8233" y="11010"/>
                    </a:lnTo>
                    <a:lnTo>
                      <a:pt x="82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9"/>
              <p:cNvSpPr/>
              <p:nvPr/>
            </p:nvSpPr>
            <p:spPr>
              <a:xfrm>
                <a:off x="2812425" y="3242325"/>
                <a:ext cx="203075" cy="275125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11005" extrusionOk="0">
                    <a:moveTo>
                      <a:pt x="0" y="0"/>
                    </a:moveTo>
                    <a:lnTo>
                      <a:pt x="0" y="11004"/>
                    </a:lnTo>
                    <a:lnTo>
                      <a:pt x="8123" y="11004"/>
                    </a:lnTo>
                    <a:lnTo>
                      <a:pt x="80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9"/>
              <p:cNvSpPr/>
              <p:nvPr/>
            </p:nvSpPr>
            <p:spPr>
              <a:xfrm>
                <a:off x="2812425" y="3242325"/>
                <a:ext cx="201900" cy="275125"/>
              </a:xfrm>
              <a:custGeom>
                <a:avLst/>
                <a:gdLst/>
                <a:ahLst/>
                <a:cxnLst/>
                <a:rect l="l" t="t" r="r" b="b"/>
                <a:pathLst>
                  <a:path w="8076" h="11005" extrusionOk="0">
                    <a:moveTo>
                      <a:pt x="0" y="0"/>
                    </a:moveTo>
                    <a:lnTo>
                      <a:pt x="0" y="11004"/>
                    </a:lnTo>
                    <a:lnTo>
                      <a:pt x="1221" y="11004"/>
                    </a:lnTo>
                    <a:lnTo>
                      <a:pt x="1221" y="1678"/>
                    </a:lnTo>
                    <a:lnTo>
                      <a:pt x="8076" y="1678"/>
                    </a:lnTo>
                    <a:lnTo>
                      <a:pt x="807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9"/>
              <p:cNvSpPr/>
              <p:nvPr/>
            </p:nvSpPr>
            <p:spPr>
              <a:xfrm>
                <a:off x="2933050" y="3238725"/>
                <a:ext cx="5500" cy="22057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8823" extrusionOk="0">
                    <a:moveTo>
                      <a:pt x="0" y="0"/>
                    </a:moveTo>
                    <a:lnTo>
                      <a:pt x="0" y="8822"/>
                    </a:lnTo>
                    <a:lnTo>
                      <a:pt x="220" y="8822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9"/>
              <p:cNvSpPr/>
              <p:nvPr/>
            </p:nvSpPr>
            <p:spPr>
              <a:xfrm>
                <a:off x="3142900" y="3383400"/>
                <a:ext cx="3103125" cy="235150"/>
              </a:xfrm>
              <a:custGeom>
                <a:avLst/>
                <a:gdLst/>
                <a:ahLst/>
                <a:cxnLst/>
                <a:rect l="l" t="t" r="r" b="b"/>
                <a:pathLst>
                  <a:path w="124125" h="9406" extrusionOk="0">
                    <a:moveTo>
                      <a:pt x="55489" y="1"/>
                    </a:moveTo>
                    <a:cubicBezTo>
                      <a:pt x="53412" y="1"/>
                      <a:pt x="51349" y="20"/>
                      <a:pt x="49314" y="61"/>
                    </a:cubicBezTo>
                    <a:cubicBezTo>
                      <a:pt x="27909" y="490"/>
                      <a:pt x="7059" y="1387"/>
                      <a:pt x="1" y="3278"/>
                    </a:cubicBezTo>
                    <a:lnTo>
                      <a:pt x="101296" y="9406"/>
                    </a:lnTo>
                    <a:cubicBezTo>
                      <a:pt x="101296" y="9406"/>
                      <a:pt x="124124" y="6565"/>
                      <a:pt x="107510" y="3238"/>
                    </a:cubicBezTo>
                    <a:cubicBezTo>
                      <a:pt x="103073" y="2352"/>
                      <a:pt x="78477" y="1"/>
                      <a:pt x="554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9"/>
              <p:cNvSpPr/>
              <p:nvPr/>
            </p:nvSpPr>
            <p:spPr>
              <a:xfrm>
                <a:off x="2833650" y="3320925"/>
                <a:ext cx="1399950" cy="245850"/>
              </a:xfrm>
              <a:custGeom>
                <a:avLst/>
                <a:gdLst/>
                <a:ahLst/>
                <a:cxnLst/>
                <a:rect l="l" t="t" r="r" b="b"/>
                <a:pathLst>
                  <a:path w="55998" h="9834" extrusionOk="0">
                    <a:moveTo>
                      <a:pt x="36487" y="0"/>
                    </a:moveTo>
                    <a:cubicBezTo>
                      <a:pt x="36349" y="0"/>
                      <a:pt x="36211" y="1"/>
                      <a:pt x="36072" y="4"/>
                    </a:cubicBezTo>
                    <a:cubicBezTo>
                      <a:pt x="29906" y="130"/>
                      <a:pt x="5590" y="5777"/>
                      <a:pt x="1" y="7681"/>
                    </a:cubicBezTo>
                    <a:lnTo>
                      <a:pt x="55997" y="9833"/>
                    </a:lnTo>
                    <a:cubicBezTo>
                      <a:pt x="55997" y="9833"/>
                      <a:pt x="48159" y="0"/>
                      <a:pt x="364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9"/>
              <p:cNvSpPr/>
              <p:nvPr/>
            </p:nvSpPr>
            <p:spPr>
              <a:xfrm>
                <a:off x="3711325" y="3321750"/>
                <a:ext cx="522275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20891" h="9801" extrusionOk="0">
                    <a:moveTo>
                      <a:pt x="2395" y="0"/>
                    </a:moveTo>
                    <a:cubicBezTo>
                      <a:pt x="4449" y="1146"/>
                      <a:pt x="5640" y="2500"/>
                      <a:pt x="5640" y="3951"/>
                    </a:cubicBezTo>
                    <a:cubicBezTo>
                      <a:pt x="5640" y="5894"/>
                      <a:pt x="3506" y="7665"/>
                      <a:pt x="0" y="8996"/>
                    </a:cubicBezTo>
                    <a:lnTo>
                      <a:pt x="20890" y="9800"/>
                    </a:lnTo>
                    <a:cubicBezTo>
                      <a:pt x="20890" y="9800"/>
                      <a:pt x="13503" y="538"/>
                      <a:pt x="23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833650" y="3508600"/>
                <a:ext cx="2187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9" extrusionOk="0">
                    <a:moveTo>
                      <a:pt x="540" y="0"/>
                    </a:moveTo>
                    <a:cubicBezTo>
                      <a:pt x="342" y="64"/>
                      <a:pt x="163" y="121"/>
                      <a:pt x="1" y="174"/>
                    </a:cubicBezTo>
                    <a:lnTo>
                      <a:pt x="874" y="209"/>
                    </a:lnTo>
                    <a:cubicBezTo>
                      <a:pt x="759" y="139"/>
                      <a:pt x="644" y="70"/>
                      <a:pt x="5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838575" y="3331175"/>
                <a:ext cx="2683425" cy="338650"/>
              </a:xfrm>
              <a:custGeom>
                <a:avLst/>
                <a:gdLst/>
                <a:ahLst/>
                <a:cxnLst/>
                <a:rect l="l" t="t" r="r" b="b"/>
                <a:pathLst>
                  <a:path w="107337" h="13546" extrusionOk="0">
                    <a:moveTo>
                      <a:pt x="39432" y="0"/>
                    </a:moveTo>
                    <a:cubicBezTo>
                      <a:pt x="37459" y="0"/>
                      <a:pt x="35912" y="109"/>
                      <a:pt x="34916" y="352"/>
                    </a:cubicBezTo>
                    <a:cubicBezTo>
                      <a:pt x="25138" y="2740"/>
                      <a:pt x="1" y="9180"/>
                      <a:pt x="1" y="9180"/>
                    </a:cubicBezTo>
                    <a:cubicBezTo>
                      <a:pt x="1" y="9180"/>
                      <a:pt x="17034" y="13545"/>
                      <a:pt x="44322" y="13545"/>
                    </a:cubicBezTo>
                    <a:cubicBezTo>
                      <a:pt x="48291" y="13545"/>
                      <a:pt x="52477" y="13453"/>
                      <a:pt x="56859" y="13242"/>
                    </a:cubicBezTo>
                    <a:cubicBezTo>
                      <a:pt x="91376" y="11570"/>
                      <a:pt x="107336" y="8468"/>
                      <a:pt x="107336" y="8468"/>
                    </a:cubicBezTo>
                    <a:cubicBezTo>
                      <a:pt x="107336" y="8468"/>
                      <a:pt x="56815" y="0"/>
                      <a:pt x="394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838575" y="3331175"/>
                <a:ext cx="1649000" cy="338650"/>
              </a:xfrm>
              <a:custGeom>
                <a:avLst/>
                <a:gdLst/>
                <a:ahLst/>
                <a:cxnLst/>
                <a:rect l="l" t="t" r="r" b="b"/>
                <a:pathLst>
                  <a:path w="65960" h="13546" extrusionOk="0">
                    <a:moveTo>
                      <a:pt x="39432" y="0"/>
                    </a:moveTo>
                    <a:cubicBezTo>
                      <a:pt x="37458" y="0"/>
                      <a:pt x="35912" y="109"/>
                      <a:pt x="34916" y="352"/>
                    </a:cubicBezTo>
                    <a:cubicBezTo>
                      <a:pt x="25138" y="2740"/>
                      <a:pt x="1" y="9180"/>
                      <a:pt x="1" y="9180"/>
                    </a:cubicBezTo>
                    <a:cubicBezTo>
                      <a:pt x="1" y="9180"/>
                      <a:pt x="17034" y="13545"/>
                      <a:pt x="44322" y="13545"/>
                    </a:cubicBezTo>
                    <a:cubicBezTo>
                      <a:pt x="48291" y="13545"/>
                      <a:pt x="52477" y="13453"/>
                      <a:pt x="56859" y="13242"/>
                    </a:cubicBezTo>
                    <a:cubicBezTo>
                      <a:pt x="58885" y="13143"/>
                      <a:pt x="60840" y="13039"/>
                      <a:pt x="62731" y="12929"/>
                    </a:cubicBezTo>
                    <a:cubicBezTo>
                      <a:pt x="64803" y="11523"/>
                      <a:pt x="65959" y="9967"/>
                      <a:pt x="65959" y="8329"/>
                    </a:cubicBezTo>
                    <a:cubicBezTo>
                      <a:pt x="65959" y="5733"/>
                      <a:pt x="63073" y="3337"/>
                      <a:pt x="58207" y="1416"/>
                    </a:cubicBezTo>
                    <a:cubicBezTo>
                      <a:pt x="50693" y="571"/>
                      <a:pt x="43945" y="0"/>
                      <a:pt x="394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763825" y="3519875"/>
                <a:ext cx="3320978" cy="547900"/>
              </a:xfrm>
              <a:custGeom>
                <a:avLst/>
                <a:gdLst/>
                <a:ahLst/>
                <a:cxnLst/>
                <a:rect l="l" t="t" r="r" b="b"/>
                <a:pathLst>
                  <a:path w="112566" h="21916" extrusionOk="0">
                    <a:moveTo>
                      <a:pt x="112566" y="1"/>
                    </a:moveTo>
                    <a:lnTo>
                      <a:pt x="0" y="920"/>
                    </a:lnTo>
                    <a:lnTo>
                      <a:pt x="38305" y="21915"/>
                    </a:lnTo>
                    <a:lnTo>
                      <a:pt x="1125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461663" y="3555325"/>
                <a:ext cx="2693075" cy="526050"/>
              </a:xfrm>
              <a:custGeom>
                <a:avLst/>
                <a:gdLst/>
                <a:ahLst/>
                <a:cxnLst/>
                <a:rect l="l" t="t" r="r" b="b"/>
                <a:pathLst>
                  <a:path w="107723" h="21042" extrusionOk="0">
                    <a:moveTo>
                      <a:pt x="107723" y="0"/>
                    </a:moveTo>
                    <a:lnTo>
                      <a:pt x="0" y="46"/>
                    </a:lnTo>
                    <a:lnTo>
                      <a:pt x="38305" y="21041"/>
                    </a:lnTo>
                    <a:lnTo>
                      <a:pt x="1077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763825" y="3542850"/>
                <a:ext cx="52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12" extrusionOk="0">
                    <a:moveTo>
                      <a:pt x="0" y="1"/>
                    </a:moveTo>
                    <a:lnTo>
                      <a:pt x="208" y="112"/>
                    </a:lnTo>
                    <a:cubicBezTo>
                      <a:pt x="150" y="77"/>
                      <a:pt x="99" y="36"/>
                      <a:pt x="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861275" y="3596250"/>
                <a:ext cx="2783075" cy="479925"/>
              </a:xfrm>
              <a:custGeom>
                <a:avLst/>
                <a:gdLst/>
                <a:ahLst/>
                <a:cxnLst/>
                <a:rect l="l" t="t" r="r" b="b"/>
                <a:pathLst>
                  <a:path w="111323" h="19197" extrusionOk="0">
                    <a:moveTo>
                      <a:pt x="1" y="0"/>
                    </a:moveTo>
                    <a:lnTo>
                      <a:pt x="737" y="19196"/>
                    </a:lnTo>
                    <a:lnTo>
                      <a:pt x="111323" y="9234"/>
                    </a:lnTo>
                    <a:cubicBezTo>
                      <a:pt x="111266" y="9231"/>
                      <a:pt x="111168" y="9230"/>
                      <a:pt x="111029" y="9230"/>
                    </a:cubicBezTo>
                    <a:cubicBezTo>
                      <a:pt x="106550" y="9230"/>
                      <a:pt x="60379" y="10665"/>
                      <a:pt x="54864" y="10665"/>
                    </a:cubicBezTo>
                    <a:cubicBezTo>
                      <a:pt x="54626" y="10665"/>
                      <a:pt x="54464" y="10663"/>
                      <a:pt x="54384" y="10657"/>
                    </a:cubicBezTo>
                    <a:cubicBezTo>
                      <a:pt x="30745" y="8996"/>
                      <a:pt x="10328" y="4802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1429000" y="3762938"/>
                <a:ext cx="2283500" cy="586925"/>
              </a:xfrm>
              <a:custGeom>
                <a:avLst/>
                <a:gdLst/>
                <a:ahLst/>
                <a:cxnLst/>
                <a:rect l="l" t="t" r="r" b="b"/>
                <a:pathLst>
                  <a:path w="91340" h="2347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0" y="17"/>
                      <a:pt x="226" y="29"/>
                      <a:pt x="335" y="41"/>
                    </a:cubicBezTo>
                    <a:cubicBezTo>
                      <a:pt x="16414" y="2211"/>
                      <a:pt x="30986" y="19346"/>
                      <a:pt x="38623" y="23477"/>
                    </a:cubicBezTo>
                    <a:lnTo>
                      <a:pt x="91339" y="16865"/>
                    </a:lnTo>
                    <a:lnTo>
                      <a:pt x="75216" y="1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2874575" y="3484575"/>
                <a:ext cx="3320850" cy="479500"/>
              </a:xfrm>
              <a:custGeom>
                <a:avLst/>
                <a:gdLst/>
                <a:ahLst/>
                <a:cxnLst/>
                <a:rect l="l" t="t" r="r" b="b"/>
                <a:pathLst>
                  <a:path w="132834" h="19180" extrusionOk="0">
                    <a:moveTo>
                      <a:pt x="132833" y="1"/>
                    </a:moveTo>
                    <a:lnTo>
                      <a:pt x="27303" y="1424"/>
                    </a:lnTo>
                    <a:lnTo>
                      <a:pt x="1" y="11925"/>
                    </a:lnTo>
                    <a:lnTo>
                      <a:pt x="47233" y="19180"/>
                    </a:lnTo>
                    <a:lnTo>
                      <a:pt x="126059" y="6122"/>
                    </a:lnTo>
                    <a:lnTo>
                      <a:pt x="1328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9"/>
              <p:cNvSpPr/>
              <p:nvPr/>
            </p:nvSpPr>
            <p:spPr>
              <a:xfrm>
                <a:off x="2856600" y="3694050"/>
                <a:ext cx="2968900" cy="804200"/>
              </a:xfrm>
              <a:custGeom>
                <a:avLst/>
                <a:gdLst/>
                <a:ahLst/>
                <a:cxnLst/>
                <a:rect l="l" t="t" r="r" b="b"/>
                <a:pathLst>
                  <a:path w="118756" h="32168" extrusionOk="0">
                    <a:moveTo>
                      <a:pt x="21493" y="1"/>
                    </a:moveTo>
                    <a:lnTo>
                      <a:pt x="0" y="8644"/>
                    </a:lnTo>
                    <a:lnTo>
                      <a:pt x="100862" y="32168"/>
                    </a:lnTo>
                    <a:lnTo>
                      <a:pt x="118756" y="2507"/>
                    </a:lnTo>
                    <a:lnTo>
                      <a:pt x="214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9"/>
              <p:cNvSpPr/>
              <p:nvPr/>
            </p:nvSpPr>
            <p:spPr>
              <a:xfrm>
                <a:off x="4432875" y="3375675"/>
                <a:ext cx="2383150" cy="770325"/>
              </a:xfrm>
              <a:custGeom>
                <a:avLst/>
                <a:gdLst/>
                <a:ahLst/>
                <a:cxnLst/>
                <a:rect l="l" t="t" r="r" b="b"/>
                <a:pathLst>
                  <a:path w="95326" h="30813" extrusionOk="0">
                    <a:moveTo>
                      <a:pt x="95326" y="1"/>
                    </a:moveTo>
                    <a:lnTo>
                      <a:pt x="1" y="16529"/>
                    </a:lnTo>
                    <a:lnTo>
                      <a:pt x="53412" y="27405"/>
                    </a:lnTo>
                    <a:lnTo>
                      <a:pt x="84439" y="30813"/>
                    </a:lnTo>
                    <a:lnTo>
                      <a:pt x="953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1648075" y="3752175"/>
                <a:ext cx="2671875" cy="146500"/>
              </a:xfrm>
              <a:custGeom>
                <a:avLst/>
                <a:gdLst/>
                <a:ahLst/>
                <a:cxnLst/>
                <a:rect l="l" t="t" r="r" b="b"/>
                <a:pathLst>
                  <a:path w="106875" h="5860" extrusionOk="0">
                    <a:moveTo>
                      <a:pt x="58517" y="1"/>
                    </a:moveTo>
                    <a:cubicBezTo>
                      <a:pt x="5328" y="1"/>
                      <a:pt x="1" y="5248"/>
                      <a:pt x="2137" y="5664"/>
                    </a:cubicBezTo>
                    <a:cubicBezTo>
                      <a:pt x="2827" y="5800"/>
                      <a:pt x="4916" y="5860"/>
                      <a:pt x="8043" y="5860"/>
                    </a:cubicBezTo>
                    <a:cubicBezTo>
                      <a:pt x="29320" y="5860"/>
                      <a:pt x="98661" y="3069"/>
                      <a:pt x="102490" y="2222"/>
                    </a:cubicBezTo>
                    <a:cubicBezTo>
                      <a:pt x="106875" y="1256"/>
                      <a:pt x="78150" y="105"/>
                      <a:pt x="63786" y="17"/>
                    </a:cubicBezTo>
                    <a:cubicBezTo>
                      <a:pt x="61980" y="6"/>
                      <a:pt x="60224" y="1"/>
                      <a:pt x="585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1721650" y="3757900"/>
                <a:ext cx="2595550" cy="123650"/>
              </a:xfrm>
              <a:custGeom>
                <a:avLst/>
                <a:gdLst/>
                <a:ahLst/>
                <a:cxnLst/>
                <a:rect l="l" t="t" r="r" b="b"/>
                <a:pathLst>
                  <a:path w="103822" h="4946" extrusionOk="0">
                    <a:moveTo>
                      <a:pt x="56849" y="1"/>
                    </a:moveTo>
                    <a:cubicBezTo>
                      <a:pt x="5173" y="1"/>
                      <a:pt x="1" y="4422"/>
                      <a:pt x="2075" y="4781"/>
                    </a:cubicBezTo>
                    <a:cubicBezTo>
                      <a:pt x="2744" y="4895"/>
                      <a:pt x="4766" y="4946"/>
                      <a:pt x="7794" y="4946"/>
                    </a:cubicBezTo>
                    <a:cubicBezTo>
                      <a:pt x="28440" y="4946"/>
                      <a:pt x="95839" y="2588"/>
                      <a:pt x="99558" y="1876"/>
                    </a:cubicBezTo>
                    <a:cubicBezTo>
                      <a:pt x="103822" y="1056"/>
                      <a:pt x="75913" y="89"/>
                      <a:pt x="61959" y="14"/>
                    </a:cubicBezTo>
                    <a:cubicBezTo>
                      <a:pt x="60207" y="5"/>
                      <a:pt x="58504" y="1"/>
                      <a:pt x="568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1761375" y="3865675"/>
                <a:ext cx="140875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5635" h="633" extrusionOk="0">
                    <a:moveTo>
                      <a:pt x="225" y="1"/>
                    </a:moveTo>
                    <a:lnTo>
                      <a:pt x="225" y="1"/>
                    </a:lnTo>
                    <a:cubicBezTo>
                      <a:pt x="0" y="238"/>
                      <a:pt x="145" y="412"/>
                      <a:pt x="486" y="470"/>
                    </a:cubicBezTo>
                    <a:cubicBezTo>
                      <a:pt x="1111" y="574"/>
                      <a:pt x="2927" y="626"/>
                      <a:pt x="5635" y="633"/>
                    </a:cubicBezTo>
                    <a:cubicBezTo>
                      <a:pt x="3603" y="441"/>
                      <a:pt x="1793" y="233"/>
                      <a:pt x="2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3218825" y="3758075"/>
                <a:ext cx="1098375" cy="87525"/>
              </a:xfrm>
              <a:custGeom>
                <a:avLst/>
                <a:gdLst/>
                <a:ahLst/>
                <a:cxnLst/>
                <a:rect l="l" t="t" r="r" b="b"/>
                <a:pathLst>
                  <a:path w="43935" h="3501" extrusionOk="0">
                    <a:moveTo>
                      <a:pt x="1" y="1"/>
                    </a:moveTo>
                    <a:cubicBezTo>
                      <a:pt x="4553" y="614"/>
                      <a:pt x="7255" y="1383"/>
                      <a:pt x="7255" y="2211"/>
                    </a:cubicBezTo>
                    <a:cubicBezTo>
                      <a:pt x="7255" y="2668"/>
                      <a:pt x="6446" y="3102"/>
                      <a:pt x="4975" y="3501"/>
                    </a:cubicBezTo>
                    <a:cubicBezTo>
                      <a:pt x="22836" y="2870"/>
                      <a:pt x="37964" y="2200"/>
                      <a:pt x="39671" y="1869"/>
                    </a:cubicBezTo>
                    <a:cubicBezTo>
                      <a:pt x="43935" y="1049"/>
                      <a:pt x="16026" y="82"/>
                      <a:pt x="2072" y="7"/>
                    </a:cubicBezTo>
                    <a:cubicBezTo>
                      <a:pt x="1372" y="7"/>
                      <a:pt x="689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3211750" y="3793650"/>
                <a:ext cx="188925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7557" h="441" extrusionOk="0">
                    <a:moveTo>
                      <a:pt x="3778" y="1"/>
                    </a:moveTo>
                    <a:cubicBezTo>
                      <a:pt x="1690" y="1"/>
                      <a:pt x="0" y="99"/>
                      <a:pt x="0" y="221"/>
                    </a:cubicBezTo>
                    <a:cubicBezTo>
                      <a:pt x="0" y="342"/>
                      <a:pt x="1690" y="441"/>
                      <a:pt x="3778" y="441"/>
                    </a:cubicBezTo>
                    <a:cubicBezTo>
                      <a:pt x="5861" y="441"/>
                      <a:pt x="7556" y="342"/>
                      <a:pt x="7556" y="221"/>
                    </a:cubicBezTo>
                    <a:cubicBezTo>
                      <a:pt x="7556" y="99"/>
                      <a:pt x="5861" y="1"/>
                      <a:pt x="3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3211750" y="3793650"/>
                <a:ext cx="121800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4872" h="441" extrusionOk="0">
                    <a:moveTo>
                      <a:pt x="3453" y="1"/>
                    </a:moveTo>
                    <a:cubicBezTo>
                      <a:pt x="1517" y="13"/>
                      <a:pt x="0" y="105"/>
                      <a:pt x="0" y="221"/>
                    </a:cubicBezTo>
                    <a:cubicBezTo>
                      <a:pt x="0" y="342"/>
                      <a:pt x="1690" y="441"/>
                      <a:pt x="3778" y="441"/>
                    </a:cubicBezTo>
                    <a:cubicBezTo>
                      <a:pt x="4155" y="441"/>
                      <a:pt x="4524" y="435"/>
                      <a:pt x="4871" y="430"/>
                    </a:cubicBezTo>
                    <a:cubicBezTo>
                      <a:pt x="4206" y="320"/>
                      <a:pt x="3709" y="169"/>
                      <a:pt x="34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1489025" y="3290050"/>
                <a:ext cx="3025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429" extrusionOk="0">
                    <a:moveTo>
                      <a:pt x="17" y="1"/>
                    </a:moveTo>
                    <a:lnTo>
                      <a:pt x="0" y="428"/>
                    </a:lnTo>
                    <a:lnTo>
                      <a:pt x="1210" y="99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1488875" y="3289050"/>
                <a:ext cx="575" cy="111975"/>
              </a:xfrm>
              <a:custGeom>
                <a:avLst/>
                <a:gdLst/>
                <a:ahLst/>
                <a:cxnLst/>
                <a:rect l="l" t="t" r="r" b="b"/>
                <a:pathLst>
                  <a:path w="23" h="4479" extrusionOk="0">
                    <a:moveTo>
                      <a:pt x="1" y="0"/>
                    </a:moveTo>
                    <a:lnTo>
                      <a:pt x="1" y="4478"/>
                    </a:lnTo>
                    <a:lnTo>
                      <a:pt x="23" y="447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1829925" y="3164075"/>
                <a:ext cx="1202075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48083" h="800" extrusionOk="0">
                    <a:moveTo>
                      <a:pt x="1" y="1"/>
                    </a:moveTo>
                    <a:lnTo>
                      <a:pt x="1" y="799"/>
                    </a:lnTo>
                    <a:lnTo>
                      <a:pt x="48082" y="799"/>
                    </a:lnTo>
                    <a:lnTo>
                      <a:pt x="480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9"/>
              <p:cNvSpPr/>
              <p:nvPr/>
            </p:nvSpPr>
            <p:spPr>
              <a:xfrm>
                <a:off x="1134225" y="3356725"/>
                <a:ext cx="520575" cy="133675"/>
              </a:xfrm>
              <a:custGeom>
                <a:avLst/>
                <a:gdLst/>
                <a:ahLst/>
                <a:cxnLst/>
                <a:rect l="l" t="t" r="r" b="b"/>
                <a:pathLst>
                  <a:path w="20823" h="5347" extrusionOk="0">
                    <a:moveTo>
                      <a:pt x="20822" y="1"/>
                    </a:moveTo>
                    <a:lnTo>
                      <a:pt x="20822" y="1"/>
                    </a:lnTo>
                    <a:cubicBezTo>
                      <a:pt x="15042" y="1371"/>
                      <a:pt x="10021" y="2546"/>
                      <a:pt x="1" y="5347"/>
                    </a:cubicBezTo>
                    <a:cubicBezTo>
                      <a:pt x="6908" y="5341"/>
                      <a:pt x="18692" y="4009"/>
                      <a:pt x="208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9"/>
              <p:cNvSpPr/>
              <p:nvPr/>
            </p:nvSpPr>
            <p:spPr>
              <a:xfrm>
                <a:off x="1146800" y="3356725"/>
                <a:ext cx="504650" cy="129050"/>
              </a:xfrm>
              <a:custGeom>
                <a:avLst/>
                <a:gdLst/>
                <a:ahLst/>
                <a:cxnLst/>
                <a:rect l="l" t="t" r="r" b="b"/>
                <a:pathLst>
                  <a:path w="20186" h="5162" extrusionOk="0">
                    <a:moveTo>
                      <a:pt x="20186" y="1"/>
                    </a:moveTo>
                    <a:lnTo>
                      <a:pt x="20186" y="1"/>
                    </a:lnTo>
                    <a:cubicBezTo>
                      <a:pt x="14470" y="1285"/>
                      <a:pt x="9778" y="2529"/>
                      <a:pt x="0" y="5162"/>
                    </a:cubicBezTo>
                    <a:cubicBezTo>
                      <a:pt x="6747" y="5144"/>
                      <a:pt x="18248" y="3790"/>
                      <a:pt x="201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9"/>
              <p:cNvSpPr/>
              <p:nvPr/>
            </p:nvSpPr>
            <p:spPr>
              <a:xfrm>
                <a:off x="1866950" y="3300150"/>
                <a:ext cx="5307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2123" h="2120" extrusionOk="0">
                    <a:moveTo>
                      <a:pt x="1154" y="1"/>
                    </a:moveTo>
                    <a:cubicBezTo>
                      <a:pt x="622" y="1"/>
                      <a:pt x="0" y="437"/>
                      <a:pt x="168" y="2010"/>
                    </a:cubicBezTo>
                    <a:lnTo>
                      <a:pt x="1417" y="2119"/>
                    </a:lnTo>
                    <a:cubicBezTo>
                      <a:pt x="1799" y="1829"/>
                      <a:pt x="2123" y="603"/>
                      <a:pt x="1764" y="227"/>
                    </a:cubicBezTo>
                    <a:cubicBezTo>
                      <a:pt x="1648" y="103"/>
                      <a:pt x="1411" y="1"/>
                      <a:pt x="1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9"/>
              <p:cNvSpPr/>
              <p:nvPr/>
            </p:nvSpPr>
            <p:spPr>
              <a:xfrm>
                <a:off x="1820650" y="3278300"/>
                <a:ext cx="68575" cy="66300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2652" extrusionOk="0">
                    <a:moveTo>
                      <a:pt x="1032" y="0"/>
                    </a:moveTo>
                    <a:cubicBezTo>
                      <a:pt x="828" y="0"/>
                      <a:pt x="645" y="48"/>
                      <a:pt x="527" y="123"/>
                    </a:cubicBezTo>
                    <a:cubicBezTo>
                      <a:pt x="1" y="459"/>
                      <a:pt x="122" y="1974"/>
                      <a:pt x="527" y="2426"/>
                    </a:cubicBezTo>
                    <a:lnTo>
                      <a:pt x="2089" y="2652"/>
                    </a:lnTo>
                    <a:cubicBezTo>
                      <a:pt x="2742" y="593"/>
                      <a:pt x="1753" y="0"/>
                      <a:pt x="10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9"/>
              <p:cNvSpPr/>
              <p:nvPr/>
            </p:nvSpPr>
            <p:spPr>
              <a:xfrm>
                <a:off x="1770750" y="3270825"/>
                <a:ext cx="74900" cy="67125"/>
              </a:xfrm>
              <a:custGeom>
                <a:avLst/>
                <a:gdLst/>
                <a:ahLst/>
                <a:cxnLst/>
                <a:rect l="l" t="t" r="r" b="b"/>
                <a:pathLst>
                  <a:path w="2996" h="2685" extrusionOk="0">
                    <a:moveTo>
                      <a:pt x="1331" y="0"/>
                    </a:moveTo>
                    <a:cubicBezTo>
                      <a:pt x="1003" y="0"/>
                      <a:pt x="701" y="106"/>
                      <a:pt x="539" y="243"/>
                    </a:cubicBezTo>
                    <a:cubicBezTo>
                      <a:pt x="0" y="700"/>
                      <a:pt x="342" y="2280"/>
                      <a:pt x="851" y="2684"/>
                    </a:cubicBezTo>
                    <a:lnTo>
                      <a:pt x="2598" y="2633"/>
                    </a:lnTo>
                    <a:cubicBezTo>
                      <a:pt x="2995" y="570"/>
                      <a:pt x="2093" y="0"/>
                      <a:pt x="13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9"/>
              <p:cNvSpPr/>
              <p:nvPr/>
            </p:nvSpPr>
            <p:spPr>
              <a:xfrm>
                <a:off x="3549050" y="3320200"/>
                <a:ext cx="321975" cy="38575"/>
              </a:xfrm>
              <a:custGeom>
                <a:avLst/>
                <a:gdLst/>
                <a:ahLst/>
                <a:cxnLst/>
                <a:rect l="l" t="t" r="r" b="b"/>
                <a:pathLst>
                  <a:path w="12879" h="1543" extrusionOk="0">
                    <a:moveTo>
                      <a:pt x="8219" y="1"/>
                    </a:moveTo>
                    <a:cubicBezTo>
                      <a:pt x="5342" y="1"/>
                      <a:pt x="11" y="917"/>
                      <a:pt x="6" y="1213"/>
                    </a:cubicBezTo>
                    <a:cubicBezTo>
                      <a:pt x="0" y="1542"/>
                      <a:pt x="7000" y="1409"/>
                      <a:pt x="9088" y="1467"/>
                    </a:cubicBezTo>
                    <a:cubicBezTo>
                      <a:pt x="9313" y="1474"/>
                      <a:pt x="9534" y="1477"/>
                      <a:pt x="9748" y="1477"/>
                    </a:cubicBezTo>
                    <a:cubicBezTo>
                      <a:pt x="11518" y="1477"/>
                      <a:pt x="12866" y="1270"/>
                      <a:pt x="12871" y="981"/>
                    </a:cubicBezTo>
                    <a:cubicBezTo>
                      <a:pt x="12878" y="658"/>
                      <a:pt x="11050" y="194"/>
                      <a:pt x="8973" y="28"/>
                    </a:cubicBezTo>
                    <a:cubicBezTo>
                      <a:pt x="8749" y="9"/>
                      <a:pt x="8495" y="1"/>
                      <a:pt x="82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9"/>
              <p:cNvSpPr/>
              <p:nvPr/>
            </p:nvSpPr>
            <p:spPr>
              <a:xfrm>
                <a:off x="3549050" y="3322300"/>
                <a:ext cx="195550" cy="35200"/>
              </a:xfrm>
              <a:custGeom>
                <a:avLst/>
                <a:gdLst/>
                <a:ahLst/>
                <a:cxnLst/>
                <a:rect l="l" t="t" r="r" b="b"/>
                <a:pathLst>
                  <a:path w="7822" h="1408" extrusionOk="0">
                    <a:moveTo>
                      <a:pt x="6404" y="1"/>
                    </a:moveTo>
                    <a:cubicBezTo>
                      <a:pt x="3541" y="238"/>
                      <a:pt x="11" y="886"/>
                      <a:pt x="6" y="1129"/>
                    </a:cubicBezTo>
                    <a:cubicBezTo>
                      <a:pt x="0" y="1407"/>
                      <a:pt x="5015" y="1354"/>
                      <a:pt x="7822" y="1367"/>
                    </a:cubicBezTo>
                    <a:cubicBezTo>
                      <a:pt x="7063" y="1020"/>
                      <a:pt x="6548" y="539"/>
                      <a:pt x="6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9"/>
              <p:cNvSpPr/>
              <p:nvPr/>
            </p:nvSpPr>
            <p:spPr>
              <a:xfrm>
                <a:off x="2276975" y="3264300"/>
                <a:ext cx="28800" cy="66425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2657" extrusionOk="0">
                    <a:moveTo>
                      <a:pt x="1" y="0"/>
                    </a:moveTo>
                    <a:lnTo>
                      <a:pt x="1" y="2657"/>
                    </a:lnTo>
                    <a:lnTo>
                      <a:pt x="1152" y="2657"/>
                    </a:lnTo>
                    <a:lnTo>
                      <a:pt x="11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9"/>
              <p:cNvSpPr/>
              <p:nvPr/>
            </p:nvSpPr>
            <p:spPr>
              <a:xfrm>
                <a:off x="2214650" y="3264300"/>
                <a:ext cx="28800" cy="66425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2657" extrusionOk="0">
                    <a:moveTo>
                      <a:pt x="0" y="0"/>
                    </a:moveTo>
                    <a:lnTo>
                      <a:pt x="0" y="2657"/>
                    </a:lnTo>
                    <a:lnTo>
                      <a:pt x="1151" y="2657"/>
                    </a:ln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9"/>
              <p:cNvSpPr/>
              <p:nvPr/>
            </p:nvSpPr>
            <p:spPr>
              <a:xfrm>
                <a:off x="3330175" y="3067000"/>
                <a:ext cx="235525" cy="74275"/>
              </a:xfrm>
              <a:custGeom>
                <a:avLst/>
                <a:gdLst/>
                <a:ahLst/>
                <a:cxnLst/>
                <a:rect l="l" t="t" r="r" b="b"/>
                <a:pathLst>
                  <a:path w="9421" h="2971" extrusionOk="0">
                    <a:moveTo>
                      <a:pt x="1602" y="1"/>
                    </a:moveTo>
                    <a:cubicBezTo>
                      <a:pt x="813" y="1"/>
                      <a:pt x="129" y="152"/>
                      <a:pt x="129" y="152"/>
                    </a:cubicBezTo>
                    <a:lnTo>
                      <a:pt x="1" y="2970"/>
                    </a:lnTo>
                    <a:cubicBezTo>
                      <a:pt x="1" y="2970"/>
                      <a:pt x="1500" y="2143"/>
                      <a:pt x="2729" y="2143"/>
                    </a:cubicBezTo>
                    <a:cubicBezTo>
                      <a:pt x="2925" y="2143"/>
                      <a:pt x="3113" y="2164"/>
                      <a:pt x="3287" y="2212"/>
                    </a:cubicBezTo>
                    <a:cubicBezTo>
                      <a:pt x="3443" y="2256"/>
                      <a:pt x="3632" y="2275"/>
                      <a:pt x="3846" y="2275"/>
                    </a:cubicBezTo>
                    <a:cubicBezTo>
                      <a:pt x="5705" y="2275"/>
                      <a:pt x="9420" y="794"/>
                      <a:pt x="9420" y="794"/>
                    </a:cubicBezTo>
                    <a:lnTo>
                      <a:pt x="9420" y="794"/>
                    </a:lnTo>
                    <a:cubicBezTo>
                      <a:pt x="9420" y="794"/>
                      <a:pt x="8182" y="922"/>
                      <a:pt x="6781" y="922"/>
                    </a:cubicBezTo>
                    <a:cubicBezTo>
                      <a:pt x="5465" y="922"/>
                      <a:pt x="4005" y="809"/>
                      <a:pt x="3293" y="372"/>
                    </a:cubicBezTo>
                    <a:cubicBezTo>
                      <a:pt x="2830" y="84"/>
                      <a:pt x="2187" y="1"/>
                      <a:pt x="16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9"/>
              <p:cNvSpPr/>
              <p:nvPr/>
            </p:nvSpPr>
            <p:spPr>
              <a:xfrm>
                <a:off x="3329025" y="3064425"/>
                <a:ext cx="4375" cy="7337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9351" extrusionOk="0">
                    <a:moveTo>
                      <a:pt x="1" y="0"/>
                    </a:moveTo>
                    <a:lnTo>
                      <a:pt x="1" y="29350"/>
                    </a:lnTo>
                    <a:lnTo>
                      <a:pt x="175" y="29350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9"/>
              <p:cNvSpPr/>
              <p:nvPr/>
            </p:nvSpPr>
            <p:spPr>
              <a:xfrm>
                <a:off x="5418125" y="3342400"/>
                <a:ext cx="3010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366" extrusionOk="0">
                    <a:moveTo>
                      <a:pt x="24" y="0"/>
                    </a:moveTo>
                    <a:lnTo>
                      <a:pt x="0" y="366"/>
                    </a:lnTo>
                    <a:lnTo>
                      <a:pt x="1204" y="99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9"/>
              <p:cNvSpPr/>
              <p:nvPr/>
            </p:nvSpPr>
            <p:spPr>
              <a:xfrm>
                <a:off x="5416825" y="3341700"/>
                <a:ext cx="1900" cy="94450"/>
              </a:xfrm>
              <a:custGeom>
                <a:avLst/>
                <a:gdLst/>
                <a:ahLst/>
                <a:cxnLst/>
                <a:rect l="l" t="t" r="r" b="b"/>
                <a:pathLst>
                  <a:path w="76" h="3778" extrusionOk="0">
                    <a:moveTo>
                      <a:pt x="59" y="1"/>
                    </a:moveTo>
                    <a:lnTo>
                      <a:pt x="1" y="3777"/>
                    </a:lnTo>
                    <a:lnTo>
                      <a:pt x="24" y="3777"/>
                    </a:lnTo>
                    <a:lnTo>
                      <a:pt x="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9"/>
              <p:cNvSpPr/>
              <p:nvPr/>
            </p:nvSpPr>
            <p:spPr>
              <a:xfrm>
                <a:off x="5218100" y="3408225"/>
                <a:ext cx="334400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13376" h="186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694" y="895"/>
                      <a:pt x="6753" y="1866"/>
                      <a:pt x="9795" y="1866"/>
                    </a:cubicBezTo>
                    <a:cubicBezTo>
                      <a:pt x="11372" y="1866"/>
                      <a:pt x="12677" y="1605"/>
                      <a:pt x="13376" y="937"/>
                    </a:cubicBezTo>
                    <a:cubicBezTo>
                      <a:pt x="9685" y="614"/>
                      <a:pt x="6486" y="318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9"/>
              <p:cNvSpPr/>
              <p:nvPr/>
            </p:nvSpPr>
            <p:spPr>
              <a:xfrm>
                <a:off x="5226500" y="3407925"/>
                <a:ext cx="32412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2965" h="1808" extrusionOk="0">
                    <a:moveTo>
                      <a:pt x="1" y="1"/>
                    </a:moveTo>
                    <a:cubicBezTo>
                      <a:pt x="2636" y="872"/>
                      <a:pt x="6615" y="1808"/>
                      <a:pt x="9561" y="1808"/>
                    </a:cubicBezTo>
                    <a:cubicBezTo>
                      <a:pt x="11077" y="1808"/>
                      <a:pt x="12320" y="1560"/>
                      <a:pt x="12965" y="927"/>
                    </a:cubicBezTo>
                    <a:cubicBezTo>
                      <a:pt x="9326" y="562"/>
                      <a:pt x="6300" y="372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3"/>
          <p:cNvSpPr/>
          <p:nvPr/>
        </p:nvSpPr>
        <p:spPr>
          <a:xfrm>
            <a:off x="194400" y="168000"/>
            <a:ext cx="8755200" cy="5039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13"/>
          <p:cNvSpPr/>
          <p:nvPr/>
        </p:nvSpPr>
        <p:spPr>
          <a:xfrm>
            <a:off x="-29600" y="-44400"/>
            <a:ext cx="9280500" cy="485114"/>
          </a:xfrm>
          <a:custGeom>
            <a:avLst/>
            <a:gdLst/>
            <a:ahLst/>
            <a:cxnLst/>
            <a:rect l="l" t="t" r="r" b="b"/>
            <a:pathLst>
              <a:path w="371220" h="52989" extrusionOk="0">
                <a:moveTo>
                  <a:pt x="592" y="592"/>
                </a:moveTo>
                <a:lnTo>
                  <a:pt x="0" y="52989"/>
                </a:lnTo>
                <a:lnTo>
                  <a:pt x="371220" y="18058"/>
                </a:lnTo>
                <a:lnTo>
                  <a:pt x="369740" y="0"/>
                </a:lnTo>
                <a:close/>
              </a:path>
            </a:pathLst>
          </a:custGeom>
          <a:solidFill>
            <a:srgbClr val="FFFFFF">
              <a:alpha val="34640"/>
            </a:srgbClr>
          </a:solidFill>
          <a:ln>
            <a:noFill/>
          </a:ln>
        </p:spPr>
      </p:sp>
      <p:sp>
        <p:nvSpPr>
          <p:cNvPr id="906" name="Google Shape;906;p13"/>
          <p:cNvSpPr txBox="1">
            <a:spLocks noGrp="1"/>
          </p:cNvSpPr>
          <p:nvPr>
            <p:ph type="title"/>
          </p:nvPr>
        </p:nvSpPr>
        <p:spPr>
          <a:xfrm>
            <a:off x="1766174" y="1654952"/>
            <a:ext cx="23898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accent3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7" name="Google Shape;907;p13"/>
          <p:cNvSpPr txBox="1">
            <a:spLocks noGrp="1"/>
          </p:cNvSpPr>
          <p:nvPr>
            <p:ph type="title" idx="2" hasCustomPrompt="1"/>
          </p:nvPr>
        </p:nvSpPr>
        <p:spPr>
          <a:xfrm>
            <a:off x="892275" y="1611000"/>
            <a:ext cx="873900" cy="8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8" name="Google Shape;908;p13"/>
          <p:cNvSpPr txBox="1">
            <a:spLocks noGrp="1"/>
          </p:cNvSpPr>
          <p:nvPr>
            <p:ph type="subTitle" idx="1"/>
          </p:nvPr>
        </p:nvSpPr>
        <p:spPr>
          <a:xfrm>
            <a:off x="1766174" y="2002357"/>
            <a:ext cx="2389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9" name="Google Shape;909;p13"/>
          <p:cNvSpPr txBox="1">
            <a:spLocks noGrp="1"/>
          </p:cNvSpPr>
          <p:nvPr>
            <p:ph type="title" idx="3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910" name="Google Shape;910;p13"/>
          <p:cNvSpPr txBox="1">
            <a:spLocks noGrp="1"/>
          </p:cNvSpPr>
          <p:nvPr>
            <p:ph type="title" idx="4"/>
          </p:nvPr>
        </p:nvSpPr>
        <p:spPr>
          <a:xfrm>
            <a:off x="5861924" y="1654952"/>
            <a:ext cx="23898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accent3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1" name="Google Shape;911;p13"/>
          <p:cNvSpPr txBox="1">
            <a:spLocks noGrp="1"/>
          </p:cNvSpPr>
          <p:nvPr>
            <p:ph type="title" idx="5" hasCustomPrompt="1"/>
          </p:nvPr>
        </p:nvSpPr>
        <p:spPr>
          <a:xfrm>
            <a:off x="4988025" y="1611000"/>
            <a:ext cx="873900" cy="8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2" name="Google Shape;912;p13"/>
          <p:cNvSpPr txBox="1">
            <a:spLocks noGrp="1"/>
          </p:cNvSpPr>
          <p:nvPr>
            <p:ph type="subTitle" idx="6"/>
          </p:nvPr>
        </p:nvSpPr>
        <p:spPr>
          <a:xfrm>
            <a:off x="5861924" y="2002357"/>
            <a:ext cx="2389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3" name="Google Shape;913;p13"/>
          <p:cNvSpPr txBox="1">
            <a:spLocks noGrp="1"/>
          </p:cNvSpPr>
          <p:nvPr>
            <p:ph type="title" idx="7"/>
          </p:nvPr>
        </p:nvSpPr>
        <p:spPr>
          <a:xfrm>
            <a:off x="1766174" y="3118549"/>
            <a:ext cx="23898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accent3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4" name="Google Shape;914;p13"/>
          <p:cNvSpPr txBox="1">
            <a:spLocks noGrp="1"/>
          </p:cNvSpPr>
          <p:nvPr>
            <p:ph type="title" idx="8" hasCustomPrompt="1"/>
          </p:nvPr>
        </p:nvSpPr>
        <p:spPr>
          <a:xfrm>
            <a:off x="892275" y="3074600"/>
            <a:ext cx="873900" cy="8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5" name="Google Shape;915;p13"/>
          <p:cNvSpPr txBox="1">
            <a:spLocks noGrp="1"/>
          </p:cNvSpPr>
          <p:nvPr>
            <p:ph type="subTitle" idx="9"/>
          </p:nvPr>
        </p:nvSpPr>
        <p:spPr>
          <a:xfrm>
            <a:off x="1766174" y="3465953"/>
            <a:ext cx="2389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6" name="Google Shape;916;p13"/>
          <p:cNvSpPr txBox="1">
            <a:spLocks noGrp="1"/>
          </p:cNvSpPr>
          <p:nvPr>
            <p:ph type="title" idx="13"/>
          </p:nvPr>
        </p:nvSpPr>
        <p:spPr>
          <a:xfrm>
            <a:off x="5861924" y="3118549"/>
            <a:ext cx="23898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accent3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7" name="Google Shape;917;p13"/>
          <p:cNvSpPr txBox="1">
            <a:spLocks noGrp="1"/>
          </p:cNvSpPr>
          <p:nvPr>
            <p:ph type="title" idx="14" hasCustomPrompt="1"/>
          </p:nvPr>
        </p:nvSpPr>
        <p:spPr>
          <a:xfrm>
            <a:off x="4988025" y="3074600"/>
            <a:ext cx="873900" cy="8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8" name="Google Shape;918;p13"/>
          <p:cNvSpPr txBox="1">
            <a:spLocks noGrp="1"/>
          </p:cNvSpPr>
          <p:nvPr>
            <p:ph type="subTitle" idx="15"/>
          </p:nvPr>
        </p:nvSpPr>
        <p:spPr>
          <a:xfrm>
            <a:off x="5861924" y="3465953"/>
            <a:ext cx="2389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19" name="Google Shape;919;p13"/>
          <p:cNvGrpSpPr/>
          <p:nvPr/>
        </p:nvGrpSpPr>
        <p:grpSpPr>
          <a:xfrm flipH="1">
            <a:off x="-1457000" y="3830368"/>
            <a:ext cx="11693680" cy="2593480"/>
            <a:chOff x="2975001" y="4462540"/>
            <a:chExt cx="4979424" cy="1104360"/>
          </a:xfrm>
        </p:grpSpPr>
        <p:sp>
          <p:nvSpPr>
            <p:cNvPr id="920" name="Google Shape;920;p13"/>
            <p:cNvSpPr/>
            <p:nvPr/>
          </p:nvSpPr>
          <p:spPr>
            <a:xfrm rot="432916">
              <a:off x="4477425" y="4591138"/>
              <a:ext cx="2090739" cy="681263"/>
            </a:xfrm>
            <a:custGeom>
              <a:avLst/>
              <a:gdLst/>
              <a:ahLst/>
              <a:cxnLst/>
              <a:rect l="l" t="t" r="r" b="b"/>
              <a:pathLst>
                <a:path w="83628" h="27250" extrusionOk="0">
                  <a:moveTo>
                    <a:pt x="70322" y="0"/>
                  </a:moveTo>
                  <a:cubicBezTo>
                    <a:pt x="66249" y="0"/>
                    <a:pt x="60023" y="1146"/>
                    <a:pt x="56645" y="4768"/>
                  </a:cubicBezTo>
                  <a:cubicBezTo>
                    <a:pt x="55529" y="6261"/>
                    <a:pt x="56229" y="8892"/>
                    <a:pt x="54290" y="8892"/>
                  </a:cubicBezTo>
                  <a:cubicBezTo>
                    <a:pt x="53706" y="8892"/>
                    <a:pt x="52995" y="8742"/>
                    <a:pt x="52346" y="8742"/>
                  </a:cubicBezTo>
                  <a:cubicBezTo>
                    <a:pt x="51247" y="8742"/>
                    <a:pt x="51970" y="10021"/>
                    <a:pt x="50779" y="10021"/>
                  </a:cubicBezTo>
                  <a:cubicBezTo>
                    <a:pt x="49188" y="10021"/>
                    <a:pt x="50050" y="9239"/>
                    <a:pt x="48667" y="9239"/>
                  </a:cubicBezTo>
                  <a:cubicBezTo>
                    <a:pt x="47753" y="9239"/>
                    <a:pt x="46920" y="9517"/>
                    <a:pt x="46920" y="10432"/>
                  </a:cubicBezTo>
                  <a:cubicBezTo>
                    <a:pt x="46920" y="11103"/>
                    <a:pt x="47105" y="11768"/>
                    <a:pt x="47105" y="12440"/>
                  </a:cubicBezTo>
                  <a:cubicBezTo>
                    <a:pt x="47105" y="13196"/>
                    <a:pt x="46880" y="14024"/>
                    <a:pt x="46098" y="14024"/>
                  </a:cubicBezTo>
                  <a:cubicBezTo>
                    <a:pt x="45804" y="14024"/>
                    <a:pt x="45497" y="13925"/>
                    <a:pt x="45179" y="13925"/>
                  </a:cubicBezTo>
                  <a:cubicBezTo>
                    <a:pt x="45140" y="13925"/>
                    <a:pt x="45107" y="13925"/>
                    <a:pt x="45080" y="13925"/>
                  </a:cubicBezTo>
                  <a:cubicBezTo>
                    <a:pt x="44712" y="13925"/>
                    <a:pt x="45375" y="13905"/>
                    <a:pt x="45375" y="13307"/>
                  </a:cubicBezTo>
                  <a:cubicBezTo>
                    <a:pt x="45375" y="12977"/>
                    <a:pt x="43559" y="11698"/>
                    <a:pt x="41540" y="11698"/>
                  </a:cubicBezTo>
                  <a:cubicBezTo>
                    <a:pt x="38780" y="11698"/>
                    <a:pt x="38705" y="13295"/>
                    <a:pt x="36888" y="13295"/>
                  </a:cubicBezTo>
                  <a:cubicBezTo>
                    <a:pt x="35633" y="13295"/>
                    <a:pt x="34377" y="12694"/>
                    <a:pt x="33655" y="12694"/>
                  </a:cubicBezTo>
                  <a:cubicBezTo>
                    <a:pt x="32745" y="12694"/>
                    <a:pt x="31901" y="13162"/>
                    <a:pt x="30982" y="13162"/>
                  </a:cubicBezTo>
                  <a:cubicBezTo>
                    <a:pt x="30880" y="13162"/>
                    <a:pt x="30802" y="13149"/>
                    <a:pt x="30743" y="13149"/>
                  </a:cubicBezTo>
                  <a:cubicBezTo>
                    <a:pt x="30619" y="13149"/>
                    <a:pt x="30576" y="13204"/>
                    <a:pt x="30576" y="13543"/>
                  </a:cubicBezTo>
                  <a:cubicBezTo>
                    <a:pt x="30224" y="13695"/>
                    <a:pt x="29877" y="13717"/>
                    <a:pt x="29524" y="13717"/>
                  </a:cubicBezTo>
                  <a:cubicBezTo>
                    <a:pt x="29407" y="13717"/>
                    <a:pt x="29292" y="13712"/>
                    <a:pt x="29177" y="13712"/>
                  </a:cubicBezTo>
                  <a:cubicBezTo>
                    <a:pt x="27788" y="13712"/>
                    <a:pt x="27348" y="14429"/>
                    <a:pt x="27348" y="14806"/>
                  </a:cubicBezTo>
                  <a:cubicBezTo>
                    <a:pt x="27348" y="15112"/>
                    <a:pt x="27626" y="15204"/>
                    <a:pt x="27626" y="15401"/>
                  </a:cubicBezTo>
                  <a:cubicBezTo>
                    <a:pt x="27626" y="15425"/>
                    <a:pt x="27620" y="15436"/>
                    <a:pt x="27597" y="15436"/>
                  </a:cubicBezTo>
                  <a:cubicBezTo>
                    <a:pt x="27597" y="15436"/>
                    <a:pt x="24328" y="14892"/>
                    <a:pt x="22096" y="14892"/>
                  </a:cubicBezTo>
                  <a:cubicBezTo>
                    <a:pt x="15084" y="14892"/>
                    <a:pt x="19012" y="17166"/>
                    <a:pt x="19012" y="18328"/>
                  </a:cubicBezTo>
                  <a:cubicBezTo>
                    <a:pt x="19012" y="18798"/>
                    <a:pt x="18665" y="18832"/>
                    <a:pt x="18270" y="18832"/>
                  </a:cubicBezTo>
                  <a:lnTo>
                    <a:pt x="17981" y="18832"/>
                  </a:lnTo>
                  <a:cubicBezTo>
                    <a:pt x="16535" y="18832"/>
                    <a:pt x="17207" y="19556"/>
                    <a:pt x="16576" y="19556"/>
                  </a:cubicBezTo>
                  <a:cubicBezTo>
                    <a:pt x="16188" y="19556"/>
                    <a:pt x="15778" y="19457"/>
                    <a:pt x="15389" y="19457"/>
                  </a:cubicBezTo>
                  <a:cubicBezTo>
                    <a:pt x="14980" y="19457"/>
                    <a:pt x="14435" y="19613"/>
                    <a:pt x="14435" y="20035"/>
                  </a:cubicBezTo>
                  <a:cubicBezTo>
                    <a:pt x="14435" y="20128"/>
                    <a:pt x="14441" y="20221"/>
                    <a:pt x="14441" y="20312"/>
                  </a:cubicBezTo>
                  <a:cubicBezTo>
                    <a:pt x="14441" y="20758"/>
                    <a:pt x="14233" y="20805"/>
                    <a:pt x="13306" y="20805"/>
                  </a:cubicBezTo>
                  <a:cubicBezTo>
                    <a:pt x="11415" y="20805"/>
                    <a:pt x="6636" y="19358"/>
                    <a:pt x="4067" y="19358"/>
                  </a:cubicBezTo>
                  <a:cubicBezTo>
                    <a:pt x="1250" y="19358"/>
                    <a:pt x="1" y="20961"/>
                    <a:pt x="1" y="21511"/>
                  </a:cubicBezTo>
                  <a:cubicBezTo>
                    <a:pt x="1" y="22662"/>
                    <a:pt x="4420" y="26352"/>
                    <a:pt x="9245" y="26352"/>
                  </a:cubicBezTo>
                  <a:cubicBezTo>
                    <a:pt x="9523" y="26352"/>
                    <a:pt x="9801" y="26341"/>
                    <a:pt x="10085" y="26318"/>
                  </a:cubicBezTo>
                  <a:lnTo>
                    <a:pt x="71681" y="27249"/>
                  </a:lnTo>
                  <a:cubicBezTo>
                    <a:pt x="74348" y="25861"/>
                    <a:pt x="81470" y="24478"/>
                    <a:pt x="81470" y="21111"/>
                  </a:cubicBezTo>
                  <a:cubicBezTo>
                    <a:pt x="81470" y="19214"/>
                    <a:pt x="83628" y="17791"/>
                    <a:pt x="83628" y="16298"/>
                  </a:cubicBezTo>
                  <a:cubicBezTo>
                    <a:pt x="83628" y="14753"/>
                    <a:pt x="80602" y="14597"/>
                    <a:pt x="80602" y="13620"/>
                  </a:cubicBezTo>
                  <a:cubicBezTo>
                    <a:pt x="80602" y="13452"/>
                    <a:pt x="80631" y="13244"/>
                    <a:pt x="80631" y="13052"/>
                  </a:cubicBezTo>
                  <a:cubicBezTo>
                    <a:pt x="80631" y="12491"/>
                    <a:pt x="80209" y="12306"/>
                    <a:pt x="79665" y="12306"/>
                  </a:cubicBezTo>
                  <a:cubicBezTo>
                    <a:pt x="79046" y="12306"/>
                    <a:pt x="78340" y="12566"/>
                    <a:pt x="77854" y="12566"/>
                  </a:cubicBezTo>
                  <a:cubicBezTo>
                    <a:pt x="77438" y="12566"/>
                    <a:pt x="77218" y="12433"/>
                    <a:pt x="77218" y="11495"/>
                  </a:cubicBezTo>
                  <a:cubicBezTo>
                    <a:pt x="77218" y="9697"/>
                    <a:pt x="78503" y="8013"/>
                    <a:pt x="78503" y="6162"/>
                  </a:cubicBezTo>
                  <a:cubicBezTo>
                    <a:pt x="78503" y="3535"/>
                    <a:pt x="76287" y="0"/>
                    <a:pt x="70322" y="0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3"/>
            <p:cNvSpPr/>
            <p:nvPr/>
          </p:nvSpPr>
          <p:spPr>
            <a:xfrm>
              <a:off x="6913800" y="4647425"/>
              <a:ext cx="791725" cy="436525"/>
            </a:xfrm>
            <a:custGeom>
              <a:avLst/>
              <a:gdLst/>
              <a:ahLst/>
              <a:cxnLst/>
              <a:rect l="l" t="t" r="r" b="b"/>
              <a:pathLst>
                <a:path w="31669" h="17461" extrusionOk="0">
                  <a:moveTo>
                    <a:pt x="2163" y="1"/>
                  </a:moveTo>
                  <a:cubicBezTo>
                    <a:pt x="503" y="1"/>
                    <a:pt x="0" y="817"/>
                    <a:pt x="0" y="2489"/>
                  </a:cubicBezTo>
                  <a:cubicBezTo>
                    <a:pt x="0" y="4884"/>
                    <a:pt x="1648" y="7170"/>
                    <a:pt x="3298" y="8812"/>
                  </a:cubicBezTo>
                  <a:cubicBezTo>
                    <a:pt x="4229" y="9344"/>
                    <a:pt x="5154" y="9610"/>
                    <a:pt x="6086" y="10409"/>
                  </a:cubicBezTo>
                  <a:cubicBezTo>
                    <a:pt x="7018" y="11074"/>
                    <a:pt x="8082" y="10675"/>
                    <a:pt x="9014" y="10941"/>
                  </a:cubicBezTo>
                  <a:cubicBezTo>
                    <a:pt x="16200" y="12804"/>
                    <a:pt x="22453" y="16929"/>
                    <a:pt x="29898" y="17461"/>
                  </a:cubicBezTo>
                  <a:cubicBezTo>
                    <a:pt x="30819" y="17461"/>
                    <a:pt x="31669" y="17328"/>
                    <a:pt x="31669" y="13452"/>
                  </a:cubicBezTo>
                  <a:cubicBezTo>
                    <a:pt x="31669" y="10478"/>
                    <a:pt x="30766" y="3362"/>
                    <a:pt x="27636" y="3362"/>
                  </a:cubicBezTo>
                  <a:cubicBezTo>
                    <a:pt x="27226" y="2946"/>
                    <a:pt x="27260" y="2929"/>
                    <a:pt x="26960" y="2929"/>
                  </a:cubicBezTo>
                  <a:cubicBezTo>
                    <a:pt x="25369" y="2929"/>
                    <a:pt x="25861" y="4318"/>
                    <a:pt x="25380" y="4561"/>
                  </a:cubicBezTo>
                  <a:cubicBezTo>
                    <a:pt x="23524" y="5792"/>
                    <a:pt x="23372" y="6238"/>
                    <a:pt x="23431" y="6377"/>
                  </a:cubicBezTo>
                  <a:cubicBezTo>
                    <a:pt x="23327" y="6342"/>
                    <a:pt x="23089" y="6313"/>
                    <a:pt x="22614" y="6313"/>
                  </a:cubicBezTo>
                  <a:cubicBezTo>
                    <a:pt x="20087" y="6313"/>
                    <a:pt x="17119" y="10241"/>
                    <a:pt x="17119" y="10241"/>
                  </a:cubicBezTo>
                  <a:cubicBezTo>
                    <a:pt x="16766" y="10241"/>
                    <a:pt x="14625" y="5741"/>
                    <a:pt x="13936" y="4561"/>
                  </a:cubicBezTo>
                  <a:cubicBezTo>
                    <a:pt x="13249" y="3640"/>
                    <a:pt x="8614" y="742"/>
                    <a:pt x="5890" y="742"/>
                  </a:cubicBezTo>
                  <a:cubicBezTo>
                    <a:pt x="5224" y="742"/>
                    <a:pt x="4571" y="903"/>
                    <a:pt x="3963" y="1367"/>
                  </a:cubicBezTo>
                  <a:cubicBezTo>
                    <a:pt x="3512" y="249"/>
                    <a:pt x="2916" y="1"/>
                    <a:pt x="2163" y="1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3"/>
            <p:cNvSpPr/>
            <p:nvPr/>
          </p:nvSpPr>
          <p:spPr>
            <a:xfrm>
              <a:off x="3772750" y="4895200"/>
              <a:ext cx="832425" cy="226950"/>
            </a:xfrm>
            <a:custGeom>
              <a:avLst/>
              <a:gdLst/>
              <a:ahLst/>
              <a:cxnLst/>
              <a:rect l="l" t="t" r="r" b="b"/>
              <a:pathLst>
                <a:path w="33297" h="9078" extrusionOk="0">
                  <a:moveTo>
                    <a:pt x="12585" y="1"/>
                  </a:moveTo>
                  <a:cubicBezTo>
                    <a:pt x="11248" y="1"/>
                    <a:pt x="11717" y="377"/>
                    <a:pt x="11207" y="631"/>
                  </a:cubicBezTo>
                  <a:cubicBezTo>
                    <a:pt x="10994" y="631"/>
                    <a:pt x="10780" y="805"/>
                    <a:pt x="10571" y="805"/>
                  </a:cubicBezTo>
                  <a:cubicBezTo>
                    <a:pt x="10571" y="805"/>
                    <a:pt x="9189" y="238"/>
                    <a:pt x="7424" y="238"/>
                  </a:cubicBezTo>
                  <a:cubicBezTo>
                    <a:pt x="2535" y="238"/>
                    <a:pt x="1" y="2904"/>
                    <a:pt x="1" y="4797"/>
                  </a:cubicBezTo>
                  <a:cubicBezTo>
                    <a:pt x="1" y="5178"/>
                    <a:pt x="94" y="5566"/>
                    <a:pt x="302" y="5953"/>
                  </a:cubicBezTo>
                  <a:cubicBezTo>
                    <a:pt x="7124" y="7528"/>
                    <a:pt x="4508" y="9077"/>
                    <a:pt x="16918" y="9077"/>
                  </a:cubicBezTo>
                  <a:cubicBezTo>
                    <a:pt x="21036" y="9077"/>
                    <a:pt x="25139" y="8875"/>
                    <a:pt x="29298" y="8615"/>
                  </a:cubicBezTo>
                  <a:cubicBezTo>
                    <a:pt x="30213" y="8615"/>
                    <a:pt x="31081" y="8527"/>
                    <a:pt x="31954" y="8527"/>
                  </a:cubicBezTo>
                  <a:cubicBezTo>
                    <a:pt x="32400" y="8527"/>
                    <a:pt x="32846" y="8551"/>
                    <a:pt x="33297" y="8620"/>
                  </a:cubicBezTo>
                  <a:cubicBezTo>
                    <a:pt x="32336" y="8222"/>
                    <a:pt x="31919" y="6938"/>
                    <a:pt x="31919" y="5723"/>
                  </a:cubicBezTo>
                  <a:cubicBezTo>
                    <a:pt x="31919" y="5080"/>
                    <a:pt x="31983" y="4808"/>
                    <a:pt x="31983" y="4808"/>
                  </a:cubicBezTo>
                  <a:cubicBezTo>
                    <a:pt x="31983" y="4605"/>
                    <a:pt x="31167" y="4050"/>
                    <a:pt x="29987" y="4050"/>
                  </a:cubicBezTo>
                  <a:cubicBezTo>
                    <a:pt x="29385" y="4050"/>
                    <a:pt x="28777" y="4161"/>
                    <a:pt x="28171" y="4161"/>
                  </a:cubicBezTo>
                  <a:cubicBezTo>
                    <a:pt x="27303" y="4161"/>
                    <a:pt x="27303" y="4091"/>
                    <a:pt x="27303" y="3894"/>
                  </a:cubicBezTo>
                  <a:cubicBezTo>
                    <a:pt x="27303" y="3790"/>
                    <a:pt x="27303" y="3691"/>
                    <a:pt x="27169" y="3691"/>
                  </a:cubicBezTo>
                  <a:cubicBezTo>
                    <a:pt x="26782" y="3691"/>
                    <a:pt x="26325" y="3975"/>
                    <a:pt x="26000" y="3975"/>
                  </a:cubicBezTo>
                  <a:cubicBezTo>
                    <a:pt x="25752" y="3975"/>
                    <a:pt x="25578" y="3726"/>
                    <a:pt x="25578" y="3518"/>
                  </a:cubicBezTo>
                  <a:cubicBezTo>
                    <a:pt x="25578" y="3119"/>
                    <a:pt x="26029" y="2615"/>
                    <a:pt x="26029" y="2210"/>
                  </a:cubicBezTo>
                  <a:cubicBezTo>
                    <a:pt x="26029" y="1782"/>
                    <a:pt x="25284" y="1291"/>
                    <a:pt x="24352" y="1291"/>
                  </a:cubicBezTo>
                  <a:cubicBezTo>
                    <a:pt x="23939" y="1291"/>
                    <a:pt x="23510" y="1378"/>
                    <a:pt x="23119" y="1532"/>
                  </a:cubicBezTo>
                  <a:lnTo>
                    <a:pt x="23119" y="1532"/>
                  </a:lnTo>
                  <a:cubicBezTo>
                    <a:pt x="23161" y="1508"/>
                    <a:pt x="23178" y="1479"/>
                    <a:pt x="23178" y="1446"/>
                  </a:cubicBezTo>
                  <a:cubicBezTo>
                    <a:pt x="23178" y="1342"/>
                    <a:pt x="22980" y="1216"/>
                    <a:pt x="22980" y="1112"/>
                  </a:cubicBezTo>
                  <a:cubicBezTo>
                    <a:pt x="22980" y="898"/>
                    <a:pt x="20737" y="498"/>
                    <a:pt x="19724" y="498"/>
                  </a:cubicBezTo>
                  <a:cubicBezTo>
                    <a:pt x="19134" y="794"/>
                    <a:pt x="19429" y="1481"/>
                    <a:pt x="18278" y="1481"/>
                  </a:cubicBezTo>
                  <a:cubicBezTo>
                    <a:pt x="17629" y="1481"/>
                    <a:pt x="16641" y="231"/>
                    <a:pt x="15333" y="231"/>
                  </a:cubicBezTo>
                  <a:cubicBezTo>
                    <a:pt x="15060" y="231"/>
                    <a:pt x="14911" y="487"/>
                    <a:pt x="14761" y="730"/>
                  </a:cubicBezTo>
                  <a:cubicBezTo>
                    <a:pt x="14500" y="474"/>
                    <a:pt x="13615" y="1"/>
                    <a:pt x="12585" y="1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3"/>
            <p:cNvSpPr/>
            <p:nvPr/>
          </p:nvSpPr>
          <p:spPr>
            <a:xfrm>
              <a:off x="4605150" y="5110700"/>
              <a:ext cx="16525" cy="3225"/>
            </a:xfrm>
            <a:custGeom>
              <a:avLst/>
              <a:gdLst/>
              <a:ahLst/>
              <a:cxnLst/>
              <a:rect l="l" t="t" r="r" b="b"/>
              <a:pathLst>
                <a:path w="661" h="129" extrusionOk="0">
                  <a:moveTo>
                    <a:pt x="1" y="0"/>
                  </a:moveTo>
                  <a:lnTo>
                    <a:pt x="1" y="0"/>
                  </a:lnTo>
                  <a:cubicBezTo>
                    <a:pt x="197" y="81"/>
                    <a:pt x="417" y="128"/>
                    <a:pt x="660" y="128"/>
                  </a:cubicBezTo>
                  <a:cubicBezTo>
                    <a:pt x="440" y="70"/>
                    <a:pt x="220" y="3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3"/>
            <p:cNvSpPr/>
            <p:nvPr/>
          </p:nvSpPr>
          <p:spPr>
            <a:xfrm>
              <a:off x="3510765" y="4825511"/>
              <a:ext cx="34325" cy="33875"/>
            </a:xfrm>
            <a:custGeom>
              <a:avLst/>
              <a:gdLst/>
              <a:ahLst/>
              <a:cxnLst/>
              <a:rect l="l" t="t" r="r" b="b"/>
              <a:pathLst>
                <a:path w="1373" h="1355" extrusionOk="0">
                  <a:moveTo>
                    <a:pt x="689" y="1"/>
                  </a:moveTo>
                  <a:cubicBezTo>
                    <a:pt x="313" y="1"/>
                    <a:pt x="6" y="302"/>
                    <a:pt x="6" y="671"/>
                  </a:cubicBezTo>
                  <a:cubicBezTo>
                    <a:pt x="0" y="1047"/>
                    <a:pt x="307" y="1354"/>
                    <a:pt x="684" y="1354"/>
                  </a:cubicBezTo>
                  <a:cubicBezTo>
                    <a:pt x="1065" y="1354"/>
                    <a:pt x="1372" y="1053"/>
                    <a:pt x="1372" y="678"/>
                  </a:cubicBezTo>
                  <a:cubicBezTo>
                    <a:pt x="1372" y="307"/>
                    <a:pt x="1071" y="1"/>
                    <a:pt x="6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3"/>
            <p:cNvSpPr/>
            <p:nvPr/>
          </p:nvSpPr>
          <p:spPr>
            <a:xfrm>
              <a:off x="3611792" y="4861758"/>
              <a:ext cx="27675" cy="31400"/>
            </a:xfrm>
            <a:custGeom>
              <a:avLst/>
              <a:gdLst/>
              <a:ahLst/>
              <a:cxnLst/>
              <a:rect l="l" t="t" r="r" b="b"/>
              <a:pathLst>
                <a:path w="1107" h="1256" extrusionOk="0">
                  <a:moveTo>
                    <a:pt x="556" y="0"/>
                  </a:moveTo>
                  <a:cubicBezTo>
                    <a:pt x="249" y="0"/>
                    <a:pt x="1" y="278"/>
                    <a:pt x="1" y="625"/>
                  </a:cubicBezTo>
                  <a:cubicBezTo>
                    <a:pt x="1" y="972"/>
                    <a:pt x="244" y="1256"/>
                    <a:pt x="551" y="1256"/>
                  </a:cubicBezTo>
                  <a:cubicBezTo>
                    <a:pt x="858" y="1256"/>
                    <a:pt x="1106" y="978"/>
                    <a:pt x="1106" y="631"/>
                  </a:cubicBezTo>
                  <a:cubicBezTo>
                    <a:pt x="1106" y="284"/>
                    <a:pt x="863" y="0"/>
                    <a:pt x="5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3"/>
            <p:cNvSpPr/>
            <p:nvPr/>
          </p:nvSpPr>
          <p:spPr>
            <a:xfrm>
              <a:off x="3536442" y="4786833"/>
              <a:ext cx="60950" cy="93275"/>
            </a:xfrm>
            <a:custGeom>
              <a:avLst/>
              <a:gdLst/>
              <a:ahLst/>
              <a:cxnLst/>
              <a:rect l="l" t="t" r="r" b="b"/>
              <a:pathLst>
                <a:path w="2438" h="3731" extrusionOk="0">
                  <a:moveTo>
                    <a:pt x="1661" y="1"/>
                  </a:moveTo>
                  <a:cubicBezTo>
                    <a:pt x="979" y="579"/>
                    <a:pt x="198" y="1684"/>
                    <a:pt x="99" y="2356"/>
                  </a:cubicBezTo>
                  <a:cubicBezTo>
                    <a:pt x="0" y="3032"/>
                    <a:pt x="424" y="3640"/>
                    <a:pt x="1042" y="3721"/>
                  </a:cubicBezTo>
                  <a:cubicBezTo>
                    <a:pt x="1090" y="3727"/>
                    <a:pt x="1138" y="3731"/>
                    <a:pt x="1186" y="3731"/>
                  </a:cubicBezTo>
                  <a:cubicBezTo>
                    <a:pt x="1749" y="3731"/>
                    <a:pt x="2248" y="3275"/>
                    <a:pt x="2339" y="2650"/>
                  </a:cubicBezTo>
                  <a:cubicBezTo>
                    <a:pt x="2437" y="1980"/>
                    <a:pt x="1974" y="1030"/>
                    <a:pt x="16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3"/>
            <p:cNvSpPr/>
            <p:nvPr/>
          </p:nvSpPr>
          <p:spPr>
            <a:xfrm>
              <a:off x="3443815" y="4807561"/>
              <a:ext cx="34275" cy="42875"/>
            </a:xfrm>
            <a:custGeom>
              <a:avLst/>
              <a:gdLst/>
              <a:ahLst/>
              <a:cxnLst/>
              <a:rect l="l" t="t" r="r" b="b"/>
              <a:pathLst>
                <a:path w="1371" h="1715" extrusionOk="0">
                  <a:moveTo>
                    <a:pt x="689" y="1"/>
                  </a:moveTo>
                  <a:cubicBezTo>
                    <a:pt x="312" y="1"/>
                    <a:pt x="6" y="382"/>
                    <a:pt x="0" y="857"/>
                  </a:cubicBezTo>
                  <a:cubicBezTo>
                    <a:pt x="0" y="1327"/>
                    <a:pt x="307" y="1708"/>
                    <a:pt x="683" y="1714"/>
                  </a:cubicBezTo>
                  <a:cubicBezTo>
                    <a:pt x="1058" y="1714"/>
                    <a:pt x="1365" y="1332"/>
                    <a:pt x="1370" y="857"/>
                  </a:cubicBezTo>
                  <a:cubicBezTo>
                    <a:pt x="1370" y="389"/>
                    <a:pt x="1065" y="8"/>
                    <a:pt x="6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3"/>
            <p:cNvSpPr/>
            <p:nvPr/>
          </p:nvSpPr>
          <p:spPr>
            <a:xfrm>
              <a:off x="3443513" y="4744657"/>
              <a:ext cx="54525" cy="101475"/>
            </a:xfrm>
            <a:custGeom>
              <a:avLst/>
              <a:gdLst/>
              <a:ahLst/>
              <a:cxnLst/>
              <a:rect l="l" t="t" r="r" b="b"/>
              <a:pathLst>
                <a:path w="2181" h="4059" extrusionOk="0">
                  <a:moveTo>
                    <a:pt x="1343" y="1"/>
                  </a:moveTo>
                  <a:cubicBezTo>
                    <a:pt x="1032" y="1"/>
                    <a:pt x="758" y="309"/>
                    <a:pt x="417" y="1448"/>
                  </a:cubicBezTo>
                  <a:cubicBezTo>
                    <a:pt x="18" y="2784"/>
                    <a:pt x="1" y="3947"/>
                    <a:pt x="376" y="4051"/>
                  </a:cubicBezTo>
                  <a:cubicBezTo>
                    <a:pt x="394" y="4056"/>
                    <a:pt x="412" y="4059"/>
                    <a:pt x="432" y="4059"/>
                  </a:cubicBezTo>
                  <a:cubicBezTo>
                    <a:pt x="812" y="4059"/>
                    <a:pt x="1402" y="3090"/>
                    <a:pt x="1782" y="1823"/>
                  </a:cubicBezTo>
                  <a:cubicBezTo>
                    <a:pt x="2181" y="493"/>
                    <a:pt x="1881" y="129"/>
                    <a:pt x="1505" y="25"/>
                  </a:cubicBezTo>
                  <a:cubicBezTo>
                    <a:pt x="1449" y="10"/>
                    <a:pt x="1396" y="1"/>
                    <a:pt x="1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3"/>
            <p:cNvSpPr/>
            <p:nvPr/>
          </p:nvSpPr>
          <p:spPr>
            <a:xfrm>
              <a:off x="3467192" y="4806933"/>
              <a:ext cx="54525" cy="101475"/>
            </a:xfrm>
            <a:custGeom>
              <a:avLst/>
              <a:gdLst/>
              <a:ahLst/>
              <a:cxnLst/>
              <a:rect l="l" t="t" r="r" b="b"/>
              <a:pathLst>
                <a:path w="2181" h="4059" extrusionOk="0">
                  <a:moveTo>
                    <a:pt x="1339" y="1"/>
                  </a:moveTo>
                  <a:cubicBezTo>
                    <a:pt x="1032" y="1"/>
                    <a:pt x="758" y="309"/>
                    <a:pt x="417" y="1448"/>
                  </a:cubicBezTo>
                  <a:cubicBezTo>
                    <a:pt x="17" y="2783"/>
                    <a:pt x="0" y="3947"/>
                    <a:pt x="375" y="4051"/>
                  </a:cubicBezTo>
                  <a:cubicBezTo>
                    <a:pt x="393" y="4056"/>
                    <a:pt x="412" y="4059"/>
                    <a:pt x="431" y="4059"/>
                  </a:cubicBezTo>
                  <a:cubicBezTo>
                    <a:pt x="812" y="4059"/>
                    <a:pt x="1401" y="3090"/>
                    <a:pt x="1782" y="1823"/>
                  </a:cubicBezTo>
                  <a:cubicBezTo>
                    <a:pt x="2180" y="492"/>
                    <a:pt x="1880" y="129"/>
                    <a:pt x="1499" y="25"/>
                  </a:cubicBezTo>
                  <a:cubicBezTo>
                    <a:pt x="1444" y="9"/>
                    <a:pt x="1391" y="1"/>
                    <a:pt x="13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3"/>
            <p:cNvSpPr/>
            <p:nvPr/>
          </p:nvSpPr>
          <p:spPr>
            <a:xfrm>
              <a:off x="3325142" y="4682383"/>
              <a:ext cx="127875" cy="183600"/>
            </a:xfrm>
            <a:custGeom>
              <a:avLst/>
              <a:gdLst/>
              <a:ahLst/>
              <a:cxnLst/>
              <a:rect l="l" t="t" r="r" b="b"/>
              <a:pathLst>
                <a:path w="5115" h="7344" extrusionOk="0">
                  <a:moveTo>
                    <a:pt x="420" y="1"/>
                  </a:moveTo>
                  <a:cubicBezTo>
                    <a:pt x="413" y="1"/>
                    <a:pt x="406" y="1"/>
                    <a:pt x="399" y="1"/>
                  </a:cubicBezTo>
                  <a:lnTo>
                    <a:pt x="1" y="7332"/>
                  </a:lnTo>
                  <a:lnTo>
                    <a:pt x="3947" y="7343"/>
                  </a:lnTo>
                  <a:cubicBezTo>
                    <a:pt x="5115" y="4740"/>
                    <a:pt x="4965" y="2831"/>
                    <a:pt x="4230" y="2778"/>
                  </a:cubicBezTo>
                  <a:cubicBezTo>
                    <a:pt x="4220" y="2777"/>
                    <a:pt x="4209" y="2777"/>
                    <a:pt x="4199" y="2777"/>
                  </a:cubicBezTo>
                  <a:cubicBezTo>
                    <a:pt x="3485" y="2777"/>
                    <a:pt x="3119" y="4682"/>
                    <a:pt x="3119" y="4682"/>
                  </a:cubicBezTo>
                  <a:cubicBezTo>
                    <a:pt x="3119" y="4682"/>
                    <a:pt x="3547" y="1766"/>
                    <a:pt x="2495" y="1714"/>
                  </a:cubicBezTo>
                  <a:cubicBezTo>
                    <a:pt x="2487" y="1714"/>
                    <a:pt x="2479" y="1714"/>
                    <a:pt x="2471" y="1714"/>
                  </a:cubicBezTo>
                  <a:cubicBezTo>
                    <a:pt x="2015" y="1714"/>
                    <a:pt x="1854" y="2412"/>
                    <a:pt x="1815" y="3182"/>
                  </a:cubicBezTo>
                  <a:lnTo>
                    <a:pt x="1815" y="3182"/>
                  </a:lnTo>
                  <a:cubicBezTo>
                    <a:pt x="1616" y="1608"/>
                    <a:pt x="1132" y="1"/>
                    <a:pt x="4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3"/>
            <p:cNvSpPr/>
            <p:nvPr/>
          </p:nvSpPr>
          <p:spPr>
            <a:xfrm>
              <a:off x="6670525" y="4734350"/>
              <a:ext cx="36625" cy="33925"/>
            </a:xfrm>
            <a:custGeom>
              <a:avLst/>
              <a:gdLst/>
              <a:ahLst/>
              <a:cxnLst/>
              <a:rect l="l" t="t" r="r" b="b"/>
              <a:pathLst>
                <a:path w="1465" h="1357" extrusionOk="0">
                  <a:moveTo>
                    <a:pt x="734" y="1"/>
                  </a:moveTo>
                  <a:cubicBezTo>
                    <a:pt x="702" y="1"/>
                    <a:pt x="669" y="3"/>
                    <a:pt x="637" y="7"/>
                  </a:cubicBezTo>
                  <a:cubicBezTo>
                    <a:pt x="260" y="64"/>
                    <a:pt x="1" y="406"/>
                    <a:pt x="52" y="777"/>
                  </a:cubicBezTo>
                  <a:cubicBezTo>
                    <a:pt x="105" y="1111"/>
                    <a:pt x="390" y="1357"/>
                    <a:pt x="722" y="1357"/>
                  </a:cubicBezTo>
                  <a:cubicBezTo>
                    <a:pt x="756" y="1357"/>
                    <a:pt x="791" y="1354"/>
                    <a:pt x="827" y="1349"/>
                  </a:cubicBezTo>
                  <a:cubicBezTo>
                    <a:pt x="1203" y="1297"/>
                    <a:pt x="1464" y="950"/>
                    <a:pt x="1406" y="580"/>
                  </a:cubicBezTo>
                  <a:cubicBezTo>
                    <a:pt x="1359" y="242"/>
                    <a:pt x="1066" y="1"/>
                    <a:pt x="73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3"/>
            <p:cNvSpPr/>
            <p:nvPr/>
          </p:nvSpPr>
          <p:spPr>
            <a:xfrm>
              <a:off x="6742550" y="4719325"/>
              <a:ext cx="29825" cy="31250"/>
            </a:xfrm>
            <a:custGeom>
              <a:avLst/>
              <a:gdLst/>
              <a:ahLst/>
              <a:cxnLst/>
              <a:rect l="l" t="t" r="r" b="b"/>
              <a:pathLst>
                <a:path w="1193" h="1250" extrusionOk="0">
                  <a:moveTo>
                    <a:pt x="577" y="0"/>
                  </a:moveTo>
                  <a:cubicBezTo>
                    <a:pt x="552" y="0"/>
                    <a:pt x="528" y="2"/>
                    <a:pt x="503" y="6"/>
                  </a:cubicBezTo>
                  <a:cubicBezTo>
                    <a:pt x="202" y="46"/>
                    <a:pt x="1" y="359"/>
                    <a:pt x="47" y="706"/>
                  </a:cubicBezTo>
                  <a:cubicBezTo>
                    <a:pt x="94" y="1019"/>
                    <a:pt x="338" y="1250"/>
                    <a:pt x="610" y="1250"/>
                  </a:cubicBezTo>
                  <a:cubicBezTo>
                    <a:pt x="634" y="1250"/>
                    <a:pt x="658" y="1248"/>
                    <a:pt x="682" y="1244"/>
                  </a:cubicBezTo>
                  <a:cubicBezTo>
                    <a:pt x="984" y="1204"/>
                    <a:pt x="1192" y="892"/>
                    <a:pt x="1139" y="545"/>
                  </a:cubicBezTo>
                  <a:cubicBezTo>
                    <a:pt x="1097" y="231"/>
                    <a:pt x="850" y="0"/>
                    <a:pt x="577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6363325" y="4791650"/>
              <a:ext cx="29800" cy="31250"/>
            </a:xfrm>
            <a:custGeom>
              <a:avLst/>
              <a:gdLst/>
              <a:ahLst/>
              <a:cxnLst/>
              <a:rect l="l" t="t" r="r" b="b"/>
              <a:pathLst>
                <a:path w="1192" h="1250" extrusionOk="0">
                  <a:moveTo>
                    <a:pt x="584" y="1"/>
                  </a:moveTo>
                  <a:cubicBezTo>
                    <a:pt x="559" y="1"/>
                    <a:pt x="534" y="3"/>
                    <a:pt x="509" y="6"/>
                  </a:cubicBezTo>
                  <a:cubicBezTo>
                    <a:pt x="209" y="47"/>
                    <a:pt x="1" y="359"/>
                    <a:pt x="52" y="706"/>
                  </a:cubicBezTo>
                  <a:cubicBezTo>
                    <a:pt x="94" y="1019"/>
                    <a:pt x="341" y="1249"/>
                    <a:pt x="613" y="1249"/>
                  </a:cubicBezTo>
                  <a:cubicBezTo>
                    <a:pt x="638" y="1249"/>
                    <a:pt x="663" y="1248"/>
                    <a:pt x="688" y="1244"/>
                  </a:cubicBezTo>
                  <a:cubicBezTo>
                    <a:pt x="989" y="1203"/>
                    <a:pt x="1192" y="891"/>
                    <a:pt x="1146" y="544"/>
                  </a:cubicBezTo>
                  <a:cubicBezTo>
                    <a:pt x="1098" y="231"/>
                    <a:pt x="856" y="1"/>
                    <a:pt x="58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6401050" y="4758375"/>
              <a:ext cx="63525" cy="92250"/>
            </a:xfrm>
            <a:custGeom>
              <a:avLst/>
              <a:gdLst/>
              <a:ahLst/>
              <a:cxnLst/>
              <a:rect l="l" t="t" r="r" b="b"/>
              <a:pathLst>
                <a:path w="2541" h="3690" extrusionOk="0">
                  <a:moveTo>
                    <a:pt x="644" y="0"/>
                  </a:moveTo>
                  <a:cubicBezTo>
                    <a:pt x="255" y="804"/>
                    <a:pt x="1" y="2136"/>
                    <a:pt x="185" y="2788"/>
                  </a:cubicBezTo>
                  <a:cubicBezTo>
                    <a:pt x="345" y="3333"/>
                    <a:pt x="813" y="3689"/>
                    <a:pt x="1309" y="3689"/>
                  </a:cubicBezTo>
                  <a:cubicBezTo>
                    <a:pt x="1409" y="3689"/>
                    <a:pt x="1509" y="3675"/>
                    <a:pt x="1609" y="3645"/>
                  </a:cubicBezTo>
                  <a:cubicBezTo>
                    <a:pt x="2211" y="3466"/>
                    <a:pt x="2540" y="2788"/>
                    <a:pt x="2350" y="2136"/>
                  </a:cubicBezTo>
                  <a:cubicBezTo>
                    <a:pt x="2164" y="1482"/>
                    <a:pt x="1349" y="810"/>
                    <a:pt x="644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6601975" y="4744075"/>
              <a:ext cx="37175" cy="42500"/>
            </a:xfrm>
            <a:custGeom>
              <a:avLst/>
              <a:gdLst/>
              <a:ahLst/>
              <a:cxnLst/>
              <a:rect l="l" t="t" r="r" b="b"/>
              <a:pathLst>
                <a:path w="1487" h="1700" extrusionOk="0">
                  <a:moveTo>
                    <a:pt x="696" y="0"/>
                  </a:moveTo>
                  <a:cubicBezTo>
                    <a:pt x="670" y="0"/>
                    <a:pt x="644" y="2"/>
                    <a:pt x="618" y="6"/>
                  </a:cubicBezTo>
                  <a:cubicBezTo>
                    <a:pt x="249" y="57"/>
                    <a:pt x="0" y="479"/>
                    <a:pt x="63" y="949"/>
                  </a:cubicBezTo>
                  <a:cubicBezTo>
                    <a:pt x="127" y="1384"/>
                    <a:pt x="443" y="1700"/>
                    <a:pt x="783" y="1700"/>
                  </a:cubicBezTo>
                  <a:cubicBezTo>
                    <a:pt x="809" y="1700"/>
                    <a:pt x="835" y="1698"/>
                    <a:pt x="861" y="1694"/>
                  </a:cubicBezTo>
                  <a:cubicBezTo>
                    <a:pt x="1237" y="1643"/>
                    <a:pt x="1486" y="1221"/>
                    <a:pt x="1417" y="751"/>
                  </a:cubicBezTo>
                  <a:cubicBezTo>
                    <a:pt x="1358" y="321"/>
                    <a:pt x="1043" y="0"/>
                    <a:pt x="69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6442300" y="4775275"/>
              <a:ext cx="37150" cy="42550"/>
            </a:xfrm>
            <a:custGeom>
              <a:avLst/>
              <a:gdLst/>
              <a:ahLst/>
              <a:cxnLst/>
              <a:rect l="l" t="t" r="r" b="b"/>
              <a:pathLst>
                <a:path w="1486" h="1702" extrusionOk="0">
                  <a:moveTo>
                    <a:pt x="709" y="1"/>
                  </a:moveTo>
                  <a:cubicBezTo>
                    <a:pt x="681" y="1"/>
                    <a:pt x="653" y="3"/>
                    <a:pt x="625" y="8"/>
                  </a:cubicBezTo>
                  <a:cubicBezTo>
                    <a:pt x="249" y="59"/>
                    <a:pt x="0" y="481"/>
                    <a:pt x="70" y="950"/>
                  </a:cubicBezTo>
                  <a:cubicBezTo>
                    <a:pt x="128" y="1381"/>
                    <a:pt x="443" y="1701"/>
                    <a:pt x="790" y="1701"/>
                  </a:cubicBezTo>
                  <a:cubicBezTo>
                    <a:pt x="816" y="1701"/>
                    <a:pt x="842" y="1700"/>
                    <a:pt x="868" y="1696"/>
                  </a:cubicBezTo>
                  <a:cubicBezTo>
                    <a:pt x="1237" y="1639"/>
                    <a:pt x="1486" y="1217"/>
                    <a:pt x="1424" y="753"/>
                  </a:cubicBezTo>
                  <a:cubicBezTo>
                    <a:pt x="1359" y="321"/>
                    <a:pt x="1047" y="1"/>
                    <a:pt x="709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6582875" y="4691275"/>
              <a:ext cx="45150" cy="103875"/>
            </a:xfrm>
            <a:custGeom>
              <a:avLst/>
              <a:gdLst/>
              <a:ahLst/>
              <a:cxnLst/>
              <a:rect l="l" t="t" r="r" b="b"/>
              <a:pathLst>
                <a:path w="1806" h="4155" extrusionOk="0">
                  <a:moveTo>
                    <a:pt x="976" y="1"/>
                  </a:moveTo>
                  <a:cubicBezTo>
                    <a:pt x="632" y="1"/>
                    <a:pt x="384" y="297"/>
                    <a:pt x="196" y="1574"/>
                  </a:cubicBezTo>
                  <a:cubicBezTo>
                    <a:pt x="1" y="2951"/>
                    <a:pt x="151" y="4108"/>
                    <a:pt x="538" y="4153"/>
                  </a:cubicBezTo>
                  <a:cubicBezTo>
                    <a:pt x="546" y="4154"/>
                    <a:pt x="554" y="4155"/>
                    <a:pt x="563" y="4155"/>
                  </a:cubicBezTo>
                  <a:cubicBezTo>
                    <a:pt x="946" y="4155"/>
                    <a:pt x="1410" y="3095"/>
                    <a:pt x="1603" y="1742"/>
                  </a:cubicBezTo>
                  <a:cubicBezTo>
                    <a:pt x="1806" y="364"/>
                    <a:pt x="1446" y="52"/>
                    <a:pt x="1059" y="6"/>
                  </a:cubicBezTo>
                  <a:cubicBezTo>
                    <a:pt x="1030" y="3"/>
                    <a:pt x="1003" y="1"/>
                    <a:pt x="976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6630875" y="4723250"/>
              <a:ext cx="45150" cy="103875"/>
            </a:xfrm>
            <a:custGeom>
              <a:avLst/>
              <a:gdLst/>
              <a:ahLst/>
              <a:cxnLst/>
              <a:rect l="l" t="t" r="r" b="b"/>
              <a:pathLst>
                <a:path w="1806" h="4155" extrusionOk="0">
                  <a:moveTo>
                    <a:pt x="975" y="0"/>
                  </a:moveTo>
                  <a:cubicBezTo>
                    <a:pt x="632" y="0"/>
                    <a:pt x="385" y="303"/>
                    <a:pt x="198" y="1579"/>
                  </a:cubicBezTo>
                  <a:cubicBezTo>
                    <a:pt x="1" y="2956"/>
                    <a:pt x="151" y="4107"/>
                    <a:pt x="538" y="4153"/>
                  </a:cubicBezTo>
                  <a:cubicBezTo>
                    <a:pt x="547" y="4154"/>
                    <a:pt x="555" y="4155"/>
                    <a:pt x="563" y="4155"/>
                  </a:cubicBezTo>
                  <a:cubicBezTo>
                    <a:pt x="947" y="4155"/>
                    <a:pt x="1410" y="3095"/>
                    <a:pt x="1603" y="1747"/>
                  </a:cubicBezTo>
                  <a:cubicBezTo>
                    <a:pt x="1806" y="370"/>
                    <a:pt x="1453" y="52"/>
                    <a:pt x="1059" y="6"/>
                  </a:cubicBezTo>
                  <a:cubicBezTo>
                    <a:pt x="1031" y="2"/>
                    <a:pt x="1003" y="0"/>
                    <a:pt x="975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6447050" y="4745600"/>
              <a:ext cx="57750" cy="99600"/>
            </a:xfrm>
            <a:custGeom>
              <a:avLst/>
              <a:gdLst/>
              <a:ahLst/>
              <a:cxnLst/>
              <a:rect l="l" t="t" r="r" b="b"/>
              <a:pathLst>
                <a:path w="2310" h="3984" extrusionOk="0">
                  <a:moveTo>
                    <a:pt x="724" y="1"/>
                  </a:moveTo>
                  <a:cubicBezTo>
                    <a:pt x="646" y="1"/>
                    <a:pt x="570" y="17"/>
                    <a:pt x="498" y="43"/>
                  </a:cubicBezTo>
                  <a:cubicBezTo>
                    <a:pt x="134" y="182"/>
                    <a:pt x="1" y="522"/>
                    <a:pt x="457" y="1836"/>
                  </a:cubicBezTo>
                  <a:cubicBezTo>
                    <a:pt x="886" y="3067"/>
                    <a:pt x="1498" y="3984"/>
                    <a:pt x="1873" y="3984"/>
                  </a:cubicBezTo>
                  <a:cubicBezTo>
                    <a:pt x="1898" y="3984"/>
                    <a:pt x="1922" y="3980"/>
                    <a:pt x="1944" y="3971"/>
                  </a:cubicBezTo>
                  <a:cubicBezTo>
                    <a:pt x="2310" y="3833"/>
                    <a:pt x="2240" y="2652"/>
                    <a:pt x="1782" y="1339"/>
                  </a:cubicBezTo>
                  <a:cubicBezTo>
                    <a:pt x="1414" y="282"/>
                    <a:pt x="1047" y="1"/>
                    <a:pt x="72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6449375" y="4619775"/>
              <a:ext cx="155650" cy="187500"/>
            </a:xfrm>
            <a:custGeom>
              <a:avLst/>
              <a:gdLst/>
              <a:ahLst/>
              <a:cxnLst/>
              <a:rect l="l" t="t" r="r" b="b"/>
              <a:pathLst>
                <a:path w="6226" h="7500" extrusionOk="0">
                  <a:moveTo>
                    <a:pt x="1120" y="1"/>
                  </a:moveTo>
                  <a:cubicBezTo>
                    <a:pt x="1092" y="1"/>
                    <a:pt x="1064" y="3"/>
                    <a:pt x="1036" y="8"/>
                  </a:cubicBezTo>
                  <a:cubicBezTo>
                    <a:pt x="1" y="210"/>
                    <a:pt x="1563" y="7499"/>
                    <a:pt x="1563" y="7499"/>
                  </a:cubicBezTo>
                  <a:lnTo>
                    <a:pt x="5467" y="6933"/>
                  </a:lnTo>
                  <a:cubicBezTo>
                    <a:pt x="6226" y="4223"/>
                    <a:pt x="5820" y="2373"/>
                    <a:pt x="5104" y="2373"/>
                  </a:cubicBezTo>
                  <a:cubicBezTo>
                    <a:pt x="5094" y="2373"/>
                    <a:pt x="5084" y="2374"/>
                    <a:pt x="5074" y="2374"/>
                  </a:cubicBezTo>
                  <a:cubicBezTo>
                    <a:pt x="4340" y="2431"/>
                    <a:pt x="4252" y="4422"/>
                    <a:pt x="4252" y="4422"/>
                  </a:cubicBezTo>
                  <a:cubicBezTo>
                    <a:pt x="4252" y="4422"/>
                    <a:pt x="4252" y="1579"/>
                    <a:pt x="3259" y="1579"/>
                  </a:cubicBezTo>
                  <a:cubicBezTo>
                    <a:pt x="3241" y="1579"/>
                    <a:pt x="3223" y="1580"/>
                    <a:pt x="3205" y="1582"/>
                  </a:cubicBezTo>
                  <a:cubicBezTo>
                    <a:pt x="2788" y="1621"/>
                    <a:pt x="2691" y="2186"/>
                    <a:pt x="2724" y="2852"/>
                  </a:cubicBezTo>
                  <a:lnTo>
                    <a:pt x="2724" y="2852"/>
                  </a:lnTo>
                  <a:cubicBezTo>
                    <a:pt x="2350" y="1398"/>
                    <a:pt x="1763" y="1"/>
                    <a:pt x="1120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2975001" y="4722230"/>
              <a:ext cx="4855847" cy="516350"/>
            </a:xfrm>
            <a:custGeom>
              <a:avLst/>
              <a:gdLst/>
              <a:ahLst/>
              <a:cxnLst/>
              <a:rect l="l" t="t" r="r" b="b"/>
              <a:pathLst>
                <a:path w="190762" h="20654" extrusionOk="0">
                  <a:moveTo>
                    <a:pt x="158353" y="1"/>
                  </a:moveTo>
                  <a:cubicBezTo>
                    <a:pt x="157346" y="1"/>
                    <a:pt x="156310" y="34"/>
                    <a:pt x="155245" y="104"/>
                  </a:cubicBezTo>
                  <a:cubicBezTo>
                    <a:pt x="127706" y="1898"/>
                    <a:pt x="106555" y="14672"/>
                    <a:pt x="78420" y="14672"/>
                  </a:cubicBezTo>
                  <a:cubicBezTo>
                    <a:pt x="54133" y="14672"/>
                    <a:pt x="30825" y="4681"/>
                    <a:pt x="15824" y="4681"/>
                  </a:cubicBezTo>
                  <a:cubicBezTo>
                    <a:pt x="15535" y="4681"/>
                    <a:pt x="15249" y="4685"/>
                    <a:pt x="14967" y="4693"/>
                  </a:cubicBezTo>
                  <a:cubicBezTo>
                    <a:pt x="0" y="5091"/>
                    <a:pt x="18953" y="19659"/>
                    <a:pt x="18953" y="19659"/>
                  </a:cubicBezTo>
                  <a:lnTo>
                    <a:pt x="190761" y="20653"/>
                  </a:lnTo>
                  <a:cubicBezTo>
                    <a:pt x="190761" y="20653"/>
                    <a:pt x="183383" y="1"/>
                    <a:pt x="158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6864600" y="4722225"/>
              <a:ext cx="966350" cy="516350"/>
            </a:xfrm>
            <a:custGeom>
              <a:avLst/>
              <a:gdLst/>
              <a:ahLst/>
              <a:cxnLst/>
              <a:rect l="l" t="t" r="r" b="b"/>
              <a:pathLst>
                <a:path w="38654" h="20654" extrusionOk="0">
                  <a:moveTo>
                    <a:pt x="6245" y="1"/>
                  </a:moveTo>
                  <a:cubicBezTo>
                    <a:pt x="5238" y="1"/>
                    <a:pt x="4202" y="34"/>
                    <a:pt x="3137" y="104"/>
                  </a:cubicBezTo>
                  <a:cubicBezTo>
                    <a:pt x="2083" y="173"/>
                    <a:pt x="1036" y="261"/>
                    <a:pt x="1" y="359"/>
                  </a:cubicBezTo>
                  <a:cubicBezTo>
                    <a:pt x="1274" y="6503"/>
                    <a:pt x="6844" y="13526"/>
                    <a:pt x="15113" y="18543"/>
                  </a:cubicBezTo>
                  <a:cubicBezTo>
                    <a:pt x="16333" y="19283"/>
                    <a:pt x="17559" y="19948"/>
                    <a:pt x="18792" y="20538"/>
                  </a:cubicBezTo>
                  <a:lnTo>
                    <a:pt x="38653" y="20653"/>
                  </a:lnTo>
                  <a:cubicBezTo>
                    <a:pt x="38653" y="20653"/>
                    <a:pt x="31275" y="1"/>
                    <a:pt x="6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7090675" y="4666375"/>
              <a:ext cx="43425" cy="9000"/>
            </a:xfrm>
            <a:custGeom>
              <a:avLst/>
              <a:gdLst/>
              <a:ahLst/>
              <a:cxnLst/>
              <a:rect l="l" t="t" r="r" b="b"/>
              <a:pathLst>
                <a:path w="1737" h="360" extrusionOk="0">
                  <a:moveTo>
                    <a:pt x="1" y="1"/>
                  </a:moveTo>
                  <a:lnTo>
                    <a:pt x="1" y="36"/>
                  </a:lnTo>
                  <a:cubicBezTo>
                    <a:pt x="81" y="88"/>
                    <a:pt x="92" y="244"/>
                    <a:pt x="1" y="290"/>
                  </a:cubicBezTo>
                  <a:lnTo>
                    <a:pt x="1" y="313"/>
                  </a:lnTo>
                  <a:cubicBezTo>
                    <a:pt x="1" y="313"/>
                    <a:pt x="231" y="359"/>
                    <a:pt x="452" y="359"/>
                  </a:cubicBezTo>
                  <a:cubicBezTo>
                    <a:pt x="945" y="349"/>
                    <a:pt x="918" y="184"/>
                    <a:pt x="1489" y="184"/>
                  </a:cubicBezTo>
                  <a:cubicBezTo>
                    <a:pt x="1561" y="184"/>
                    <a:pt x="1643" y="187"/>
                    <a:pt x="1736" y="193"/>
                  </a:cubicBezTo>
                  <a:cubicBezTo>
                    <a:pt x="1449" y="47"/>
                    <a:pt x="1188" y="11"/>
                    <a:pt x="973" y="11"/>
                  </a:cubicBezTo>
                  <a:cubicBezTo>
                    <a:pt x="759" y="11"/>
                    <a:pt x="591" y="47"/>
                    <a:pt x="487" y="47"/>
                  </a:cubicBezTo>
                  <a:cubicBezTo>
                    <a:pt x="260" y="4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7089675" y="4666100"/>
              <a:ext cx="1175" cy="67000"/>
            </a:xfrm>
            <a:custGeom>
              <a:avLst/>
              <a:gdLst/>
              <a:ahLst/>
              <a:cxnLst/>
              <a:rect l="l" t="t" r="r" b="b"/>
              <a:pathLst>
                <a:path w="47" h="2680" extrusionOk="0">
                  <a:moveTo>
                    <a:pt x="1" y="1"/>
                  </a:moveTo>
                  <a:lnTo>
                    <a:pt x="1" y="2679"/>
                  </a:lnTo>
                  <a:lnTo>
                    <a:pt x="46" y="2679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7089675" y="4676925"/>
              <a:ext cx="1175" cy="46625"/>
            </a:xfrm>
            <a:custGeom>
              <a:avLst/>
              <a:gdLst/>
              <a:ahLst/>
              <a:cxnLst/>
              <a:rect l="l" t="t" r="r" b="b"/>
              <a:pathLst>
                <a:path w="47" h="1865" extrusionOk="0">
                  <a:moveTo>
                    <a:pt x="1" y="1"/>
                  </a:moveTo>
                  <a:lnTo>
                    <a:pt x="1" y="1864"/>
                  </a:lnTo>
                  <a:cubicBezTo>
                    <a:pt x="17" y="1853"/>
                    <a:pt x="28" y="1841"/>
                    <a:pt x="46" y="1830"/>
                  </a:cubicBezTo>
                  <a:lnTo>
                    <a:pt x="46" y="30"/>
                  </a:lnTo>
                  <a:cubicBezTo>
                    <a:pt x="28" y="19"/>
                    <a:pt x="17" y="1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7089225" y="4665975"/>
              <a:ext cx="2050" cy="425"/>
            </a:xfrm>
            <a:custGeom>
              <a:avLst/>
              <a:gdLst/>
              <a:ahLst/>
              <a:cxnLst/>
              <a:rect l="l" t="t" r="r" b="b"/>
              <a:pathLst>
                <a:path w="82" h="17" extrusionOk="0">
                  <a:moveTo>
                    <a:pt x="41" y="0"/>
                  </a:moveTo>
                  <a:cubicBezTo>
                    <a:pt x="19" y="0"/>
                    <a:pt x="1" y="6"/>
                    <a:pt x="1" y="6"/>
                  </a:cubicBezTo>
                  <a:cubicBezTo>
                    <a:pt x="1" y="11"/>
                    <a:pt x="19" y="17"/>
                    <a:pt x="41" y="17"/>
                  </a:cubicBezTo>
                  <a:cubicBezTo>
                    <a:pt x="64" y="17"/>
                    <a:pt x="81" y="11"/>
                    <a:pt x="81" y="6"/>
                  </a:cubicBezTo>
                  <a:cubicBezTo>
                    <a:pt x="81" y="6"/>
                    <a:pt x="64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6582872" y="4722251"/>
              <a:ext cx="725637" cy="54100"/>
            </a:xfrm>
            <a:custGeom>
              <a:avLst/>
              <a:gdLst/>
              <a:ahLst/>
              <a:cxnLst/>
              <a:rect l="l" t="t" r="r" b="b"/>
              <a:pathLst>
                <a:path w="28384" h="2164" extrusionOk="0">
                  <a:moveTo>
                    <a:pt x="16865" y="0"/>
                  </a:moveTo>
                  <a:cubicBezTo>
                    <a:pt x="15860" y="0"/>
                    <a:pt x="14827" y="33"/>
                    <a:pt x="13764" y="103"/>
                  </a:cubicBezTo>
                  <a:cubicBezTo>
                    <a:pt x="9009" y="410"/>
                    <a:pt x="4443" y="1047"/>
                    <a:pt x="0" y="1891"/>
                  </a:cubicBezTo>
                  <a:cubicBezTo>
                    <a:pt x="3541" y="2065"/>
                    <a:pt x="7765" y="2163"/>
                    <a:pt x="12299" y="2163"/>
                  </a:cubicBezTo>
                  <a:cubicBezTo>
                    <a:pt x="18595" y="2163"/>
                    <a:pt x="24288" y="1972"/>
                    <a:pt x="28384" y="1659"/>
                  </a:cubicBezTo>
                  <a:cubicBezTo>
                    <a:pt x="25041" y="626"/>
                    <a:pt x="21221" y="0"/>
                    <a:pt x="16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6805011" y="4722251"/>
              <a:ext cx="503503" cy="54100"/>
            </a:xfrm>
            <a:custGeom>
              <a:avLst/>
              <a:gdLst/>
              <a:ahLst/>
              <a:cxnLst/>
              <a:rect l="l" t="t" r="r" b="b"/>
              <a:pathLst>
                <a:path w="19695" h="2164" extrusionOk="0">
                  <a:moveTo>
                    <a:pt x="8176" y="0"/>
                  </a:moveTo>
                  <a:cubicBezTo>
                    <a:pt x="7171" y="0"/>
                    <a:pt x="6138" y="33"/>
                    <a:pt x="5075" y="103"/>
                  </a:cubicBezTo>
                  <a:cubicBezTo>
                    <a:pt x="3356" y="214"/>
                    <a:pt x="1673" y="369"/>
                    <a:pt x="0" y="561"/>
                  </a:cubicBezTo>
                  <a:cubicBezTo>
                    <a:pt x="336" y="1168"/>
                    <a:pt x="1361" y="1718"/>
                    <a:pt x="2876" y="2163"/>
                  </a:cubicBezTo>
                  <a:lnTo>
                    <a:pt x="3610" y="2163"/>
                  </a:lnTo>
                  <a:cubicBezTo>
                    <a:pt x="9906" y="2163"/>
                    <a:pt x="15599" y="1972"/>
                    <a:pt x="19695" y="1659"/>
                  </a:cubicBezTo>
                  <a:cubicBezTo>
                    <a:pt x="16352" y="626"/>
                    <a:pt x="12532" y="0"/>
                    <a:pt x="8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2975096" y="4839278"/>
              <a:ext cx="4855847" cy="399300"/>
            </a:xfrm>
            <a:custGeom>
              <a:avLst/>
              <a:gdLst/>
              <a:ahLst/>
              <a:cxnLst/>
              <a:rect l="l" t="t" r="r" b="b"/>
              <a:pathLst>
                <a:path w="190762" h="15972" extrusionOk="0">
                  <a:moveTo>
                    <a:pt x="15815" y="0"/>
                  </a:moveTo>
                  <a:cubicBezTo>
                    <a:pt x="15529" y="0"/>
                    <a:pt x="15246" y="4"/>
                    <a:pt x="14967" y="11"/>
                  </a:cubicBezTo>
                  <a:cubicBezTo>
                    <a:pt x="0" y="409"/>
                    <a:pt x="18953" y="14977"/>
                    <a:pt x="18953" y="14977"/>
                  </a:cubicBezTo>
                  <a:lnTo>
                    <a:pt x="190761" y="15971"/>
                  </a:lnTo>
                  <a:cubicBezTo>
                    <a:pt x="190761" y="15971"/>
                    <a:pt x="190228" y="14486"/>
                    <a:pt x="188967" y="12310"/>
                  </a:cubicBezTo>
                  <a:cubicBezTo>
                    <a:pt x="181227" y="14236"/>
                    <a:pt x="171582" y="15376"/>
                    <a:pt x="161128" y="15376"/>
                  </a:cubicBezTo>
                  <a:cubicBezTo>
                    <a:pt x="139208" y="15376"/>
                    <a:pt x="120851" y="10360"/>
                    <a:pt x="116118" y="3637"/>
                  </a:cubicBezTo>
                  <a:cubicBezTo>
                    <a:pt x="111473" y="4927"/>
                    <a:pt x="106809" y="6177"/>
                    <a:pt x="102037" y="7218"/>
                  </a:cubicBezTo>
                  <a:cubicBezTo>
                    <a:pt x="93848" y="11474"/>
                    <a:pt x="80757" y="14187"/>
                    <a:pt x="65929" y="14187"/>
                  </a:cubicBezTo>
                  <a:cubicBezTo>
                    <a:pt x="65315" y="14187"/>
                    <a:pt x="64698" y="14183"/>
                    <a:pt x="64079" y="14173"/>
                  </a:cubicBezTo>
                  <a:cubicBezTo>
                    <a:pt x="42557" y="13854"/>
                    <a:pt x="24531" y="7925"/>
                    <a:pt x="19300" y="155"/>
                  </a:cubicBezTo>
                  <a:cubicBezTo>
                    <a:pt x="18094" y="53"/>
                    <a:pt x="16931" y="0"/>
                    <a:pt x="158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7311375" y="4889025"/>
              <a:ext cx="414850" cy="256850"/>
            </a:xfrm>
            <a:custGeom>
              <a:avLst/>
              <a:gdLst/>
              <a:ahLst/>
              <a:cxnLst/>
              <a:rect l="l" t="t" r="r" b="b"/>
              <a:pathLst>
                <a:path w="16594" h="10274" extrusionOk="0">
                  <a:moveTo>
                    <a:pt x="12824" y="0"/>
                  </a:moveTo>
                  <a:cubicBezTo>
                    <a:pt x="12108" y="0"/>
                    <a:pt x="11801" y="2534"/>
                    <a:pt x="11669" y="4584"/>
                  </a:cubicBezTo>
                  <a:lnTo>
                    <a:pt x="11669" y="4584"/>
                  </a:lnTo>
                  <a:cubicBezTo>
                    <a:pt x="11623" y="4022"/>
                    <a:pt x="11505" y="3551"/>
                    <a:pt x="11253" y="3407"/>
                  </a:cubicBezTo>
                  <a:cubicBezTo>
                    <a:pt x="11216" y="3385"/>
                    <a:pt x="11178" y="3375"/>
                    <a:pt x="11140" y="3375"/>
                  </a:cubicBezTo>
                  <a:cubicBezTo>
                    <a:pt x="10431" y="3375"/>
                    <a:pt x="9685" y="6942"/>
                    <a:pt x="9685" y="6942"/>
                  </a:cubicBezTo>
                  <a:cubicBezTo>
                    <a:pt x="9685" y="6942"/>
                    <a:pt x="10091" y="2168"/>
                    <a:pt x="9419" y="1740"/>
                  </a:cubicBezTo>
                  <a:cubicBezTo>
                    <a:pt x="9391" y="1723"/>
                    <a:pt x="9363" y="1715"/>
                    <a:pt x="9334" y="1715"/>
                  </a:cubicBezTo>
                  <a:cubicBezTo>
                    <a:pt x="8665" y="1715"/>
                    <a:pt x="7661" y="6200"/>
                    <a:pt x="7661" y="6200"/>
                  </a:cubicBezTo>
                  <a:cubicBezTo>
                    <a:pt x="7661" y="6200"/>
                    <a:pt x="8072" y="1295"/>
                    <a:pt x="7100" y="988"/>
                  </a:cubicBezTo>
                  <a:cubicBezTo>
                    <a:pt x="7077" y="981"/>
                    <a:pt x="7055" y="977"/>
                    <a:pt x="7032" y="977"/>
                  </a:cubicBezTo>
                  <a:cubicBezTo>
                    <a:pt x="6281" y="977"/>
                    <a:pt x="6045" y="4968"/>
                    <a:pt x="5984" y="6421"/>
                  </a:cubicBezTo>
                  <a:lnTo>
                    <a:pt x="5984" y="6421"/>
                  </a:lnTo>
                  <a:cubicBezTo>
                    <a:pt x="6007" y="5367"/>
                    <a:pt x="5976" y="3081"/>
                    <a:pt x="5277" y="3054"/>
                  </a:cubicBezTo>
                  <a:cubicBezTo>
                    <a:pt x="5273" y="3054"/>
                    <a:pt x="5269" y="3054"/>
                    <a:pt x="5264" y="3054"/>
                  </a:cubicBezTo>
                  <a:cubicBezTo>
                    <a:pt x="4365" y="3054"/>
                    <a:pt x="4531" y="6750"/>
                    <a:pt x="4531" y="6750"/>
                  </a:cubicBezTo>
                  <a:cubicBezTo>
                    <a:pt x="4531" y="6750"/>
                    <a:pt x="4120" y="1543"/>
                    <a:pt x="3067" y="1242"/>
                  </a:cubicBezTo>
                  <a:cubicBezTo>
                    <a:pt x="3039" y="1234"/>
                    <a:pt x="3013" y="1230"/>
                    <a:pt x="2989" y="1230"/>
                  </a:cubicBezTo>
                  <a:cubicBezTo>
                    <a:pt x="2058" y="1230"/>
                    <a:pt x="2865" y="6692"/>
                    <a:pt x="2865" y="6692"/>
                  </a:cubicBezTo>
                  <a:cubicBezTo>
                    <a:pt x="2865" y="6692"/>
                    <a:pt x="1920" y="3518"/>
                    <a:pt x="1349" y="3518"/>
                  </a:cubicBezTo>
                  <a:cubicBezTo>
                    <a:pt x="1308" y="3518"/>
                    <a:pt x="1270" y="3534"/>
                    <a:pt x="1234" y="3568"/>
                  </a:cubicBezTo>
                  <a:cubicBezTo>
                    <a:pt x="1" y="4720"/>
                    <a:pt x="1829" y="7983"/>
                    <a:pt x="2581" y="10274"/>
                  </a:cubicBezTo>
                  <a:lnTo>
                    <a:pt x="15736" y="9434"/>
                  </a:lnTo>
                  <a:cubicBezTo>
                    <a:pt x="15736" y="9434"/>
                    <a:pt x="16593" y="4673"/>
                    <a:pt x="16073" y="4384"/>
                  </a:cubicBezTo>
                  <a:cubicBezTo>
                    <a:pt x="16045" y="4369"/>
                    <a:pt x="16015" y="4362"/>
                    <a:pt x="15985" y="4362"/>
                  </a:cubicBezTo>
                  <a:cubicBezTo>
                    <a:pt x="15455" y="4362"/>
                    <a:pt x="14626" y="6595"/>
                    <a:pt x="14626" y="6595"/>
                  </a:cubicBezTo>
                  <a:cubicBezTo>
                    <a:pt x="14626" y="6595"/>
                    <a:pt x="15135" y="3151"/>
                    <a:pt x="14615" y="2868"/>
                  </a:cubicBezTo>
                  <a:cubicBezTo>
                    <a:pt x="14598" y="2859"/>
                    <a:pt x="14581" y="2854"/>
                    <a:pt x="14564" y="2854"/>
                  </a:cubicBezTo>
                  <a:cubicBezTo>
                    <a:pt x="14041" y="2854"/>
                    <a:pt x="13250" y="6942"/>
                    <a:pt x="13250" y="6942"/>
                  </a:cubicBezTo>
                  <a:cubicBezTo>
                    <a:pt x="13250" y="6942"/>
                    <a:pt x="14181" y="323"/>
                    <a:pt x="12903" y="10"/>
                  </a:cubicBezTo>
                  <a:cubicBezTo>
                    <a:pt x="12876" y="4"/>
                    <a:pt x="12850" y="0"/>
                    <a:pt x="12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3594000" y="5117225"/>
              <a:ext cx="4260225" cy="249350"/>
            </a:xfrm>
            <a:custGeom>
              <a:avLst/>
              <a:gdLst/>
              <a:ahLst/>
              <a:cxnLst/>
              <a:rect l="l" t="t" r="r" b="b"/>
              <a:pathLst>
                <a:path w="170409" h="9974" extrusionOk="0">
                  <a:moveTo>
                    <a:pt x="0" y="0"/>
                  </a:moveTo>
                  <a:lnTo>
                    <a:pt x="0" y="9974"/>
                  </a:lnTo>
                  <a:lnTo>
                    <a:pt x="170409" y="9974"/>
                  </a:lnTo>
                  <a:lnTo>
                    <a:pt x="1704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3594000" y="5117225"/>
              <a:ext cx="4260225" cy="249350"/>
            </a:xfrm>
            <a:custGeom>
              <a:avLst/>
              <a:gdLst/>
              <a:ahLst/>
              <a:cxnLst/>
              <a:rect l="l" t="t" r="r" b="b"/>
              <a:pathLst>
                <a:path w="170409" h="9974" extrusionOk="0">
                  <a:moveTo>
                    <a:pt x="0" y="0"/>
                  </a:moveTo>
                  <a:lnTo>
                    <a:pt x="0" y="9974"/>
                  </a:lnTo>
                  <a:lnTo>
                    <a:pt x="170409" y="9974"/>
                  </a:lnTo>
                  <a:lnTo>
                    <a:pt x="170177" y="1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3492325" y="5165375"/>
              <a:ext cx="4263975" cy="309550"/>
            </a:xfrm>
            <a:custGeom>
              <a:avLst/>
              <a:gdLst/>
              <a:ahLst/>
              <a:cxnLst/>
              <a:rect l="l" t="t" r="r" b="b"/>
              <a:pathLst>
                <a:path w="170559" h="12382" extrusionOk="0">
                  <a:moveTo>
                    <a:pt x="198" y="0"/>
                  </a:moveTo>
                  <a:lnTo>
                    <a:pt x="0" y="8510"/>
                  </a:lnTo>
                  <a:lnTo>
                    <a:pt x="170367" y="12381"/>
                  </a:lnTo>
                  <a:lnTo>
                    <a:pt x="170559" y="3864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3322588" y="5119675"/>
              <a:ext cx="243875" cy="175325"/>
            </a:xfrm>
            <a:custGeom>
              <a:avLst/>
              <a:gdLst/>
              <a:ahLst/>
              <a:cxnLst/>
              <a:rect l="l" t="t" r="r" b="b"/>
              <a:pathLst>
                <a:path w="9755" h="7013" extrusionOk="0">
                  <a:moveTo>
                    <a:pt x="3650" y="1"/>
                  </a:moveTo>
                  <a:cubicBezTo>
                    <a:pt x="3650" y="2"/>
                    <a:pt x="2552" y="4172"/>
                    <a:pt x="3223" y="5745"/>
                  </a:cubicBezTo>
                  <a:cubicBezTo>
                    <a:pt x="3223" y="5745"/>
                    <a:pt x="1511" y="3477"/>
                    <a:pt x="1372" y="1366"/>
                  </a:cubicBezTo>
                  <a:lnTo>
                    <a:pt x="1372" y="1366"/>
                  </a:lnTo>
                  <a:cubicBezTo>
                    <a:pt x="1372" y="1366"/>
                    <a:pt x="921" y="4004"/>
                    <a:pt x="2037" y="6046"/>
                  </a:cubicBezTo>
                  <a:cubicBezTo>
                    <a:pt x="2037" y="6046"/>
                    <a:pt x="325" y="4148"/>
                    <a:pt x="18" y="1961"/>
                  </a:cubicBezTo>
                  <a:lnTo>
                    <a:pt x="18" y="1961"/>
                  </a:lnTo>
                  <a:cubicBezTo>
                    <a:pt x="18" y="1962"/>
                    <a:pt x="0" y="4577"/>
                    <a:pt x="1632" y="7013"/>
                  </a:cubicBezTo>
                  <a:lnTo>
                    <a:pt x="7915" y="6839"/>
                  </a:lnTo>
                  <a:cubicBezTo>
                    <a:pt x="8048" y="5653"/>
                    <a:pt x="7602" y="4548"/>
                    <a:pt x="9754" y="1285"/>
                  </a:cubicBezTo>
                  <a:lnTo>
                    <a:pt x="9754" y="1285"/>
                  </a:lnTo>
                  <a:cubicBezTo>
                    <a:pt x="9754" y="1286"/>
                    <a:pt x="6851" y="4508"/>
                    <a:pt x="6387" y="5491"/>
                  </a:cubicBezTo>
                  <a:cubicBezTo>
                    <a:pt x="6387" y="5491"/>
                    <a:pt x="5792" y="2783"/>
                    <a:pt x="6763" y="278"/>
                  </a:cubicBezTo>
                  <a:lnTo>
                    <a:pt x="6763" y="278"/>
                  </a:lnTo>
                  <a:cubicBezTo>
                    <a:pt x="6763" y="279"/>
                    <a:pt x="4536" y="4391"/>
                    <a:pt x="4715" y="5693"/>
                  </a:cubicBezTo>
                  <a:cubicBezTo>
                    <a:pt x="4715" y="5693"/>
                    <a:pt x="2956" y="3072"/>
                    <a:pt x="3650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3443513" y="5017825"/>
              <a:ext cx="257600" cy="321300"/>
            </a:xfrm>
            <a:custGeom>
              <a:avLst/>
              <a:gdLst/>
              <a:ahLst/>
              <a:cxnLst/>
              <a:rect l="l" t="t" r="r" b="b"/>
              <a:pathLst>
                <a:path w="10304" h="12852" extrusionOk="0">
                  <a:moveTo>
                    <a:pt x="5600" y="1"/>
                  </a:moveTo>
                  <a:lnTo>
                    <a:pt x="5600" y="1"/>
                  </a:lnTo>
                  <a:cubicBezTo>
                    <a:pt x="5600" y="3"/>
                    <a:pt x="3483" y="6487"/>
                    <a:pt x="3795" y="9872"/>
                  </a:cubicBezTo>
                  <a:cubicBezTo>
                    <a:pt x="3795" y="9872"/>
                    <a:pt x="2471" y="4902"/>
                    <a:pt x="3014" y="1205"/>
                  </a:cubicBezTo>
                  <a:lnTo>
                    <a:pt x="3014" y="1205"/>
                  </a:lnTo>
                  <a:cubicBezTo>
                    <a:pt x="3013" y="1205"/>
                    <a:pt x="1528" y="5781"/>
                    <a:pt x="2158" y="10449"/>
                  </a:cubicBezTo>
                  <a:cubicBezTo>
                    <a:pt x="2158" y="10449"/>
                    <a:pt x="666" y="5931"/>
                    <a:pt x="1227" y="1691"/>
                  </a:cubicBezTo>
                  <a:lnTo>
                    <a:pt x="1227" y="1691"/>
                  </a:lnTo>
                  <a:cubicBezTo>
                    <a:pt x="1226" y="1692"/>
                    <a:pt x="1" y="6777"/>
                    <a:pt x="1146" y="12851"/>
                  </a:cubicBezTo>
                  <a:lnTo>
                    <a:pt x="8637" y="12457"/>
                  </a:lnTo>
                  <a:cubicBezTo>
                    <a:pt x="8840" y="10102"/>
                    <a:pt x="8527" y="8043"/>
                    <a:pt x="10303" y="3455"/>
                  </a:cubicBezTo>
                  <a:lnTo>
                    <a:pt x="10303" y="3455"/>
                  </a:lnTo>
                  <a:cubicBezTo>
                    <a:pt x="10303" y="3456"/>
                    <a:pt x="7857" y="7858"/>
                    <a:pt x="7307" y="9645"/>
                  </a:cubicBezTo>
                  <a:cubicBezTo>
                    <a:pt x="7307" y="9645"/>
                    <a:pt x="7099" y="4740"/>
                    <a:pt x="8158" y="1367"/>
                  </a:cubicBezTo>
                  <a:lnTo>
                    <a:pt x="8158" y="1367"/>
                  </a:lnTo>
                  <a:cubicBezTo>
                    <a:pt x="8158" y="1368"/>
                    <a:pt x="5624" y="7285"/>
                    <a:pt x="5537" y="9894"/>
                  </a:cubicBezTo>
                  <a:lnTo>
                    <a:pt x="5537" y="9894"/>
                  </a:lnTo>
                  <a:cubicBezTo>
                    <a:pt x="5537" y="9894"/>
                    <a:pt x="4247" y="4537"/>
                    <a:pt x="5600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3600138" y="5050250"/>
              <a:ext cx="268900" cy="309700"/>
            </a:xfrm>
            <a:custGeom>
              <a:avLst/>
              <a:gdLst/>
              <a:ahLst/>
              <a:cxnLst/>
              <a:rect l="l" t="t" r="r" b="b"/>
              <a:pathLst>
                <a:path w="10756" h="12388" extrusionOk="0">
                  <a:moveTo>
                    <a:pt x="5114" y="1"/>
                  </a:moveTo>
                  <a:lnTo>
                    <a:pt x="5114" y="1"/>
                  </a:lnTo>
                  <a:cubicBezTo>
                    <a:pt x="6208" y="3940"/>
                    <a:pt x="4403" y="8395"/>
                    <a:pt x="4403" y="8395"/>
                  </a:cubicBezTo>
                  <a:cubicBezTo>
                    <a:pt x="4524" y="6012"/>
                    <a:pt x="2402" y="563"/>
                    <a:pt x="2401" y="562"/>
                  </a:cubicBezTo>
                  <a:lnTo>
                    <a:pt x="2401" y="562"/>
                  </a:lnTo>
                  <a:cubicBezTo>
                    <a:pt x="3177" y="3501"/>
                    <a:pt x="2471" y="7742"/>
                    <a:pt x="2471" y="7742"/>
                  </a:cubicBezTo>
                  <a:cubicBezTo>
                    <a:pt x="2060" y="6012"/>
                    <a:pt x="1" y="1783"/>
                    <a:pt x="0" y="1782"/>
                  </a:cubicBezTo>
                  <a:lnTo>
                    <a:pt x="0" y="1782"/>
                  </a:lnTo>
                  <a:cubicBezTo>
                    <a:pt x="1320" y="6023"/>
                    <a:pt x="741" y="7798"/>
                    <a:pt x="678" y="10062"/>
                  </a:cubicBezTo>
                  <a:lnTo>
                    <a:pt x="9245" y="12387"/>
                  </a:lnTo>
                  <a:cubicBezTo>
                    <a:pt x="10756" y="6851"/>
                    <a:pt x="9558" y="2223"/>
                    <a:pt x="9557" y="2222"/>
                  </a:cubicBezTo>
                  <a:lnTo>
                    <a:pt x="9557" y="2222"/>
                  </a:lnTo>
                  <a:cubicBezTo>
                    <a:pt x="10038" y="5942"/>
                    <a:pt x="8181" y="9749"/>
                    <a:pt x="8181" y="9749"/>
                  </a:cubicBezTo>
                  <a:cubicBezTo>
                    <a:pt x="9095" y="5612"/>
                    <a:pt x="7701" y="1459"/>
                    <a:pt x="7701" y="1459"/>
                  </a:cubicBezTo>
                  <a:lnTo>
                    <a:pt x="7701" y="1459"/>
                  </a:lnTo>
                  <a:cubicBezTo>
                    <a:pt x="8100" y="4640"/>
                    <a:pt x="6353" y="8800"/>
                    <a:pt x="6353" y="8800"/>
                  </a:cubicBezTo>
                  <a:cubicBezTo>
                    <a:pt x="6919" y="5793"/>
                    <a:pt x="5115" y="2"/>
                    <a:pt x="511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3999038" y="5092775"/>
              <a:ext cx="287425" cy="373175"/>
            </a:xfrm>
            <a:custGeom>
              <a:avLst/>
              <a:gdLst/>
              <a:ahLst/>
              <a:cxnLst/>
              <a:rect l="l" t="t" r="r" b="b"/>
              <a:pathLst>
                <a:path w="11497" h="14927" extrusionOk="0">
                  <a:moveTo>
                    <a:pt x="6434" y="1"/>
                  </a:moveTo>
                  <a:cubicBezTo>
                    <a:pt x="6249" y="4438"/>
                    <a:pt x="3085" y="8620"/>
                    <a:pt x="3085" y="8620"/>
                  </a:cubicBezTo>
                  <a:cubicBezTo>
                    <a:pt x="3900" y="6335"/>
                    <a:pt x="3646" y="771"/>
                    <a:pt x="3646" y="770"/>
                  </a:cubicBezTo>
                  <a:lnTo>
                    <a:pt x="3646" y="770"/>
                  </a:lnTo>
                  <a:cubicBezTo>
                    <a:pt x="3454" y="3675"/>
                    <a:pt x="1748" y="7521"/>
                    <a:pt x="1748" y="7521"/>
                  </a:cubicBezTo>
                  <a:cubicBezTo>
                    <a:pt x="1898" y="5896"/>
                    <a:pt x="1499" y="1956"/>
                    <a:pt x="1499" y="1956"/>
                  </a:cubicBezTo>
                  <a:cubicBezTo>
                    <a:pt x="1371" y="5792"/>
                    <a:pt x="562" y="7203"/>
                    <a:pt x="1" y="9042"/>
                  </a:cubicBezTo>
                  <a:lnTo>
                    <a:pt x="6637" y="14927"/>
                  </a:lnTo>
                  <a:cubicBezTo>
                    <a:pt x="11195" y="9159"/>
                    <a:pt x="11496" y="2627"/>
                    <a:pt x="11496" y="2626"/>
                  </a:cubicBezTo>
                  <a:lnTo>
                    <a:pt x="11496" y="2626"/>
                  </a:lnTo>
                  <a:cubicBezTo>
                    <a:pt x="10472" y="7683"/>
                    <a:pt x="6375" y="11432"/>
                    <a:pt x="6375" y="11432"/>
                  </a:cubicBezTo>
                  <a:cubicBezTo>
                    <a:pt x="9211" y="6978"/>
                    <a:pt x="9048" y="1598"/>
                    <a:pt x="9048" y="1597"/>
                  </a:cubicBezTo>
                  <a:lnTo>
                    <a:pt x="9048" y="1597"/>
                  </a:lnTo>
                  <a:cubicBezTo>
                    <a:pt x="8262" y="5549"/>
                    <a:pt x="4744" y="9656"/>
                    <a:pt x="4744" y="9656"/>
                  </a:cubicBezTo>
                  <a:cubicBezTo>
                    <a:pt x="6375" y="6626"/>
                    <a:pt x="6434" y="3"/>
                    <a:pt x="643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3787863" y="5077025"/>
              <a:ext cx="268900" cy="306625"/>
            </a:xfrm>
            <a:custGeom>
              <a:avLst/>
              <a:gdLst/>
              <a:ahLst/>
              <a:cxnLst/>
              <a:rect l="l" t="t" r="r" b="b"/>
              <a:pathLst>
                <a:path w="10756" h="12265" extrusionOk="0">
                  <a:moveTo>
                    <a:pt x="4155" y="0"/>
                  </a:moveTo>
                  <a:lnTo>
                    <a:pt x="4155" y="0"/>
                  </a:lnTo>
                  <a:cubicBezTo>
                    <a:pt x="5028" y="3737"/>
                    <a:pt x="3050" y="8296"/>
                    <a:pt x="3050" y="8296"/>
                  </a:cubicBezTo>
                  <a:cubicBezTo>
                    <a:pt x="3270" y="6121"/>
                    <a:pt x="1731" y="1614"/>
                    <a:pt x="1730" y="1614"/>
                  </a:cubicBezTo>
                  <a:lnTo>
                    <a:pt x="1730" y="1614"/>
                  </a:lnTo>
                  <a:cubicBezTo>
                    <a:pt x="2234" y="4084"/>
                    <a:pt x="1546" y="7856"/>
                    <a:pt x="1546" y="7856"/>
                  </a:cubicBezTo>
                  <a:cubicBezTo>
                    <a:pt x="1297" y="6462"/>
                    <a:pt x="1" y="3350"/>
                    <a:pt x="0" y="3349"/>
                  </a:cubicBezTo>
                  <a:lnTo>
                    <a:pt x="0" y="3349"/>
                  </a:lnTo>
                  <a:cubicBezTo>
                    <a:pt x="782" y="6561"/>
                    <a:pt x="360" y="8006"/>
                    <a:pt x="267" y="9725"/>
                  </a:cubicBezTo>
                  <a:lnTo>
                    <a:pt x="7852" y="12265"/>
                  </a:lnTo>
                  <a:cubicBezTo>
                    <a:pt x="10755" y="5902"/>
                    <a:pt x="9506" y="400"/>
                    <a:pt x="9506" y="399"/>
                  </a:cubicBezTo>
                  <a:lnTo>
                    <a:pt x="9506" y="399"/>
                  </a:lnTo>
                  <a:cubicBezTo>
                    <a:pt x="9732" y="4940"/>
                    <a:pt x="6787" y="9464"/>
                    <a:pt x="6787" y="9464"/>
                  </a:cubicBezTo>
                  <a:cubicBezTo>
                    <a:pt x="8390" y="4796"/>
                    <a:pt x="6972" y="410"/>
                    <a:pt x="6972" y="410"/>
                  </a:cubicBezTo>
                  <a:lnTo>
                    <a:pt x="6972" y="410"/>
                  </a:lnTo>
                  <a:cubicBezTo>
                    <a:pt x="7169" y="3945"/>
                    <a:pt x="4843" y="8567"/>
                    <a:pt x="4843" y="8567"/>
                  </a:cubicBezTo>
                  <a:cubicBezTo>
                    <a:pt x="5658" y="5496"/>
                    <a:pt x="4155" y="2"/>
                    <a:pt x="4155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6988825" y="5290175"/>
              <a:ext cx="303600" cy="270500"/>
            </a:xfrm>
            <a:custGeom>
              <a:avLst/>
              <a:gdLst/>
              <a:ahLst/>
              <a:cxnLst/>
              <a:rect l="l" t="t" r="r" b="b"/>
              <a:pathLst>
                <a:path w="12144" h="10820" extrusionOk="0">
                  <a:moveTo>
                    <a:pt x="8383" y="0"/>
                  </a:moveTo>
                  <a:cubicBezTo>
                    <a:pt x="8382" y="2"/>
                    <a:pt x="6590" y="6122"/>
                    <a:pt x="7116" y="7719"/>
                  </a:cubicBezTo>
                  <a:cubicBezTo>
                    <a:pt x="7116" y="7719"/>
                    <a:pt x="4246" y="5057"/>
                    <a:pt x="4398" y="742"/>
                  </a:cubicBezTo>
                  <a:lnTo>
                    <a:pt x="4398" y="742"/>
                  </a:lnTo>
                  <a:cubicBezTo>
                    <a:pt x="4397" y="744"/>
                    <a:pt x="3992" y="6678"/>
                    <a:pt x="5247" y="8442"/>
                  </a:cubicBezTo>
                  <a:cubicBezTo>
                    <a:pt x="5247" y="8442"/>
                    <a:pt x="2430" y="6203"/>
                    <a:pt x="1712" y="3431"/>
                  </a:cubicBezTo>
                  <a:lnTo>
                    <a:pt x="1712" y="3431"/>
                  </a:lnTo>
                  <a:cubicBezTo>
                    <a:pt x="1712" y="3432"/>
                    <a:pt x="1771" y="7164"/>
                    <a:pt x="3778" y="9367"/>
                  </a:cubicBezTo>
                  <a:cubicBezTo>
                    <a:pt x="3778" y="9367"/>
                    <a:pt x="996" y="7620"/>
                    <a:pt x="0" y="4798"/>
                  </a:cubicBezTo>
                  <a:lnTo>
                    <a:pt x="0" y="4798"/>
                  </a:lnTo>
                  <a:cubicBezTo>
                    <a:pt x="0" y="4799"/>
                    <a:pt x="660" y="8344"/>
                    <a:pt x="3483" y="10820"/>
                  </a:cubicBezTo>
                  <a:lnTo>
                    <a:pt x="11241" y="7811"/>
                  </a:lnTo>
                  <a:cubicBezTo>
                    <a:pt x="11132" y="6283"/>
                    <a:pt x="10368" y="5087"/>
                    <a:pt x="12144" y="238"/>
                  </a:cubicBezTo>
                  <a:lnTo>
                    <a:pt x="12144" y="238"/>
                  </a:lnTo>
                  <a:cubicBezTo>
                    <a:pt x="12143" y="239"/>
                    <a:pt x="9459" y="5330"/>
                    <a:pt x="9124" y="6758"/>
                  </a:cubicBezTo>
                  <a:cubicBezTo>
                    <a:pt x="9124" y="6758"/>
                    <a:pt x="7776" y="3554"/>
                    <a:pt x="8383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7152975" y="5124275"/>
              <a:ext cx="278000" cy="442625"/>
            </a:xfrm>
            <a:custGeom>
              <a:avLst/>
              <a:gdLst/>
              <a:ahLst/>
              <a:cxnLst/>
              <a:rect l="l" t="t" r="r" b="b"/>
              <a:pathLst>
                <a:path w="11120" h="17705" extrusionOk="0">
                  <a:moveTo>
                    <a:pt x="5191" y="1"/>
                  </a:moveTo>
                  <a:cubicBezTo>
                    <a:pt x="5190" y="5"/>
                    <a:pt x="4161" y="8784"/>
                    <a:pt x="5271" y="12868"/>
                  </a:cubicBezTo>
                  <a:cubicBezTo>
                    <a:pt x="5271" y="12868"/>
                    <a:pt x="2604" y="7141"/>
                    <a:pt x="2414" y="2257"/>
                  </a:cubicBezTo>
                  <a:lnTo>
                    <a:pt x="2414" y="2257"/>
                  </a:lnTo>
                  <a:cubicBezTo>
                    <a:pt x="2413" y="2258"/>
                    <a:pt x="1661" y="8605"/>
                    <a:pt x="3483" y="14251"/>
                  </a:cubicBezTo>
                  <a:cubicBezTo>
                    <a:pt x="3483" y="14251"/>
                    <a:pt x="636" y="9114"/>
                    <a:pt x="336" y="3443"/>
                  </a:cubicBezTo>
                  <a:lnTo>
                    <a:pt x="336" y="3443"/>
                  </a:lnTo>
                  <a:cubicBezTo>
                    <a:pt x="336" y="3445"/>
                    <a:pt x="1" y="10456"/>
                    <a:pt x="2823" y="17704"/>
                  </a:cubicBezTo>
                  <a:lnTo>
                    <a:pt x="11119" y="14077"/>
                  </a:lnTo>
                  <a:cubicBezTo>
                    <a:pt x="10860" y="11231"/>
                    <a:pt x="10113" y="8905"/>
                    <a:pt x="11057" y="2900"/>
                  </a:cubicBezTo>
                  <a:lnTo>
                    <a:pt x="11057" y="2900"/>
                  </a:lnTo>
                  <a:cubicBezTo>
                    <a:pt x="11057" y="2901"/>
                    <a:pt x="9362" y="8911"/>
                    <a:pt x="9141" y="11248"/>
                  </a:cubicBezTo>
                  <a:cubicBezTo>
                    <a:pt x="9141" y="11248"/>
                    <a:pt x="7898" y="5405"/>
                    <a:pt x="8349" y="991"/>
                  </a:cubicBezTo>
                  <a:lnTo>
                    <a:pt x="8349" y="991"/>
                  </a:lnTo>
                  <a:cubicBezTo>
                    <a:pt x="8349" y="993"/>
                    <a:pt x="6793" y="9004"/>
                    <a:pt x="7250" y="12214"/>
                  </a:cubicBezTo>
                  <a:cubicBezTo>
                    <a:pt x="7250" y="12214"/>
                    <a:pt x="4628" y="6081"/>
                    <a:pt x="5191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7318300" y="5125600"/>
              <a:ext cx="296375" cy="334550"/>
            </a:xfrm>
            <a:custGeom>
              <a:avLst/>
              <a:gdLst/>
              <a:ahLst/>
              <a:cxnLst/>
              <a:rect l="l" t="t" r="r" b="b"/>
              <a:pathLst>
                <a:path w="11855" h="13382" extrusionOk="0">
                  <a:moveTo>
                    <a:pt x="5126" y="1"/>
                  </a:moveTo>
                  <a:cubicBezTo>
                    <a:pt x="7000" y="4305"/>
                    <a:pt x="6046" y="10049"/>
                    <a:pt x="6046" y="10049"/>
                  </a:cubicBezTo>
                  <a:cubicBezTo>
                    <a:pt x="5710" y="7227"/>
                    <a:pt x="2390" y="1396"/>
                    <a:pt x="2389" y="1395"/>
                  </a:cubicBezTo>
                  <a:lnTo>
                    <a:pt x="2389" y="1395"/>
                  </a:lnTo>
                  <a:cubicBezTo>
                    <a:pt x="3812" y="4692"/>
                    <a:pt x="3929" y="9958"/>
                    <a:pt x="3929" y="9958"/>
                  </a:cubicBezTo>
                  <a:cubicBezTo>
                    <a:pt x="3142" y="8042"/>
                    <a:pt x="1" y="3582"/>
                    <a:pt x="1" y="3582"/>
                  </a:cubicBezTo>
                  <a:lnTo>
                    <a:pt x="1" y="3582"/>
                  </a:lnTo>
                  <a:cubicBezTo>
                    <a:pt x="2349" y="8308"/>
                    <a:pt x="2089" y="10645"/>
                    <a:pt x="2488" y="13382"/>
                  </a:cubicBezTo>
                  <a:lnTo>
                    <a:pt x="11461" y="12855"/>
                  </a:lnTo>
                  <a:cubicBezTo>
                    <a:pt x="11854" y="6261"/>
                    <a:pt x="9916" y="1420"/>
                    <a:pt x="9916" y="1418"/>
                  </a:cubicBezTo>
                  <a:lnTo>
                    <a:pt x="9916" y="1418"/>
                  </a:lnTo>
                  <a:cubicBezTo>
                    <a:pt x="11032" y="5462"/>
                    <a:pt x="9998" y="10298"/>
                    <a:pt x="9998" y="10298"/>
                  </a:cubicBezTo>
                  <a:cubicBezTo>
                    <a:pt x="10102" y="5376"/>
                    <a:pt x="7996" y="1037"/>
                    <a:pt x="7996" y="1037"/>
                  </a:cubicBezTo>
                  <a:lnTo>
                    <a:pt x="7996" y="1037"/>
                  </a:lnTo>
                  <a:cubicBezTo>
                    <a:pt x="8979" y="4559"/>
                    <a:pt x="8065" y="9841"/>
                    <a:pt x="8065" y="9841"/>
                  </a:cubicBezTo>
                  <a:cubicBezTo>
                    <a:pt x="8047" y="6226"/>
                    <a:pt x="5127" y="3"/>
                    <a:pt x="5126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7743525" y="5073400"/>
              <a:ext cx="210900" cy="372000"/>
            </a:xfrm>
            <a:custGeom>
              <a:avLst/>
              <a:gdLst/>
              <a:ahLst/>
              <a:cxnLst/>
              <a:rect l="l" t="t" r="r" b="b"/>
              <a:pathLst>
                <a:path w="8436" h="14880" extrusionOk="0">
                  <a:moveTo>
                    <a:pt x="3668" y="0"/>
                  </a:moveTo>
                  <a:cubicBezTo>
                    <a:pt x="4201" y="4548"/>
                    <a:pt x="2401" y="9627"/>
                    <a:pt x="2401" y="9627"/>
                  </a:cubicBezTo>
                  <a:cubicBezTo>
                    <a:pt x="2685" y="7064"/>
                    <a:pt x="1626" y="1390"/>
                    <a:pt x="1625" y="1389"/>
                  </a:cubicBezTo>
                  <a:lnTo>
                    <a:pt x="1625" y="1389"/>
                  </a:lnTo>
                  <a:cubicBezTo>
                    <a:pt x="1927" y="4444"/>
                    <a:pt x="1174" y="8880"/>
                    <a:pt x="1174" y="8880"/>
                  </a:cubicBezTo>
                  <a:cubicBezTo>
                    <a:pt x="1035" y="7144"/>
                    <a:pt x="82" y="3126"/>
                    <a:pt x="81" y="3125"/>
                  </a:cubicBezTo>
                  <a:lnTo>
                    <a:pt x="81" y="3125"/>
                  </a:lnTo>
                  <a:cubicBezTo>
                    <a:pt x="591" y="7179"/>
                    <a:pt x="162" y="8880"/>
                    <a:pt x="1" y="10975"/>
                  </a:cubicBezTo>
                  <a:lnTo>
                    <a:pt x="6023" y="14879"/>
                  </a:lnTo>
                  <a:cubicBezTo>
                    <a:pt x="8435" y="7978"/>
                    <a:pt x="7735" y="1581"/>
                    <a:pt x="7735" y="1579"/>
                  </a:cubicBezTo>
                  <a:lnTo>
                    <a:pt x="7735" y="1579"/>
                  </a:lnTo>
                  <a:cubicBezTo>
                    <a:pt x="7729" y="6735"/>
                    <a:pt x="5328" y="11512"/>
                    <a:pt x="5328" y="11512"/>
                  </a:cubicBezTo>
                  <a:cubicBezTo>
                    <a:pt x="6740" y="6359"/>
                    <a:pt x="5849" y="1078"/>
                    <a:pt x="5849" y="1077"/>
                  </a:cubicBezTo>
                  <a:lnTo>
                    <a:pt x="5849" y="1077"/>
                  </a:lnTo>
                  <a:cubicBezTo>
                    <a:pt x="5849" y="5173"/>
                    <a:pt x="3841" y="10206"/>
                    <a:pt x="3841" y="10206"/>
                  </a:cubicBezTo>
                  <a:cubicBezTo>
                    <a:pt x="4617" y="6717"/>
                    <a:pt x="3668" y="4"/>
                    <a:pt x="3668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7527450" y="5096100"/>
              <a:ext cx="247750" cy="324125"/>
            </a:xfrm>
            <a:custGeom>
              <a:avLst/>
              <a:gdLst/>
              <a:ahLst/>
              <a:cxnLst/>
              <a:rect l="l" t="t" r="r" b="b"/>
              <a:pathLst>
                <a:path w="9910" h="12965" extrusionOk="0">
                  <a:moveTo>
                    <a:pt x="8006" y="0"/>
                  </a:moveTo>
                  <a:lnTo>
                    <a:pt x="8006" y="0"/>
                  </a:lnTo>
                  <a:cubicBezTo>
                    <a:pt x="8933" y="4744"/>
                    <a:pt x="7221" y="10361"/>
                    <a:pt x="7221" y="10361"/>
                  </a:cubicBezTo>
                  <a:cubicBezTo>
                    <a:pt x="7798" y="4941"/>
                    <a:pt x="5867" y="579"/>
                    <a:pt x="5867" y="578"/>
                  </a:cubicBezTo>
                  <a:lnTo>
                    <a:pt x="5867" y="578"/>
                  </a:lnTo>
                  <a:cubicBezTo>
                    <a:pt x="6623" y="4351"/>
                    <a:pt x="5397" y="10003"/>
                    <a:pt x="5397" y="10003"/>
                  </a:cubicBezTo>
                  <a:cubicBezTo>
                    <a:pt x="5582" y="6434"/>
                    <a:pt x="3292" y="796"/>
                    <a:pt x="3291" y="793"/>
                  </a:cubicBezTo>
                  <a:lnTo>
                    <a:pt x="3291" y="793"/>
                  </a:lnTo>
                  <a:cubicBezTo>
                    <a:pt x="4727" y="4692"/>
                    <a:pt x="3755" y="10275"/>
                    <a:pt x="3755" y="10275"/>
                  </a:cubicBezTo>
                  <a:cubicBezTo>
                    <a:pt x="3569" y="7811"/>
                    <a:pt x="1331" y="3212"/>
                    <a:pt x="1331" y="3211"/>
                  </a:cubicBezTo>
                  <a:lnTo>
                    <a:pt x="1331" y="3211"/>
                  </a:lnTo>
                  <a:cubicBezTo>
                    <a:pt x="2257" y="5849"/>
                    <a:pt x="2297" y="10275"/>
                    <a:pt x="2297" y="10275"/>
                  </a:cubicBezTo>
                  <a:cubicBezTo>
                    <a:pt x="1811" y="8788"/>
                    <a:pt x="1" y="5659"/>
                    <a:pt x="0" y="5659"/>
                  </a:cubicBezTo>
                  <a:lnTo>
                    <a:pt x="0" y="5659"/>
                  </a:lnTo>
                  <a:cubicBezTo>
                    <a:pt x="1342" y="9060"/>
                    <a:pt x="1208" y="10831"/>
                    <a:pt x="1435" y="12786"/>
                  </a:cubicBezTo>
                  <a:lnTo>
                    <a:pt x="8567" y="12965"/>
                  </a:lnTo>
                  <a:cubicBezTo>
                    <a:pt x="9910" y="5480"/>
                    <a:pt x="8007" y="2"/>
                    <a:pt x="800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15"/>
          <p:cNvSpPr/>
          <p:nvPr/>
        </p:nvSpPr>
        <p:spPr>
          <a:xfrm>
            <a:off x="194400" y="168000"/>
            <a:ext cx="8755200" cy="5039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15"/>
          <p:cNvSpPr/>
          <p:nvPr/>
        </p:nvSpPr>
        <p:spPr>
          <a:xfrm flipH="1">
            <a:off x="-29600" y="-44400"/>
            <a:ext cx="9280500" cy="1324725"/>
          </a:xfrm>
          <a:custGeom>
            <a:avLst/>
            <a:gdLst/>
            <a:ahLst/>
            <a:cxnLst/>
            <a:rect l="l" t="t" r="r" b="b"/>
            <a:pathLst>
              <a:path w="371220" h="52989" extrusionOk="0">
                <a:moveTo>
                  <a:pt x="592" y="592"/>
                </a:moveTo>
                <a:lnTo>
                  <a:pt x="0" y="52989"/>
                </a:lnTo>
                <a:lnTo>
                  <a:pt x="371220" y="18058"/>
                </a:lnTo>
                <a:lnTo>
                  <a:pt x="369740" y="0"/>
                </a:lnTo>
                <a:close/>
              </a:path>
            </a:pathLst>
          </a:custGeom>
          <a:solidFill>
            <a:srgbClr val="FFFFFF">
              <a:alpha val="34640"/>
            </a:srgbClr>
          </a:solidFill>
          <a:ln>
            <a:noFill/>
          </a:ln>
        </p:spPr>
      </p:sp>
      <p:sp>
        <p:nvSpPr>
          <p:cNvPr id="1077" name="Google Shape;1077;p15"/>
          <p:cNvSpPr txBox="1">
            <a:spLocks noGrp="1"/>
          </p:cNvSpPr>
          <p:nvPr>
            <p:ph type="subTitle" idx="1"/>
          </p:nvPr>
        </p:nvSpPr>
        <p:spPr>
          <a:xfrm>
            <a:off x="2235600" y="1519800"/>
            <a:ext cx="4672800" cy="21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✦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78" name="Google Shape;107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1079" name="Google Shape;1079;p15"/>
          <p:cNvGrpSpPr/>
          <p:nvPr/>
        </p:nvGrpSpPr>
        <p:grpSpPr>
          <a:xfrm>
            <a:off x="-1924848" y="1959238"/>
            <a:ext cx="12458549" cy="4126524"/>
            <a:chOff x="-1696248" y="1815013"/>
            <a:chExt cx="12458549" cy="4126524"/>
          </a:xfrm>
        </p:grpSpPr>
        <p:sp>
          <p:nvSpPr>
            <p:cNvPr id="1080" name="Google Shape;1080;p15"/>
            <p:cNvSpPr/>
            <p:nvPr/>
          </p:nvSpPr>
          <p:spPr>
            <a:xfrm>
              <a:off x="120738" y="3441720"/>
              <a:ext cx="2980847" cy="1234976"/>
            </a:xfrm>
            <a:custGeom>
              <a:avLst/>
              <a:gdLst/>
              <a:ahLst/>
              <a:cxnLst/>
              <a:rect l="l" t="t" r="r" b="b"/>
              <a:pathLst>
                <a:path w="32201" h="13341" extrusionOk="0">
                  <a:moveTo>
                    <a:pt x="18954" y="0"/>
                  </a:moveTo>
                  <a:cubicBezTo>
                    <a:pt x="18934" y="0"/>
                    <a:pt x="18915" y="1"/>
                    <a:pt x="18895" y="4"/>
                  </a:cubicBezTo>
                  <a:cubicBezTo>
                    <a:pt x="15690" y="380"/>
                    <a:pt x="18588" y="3215"/>
                    <a:pt x="15904" y="3533"/>
                  </a:cubicBezTo>
                  <a:cubicBezTo>
                    <a:pt x="15809" y="3544"/>
                    <a:pt x="15712" y="3547"/>
                    <a:pt x="15615" y="3547"/>
                  </a:cubicBezTo>
                  <a:cubicBezTo>
                    <a:pt x="15439" y="3547"/>
                    <a:pt x="15262" y="3536"/>
                    <a:pt x="15092" y="3536"/>
                  </a:cubicBezTo>
                  <a:cubicBezTo>
                    <a:pt x="14998" y="3536"/>
                    <a:pt x="14906" y="3539"/>
                    <a:pt x="14817" y="3550"/>
                  </a:cubicBezTo>
                  <a:cubicBezTo>
                    <a:pt x="14815" y="3550"/>
                    <a:pt x="14813" y="3550"/>
                    <a:pt x="14811" y="3550"/>
                  </a:cubicBezTo>
                  <a:cubicBezTo>
                    <a:pt x="14680" y="3550"/>
                    <a:pt x="14808" y="2952"/>
                    <a:pt x="14477" y="2952"/>
                  </a:cubicBezTo>
                  <a:cubicBezTo>
                    <a:pt x="14466" y="2952"/>
                    <a:pt x="14454" y="2953"/>
                    <a:pt x="14441" y="2954"/>
                  </a:cubicBezTo>
                  <a:cubicBezTo>
                    <a:pt x="14214" y="2978"/>
                    <a:pt x="13995" y="3325"/>
                    <a:pt x="13885" y="3342"/>
                  </a:cubicBezTo>
                  <a:cubicBezTo>
                    <a:pt x="13885" y="3342"/>
                    <a:pt x="13023" y="588"/>
                    <a:pt x="11350" y="588"/>
                  </a:cubicBezTo>
                  <a:cubicBezTo>
                    <a:pt x="11289" y="588"/>
                    <a:pt x="11228" y="592"/>
                    <a:pt x="11165" y="599"/>
                  </a:cubicBezTo>
                  <a:cubicBezTo>
                    <a:pt x="10310" y="698"/>
                    <a:pt x="9413" y="1496"/>
                    <a:pt x="9667" y="3672"/>
                  </a:cubicBezTo>
                  <a:cubicBezTo>
                    <a:pt x="9740" y="4290"/>
                    <a:pt x="9790" y="4413"/>
                    <a:pt x="9684" y="4413"/>
                  </a:cubicBezTo>
                  <a:cubicBezTo>
                    <a:pt x="9614" y="4413"/>
                    <a:pt x="9475" y="4359"/>
                    <a:pt x="9229" y="4359"/>
                  </a:cubicBezTo>
                  <a:cubicBezTo>
                    <a:pt x="9165" y="4359"/>
                    <a:pt x="9093" y="4363"/>
                    <a:pt x="9013" y="4372"/>
                  </a:cubicBezTo>
                  <a:cubicBezTo>
                    <a:pt x="9009" y="4372"/>
                    <a:pt x="9006" y="4372"/>
                    <a:pt x="9002" y="4372"/>
                  </a:cubicBezTo>
                  <a:cubicBezTo>
                    <a:pt x="8606" y="4372"/>
                    <a:pt x="7731" y="2072"/>
                    <a:pt x="6183" y="2072"/>
                  </a:cubicBezTo>
                  <a:cubicBezTo>
                    <a:pt x="5988" y="2072"/>
                    <a:pt x="5782" y="2109"/>
                    <a:pt x="5566" y="2191"/>
                  </a:cubicBezTo>
                  <a:cubicBezTo>
                    <a:pt x="3530" y="2961"/>
                    <a:pt x="3617" y="6056"/>
                    <a:pt x="3226" y="6056"/>
                  </a:cubicBezTo>
                  <a:cubicBezTo>
                    <a:pt x="3165" y="6056"/>
                    <a:pt x="3092" y="5980"/>
                    <a:pt x="2997" y="5806"/>
                  </a:cubicBezTo>
                  <a:cubicBezTo>
                    <a:pt x="2639" y="5234"/>
                    <a:pt x="2540" y="4388"/>
                    <a:pt x="2043" y="3955"/>
                  </a:cubicBezTo>
                  <a:cubicBezTo>
                    <a:pt x="1568" y="3643"/>
                    <a:pt x="1128" y="3694"/>
                    <a:pt x="648" y="3382"/>
                  </a:cubicBezTo>
                  <a:cubicBezTo>
                    <a:pt x="388" y="3417"/>
                    <a:pt x="0" y="4123"/>
                    <a:pt x="52" y="4556"/>
                  </a:cubicBezTo>
                  <a:cubicBezTo>
                    <a:pt x="266" y="5760"/>
                    <a:pt x="775" y="6929"/>
                    <a:pt x="1325" y="7843"/>
                  </a:cubicBezTo>
                  <a:cubicBezTo>
                    <a:pt x="671" y="8086"/>
                    <a:pt x="225" y="8815"/>
                    <a:pt x="370" y="10041"/>
                  </a:cubicBezTo>
                  <a:cubicBezTo>
                    <a:pt x="490" y="11064"/>
                    <a:pt x="1258" y="13341"/>
                    <a:pt x="1926" y="13341"/>
                  </a:cubicBezTo>
                  <a:cubicBezTo>
                    <a:pt x="1938" y="13341"/>
                    <a:pt x="1949" y="13340"/>
                    <a:pt x="1961" y="13339"/>
                  </a:cubicBezTo>
                  <a:cubicBezTo>
                    <a:pt x="2135" y="13322"/>
                    <a:pt x="2314" y="13212"/>
                    <a:pt x="2459" y="13108"/>
                  </a:cubicBezTo>
                  <a:lnTo>
                    <a:pt x="29014" y="10834"/>
                  </a:lnTo>
                  <a:cubicBezTo>
                    <a:pt x="30524" y="10123"/>
                    <a:pt x="32201" y="9381"/>
                    <a:pt x="31877" y="6599"/>
                  </a:cubicBezTo>
                  <a:cubicBezTo>
                    <a:pt x="31630" y="4524"/>
                    <a:pt x="29987" y="3765"/>
                    <a:pt x="29248" y="3765"/>
                  </a:cubicBezTo>
                  <a:cubicBezTo>
                    <a:pt x="29212" y="3765"/>
                    <a:pt x="29178" y="3767"/>
                    <a:pt x="29146" y="3771"/>
                  </a:cubicBezTo>
                  <a:cubicBezTo>
                    <a:pt x="28169" y="3886"/>
                    <a:pt x="26948" y="5210"/>
                    <a:pt x="26550" y="5256"/>
                  </a:cubicBezTo>
                  <a:cubicBezTo>
                    <a:pt x="26540" y="5257"/>
                    <a:pt x="26530" y="5258"/>
                    <a:pt x="26520" y="5258"/>
                  </a:cubicBezTo>
                  <a:cubicBezTo>
                    <a:pt x="26105" y="5258"/>
                    <a:pt x="25795" y="4220"/>
                    <a:pt x="25349" y="4220"/>
                  </a:cubicBezTo>
                  <a:cubicBezTo>
                    <a:pt x="25338" y="4220"/>
                    <a:pt x="25327" y="4221"/>
                    <a:pt x="25317" y="4222"/>
                  </a:cubicBezTo>
                  <a:cubicBezTo>
                    <a:pt x="25293" y="4227"/>
                    <a:pt x="24970" y="4407"/>
                    <a:pt x="24697" y="4441"/>
                  </a:cubicBezTo>
                  <a:cubicBezTo>
                    <a:pt x="24666" y="4445"/>
                    <a:pt x="24635" y="4447"/>
                    <a:pt x="24604" y="4447"/>
                  </a:cubicBezTo>
                  <a:cubicBezTo>
                    <a:pt x="23232" y="4447"/>
                    <a:pt x="22556" y="803"/>
                    <a:pt x="21297" y="803"/>
                  </a:cubicBezTo>
                  <a:cubicBezTo>
                    <a:pt x="21272" y="803"/>
                    <a:pt x="21246" y="805"/>
                    <a:pt x="21221" y="808"/>
                  </a:cubicBezTo>
                  <a:cubicBezTo>
                    <a:pt x="20967" y="837"/>
                    <a:pt x="20729" y="976"/>
                    <a:pt x="20492" y="1005"/>
                  </a:cubicBezTo>
                  <a:cubicBezTo>
                    <a:pt x="20472" y="1007"/>
                    <a:pt x="20452" y="1008"/>
                    <a:pt x="20433" y="1008"/>
                  </a:cubicBezTo>
                  <a:cubicBezTo>
                    <a:pt x="19859" y="1008"/>
                    <a:pt x="19528" y="0"/>
                    <a:pt x="18954" y="0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5"/>
            <p:cNvSpPr/>
            <p:nvPr/>
          </p:nvSpPr>
          <p:spPr>
            <a:xfrm>
              <a:off x="7243488" y="3468082"/>
              <a:ext cx="2980847" cy="1234976"/>
            </a:xfrm>
            <a:custGeom>
              <a:avLst/>
              <a:gdLst/>
              <a:ahLst/>
              <a:cxnLst/>
              <a:rect l="l" t="t" r="r" b="b"/>
              <a:pathLst>
                <a:path w="32201" h="13341" extrusionOk="0">
                  <a:moveTo>
                    <a:pt x="18954" y="0"/>
                  </a:moveTo>
                  <a:cubicBezTo>
                    <a:pt x="18934" y="0"/>
                    <a:pt x="18915" y="1"/>
                    <a:pt x="18895" y="4"/>
                  </a:cubicBezTo>
                  <a:cubicBezTo>
                    <a:pt x="15690" y="380"/>
                    <a:pt x="18588" y="3215"/>
                    <a:pt x="15904" y="3533"/>
                  </a:cubicBezTo>
                  <a:cubicBezTo>
                    <a:pt x="15809" y="3544"/>
                    <a:pt x="15712" y="3547"/>
                    <a:pt x="15615" y="3547"/>
                  </a:cubicBezTo>
                  <a:cubicBezTo>
                    <a:pt x="15439" y="3547"/>
                    <a:pt x="15262" y="3536"/>
                    <a:pt x="15092" y="3536"/>
                  </a:cubicBezTo>
                  <a:cubicBezTo>
                    <a:pt x="14998" y="3536"/>
                    <a:pt x="14906" y="3539"/>
                    <a:pt x="14817" y="3550"/>
                  </a:cubicBezTo>
                  <a:cubicBezTo>
                    <a:pt x="14815" y="3550"/>
                    <a:pt x="14813" y="3550"/>
                    <a:pt x="14811" y="3550"/>
                  </a:cubicBezTo>
                  <a:cubicBezTo>
                    <a:pt x="14680" y="3550"/>
                    <a:pt x="14808" y="2952"/>
                    <a:pt x="14477" y="2952"/>
                  </a:cubicBezTo>
                  <a:cubicBezTo>
                    <a:pt x="14466" y="2952"/>
                    <a:pt x="14454" y="2953"/>
                    <a:pt x="14441" y="2954"/>
                  </a:cubicBezTo>
                  <a:cubicBezTo>
                    <a:pt x="14214" y="2978"/>
                    <a:pt x="13995" y="3325"/>
                    <a:pt x="13885" y="3342"/>
                  </a:cubicBezTo>
                  <a:cubicBezTo>
                    <a:pt x="13885" y="3342"/>
                    <a:pt x="13023" y="588"/>
                    <a:pt x="11350" y="588"/>
                  </a:cubicBezTo>
                  <a:cubicBezTo>
                    <a:pt x="11289" y="588"/>
                    <a:pt x="11228" y="592"/>
                    <a:pt x="11165" y="599"/>
                  </a:cubicBezTo>
                  <a:cubicBezTo>
                    <a:pt x="10310" y="698"/>
                    <a:pt x="9413" y="1496"/>
                    <a:pt x="9667" y="3672"/>
                  </a:cubicBezTo>
                  <a:cubicBezTo>
                    <a:pt x="9740" y="4290"/>
                    <a:pt x="9790" y="4413"/>
                    <a:pt x="9684" y="4413"/>
                  </a:cubicBezTo>
                  <a:cubicBezTo>
                    <a:pt x="9614" y="4413"/>
                    <a:pt x="9475" y="4359"/>
                    <a:pt x="9229" y="4359"/>
                  </a:cubicBezTo>
                  <a:cubicBezTo>
                    <a:pt x="9165" y="4359"/>
                    <a:pt x="9093" y="4363"/>
                    <a:pt x="9013" y="4372"/>
                  </a:cubicBezTo>
                  <a:cubicBezTo>
                    <a:pt x="9009" y="4372"/>
                    <a:pt x="9006" y="4372"/>
                    <a:pt x="9002" y="4372"/>
                  </a:cubicBezTo>
                  <a:cubicBezTo>
                    <a:pt x="8606" y="4372"/>
                    <a:pt x="7731" y="2072"/>
                    <a:pt x="6183" y="2072"/>
                  </a:cubicBezTo>
                  <a:cubicBezTo>
                    <a:pt x="5988" y="2072"/>
                    <a:pt x="5782" y="2109"/>
                    <a:pt x="5566" y="2191"/>
                  </a:cubicBezTo>
                  <a:cubicBezTo>
                    <a:pt x="3530" y="2961"/>
                    <a:pt x="3617" y="6056"/>
                    <a:pt x="3226" y="6056"/>
                  </a:cubicBezTo>
                  <a:cubicBezTo>
                    <a:pt x="3165" y="6056"/>
                    <a:pt x="3092" y="5980"/>
                    <a:pt x="2997" y="5806"/>
                  </a:cubicBezTo>
                  <a:cubicBezTo>
                    <a:pt x="2639" y="5234"/>
                    <a:pt x="2540" y="4388"/>
                    <a:pt x="2043" y="3955"/>
                  </a:cubicBezTo>
                  <a:cubicBezTo>
                    <a:pt x="1568" y="3643"/>
                    <a:pt x="1128" y="3694"/>
                    <a:pt x="648" y="3382"/>
                  </a:cubicBezTo>
                  <a:cubicBezTo>
                    <a:pt x="388" y="3417"/>
                    <a:pt x="0" y="4123"/>
                    <a:pt x="52" y="4556"/>
                  </a:cubicBezTo>
                  <a:cubicBezTo>
                    <a:pt x="266" y="5760"/>
                    <a:pt x="775" y="6929"/>
                    <a:pt x="1325" y="7843"/>
                  </a:cubicBezTo>
                  <a:cubicBezTo>
                    <a:pt x="671" y="8086"/>
                    <a:pt x="225" y="8815"/>
                    <a:pt x="370" y="10041"/>
                  </a:cubicBezTo>
                  <a:cubicBezTo>
                    <a:pt x="490" y="11064"/>
                    <a:pt x="1258" y="13341"/>
                    <a:pt x="1926" y="13341"/>
                  </a:cubicBezTo>
                  <a:cubicBezTo>
                    <a:pt x="1938" y="13341"/>
                    <a:pt x="1949" y="13340"/>
                    <a:pt x="1961" y="13339"/>
                  </a:cubicBezTo>
                  <a:cubicBezTo>
                    <a:pt x="2135" y="13322"/>
                    <a:pt x="2314" y="13212"/>
                    <a:pt x="2459" y="13108"/>
                  </a:cubicBezTo>
                  <a:lnTo>
                    <a:pt x="29014" y="10834"/>
                  </a:lnTo>
                  <a:cubicBezTo>
                    <a:pt x="30524" y="10123"/>
                    <a:pt x="32201" y="9381"/>
                    <a:pt x="31877" y="6599"/>
                  </a:cubicBezTo>
                  <a:cubicBezTo>
                    <a:pt x="31630" y="4524"/>
                    <a:pt x="29987" y="3765"/>
                    <a:pt x="29248" y="3765"/>
                  </a:cubicBezTo>
                  <a:cubicBezTo>
                    <a:pt x="29212" y="3765"/>
                    <a:pt x="29178" y="3767"/>
                    <a:pt x="29146" y="3771"/>
                  </a:cubicBezTo>
                  <a:cubicBezTo>
                    <a:pt x="28169" y="3886"/>
                    <a:pt x="26948" y="5210"/>
                    <a:pt x="26550" y="5256"/>
                  </a:cubicBezTo>
                  <a:cubicBezTo>
                    <a:pt x="26540" y="5257"/>
                    <a:pt x="26530" y="5258"/>
                    <a:pt x="26520" y="5258"/>
                  </a:cubicBezTo>
                  <a:cubicBezTo>
                    <a:pt x="26105" y="5258"/>
                    <a:pt x="25795" y="4220"/>
                    <a:pt x="25349" y="4220"/>
                  </a:cubicBezTo>
                  <a:cubicBezTo>
                    <a:pt x="25338" y="4220"/>
                    <a:pt x="25327" y="4221"/>
                    <a:pt x="25317" y="4222"/>
                  </a:cubicBezTo>
                  <a:cubicBezTo>
                    <a:pt x="25293" y="4227"/>
                    <a:pt x="24970" y="4407"/>
                    <a:pt x="24697" y="4441"/>
                  </a:cubicBezTo>
                  <a:cubicBezTo>
                    <a:pt x="24666" y="4445"/>
                    <a:pt x="24635" y="4447"/>
                    <a:pt x="24604" y="4447"/>
                  </a:cubicBezTo>
                  <a:cubicBezTo>
                    <a:pt x="23232" y="4447"/>
                    <a:pt x="22556" y="803"/>
                    <a:pt x="21297" y="803"/>
                  </a:cubicBezTo>
                  <a:cubicBezTo>
                    <a:pt x="21272" y="803"/>
                    <a:pt x="21246" y="805"/>
                    <a:pt x="21221" y="808"/>
                  </a:cubicBezTo>
                  <a:cubicBezTo>
                    <a:pt x="20967" y="837"/>
                    <a:pt x="20729" y="976"/>
                    <a:pt x="20492" y="1005"/>
                  </a:cubicBezTo>
                  <a:cubicBezTo>
                    <a:pt x="20472" y="1007"/>
                    <a:pt x="20452" y="1008"/>
                    <a:pt x="20433" y="1008"/>
                  </a:cubicBezTo>
                  <a:cubicBezTo>
                    <a:pt x="19859" y="1008"/>
                    <a:pt x="19528" y="0"/>
                    <a:pt x="18954" y="0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5"/>
            <p:cNvSpPr/>
            <p:nvPr/>
          </p:nvSpPr>
          <p:spPr>
            <a:xfrm>
              <a:off x="4849974" y="3882539"/>
              <a:ext cx="4002500" cy="1293761"/>
            </a:xfrm>
            <a:custGeom>
              <a:avLst/>
              <a:gdLst/>
              <a:ahLst/>
              <a:cxnLst/>
              <a:rect l="l" t="t" r="r" b="b"/>
              <a:pathLst>
                <a:path w="95326" h="30813" extrusionOk="0">
                  <a:moveTo>
                    <a:pt x="95326" y="1"/>
                  </a:moveTo>
                  <a:lnTo>
                    <a:pt x="1" y="16529"/>
                  </a:lnTo>
                  <a:lnTo>
                    <a:pt x="53412" y="27405"/>
                  </a:lnTo>
                  <a:lnTo>
                    <a:pt x="84439" y="30813"/>
                  </a:lnTo>
                  <a:lnTo>
                    <a:pt x="95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5"/>
            <p:cNvSpPr/>
            <p:nvPr/>
          </p:nvSpPr>
          <p:spPr>
            <a:xfrm>
              <a:off x="813500" y="3874284"/>
              <a:ext cx="3411327" cy="1583504"/>
            </a:xfrm>
            <a:custGeom>
              <a:avLst/>
              <a:gdLst/>
              <a:ahLst/>
              <a:cxnLst/>
              <a:rect l="l" t="t" r="r" b="b"/>
              <a:pathLst>
                <a:path w="39249" h="18219" extrusionOk="0">
                  <a:moveTo>
                    <a:pt x="28096" y="0"/>
                  </a:moveTo>
                  <a:cubicBezTo>
                    <a:pt x="26413" y="0"/>
                    <a:pt x="24568" y="144"/>
                    <a:pt x="22600" y="446"/>
                  </a:cubicBezTo>
                  <a:cubicBezTo>
                    <a:pt x="12493" y="1991"/>
                    <a:pt x="2971" y="7128"/>
                    <a:pt x="1327" y="11913"/>
                  </a:cubicBezTo>
                  <a:cubicBezTo>
                    <a:pt x="0" y="15765"/>
                    <a:pt x="4191" y="18218"/>
                    <a:pt x="11150" y="18218"/>
                  </a:cubicBezTo>
                  <a:cubicBezTo>
                    <a:pt x="12833" y="18218"/>
                    <a:pt x="14679" y="18074"/>
                    <a:pt x="16648" y="17772"/>
                  </a:cubicBezTo>
                  <a:cubicBezTo>
                    <a:pt x="26755" y="16223"/>
                    <a:pt x="36282" y="11091"/>
                    <a:pt x="37926" y="6306"/>
                  </a:cubicBezTo>
                  <a:cubicBezTo>
                    <a:pt x="39249" y="2453"/>
                    <a:pt x="35057" y="0"/>
                    <a:pt x="2809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5"/>
            <p:cNvSpPr/>
            <p:nvPr/>
          </p:nvSpPr>
          <p:spPr>
            <a:xfrm>
              <a:off x="-1696248" y="3605114"/>
              <a:ext cx="3705969" cy="1377777"/>
            </a:xfrm>
            <a:custGeom>
              <a:avLst/>
              <a:gdLst/>
              <a:ahLst/>
              <a:cxnLst/>
              <a:rect l="l" t="t" r="r" b="b"/>
              <a:pathLst>
                <a:path w="42639" h="15852" extrusionOk="0">
                  <a:moveTo>
                    <a:pt x="19229" y="1"/>
                  </a:moveTo>
                  <a:cubicBezTo>
                    <a:pt x="11882" y="1"/>
                    <a:pt x="5365" y="1797"/>
                    <a:pt x="3073" y="4796"/>
                  </a:cubicBezTo>
                  <a:cubicBezTo>
                    <a:pt x="1" y="8811"/>
                    <a:pt x="5677" y="13474"/>
                    <a:pt x="15754" y="15204"/>
                  </a:cubicBezTo>
                  <a:cubicBezTo>
                    <a:pt x="18314" y="15643"/>
                    <a:pt x="20912" y="15851"/>
                    <a:pt x="23413" y="15851"/>
                  </a:cubicBezTo>
                  <a:cubicBezTo>
                    <a:pt x="30757" y="15851"/>
                    <a:pt x="37271" y="14057"/>
                    <a:pt x="39567" y="11062"/>
                  </a:cubicBezTo>
                  <a:cubicBezTo>
                    <a:pt x="42638" y="7041"/>
                    <a:pt x="36958" y="2378"/>
                    <a:pt x="26886" y="648"/>
                  </a:cubicBezTo>
                  <a:cubicBezTo>
                    <a:pt x="24327" y="209"/>
                    <a:pt x="21730" y="1"/>
                    <a:pt x="192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5"/>
            <p:cNvSpPr/>
            <p:nvPr/>
          </p:nvSpPr>
          <p:spPr>
            <a:xfrm>
              <a:off x="6666850" y="3834822"/>
              <a:ext cx="3411327" cy="1583504"/>
            </a:xfrm>
            <a:custGeom>
              <a:avLst/>
              <a:gdLst/>
              <a:ahLst/>
              <a:cxnLst/>
              <a:rect l="l" t="t" r="r" b="b"/>
              <a:pathLst>
                <a:path w="39249" h="18219" extrusionOk="0">
                  <a:moveTo>
                    <a:pt x="28096" y="0"/>
                  </a:moveTo>
                  <a:cubicBezTo>
                    <a:pt x="26413" y="0"/>
                    <a:pt x="24568" y="144"/>
                    <a:pt x="22600" y="446"/>
                  </a:cubicBezTo>
                  <a:cubicBezTo>
                    <a:pt x="12493" y="1991"/>
                    <a:pt x="2971" y="7128"/>
                    <a:pt x="1327" y="11913"/>
                  </a:cubicBezTo>
                  <a:cubicBezTo>
                    <a:pt x="0" y="15765"/>
                    <a:pt x="4191" y="18218"/>
                    <a:pt x="11150" y="18218"/>
                  </a:cubicBezTo>
                  <a:cubicBezTo>
                    <a:pt x="12833" y="18218"/>
                    <a:pt x="14679" y="18074"/>
                    <a:pt x="16648" y="17772"/>
                  </a:cubicBezTo>
                  <a:cubicBezTo>
                    <a:pt x="26755" y="16223"/>
                    <a:pt x="36282" y="11091"/>
                    <a:pt x="37926" y="6306"/>
                  </a:cubicBezTo>
                  <a:cubicBezTo>
                    <a:pt x="39249" y="2453"/>
                    <a:pt x="35057" y="0"/>
                    <a:pt x="2809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5"/>
            <p:cNvSpPr/>
            <p:nvPr/>
          </p:nvSpPr>
          <p:spPr>
            <a:xfrm>
              <a:off x="-950083" y="3981456"/>
              <a:ext cx="3459652" cy="692799"/>
            </a:xfrm>
            <a:custGeom>
              <a:avLst/>
              <a:gdLst/>
              <a:ahLst/>
              <a:cxnLst/>
              <a:rect l="l" t="t" r="r" b="b"/>
              <a:pathLst>
                <a:path w="39805" h="7971" extrusionOk="0">
                  <a:moveTo>
                    <a:pt x="22783" y="0"/>
                  </a:moveTo>
                  <a:cubicBezTo>
                    <a:pt x="15783" y="0"/>
                    <a:pt x="9204" y="230"/>
                    <a:pt x="2646" y="668"/>
                  </a:cubicBezTo>
                  <a:cubicBezTo>
                    <a:pt x="2646" y="668"/>
                    <a:pt x="1" y="7103"/>
                    <a:pt x="6099" y="7970"/>
                  </a:cubicBezTo>
                  <a:cubicBezTo>
                    <a:pt x="9674" y="7026"/>
                    <a:pt x="24063" y="1907"/>
                    <a:pt x="28841" y="1288"/>
                  </a:cubicBezTo>
                  <a:cubicBezTo>
                    <a:pt x="32787" y="778"/>
                    <a:pt x="36530" y="495"/>
                    <a:pt x="39804" y="414"/>
                  </a:cubicBezTo>
                  <a:cubicBezTo>
                    <a:pt x="33763" y="135"/>
                    <a:pt x="28150" y="0"/>
                    <a:pt x="227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5"/>
            <p:cNvSpPr/>
            <p:nvPr/>
          </p:nvSpPr>
          <p:spPr>
            <a:xfrm>
              <a:off x="-695074" y="4015006"/>
              <a:ext cx="4223895" cy="1076095"/>
            </a:xfrm>
            <a:custGeom>
              <a:avLst/>
              <a:gdLst/>
              <a:ahLst/>
              <a:cxnLst/>
              <a:rect l="l" t="t" r="r" b="b"/>
              <a:pathLst>
                <a:path w="48598" h="12381" extrusionOk="0">
                  <a:moveTo>
                    <a:pt x="28232" y="0"/>
                  </a:moveTo>
                  <a:cubicBezTo>
                    <a:pt x="17645" y="0"/>
                    <a:pt x="6826" y="232"/>
                    <a:pt x="1" y="757"/>
                  </a:cubicBezTo>
                  <a:cubicBezTo>
                    <a:pt x="1" y="757"/>
                    <a:pt x="788" y="11569"/>
                    <a:pt x="6890" y="12380"/>
                  </a:cubicBezTo>
                  <a:cubicBezTo>
                    <a:pt x="16449" y="7046"/>
                    <a:pt x="46162" y="6890"/>
                    <a:pt x="48597" y="317"/>
                  </a:cubicBezTo>
                  <a:cubicBezTo>
                    <a:pt x="42878" y="113"/>
                    <a:pt x="35611" y="0"/>
                    <a:pt x="28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5"/>
            <p:cNvSpPr/>
            <p:nvPr/>
          </p:nvSpPr>
          <p:spPr>
            <a:xfrm>
              <a:off x="1019063" y="4027521"/>
              <a:ext cx="437096" cy="49802"/>
            </a:xfrm>
            <a:custGeom>
              <a:avLst/>
              <a:gdLst/>
              <a:ahLst/>
              <a:cxnLst/>
              <a:rect l="l" t="t" r="r" b="b"/>
              <a:pathLst>
                <a:path w="5029" h="573" extrusionOk="0">
                  <a:moveTo>
                    <a:pt x="2440" y="1"/>
                  </a:moveTo>
                  <a:cubicBezTo>
                    <a:pt x="1605" y="1"/>
                    <a:pt x="772" y="64"/>
                    <a:pt x="1" y="202"/>
                  </a:cubicBezTo>
                  <a:cubicBezTo>
                    <a:pt x="585" y="432"/>
                    <a:pt x="1552" y="573"/>
                    <a:pt x="2548" y="573"/>
                  </a:cubicBezTo>
                  <a:cubicBezTo>
                    <a:pt x="3434" y="573"/>
                    <a:pt x="4344" y="461"/>
                    <a:pt x="5028" y="202"/>
                  </a:cubicBezTo>
                  <a:cubicBezTo>
                    <a:pt x="4208" y="72"/>
                    <a:pt x="3323" y="1"/>
                    <a:pt x="2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5"/>
            <p:cNvSpPr/>
            <p:nvPr/>
          </p:nvSpPr>
          <p:spPr>
            <a:xfrm>
              <a:off x="1046181" y="4040559"/>
              <a:ext cx="383295" cy="36591"/>
            </a:xfrm>
            <a:custGeom>
              <a:avLst/>
              <a:gdLst/>
              <a:ahLst/>
              <a:cxnLst/>
              <a:rect l="l" t="t" r="r" b="b"/>
              <a:pathLst>
                <a:path w="4410" h="421" extrusionOk="0">
                  <a:moveTo>
                    <a:pt x="2183" y="1"/>
                  </a:moveTo>
                  <a:cubicBezTo>
                    <a:pt x="1452" y="1"/>
                    <a:pt x="715" y="49"/>
                    <a:pt x="1" y="151"/>
                  </a:cubicBezTo>
                  <a:cubicBezTo>
                    <a:pt x="595" y="320"/>
                    <a:pt x="1404" y="420"/>
                    <a:pt x="2235" y="420"/>
                  </a:cubicBezTo>
                  <a:cubicBezTo>
                    <a:pt x="2990" y="420"/>
                    <a:pt x="3762" y="338"/>
                    <a:pt x="4409" y="151"/>
                  </a:cubicBezTo>
                  <a:cubicBezTo>
                    <a:pt x="3698" y="53"/>
                    <a:pt x="2944" y="1"/>
                    <a:pt x="2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5"/>
            <p:cNvSpPr/>
            <p:nvPr/>
          </p:nvSpPr>
          <p:spPr>
            <a:xfrm>
              <a:off x="1443991" y="1828050"/>
              <a:ext cx="649690" cy="298379"/>
            </a:xfrm>
            <a:custGeom>
              <a:avLst/>
              <a:gdLst/>
              <a:ahLst/>
              <a:cxnLst/>
              <a:rect l="l" t="t" r="r" b="b"/>
              <a:pathLst>
                <a:path w="7475" h="3433" extrusionOk="0">
                  <a:moveTo>
                    <a:pt x="0" y="0"/>
                  </a:moveTo>
                  <a:lnTo>
                    <a:pt x="0" y="377"/>
                  </a:lnTo>
                  <a:cubicBezTo>
                    <a:pt x="359" y="874"/>
                    <a:pt x="399" y="2332"/>
                    <a:pt x="6" y="2790"/>
                  </a:cubicBezTo>
                  <a:lnTo>
                    <a:pt x="6" y="3026"/>
                  </a:lnTo>
                  <a:cubicBezTo>
                    <a:pt x="6" y="3026"/>
                    <a:pt x="921" y="3433"/>
                    <a:pt x="1841" y="3433"/>
                  </a:cubicBezTo>
                  <a:cubicBezTo>
                    <a:pt x="1872" y="3433"/>
                    <a:pt x="1902" y="3432"/>
                    <a:pt x="1933" y="3431"/>
                  </a:cubicBezTo>
                  <a:cubicBezTo>
                    <a:pt x="4071" y="3364"/>
                    <a:pt x="3954" y="1753"/>
                    <a:pt x="6451" y="1753"/>
                  </a:cubicBezTo>
                  <a:cubicBezTo>
                    <a:pt x="6751" y="1753"/>
                    <a:pt x="7090" y="1777"/>
                    <a:pt x="7475" y="1829"/>
                  </a:cubicBezTo>
                  <a:cubicBezTo>
                    <a:pt x="6233" y="453"/>
                    <a:pt x="5106" y="113"/>
                    <a:pt x="4177" y="113"/>
                  </a:cubicBezTo>
                  <a:cubicBezTo>
                    <a:pt x="3265" y="113"/>
                    <a:pt x="2544" y="441"/>
                    <a:pt x="2094" y="441"/>
                  </a:cubicBezTo>
                  <a:cubicBezTo>
                    <a:pt x="1111" y="435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5"/>
            <p:cNvSpPr/>
            <p:nvPr/>
          </p:nvSpPr>
          <p:spPr>
            <a:xfrm>
              <a:off x="1443991" y="1828050"/>
              <a:ext cx="203642" cy="298379"/>
            </a:xfrm>
            <a:custGeom>
              <a:avLst/>
              <a:gdLst/>
              <a:ahLst/>
              <a:cxnLst/>
              <a:rect l="l" t="t" r="r" b="b"/>
              <a:pathLst>
                <a:path w="2343" h="3433" extrusionOk="0">
                  <a:moveTo>
                    <a:pt x="0" y="0"/>
                  </a:moveTo>
                  <a:lnTo>
                    <a:pt x="0" y="377"/>
                  </a:lnTo>
                  <a:cubicBezTo>
                    <a:pt x="359" y="874"/>
                    <a:pt x="399" y="2332"/>
                    <a:pt x="6" y="2790"/>
                  </a:cubicBezTo>
                  <a:lnTo>
                    <a:pt x="6" y="3026"/>
                  </a:lnTo>
                  <a:cubicBezTo>
                    <a:pt x="6" y="3026"/>
                    <a:pt x="921" y="3433"/>
                    <a:pt x="1841" y="3433"/>
                  </a:cubicBezTo>
                  <a:cubicBezTo>
                    <a:pt x="1872" y="3433"/>
                    <a:pt x="1902" y="3432"/>
                    <a:pt x="1933" y="3431"/>
                  </a:cubicBezTo>
                  <a:cubicBezTo>
                    <a:pt x="2083" y="3426"/>
                    <a:pt x="2216" y="3415"/>
                    <a:pt x="2343" y="3397"/>
                  </a:cubicBezTo>
                  <a:cubicBezTo>
                    <a:pt x="2268" y="2390"/>
                    <a:pt x="1140" y="1783"/>
                    <a:pt x="1267" y="353"/>
                  </a:cubicBezTo>
                  <a:cubicBezTo>
                    <a:pt x="579" y="22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5"/>
            <p:cNvSpPr/>
            <p:nvPr/>
          </p:nvSpPr>
          <p:spPr>
            <a:xfrm>
              <a:off x="1700912" y="1837872"/>
              <a:ext cx="287689" cy="219547"/>
            </a:xfrm>
            <a:custGeom>
              <a:avLst/>
              <a:gdLst/>
              <a:ahLst/>
              <a:cxnLst/>
              <a:rect l="l" t="t" r="r" b="b"/>
              <a:pathLst>
                <a:path w="3310" h="2526" extrusionOk="0">
                  <a:moveTo>
                    <a:pt x="1222" y="0"/>
                  </a:moveTo>
                  <a:cubicBezTo>
                    <a:pt x="763" y="0"/>
                    <a:pt x="351" y="83"/>
                    <a:pt x="0" y="165"/>
                  </a:cubicBezTo>
                  <a:cubicBezTo>
                    <a:pt x="724" y="622"/>
                    <a:pt x="1210" y="1513"/>
                    <a:pt x="1007" y="2526"/>
                  </a:cubicBezTo>
                  <a:cubicBezTo>
                    <a:pt x="1557" y="2115"/>
                    <a:pt x="2123" y="1687"/>
                    <a:pt x="3309" y="1647"/>
                  </a:cubicBezTo>
                  <a:cubicBezTo>
                    <a:pt x="2796" y="982"/>
                    <a:pt x="1939" y="403"/>
                    <a:pt x="1389" y="4"/>
                  </a:cubicBezTo>
                  <a:cubicBezTo>
                    <a:pt x="1333" y="2"/>
                    <a:pt x="1277" y="0"/>
                    <a:pt x="12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5"/>
            <p:cNvSpPr/>
            <p:nvPr/>
          </p:nvSpPr>
          <p:spPr>
            <a:xfrm>
              <a:off x="1428868" y="1820576"/>
              <a:ext cx="16688" cy="2227545"/>
            </a:xfrm>
            <a:custGeom>
              <a:avLst/>
              <a:gdLst/>
              <a:ahLst/>
              <a:cxnLst/>
              <a:rect l="l" t="t" r="r" b="b"/>
              <a:pathLst>
                <a:path w="192" h="25629" extrusionOk="0">
                  <a:moveTo>
                    <a:pt x="1" y="0"/>
                  </a:moveTo>
                  <a:lnTo>
                    <a:pt x="1" y="25629"/>
                  </a:lnTo>
                  <a:lnTo>
                    <a:pt x="191" y="25618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5"/>
            <p:cNvSpPr/>
            <p:nvPr/>
          </p:nvSpPr>
          <p:spPr>
            <a:xfrm>
              <a:off x="1428868" y="2181012"/>
              <a:ext cx="16688" cy="1548912"/>
            </a:xfrm>
            <a:custGeom>
              <a:avLst/>
              <a:gdLst/>
              <a:ahLst/>
              <a:cxnLst/>
              <a:rect l="l" t="t" r="r" b="b"/>
              <a:pathLst>
                <a:path w="192" h="17821" extrusionOk="0">
                  <a:moveTo>
                    <a:pt x="1" y="1"/>
                  </a:moveTo>
                  <a:lnTo>
                    <a:pt x="1" y="17820"/>
                  </a:lnTo>
                  <a:cubicBezTo>
                    <a:pt x="70" y="17716"/>
                    <a:pt x="134" y="17605"/>
                    <a:pt x="191" y="17490"/>
                  </a:cubicBezTo>
                  <a:lnTo>
                    <a:pt x="191" y="262"/>
                  </a:lnTo>
                  <a:cubicBezTo>
                    <a:pt x="134" y="169"/>
                    <a:pt x="70" y="88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5"/>
            <p:cNvSpPr/>
            <p:nvPr/>
          </p:nvSpPr>
          <p:spPr>
            <a:xfrm>
              <a:off x="1421306" y="1815013"/>
              <a:ext cx="32332" cy="14167"/>
            </a:xfrm>
            <a:custGeom>
              <a:avLst/>
              <a:gdLst/>
              <a:ahLst/>
              <a:cxnLst/>
              <a:rect l="l" t="t" r="r" b="b"/>
              <a:pathLst>
                <a:path w="372" h="163" extrusionOk="0">
                  <a:moveTo>
                    <a:pt x="186" y="0"/>
                  </a:moveTo>
                  <a:cubicBezTo>
                    <a:pt x="88" y="0"/>
                    <a:pt x="0" y="35"/>
                    <a:pt x="0" y="81"/>
                  </a:cubicBezTo>
                  <a:cubicBezTo>
                    <a:pt x="0" y="121"/>
                    <a:pt x="88" y="163"/>
                    <a:pt x="186" y="163"/>
                  </a:cubicBezTo>
                  <a:cubicBezTo>
                    <a:pt x="285" y="163"/>
                    <a:pt x="371" y="121"/>
                    <a:pt x="371" y="81"/>
                  </a:cubicBezTo>
                  <a:cubicBezTo>
                    <a:pt x="371" y="35"/>
                    <a:pt x="28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5"/>
            <p:cNvSpPr/>
            <p:nvPr/>
          </p:nvSpPr>
          <p:spPr>
            <a:xfrm>
              <a:off x="1019063" y="4044557"/>
              <a:ext cx="8692" cy="3564"/>
            </a:xfrm>
            <a:custGeom>
              <a:avLst/>
              <a:gdLst/>
              <a:ahLst/>
              <a:cxnLst/>
              <a:rect l="l" t="t" r="r" b="b"/>
              <a:pathLst>
                <a:path w="100" h="41" extrusionOk="0">
                  <a:moveTo>
                    <a:pt x="99" y="41"/>
                  </a:moveTo>
                  <a:lnTo>
                    <a:pt x="99" y="41"/>
                  </a:lnTo>
                  <a:lnTo>
                    <a:pt x="99" y="41"/>
                  </a:lnTo>
                  <a:close/>
                  <a:moveTo>
                    <a:pt x="88" y="35"/>
                  </a:moveTo>
                  <a:lnTo>
                    <a:pt x="94" y="41"/>
                  </a:lnTo>
                  <a:lnTo>
                    <a:pt x="88" y="35"/>
                  </a:lnTo>
                  <a:close/>
                  <a:moveTo>
                    <a:pt x="81" y="35"/>
                  </a:moveTo>
                  <a:lnTo>
                    <a:pt x="88" y="35"/>
                  </a:lnTo>
                  <a:lnTo>
                    <a:pt x="81" y="35"/>
                  </a:lnTo>
                  <a:close/>
                  <a:moveTo>
                    <a:pt x="1" y="6"/>
                  </a:moveTo>
                  <a:cubicBezTo>
                    <a:pt x="30" y="12"/>
                    <a:pt x="53" y="24"/>
                    <a:pt x="81" y="35"/>
                  </a:cubicBezTo>
                  <a:cubicBezTo>
                    <a:pt x="53" y="24"/>
                    <a:pt x="30" y="12"/>
                    <a:pt x="1" y="6"/>
                  </a:cubicBezTo>
                  <a:close/>
                  <a:moveTo>
                    <a:pt x="19" y="1"/>
                  </a:moveTo>
                  <a:cubicBezTo>
                    <a:pt x="12" y="1"/>
                    <a:pt x="6" y="6"/>
                    <a:pt x="1" y="6"/>
                  </a:cubicBezTo>
                  <a:lnTo>
                    <a:pt x="1" y="6"/>
                  </a:lnTo>
                  <a:cubicBezTo>
                    <a:pt x="6" y="6"/>
                    <a:pt x="12" y="1"/>
                    <a:pt x="19" y="1"/>
                  </a:cubicBezTo>
                  <a:close/>
                  <a:moveTo>
                    <a:pt x="35" y="1"/>
                  </a:moveTo>
                  <a:lnTo>
                    <a:pt x="30" y="1"/>
                  </a:lnTo>
                  <a:close/>
                </a:path>
              </a:pathLst>
            </a:custGeom>
            <a:solidFill>
              <a:srgbClr val="888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5"/>
            <p:cNvSpPr/>
            <p:nvPr/>
          </p:nvSpPr>
          <p:spPr>
            <a:xfrm>
              <a:off x="1019063" y="4028477"/>
              <a:ext cx="165052" cy="45370"/>
            </a:xfrm>
            <a:custGeom>
              <a:avLst/>
              <a:gdLst/>
              <a:ahLst/>
              <a:cxnLst/>
              <a:rect l="l" t="t" r="r" b="b"/>
              <a:pathLst>
                <a:path w="1899" h="522" extrusionOk="0">
                  <a:moveTo>
                    <a:pt x="1899" y="1"/>
                  </a:moveTo>
                  <a:lnTo>
                    <a:pt x="1899" y="1"/>
                  </a:lnTo>
                  <a:cubicBezTo>
                    <a:pt x="1261" y="23"/>
                    <a:pt x="625" y="82"/>
                    <a:pt x="35" y="186"/>
                  </a:cubicBezTo>
                  <a:lnTo>
                    <a:pt x="19" y="186"/>
                  </a:lnTo>
                  <a:cubicBezTo>
                    <a:pt x="12" y="186"/>
                    <a:pt x="6" y="191"/>
                    <a:pt x="1" y="191"/>
                  </a:cubicBezTo>
                  <a:cubicBezTo>
                    <a:pt x="30" y="197"/>
                    <a:pt x="53" y="209"/>
                    <a:pt x="81" y="220"/>
                  </a:cubicBezTo>
                  <a:lnTo>
                    <a:pt x="88" y="220"/>
                  </a:lnTo>
                  <a:lnTo>
                    <a:pt x="94" y="226"/>
                  </a:lnTo>
                  <a:lnTo>
                    <a:pt x="99" y="226"/>
                  </a:lnTo>
                  <a:cubicBezTo>
                    <a:pt x="492" y="365"/>
                    <a:pt x="1031" y="469"/>
                    <a:pt x="1621" y="522"/>
                  </a:cubicBezTo>
                  <a:cubicBezTo>
                    <a:pt x="1135" y="474"/>
                    <a:pt x="684" y="394"/>
                    <a:pt x="313" y="290"/>
                  </a:cubicBezTo>
                  <a:cubicBezTo>
                    <a:pt x="823" y="220"/>
                    <a:pt x="1343" y="175"/>
                    <a:pt x="1864" y="151"/>
                  </a:cubicBezTo>
                  <a:lnTo>
                    <a:pt x="1864" y="140"/>
                  </a:lnTo>
                  <a:cubicBezTo>
                    <a:pt x="1864" y="93"/>
                    <a:pt x="1881" y="47"/>
                    <a:pt x="1899" y="1"/>
                  </a:cubicBezTo>
                  <a:close/>
                </a:path>
              </a:pathLst>
            </a:custGeom>
            <a:solidFill>
              <a:srgbClr val="4525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5"/>
            <p:cNvSpPr/>
            <p:nvPr/>
          </p:nvSpPr>
          <p:spPr>
            <a:xfrm>
              <a:off x="1046181" y="4041515"/>
              <a:ext cx="164009" cy="35374"/>
            </a:xfrm>
            <a:custGeom>
              <a:avLst/>
              <a:gdLst/>
              <a:ahLst/>
              <a:cxnLst/>
              <a:rect l="l" t="t" r="r" b="b"/>
              <a:pathLst>
                <a:path w="1887" h="407" extrusionOk="0">
                  <a:moveTo>
                    <a:pt x="1552" y="1"/>
                  </a:moveTo>
                  <a:cubicBezTo>
                    <a:pt x="1031" y="25"/>
                    <a:pt x="511" y="70"/>
                    <a:pt x="1" y="140"/>
                  </a:cubicBezTo>
                  <a:cubicBezTo>
                    <a:pt x="372" y="244"/>
                    <a:pt x="823" y="324"/>
                    <a:pt x="1309" y="372"/>
                  </a:cubicBezTo>
                  <a:cubicBezTo>
                    <a:pt x="1499" y="388"/>
                    <a:pt x="1691" y="399"/>
                    <a:pt x="1887" y="406"/>
                  </a:cubicBezTo>
                  <a:cubicBezTo>
                    <a:pt x="1685" y="284"/>
                    <a:pt x="1563" y="151"/>
                    <a:pt x="1552" y="1"/>
                  </a:cubicBezTo>
                  <a:close/>
                </a:path>
              </a:pathLst>
            </a:custGeom>
            <a:solidFill>
              <a:srgbClr val="A27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5"/>
            <p:cNvSpPr/>
            <p:nvPr/>
          </p:nvSpPr>
          <p:spPr>
            <a:xfrm>
              <a:off x="519824" y="3824314"/>
              <a:ext cx="240841" cy="241015"/>
            </a:xfrm>
            <a:custGeom>
              <a:avLst/>
              <a:gdLst/>
              <a:ahLst/>
              <a:cxnLst/>
              <a:rect l="l" t="t" r="r" b="b"/>
              <a:pathLst>
                <a:path w="2771" h="2773" extrusionOk="0">
                  <a:moveTo>
                    <a:pt x="1382" y="1"/>
                  </a:moveTo>
                  <a:cubicBezTo>
                    <a:pt x="618" y="1"/>
                    <a:pt x="0" y="620"/>
                    <a:pt x="0" y="1384"/>
                  </a:cubicBezTo>
                  <a:cubicBezTo>
                    <a:pt x="0" y="2153"/>
                    <a:pt x="618" y="2772"/>
                    <a:pt x="1382" y="2772"/>
                  </a:cubicBezTo>
                  <a:cubicBezTo>
                    <a:pt x="2153" y="2772"/>
                    <a:pt x="2770" y="2153"/>
                    <a:pt x="2770" y="1384"/>
                  </a:cubicBezTo>
                  <a:cubicBezTo>
                    <a:pt x="2770" y="620"/>
                    <a:pt x="2153" y="1"/>
                    <a:pt x="13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5"/>
            <p:cNvSpPr/>
            <p:nvPr/>
          </p:nvSpPr>
          <p:spPr>
            <a:xfrm>
              <a:off x="530775" y="3841958"/>
              <a:ext cx="229890" cy="223372"/>
            </a:xfrm>
            <a:custGeom>
              <a:avLst/>
              <a:gdLst/>
              <a:ahLst/>
              <a:cxnLst/>
              <a:rect l="l" t="t" r="r" b="b"/>
              <a:pathLst>
                <a:path w="2645" h="2570" extrusionOk="0">
                  <a:moveTo>
                    <a:pt x="1979" y="0"/>
                  </a:moveTo>
                  <a:lnTo>
                    <a:pt x="1979" y="0"/>
                  </a:lnTo>
                  <a:cubicBezTo>
                    <a:pt x="2061" y="179"/>
                    <a:pt x="2107" y="377"/>
                    <a:pt x="2107" y="578"/>
                  </a:cubicBezTo>
                  <a:cubicBezTo>
                    <a:pt x="2107" y="1349"/>
                    <a:pt x="1488" y="1966"/>
                    <a:pt x="724" y="1966"/>
                  </a:cubicBezTo>
                  <a:cubicBezTo>
                    <a:pt x="458" y="1966"/>
                    <a:pt x="209" y="1891"/>
                    <a:pt x="1" y="1765"/>
                  </a:cubicBezTo>
                  <a:lnTo>
                    <a:pt x="1" y="1765"/>
                  </a:lnTo>
                  <a:cubicBezTo>
                    <a:pt x="222" y="2239"/>
                    <a:pt x="701" y="2569"/>
                    <a:pt x="1256" y="2569"/>
                  </a:cubicBezTo>
                  <a:cubicBezTo>
                    <a:pt x="2027" y="2569"/>
                    <a:pt x="2644" y="1950"/>
                    <a:pt x="2644" y="1181"/>
                  </a:cubicBezTo>
                  <a:cubicBezTo>
                    <a:pt x="2644" y="682"/>
                    <a:pt x="2379" y="243"/>
                    <a:pt x="19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5"/>
            <p:cNvSpPr/>
            <p:nvPr/>
          </p:nvSpPr>
          <p:spPr>
            <a:xfrm>
              <a:off x="521301" y="3825792"/>
              <a:ext cx="231368" cy="231455"/>
            </a:xfrm>
            <a:custGeom>
              <a:avLst/>
              <a:gdLst/>
              <a:ahLst/>
              <a:cxnLst/>
              <a:rect l="l" t="t" r="r" b="b"/>
              <a:pathLst>
                <a:path w="2662" h="2663" extrusionOk="0">
                  <a:moveTo>
                    <a:pt x="1330" y="0"/>
                  </a:moveTo>
                  <a:cubicBezTo>
                    <a:pt x="596" y="0"/>
                    <a:pt x="0" y="597"/>
                    <a:pt x="0" y="1332"/>
                  </a:cubicBezTo>
                  <a:cubicBezTo>
                    <a:pt x="0" y="2066"/>
                    <a:pt x="596" y="2662"/>
                    <a:pt x="1330" y="2662"/>
                  </a:cubicBezTo>
                  <a:cubicBezTo>
                    <a:pt x="2066" y="2662"/>
                    <a:pt x="2662" y="2066"/>
                    <a:pt x="2662" y="1332"/>
                  </a:cubicBezTo>
                  <a:cubicBezTo>
                    <a:pt x="2662" y="597"/>
                    <a:pt x="2066" y="0"/>
                    <a:pt x="13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5"/>
            <p:cNvSpPr/>
            <p:nvPr/>
          </p:nvSpPr>
          <p:spPr>
            <a:xfrm>
              <a:off x="525821" y="3827791"/>
              <a:ext cx="215288" cy="213811"/>
            </a:xfrm>
            <a:custGeom>
              <a:avLst/>
              <a:gdLst/>
              <a:ahLst/>
              <a:cxnLst/>
              <a:rect l="l" t="t" r="r" b="b"/>
              <a:pathLst>
                <a:path w="2477" h="2460" extrusionOk="0">
                  <a:moveTo>
                    <a:pt x="1238" y="1"/>
                  </a:moveTo>
                  <a:cubicBezTo>
                    <a:pt x="556" y="1"/>
                    <a:pt x="1" y="556"/>
                    <a:pt x="1" y="1234"/>
                  </a:cubicBezTo>
                  <a:cubicBezTo>
                    <a:pt x="1" y="1910"/>
                    <a:pt x="556" y="2460"/>
                    <a:pt x="1238" y="2460"/>
                  </a:cubicBezTo>
                  <a:cubicBezTo>
                    <a:pt x="1921" y="2460"/>
                    <a:pt x="2476" y="1910"/>
                    <a:pt x="2476" y="1234"/>
                  </a:cubicBezTo>
                  <a:cubicBezTo>
                    <a:pt x="2476" y="556"/>
                    <a:pt x="1921" y="1"/>
                    <a:pt x="1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5"/>
            <p:cNvSpPr/>
            <p:nvPr/>
          </p:nvSpPr>
          <p:spPr>
            <a:xfrm>
              <a:off x="598221" y="3828312"/>
              <a:ext cx="28682" cy="5649"/>
            </a:xfrm>
            <a:custGeom>
              <a:avLst/>
              <a:gdLst/>
              <a:ahLst/>
              <a:cxnLst/>
              <a:rect l="l" t="t" r="r" b="b"/>
              <a:pathLst>
                <a:path w="330" h="65" extrusionOk="0">
                  <a:moveTo>
                    <a:pt x="301" y="0"/>
                  </a:moveTo>
                  <a:cubicBezTo>
                    <a:pt x="202" y="0"/>
                    <a:pt x="98" y="24"/>
                    <a:pt x="1" y="64"/>
                  </a:cubicBezTo>
                  <a:cubicBezTo>
                    <a:pt x="105" y="30"/>
                    <a:pt x="215" y="6"/>
                    <a:pt x="330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5"/>
            <p:cNvSpPr/>
            <p:nvPr/>
          </p:nvSpPr>
          <p:spPr>
            <a:xfrm>
              <a:off x="578578" y="3828312"/>
              <a:ext cx="52323" cy="17731"/>
            </a:xfrm>
            <a:custGeom>
              <a:avLst/>
              <a:gdLst/>
              <a:ahLst/>
              <a:cxnLst/>
              <a:rect l="l" t="t" r="r" b="b"/>
              <a:pathLst>
                <a:path w="602" h="204" extrusionOk="0">
                  <a:moveTo>
                    <a:pt x="556" y="0"/>
                  </a:moveTo>
                  <a:cubicBezTo>
                    <a:pt x="441" y="6"/>
                    <a:pt x="331" y="30"/>
                    <a:pt x="227" y="64"/>
                  </a:cubicBezTo>
                  <a:cubicBezTo>
                    <a:pt x="145" y="99"/>
                    <a:pt x="64" y="145"/>
                    <a:pt x="1" y="203"/>
                  </a:cubicBezTo>
                  <a:cubicBezTo>
                    <a:pt x="163" y="110"/>
                    <a:pt x="342" y="48"/>
                    <a:pt x="527" y="30"/>
                  </a:cubicBezTo>
                  <a:cubicBezTo>
                    <a:pt x="521" y="24"/>
                    <a:pt x="516" y="24"/>
                    <a:pt x="521" y="19"/>
                  </a:cubicBezTo>
                  <a:cubicBezTo>
                    <a:pt x="527" y="13"/>
                    <a:pt x="562" y="6"/>
                    <a:pt x="602" y="6"/>
                  </a:cubicBezTo>
                  <a:cubicBezTo>
                    <a:pt x="585" y="0"/>
                    <a:pt x="567" y="0"/>
                    <a:pt x="556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5"/>
            <p:cNvSpPr/>
            <p:nvPr/>
          </p:nvSpPr>
          <p:spPr>
            <a:xfrm>
              <a:off x="525386" y="3967376"/>
              <a:ext cx="7475" cy="21120"/>
            </a:xfrm>
            <a:custGeom>
              <a:avLst/>
              <a:gdLst/>
              <a:ahLst/>
              <a:cxnLst/>
              <a:rect l="l" t="t" r="r" b="b"/>
              <a:pathLst>
                <a:path w="86" h="243" extrusionOk="0">
                  <a:moveTo>
                    <a:pt x="12" y="1"/>
                  </a:moveTo>
                  <a:cubicBezTo>
                    <a:pt x="0" y="1"/>
                    <a:pt x="7" y="39"/>
                    <a:pt x="17" y="96"/>
                  </a:cubicBezTo>
                  <a:cubicBezTo>
                    <a:pt x="34" y="154"/>
                    <a:pt x="57" y="218"/>
                    <a:pt x="75" y="235"/>
                  </a:cubicBezTo>
                  <a:cubicBezTo>
                    <a:pt x="78" y="240"/>
                    <a:pt x="79" y="242"/>
                    <a:pt x="81" y="242"/>
                  </a:cubicBezTo>
                  <a:cubicBezTo>
                    <a:pt x="86" y="242"/>
                    <a:pt x="84" y="209"/>
                    <a:pt x="75" y="154"/>
                  </a:cubicBezTo>
                  <a:cubicBezTo>
                    <a:pt x="57" y="85"/>
                    <a:pt x="28" y="15"/>
                    <a:pt x="17" y="3"/>
                  </a:cubicBezTo>
                  <a:cubicBezTo>
                    <a:pt x="15" y="2"/>
                    <a:pt x="13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5"/>
            <p:cNvSpPr/>
            <p:nvPr/>
          </p:nvSpPr>
          <p:spPr>
            <a:xfrm>
              <a:off x="523300" y="3936434"/>
              <a:ext cx="4520" cy="22337"/>
            </a:xfrm>
            <a:custGeom>
              <a:avLst/>
              <a:gdLst/>
              <a:ahLst/>
              <a:cxnLst/>
              <a:rect l="l" t="t" r="r" b="b"/>
              <a:pathLst>
                <a:path w="52" h="257" extrusionOk="0">
                  <a:moveTo>
                    <a:pt x="25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2" y="1"/>
                    <a:pt x="1" y="59"/>
                    <a:pt x="1" y="128"/>
                  </a:cubicBezTo>
                  <a:cubicBezTo>
                    <a:pt x="1" y="192"/>
                    <a:pt x="12" y="249"/>
                    <a:pt x="23" y="255"/>
                  </a:cubicBezTo>
                  <a:cubicBezTo>
                    <a:pt x="25" y="256"/>
                    <a:pt x="26" y="256"/>
                    <a:pt x="28" y="256"/>
                  </a:cubicBezTo>
                  <a:cubicBezTo>
                    <a:pt x="43" y="256"/>
                    <a:pt x="52" y="201"/>
                    <a:pt x="46" y="128"/>
                  </a:cubicBezTo>
                  <a:cubicBezTo>
                    <a:pt x="46" y="57"/>
                    <a:pt x="36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5"/>
            <p:cNvSpPr/>
            <p:nvPr/>
          </p:nvSpPr>
          <p:spPr>
            <a:xfrm>
              <a:off x="524778" y="3905927"/>
              <a:ext cx="7127" cy="21555"/>
            </a:xfrm>
            <a:custGeom>
              <a:avLst/>
              <a:gdLst/>
              <a:ahLst/>
              <a:cxnLst/>
              <a:rect l="l" t="t" r="r" b="b"/>
              <a:pathLst>
                <a:path w="82" h="248" extrusionOk="0">
                  <a:moveTo>
                    <a:pt x="71" y="1"/>
                  </a:moveTo>
                  <a:cubicBezTo>
                    <a:pt x="69" y="1"/>
                    <a:pt x="67" y="2"/>
                    <a:pt x="64" y="4"/>
                  </a:cubicBezTo>
                  <a:cubicBezTo>
                    <a:pt x="53" y="28"/>
                    <a:pt x="29" y="85"/>
                    <a:pt x="18" y="149"/>
                  </a:cubicBezTo>
                  <a:cubicBezTo>
                    <a:pt x="1" y="209"/>
                    <a:pt x="0" y="248"/>
                    <a:pt x="11" y="248"/>
                  </a:cubicBezTo>
                  <a:cubicBezTo>
                    <a:pt x="11" y="248"/>
                    <a:pt x="12" y="248"/>
                    <a:pt x="13" y="247"/>
                  </a:cubicBezTo>
                  <a:cubicBezTo>
                    <a:pt x="29" y="236"/>
                    <a:pt x="53" y="172"/>
                    <a:pt x="70" y="97"/>
                  </a:cubicBezTo>
                  <a:cubicBezTo>
                    <a:pt x="80" y="39"/>
                    <a:pt x="82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5"/>
            <p:cNvSpPr/>
            <p:nvPr/>
          </p:nvSpPr>
          <p:spPr>
            <a:xfrm>
              <a:off x="558153" y="4028825"/>
              <a:ext cx="16948" cy="13385"/>
            </a:xfrm>
            <a:custGeom>
              <a:avLst/>
              <a:gdLst/>
              <a:ahLst/>
              <a:cxnLst/>
              <a:rect l="l" t="t" r="r" b="b"/>
              <a:pathLst>
                <a:path w="195" h="154" extrusionOk="0">
                  <a:moveTo>
                    <a:pt x="5" y="0"/>
                  </a:moveTo>
                  <a:cubicBezTo>
                    <a:pt x="0" y="0"/>
                    <a:pt x="6" y="9"/>
                    <a:pt x="22" y="25"/>
                  </a:cubicBezTo>
                  <a:cubicBezTo>
                    <a:pt x="56" y="59"/>
                    <a:pt x="108" y="101"/>
                    <a:pt x="150" y="129"/>
                  </a:cubicBezTo>
                  <a:cubicBezTo>
                    <a:pt x="172" y="145"/>
                    <a:pt x="187" y="154"/>
                    <a:pt x="191" y="154"/>
                  </a:cubicBezTo>
                  <a:cubicBezTo>
                    <a:pt x="194" y="154"/>
                    <a:pt x="190" y="148"/>
                    <a:pt x="177" y="136"/>
                  </a:cubicBezTo>
                  <a:cubicBezTo>
                    <a:pt x="150" y="101"/>
                    <a:pt x="86" y="48"/>
                    <a:pt x="38" y="19"/>
                  </a:cubicBezTo>
                  <a:cubicBezTo>
                    <a:pt x="20" y="6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5"/>
            <p:cNvSpPr/>
            <p:nvPr/>
          </p:nvSpPr>
          <p:spPr>
            <a:xfrm>
              <a:off x="545550" y="4006662"/>
              <a:ext cx="17383" cy="19556"/>
            </a:xfrm>
            <a:custGeom>
              <a:avLst/>
              <a:gdLst/>
              <a:ahLst/>
              <a:cxnLst/>
              <a:rect l="l" t="t" r="r" b="b"/>
              <a:pathLst>
                <a:path w="200" h="225" extrusionOk="0">
                  <a:moveTo>
                    <a:pt x="21" y="1"/>
                  </a:moveTo>
                  <a:cubicBezTo>
                    <a:pt x="1" y="1"/>
                    <a:pt x="0" y="27"/>
                    <a:pt x="22" y="66"/>
                  </a:cubicBezTo>
                  <a:cubicBezTo>
                    <a:pt x="45" y="119"/>
                    <a:pt x="103" y="183"/>
                    <a:pt x="143" y="210"/>
                  </a:cubicBezTo>
                  <a:cubicBezTo>
                    <a:pt x="158" y="220"/>
                    <a:pt x="170" y="224"/>
                    <a:pt x="179" y="224"/>
                  </a:cubicBezTo>
                  <a:cubicBezTo>
                    <a:pt x="197" y="224"/>
                    <a:pt x="199" y="204"/>
                    <a:pt x="183" y="164"/>
                  </a:cubicBezTo>
                  <a:cubicBezTo>
                    <a:pt x="156" y="106"/>
                    <a:pt x="92" y="31"/>
                    <a:pt x="45" y="9"/>
                  </a:cubicBezTo>
                  <a:cubicBezTo>
                    <a:pt x="35" y="3"/>
                    <a:pt x="27" y="1"/>
                    <a:pt x="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5"/>
            <p:cNvSpPr/>
            <p:nvPr/>
          </p:nvSpPr>
          <p:spPr>
            <a:xfrm>
              <a:off x="535555" y="3973460"/>
              <a:ext cx="17296" cy="25901"/>
            </a:xfrm>
            <a:custGeom>
              <a:avLst/>
              <a:gdLst/>
              <a:ahLst/>
              <a:cxnLst/>
              <a:rect l="l" t="t" r="r" b="b"/>
              <a:pathLst>
                <a:path w="199" h="298" extrusionOk="0">
                  <a:moveTo>
                    <a:pt x="52" y="1"/>
                  </a:moveTo>
                  <a:cubicBezTo>
                    <a:pt x="17" y="1"/>
                    <a:pt x="0" y="51"/>
                    <a:pt x="15" y="119"/>
                  </a:cubicBezTo>
                  <a:cubicBezTo>
                    <a:pt x="33" y="194"/>
                    <a:pt x="85" y="269"/>
                    <a:pt x="125" y="292"/>
                  </a:cubicBezTo>
                  <a:cubicBezTo>
                    <a:pt x="134" y="296"/>
                    <a:pt x="142" y="298"/>
                    <a:pt x="149" y="298"/>
                  </a:cubicBezTo>
                  <a:cubicBezTo>
                    <a:pt x="184" y="298"/>
                    <a:pt x="198" y="254"/>
                    <a:pt x="183" y="183"/>
                  </a:cubicBezTo>
                  <a:cubicBezTo>
                    <a:pt x="167" y="95"/>
                    <a:pt x="114" y="15"/>
                    <a:pt x="62" y="2"/>
                  </a:cubicBezTo>
                  <a:cubicBezTo>
                    <a:pt x="59" y="1"/>
                    <a:pt x="55" y="1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5"/>
            <p:cNvSpPr/>
            <p:nvPr/>
          </p:nvSpPr>
          <p:spPr>
            <a:xfrm>
              <a:off x="532861" y="3933914"/>
              <a:ext cx="14689" cy="28856"/>
            </a:xfrm>
            <a:custGeom>
              <a:avLst/>
              <a:gdLst/>
              <a:ahLst/>
              <a:cxnLst/>
              <a:rect l="l" t="t" r="r" b="b"/>
              <a:pathLst>
                <a:path w="169" h="332" extrusionOk="0">
                  <a:moveTo>
                    <a:pt x="81" y="0"/>
                  </a:moveTo>
                  <a:cubicBezTo>
                    <a:pt x="79" y="0"/>
                    <a:pt x="77" y="0"/>
                    <a:pt x="75" y="0"/>
                  </a:cubicBezTo>
                  <a:cubicBezTo>
                    <a:pt x="35" y="0"/>
                    <a:pt x="0" y="75"/>
                    <a:pt x="0" y="163"/>
                  </a:cubicBezTo>
                  <a:cubicBezTo>
                    <a:pt x="0" y="249"/>
                    <a:pt x="35" y="325"/>
                    <a:pt x="81" y="331"/>
                  </a:cubicBezTo>
                  <a:cubicBezTo>
                    <a:pt x="83" y="331"/>
                    <a:pt x="84" y="331"/>
                    <a:pt x="86" y="331"/>
                  </a:cubicBezTo>
                  <a:cubicBezTo>
                    <a:pt x="131" y="331"/>
                    <a:pt x="168" y="263"/>
                    <a:pt x="168" y="168"/>
                  </a:cubicBezTo>
                  <a:cubicBezTo>
                    <a:pt x="168" y="73"/>
                    <a:pt x="131" y="0"/>
                    <a:pt x="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5"/>
            <p:cNvSpPr/>
            <p:nvPr/>
          </p:nvSpPr>
          <p:spPr>
            <a:xfrm>
              <a:off x="534425" y="3896280"/>
              <a:ext cx="17383" cy="26248"/>
            </a:xfrm>
            <a:custGeom>
              <a:avLst/>
              <a:gdLst/>
              <a:ahLst/>
              <a:cxnLst/>
              <a:rect l="l" t="t" r="r" b="b"/>
              <a:pathLst>
                <a:path w="200" h="302" extrusionOk="0">
                  <a:moveTo>
                    <a:pt x="144" y="0"/>
                  </a:moveTo>
                  <a:cubicBezTo>
                    <a:pt x="137" y="0"/>
                    <a:pt x="130" y="2"/>
                    <a:pt x="121" y="6"/>
                  </a:cubicBezTo>
                  <a:cubicBezTo>
                    <a:pt x="81" y="22"/>
                    <a:pt x="34" y="99"/>
                    <a:pt x="17" y="174"/>
                  </a:cubicBezTo>
                  <a:cubicBezTo>
                    <a:pt x="1" y="247"/>
                    <a:pt x="19" y="302"/>
                    <a:pt x="56" y="302"/>
                  </a:cubicBezTo>
                  <a:cubicBezTo>
                    <a:pt x="60" y="302"/>
                    <a:pt x="64" y="301"/>
                    <a:pt x="68" y="300"/>
                  </a:cubicBezTo>
                  <a:cubicBezTo>
                    <a:pt x="116" y="295"/>
                    <a:pt x="173" y="208"/>
                    <a:pt x="185" y="121"/>
                  </a:cubicBezTo>
                  <a:cubicBezTo>
                    <a:pt x="199" y="49"/>
                    <a:pt x="181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5"/>
            <p:cNvSpPr/>
            <p:nvPr/>
          </p:nvSpPr>
          <p:spPr>
            <a:xfrm>
              <a:off x="543378" y="3867511"/>
              <a:ext cx="18165" cy="20686"/>
            </a:xfrm>
            <a:custGeom>
              <a:avLst/>
              <a:gdLst/>
              <a:ahLst/>
              <a:cxnLst/>
              <a:rect l="l" t="t" r="r" b="b"/>
              <a:pathLst>
                <a:path w="209" h="238" extrusionOk="0">
                  <a:moveTo>
                    <a:pt x="183" y="0"/>
                  </a:moveTo>
                  <a:cubicBezTo>
                    <a:pt x="174" y="0"/>
                    <a:pt x="161" y="5"/>
                    <a:pt x="146" y="13"/>
                  </a:cubicBezTo>
                  <a:cubicBezTo>
                    <a:pt x="104" y="41"/>
                    <a:pt x="53" y="105"/>
                    <a:pt x="24" y="163"/>
                  </a:cubicBezTo>
                  <a:cubicBezTo>
                    <a:pt x="0" y="210"/>
                    <a:pt x="4" y="237"/>
                    <a:pt x="30" y="237"/>
                  </a:cubicBezTo>
                  <a:cubicBezTo>
                    <a:pt x="36" y="237"/>
                    <a:pt x="44" y="236"/>
                    <a:pt x="53" y="233"/>
                  </a:cubicBezTo>
                  <a:cubicBezTo>
                    <a:pt x="99" y="203"/>
                    <a:pt x="163" y="128"/>
                    <a:pt x="192" y="65"/>
                  </a:cubicBezTo>
                  <a:cubicBezTo>
                    <a:pt x="208" y="24"/>
                    <a:pt x="204" y="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5"/>
            <p:cNvSpPr/>
            <p:nvPr/>
          </p:nvSpPr>
          <p:spPr>
            <a:xfrm>
              <a:off x="556154" y="3850041"/>
              <a:ext cx="17296" cy="14167"/>
            </a:xfrm>
            <a:custGeom>
              <a:avLst/>
              <a:gdLst/>
              <a:ahLst/>
              <a:cxnLst/>
              <a:rect l="l" t="t" r="r" b="b"/>
              <a:pathLst>
                <a:path w="199" h="163" extrusionOk="0">
                  <a:moveTo>
                    <a:pt x="192" y="1"/>
                  </a:moveTo>
                  <a:cubicBezTo>
                    <a:pt x="186" y="1"/>
                    <a:pt x="172" y="8"/>
                    <a:pt x="149" y="23"/>
                  </a:cubicBezTo>
                  <a:cubicBezTo>
                    <a:pt x="109" y="52"/>
                    <a:pt x="56" y="98"/>
                    <a:pt x="27" y="132"/>
                  </a:cubicBezTo>
                  <a:cubicBezTo>
                    <a:pt x="7" y="152"/>
                    <a:pt x="1" y="162"/>
                    <a:pt x="8" y="162"/>
                  </a:cubicBezTo>
                  <a:cubicBezTo>
                    <a:pt x="13" y="162"/>
                    <a:pt x="25" y="157"/>
                    <a:pt x="45" y="145"/>
                  </a:cubicBezTo>
                  <a:cubicBezTo>
                    <a:pt x="91" y="116"/>
                    <a:pt x="154" y="57"/>
                    <a:pt x="184" y="23"/>
                  </a:cubicBezTo>
                  <a:cubicBezTo>
                    <a:pt x="195" y="8"/>
                    <a:pt x="198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5"/>
            <p:cNvSpPr/>
            <p:nvPr/>
          </p:nvSpPr>
          <p:spPr>
            <a:xfrm>
              <a:off x="582837" y="4042731"/>
              <a:ext cx="23293" cy="11473"/>
            </a:xfrm>
            <a:custGeom>
              <a:avLst/>
              <a:gdLst/>
              <a:ahLst/>
              <a:cxnLst/>
              <a:rect l="l" t="t" r="r" b="b"/>
              <a:pathLst>
                <a:path w="268" h="132" extrusionOk="0">
                  <a:moveTo>
                    <a:pt x="31" y="0"/>
                  </a:moveTo>
                  <a:cubicBezTo>
                    <a:pt x="7" y="0"/>
                    <a:pt x="1" y="11"/>
                    <a:pt x="15" y="33"/>
                  </a:cubicBezTo>
                  <a:cubicBezTo>
                    <a:pt x="39" y="62"/>
                    <a:pt x="108" y="97"/>
                    <a:pt x="171" y="120"/>
                  </a:cubicBezTo>
                  <a:cubicBezTo>
                    <a:pt x="198" y="127"/>
                    <a:pt x="222" y="131"/>
                    <a:pt x="238" y="131"/>
                  </a:cubicBezTo>
                  <a:cubicBezTo>
                    <a:pt x="259" y="131"/>
                    <a:pt x="268" y="124"/>
                    <a:pt x="258" y="108"/>
                  </a:cubicBezTo>
                  <a:cubicBezTo>
                    <a:pt x="240" y="80"/>
                    <a:pt x="165" y="33"/>
                    <a:pt x="90" y="11"/>
                  </a:cubicBezTo>
                  <a:cubicBezTo>
                    <a:pt x="65" y="4"/>
                    <a:pt x="45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5"/>
            <p:cNvSpPr/>
            <p:nvPr/>
          </p:nvSpPr>
          <p:spPr>
            <a:xfrm>
              <a:off x="571538" y="4018308"/>
              <a:ext cx="27552" cy="20512"/>
            </a:xfrm>
            <a:custGeom>
              <a:avLst/>
              <a:gdLst/>
              <a:ahLst/>
              <a:cxnLst/>
              <a:rect l="l" t="t" r="r" b="b"/>
              <a:pathLst>
                <a:path w="317" h="236" extrusionOk="0">
                  <a:moveTo>
                    <a:pt x="77" y="1"/>
                  </a:moveTo>
                  <a:cubicBezTo>
                    <a:pt x="27" y="1"/>
                    <a:pt x="1" y="37"/>
                    <a:pt x="23" y="89"/>
                  </a:cubicBezTo>
                  <a:cubicBezTo>
                    <a:pt x="41" y="146"/>
                    <a:pt x="122" y="210"/>
                    <a:pt x="191" y="228"/>
                  </a:cubicBezTo>
                  <a:cubicBezTo>
                    <a:pt x="209" y="233"/>
                    <a:pt x="225" y="235"/>
                    <a:pt x="240" y="235"/>
                  </a:cubicBezTo>
                  <a:cubicBezTo>
                    <a:pt x="287" y="235"/>
                    <a:pt x="316" y="209"/>
                    <a:pt x="308" y="164"/>
                  </a:cubicBezTo>
                  <a:cubicBezTo>
                    <a:pt x="290" y="94"/>
                    <a:pt x="204" y="25"/>
                    <a:pt x="116" y="7"/>
                  </a:cubicBezTo>
                  <a:cubicBezTo>
                    <a:pt x="102" y="3"/>
                    <a:pt x="89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5"/>
            <p:cNvSpPr/>
            <p:nvPr/>
          </p:nvSpPr>
          <p:spPr>
            <a:xfrm>
              <a:off x="563107" y="3979110"/>
              <a:ext cx="29551" cy="30073"/>
            </a:xfrm>
            <a:custGeom>
              <a:avLst/>
              <a:gdLst/>
              <a:ahLst/>
              <a:cxnLst/>
              <a:rect l="l" t="t" r="r" b="b"/>
              <a:pathLst>
                <a:path w="340" h="346" extrusionOk="0">
                  <a:moveTo>
                    <a:pt x="129" y="1"/>
                  </a:moveTo>
                  <a:cubicBezTo>
                    <a:pt x="47" y="1"/>
                    <a:pt x="0" y="68"/>
                    <a:pt x="16" y="158"/>
                  </a:cubicBezTo>
                  <a:cubicBezTo>
                    <a:pt x="29" y="244"/>
                    <a:pt x="109" y="326"/>
                    <a:pt x="190" y="343"/>
                  </a:cubicBezTo>
                  <a:cubicBezTo>
                    <a:pt x="200" y="345"/>
                    <a:pt x="211" y="346"/>
                    <a:pt x="220" y="346"/>
                  </a:cubicBezTo>
                  <a:cubicBezTo>
                    <a:pt x="292" y="346"/>
                    <a:pt x="340" y="290"/>
                    <a:pt x="329" y="204"/>
                  </a:cubicBezTo>
                  <a:cubicBezTo>
                    <a:pt x="317" y="105"/>
                    <a:pt x="231" y="14"/>
                    <a:pt x="138" y="1"/>
                  </a:cubicBezTo>
                  <a:cubicBezTo>
                    <a:pt x="135" y="1"/>
                    <a:pt x="132" y="1"/>
                    <a:pt x="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5"/>
            <p:cNvSpPr/>
            <p:nvPr/>
          </p:nvSpPr>
          <p:spPr>
            <a:xfrm>
              <a:off x="560500" y="3931393"/>
              <a:ext cx="28769" cy="34853"/>
            </a:xfrm>
            <a:custGeom>
              <a:avLst/>
              <a:gdLst/>
              <a:ahLst/>
              <a:cxnLst/>
              <a:rect l="l" t="t" r="r" b="b"/>
              <a:pathLst>
                <a:path w="331" h="401" extrusionOk="0">
                  <a:moveTo>
                    <a:pt x="165" y="0"/>
                  </a:moveTo>
                  <a:cubicBezTo>
                    <a:pt x="162" y="0"/>
                    <a:pt x="160" y="0"/>
                    <a:pt x="157" y="0"/>
                  </a:cubicBezTo>
                  <a:cubicBezTo>
                    <a:pt x="70" y="7"/>
                    <a:pt x="0" y="93"/>
                    <a:pt x="0" y="197"/>
                  </a:cubicBezTo>
                  <a:cubicBezTo>
                    <a:pt x="0" y="302"/>
                    <a:pt x="70" y="395"/>
                    <a:pt x="157" y="400"/>
                  </a:cubicBezTo>
                  <a:cubicBezTo>
                    <a:pt x="160" y="400"/>
                    <a:pt x="163" y="400"/>
                    <a:pt x="166" y="400"/>
                  </a:cubicBezTo>
                  <a:cubicBezTo>
                    <a:pt x="259" y="400"/>
                    <a:pt x="331" y="316"/>
                    <a:pt x="331" y="203"/>
                  </a:cubicBezTo>
                  <a:cubicBezTo>
                    <a:pt x="331" y="91"/>
                    <a:pt x="253" y="0"/>
                    <a:pt x="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5"/>
            <p:cNvSpPr/>
            <p:nvPr/>
          </p:nvSpPr>
          <p:spPr>
            <a:xfrm>
              <a:off x="562151" y="3886980"/>
              <a:ext cx="30073" cy="31029"/>
            </a:xfrm>
            <a:custGeom>
              <a:avLst/>
              <a:gdLst/>
              <a:ahLst/>
              <a:cxnLst/>
              <a:rect l="l" t="t" r="r" b="b"/>
              <a:pathLst>
                <a:path w="346" h="357" extrusionOk="0">
                  <a:moveTo>
                    <a:pt x="219" y="0"/>
                  </a:moveTo>
                  <a:cubicBezTo>
                    <a:pt x="209" y="0"/>
                    <a:pt x="200" y="1"/>
                    <a:pt x="190" y="3"/>
                  </a:cubicBezTo>
                  <a:cubicBezTo>
                    <a:pt x="104" y="14"/>
                    <a:pt x="27" y="102"/>
                    <a:pt x="16" y="193"/>
                  </a:cubicBezTo>
                  <a:cubicBezTo>
                    <a:pt x="0" y="288"/>
                    <a:pt x="52" y="356"/>
                    <a:pt x="134" y="356"/>
                  </a:cubicBezTo>
                  <a:cubicBezTo>
                    <a:pt x="137" y="356"/>
                    <a:pt x="141" y="356"/>
                    <a:pt x="144" y="356"/>
                  </a:cubicBezTo>
                  <a:cubicBezTo>
                    <a:pt x="235" y="350"/>
                    <a:pt x="323" y="252"/>
                    <a:pt x="334" y="147"/>
                  </a:cubicBezTo>
                  <a:cubicBezTo>
                    <a:pt x="345" y="60"/>
                    <a:pt x="292" y="0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5"/>
            <p:cNvSpPr/>
            <p:nvPr/>
          </p:nvSpPr>
          <p:spPr>
            <a:xfrm>
              <a:off x="569887" y="3855082"/>
              <a:ext cx="28247" cy="21989"/>
            </a:xfrm>
            <a:custGeom>
              <a:avLst/>
              <a:gdLst/>
              <a:ahLst/>
              <a:cxnLst/>
              <a:rect l="l" t="t" r="r" b="b"/>
              <a:pathLst>
                <a:path w="325" h="253" extrusionOk="0">
                  <a:moveTo>
                    <a:pt x="236" y="0"/>
                  </a:moveTo>
                  <a:cubicBezTo>
                    <a:pt x="223" y="0"/>
                    <a:pt x="209" y="2"/>
                    <a:pt x="194" y="5"/>
                  </a:cubicBezTo>
                  <a:cubicBezTo>
                    <a:pt x="124" y="28"/>
                    <a:pt x="42" y="92"/>
                    <a:pt x="20" y="156"/>
                  </a:cubicBezTo>
                  <a:cubicBezTo>
                    <a:pt x="0" y="214"/>
                    <a:pt x="29" y="252"/>
                    <a:pt x="88" y="252"/>
                  </a:cubicBezTo>
                  <a:cubicBezTo>
                    <a:pt x="99" y="252"/>
                    <a:pt x="111" y="251"/>
                    <a:pt x="124" y="248"/>
                  </a:cubicBezTo>
                  <a:cubicBezTo>
                    <a:pt x="210" y="231"/>
                    <a:pt x="298" y="156"/>
                    <a:pt x="314" y="80"/>
                  </a:cubicBezTo>
                  <a:cubicBezTo>
                    <a:pt x="325" y="29"/>
                    <a:pt x="292" y="0"/>
                    <a:pt x="2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5"/>
            <p:cNvSpPr/>
            <p:nvPr/>
          </p:nvSpPr>
          <p:spPr>
            <a:xfrm>
              <a:off x="580925" y="3837786"/>
              <a:ext cx="24336" cy="12690"/>
            </a:xfrm>
            <a:custGeom>
              <a:avLst/>
              <a:gdLst/>
              <a:ahLst/>
              <a:cxnLst/>
              <a:rect l="l" t="t" r="r" b="b"/>
              <a:pathLst>
                <a:path w="280" h="146" extrusionOk="0">
                  <a:moveTo>
                    <a:pt x="240" y="1"/>
                  </a:moveTo>
                  <a:cubicBezTo>
                    <a:pt x="224" y="1"/>
                    <a:pt x="202" y="5"/>
                    <a:pt x="176" y="14"/>
                  </a:cubicBezTo>
                  <a:cubicBezTo>
                    <a:pt x="112" y="36"/>
                    <a:pt x="43" y="78"/>
                    <a:pt x="19" y="105"/>
                  </a:cubicBezTo>
                  <a:cubicBezTo>
                    <a:pt x="0" y="129"/>
                    <a:pt x="11" y="145"/>
                    <a:pt x="43" y="145"/>
                  </a:cubicBezTo>
                  <a:cubicBezTo>
                    <a:pt x="58" y="145"/>
                    <a:pt x="78" y="142"/>
                    <a:pt x="101" y="134"/>
                  </a:cubicBezTo>
                  <a:cubicBezTo>
                    <a:pt x="176" y="112"/>
                    <a:pt x="251" y="65"/>
                    <a:pt x="269" y="30"/>
                  </a:cubicBezTo>
                  <a:cubicBezTo>
                    <a:pt x="280" y="12"/>
                    <a:pt x="268" y="1"/>
                    <a:pt x="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5"/>
            <p:cNvSpPr/>
            <p:nvPr/>
          </p:nvSpPr>
          <p:spPr>
            <a:xfrm>
              <a:off x="618907" y="4050554"/>
              <a:ext cx="26596" cy="8778"/>
            </a:xfrm>
            <a:custGeom>
              <a:avLst/>
              <a:gdLst/>
              <a:ahLst/>
              <a:cxnLst/>
              <a:rect l="l" t="t" r="r" b="b"/>
              <a:pathLst>
                <a:path w="306" h="101" extrusionOk="0">
                  <a:moveTo>
                    <a:pt x="124" y="0"/>
                  </a:moveTo>
                  <a:cubicBezTo>
                    <a:pt x="50" y="0"/>
                    <a:pt x="0" y="21"/>
                    <a:pt x="11" y="47"/>
                  </a:cubicBezTo>
                  <a:cubicBezTo>
                    <a:pt x="23" y="70"/>
                    <a:pt x="92" y="100"/>
                    <a:pt x="167" y="100"/>
                  </a:cubicBezTo>
                  <a:cubicBezTo>
                    <a:pt x="176" y="100"/>
                    <a:pt x="185" y="101"/>
                    <a:pt x="194" y="101"/>
                  </a:cubicBezTo>
                  <a:cubicBezTo>
                    <a:pt x="257" y="101"/>
                    <a:pt x="306" y="84"/>
                    <a:pt x="306" y="59"/>
                  </a:cubicBezTo>
                  <a:cubicBezTo>
                    <a:pt x="306" y="30"/>
                    <a:pt x="236" y="1"/>
                    <a:pt x="150" y="1"/>
                  </a:cubicBezTo>
                  <a:cubicBezTo>
                    <a:pt x="141" y="0"/>
                    <a:pt x="132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5"/>
            <p:cNvSpPr/>
            <p:nvPr/>
          </p:nvSpPr>
          <p:spPr>
            <a:xfrm>
              <a:off x="614387" y="4024827"/>
              <a:ext cx="32245" cy="20338"/>
            </a:xfrm>
            <a:custGeom>
              <a:avLst/>
              <a:gdLst/>
              <a:ahLst/>
              <a:cxnLst/>
              <a:rect l="l" t="t" r="r" b="b"/>
              <a:pathLst>
                <a:path w="371" h="234" extrusionOk="0">
                  <a:moveTo>
                    <a:pt x="169" y="1"/>
                  </a:moveTo>
                  <a:cubicBezTo>
                    <a:pt x="73" y="1"/>
                    <a:pt x="0" y="52"/>
                    <a:pt x="11" y="118"/>
                  </a:cubicBezTo>
                  <a:cubicBezTo>
                    <a:pt x="23" y="175"/>
                    <a:pt x="104" y="228"/>
                    <a:pt x="197" y="233"/>
                  </a:cubicBezTo>
                  <a:cubicBezTo>
                    <a:pt x="288" y="233"/>
                    <a:pt x="370" y="187"/>
                    <a:pt x="370" y="129"/>
                  </a:cubicBezTo>
                  <a:cubicBezTo>
                    <a:pt x="370" y="60"/>
                    <a:pt x="288" y="1"/>
                    <a:pt x="184" y="1"/>
                  </a:cubicBezTo>
                  <a:cubicBezTo>
                    <a:pt x="179" y="1"/>
                    <a:pt x="174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5"/>
            <p:cNvSpPr/>
            <p:nvPr/>
          </p:nvSpPr>
          <p:spPr>
            <a:xfrm>
              <a:off x="610824" y="3982152"/>
              <a:ext cx="36765" cy="32332"/>
            </a:xfrm>
            <a:custGeom>
              <a:avLst/>
              <a:gdLst/>
              <a:ahLst/>
              <a:cxnLst/>
              <a:rect l="l" t="t" r="r" b="b"/>
              <a:pathLst>
                <a:path w="423" h="372" extrusionOk="0">
                  <a:moveTo>
                    <a:pt x="209" y="1"/>
                  </a:moveTo>
                  <a:cubicBezTo>
                    <a:pt x="92" y="1"/>
                    <a:pt x="0" y="88"/>
                    <a:pt x="11" y="192"/>
                  </a:cubicBezTo>
                  <a:cubicBezTo>
                    <a:pt x="17" y="284"/>
                    <a:pt x="110" y="372"/>
                    <a:pt x="220" y="372"/>
                  </a:cubicBezTo>
                  <a:cubicBezTo>
                    <a:pt x="223" y="372"/>
                    <a:pt x="227" y="372"/>
                    <a:pt x="230" y="372"/>
                  </a:cubicBezTo>
                  <a:cubicBezTo>
                    <a:pt x="335" y="372"/>
                    <a:pt x="417" y="293"/>
                    <a:pt x="422" y="198"/>
                  </a:cubicBezTo>
                  <a:cubicBezTo>
                    <a:pt x="422" y="94"/>
                    <a:pt x="324" y="6"/>
                    <a:pt x="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5"/>
            <p:cNvSpPr/>
            <p:nvPr/>
          </p:nvSpPr>
          <p:spPr>
            <a:xfrm>
              <a:off x="609694" y="3929916"/>
              <a:ext cx="38330" cy="38330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2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2"/>
                    <a:pt x="99" y="441"/>
                    <a:pt x="222" y="441"/>
                  </a:cubicBezTo>
                  <a:cubicBezTo>
                    <a:pt x="337" y="441"/>
                    <a:pt x="435" y="342"/>
                    <a:pt x="441" y="220"/>
                  </a:cubicBezTo>
                  <a:cubicBezTo>
                    <a:pt x="441" y="99"/>
                    <a:pt x="337" y="1"/>
                    <a:pt x="2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5"/>
            <p:cNvSpPr/>
            <p:nvPr/>
          </p:nvSpPr>
          <p:spPr>
            <a:xfrm>
              <a:off x="610824" y="3882112"/>
              <a:ext cx="36765" cy="33288"/>
            </a:xfrm>
            <a:custGeom>
              <a:avLst/>
              <a:gdLst/>
              <a:ahLst/>
              <a:cxnLst/>
              <a:rect l="l" t="t" r="r" b="b"/>
              <a:pathLst>
                <a:path w="423" h="383" extrusionOk="0">
                  <a:moveTo>
                    <a:pt x="225" y="0"/>
                  </a:moveTo>
                  <a:cubicBezTo>
                    <a:pt x="222" y="0"/>
                    <a:pt x="218" y="1"/>
                    <a:pt x="214" y="1"/>
                  </a:cubicBezTo>
                  <a:cubicBezTo>
                    <a:pt x="104" y="1"/>
                    <a:pt x="11" y="88"/>
                    <a:pt x="6" y="185"/>
                  </a:cubicBezTo>
                  <a:cubicBezTo>
                    <a:pt x="0" y="296"/>
                    <a:pt x="86" y="383"/>
                    <a:pt x="209" y="383"/>
                  </a:cubicBezTo>
                  <a:cubicBezTo>
                    <a:pt x="324" y="383"/>
                    <a:pt x="422" y="290"/>
                    <a:pt x="422" y="180"/>
                  </a:cubicBezTo>
                  <a:cubicBezTo>
                    <a:pt x="422" y="79"/>
                    <a:pt x="335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5"/>
            <p:cNvSpPr/>
            <p:nvPr/>
          </p:nvSpPr>
          <p:spPr>
            <a:xfrm>
              <a:off x="613866" y="3848911"/>
              <a:ext cx="33202" cy="21729"/>
            </a:xfrm>
            <a:custGeom>
              <a:avLst/>
              <a:gdLst/>
              <a:ahLst/>
              <a:cxnLst/>
              <a:rect l="l" t="t" r="r" b="b"/>
              <a:pathLst>
                <a:path w="382" h="250" extrusionOk="0">
                  <a:moveTo>
                    <a:pt x="216" y="1"/>
                  </a:moveTo>
                  <a:cubicBezTo>
                    <a:pt x="212" y="1"/>
                    <a:pt x="207" y="1"/>
                    <a:pt x="203" y="1"/>
                  </a:cubicBezTo>
                  <a:cubicBezTo>
                    <a:pt x="104" y="6"/>
                    <a:pt x="22" y="59"/>
                    <a:pt x="11" y="129"/>
                  </a:cubicBezTo>
                  <a:cubicBezTo>
                    <a:pt x="1" y="195"/>
                    <a:pt x="73" y="250"/>
                    <a:pt x="171" y="250"/>
                  </a:cubicBezTo>
                  <a:cubicBezTo>
                    <a:pt x="175" y="250"/>
                    <a:pt x="180" y="250"/>
                    <a:pt x="185" y="249"/>
                  </a:cubicBezTo>
                  <a:cubicBezTo>
                    <a:pt x="294" y="249"/>
                    <a:pt x="382" y="186"/>
                    <a:pt x="376" y="111"/>
                  </a:cubicBezTo>
                  <a:cubicBezTo>
                    <a:pt x="376" y="50"/>
                    <a:pt x="302" y="1"/>
                    <a:pt x="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5"/>
            <p:cNvSpPr/>
            <p:nvPr/>
          </p:nvSpPr>
          <p:spPr>
            <a:xfrm>
              <a:off x="618298" y="3832310"/>
              <a:ext cx="27726" cy="10691"/>
            </a:xfrm>
            <a:custGeom>
              <a:avLst/>
              <a:gdLst/>
              <a:ahLst/>
              <a:cxnLst/>
              <a:rect l="l" t="t" r="r" b="b"/>
              <a:pathLst>
                <a:path w="319" h="123" extrusionOk="0">
                  <a:moveTo>
                    <a:pt x="196" y="0"/>
                  </a:moveTo>
                  <a:cubicBezTo>
                    <a:pt x="187" y="0"/>
                    <a:pt x="178" y="1"/>
                    <a:pt x="168" y="2"/>
                  </a:cubicBezTo>
                  <a:cubicBezTo>
                    <a:pt x="93" y="7"/>
                    <a:pt x="18" y="36"/>
                    <a:pt x="13" y="64"/>
                  </a:cubicBezTo>
                  <a:cubicBezTo>
                    <a:pt x="0" y="99"/>
                    <a:pt x="64" y="122"/>
                    <a:pt x="152" y="122"/>
                  </a:cubicBezTo>
                  <a:cubicBezTo>
                    <a:pt x="243" y="117"/>
                    <a:pt x="318" y="88"/>
                    <a:pt x="313" y="48"/>
                  </a:cubicBezTo>
                  <a:cubicBezTo>
                    <a:pt x="313" y="22"/>
                    <a:pt x="263" y="0"/>
                    <a:pt x="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5"/>
            <p:cNvSpPr/>
            <p:nvPr/>
          </p:nvSpPr>
          <p:spPr>
            <a:xfrm>
              <a:off x="660191" y="4046903"/>
              <a:ext cx="25466" cy="10256"/>
            </a:xfrm>
            <a:custGeom>
              <a:avLst/>
              <a:gdLst/>
              <a:ahLst/>
              <a:cxnLst/>
              <a:rect l="l" t="t" r="r" b="b"/>
              <a:pathLst>
                <a:path w="293" h="118" extrusionOk="0">
                  <a:moveTo>
                    <a:pt x="236" y="0"/>
                  </a:moveTo>
                  <a:cubicBezTo>
                    <a:pt x="219" y="0"/>
                    <a:pt x="197" y="3"/>
                    <a:pt x="172" y="8"/>
                  </a:cubicBezTo>
                  <a:cubicBezTo>
                    <a:pt x="92" y="19"/>
                    <a:pt x="17" y="60"/>
                    <a:pt x="4" y="89"/>
                  </a:cubicBezTo>
                  <a:cubicBezTo>
                    <a:pt x="1" y="109"/>
                    <a:pt x="24" y="118"/>
                    <a:pt x="62" y="118"/>
                  </a:cubicBezTo>
                  <a:cubicBezTo>
                    <a:pt x="79" y="118"/>
                    <a:pt x="99" y="116"/>
                    <a:pt x="121" y="112"/>
                  </a:cubicBezTo>
                  <a:cubicBezTo>
                    <a:pt x="190" y="94"/>
                    <a:pt x="260" y="60"/>
                    <a:pt x="277" y="38"/>
                  </a:cubicBezTo>
                  <a:cubicBezTo>
                    <a:pt x="293" y="14"/>
                    <a:pt x="275" y="0"/>
                    <a:pt x="2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5"/>
            <p:cNvSpPr/>
            <p:nvPr/>
          </p:nvSpPr>
          <p:spPr>
            <a:xfrm>
              <a:off x="664189" y="4021698"/>
              <a:ext cx="30507" cy="20338"/>
            </a:xfrm>
            <a:custGeom>
              <a:avLst/>
              <a:gdLst/>
              <a:ahLst/>
              <a:cxnLst/>
              <a:rect l="l" t="t" r="r" b="b"/>
              <a:pathLst>
                <a:path w="351" h="234" extrusionOk="0">
                  <a:moveTo>
                    <a:pt x="236" y="1"/>
                  </a:moveTo>
                  <a:cubicBezTo>
                    <a:pt x="227" y="1"/>
                    <a:pt x="217" y="1"/>
                    <a:pt x="207" y="3"/>
                  </a:cubicBezTo>
                  <a:cubicBezTo>
                    <a:pt x="110" y="21"/>
                    <a:pt x="22" y="85"/>
                    <a:pt x="11" y="154"/>
                  </a:cubicBezTo>
                  <a:cubicBezTo>
                    <a:pt x="1" y="201"/>
                    <a:pt x="43" y="233"/>
                    <a:pt x="108" y="233"/>
                  </a:cubicBezTo>
                  <a:cubicBezTo>
                    <a:pt x="121" y="233"/>
                    <a:pt x="135" y="232"/>
                    <a:pt x="150" y="229"/>
                  </a:cubicBezTo>
                  <a:cubicBezTo>
                    <a:pt x="236" y="218"/>
                    <a:pt x="318" y="160"/>
                    <a:pt x="335" y="101"/>
                  </a:cubicBezTo>
                  <a:cubicBezTo>
                    <a:pt x="351" y="39"/>
                    <a:pt x="311" y="1"/>
                    <a:pt x="2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5"/>
            <p:cNvSpPr/>
            <p:nvPr/>
          </p:nvSpPr>
          <p:spPr>
            <a:xfrm>
              <a:off x="668188" y="3981109"/>
              <a:ext cx="33636" cy="30942"/>
            </a:xfrm>
            <a:custGeom>
              <a:avLst/>
              <a:gdLst/>
              <a:ahLst/>
              <a:cxnLst/>
              <a:rect l="l" t="t" r="r" b="b"/>
              <a:pathLst>
                <a:path w="387" h="356" extrusionOk="0">
                  <a:moveTo>
                    <a:pt x="234" y="1"/>
                  </a:moveTo>
                  <a:cubicBezTo>
                    <a:pt x="227" y="1"/>
                    <a:pt x="221" y="1"/>
                    <a:pt x="214" y="2"/>
                  </a:cubicBezTo>
                  <a:cubicBezTo>
                    <a:pt x="110" y="7"/>
                    <a:pt x="11" y="100"/>
                    <a:pt x="5" y="204"/>
                  </a:cubicBezTo>
                  <a:cubicBezTo>
                    <a:pt x="0" y="295"/>
                    <a:pt x="64" y="356"/>
                    <a:pt x="155" y="356"/>
                  </a:cubicBezTo>
                  <a:cubicBezTo>
                    <a:pt x="163" y="356"/>
                    <a:pt x="171" y="355"/>
                    <a:pt x="179" y="354"/>
                  </a:cubicBezTo>
                  <a:cubicBezTo>
                    <a:pt x="272" y="343"/>
                    <a:pt x="358" y="256"/>
                    <a:pt x="376" y="164"/>
                  </a:cubicBezTo>
                  <a:cubicBezTo>
                    <a:pt x="387" y="72"/>
                    <a:pt x="327" y="1"/>
                    <a:pt x="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5"/>
            <p:cNvSpPr/>
            <p:nvPr/>
          </p:nvSpPr>
          <p:spPr>
            <a:xfrm>
              <a:off x="670100" y="3930437"/>
              <a:ext cx="33810" cy="36765"/>
            </a:xfrm>
            <a:custGeom>
              <a:avLst/>
              <a:gdLst/>
              <a:ahLst/>
              <a:cxnLst/>
              <a:rect l="l" t="t" r="r" b="b"/>
              <a:pathLst>
                <a:path w="389" h="423" extrusionOk="0">
                  <a:moveTo>
                    <a:pt x="203" y="0"/>
                  </a:moveTo>
                  <a:cubicBezTo>
                    <a:pt x="93" y="0"/>
                    <a:pt x="0" y="93"/>
                    <a:pt x="0" y="214"/>
                  </a:cubicBezTo>
                  <a:cubicBezTo>
                    <a:pt x="0" y="333"/>
                    <a:pt x="88" y="422"/>
                    <a:pt x="193" y="422"/>
                  </a:cubicBezTo>
                  <a:cubicBezTo>
                    <a:pt x="196" y="422"/>
                    <a:pt x="200" y="422"/>
                    <a:pt x="203" y="422"/>
                  </a:cubicBezTo>
                  <a:cubicBezTo>
                    <a:pt x="301" y="417"/>
                    <a:pt x="389" y="324"/>
                    <a:pt x="389" y="214"/>
                  </a:cubicBezTo>
                  <a:cubicBezTo>
                    <a:pt x="389" y="99"/>
                    <a:pt x="307" y="6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5"/>
            <p:cNvSpPr/>
            <p:nvPr/>
          </p:nvSpPr>
          <p:spPr>
            <a:xfrm>
              <a:off x="668622" y="3884112"/>
              <a:ext cx="33723" cy="32332"/>
            </a:xfrm>
            <a:custGeom>
              <a:avLst/>
              <a:gdLst/>
              <a:ahLst/>
              <a:cxnLst/>
              <a:rect l="l" t="t" r="r" b="b"/>
              <a:pathLst>
                <a:path w="388" h="372" extrusionOk="0">
                  <a:moveTo>
                    <a:pt x="158" y="0"/>
                  </a:moveTo>
                  <a:cubicBezTo>
                    <a:pt x="70" y="0"/>
                    <a:pt x="1" y="72"/>
                    <a:pt x="6" y="162"/>
                  </a:cubicBezTo>
                  <a:cubicBezTo>
                    <a:pt x="12" y="273"/>
                    <a:pt x="105" y="365"/>
                    <a:pt x="214" y="371"/>
                  </a:cubicBezTo>
                  <a:cubicBezTo>
                    <a:pt x="219" y="371"/>
                    <a:pt x="223" y="371"/>
                    <a:pt x="227" y="371"/>
                  </a:cubicBezTo>
                  <a:cubicBezTo>
                    <a:pt x="324" y="371"/>
                    <a:pt x="387" y="297"/>
                    <a:pt x="377" y="197"/>
                  </a:cubicBezTo>
                  <a:cubicBezTo>
                    <a:pt x="364" y="100"/>
                    <a:pt x="278" y="12"/>
                    <a:pt x="180" y="1"/>
                  </a:cubicBezTo>
                  <a:cubicBezTo>
                    <a:pt x="172" y="0"/>
                    <a:pt x="165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5"/>
            <p:cNvSpPr/>
            <p:nvPr/>
          </p:nvSpPr>
          <p:spPr>
            <a:xfrm>
              <a:off x="665145" y="3851605"/>
              <a:ext cx="30942" cy="22250"/>
            </a:xfrm>
            <a:custGeom>
              <a:avLst/>
              <a:gdLst/>
              <a:ahLst/>
              <a:cxnLst/>
              <a:rect l="l" t="t" r="r" b="b"/>
              <a:pathLst>
                <a:path w="356" h="256" extrusionOk="0">
                  <a:moveTo>
                    <a:pt x="112" y="1"/>
                  </a:moveTo>
                  <a:cubicBezTo>
                    <a:pt x="46" y="1"/>
                    <a:pt x="1" y="38"/>
                    <a:pt x="6" y="92"/>
                  </a:cubicBezTo>
                  <a:cubicBezTo>
                    <a:pt x="17" y="167"/>
                    <a:pt x="104" y="237"/>
                    <a:pt x="203" y="253"/>
                  </a:cubicBezTo>
                  <a:cubicBezTo>
                    <a:pt x="213" y="255"/>
                    <a:pt x="223" y="255"/>
                    <a:pt x="233" y="255"/>
                  </a:cubicBezTo>
                  <a:cubicBezTo>
                    <a:pt x="312" y="255"/>
                    <a:pt x="356" y="211"/>
                    <a:pt x="335" y="149"/>
                  </a:cubicBezTo>
                  <a:cubicBezTo>
                    <a:pt x="318" y="85"/>
                    <a:pt x="238" y="23"/>
                    <a:pt x="150" y="5"/>
                  </a:cubicBezTo>
                  <a:cubicBezTo>
                    <a:pt x="137" y="2"/>
                    <a:pt x="124" y="1"/>
                    <a:pt x="1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5"/>
            <p:cNvSpPr/>
            <p:nvPr/>
          </p:nvSpPr>
          <p:spPr>
            <a:xfrm>
              <a:off x="660887" y="3834657"/>
              <a:ext cx="26074" cy="11647"/>
            </a:xfrm>
            <a:custGeom>
              <a:avLst/>
              <a:gdLst/>
              <a:ahLst/>
              <a:cxnLst/>
              <a:rect l="l" t="t" r="r" b="b"/>
              <a:pathLst>
                <a:path w="300" h="134" extrusionOk="0">
                  <a:moveTo>
                    <a:pt x="61" y="1"/>
                  </a:moveTo>
                  <a:cubicBezTo>
                    <a:pt x="22" y="1"/>
                    <a:pt x="0" y="14"/>
                    <a:pt x="9" y="37"/>
                  </a:cubicBezTo>
                  <a:cubicBezTo>
                    <a:pt x="14" y="72"/>
                    <a:pt x="95" y="114"/>
                    <a:pt x="175" y="130"/>
                  </a:cubicBezTo>
                  <a:cubicBezTo>
                    <a:pt x="192" y="133"/>
                    <a:pt x="208" y="134"/>
                    <a:pt x="222" y="134"/>
                  </a:cubicBezTo>
                  <a:cubicBezTo>
                    <a:pt x="274" y="134"/>
                    <a:pt x="300" y="117"/>
                    <a:pt x="287" y="90"/>
                  </a:cubicBezTo>
                  <a:cubicBezTo>
                    <a:pt x="263" y="61"/>
                    <a:pt x="194" y="21"/>
                    <a:pt x="124" y="9"/>
                  </a:cubicBezTo>
                  <a:cubicBezTo>
                    <a:pt x="100" y="4"/>
                    <a:pt x="79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5"/>
            <p:cNvSpPr/>
            <p:nvPr/>
          </p:nvSpPr>
          <p:spPr>
            <a:xfrm>
              <a:off x="695740" y="4034561"/>
              <a:ext cx="19295" cy="12950"/>
            </a:xfrm>
            <a:custGeom>
              <a:avLst/>
              <a:gdLst/>
              <a:ahLst/>
              <a:cxnLst/>
              <a:rect l="l" t="t" r="r" b="b"/>
              <a:pathLst>
                <a:path w="222" h="149" extrusionOk="0">
                  <a:moveTo>
                    <a:pt x="208" y="0"/>
                  </a:moveTo>
                  <a:cubicBezTo>
                    <a:pt x="199" y="0"/>
                    <a:pt x="184" y="5"/>
                    <a:pt x="163" y="17"/>
                  </a:cubicBezTo>
                  <a:cubicBezTo>
                    <a:pt x="105" y="46"/>
                    <a:pt x="36" y="98"/>
                    <a:pt x="12" y="127"/>
                  </a:cubicBezTo>
                  <a:cubicBezTo>
                    <a:pt x="1" y="141"/>
                    <a:pt x="1" y="149"/>
                    <a:pt x="10" y="149"/>
                  </a:cubicBezTo>
                  <a:cubicBezTo>
                    <a:pt x="20" y="149"/>
                    <a:pt x="38" y="141"/>
                    <a:pt x="65" y="127"/>
                  </a:cubicBezTo>
                  <a:cubicBezTo>
                    <a:pt x="111" y="105"/>
                    <a:pt x="174" y="57"/>
                    <a:pt x="204" y="28"/>
                  </a:cubicBezTo>
                  <a:cubicBezTo>
                    <a:pt x="221" y="12"/>
                    <a:pt x="222" y="0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5"/>
            <p:cNvSpPr/>
            <p:nvPr/>
          </p:nvSpPr>
          <p:spPr>
            <a:xfrm>
              <a:off x="705909" y="4011703"/>
              <a:ext cx="22076" cy="19904"/>
            </a:xfrm>
            <a:custGeom>
              <a:avLst/>
              <a:gdLst/>
              <a:ahLst/>
              <a:cxnLst/>
              <a:rect l="l" t="t" r="r" b="b"/>
              <a:pathLst>
                <a:path w="254" h="229" extrusionOk="0">
                  <a:moveTo>
                    <a:pt x="213" y="0"/>
                  </a:moveTo>
                  <a:cubicBezTo>
                    <a:pt x="203" y="0"/>
                    <a:pt x="192" y="3"/>
                    <a:pt x="178" y="8"/>
                  </a:cubicBezTo>
                  <a:cubicBezTo>
                    <a:pt x="116" y="32"/>
                    <a:pt x="39" y="106"/>
                    <a:pt x="17" y="165"/>
                  </a:cubicBezTo>
                  <a:cubicBezTo>
                    <a:pt x="0" y="205"/>
                    <a:pt x="13" y="229"/>
                    <a:pt x="42" y="229"/>
                  </a:cubicBezTo>
                  <a:cubicBezTo>
                    <a:pt x="54" y="229"/>
                    <a:pt x="70" y="225"/>
                    <a:pt x="87" y="216"/>
                  </a:cubicBezTo>
                  <a:cubicBezTo>
                    <a:pt x="138" y="194"/>
                    <a:pt x="202" y="130"/>
                    <a:pt x="231" y="72"/>
                  </a:cubicBezTo>
                  <a:cubicBezTo>
                    <a:pt x="253" y="27"/>
                    <a:pt x="245" y="0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5"/>
            <p:cNvSpPr/>
            <p:nvPr/>
          </p:nvSpPr>
          <p:spPr>
            <a:xfrm>
              <a:off x="715122" y="3976068"/>
              <a:ext cx="22337" cy="27291"/>
            </a:xfrm>
            <a:custGeom>
              <a:avLst/>
              <a:gdLst/>
              <a:ahLst/>
              <a:cxnLst/>
              <a:rect l="l" t="t" r="r" b="b"/>
              <a:pathLst>
                <a:path w="257" h="314" extrusionOk="0">
                  <a:moveTo>
                    <a:pt x="179" y="0"/>
                  </a:moveTo>
                  <a:cubicBezTo>
                    <a:pt x="175" y="0"/>
                    <a:pt x="170" y="0"/>
                    <a:pt x="165" y="1"/>
                  </a:cubicBezTo>
                  <a:cubicBezTo>
                    <a:pt x="101" y="14"/>
                    <a:pt x="32" y="100"/>
                    <a:pt x="15" y="193"/>
                  </a:cubicBezTo>
                  <a:cubicBezTo>
                    <a:pt x="0" y="265"/>
                    <a:pt x="26" y="314"/>
                    <a:pt x="76" y="314"/>
                  </a:cubicBezTo>
                  <a:cubicBezTo>
                    <a:pt x="85" y="314"/>
                    <a:pt x="96" y="312"/>
                    <a:pt x="107" y="308"/>
                  </a:cubicBezTo>
                  <a:cubicBezTo>
                    <a:pt x="165" y="292"/>
                    <a:pt x="224" y="210"/>
                    <a:pt x="240" y="129"/>
                  </a:cubicBezTo>
                  <a:cubicBezTo>
                    <a:pt x="257" y="55"/>
                    <a:pt x="229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5"/>
            <p:cNvSpPr/>
            <p:nvPr/>
          </p:nvSpPr>
          <p:spPr>
            <a:xfrm>
              <a:off x="719902" y="3932958"/>
              <a:ext cx="20686" cy="31202"/>
            </a:xfrm>
            <a:custGeom>
              <a:avLst/>
              <a:gdLst/>
              <a:ahLst/>
              <a:cxnLst/>
              <a:rect l="l" t="t" r="r" b="b"/>
              <a:pathLst>
                <a:path w="238" h="359" extrusionOk="0">
                  <a:moveTo>
                    <a:pt x="122" y="0"/>
                  </a:moveTo>
                  <a:cubicBezTo>
                    <a:pt x="61" y="0"/>
                    <a:pt x="6" y="79"/>
                    <a:pt x="6" y="179"/>
                  </a:cubicBezTo>
                  <a:cubicBezTo>
                    <a:pt x="1" y="280"/>
                    <a:pt x="55" y="359"/>
                    <a:pt x="121" y="359"/>
                  </a:cubicBezTo>
                  <a:cubicBezTo>
                    <a:pt x="124" y="359"/>
                    <a:pt x="126" y="359"/>
                    <a:pt x="128" y="359"/>
                  </a:cubicBezTo>
                  <a:cubicBezTo>
                    <a:pt x="185" y="353"/>
                    <a:pt x="232" y="272"/>
                    <a:pt x="238" y="174"/>
                  </a:cubicBezTo>
                  <a:cubicBezTo>
                    <a:pt x="238" y="81"/>
                    <a:pt x="191" y="0"/>
                    <a:pt x="128" y="0"/>
                  </a:cubicBezTo>
                  <a:cubicBezTo>
                    <a:pt x="126" y="0"/>
                    <a:pt x="124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5"/>
            <p:cNvSpPr/>
            <p:nvPr/>
          </p:nvSpPr>
          <p:spPr>
            <a:xfrm>
              <a:off x="716512" y="3892282"/>
              <a:ext cx="21989" cy="28334"/>
            </a:xfrm>
            <a:custGeom>
              <a:avLst/>
              <a:gdLst/>
              <a:ahLst/>
              <a:cxnLst/>
              <a:rect l="l" t="t" r="r" b="b"/>
              <a:pathLst>
                <a:path w="253" h="326" extrusionOk="0">
                  <a:moveTo>
                    <a:pt x="76" y="1"/>
                  </a:moveTo>
                  <a:cubicBezTo>
                    <a:pt x="29" y="1"/>
                    <a:pt x="1" y="54"/>
                    <a:pt x="10" y="132"/>
                  </a:cubicBezTo>
                  <a:cubicBezTo>
                    <a:pt x="21" y="225"/>
                    <a:pt x="91" y="318"/>
                    <a:pt x="160" y="324"/>
                  </a:cubicBezTo>
                  <a:cubicBezTo>
                    <a:pt x="165" y="325"/>
                    <a:pt x="169" y="325"/>
                    <a:pt x="173" y="325"/>
                  </a:cubicBezTo>
                  <a:cubicBezTo>
                    <a:pt x="224" y="325"/>
                    <a:pt x="252" y="265"/>
                    <a:pt x="237" y="185"/>
                  </a:cubicBezTo>
                  <a:cubicBezTo>
                    <a:pt x="224" y="103"/>
                    <a:pt x="160" y="23"/>
                    <a:pt x="103" y="6"/>
                  </a:cubicBezTo>
                  <a:cubicBezTo>
                    <a:pt x="94" y="2"/>
                    <a:pt x="85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5"/>
            <p:cNvSpPr/>
            <p:nvPr/>
          </p:nvSpPr>
          <p:spPr>
            <a:xfrm>
              <a:off x="707386" y="3862035"/>
              <a:ext cx="22076" cy="21294"/>
            </a:xfrm>
            <a:custGeom>
              <a:avLst/>
              <a:gdLst/>
              <a:ahLst/>
              <a:cxnLst/>
              <a:rect l="l" t="t" r="r" b="b"/>
              <a:pathLst>
                <a:path w="254" h="245" extrusionOk="0">
                  <a:moveTo>
                    <a:pt x="46" y="1"/>
                  </a:moveTo>
                  <a:cubicBezTo>
                    <a:pt x="15" y="1"/>
                    <a:pt x="1" y="28"/>
                    <a:pt x="17" y="69"/>
                  </a:cubicBezTo>
                  <a:cubicBezTo>
                    <a:pt x="40" y="139"/>
                    <a:pt x="115" y="215"/>
                    <a:pt x="179" y="237"/>
                  </a:cubicBezTo>
                  <a:cubicBezTo>
                    <a:pt x="192" y="242"/>
                    <a:pt x="203" y="245"/>
                    <a:pt x="212" y="245"/>
                  </a:cubicBezTo>
                  <a:cubicBezTo>
                    <a:pt x="245" y="245"/>
                    <a:pt x="254" y="213"/>
                    <a:pt x="231" y="162"/>
                  </a:cubicBezTo>
                  <a:cubicBezTo>
                    <a:pt x="208" y="104"/>
                    <a:pt x="145" y="42"/>
                    <a:pt x="86" y="12"/>
                  </a:cubicBezTo>
                  <a:cubicBezTo>
                    <a:pt x="71" y="5"/>
                    <a:pt x="57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5"/>
            <p:cNvSpPr/>
            <p:nvPr/>
          </p:nvSpPr>
          <p:spPr>
            <a:xfrm>
              <a:off x="697217" y="3844565"/>
              <a:ext cx="19730" cy="13993"/>
            </a:xfrm>
            <a:custGeom>
              <a:avLst/>
              <a:gdLst/>
              <a:ahLst/>
              <a:cxnLst/>
              <a:rect l="l" t="t" r="r" b="b"/>
              <a:pathLst>
                <a:path w="227" h="161" extrusionOk="0">
                  <a:moveTo>
                    <a:pt x="12" y="1"/>
                  </a:moveTo>
                  <a:cubicBezTo>
                    <a:pt x="1" y="1"/>
                    <a:pt x="1" y="9"/>
                    <a:pt x="13" y="27"/>
                  </a:cubicBezTo>
                  <a:cubicBezTo>
                    <a:pt x="35" y="62"/>
                    <a:pt x="112" y="115"/>
                    <a:pt x="168" y="144"/>
                  </a:cubicBezTo>
                  <a:cubicBezTo>
                    <a:pt x="189" y="155"/>
                    <a:pt x="204" y="160"/>
                    <a:pt x="212" y="160"/>
                  </a:cubicBezTo>
                  <a:cubicBezTo>
                    <a:pt x="226" y="160"/>
                    <a:pt x="225" y="147"/>
                    <a:pt x="203" y="126"/>
                  </a:cubicBezTo>
                  <a:cubicBezTo>
                    <a:pt x="181" y="91"/>
                    <a:pt x="117" y="45"/>
                    <a:pt x="64" y="22"/>
                  </a:cubicBezTo>
                  <a:cubicBezTo>
                    <a:pt x="40" y="8"/>
                    <a:pt x="22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5"/>
            <p:cNvSpPr/>
            <p:nvPr/>
          </p:nvSpPr>
          <p:spPr>
            <a:xfrm>
              <a:off x="731983" y="3999013"/>
              <a:ext cx="12777" cy="18513"/>
            </a:xfrm>
            <a:custGeom>
              <a:avLst/>
              <a:gdLst/>
              <a:ahLst/>
              <a:cxnLst/>
              <a:rect l="l" t="t" r="r" b="b"/>
              <a:pathLst>
                <a:path w="147" h="213" extrusionOk="0">
                  <a:moveTo>
                    <a:pt x="140" y="0"/>
                  </a:moveTo>
                  <a:cubicBezTo>
                    <a:pt x="138" y="0"/>
                    <a:pt x="134" y="3"/>
                    <a:pt x="128" y="10"/>
                  </a:cubicBezTo>
                  <a:cubicBezTo>
                    <a:pt x="99" y="33"/>
                    <a:pt x="52" y="103"/>
                    <a:pt x="24" y="159"/>
                  </a:cubicBezTo>
                  <a:cubicBezTo>
                    <a:pt x="5" y="193"/>
                    <a:pt x="1" y="212"/>
                    <a:pt x="8" y="212"/>
                  </a:cubicBezTo>
                  <a:cubicBezTo>
                    <a:pt x="12" y="212"/>
                    <a:pt x="19" y="207"/>
                    <a:pt x="30" y="194"/>
                  </a:cubicBezTo>
                  <a:cubicBezTo>
                    <a:pt x="52" y="166"/>
                    <a:pt x="93" y="108"/>
                    <a:pt x="121" y="62"/>
                  </a:cubicBezTo>
                  <a:cubicBezTo>
                    <a:pt x="139" y="23"/>
                    <a:pt x="146" y="0"/>
                    <a:pt x="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5"/>
            <p:cNvSpPr/>
            <p:nvPr/>
          </p:nvSpPr>
          <p:spPr>
            <a:xfrm>
              <a:off x="742761" y="3969462"/>
              <a:ext cx="10777" cy="22946"/>
            </a:xfrm>
            <a:custGeom>
              <a:avLst/>
              <a:gdLst/>
              <a:ahLst/>
              <a:cxnLst/>
              <a:rect l="l" t="t" r="r" b="b"/>
              <a:pathLst>
                <a:path w="124" h="264" extrusionOk="0">
                  <a:moveTo>
                    <a:pt x="102" y="1"/>
                  </a:moveTo>
                  <a:cubicBezTo>
                    <a:pt x="100" y="1"/>
                    <a:pt x="98" y="1"/>
                    <a:pt x="96" y="2"/>
                  </a:cubicBezTo>
                  <a:cubicBezTo>
                    <a:pt x="67" y="20"/>
                    <a:pt x="32" y="90"/>
                    <a:pt x="15" y="170"/>
                  </a:cubicBezTo>
                  <a:cubicBezTo>
                    <a:pt x="1" y="230"/>
                    <a:pt x="6" y="264"/>
                    <a:pt x="19" y="264"/>
                  </a:cubicBezTo>
                  <a:cubicBezTo>
                    <a:pt x="23" y="264"/>
                    <a:pt x="27" y="261"/>
                    <a:pt x="32" y="256"/>
                  </a:cubicBezTo>
                  <a:cubicBezTo>
                    <a:pt x="61" y="240"/>
                    <a:pt x="90" y="170"/>
                    <a:pt x="108" y="107"/>
                  </a:cubicBezTo>
                  <a:cubicBezTo>
                    <a:pt x="123" y="44"/>
                    <a:pt x="120" y="1"/>
                    <a:pt x="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5"/>
            <p:cNvSpPr/>
            <p:nvPr/>
          </p:nvSpPr>
          <p:spPr>
            <a:xfrm>
              <a:off x="748062" y="3935478"/>
              <a:ext cx="8170" cy="24771"/>
            </a:xfrm>
            <a:custGeom>
              <a:avLst/>
              <a:gdLst/>
              <a:ahLst/>
              <a:cxnLst/>
              <a:rect l="l" t="t" r="r" b="b"/>
              <a:pathLst>
                <a:path w="94" h="285" extrusionOk="0">
                  <a:moveTo>
                    <a:pt x="50" y="0"/>
                  </a:moveTo>
                  <a:cubicBezTo>
                    <a:pt x="27" y="0"/>
                    <a:pt x="6" y="61"/>
                    <a:pt x="6" y="145"/>
                  </a:cubicBezTo>
                  <a:cubicBezTo>
                    <a:pt x="0" y="224"/>
                    <a:pt x="20" y="285"/>
                    <a:pt x="42" y="285"/>
                  </a:cubicBezTo>
                  <a:cubicBezTo>
                    <a:pt x="44" y="285"/>
                    <a:pt x="45" y="285"/>
                    <a:pt x="47" y="284"/>
                  </a:cubicBezTo>
                  <a:cubicBezTo>
                    <a:pt x="69" y="278"/>
                    <a:pt x="93" y="214"/>
                    <a:pt x="93" y="139"/>
                  </a:cubicBezTo>
                  <a:cubicBezTo>
                    <a:pt x="93" y="64"/>
                    <a:pt x="75" y="0"/>
                    <a:pt x="53" y="0"/>
                  </a:cubicBezTo>
                  <a:cubicBezTo>
                    <a:pt x="52" y="0"/>
                    <a:pt x="51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5"/>
            <p:cNvSpPr/>
            <p:nvPr/>
          </p:nvSpPr>
          <p:spPr>
            <a:xfrm>
              <a:off x="743804" y="3902277"/>
              <a:ext cx="10256" cy="23293"/>
            </a:xfrm>
            <a:custGeom>
              <a:avLst/>
              <a:gdLst/>
              <a:ahLst/>
              <a:cxnLst/>
              <a:rect l="l" t="t" r="r" b="b"/>
              <a:pathLst>
                <a:path w="118" h="268" extrusionOk="0">
                  <a:moveTo>
                    <a:pt x="24" y="0"/>
                  </a:moveTo>
                  <a:cubicBezTo>
                    <a:pt x="6" y="0"/>
                    <a:pt x="1" y="43"/>
                    <a:pt x="14" y="105"/>
                  </a:cubicBezTo>
                  <a:cubicBezTo>
                    <a:pt x="32" y="185"/>
                    <a:pt x="67" y="255"/>
                    <a:pt x="89" y="266"/>
                  </a:cubicBezTo>
                  <a:cubicBezTo>
                    <a:pt x="92" y="267"/>
                    <a:pt x="94" y="268"/>
                    <a:pt x="96" y="268"/>
                  </a:cubicBezTo>
                  <a:cubicBezTo>
                    <a:pt x="114" y="268"/>
                    <a:pt x="117" y="219"/>
                    <a:pt x="107" y="156"/>
                  </a:cubicBezTo>
                  <a:cubicBezTo>
                    <a:pt x="89" y="92"/>
                    <a:pt x="62" y="23"/>
                    <a:pt x="38" y="6"/>
                  </a:cubicBezTo>
                  <a:cubicBezTo>
                    <a:pt x="33" y="2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5"/>
            <p:cNvSpPr/>
            <p:nvPr/>
          </p:nvSpPr>
          <p:spPr>
            <a:xfrm>
              <a:off x="733635" y="3875942"/>
              <a:ext cx="12863" cy="19556"/>
            </a:xfrm>
            <a:custGeom>
              <a:avLst/>
              <a:gdLst/>
              <a:ahLst/>
              <a:cxnLst/>
              <a:rect l="l" t="t" r="r" b="b"/>
              <a:pathLst>
                <a:path w="148" h="225" extrusionOk="0">
                  <a:moveTo>
                    <a:pt x="8" y="0"/>
                  </a:moveTo>
                  <a:cubicBezTo>
                    <a:pt x="0" y="0"/>
                    <a:pt x="5" y="21"/>
                    <a:pt x="22" y="61"/>
                  </a:cubicBezTo>
                  <a:cubicBezTo>
                    <a:pt x="51" y="118"/>
                    <a:pt x="97" y="194"/>
                    <a:pt x="126" y="216"/>
                  </a:cubicBezTo>
                  <a:cubicBezTo>
                    <a:pt x="131" y="222"/>
                    <a:pt x="136" y="224"/>
                    <a:pt x="139" y="224"/>
                  </a:cubicBezTo>
                  <a:cubicBezTo>
                    <a:pt x="148" y="224"/>
                    <a:pt x="142" y="198"/>
                    <a:pt x="120" y="159"/>
                  </a:cubicBezTo>
                  <a:cubicBezTo>
                    <a:pt x="97" y="106"/>
                    <a:pt x="56" y="43"/>
                    <a:pt x="27" y="13"/>
                  </a:cubicBezTo>
                  <a:cubicBezTo>
                    <a:pt x="18" y="5"/>
                    <a:pt x="12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5"/>
            <p:cNvSpPr/>
            <p:nvPr/>
          </p:nvSpPr>
          <p:spPr>
            <a:xfrm>
              <a:off x="528254" y="3964942"/>
              <a:ext cx="7127" cy="20512"/>
            </a:xfrm>
            <a:custGeom>
              <a:avLst/>
              <a:gdLst/>
              <a:ahLst/>
              <a:cxnLst/>
              <a:rect l="l" t="t" r="r" b="b"/>
              <a:pathLst>
                <a:path w="82" h="236" extrusionOk="0">
                  <a:moveTo>
                    <a:pt x="9" y="1"/>
                  </a:moveTo>
                  <a:cubicBezTo>
                    <a:pt x="1" y="1"/>
                    <a:pt x="3" y="38"/>
                    <a:pt x="19" y="89"/>
                  </a:cubicBezTo>
                  <a:cubicBezTo>
                    <a:pt x="30" y="147"/>
                    <a:pt x="53" y="211"/>
                    <a:pt x="64" y="228"/>
                  </a:cubicBezTo>
                  <a:cubicBezTo>
                    <a:pt x="68" y="233"/>
                    <a:pt x="71" y="235"/>
                    <a:pt x="74" y="235"/>
                  </a:cubicBezTo>
                  <a:cubicBezTo>
                    <a:pt x="82" y="235"/>
                    <a:pt x="80" y="202"/>
                    <a:pt x="70" y="147"/>
                  </a:cubicBezTo>
                  <a:cubicBezTo>
                    <a:pt x="53" y="78"/>
                    <a:pt x="24" y="14"/>
                    <a:pt x="13" y="3"/>
                  </a:cubicBezTo>
                  <a:cubicBezTo>
                    <a:pt x="12" y="1"/>
                    <a:pt x="10" y="1"/>
                    <a:pt x="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5"/>
            <p:cNvSpPr/>
            <p:nvPr/>
          </p:nvSpPr>
          <p:spPr>
            <a:xfrm>
              <a:off x="525821" y="3934348"/>
              <a:ext cx="4520" cy="22337"/>
            </a:xfrm>
            <a:custGeom>
              <a:avLst/>
              <a:gdLst/>
              <a:ahLst/>
              <a:cxnLst/>
              <a:rect l="l" t="t" r="r" b="b"/>
              <a:pathLst>
                <a:path w="52" h="257" extrusionOk="0">
                  <a:moveTo>
                    <a:pt x="25" y="1"/>
                  </a:moveTo>
                  <a:cubicBezTo>
                    <a:pt x="24" y="1"/>
                    <a:pt x="24" y="1"/>
                    <a:pt x="23" y="1"/>
                  </a:cubicBezTo>
                  <a:cubicBezTo>
                    <a:pt x="12" y="8"/>
                    <a:pt x="1" y="65"/>
                    <a:pt x="1" y="129"/>
                  </a:cubicBezTo>
                  <a:cubicBezTo>
                    <a:pt x="6" y="193"/>
                    <a:pt x="17" y="251"/>
                    <a:pt x="29" y="256"/>
                  </a:cubicBezTo>
                  <a:cubicBezTo>
                    <a:pt x="29" y="257"/>
                    <a:pt x="30" y="257"/>
                    <a:pt x="30" y="257"/>
                  </a:cubicBezTo>
                  <a:cubicBezTo>
                    <a:pt x="42" y="257"/>
                    <a:pt x="52" y="205"/>
                    <a:pt x="47" y="129"/>
                  </a:cubicBezTo>
                  <a:cubicBezTo>
                    <a:pt x="47" y="57"/>
                    <a:pt x="37" y="1"/>
                    <a:pt x="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5"/>
            <p:cNvSpPr/>
            <p:nvPr/>
          </p:nvSpPr>
          <p:spPr>
            <a:xfrm>
              <a:off x="527385" y="3904971"/>
              <a:ext cx="6953" cy="21120"/>
            </a:xfrm>
            <a:custGeom>
              <a:avLst/>
              <a:gdLst/>
              <a:ahLst/>
              <a:cxnLst/>
              <a:rect l="l" t="t" r="r" b="b"/>
              <a:pathLst>
                <a:path w="80" h="243" extrusionOk="0">
                  <a:moveTo>
                    <a:pt x="70" y="0"/>
                  </a:moveTo>
                  <a:cubicBezTo>
                    <a:pt x="68" y="0"/>
                    <a:pt x="66" y="1"/>
                    <a:pt x="63" y="4"/>
                  </a:cubicBezTo>
                  <a:cubicBezTo>
                    <a:pt x="52" y="21"/>
                    <a:pt x="29" y="85"/>
                    <a:pt x="18" y="143"/>
                  </a:cubicBezTo>
                  <a:cubicBezTo>
                    <a:pt x="6" y="203"/>
                    <a:pt x="0" y="242"/>
                    <a:pt x="9" y="242"/>
                  </a:cubicBezTo>
                  <a:cubicBezTo>
                    <a:pt x="9" y="242"/>
                    <a:pt x="10" y="242"/>
                    <a:pt x="11" y="242"/>
                  </a:cubicBezTo>
                  <a:cubicBezTo>
                    <a:pt x="29" y="229"/>
                    <a:pt x="52" y="165"/>
                    <a:pt x="69" y="96"/>
                  </a:cubicBezTo>
                  <a:cubicBezTo>
                    <a:pt x="78" y="38"/>
                    <a:pt x="80" y="0"/>
                    <a:pt x="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60152" y="4024827"/>
              <a:ext cx="16514" cy="13124"/>
            </a:xfrm>
            <a:custGeom>
              <a:avLst/>
              <a:gdLst/>
              <a:ahLst/>
              <a:cxnLst/>
              <a:rect l="l" t="t" r="r" b="b"/>
              <a:pathLst>
                <a:path w="190" h="151" extrusionOk="0">
                  <a:moveTo>
                    <a:pt x="6" y="0"/>
                  </a:moveTo>
                  <a:cubicBezTo>
                    <a:pt x="1" y="0"/>
                    <a:pt x="6" y="9"/>
                    <a:pt x="22" y="25"/>
                  </a:cubicBezTo>
                  <a:cubicBezTo>
                    <a:pt x="50" y="54"/>
                    <a:pt x="103" y="100"/>
                    <a:pt x="143" y="129"/>
                  </a:cubicBezTo>
                  <a:cubicBezTo>
                    <a:pt x="163" y="144"/>
                    <a:pt x="178" y="151"/>
                    <a:pt x="184" y="151"/>
                  </a:cubicBezTo>
                  <a:cubicBezTo>
                    <a:pt x="190" y="151"/>
                    <a:pt x="187" y="144"/>
                    <a:pt x="172" y="129"/>
                  </a:cubicBezTo>
                  <a:cubicBezTo>
                    <a:pt x="143" y="100"/>
                    <a:pt x="85" y="49"/>
                    <a:pt x="39" y="19"/>
                  </a:cubicBezTo>
                  <a:cubicBezTo>
                    <a:pt x="21" y="6"/>
                    <a:pt x="10" y="0"/>
                    <a:pt x="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47549" y="4003098"/>
              <a:ext cx="17383" cy="19121"/>
            </a:xfrm>
            <a:custGeom>
              <a:avLst/>
              <a:gdLst/>
              <a:ahLst/>
              <a:cxnLst/>
              <a:rect l="l" t="t" r="r" b="b"/>
              <a:pathLst>
                <a:path w="200" h="220" extrusionOk="0">
                  <a:moveTo>
                    <a:pt x="22" y="1"/>
                  </a:moveTo>
                  <a:cubicBezTo>
                    <a:pt x="2" y="1"/>
                    <a:pt x="0" y="27"/>
                    <a:pt x="22" y="67"/>
                  </a:cubicBezTo>
                  <a:cubicBezTo>
                    <a:pt x="45" y="119"/>
                    <a:pt x="104" y="182"/>
                    <a:pt x="144" y="205"/>
                  </a:cubicBezTo>
                  <a:cubicBezTo>
                    <a:pt x="159" y="215"/>
                    <a:pt x="171" y="219"/>
                    <a:pt x="179" y="219"/>
                  </a:cubicBezTo>
                  <a:cubicBezTo>
                    <a:pt x="197" y="219"/>
                    <a:pt x="200" y="200"/>
                    <a:pt x="184" y="165"/>
                  </a:cubicBezTo>
                  <a:cubicBezTo>
                    <a:pt x="155" y="107"/>
                    <a:pt x="91" y="32"/>
                    <a:pt x="45" y="8"/>
                  </a:cubicBezTo>
                  <a:cubicBezTo>
                    <a:pt x="36" y="3"/>
                    <a:pt x="28" y="1"/>
                    <a:pt x="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37989" y="3970592"/>
              <a:ext cx="16775" cy="25292"/>
            </a:xfrm>
            <a:custGeom>
              <a:avLst/>
              <a:gdLst/>
              <a:ahLst/>
              <a:cxnLst/>
              <a:rect l="l" t="t" r="r" b="b"/>
              <a:pathLst>
                <a:path w="193" h="291" extrusionOk="0">
                  <a:moveTo>
                    <a:pt x="56" y="0"/>
                  </a:moveTo>
                  <a:cubicBezTo>
                    <a:pt x="15" y="0"/>
                    <a:pt x="0" y="51"/>
                    <a:pt x="16" y="123"/>
                  </a:cubicBezTo>
                  <a:cubicBezTo>
                    <a:pt x="34" y="192"/>
                    <a:pt x="80" y="267"/>
                    <a:pt x="120" y="285"/>
                  </a:cubicBezTo>
                  <a:cubicBezTo>
                    <a:pt x="129" y="289"/>
                    <a:pt x="138" y="291"/>
                    <a:pt x="145" y="291"/>
                  </a:cubicBezTo>
                  <a:cubicBezTo>
                    <a:pt x="180" y="291"/>
                    <a:pt x="193" y="248"/>
                    <a:pt x="179" y="181"/>
                  </a:cubicBezTo>
                  <a:cubicBezTo>
                    <a:pt x="161" y="99"/>
                    <a:pt x="109" y="19"/>
                    <a:pt x="62" y="1"/>
                  </a:cubicBezTo>
                  <a:cubicBezTo>
                    <a:pt x="60" y="0"/>
                    <a:pt x="58" y="0"/>
                    <a:pt x="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34860" y="3931915"/>
              <a:ext cx="14602" cy="28334"/>
            </a:xfrm>
            <a:custGeom>
              <a:avLst/>
              <a:gdLst/>
              <a:ahLst/>
              <a:cxnLst/>
              <a:rect l="l" t="t" r="r" b="b"/>
              <a:pathLst>
                <a:path w="168" h="326" extrusionOk="0">
                  <a:moveTo>
                    <a:pt x="82" y="1"/>
                  </a:moveTo>
                  <a:cubicBezTo>
                    <a:pt x="80" y="1"/>
                    <a:pt x="78" y="1"/>
                    <a:pt x="76" y="1"/>
                  </a:cubicBezTo>
                  <a:cubicBezTo>
                    <a:pt x="36" y="7"/>
                    <a:pt x="1" y="82"/>
                    <a:pt x="7" y="162"/>
                  </a:cubicBezTo>
                  <a:cubicBezTo>
                    <a:pt x="7" y="244"/>
                    <a:pt x="41" y="319"/>
                    <a:pt x="81" y="325"/>
                  </a:cubicBezTo>
                  <a:cubicBezTo>
                    <a:pt x="83" y="325"/>
                    <a:pt x="85" y="325"/>
                    <a:pt x="87" y="325"/>
                  </a:cubicBezTo>
                  <a:cubicBezTo>
                    <a:pt x="135" y="325"/>
                    <a:pt x="168" y="257"/>
                    <a:pt x="168" y="168"/>
                  </a:cubicBezTo>
                  <a:cubicBezTo>
                    <a:pt x="168" y="75"/>
                    <a:pt x="131" y="1"/>
                    <a:pt x="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36859" y="3895237"/>
              <a:ext cx="16948" cy="26248"/>
            </a:xfrm>
            <a:custGeom>
              <a:avLst/>
              <a:gdLst/>
              <a:ahLst/>
              <a:cxnLst/>
              <a:rect l="l" t="t" r="r" b="b"/>
              <a:pathLst>
                <a:path w="195" h="302" extrusionOk="0">
                  <a:moveTo>
                    <a:pt x="143" y="1"/>
                  </a:moveTo>
                  <a:cubicBezTo>
                    <a:pt x="137" y="1"/>
                    <a:pt x="130" y="3"/>
                    <a:pt x="122" y="7"/>
                  </a:cubicBezTo>
                  <a:cubicBezTo>
                    <a:pt x="75" y="23"/>
                    <a:pt x="35" y="98"/>
                    <a:pt x="18" y="173"/>
                  </a:cubicBezTo>
                  <a:cubicBezTo>
                    <a:pt x="1" y="246"/>
                    <a:pt x="22" y="301"/>
                    <a:pt x="59" y="301"/>
                  </a:cubicBezTo>
                  <a:cubicBezTo>
                    <a:pt x="60" y="301"/>
                    <a:pt x="62" y="301"/>
                    <a:pt x="64" y="301"/>
                  </a:cubicBezTo>
                  <a:cubicBezTo>
                    <a:pt x="117" y="290"/>
                    <a:pt x="168" y="208"/>
                    <a:pt x="179" y="122"/>
                  </a:cubicBezTo>
                  <a:cubicBezTo>
                    <a:pt x="194" y="49"/>
                    <a:pt x="177" y="1"/>
                    <a:pt x="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45898" y="3867511"/>
              <a:ext cx="17383" cy="19904"/>
            </a:xfrm>
            <a:custGeom>
              <a:avLst/>
              <a:gdLst/>
              <a:ahLst/>
              <a:cxnLst/>
              <a:rect l="l" t="t" r="r" b="b"/>
              <a:pathLst>
                <a:path w="200" h="229" extrusionOk="0">
                  <a:moveTo>
                    <a:pt x="174" y="0"/>
                  </a:moveTo>
                  <a:cubicBezTo>
                    <a:pt x="165" y="0"/>
                    <a:pt x="153" y="5"/>
                    <a:pt x="139" y="13"/>
                  </a:cubicBezTo>
                  <a:cubicBezTo>
                    <a:pt x="99" y="35"/>
                    <a:pt x="48" y="99"/>
                    <a:pt x="18" y="158"/>
                  </a:cubicBezTo>
                  <a:cubicBezTo>
                    <a:pt x="0" y="202"/>
                    <a:pt x="3" y="229"/>
                    <a:pt x="24" y="229"/>
                  </a:cubicBezTo>
                  <a:cubicBezTo>
                    <a:pt x="30" y="229"/>
                    <a:pt x="38" y="227"/>
                    <a:pt x="48" y="222"/>
                  </a:cubicBezTo>
                  <a:cubicBezTo>
                    <a:pt x="93" y="198"/>
                    <a:pt x="157" y="128"/>
                    <a:pt x="179" y="65"/>
                  </a:cubicBezTo>
                  <a:cubicBezTo>
                    <a:pt x="200" y="24"/>
                    <a:pt x="195" y="0"/>
                    <a:pt x="1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58066" y="3850128"/>
              <a:ext cx="16862" cy="14080"/>
            </a:xfrm>
            <a:custGeom>
              <a:avLst/>
              <a:gdLst/>
              <a:ahLst/>
              <a:cxnLst/>
              <a:rect l="l" t="t" r="r" b="b"/>
              <a:pathLst>
                <a:path w="194" h="162" extrusionOk="0">
                  <a:moveTo>
                    <a:pt x="187" y="0"/>
                  </a:moveTo>
                  <a:cubicBezTo>
                    <a:pt x="180" y="0"/>
                    <a:pt x="166" y="8"/>
                    <a:pt x="144" y="22"/>
                  </a:cubicBezTo>
                  <a:cubicBezTo>
                    <a:pt x="103" y="51"/>
                    <a:pt x="52" y="97"/>
                    <a:pt x="23" y="131"/>
                  </a:cubicBezTo>
                  <a:cubicBezTo>
                    <a:pt x="6" y="151"/>
                    <a:pt x="1" y="161"/>
                    <a:pt x="7" y="161"/>
                  </a:cubicBezTo>
                  <a:cubicBezTo>
                    <a:pt x="11" y="161"/>
                    <a:pt x="22" y="156"/>
                    <a:pt x="39" y="144"/>
                  </a:cubicBezTo>
                  <a:cubicBezTo>
                    <a:pt x="87" y="115"/>
                    <a:pt x="151" y="62"/>
                    <a:pt x="178" y="27"/>
                  </a:cubicBezTo>
                  <a:cubicBezTo>
                    <a:pt x="191" y="9"/>
                    <a:pt x="193" y="0"/>
                    <a:pt x="1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84054" y="4038473"/>
              <a:ext cx="22859" cy="11212"/>
            </a:xfrm>
            <a:custGeom>
              <a:avLst/>
              <a:gdLst/>
              <a:ahLst/>
              <a:cxnLst/>
              <a:rect l="l" t="t" r="r" b="b"/>
              <a:pathLst>
                <a:path w="263" h="129" extrusionOk="0">
                  <a:moveTo>
                    <a:pt x="34" y="1"/>
                  </a:moveTo>
                  <a:cubicBezTo>
                    <a:pt x="8" y="1"/>
                    <a:pt x="0" y="12"/>
                    <a:pt x="18" y="30"/>
                  </a:cubicBezTo>
                  <a:cubicBezTo>
                    <a:pt x="42" y="60"/>
                    <a:pt x="106" y="94"/>
                    <a:pt x="169" y="116"/>
                  </a:cubicBezTo>
                  <a:cubicBezTo>
                    <a:pt x="195" y="124"/>
                    <a:pt x="217" y="129"/>
                    <a:pt x="232" y="129"/>
                  </a:cubicBezTo>
                  <a:cubicBezTo>
                    <a:pt x="253" y="129"/>
                    <a:pt x="263" y="122"/>
                    <a:pt x="256" y="105"/>
                  </a:cubicBezTo>
                  <a:cubicBezTo>
                    <a:pt x="239" y="76"/>
                    <a:pt x="164" y="30"/>
                    <a:pt x="94" y="12"/>
                  </a:cubicBezTo>
                  <a:cubicBezTo>
                    <a:pt x="69" y="4"/>
                    <a:pt x="49" y="1"/>
                    <a:pt x="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72842" y="4014571"/>
              <a:ext cx="27117" cy="20164"/>
            </a:xfrm>
            <a:custGeom>
              <a:avLst/>
              <a:gdLst/>
              <a:ahLst/>
              <a:cxnLst/>
              <a:rect l="l" t="t" r="r" b="b"/>
              <a:pathLst>
                <a:path w="312" h="232" extrusionOk="0">
                  <a:moveTo>
                    <a:pt x="84" y="0"/>
                  </a:moveTo>
                  <a:cubicBezTo>
                    <a:pt x="27" y="0"/>
                    <a:pt x="1" y="36"/>
                    <a:pt x="21" y="85"/>
                  </a:cubicBezTo>
                  <a:cubicBezTo>
                    <a:pt x="43" y="143"/>
                    <a:pt x="119" y="201"/>
                    <a:pt x="189" y="223"/>
                  </a:cubicBezTo>
                  <a:cubicBezTo>
                    <a:pt x="207" y="229"/>
                    <a:pt x="223" y="232"/>
                    <a:pt x="238" y="232"/>
                  </a:cubicBezTo>
                  <a:cubicBezTo>
                    <a:pt x="284" y="232"/>
                    <a:pt x="311" y="204"/>
                    <a:pt x="298" y="161"/>
                  </a:cubicBezTo>
                  <a:cubicBezTo>
                    <a:pt x="286" y="97"/>
                    <a:pt x="200" y="28"/>
                    <a:pt x="119" y="4"/>
                  </a:cubicBezTo>
                  <a:cubicBezTo>
                    <a:pt x="107" y="1"/>
                    <a:pt x="95" y="0"/>
                    <a:pt x="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64585" y="3976502"/>
              <a:ext cx="29030" cy="29203"/>
            </a:xfrm>
            <a:custGeom>
              <a:avLst/>
              <a:gdLst/>
              <a:ahLst/>
              <a:cxnLst/>
              <a:rect l="l" t="t" r="r" b="b"/>
              <a:pathLst>
                <a:path w="334" h="336" extrusionOk="0">
                  <a:moveTo>
                    <a:pt x="121" y="1"/>
                  </a:moveTo>
                  <a:cubicBezTo>
                    <a:pt x="50" y="1"/>
                    <a:pt x="0" y="67"/>
                    <a:pt x="17" y="153"/>
                  </a:cubicBezTo>
                  <a:cubicBezTo>
                    <a:pt x="34" y="234"/>
                    <a:pt x="110" y="314"/>
                    <a:pt x="191" y="332"/>
                  </a:cubicBezTo>
                  <a:cubicBezTo>
                    <a:pt x="200" y="334"/>
                    <a:pt x="209" y="335"/>
                    <a:pt x="218" y="335"/>
                  </a:cubicBezTo>
                  <a:cubicBezTo>
                    <a:pt x="285" y="335"/>
                    <a:pt x="334" y="281"/>
                    <a:pt x="324" y="199"/>
                  </a:cubicBezTo>
                  <a:cubicBezTo>
                    <a:pt x="312" y="101"/>
                    <a:pt x="231" y="9"/>
                    <a:pt x="138" y="2"/>
                  </a:cubicBezTo>
                  <a:cubicBezTo>
                    <a:pt x="132" y="1"/>
                    <a:pt x="127" y="1"/>
                    <a:pt x="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62064" y="3929916"/>
              <a:ext cx="28160" cy="33810"/>
            </a:xfrm>
            <a:custGeom>
              <a:avLst/>
              <a:gdLst/>
              <a:ahLst/>
              <a:cxnLst/>
              <a:rect l="l" t="t" r="r" b="b"/>
              <a:pathLst>
                <a:path w="324" h="389" extrusionOk="0">
                  <a:moveTo>
                    <a:pt x="164" y="0"/>
                  </a:moveTo>
                  <a:cubicBezTo>
                    <a:pt x="162" y="0"/>
                    <a:pt x="159" y="0"/>
                    <a:pt x="156" y="1"/>
                  </a:cubicBezTo>
                  <a:cubicBezTo>
                    <a:pt x="70" y="1"/>
                    <a:pt x="0" y="87"/>
                    <a:pt x="0" y="191"/>
                  </a:cubicBezTo>
                  <a:cubicBezTo>
                    <a:pt x="6" y="295"/>
                    <a:pt x="70" y="382"/>
                    <a:pt x="156" y="388"/>
                  </a:cubicBezTo>
                  <a:cubicBezTo>
                    <a:pt x="159" y="388"/>
                    <a:pt x="162" y="388"/>
                    <a:pt x="164" y="388"/>
                  </a:cubicBezTo>
                  <a:cubicBezTo>
                    <a:pt x="253" y="388"/>
                    <a:pt x="324" y="304"/>
                    <a:pt x="324" y="198"/>
                  </a:cubicBezTo>
                  <a:cubicBezTo>
                    <a:pt x="324" y="85"/>
                    <a:pt x="253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64063" y="3886458"/>
              <a:ext cx="29117" cy="30073"/>
            </a:xfrm>
            <a:custGeom>
              <a:avLst/>
              <a:gdLst/>
              <a:ahLst/>
              <a:cxnLst/>
              <a:rect l="l" t="t" r="r" b="b"/>
              <a:pathLst>
                <a:path w="335" h="346" extrusionOk="0">
                  <a:moveTo>
                    <a:pt x="209" y="0"/>
                  </a:moveTo>
                  <a:cubicBezTo>
                    <a:pt x="200" y="0"/>
                    <a:pt x="189" y="1"/>
                    <a:pt x="179" y="4"/>
                  </a:cubicBezTo>
                  <a:cubicBezTo>
                    <a:pt x="98" y="15"/>
                    <a:pt x="23" y="101"/>
                    <a:pt x="12" y="188"/>
                  </a:cubicBezTo>
                  <a:cubicBezTo>
                    <a:pt x="1" y="274"/>
                    <a:pt x="45" y="345"/>
                    <a:pt x="120" y="345"/>
                  </a:cubicBezTo>
                  <a:cubicBezTo>
                    <a:pt x="126" y="345"/>
                    <a:pt x="132" y="345"/>
                    <a:pt x="138" y="344"/>
                  </a:cubicBezTo>
                  <a:cubicBezTo>
                    <a:pt x="231" y="338"/>
                    <a:pt x="312" y="246"/>
                    <a:pt x="324" y="148"/>
                  </a:cubicBezTo>
                  <a:cubicBezTo>
                    <a:pt x="334" y="61"/>
                    <a:pt x="285" y="0"/>
                    <a:pt x="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71451" y="3855343"/>
              <a:ext cx="27552" cy="21207"/>
            </a:xfrm>
            <a:custGeom>
              <a:avLst/>
              <a:gdLst/>
              <a:ahLst/>
              <a:cxnLst/>
              <a:rect l="l" t="t" r="r" b="b"/>
              <a:pathLst>
                <a:path w="317" h="244" extrusionOk="0">
                  <a:moveTo>
                    <a:pt x="236" y="1"/>
                  </a:moveTo>
                  <a:cubicBezTo>
                    <a:pt x="223" y="1"/>
                    <a:pt x="208" y="3"/>
                    <a:pt x="192" y="7"/>
                  </a:cubicBezTo>
                  <a:cubicBezTo>
                    <a:pt x="117" y="25"/>
                    <a:pt x="42" y="89"/>
                    <a:pt x="24" y="153"/>
                  </a:cubicBezTo>
                  <a:cubicBezTo>
                    <a:pt x="1" y="206"/>
                    <a:pt x="30" y="244"/>
                    <a:pt x="87" y="244"/>
                  </a:cubicBezTo>
                  <a:cubicBezTo>
                    <a:pt x="98" y="244"/>
                    <a:pt x="110" y="242"/>
                    <a:pt x="123" y="239"/>
                  </a:cubicBezTo>
                  <a:cubicBezTo>
                    <a:pt x="205" y="223"/>
                    <a:pt x="291" y="153"/>
                    <a:pt x="302" y="77"/>
                  </a:cubicBezTo>
                  <a:cubicBezTo>
                    <a:pt x="316" y="32"/>
                    <a:pt x="286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82402" y="3838568"/>
              <a:ext cx="23554" cy="12168"/>
            </a:xfrm>
            <a:custGeom>
              <a:avLst/>
              <a:gdLst/>
              <a:ahLst/>
              <a:cxnLst/>
              <a:rect l="l" t="t" r="r" b="b"/>
              <a:pathLst>
                <a:path w="271" h="140" extrusionOk="0">
                  <a:moveTo>
                    <a:pt x="231" y="0"/>
                  </a:moveTo>
                  <a:cubicBezTo>
                    <a:pt x="215" y="0"/>
                    <a:pt x="194" y="3"/>
                    <a:pt x="170" y="10"/>
                  </a:cubicBezTo>
                  <a:cubicBezTo>
                    <a:pt x="107" y="34"/>
                    <a:pt x="44" y="74"/>
                    <a:pt x="20" y="103"/>
                  </a:cubicBezTo>
                  <a:cubicBezTo>
                    <a:pt x="1" y="127"/>
                    <a:pt x="10" y="140"/>
                    <a:pt x="41" y="140"/>
                  </a:cubicBezTo>
                  <a:cubicBezTo>
                    <a:pt x="55" y="140"/>
                    <a:pt x="73" y="137"/>
                    <a:pt x="95" y="131"/>
                  </a:cubicBezTo>
                  <a:cubicBezTo>
                    <a:pt x="170" y="109"/>
                    <a:pt x="245" y="62"/>
                    <a:pt x="263" y="27"/>
                  </a:cubicBezTo>
                  <a:cubicBezTo>
                    <a:pt x="270" y="9"/>
                    <a:pt x="257" y="0"/>
                    <a:pt x="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619515" y="4045947"/>
              <a:ext cx="25988" cy="8778"/>
            </a:xfrm>
            <a:custGeom>
              <a:avLst/>
              <a:gdLst/>
              <a:ahLst/>
              <a:cxnLst/>
              <a:rect l="l" t="t" r="r" b="b"/>
              <a:pathLst>
                <a:path w="299" h="101" extrusionOk="0">
                  <a:moveTo>
                    <a:pt x="118" y="0"/>
                  </a:moveTo>
                  <a:cubicBezTo>
                    <a:pt x="45" y="0"/>
                    <a:pt x="0" y="22"/>
                    <a:pt x="10" y="49"/>
                  </a:cubicBezTo>
                  <a:cubicBezTo>
                    <a:pt x="16" y="71"/>
                    <a:pt x="85" y="94"/>
                    <a:pt x="160" y="100"/>
                  </a:cubicBezTo>
                  <a:cubicBezTo>
                    <a:pt x="169" y="101"/>
                    <a:pt x="178" y="101"/>
                    <a:pt x="186" y="101"/>
                  </a:cubicBezTo>
                  <a:cubicBezTo>
                    <a:pt x="245" y="101"/>
                    <a:pt x="294" y="85"/>
                    <a:pt x="299" y="60"/>
                  </a:cubicBezTo>
                  <a:cubicBezTo>
                    <a:pt x="299" y="30"/>
                    <a:pt x="229" y="1"/>
                    <a:pt x="143" y="1"/>
                  </a:cubicBezTo>
                  <a:cubicBezTo>
                    <a:pt x="135" y="1"/>
                    <a:pt x="126" y="0"/>
                    <a:pt x="1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614822" y="4020916"/>
              <a:ext cx="31811" cy="19817"/>
            </a:xfrm>
            <a:custGeom>
              <a:avLst/>
              <a:gdLst/>
              <a:ahLst/>
              <a:cxnLst/>
              <a:rect l="l" t="t" r="r" b="b"/>
              <a:pathLst>
                <a:path w="366" h="228" extrusionOk="0">
                  <a:moveTo>
                    <a:pt x="164" y="0"/>
                  </a:moveTo>
                  <a:cubicBezTo>
                    <a:pt x="68" y="0"/>
                    <a:pt x="1" y="50"/>
                    <a:pt x="11" y="116"/>
                  </a:cubicBezTo>
                  <a:cubicBezTo>
                    <a:pt x="24" y="174"/>
                    <a:pt x="104" y="220"/>
                    <a:pt x="192" y="227"/>
                  </a:cubicBezTo>
                  <a:cubicBezTo>
                    <a:pt x="197" y="227"/>
                    <a:pt x="202" y="227"/>
                    <a:pt x="206" y="227"/>
                  </a:cubicBezTo>
                  <a:cubicBezTo>
                    <a:pt x="291" y="227"/>
                    <a:pt x="358" y="182"/>
                    <a:pt x="358" y="128"/>
                  </a:cubicBezTo>
                  <a:cubicBezTo>
                    <a:pt x="365" y="64"/>
                    <a:pt x="283" y="6"/>
                    <a:pt x="179" y="0"/>
                  </a:cubicBezTo>
                  <a:cubicBezTo>
                    <a:pt x="174" y="0"/>
                    <a:pt x="169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611780" y="3979631"/>
              <a:ext cx="35287" cy="31376"/>
            </a:xfrm>
            <a:custGeom>
              <a:avLst/>
              <a:gdLst/>
              <a:ahLst/>
              <a:cxnLst/>
              <a:rect l="l" t="t" r="r" b="b"/>
              <a:pathLst>
                <a:path w="406" h="361" extrusionOk="0">
                  <a:moveTo>
                    <a:pt x="198" y="1"/>
                  </a:moveTo>
                  <a:cubicBezTo>
                    <a:pt x="88" y="1"/>
                    <a:pt x="0" y="83"/>
                    <a:pt x="6" y="181"/>
                  </a:cubicBezTo>
                  <a:cubicBezTo>
                    <a:pt x="12" y="278"/>
                    <a:pt x="105" y="355"/>
                    <a:pt x="209" y="360"/>
                  </a:cubicBezTo>
                  <a:cubicBezTo>
                    <a:pt x="318" y="360"/>
                    <a:pt x="406" y="291"/>
                    <a:pt x="406" y="192"/>
                  </a:cubicBezTo>
                  <a:cubicBezTo>
                    <a:pt x="406" y="88"/>
                    <a:pt x="313" y="1"/>
                    <a:pt x="1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610302" y="3928351"/>
              <a:ext cx="37287" cy="37373"/>
            </a:xfrm>
            <a:custGeom>
              <a:avLst/>
              <a:gdLst/>
              <a:ahLst/>
              <a:cxnLst/>
              <a:rect l="l" t="t" r="r" b="b"/>
              <a:pathLst>
                <a:path w="429" h="430" extrusionOk="0">
                  <a:moveTo>
                    <a:pt x="215" y="1"/>
                  </a:moveTo>
                  <a:cubicBezTo>
                    <a:pt x="98" y="1"/>
                    <a:pt x="1" y="99"/>
                    <a:pt x="1" y="216"/>
                  </a:cubicBezTo>
                  <a:cubicBezTo>
                    <a:pt x="6" y="331"/>
                    <a:pt x="98" y="430"/>
                    <a:pt x="215" y="430"/>
                  </a:cubicBezTo>
                  <a:cubicBezTo>
                    <a:pt x="330" y="430"/>
                    <a:pt x="428" y="337"/>
                    <a:pt x="428" y="216"/>
                  </a:cubicBezTo>
                  <a:cubicBezTo>
                    <a:pt x="428" y="99"/>
                    <a:pt x="330" y="1"/>
                    <a:pt x="2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611345" y="3881591"/>
              <a:ext cx="36244" cy="32419"/>
            </a:xfrm>
            <a:custGeom>
              <a:avLst/>
              <a:gdLst/>
              <a:ahLst/>
              <a:cxnLst/>
              <a:rect l="l" t="t" r="r" b="b"/>
              <a:pathLst>
                <a:path w="417" h="373" extrusionOk="0">
                  <a:moveTo>
                    <a:pt x="224" y="1"/>
                  </a:moveTo>
                  <a:cubicBezTo>
                    <a:pt x="221" y="1"/>
                    <a:pt x="217" y="1"/>
                    <a:pt x="214" y="1"/>
                  </a:cubicBezTo>
                  <a:cubicBezTo>
                    <a:pt x="104" y="1"/>
                    <a:pt x="11" y="82"/>
                    <a:pt x="5" y="186"/>
                  </a:cubicBezTo>
                  <a:cubicBezTo>
                    <a:pt x="0" y="287"/>
                    <a:pt x="81" y="372"/>
                    <a:pt x="192" y="372"/>
                  </a:cubicBezTo>
                  <a:cubicBezTo>
                    <a:pt x="196" y="372"/>
                    <a:pt x="199" y="372"/>
                    <a:pt x="203" y="372"/>
                  </a:cubicBezTo>
                  <a:cubicBezTo>
                    <a:pt x="318" y="372"/>
                    <a:pt x="416" y="284"/>
                    <a:pt x="411" y="175"/>
                  </a:cubicBezTo>
                  <a:cubicBezTo>
                    <a:pt x="411" y="79"/>
                    <a:pt x="329" y="1"/>
                    <a:pt x="2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614387" y="3849432"/>
              <a:ext cx="32245" cy="21207"/>
            </a:xfrm>
            <a:custGeom>
              <a:avLst/>
              <a:gdLst/>
              <a:ahLst/>
              <a:cxnLst/>
              <a:rect l="l" t="t" r="r" b="b"/>
              <a:pathLst>
                <a:path w="371" h="244" extrusionOk="0">
                  <a:moveTo>
                    <a:pt x="212" y="0"/>
                  </a:moveTo>
                  <a:cubicBezTo>
                    <a:pt x="207" y="0"/>
                    <a:pt x="202" y="0"/>
                    <a:pt x="197" y="0"/>
                  </a:cubicBezTo>
                  <a:cubicBezTo>
                    <a:pt x="104" y="0"/>
                    <a:pt x="16" y="59"/>
                    <a:pt x="11" y="123"/>
                  </a:cubicBezTo>
                  <a:cubicBezTo>
                    <a:pt x="0" y="189"/>
                    <a:pt x="68" y="244"/>
                    <a:pt x="165" y="244"/>
                  </a:cubicBezTo>
                  <a:cubicBezTo>
                    <a:pt x="169" y="244"/>
                    <a:pt x="174" y="244"/>
                    <a:pt x="179" y="243"/>
                  </a:cubicBezTo>
                  <a:cubicBezTo>
                    <a:pt x="288" y="243"/>
                    <a:pt x="370" y="180"/>
                    <a:pt x="370" y="105"/>
                  </a:cubicBezTo>
                  <a:cubicBezTo>
                    <a:pt x="364" y="44"/>
                    <a:pt x="296" y="0"/>
                    <a:pt x="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618733" y="3833266"/>
              <a:ext cx="26770" cy="10256"/>
            </a:xfrm>
            <a:custGeom>
              <a:avLst/>
              <a:gdLst/>
              <a:ahLst/>
              <a:cxnLst/>
              <a:rect l="l" t="t" r="r" b="b"/>
              <a:pathLst>
                <a:path w="308" h="118" extrusionOk="0">
                  <a:moveTo>
                    <a:pt x="186" y="1"/>
                  </a:moveTo>
                  <a:cubicBezTo>
                    <a:pt x="179" y="1"/>
                    <a:pt x="171" y="1"/>
                    <a:pt x="163" y="2"/>
                  </a:cubicBezTo>
                  <a:cubicBezTo>
                    <a:pt x="88" y="2"/>
                    <a:pt x="19" y="31"/>
                    <a:pt x="13" y="60"/>
                  </a:cubicBezTo>
                  <a:cubicBezTo>
                    <a:pt x="1" y="95"/>
                    <a:pt x="65" y="117"/>
                    <a:pt x="152" y="117"/>
                  </a:cubicBezTo>
                  <a:cubicBezTo>
                    <a:pt x="238" y="111"/>
                    <a:pt x="308" y="82"/>
                    <a:pt x="308" y="48"/>
                  </a:cubicBezTo>
                  <a:cubicBezTo>
                    <a:pt x="303" y="21"/>
                    <a:pt x="251" y="1"/>
                    <a:pt x="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623166" y="3828312"/>
              <a:ext cx="21381" cy="2781"/>
            </a:xfrm>
            <a:custGeom>
              <a:avLst/>
              <a:gdLst/>
              <a:ahLst/>
              <a:cxnLst/>
              <a:rect l="l" t="t" r="r" b="b"/>
              <a:pathLst>
                <a:path w="246" h="32" extrusionOk="0">
                  <a:moveTo>
                    <a:pt x="130" y="0"/>
                  </a:moveTo>
                  <a:cubicBezTo>
                    <a:pt x="72" y="6"/>
                    <a:pt x="14" y="13"/>
                    <a:pt x="8" y="19"/>
                  </a:cubicBezTo>
                  <a:cubicBezTo>
                    <a:pt x="0" y="27"/>
                    <a:pt x="26" y="32"/>
                    <a:pt x="67" y="32"/>
                  </a:cubicBezTo>
                  <a:cubicBezTo>
                    <a:pt x="82" y="32"/>
                    <a:pt x="99" y="31"/>
                    <a:pt x="118" y="30"/>
                  </a:cubicBezTo>
                  <a:cubicBezTo>
                    <a:pt x="187" y="24"/>
                    <a:pt x="246" y="19"/>
                    <a:pt x="246" y="6"/>
                  </a:cubicBezTo>
                  <a:cubicBezTo>
                    <a:pt x="246" y="0"/>
                    <a:pt x="193" y="0"/>
                    <a:pt x="1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659670" y="4042384"/>
              <a:ext cx="24684" cy="10169"/>
            </a:xfrm>
            <a:custGeom>
              <a:avLst/>
              <a:gdLst/>
              <a:ahLst/>
              <a:cxnLst/>
              <a:rect l="l" t="t" r="r" b="b"/>
              <a:pathLst>
                <a:path w="284" h="117" extrusionOk="0">
                  <a:moveTo>
                    <a:pt x="224" y="1"/>
                  </a:moveTo>
                  <a:cubicBezTo>
                    <a:pt x="208" y="1"/>
                    <a:pt x="189" y="3"/>
                    <a:pt x="167" y="8"/>
                  </a:cubicBezTo>
                  <a:cubicBezTo>
                    <a:pt x="92" y="20"/>
                    <a:pt x="16" y="60"/>
                    <a:pt x="5" y="90"/>
                  </a:cubicBezTo>
                  <a:cubicBezTo>
                    <a:pt x="1" y="106"/>
                    <a:pt x="24" y="117"/>
                    <a:pt x="64" y="117"/>
                  </a:cubicBezTo>
                  <a:cubicBezTo>
                    <a:pt x="78" y="117"/>
                    <a:pt x="96" y="115"/>
                    <a:pt x="115" y="112"/>
                  </a:cubicBezTo>
                  <a:cubicBezTo>
                    <a:pt x="184" y="95"/>
                    <a:pt x="253" y="66"/>
                    <a:pt x="271" y="37"/>
                  </a:cubicBezTo>
                  <a:cubicBezTo>
                    <a:pt x="284" y="16"/>
                    <a:pt x="266" y="1"/>
                    <a:pt x="2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663668" y="4018048"/>
              <a:ext cx="29899" cy="19990"/>
            </a:xfrm>
            <a:custGeom>
              <a:avLst/>
              <a:gdLst/>
              <a:ahLst/>
              <a:cxnLst/>
              <a:rect l="l" t="t" r="r" b="b"/>
              <a:pathLst>
                <a:path w="344" h="230" extrusionOk="0">
                  <a:moveTo>
                    <a:pt x="233" y="1"/>
                  </a:moveTo>
                  <a:cubicBezTo>
                    <a:pt x="222" y="1"/>
                    <a:pt x="209" y="2"/>
                    <a:pt x="196" y="4"/>
                  </a:cubicBezTo>
                  <a:cubicBezTo>
                    <a:pt x="103" y="17"/>
                    <a:pt x="17" y="79"/>
                    <a:pt x="5" y="149"/>
                  </a:cubicBezTo>
                  <a:cubicBezTo>
                    <a:pt x="0" y="197"/>
                    <a:pt x="43" y="229"/>
                    <a:pt x="104" y="229"/>
                  </a:cubicBezTo>
                  <a:cubicBezTo>
                    <a:pt x="117" y="229"/>
                    <a:pt x="130" y="228"/>
                    <a:pt x="143" y="225"/>
                  </a:cubicBezTo>
                  <a:cubicBezTo>
                    <a:pt x="225" y="213"/>
                    <a:pt x="306" y="149"/>
                    <a:pt x="324" y="97"/>
                  </a:cubicBezTo>
                  <a:cubicBezTo>
                    <a:pt x="343" y="42"/>
                    <a:pt x="304" y="1"/>
                    <a:pt x="2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667666" y="3978154"/>
              <a:ext cx="32593" cy="30420"/>
            </a:xfrm>
            <a:custGeom>
              <a:avLst/>
              <a:gdLst/>
              <a:ahLst/>
              <a:cxnLst/>
              <a:rect l="l" t="t" r="r" b="b"/>
              <a:pathLst>
                <a:path w="375" h="350" extrusionOk="0">
                  <a:moveTo>
                    <a:pt x="219" y="1"/>
                  </a:moveTo>
                  <a:cubicBezTo>
                    <a:pt x="215" y="1"/>
                    <a:pt x="212" y="1"/>
                    <a:pt x="209" y="1"/>
                  </a:cubicBezTo>
                  <a:cubicBezTo>
                    <a:pt x="104" y="7"/>
                    <a:pt x="11" y="100"/>
                    <a:pt x="6" y="198"/>
                  </a:cubicBezTo>
                  <a:cubicBezTo>
                    <a:pt x="1" y="288"/>
                    <a:pt x="64" y="349"/>
                    <a:pt x="152" y="349"/>
                  </a:cubicBezTo>
                  <a:cubicBezTo>
                    <a:pt x="159" y="349"/>
                    <a:pt x="166" y="349"/>
                    <a:pt x="174" y="348"/>
                  </a:cubicBezTo>
                  <a:cubicBezTo>
                    <a:pt x="266" y="337"/>
                    <a:pt x="347" y="255"/>
                    <a:pt x="364" y="163"/>
                  </a:cubicBezTo>
                  <a:cubicBezTo>
                    <a:pt x="375" y="74"/>
                    <a:pt x="311" y="1"/>
                    <a:pt x="2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669578" y="3928960"/>
              <a:ext cx="32767" cy="35722"/>
            </a:xfrm>
            <a:custGeom>
              <a:avLst/>
              <a:gdLst/>
              <a:ahLst/>
              <a:cxnLst/>
              <a:rect l="l" t="t" r="r" b="b"/>
              <a:pathLst>
                <a:path w="377" h="411" extrusionOk="0">
                  <a:moveTo>
                    <a:pt x="198" y="0"/>
                  </a:moveTo>
                  <a:cubicBezTo>
                    <a:pt x="88" y="0"/>
                    <a:pt x="1" y="92"/>
                    <a:pt x="1" y="209"/>
                  </a:cubicBezTo>
                  <a:cubicBezTo>
                    <a:pt x="1" y="320"/>
                    <a:pt x="82" y="410"/>
                    <a:pt x="181" y="410"/>
                  </a:cubicBezTo>
                  <a:cubicBezTo>
                    <a:pt x="185" y="410"/>
                    <a:pt x="188" y="410"/>
                    <a:pt x="192" y="410"/>
                  </a:cubicBezTo>
                  <a:cubicBezTo>
                    <a:pt x="296" y="405"/>
                    <a:pt x="377" y="313"/>
                    <a:pt x="377" y="209"/>
                  </a:cubicBezTo>
                  <a:cubicBezTo>
                    <a:pt x="377" y="98"/>
                    <a:pt x="296" y="6"/>
                    <a:pt x="1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667666" y="3883590"/>
              <a:ext cx="33202" cy="31811"/>
            </a:xfrm>
            <a:custGeom>
              <a:avLst/>
              <a:gdLst/>
              <a:ahLst/>
              <a:cxnLst/>
              <a:rect l="l" t="t" r="r" b="b"/>
              <a:pathLst>
                <a:path w="382" h="366" extrusionOk="0">
                  <a:moveTo>
                    <a:pt x="157" y="0"/>
                  </a:moveTo>
                  <a:cubicBezTo>
                    <a:pt x="69" y="0"/>
                    <a:pt x="1" y="67"/>
                    <a:pt x="6" y="163"/>
                  </a:cubicBezTo>
                  <a:cubicBezTo>
                    <a:pt x="11" y="267"/>
                    <a:pt x="104" y="360"/>
                    <a:pt x="214" y="366"/>
                  </a:cubicBezTo>
                  <a:cubicBezTo>
                    <a:pt x="217" y="366"/>
                    <a:pt x="221" y="366"/>
                    <a:pt x="224" y="366"/>
                  </a:cubicBezTo>
                  <a:cubicBezTo>
                    <a:pt x="317" y="366"/>
                    <a:pt x="382" y="287"/>
                    <a:pt x="370" y="192"/>
                  </a:cubicBezTo>
                  <a:cubicBezTo>
                    <a:pt x="359" y="99"/>
                    <a:pt x="271" y="13"/>
                    <a:pt x="179" y="2"/>
                  </a:cubicBezTo>
                  <a:cubicBezTo>
                    <a:pt x="172" y="1"/>
                    <a:pt x="164" y="0"/>
                    <a:pt x="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664189" y="3852127"/>
              <a:ext cx="30507" cy="21207"/>
            </a:xfrm>
            <a:custGeom>
              <a:avLst/>
              <a:gdLst/>
              <a:ahLst/>
              <a:cxnLst/>
              <a:rect l="l" t="t" r="r" b="b"/>
              <a:pathLst>
                <a:path w="351" h="244" extrusionOk="0">
                  <a:moveTo>
                    <a:pt x="112" y="0"/>
                  </a:moveTo>
                  <a:cubicBezTo>
                    <a:pt x="45" y="0"/>
                    <a:pt x="1" y="38"/>
                    <a:pt x="11" y="92"/>
                  </a:cubicBezTo>
                  <a:cubicBezTo>
                    <a:pt x="17" y="161"/>
                    <a:pt x="103" y="231"/>
                    <a:pt x="201" y="242"/>
                  </a:cubicBezTo>
                  <a:cubicBezTo>
                    <a:pt x="211" y="243"/>
                    <a:pt x="220" y="243"/>
                    <a:pt x="228" y="243"/>
                  </a:cubicBezTo>
                  <a:cubicBezTo>
                    <a:pt x="305" y="243"/>
                    <a:pt x="350" y="200"/>
                    <a:pt x="329" y="137"/>
                  </a:cubicBezTo>
                  <a:cubicBezTo>
                    <a:pt x="311" y="79"/>
                    <a:pt x="236" y="17"/>
                    <a:pt x="150" y="4"/>
                  </a:cubicBezTo>
                  <a:cubicBezTo>
                    <a:pt x="137" y="2"/>
                    <a:pt x="124" y="0"/>
                    <a:pt x="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660191" y="3835526"/>
              <a:ext cx="25727" cy="11299"/>
            </a:xfrm>
            <a:custGeom>
              <a:avLst/>
              <a:gdLst/>
              <a:ahLst/>
              <a:cxnLst/>
              <a:rect l="l" t="t" r="r" b="b"/>
              <a:pathLst>
                <a:path w="296" h="130" extrusionOk="0">
                  <a:moveTo>
                    <a:pt x="71" y="0"/>
                  </a:moveTo>
                  <a:cubicBezTo>
                    <a:pt x="28" y="0"/>
                    <a:pt x="0" y="13"/>
                    <a:pt x="4" y="34"/>
                  </a:cubicBezTo>
                  <a:cubicBezTo>
                    <a:pt x="17" y="69"/>
                    <a:pt x="92" y="109"/>
                    <a:pt x="172" y="126"/>
                  </a:cubicBezTo>
                  <a:cubicBezTo>
                    <a:pt x="190" y="128"/>
                    <a:pt x="205" y="130"/>
                    <a:pt x="219" y="130"/>
                  </a:cubicBezTo>
                  <a:cubicBezTo>
                    <a:pt x="270" y="130"/>
                    <a:pt x="295" y="113"/>
                    <a:pt x="277" y="85"/>
                  </a:cubicBezTo>
                  <a:cubicBezTo>
                    <a:pt x="260" y="56"/>
                    <a:pt x="190" y="22"/>
                    <a:pt x="121" y="5"/>
                  </a:cubicBezTo>
                  <a:cubicBezTo>
                    <a:pt x="103" y="2"/>
                    <a:pt x="86" y="0"/>
                    <a:pt x="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656454" y="3829703"/>
              <a:ext cx="20425" cy="4954"/>
            </a:xfrm>
            <a:custGeom>
              <a:avLst/>
              <a:gdLst/>
              <a:ahLst/>
              <a:cxnLst/>
              <a:rect l="l" t="t" r="r" b="b"/>
              <a:pathLst>
                <a:path w="235" h="57" extrusionOk="0">
                  <a:moveTo>
                    <a:pt x="6" y="0"/>
                  </a:moveTo>
                  <a:cubicBezTo>
                    <a:pt x="2" y="0"/>
                    <a:pt x="0" y="1"/>
                    <a:pt x="2" y="3"/>
                  </a:cubicBezTo>
                  <a:cubicBezTo>
                    <a:pt x="13" y="14"/>
                    <a:pt x="77" y="32"/>
                    <a:pt x="146" y="43"/>
                  </a:cubicBezTo>
                  <a:cubicBezTo>
                    <a:pt x="181" y="52"/>
                    <a:pt x="207" y="56"/>
                    <a:pt x="221" y="56"/>
                  </a:cubicBezTo>
                  <a:cubicBezTo>
                    <a:pt x="232" y="56"/>
                    <a:pt x="235" y="53"/>
                    <a:pt x="226" y="48"/>
                  </a:cubicBezTo>
                  <a:cubicBezTo>
                    <a:pt x="210" y="43"/>
                    <a:pt x="152" y="25"/>
                    <a:pt x="95" y="14"/>
                  </a:cubicBezTo>
                  <a:cubicBezTo>
                    <a:pt x="52" y="6"/>
                    <a:pt x="19" y="0"/>
                    <a:pt x="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694262" y="4030563"/>
              <a:ext cx="18947" cy="12603"/>
            </a:xfrm>
            <a:custGeom>
              <a:avLst/>
              <a:gdLst/>
              <a:ahLst/>
              <a:cxnLst/>
              <a:rect l="l" t="t" r="r" b="b"/>
              <a:pathLst>
                <a:path w="218" h="145" extrusionOk="0">
                  <a:moveTo>
                    <a:pt x="205" y="0"/>
                  </a:moveTo>
                  <a:cubicBezTo>
                    <a:pt x="196" y="0"/>
                    <a:pt x="180" y="5"/>
                    <a:pt x="157" y="17"/>
                  </a:cubicBezTo>
                  <a:cubicBezTo>
                    <a:pt x="104" y="46"/>
                    <a:pt x="34" y="92"/>
                    <a:pt x="12" y="127"/>
                  </a:cubicBezTo>
                  <a:cubicBezTo>
                    <a:pt x="0" y="139"/>
                    <a:pt x="0" y="145"/>
                    <a:pt x="10" y="145"/>
                  </a:cubicBezTo>
                  <a:cubicBezTo>
                    <a:pt x="19" y="145"/>
                    <a:pt x="38" y="139"/>
                    <a:pt x="64" y="127"/>
                  </a:cubicBezTo>
                  <a:cubicBezTo>
                    <a:pt x="111" y="98"/>
                    <a:pt x="168" y="58"/>
                    <a:pt x="197" y="28"/>
                  </a:cubicBezTo>
                  <a:cubicBezTo>
                    <a:pt x="214" y="11"/>
                    <a:pt x="217" y="0"/>
                    <a:pt x="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704431" y="4008139"/>
              <a:ext cx="21120" cy="19556"/>
            </a:xfrm>
            <a:custGeom>
              <a:avLst/>
              <a:gdLst/>
              <a:ahLst/>
              <a:cxnLst/>
              <a:rect l="l" t="t" r="r" b="b"/>
              <a:pathLst>
                <a:path w="243" h="225" extrusionOk="0">
                  <a:moveTo>
                    <a:pt x="207" y="0"/>
                  </a:moveTo>
                  <a:cubicBezTo>
                    <a:pt x="198" y="0"/>
                    <a:pt x="186" y="3"/>
                    <a:pt x="173" y="9"/>
                  </a:cubicBezTo>
                  <a:cubicBezTo>
                    <a:pt x="109" y="32"/>
                    <a:pt x="40" y="102"/>
                    <a:pt x="16" y="166"/>
                  </a:cubicBezTo>
                  <a:cubicBezTo>
                    <a:pt x="0" y="202"/>
                    <a:pt x="10" y="224"/>
                    <a:pt x="37" y="224"/>
                  </a:cubicBezTo>
                  <a:cubicBezTo>
                    <a:pt x="48" y="224"/>
                    <a:pt x="63" y="220"/>
                    <a:pt x="80" y="211"/>
                  </a:cubicBezTo>
                  <a:cubicBezTo>
                    <a:pt x="133" y="188"/>
                    <a:pt x="195" y="124"/>
                    <a:pt x="224" y="73"/>
                  </a:cubicBezTo>
                  <a:cubicBezTo>
                    <a:pt x="242" y="28"/>
                    <a:pt x="236" y="0"/>
                    <a:pt x="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713557" y="3973026"/>
              <a:ext cx="21381" cy="27378"/>
            </a:xfrm>
            <a:custGeom>
              <a:avLst/>
              <a:gdLst/>
              <a:ahLst/>
              <a:cxnLst/>
              <a:rect l="l" t="t" r="r" b="b"/>
              <a:pathLst>
                <a:path w="246" h="315" extrusionOk="0">
                  <a:moveTo>
                    <a:pt x="173" y="0"/>
                  </a:moveTo>
                  <a:cubicBezTo>
                    <a:pt x="169" y="0"/>
                    <a:pt x="164" y="1"/>
                    <a:pt x="160" y="2"/>
                  </a:cubicBezTo>
                  <a:cubicBezTo>
                    <a:pt x="90" y="14"/>
                    <a:pt x="28" y="100"/>
                    <a:pt x="10" y="193"/>
                  </a:cubicBezTo>
                  <a:cubicBezTo>
                    <a:pt x="0" y="265"/>
                    <a:pt x="27" y="314"/>
                    <a:pt x="70" y="314"/>
                  </a:cubicBezTo>
                  <a:cubicBezTo>
                    <a:pt x="79" y="314"/>
                    <a:pt x="88" y="312"/>
                    <a:pt x="97" y="309"/>
                  </a:cubicBezTo>
                  <a:cubicBezTo>
                    <a:pt x="154" y="285"/>
                    <a:pt x="212" y="210"/>
                    <a:pt x="229" y="129"/>
                  </a:cubicBezTo>
                  <a:cubicBezTo>
                    <a:pt x="246" y="55"/>
                    <a:pt x="222" y="0"/>
                    <a:pt x="1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718337" y="3930872"/>
              <a:ext cx="19730" cy="30768"/>
            </a:xfrm>
            <a:custGeom>
              <a:avLst/>
              <a:gdLst/>
              <a:ahLst/>
              <a:cxnLst/>
              <a:rect l="l" t="t" r="r" b="b"/>
              <a:pathLst>
                <a:path w="227" h="354" extrusionOk="0">
                  <a:moveTo>
                    <a:pt x="116" y="0"/>
                  </a:moveTo>
                  <a:cubicBezTo>
                    <a:pt x="50" y="0"/>
                    <a:pt x="0" y="79"/>
                    <a:pt x="0" y="180"/>
                  </a:cubicBezTo>
                  <a:cubicBezTo>
                    <a:pt x="0" y="280"/>
                    <a:pt x="49" y="354"/>
                    <a:pt x="109" y="354"/>
                  </a:cubicBezTo>
                  <a:cubicBezTo>
                    <a:pt x="112" y="354"/>
                    <a:pt x="114" y="354"/>
                    <a:pt x="117" y="353"/>
                  </a:cubicBezTo>
                  <a:cubicBezTo>
                    <a:pt x="174" y="348"/>
                    <a:pt x="227" y="267"/>
                    <a:pt x="227" y="174"/>
                  </a:cubicBezTo>
                  <a:cubicBezTo>
                    <a:pt x="227" y="88"/>
                    <a:pt x="181" y="6"/>
                    <a:pt x="123" y="1"/>
                  </a:cubicBezTo>
                  <a:cubicBezTo>
                    <a:pt x="120" y="1"/>
                    <a:pt x="118" y="0"/>
                    <a:pt x="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714513" y="3891412"/>
              <a:ext cx="21468" cy="27987"/>
            </a:xfrm>
            <a:custGeom>
              <a:avLst/>
              <a:gdLst/>
              <a:ahLst/>
              <a:cxnLst/>
              <a:rect l="l" t="t" r="r" b="b"/>
              <a:pathLst>
                <a:path w="247" h="322" extrusionOk="0">
                  <a:moveTo>
                    <a:pt x="80" y="0"/>
                  </a:moveTo>
                  <a:cubicBezTo>
                    <a:pt x="30" y="0"/>
                    <a:pt x="0" y="50"/>
                    <a:pt x="10" y="131"/>
                  </a:cubicBezTo>
                  <a:cubicBezTo>
                    <a:pt x="22" y="224"/>
                    <a:pt x="92" y="310"/>
                    <a:pt x="156" y="321"/>
                  </a:cubicBezTo>
                  <a:cubicBezTo>
                    <a:pt x="158" y="322"/>
                    <a:pt x="161" y="322"/>
                    <a:pt x="164" y="322"/>
                  </a:cubicBezTo>
                  <a:cubicBezTo>
                    <a:pt x="216" y="322"/>
                    <a:pt x="246" y="260"/>
                    <a:pt x="231" y="183"/>
                  </a:cubicBezTo>
                  <a:cubicBezTo>
                    <a:pt x="218" y="102"/>
                    <a:pt x="161" y="21"/>
                    <a:pt x="103" y="3"/>
                  </a:cubicBezTo>
                  <a:cubicBezTo>
                    <a:pt x="95" y="1"/>
                    <a:pt x="87" y="0"/>
                    <a:pt x="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705822" y="3862035"/>
              <a:ext cx="21729" cy="20860"/>
            </a:xfrm>
            <a:custGeom>
              <a:avLst/>
              <a:gdLst/>
              <a:ahLst/>
              <a:cxnLst/>
              <a:rect l="l" t="t" r="r" b="b"/>
              <a:pathLst>
                <a:path w="250" h="240" extrusionOk="0">
                  <a:moveTo>
                    <a:pt x="44" y="1"/>
                  </a:moveTo>
                  <a:cubicBezTo>
                    <a:pt x="12" y="1"/>
                    <a:pt x="1" y="28"/>
                    <a:pt x="18" y="69"/>
                  </a:cubicBezTo>
                  <a:cubicBezTo>
                    <a:pt x="40" y="139"/>
                    <a:pt x="110" y="208"/>
                    <a:pt x="174" y="232"/>
                  </a:cubicBezTo>
                  <a:cubicBezTo>
                    <a:pt x="186" y="237"/>
                    <a:pt x="197" y="239"/>
                    <a:pt x="206" y="239"/>
                  </a:cubicBezTo>
                  <a:cubicBezTo>
                    <a:pt x="240" y="239"/>
                    <a:pt x="249" y="208"/>
                    <a:pt x="226" y="162"/>
                  </a:cubicBezTo>
                  <a:cubicBezTo>
                    <a:pt x="203" y="104"/>
                    <a:pt x="139" y="35"/>
                    <a:pt x="88" y="12"/>
                  </a:cubicBezTo>
                  <a:cubicBezTo>
                    <a:pt x="70" y="5"/>
                    <a:pt x="56" y="1"/>
                    <a:pt x="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695740" y="3845000"/>
              <a:ext cx="19295" cy="13559"/>
            </a:xfrm>
            <a:custGeom>
              <a:avLst/>
              <a:gdLst/>
              <a:ahLst/>
              <a:cxnLst/>
              <a:rect l="l" t="t" r="r" b="b"/>
              <a:pathLst>
                <a:path w="222" h="156" extrusionOk="0">
                  <a:moveTo>
                    <a:pt x="12" y="1"/>
                  </a:moveTo>
                  <a:cubicBezTo>
                    <a:pt x="1" y="1"/>
                    <a:pt x="0" y="8"/>
                    <a:pt x="12" y="22"/>
                  </a:cubicBezTo>
                  <a:cubicBezTo>
                    <a:pt x="36" y="64"/>
                    <a:pt x="105" y="115"/>
                    <a:pt x="163" y="139"/>
                  </a:cubicBezTo>
                  <a:cubicBezTo>
                    <a:pt x="183" y="150"/>
                    <a:pt x="198" y="155"/>
                    <a:pt x="207" y="155"/>
                  </a:cubicBezTo>
                  <a:cubicBezTo>
                    <a:pt x="222" y="155"/>
                    <a:pt x="221" y="142"/>
                    <a:pt x="204" y="121"/>
                  </a:cubicBezTo>
                  <a:cubicBezTo>
                    <a:pt x="174" y="92"/>
                    <a:pt x="116" y="46"/>
                    <a:pt x="65" y="17"/>
                  </a:cubicBezTo>
                  <a:cubicBezTo>
                    <a:pt x="40" y="6"/>
                    <a:pt x="22" y="1"/>
                    <a:pt x="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5"/>
            <p:cNvSpPr/>
            <p:nvPr/>
          </p:nvSpPr>
          <p:spPr>
            <a:xfrm>
              <a:off x="729463" y="3995537"/>
              <a:ext cx="12777" cy="18252"/>
            </a:xfrm>
            <a:custGeom>
              <a:avLst/>
              <a:gdLst/>
              <a:ahLst/>
              <a:cxnLst/>
              <a:rect l="l" t="t" r="r" b="b"/>
              <a:pathLst>
                <a:path w="147" h="210" extrusionOk="0">
                  <a:moveTo>
                    <a:pt x="139" y="1"/>
                  </a:moveTo>
                  <a:cubicBezTo>
                    <a:pt x="137" y="1"/>
                    <a:pt x="133" y="3"/>
                    <a:pt x="128" y="9"/>
                  </a:cubicBezTo>
                  <a:cubicBezTo>
                    <a:pt x="99" y="38"/>
                    <a:pt x="53" y="102"/>
                    <a:pt x="24" y="159"/>
                  </a:cubicBezTo>
                  <a:cubicBezTo>
                    <a:pt x="5" y="193"/>
                    <a:pt x="1" y="210"/>
                    <a:pt x="8" y="210"/>
                  </a:cubicBezTo>
                  <a:cubicBezTo>
                    <a:pt x="11" y="210"/>
                    <a:pt x="19" y="204"/>
                    <a:pt x="29" y="194"/>
                  </a:cubicBezTo>
                  <a:cubicBezTo>
                    <a:pt x="59" y="165"/>
                    <a:pt x="93" y="108"/>
                    <a:pt x="122" y="61"/>
                  </a:cubicBezTo>
                  <a:cubicBezTo>
                    <a:pt x="139" y="26"/>
                    <a:pt x="146" y="1"/>
                    <a:pt x="1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5"/>
            <p:cNvSpPr/>
            <p:nvPr/>
          </p:nvSpPr>
          <p:spPr>
            <a:xfrm>
              <a:off x="740327" y="3966942"/>
              <a:ext cx="10169" cy="22511"/>
            </a:xfrm>
            <a:custGeom>
              <a:avLst/>
              <a:gdLst/>
              <a:ahLst/>
              <a:cxnLst/>
              <a:rect l="l" t="t" r="r" b="b"/>
              <a:pathLst>
                <a:path w="117" h="259" extrusionOk="0">
                  <a:moveTo>
                    <a:pt x="100" y="1"/>
                  </a:moveTo>
                  <a:cubicBezTo>
                    <a:pt x="98" y="1"/>
                    <a:pt x="96" y="1"/>
                    <a:pt x="95" y="2"/>
                  </a:cubicBezTo>
                  <a:cubicBezTo>
                    <a:pt x="67" y="15"/>
                    <a:pt x="32" y="90"/>
                    <a:pt x="14" y="165"/>
                  </a:cubicBezTo>
                  <a:cubicBezTo>
                    <a:pt x="1" y="224"/>
                    <a:pt x="5" y="258"/>
                    <a:pt x="19" y="258"/>
                  </a:cubicBezTo>
                  <a:cubicBezTo>
                    <a:pt x="23" y="258"/>
                    <a:pt x="27" y="256"/>
                    <a:pt x="32" y="251"/>
                  </a:cubicBezTo>
                  <a:cubicBezTo>
                    <a:pt x="54" y="234"/>
                    <a:pt x="89" y="165"/>
                    <a:pt x="102" y="106"/>
                  </a:cubicBezTo>
                  <a:cubicBezTo>
                    <a:pt x="117" y="44"/>
                    <a:pt x="114" y="1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5"/>
            <p:cNvSpPr/>
            <p:nvPr/>
          </p:nvSpPr>
          <p:spPr>
            <a:xfrm>
              <a:off x="745455" y="3933392"/>
              <a:ext cx="7735" cy="24771"/>
            </a:xfrm>
            <a:custGeom>
              <a:avLst/>
              <a:gdLst/>
              <a:ahLst/>
              <a:cxnLst/>
              <a:rect l="l" t="t" r="r" b="b"/>
              <a:pathLst>
                <a:path w="89" h="285" extrusionOk="0">
                  <a:moveTo>
                    <a:pt x="50" y="1"/>
                  </a:moveTo>
                  <a:cubicBezTo>
                    <a:pt x="23" y="1"/>
                    <a:pt x="1" y="63"/>
                    <a:pt x="1" y="145"/>
                  </a:cubicBezTo>
                  <a:cubicBezTo>
                    <a:pt x="1" y="224"/>
                    <a:pt x="17" y="284"/>
                    <a:pt x="45" y="284"/>
                  </a:cubicBezTo>
                  <a:cubicBezTo>
                    <a:pt x="46" y="284"/>
                    <a:pt x="47" y="284"/>
                    <a:pt x="48" y="284"/>
                  </a:cubicBezTo>
                  <a:cubicBezTo>
                    <a:pt x="70" y="279"/>
                    <a:pt x="88" y="209"/>
                    <a:pt x="88" y="140"/>
                  </a:cubicBezTo>
                  <a:cubicBezTo>
                    <a:pt x="88" y="70"/>
                    <a:pt x="70" y="6"/>
                    <a:pt x="54" y="1"/>
                  </a:cubicBezTo>
                  <a:cubicBezTo>
                    <a:pt x="52" y="1"/>
                    <a:pt x="51" y="1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5"/>
            <p:cNvSpPr/>
            <p:nvPr/>
          </p:nvSpPr>
          <p:spPr>
            <a:xfrm>
              <a:off x="741283" y="3901234"/>
              <a:ext cx="10169" cy="22859"/>
            </a:xfrm>
            <a:custGeom>
              <a:avLst/>
              <a:gdLst/>
              <a:ahLst/>
              <a:cxnLst/>
              <a:rect l="l" t="t" r="r" b="b"/>
              <a:pathLst>
                <a:path w="117" h="263" extrusionOk="0">
                  <a:moveTo>
                    <a:pt x="24" y="1"/>
                  </a:moveTo>
                  <a:cubicBezTo>
                    <a:pt x="6" y="1"/>
                    <a:pt x="0" y="43"/>
                    <a:pt x="14" y="104"/>
                  </a:cubicBezTo>
                  <a:cubicBezTo>
                    <a:pt x="32" y="181"/>
                    <a:pt x="61" y="256"/>
                    <a:pt x="91" y="261"/>
                  </a:cubicBezTo>
                  <a:cubicBezTo>
                    <a:pt x="93" y="262"/>
                    <a:pt x="95" y="263"/>
                    <a:pt x="97" y="263"/>
                  </a:cubicBezTo>
                  <a:cubicBezTo>
                    <a:pt x="114" y="263"/>
                    <a:pt x="117" y="219"/>
                    <a:pt x="102" y="157"/>
                  </a:cubicBezTo>
                  <a:cubicBezTo>
                    <a:pt x="91" y="93"/>
                    <a:pt x="61" y="24"/>
                    <a:pt x="38" y="7"/>
                  </a:cubicBezTo>
                  <a:cubicBezTo>
                    <a:pt x="33" y="3"/>
                    <a:pt x="28" y="1"/>
                    <a:pt x="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5"/>
            <p:cNvSpPr/>
            <p:nvPr/>
          </p:nvSpPr>
          <p:spPr>
            <a:xfrm>
              <a:off x="731462" y="3875942"/>
              <a:ext cx="12342" cy="18600"/>
            </a:xfrm>
            <a:custGeom>
              <a:avLst/>
              <a:gdLst/>
              <a:ahLst/>
              <a:cxnLst/>
              <a:rect l="l" t="t" r="r" b="b"/>
              <a:pathLst>
                <a:path w="142" h="214" extrusionOk="0">
                  <a:moveTo>
                    <a:pt x="9" y="0"/>
                  </a:moveTo>
                  <a:cubicBezTo>
                    <a:pt x="0" y="0"/>
                    <a:pt x="2" y="19"/>
                    <a:pt x="17" y="55"/>
                  </a:cubicBezTo>
                  <a:cubicBezTo>
                    <a:pt x="47" y="112"/>
                    <a:pt x="92" y="181"/>
                    <a:pt x="122" y="205"/>
                  </a:cubicBezTo>
                  <a:cubicBezTo>
                    <a:pt x="127" y="211"/>
                    <a:pt x="131" y="213"/>
                    <a:pt x="134" y="213"/>
                  </a:cubicBezTo>
                  <a:cubicBezTo>
                    <a:pt x="142" y="213"/>
                    <a:pt x="134" y="187"/>
                    <a:pt x="116" y="147"/>
                  </a:cubicBezTo>
                  <a:cubicBezTo>
                    <a:pt x="92" y="101"/>
                    <a:pt x="52" y="37"/>
                    <a:pt x="30" y="13"/>
                  </a:cubicBezTo>
                  <a:cubicBezTo>
                    <a:pt x="21" y="4"/>
                    <a:pt x="14" y="0"/>
                    <a:pt x="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536337" y="3830398"/>
              <a:ext cx="179653" cy="130720"/>
            </a:xfrm>
            <a:custGeom>
              <a:avLst/>
              <a:gdLst/>
              <a:ahLst/>
              <a:cxnLst/>
              <a:rect l="l" t="t" r="r" b="b"/>
              <a:pathLst>
                <a:path w="2067" h="1504" extrusionOk="0">
                  <a:moveTo>
                    <a:pt x="487" y="179"/>
                  </a:moveTo>
                  <a:lnTo>
                    <a:pt x="487" y="179"/>
                  </a:lnTo>
                  <a:cubicBezTo>
                    <a:pt x="463" y="197"/>
                    <a:pt x="435" y="208"/>
                    <a:pt x="417" y="225"/>
                  </a:cubicBezTo>
                  <a:cubicBezTo>
                    <a:pt x="423" y="225"/>
                    <a:pt x="423" y="225"/>
                    <a:pt x="423" y="238"/>
                  </a:cubicBezTo>
                  <a:cubicBezTo>
                    <a:pt x="428" y="232"/>
                    <a:pt x="428" y="232"/>
                    <a:pt x="435" y="232"/>
                  </a:cubicBezTo>
                  <a:lnTo>
                    <a:pt x="487" y="179"/>
                  </a:lnTo>
                  <a:close/>
                  <a:moveTo>
                    <a:pt x="1597" y="243"/>
                  </a:moveTo>
                  <a:cubicBezTo>
                    <a:pt x="1608" y="243"/>
                    <a:pt x="1621" y="249"/>
                    <a:pt x="1632" y="249"/>
                  </a:cubicBezTo>
                  <a:cubicBezTo>
                    <a:pt x="1720" y="267"/>
                    <a:pt x="1800" y="329"/>
                    <a:pt x="1817" y="393"/>
                  </a:cubicBezTo>
                  <a:cubicBezTo>
                    <a:pt x="1835" y="451"/>
                    <a:pt x="1795" y="497"/>
                    <a:pt x="1713" y="497"/>
                  </a:cubicBezTo>
                  <a:lnTo>
                    <a:pt x="1685" y="497"/>
                  </a:lnTo>
                  <a:cubicBezTo>
                    <a:pt x="1678" y="492"/>
                    <a:pt x="1667" y="492"/>
                    <a:pt x="1656" y="492"/>
                  </a:cubicBezTo>
                  <a:cubicBezTo>
                    <a:pt x="1568" y="468"/>
                    <a:pt x="1488" y="406"/>
                    <a:pt x="1482" y="342"/>
                  </a:cubicBezTo>
                  <a:cubicBezTo>
                    <a:pt x="1477" y="294"/>
                    <a:pt x="1499" y="267"/>
                    <a:pt x="1546" y="254"/>
                  </a:cubicBezTo>
                  <a:cubicBezTo>
                    <a:pt x="1557" y="249"/>
                    <a:pt x="1574" y="243"/>
                    <a:pt x="1597" y="243"/>
                  </a:cubicBezTo>
                  <a:close/>
                  <a:moveTo>
                    <a:pt x="284" y="428"/>
                  </a:moveTo>
                  <a:cubicBezTo>
                    <a:pt x="302" y="428"/>
                    <a:pt x="307" y="451"/>
                    <a:pt x="289" y="492"/>
                  </a:cubicBezTo>
                  <a:cubicBezTo>
                    <a:pt x="267" y="555"/>
                    <a:pt x="203" y="625"/>
                    <a:pt x="158" y="649"/>
                  </a:cubicBezTo>
                  <a:cubicBezTo>
                    <a:pt x="151" y="654"/>
                    <a:pt x="139" y="660"/>
                    <a:pt x="134" y="660"/>
                  </a:cubicBezTo>
                  <a:cubicBezTo>
                    <a:pt x="123" y="660"/>
                    <a:pt x="116" y="665"/>
                    <a:pt x="110" y="665"/>
                  </a:cubicBezTo>
                  <a:cubicBezTo>
                    <a:pt x="88" y="665"/>
                    <a:pt x="88" y="636"/>
                    <a:pt x="105" y="590"/>
                  </a:cubicBezTo>
                  <a:cubicBezTo>
                    <a:pt x="134" y="532"/>
                    <a:pt x="185" y="468"/>
                    <a:pt x="227" y="440"/>
                  </a:cubicBezTo>
                  <a:cubicBezTo>
                    <a:pt x="244" y="428"/>
                    <a:pt x="255" y="428"/>
                    <a:pt x="262" y="428"/>
                  </a:cubicBezTo>
                  <a:close/>
                  <a:moveTo>
                    <a:pt x="1082" y="590"/>
                  </a:moveTo>
                  <a:cubicBezTo>
                    <a:pt x="1170" y="590"/>
                    <a:pt x="1245" y="642"/>
                    <a:pt x="1268" y="718"/>
                  </a:cubicBezTo>
                  <a:cubicBezTo>
                    <a:pt x="1274" y="735"/>
                    <a:pt x="1279" y="753"/>
                    <a:pt x="1279" y="775"/>
                  </a:cubicBezTo>
                  <a:cubicBezTo>
                    <a:pt x="1279" y="885"/>
                    <a:pt x="1181" y="978"/>
                    <a:pt x="1066" y="978"/>
                  </a:cubicBezTo>
                  <a:lnTo>
                    <a:pt x="1060" y="978"/>
                  </a:lnTo>
                  <a:cubicBezTo>
                    <a:pt x="943" y="978"/>
                    <a:pt x="857" y="891"/>
                    <a:pt x="863" y="780"/>
                  </a:cubicBezTo>
                  <a:cubicBezTo>
                    <a:pt x="863" y="740"/>
                    <a:pt x="880" y="700"/>
                    <a:pt x="909" y="671"/>
                  </a:cubicBezTo>
                  <a:cubicBezTo>
                    <a:pt x="949" y="625"/>
                    <a:pt x="1007" y="590"/>
                    <a:pt x="1077" y="590"/>
                  </a:cubicBezTo>
                  <a:close/>
                  <a:moveTo>
                    <a:pt x="1690" y="614"/>
                  </a:moveTo>
                  <a:cubicBezTo>
                    <a:pt x="1713" y="619"/>
                    <a:pt x="1731" y="625"/>
                    <a:pt x="1754" y="630"/>
                  </a:cubicBezTo>
                  <a:cubicBezTo>
                    <a:pt x="1829" y="660"/>
                    <a:pt x="1893" y="735"/>
                    <a:pt x="1899" y="815"/>
                  </a:cubicBezTo>
                  <a:cubicBezTo>
                    <a:pt x="1910" y="914"/>
                    <a:pt x="1846" y="989"/>
                    <a:pt x="1747" y="989"/>
                  </a:cubicBezTo>
                  <a:lnTo>
                    <a:pt x="1736" y="989"/>
                  </a:lnTo>
                  <a:cubicBezTo>
                    <a:pt x="1672" y="989"/>
                    <a:pt x="1615" y="954"/>
                    <a:pt x="1574" y="903"/>
                  </a:cubicBezTo>
                  <a:cubicBezTo>
                    <a:pt x="1539" y="868"/>
                    <a:pt x="1522" y="822"/>
                    <a:pt x="1517" y="775"/>
                  </a:cubicBezTo>
                  <a:cubicBezTo>
                    <a:pt x="1517" y="683"/>
                    <a:pt x="1581" y="614"/>
                    <a:pt x="1667" y="614"/>
                  </a:cubicBezTo>
                  <a:close/>
                  <a:moveTo>
                    <a:pt x="1175" y="0"/>
                  </a:moveTo>
                  <a:cubicBezTo>
                    <a:pt x="1395" y="75"/>
                    <a:pt x="1360" y="294"/>
                    <a:pt x="1186" y="462"/>
                  </a:cubicBezTo>
                  <a:cubicBezTo>
                    <a:pt x="1053" y="596"/>
                    <a:pt x="834" y="694"/>
                    <a:pt x="649" y="705"/>
                  </a:cubicBezTo>
                  <a:cubicBezTo>
                    <a:pt x="643" y="705"/>
                    <a:pt x="637" y="711"/>
                    <a:pt x="631" y="711"/>
                  </a:cubicBezTo>
                  <a:cubicBezTo>
                    <a:pt x="643" y="735"/>
                    <a:pt x="649" y="758"/>
                    <a:pt x="643" y="793"/>
                  </a:cubicBezTo>
                  <a:cubicBezTo>
                    <a:pt x="637" y="850"/>
                    <a:pt x="609" y="908"/>
                    <a:pt x="562" y="943"/>
                  </a:cubicBezTo>
                  <a:cubicBezTo>
                    <a:pt x="532" y="978"/>
                    <a:pt x="487" y="1001"/>
                    <a:pt x="441" y="1007"/>
                  </a:cubicBezTo>
                  <a:lnTo>
                    <a:pt x="428" y="1007"/>
                  </a:lnTo>
                  <a:cubicBezTo>
                    <a:pt x="348" y="1007"/>
                    <a:pt x="296" y="937"/>
                    <a:pt x="313" y="844"/>
                  </a:cubicBezTo>
                  <a:cubicBezTo>
                    <a:pt x="319" y="775"/>
                    <a:pt x="371" y="705"/>
                    <a:pt x="428" y="671"/>
                  </a:cubicBezTo>
                  <a:cubicBezTo>
                    <a:pt x="331" y="625"/>
                    <a:pt x="278" y="537"/>
                    <a:pt x="319" y="411"/>
                  </a:cubicBezTo>
                  <a:cubicBezTo>
                    <a:pt x="331" y="376"/>
                    <a:pt x="348" y="347"/>
                    <a:pt x="366" y="312"/>
                  </a:cubicBezTo>
                  <a:lnTo>
                    <a:pt x="366" y="312"/>
                  </a:lnTo>
                  <a:cubicBezTo>
                    <a:pt x="342" y="336"/>
                    <a:pt x="313" y="358"/>
                    <a:pt x="289" y="371"/>
                  </a:cubicBezTo>
                  <a:cubicBezTo>
                    <a:pt x="273" y="382"/>
                    <a:pt x="262" y="387"/>
                    <a:pt x="262" y="387"/>
                  </a:cubicBezTo>
                  <a:cubicBezTo>
                    <a:pt x="255" y="387"/>
                    <a:pt x="255" y="387"/>
                    <a:pt x="255" y="382"/>
                  </a:cubicBezTo>
                  <a:cubicBezTo>
                    <a:pt x="249" y="387"/>
                    <a:pt x="238" y="387"/>
                    <a:pt x="238" y="387"/>
                  </a:cubicBezTo>
                  <a:cubicBezTo>
                    <a:pt x="233" y="387"/>
                    <a:pt x="233" y="387"/>
                    <a:pt x="233" y="382"/>
                  </a:cubicBezTo>
                  <a:cubicBezTo>
                    <a:pt x="169" y="457"/>
                    <a:pt x="110" y="544"/>
                    <a:pt x="64" y="636"/>
                  </a:cubicBezTo>
                  <a:cubicBezTo>
                    <a:pt x="19" y="729"/>
                    <a:pt x="1" y="822"/>
                    <a:pt x="1" y="908"/>
                  </a:cubicBezTo>
                  <a:cubicBezTo>
                    <a:pt x="24" y="839"/>
                    <a:pt x="64" y="780"/>
                    <a:pt x="99" y="764"/>
                  </a:cubicBezTo>
                  <a:cubicBezTo>
                    <a:pt x="105" y="758"/>
                    <a:pt x="110" y="758"/>
                    <a:pt x="116" y="758"/>
                  </a:cubicBezTo>
                  <a:cubicBezTo>
                    <a:pt x="123" y="753"/>
                    <a:pt x="123" y="753"/>
                    <a:pt x="128" y="753"/>
                  </a:cubicBezTo>
                  <a:cubicBezTo>
                    <a:pt x="134" y="746"/>
                    <a:pt x="139" y="746"/>
                    <a:pt x="145" y="746"/>
                  </a:cubicBezTo>
                  <a:cubicBezTo>
                    <a:pt x="180" y="746"/>
                    <a:pt x="203" y="793"/>
                    <a:pt x="185" y="868"/>
                  </a:cubicBezTo>
                  <a:cubicBezTo>
                    <a:pt x="174" y="948"/>
                    <a:pt x="128" y="1023"/>
                    <a:pt x="81" y="1041"/>
                  </a:cubicBezTo>
                  <a:cubicBezTo>
                    <a:pt x="70" y="1053"/>
                    <a:pt x="59" y="1058"/>
                    <a:pt x="46" y="1058"/>
                  </a:cubicBezTo>
                  <a:cubicBezTo>
                    <a:pt x="41" y="1058"/>
                    <a:pt x="41" y="1065"/>
                    <a:pt x="35" y="1065"/>
                  </a:cubicBezTo>
                  <a:cubicBezTo>
                    <a:pt x="46" y="1105"/>
                    <a:pt x="70" y="1140"/>
                    <a:pt x="94" y="1180"/>
                  </a:cubicBezTo>
                  <a:cubicBezTo>
                    <a:pt x="110" y="1186"/>
                    <a:pt x="123" y="1204"/>
                    <a:pt x="128" y="1226"/>
                  </a:cubicBezTo>
                  <a:cubicBezTo>
                    <a:pt x="169" y="1273"/>
                    <a:pt x="220" y="1314"/>
                    <a:pt x="278" y="1354"/>
                  </a:cubicBezTo>
                  <a:cubicBezTo>
                    <a:pt x="278" y="1290"/>
                    <a:pt x="307" y="1232"/>
                    <a:pt x="348" y="1197"/>
                  </a:cubicBezTo>
                  <a:cubicBezTo>
                    <a:pt x="371" y="1169"/>
                    <a:pt x="412" y="1146"/>
                    <a:pt x="452" y="1146"/>
                  </a:cubicBezTo>
                  <a:lnTo>
                    <a:pt x="457" y="1146"/>
                  </a:lnTo>
                  <a:cubicBezTo>
                    <a:pt x="545" y="1146"/>
                    <a:pt x="620" y="1232"/>
                    <a:pt x="620" y="1343"/>
                  </a:cubicBezTo>
                  <a:cubicBezTo>
                    <a:pt x="620" y="1389"/>
                    <a:pt x="609" y="1429"/>
                    <a:pt x="591" y="1458"/>
                  </a:cubicBezTo>
                  <a:cubicBezTo>
                    <a:pt x="585" y="1464"/>
                    <a:pt x="585" y="1469"/>
                    <a:pt x="580" y="1475"/>
                  </a:cubicBezTo>
                  <a:cubicBezTo>
                    <a:pt x="596" y="1482"/>
                    <a:pt x="609" y="1487"/>
                    <a:pt x="625" y="1487"/>
                  </a:cubicBezTo>
                  <a:cubicBezTo>
                    <a:pt x="689" y="1498"/>
                    <a:pt x="764" y="1504"/>
                    <a:pt x="834" y="1504"/>
                  </a:cubicBezTo>
                  <a:lnTo>
                    <a:pt x="898" y="1504"/>
                  </a:lnTo>
                  <a:cubicBezTo>
                    <a:pt x="863" y="1464"/>
                    <a:pt x="845" y="1418"/>
                    <a:pt x="845" y="1365"/>
                  </a:cubicBezTo>
                  <a:cubicBezTo>
                    <a:pt x="845" y="1336"/>
                    <a:pt x="852" y="1314"/>
                    <a:pt x="863" y="1290"/>
                  </a:cubicBezTo>
                  <a:cubicBezTo>
                    <a:pt x="886" y="1197"/>
                    <a:pt x="967" y="1128"/>
                    <a:pt x="1066" y="1128"/>
                  </a:cubicBezTo>
                  <a:cubicBezTo>
                    <a:pt x="1175" y="1128"/>
                    <a:pt x="1268" y="1215"/>
                    <a:pt x="1279" y="1325"/>
                  </a:cubicBezTo>
                  <a:cubicBezTo>
                    <a:pt x="1279" y="1336"/>
                    <a:pt x="1285" y="1354"/>
                    <a:pt x="1285" y="1365"/>
                  </a:cubicBezTo>
                  <a:cubicBezTo>
                    <a:pt x="1285" y="1389"/>
                    <a:pt x="1279" y="1418"/>
                    <a:pt x="1268" y="1434"/>
                  </a:cubicBezTo>
                  <a:cubicBezTo>
                    <a:pt x="1360" y="1405"/>
                    <a:pt x="1453" y="1371"/>
                    <a:pt x="1534" y="1325"/>
                  </a:cubicBezTo>
                  <a:cubicBezTo>
                    <a:pt x="1539" y="1221"/>
                    <a:pt x="1621" y="1134"/>
                    <a:pt x="1725" y="1134"/>
                  </a:cubicBezTo>
                  <a:lnTo>
                    <a:pt x="1731" y="1134"/>
                  </a:lnTo>
                  <a:cubicBezTo>
                    <a:pt x="1747" y="1134"/>
                    <a:pt x="1760" y="1140"/>
                    <a:pt x="1777" y="1146"/>
                  </a:cubicBezTo>
                  <a:cubicBezTo>
                    <a:pt x="1963" y="961"/>
                    <a:pt x="2067" y="718"/>
                    <a:pt x="1997" y="497"/>
                  </a:cubicBezTo>
                  <a:cubicBezTo>
                    <a:pt x="1985" y="475"/>
                    <a:pt x="1974" y="457"/>
                    <a:pt x="1968" y="433"/>
                  </a:cubicBezTo>
                  <a:cubicBezTo>
                    <a:pt x="1963" y="422"/>
                    <a:pt x="1956" y="411"/>
                    <a:pt x="1956" y="399"/>
                  </a:cubicBezTo>
                  <a:cubicBezTo>
                    <a:pt x="1945" y="371"/>
                    <a:pt x="1921" y="336"/>
                    <a:pt x="1899" y="307"/>
                  </a:cubicBezTo>
                  <a:cubicBezTo>
                    <a:pt x="1846" y="249"/>
                    <a:pt x="1789" y="197"/>
                    <a:pt x="1725" y="156"/>
                  </a:cubicBezTo>
                  <a:cubicBezTo>
                    <a:pt x="1725" y="168"/>
                    <a:pt x="1713" y="174"/>
                    <a:pt x="1696" y="179"/>
                  </a:cubicBezTo>
                  <a:cubicBezTo>
                    <a:pt x="1685" y="185"/>
                    <a:pt x="1672" y="185"/>
                    <a:pt x="1650" y="185"/>
                  </a:cubicBezTo>
                  <a:lnTo>
                    <a:pt x="1597" y="185"/>
                  </a:lnTo>
                  <a:cubicBezTo>
                    <a:pt x="1517" y="168"/>
                    <a:pt x="1442" y="128"/>
                    <a:pt x="1429" y="93"/>
                  </a:cubicBezTo>
                  <a:cubicBezTo>
                    <a:pt x="1429" y="81"/>
                    <a:pt x="1429" y="75"/>
                    <a:pt x="1442" y="70"/>
                  </a:cubicBezTo>
                  <a:cubicBezTo>
                    <a:pt x="1447" y="58"/>
                    <a:pt x="1470" y="51"/>
                    <a:pt x="1499" y="51"/>
                  </a:cubicBezTo>
                  <a:lnTo>
                    <a:pt x="1504" y="51"/>
                  </a:lnTo>
                  <a:cubicBezTo>
                    <a:pt x="1413" y="17"/>
                    <a:pt x="1309" y="0"/>
                    <a:pt x="1210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560500" y="3830398"/>
              <a:ext cx="97084" cy="61797"/>
            </a:xfrm>
            <a:custGeom>
              <a:avLst/>
              <a:gdLst/>
              <a:ahLst/>
              <a:cxnLst/>
              <a:rect l="l" t="t" r="r" b="b"/>
              <a:pathLst>
                <a:path w="1117" h="711" extrusionOk="0">
                  <a:moveTo>
                    <a:pt x="851" y="24"/>
                  </a:moveTo>
                  <a:cubicBezTo>
                    <a:pt x="921" y="24"/>
                    <a:pt x="978" y="46"/>
                    <a:pt x="978" y="70"/>
                  </a:cubicBezTo>
                  <a:lnTo>
                    <a:pt x="978" y="86"/>
                  </a:lnTo>
                  <a:cubicBezTo>
                    <a:pt x="967" y="115"/>
                    <a:pt x="903" y="144"/>
                    <a:pt x="822" y="150"/>
                  </a:cubicBezTo>
                  <a:lnTo>
                    <a:pt x="804" y="150"/>
                  </a:lnTo>
                  <a:cubicBezTo>
                    <a:pt x="740" y="150"/>
                    <a:pt x="695" y="133"/>
                    <a:pt x="683" y="115"/>
                  </a:cubicBezTo>
                  <a:cubicBezTo>
                    <a:pt x="678" y="104"/>
                    <a:pt x="671" y="99"/>
                    <a:pt x="678" y="86"/>
                  </a:cubicBezTo>
                  <a:cubicBezTo>
                    <a:pt x="683" y="58"/>
                    <a:pt x="758" y="29"/>
                    <a:pt x="833" y="24"/>
                  </a:cubicBezTo>
                  <a:close/>
                  <a:moveTo>
                    <a:pt x="475" y="86"/>
                  </a:moveTo>
                  <a:cubicBezTo>
                    <a:pt x="492" y="86"/>
                    <a:pt x="504" y="86"/>
                    <a:pt x="504" y="99"/>
                  </a:cubicBezTo>
                  <a:cubicBezTo>
                    <a:pt x="515" y="99"/>
                    <a:pt x="521" y="110"/>
                    <a:pt x="515" y="121"/>
                  </a:cubicBezTo>
                  <a:cubicBezTo>
                    <a:pt x="497" y="156"/>
                    <a:pt x="422" y="203"/>
                    <a:pt x="347" y="225"/>
                  </a:cubicBezTo>
                  <a:cubicBezTo>
                    <a:pt x="324" y="232"/>
                    <a:pt x="307" y="232"/>
                    <a:pt x="289" y="232"/>
                  </a:cubicBezTo>
                  <a:lnTo>
                    <a:pt x="272" y="232"/>
                  </a:lnTo>
                  <a:cubicBezTo>
                    <a:pt x="243" y="225"/>
                    <a:pt x="238" y="214"/>
                    <a:pt x="254" y="190"/>
                  </a:cubicBezTo>
                  <a:cubicBezTo>
                    <a:pt x="278" y="163"/>
                    <a:pt x="347" y="121"/>
                    <a:pt x="411" y="99"/>
                  </a:cubicBezTo>
                  <a:cubicBezTo>
                    <a:pt x="435" y="93"/>
                    <a:pt x="457" y="86"/>
                    <a:pt x="475" y="86"/>
                  </a:cubicBezTo>
                  <a:close/>
                  <a:moveTo>
                    <a:pt x="822" y="214"/>
                  </a:moveTo>
                  <a:cubicBezTo>
                    <a:pt x="914" y="214"/>
                    <a:pt x="990" y="260"/>
                    <a:pt x="990" y="324"/>
                  </a:cubicBezTo>
                  <a:cubicBezTo>
                    <a:pt x="996" y="399"/>
                    <a:pt x="908" y="462"/>
                    <a:pt x="799" y="462"/>
                  </a:cubicBezTo>
                  <a:lnTo>
                    <a:pt x="793" y="462"/>
                  </a:lnTo>
                  <a:cubicBezTo>
                    <a:pt x="689" y="462"/>
                    <a:pt x="614" y="411"/>
                    <a:pt x="625" y="342"/>
                  </a:cubicBezTo>
                  <a:cubicBezTo>
                    <a:pt x="636" y="272"/>
                    <a:pt x="718" y="219"/>
                    <a:pt x="817" y="214"/>
                  </a:cubicBezTo>
                  <a:close/>
                  <a:moveTo>
                    <a:pt x="347" y="283"/>
                  </a:moveTo>
                  <a:cubicBezTo>
                    <a:pt x="359" y="283"/>
                    <a:pt x="365" y="283"/>
                    <a:pt x="377" y="289"/>
                  </a:cubicBezTo>
                  <a:cubicBezTo>
                    <a:pt x="417" y="294"/>
                    <a:pt x="440" y="324"/>
                    <a:pt x="428" y="364"/>
                  </a:cubicBezTo>
                  <a:cubicBezTo>
                    <a:pt x="417" y="433"/>
                    <a:pt x="331" y="510"/>
                    <a:pt x="249" y="526"/>
                  </a:cubicBezTo>
                  <a:cubicBezTo>
                    <a:pt x="243" y="526"/>
                    <a:pt x="238" y="532"/>
                    <a:pt x="232" y="532"/>
                  </a:cubicBezTo>
                  <a:cubicBezTo>
                    <a:pt x="220" y="532"/>
                    <a:pt x="209" y="537"/>
                    <a:pt x="197" y="537"/>
                  </a:cubicBezTo>
                  <a:cubicBezTo>
                    <a:pt x="139" y="537"/>
                    <a:pt x="110" y="497"/>
                    <a:pt x="128" y="440"/>
                  </a:cubicBezTo>
                  <a:cubicBezTo>
                    <a:pt x="150" y="376"/>
                    <a:pt x="232" y="312"/>
                    <a:pt x="302" y="289"/>
                  </a:cubicBezTo>
                  <a:cubicBezTo>
                    <a:pt x="318" y="289"/>
                    <a:pt x="336" y="283"/>
                    <a:pt x="347" y="283"/>
                  </a:cubicBezTo>
                  <a:close/>
                  <a:moveTo>
                    <a:pt x="897" y="0"/>
                  </a:moveTo>
                  <a:cubicBezTo>
                    <a:pt x="879" y="6"/>
                    <a:pt x="863" y="6"/>
                    <a:pt x="839" y="6"/>
                  </a:cubicBezTo>
                  <a:lnTo>
                    <a:pt x="735" y="6"/>
                  </a:lnTo>
                  <a:cubicBezTo>
                    <a:pt x="550" y="24"/>
                    <a:pt x="371" y="86"/>
                    <a:pt x="209" y="179"/>
                  </a:cubicBezTo>
                  <a:lnTo>
                    <a:pt x="157" y="232"/>
                  </a:lnTo>
                  <a:cubicBezTo>
                    <a:pt x="168" y="232"/>
                    <a:pt x="163" y="238"/>
                    <a:pt x="150" y="254"/>
                  </a:cubicBezTo>
                  <a:cubicBezTo>
                    <a:pt x="134" y="272"/>
                    <a:pt x="116" y="294"/>
                    <a:pt x="88" y="312"/>
                  </a:cubicBezTo>
                  <a:cubicBezTo>
                    <a:pt x="70" y="347"/>
                    <a:pt x="53" y="376"/>
                    <a:pt x="41" y="411"/>
                  </a:cubicBezTo>
                  <a:cubicBezTo>
                    <a:pt x="0" y="537"/>
                    <a:pt x="53" y="625"/>
                    <a:pt x="150" y="671"/>
                  </a:cubicBezTo>
                  <a:cubicBezTo>
                    <a:pt x="163" y="665"/>
                    <a:pt x="168" y="665"/>
                    <a:pt x="179" y="660"/>
                  </a:cubicBezTo>
                  <a:cubicBezTo>
                    <a:pt x="197" y="654"/>
                    <a:pt x="209" y="649"/>
                    <a:pt x="220" y="649"/>
                  </a:cubicBezTo>
                  <a:cubicBezTo>
                    <a:pt x="232" y="642"/>
                    <a:pt x="243" y="642"/>
                    <a:pt x="249" y="642"/>
                  </a:cubicBezTo>
                  <a:cubicBezTo>
                    <a:pt x="296" y="642"/>
                    <a:pt x="336" y="665"/>
                    <a:pt x="353" y="711"/>
                  </a:cubicBezTo>
                  <a:cubicBezTo>
                    <a:pt x="359" y="711"/>
                    <a:pt x="365" y="705"/>
                    <a:pt x="371" y="705"/>
                  </a:cubicBezTo>
                  <a:cubicBezTo>
                    <a:pt x="556" y="694"/>
                    <a:pt x="775" y="596"/>
                    <a:pt x="908" y="462"/>
                  </a:cubicBezTo>
                  <a:cubicBezTo>
                    <a:pt x="1082" y="294"/>
                    <a:pt x="1117" y="75"/>
                    <a:pt x="897" y="0"/>
                  </a:cubicBezTo>
                  <a:close/>
                </a:path>
              </a:pathLst>
            </a:custGeom>
            <a:solidFill>
              <a:srgbClr val="FFF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536337" y="3896280"/>
              <a:ext cx="10082" cy="26770"/>
            </a:xfrm>
            <a:custGeom>
              <a:avLst/>
              <a:gdLst/>
              <a:ahLst/>
              <a:cxnLst/>
              <a:rect l="l" t="t" r="r" b="b"/>
              <a:pathLst>
                <a:path w="116" h="308" extrusionOk="0">
                  <a:moveTo>
                    <a:pt x="116" y="0"/>
                  </a:moveTo>
                  <a:cubicBezTo>
                    <a:pt x="110" y="0"/>
                    <a:pt x="105" y="0"/>
                    <a:pt x="99" y="6"/>
                  </a:cubicBezTo>
                  <a:cubicBezTo>
                    <a:pt x="64" y="22"/>
                    <a:pt x="24" y="81"/>
                    <a:pt x="1" y="150"/>
                  </a:cubicBezTo>
                  <a:cubicBezTo>
                    <a:pt x="6" y="203"/>
                    <a:pt x="12" y="254"/>
                    <a:pt x="35" y="307"/>
                  </a:cubicBezTo>
                  <a:cubicBezTo>
                    <a:pt x="41" y="307"/>
                    <a:pt x="41" y="300"/>
                    <a:pt x="46" y="300"/>
                  </a:cubicBezTo>
                  <a:cubicBezTo>
                    <a:pt x="59" y="300"/>
                    <a:pt x="70" y="295"/>
                    <a:pt x="81" y="283"/>
                  </a:cubicBezTo>
                  <a:cubicBezTo>
                    <a:pt x="76" y="283"/>
                    <a:pt x="76" y="283"/>
                    <a:pt x="70" y="289"/>
                  </a:cubicBezTo>
                  <a:lnTo>
                    <a:pt x="64" y="289"/>
                  </a:lnTo>
                  <a:cubicBezTo>
                    <a:pt x="30" y="289"/>
                    <a:pt x="6" y="231"/>
                    <a:pt x="24" y="161"/>
                  </a:cubicBezTo>
                  <a:cubicBezTo>
                    <a:pt x="35" y="92"/>
                    <a:pt x="76" y="22"/>
                    <a:pt x="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543986" y="3867511"/>
              <a:ext cx="16079" cy="20773"/>
            </a:xfrm>
            <a:custGeom>
              <a:avLst/>
              <a:gdLst/>
              <a:ahLst/>
              <a:cxnLst/>
              <a:rect l="l" t="t" r="r" b="b"/>
              <a:pathLst>
                <a:path w="185" h="239" extrusionOk="0">
                  <a:moveTo>
                    <a:pt x="174" y="1"/>
                  </a:moveTo>
                  <a:cubicBezTo>
                    <a:pt x="167" y="1"/>
                    <a:pt x="156" y="1"/>
                    <a:pt x="139" y="13"/>
                  </a:cubicBezTo>
                  <a:cubicBezTo>
                    <a:pt x="97" y="41"/>
                    <a:pt x="46" y="105"/>
                    <a:pt x="17" y="163"/>
                  </a:cubicBezTo>
                  <a:cubicBezTo>
                    <a:pt x="0" y="209"/>
                    <a:pt x="0" y="238"/>
                    <a:pt x="22" y="238"/>
                  </a:cubicBezTo>
                  <a:cubicBezTo>
                    <a:pt x="28" y="238"/>
                    <a:pt x="35" y="233"/>
                    <a:pt x="46" y="233"/>
                  </a:cubicBezTo>
                  <a:cubicBezTo>
                    <a:pt x="22" y="227"/>
                    <a:pt x="22" y="198"/>
                    <a:pt x="40" y="158"/>
                  </a:cubicBezTo>
                  <a:cubicBezTo>
                    <a:pt x="70" y="99"/>
                    <a:pt x="121" y="35"/>
                    <a:pt x="161" y="13"/>
                  </a:cubicBezTo>
                  <a:cubicBezTo>
                    <a:pt x="174" y="6"/>
                    <a:pt x="179" y="1"/>
                    <a:pt x="1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5"/>
            <p:cNvSpPr/>
            <p:nvPr/>
          </p:nvSpPr>
          <p:spPr>
            <a:xfrm>
              <a:off x="556502" y="3849954"/>
              <a:ext cx="16601" cy="14167"/>
            </a:xfrm>
            <a:custGeom>
              <a:avLst/>
              <a:gdLst/>
              <a:ahLst/>
              <a:cxnLst/>
              <a:rect l="l" t="t" r="r" b="b"/>
              <a:pathLst>
                <a:path w="191" h="163" extrusionOk="0">
                  <a:moveTo>
                    <a:pt x="185" y="0"/>
                  </a:moveTo>
                  <a:cubicBezTo>
                    <a:pt x="116" y="47"/>
                    <a:pt x="57" y="99"/>
                    <a:pt x="1" y="157"/>
                  </a:cubicBezTo>
                  <a:cubicBezTo>
                    <a:pt x="1" y="162"/>
                    <a:pt x="1" y="162"/>
                    <a:pt x="6" y="162"/>
                  </a:cubicBezTo>
                  <a:cubicBezTo>
                    <a:pt x="6" y="162"/>
                    <a:pt x="17" y="162"/>
                    <a:pt x="23" y="157"/>
                  </a:cubicBezTo>
                  <a:cubicBezTo>
                    <a:pt x="30" y="151"/>
                    <a:pt x="35" y="146"/>
                    <a:pt x="41" y="133"/>
                  </a:cubicBezTo>
                  <a:cubicBezTo>
                    <a:pt x="70" y="99"/>
                    <a:pt x="121" y="53"/>
                    <a:pt x="162" y="24"/>
                  </a:cubicBezTo>
                  <a:cubicBezTo>
                    <a:pt x="174" y="18"/>
                    <a:pt x="180" y="13"/>
                    <a:pt x="191" y="13"/>
                  </a:cubicBezTo>
                  <a:cubicBezTo>
                    <a:pt x="191" y="0"/>
                    <a:pt x="191" y="0"/>
                    <a:pt x="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5"/>
            <p:cNvSpPr/>
            <p:nvPr/>
          </p:nvSpPr>
          <p:spPr>
            <a:xfrm>
              <a:off x="560500" y="3934348"/>
              <a:ext cx="27204" cy="24249"/>
            </a:xfrm>
            <a:custGeom>
              <a:avLst/>
              <a:gdLst/>
              <a:ahLst/>
              <a:cxnLst/>
              <a:rect l="l" t="t" r="r" b="b"/>
              <a:pathLst>
                <a:path w="313" h="279" extrusionOk="0">
                  <a:moveTo>
                    <a:pt x="70" y="1"/>
                  </a:moveTo>
                  <a:cubicBezTo>
                    <a:pt x="29" y="36"/>
                    <a:pt x="0" y="94"/>
                    <a:pt x="0" y="158"/>
                  </a:cubicBezTo>
                  <a:cubicBezTo>
                    <a:pt x="6" y="163"/>
                    <a:pt x="11" y="163"/>
                    <a:pt x="24" y="169"/>
                  </a:cubicBezTo>
                  <a:cubicBezTo>
                    <a:pt x="18" y="163"/>
                    <a:pt x="18" y="152"/>
                    <a:pt x="18" y="140"/>
                  </a:cubicBezTo>
                  <a:cubicBezTo>
                    <a:pt x="18" y="88"/>
                    <a:pt x="35" y="36"/>
                    <a:pt x="70" y="1"/>
                  </a:cubicBezTo>
                  <a:close/>
                  <a:moveTo>
                    <a:pt x="313" y="262"/>
                  </a:moveTo>
                  <a:lnTo>
                    <a:pt x="313" y="262"/>
                  </a:lnTo>
                  <a:cubicBezTo>
                    <a:pt x="307" y="268"/>
                    <a:pt x="302" y="273"/>
                    <a:pt x="296" y="279"/>
                  </a:cubicBezTo>
                  <a:lnTo>
                    <a:pt x="302" y="279"/>
                  </a:lnTo>
                  <a:cubicBezTo>
                    <a:pt x="307" y="273"/>
                    <a:pt x="307" y="268"/>
                    <a:pt x="313" y="2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5"/>
            <p:cNvSpPr/>
            <p:nvPr/>
          </p:nvSpPr>
          <p:spPr>
            <a:xfrm>
              <a:off x="562064" y="3887675"/>
              <a:ext cx="23119" cy="30246"/>
            </a:xfrm>
            <a:custGeom>
              <a:avLst/>
              <a:gdLst/>
              <a:ahLst/>
              <a:cxnLst/>
              <a:rect l="l" t="t" r="r" b="b"/>
              <a:pathLst>
                <a:path w="266" h="348" extrusionOk="0">
                  <a:moveTo>
                    <a:pt x="161" y="1"/>
                  </a:moveTo>
                  <a:cubicBezTo>
                    <a:pt x="160" y="1"/>
                    <a:pt x="159" y="2"/>
                    <a:pt x="158" y="2"/>
                  </a:cubicBezTo>
                  <a:lnTo>
                    <a:pt x="158" y="2"/>
                  </a:lnTo>
                  <a:cubicBezTo>
                    <a:pt x="159" y="2"/>
                    <a:pt x="160" y="1"/>
                    <a:pt x="161" y="1"/>
                  </a:cubicBezTo>
                  <a:close/>
                  <a:moveTo>
                    <a:pt x="158" y="2"/>
                  </a:moveTo>
                  <a:cubicBezTo>
                    <a:pt x="149" y="6"/>
                    <a:pt x="143" y="7"/>
                    <a:pt x="132" y="12"/>
                  </a:cubicBezTo>
                  <a:cubicBezTo>
                    <a:pt x="75" y="46"/>
                    <a:pt x="23" y="116"/>
                    <a:pt x="17" y="185"/>
                  </a:cubicBezTo>
                  <a:cubicBezTo>
                    <a:pt x="0" y="278"/>
                    <a:pt x="52" y="348"/>
                    <a:pt x="132" y="348"/>
                  </a:cubicBezTo>
                  <a:lnTo>
                    <a:pt x="145" y="348"/>
                  </a:lnTo>
                  <a:cubicBezTo>
                    <a:pt x="191" y="342"/>
                    <a:pt x="236" y="319"/>
                    <a:pt x="266" y="284"/>
                  </a:cubicBezTo>
                  <a:lnTo>
                    <a:pt x="266" y="284"/>
                  </a:lnTo>
                  <a:cubicBezTo>
                    <a:pt x="236" y="313"/>
                    <a:pt x="202" y="330"/>
                    <a:pt x="161" y="330"/>
                  </a:cubicBezTo>
                  <a:cubicBezTo>
                    <a:pt x="156" y="337"/>
                    <a:pt x="156" y="337"/>
                    <a:pt x="150" y="337"/>
                  </a:cubicBezTo>
                  <a:cubicBezTo>
                    <a:pt x="70" y="337"/>
                    <a:pt x="23" y="267"/>
                    <a:pt x="35" y="174"/>
                  </a:cubicBezTo>
                  <a:cubicBezTo>
                    <a:pt x="46" y="101"/>
                    <a:pt x="96" y="33"/>
                    <a:pt x="158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5"/>
            <p:cNvSpPr/>
            <p:nvPr/>
          </p:nvSpPr>
          <p:spPr>
            <a:xfrm>
              <a:off x="570060" y="3854995"/>
              <a:ext cx="23206" cy="22163"/>
            </a:xfrm>
            <a:custGeom>
              <a:avLst/>
              <a:gdLst/>
              <a:ahLst/>
              <a:cxnLst/>
              <a:rect l="l" t="t" r="r" b="b"/>
              <a:pathLst>
                <a:path w="267" h="255" extrusionOk="0">
                  <a:moveTo>
                    <a:pt x="139" y="243"/>
                  </a:moveTo>
                  <a:cubicBezTo>
                    <a:pt x="137" y="243"/>
                    <a:pt x="134" y="244"/>
                    <a:pt x="132" y="245"/>
                  </a:cubicBezTo>
                  <a:lnTo>
                    <a:pt x="132" y="245"/>
                  </a:lnTo>
                  <a:cubicBezTo>
                    <a:pt x="134" y="245"/>
                    <a:pt x="136" y="244"/>
                    <a:pt x="139" y="243"/>
                  </a:cubicBezTo>
                  <a:close/>
                  <a:moveTo>
                    <a:pt x="237" y="0"/>
                  </a:moveTo>
                  <a:cubicBezTo>
                    <a:pt x="226" y="0"/>
                    <a:pt x="208" y="6"/>
                    <a:pt x="192" y="6"/>
                  </a:cubicBezTo>
                  <a:cubicBezTo>
                    <a:pt x="122" y="29"/>
                    <a:pt x="40" y="93"/>
                    <a:pt x="18" y="157"/>
                  </a:cubicBezTo>
                  <a:cubicBezTo>
                    <a:pt x="0" y="214"/>
                    <a:pt x="29" y="254"/>
                    <a:pt x="87" y="254"/>
                  </a:cubicBezTo>
                  <a:cubicBezTo>
                    <a:pt x="99" y="254"/>
                    <a:pt x="110" y="249"/>
                    <a:pt x="122" y="249"/>
                  </a:cubicBezTo>
                  <a:cubicBezTo>
                    <a:pt x="125" y="249"/>
                    <a:pt x="129" y="247"/>
                    <a:pt x="132" y="245"/>
                  </a:cubicBezTo>
                  <a:lnTo>
                    <a:pt x="132" y="245"/>
                  </a:lnTo>
                  <a:cubicBezTo>
                    <a:pt x="119" y="249"/>
                    <a:pt x="109" y="249"/>
                    <a:pt x="104" y="249"/>
                  </a:cubicBezTo>
                  <a:cubicBezTo>
                    <a:pt x="47" y="249"/>
                    <a:pt x="18" y="209"/>
                    <a:pt x="40" y="157"/>
                  </a:cubicBezTo>
                  <a:cubicBezTo>
                    <a:pt x="58" y="93"/>
                    <a:pt x="133" y="29"/>
                    <a:pt x="208" y="11"/>
                  </a:cubicBezTo>
                  <a:cubicBezTo>
                    <a:pt x="226" y="6"/>
                    <a:pt x="237" y="6"/>
                    <a:pt x="249" y="6"/>
                  </a:cubicBezTo>
                  <a:lnTo>
                    <a:pt x="267" y="6"/>
                  </a:lnTo>
                  <a:cubicBezTo>
                    <a:pt x="255" y="0"/>
                    <a:pt x="249" y="0"/>
                    <a:pt x="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5"/>
            <p:cNvSpPr/>
            <p:nvPr/>
          </p:nvSpPr>
          <p:spPr>
            <a:xfrm>
              <a:off x="581099" y="3837873"/>
              <a:ext cx="23293" cy="12690"/>
            </a:xfrm>
            <a:custGeom>
              <a:avLst/>
              <a:gdLst/>
              <a:ahLst/>
              <a:cxnLst/>
              <a:rect l="l" t="t" r="r" b="b"/>
              <a:pathLst>
                <a:path w="268" h="146" extrusionOk="0">
                  <a:moveTo>
                    <a:pt x="238" y="0"/>
                  </a:moveTo>
                  <a:cubicBezTo>
                    <a:pt x="220" y="0"/>
                    <a:pt x="198" y="7"/>
                    <a:pt x="174" y="13"/>
                  </a:cubicBezTo>
                  <a:cubicBezTo>
                    <a:pt x="110" y="35"/>
                    <a:pt x="41" y="77"/>
                    <a:pt x="17" y="104"/>
                  </a:cubicBezTo>
                  <a:cubicBezTo>
                    <a:pt x="1" y="128"/>
                    <a:pt x="6" y="139"/>
                    <a:pt x="35" y="146"/>
                  </a:cubicBezTo>
                  <a:cubicBezTo>
                    <a:pt x="24" y="139"/>
                    <a:pt x="17" y="128"/>
                    <a:pt x="35" y="111"/>
                  </a:cubicBezTo>
                  <a:cubicBezTo>
                    <a:pt x="59" y="82"/>
                    <a:pt x="122" y="42"/>
                    <a:pt x="185" y="18"/>
                  </a:cubicBezTo>
                  <a:cubicBezTo>
                    <a:pt x="209" y="13"/>
                    <a:pt x="233" y="7"/>
                    <a:pt x="249" y="7"/>
                  </a:cubicBezTo>
                  <a:cubicBezTo>
                    <a:pt x="255" y="7"/>
                    <a:pt x="267" y="7"/>
                    <a:pt x="267" y="13"/>
                  </a:cubicBezTo>
                  <a:cubicBezTo>
                    <a:pt x="267" y="0"/>
                    <a:pt x="255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5"/>
            <p:cNvSpPr/>
            <p:nvPr/>
          </p:nvSpPr>
          <p:spPr>
            <a:xfrm>
              <a:off x="609694" y="3942432"/>
              <a:ext cx="38330" cy="18687"/>
            </a:xfrm>
            <a:custGeom>
              <a:avLst/>
              <a:gdLst/>
              <a:ahLst/>
              <a:cxnLst/>
              <a:rect l="l" t="t" r="r" b="b"/>
              <a:pathLst>
                <a:path w="441" h="215" extrusionOk="0">
                  <a:moveTo>
                    <a:pt x="435" y="36"/>
                  </a:moveTo>
                  <a:lnTo>
                    <a:pt x="435" y="54"/>
                  </a:lnTo>
                  <a:cubicBezTo>
                    <a:pt x="435" y="88"/>
                    <a:pt x="424" y="123"/>
                    <a:pt x="412" y="151"/>
                  </a:cubicBezTo>
                  <a:cubicBezTo>
                    <a:pt x="417" y="151"/>
                    <a:pt x="424" y="151"/>
                    <a:pt x="424" y="145"/>
                  </a:cubicBezTo>
                  <a:cubicBezTo>
                    <a:pt x="435" y="129"/>
                    <a:pt x="441" y="100"/>
                    <a:pt x="441" y="76"/>
                  </a:cubicBezTo>
                  <a:cubicBezTo>
                    <a:pt x="441" y="65"/>
                    <a:pt x="435" y="47"/>
                    <a:pt x="435" y="36"/>
                  </a:cubicBezTo>
                  <a:close/>
                  <a:moveTo>
                    <a:pt x="19" y="1"/>
                  </a:moveTo>
                  <a:lnTo>
                    <a:pt x="19" y="1"/>
                  </a:lnTo>
                  <a:cubicBezTo>
                    <a:pt x="8" y="25"/>
                    <a:pt x="1" y="47"/>
                    <a:pt x="1" y="76"/>
                  </a:cubicBezTo>
                  <a:cubicBezTo>
                    <a:pt x="1" y="129"/>
                    <a:pt x="19" y="175"/>
                    <a:pt x="54" y="215"/>
                  </a:cubicBezTo>
                  <a:lnTo>
                    <a:pt x="83" y="215"/>
                  </a:lnTo>
                  <a:cubicBezTo>
                    <a:pt x="36" y="175"/>
                    <a:pt x="13" y="116"/>
                    <a:pt x="8" y="54"/>
                  </a:cubicBezTo>
                  <a:cubicBezTo>
                    <a:pt x="8" y="36"/>
                    <a:pt x="13" y="19"/>
                    <a:pt x="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5"/>
            <p:cNvSpPr/>
            <p:nvPr/>
          </p:nvSpPr>
          <p:spPr>
            <a:xfrm>
              <a:off x="610824" y="3888631"/>
              <a:ext cx="36765" cy="26770"/>
            </a:xfrm>
            <a:custGeom>
              <a:avLst/>
              <a:gdLst/>
              <a:ahLst/>
              <a:cxnLst/>
              <a:rect l="l" t="t" r="r" b="b"/>
              <a:pathLst>
                <a:path w="423" h="308" extrusionOk="0">
                  <a:moveTo>
                    <a:pt x="52" y="1"/>
                  </a:moveTo>
                  <a:lnTo>
                    <a:pt x="52" y="1"/>
                  </a:lnTo>
                  <a:cubicBezTo>
                    <a:pt x="23" y="30"/>
                    <a:pt x="6" y="70"/>
                    <a:pt x="6" y="110"/>
                  </a:cubicBezTo>
                  <a:cubicBezTo>
                    <a:pt x="0" y="221"/>
                    <a:pt x="86" y="308"/>
                    <a:pt x="203" y="308"/>
                  </a:cubicBezTo>
                  <a:lnTo>
                    <a:pt x="209" y="308"/>
                  </a:lnTo>
                  <a:cubicBezTo>
                    <a:pt x="324" y="308"/>
                    <a:pt x="422" y="215"/>
                    <a:pt x="422" y="105"/>
                  </a:cubicBezTo>
                  <a:cubicBezTo>
                    <a:pt x="422" y="83"/>
                    <a:pt x="417" y="65"/>
                    <a:pt x="411" y="48"/>
                  </a:cubicBezTo>
                  <a:lnTo>
                    <a:pt x="411" y="48"/>
                  </a:lnTo>
                  <a:cubicBezTo>
                    <a:pt x="417" y="65"/>
                    <a:pt x="417" y="76"/>
                    <a:pt x="417" y="94"/>
                  </a:cubicBezTo>
                  <a:cubicBezTo>
                    <a:pt x="422" y="203"/>
                    <a:pt x="324" y="291"/>
                    <a:pt x="209" y="291"/>
                  </a:cubicBezTo>
                  <a:lnTo>
                    <a:pt x="209" y="296"/>
                  </a:lnTo>
                  <a:cubicBezTo>
                    <a:pt x="92" y="296"/>
                    <a:pt x="6" y="209"/>
                    <a:pt x="11" y="105"/>
                  </a:cubicBezTo>
                  <a:cubicBezTo>
                    <a:pt x="11" y="65"/>
                    <a:pt x="29" y="30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613866" y="3848911"/>
              <a:ext cx="33202" cy="21729"/>
            </a:xfrm>
            <a:custGeom>
              <a:avLst/>
              <a:gdLst/>
              <a:ahLst/>
              <a:cxnLst/>
              <a:rect l="l" t="t" r="r" b="b"/>
              <a:pathLst>
                <a:path w="382" h="250" extrusionOk="0">
                  <a:moveTo>
                    <a:pt x="203" y="1"/>
                  </a:moveTo>
                  <a:cubicBezTo>
                    <a:pt x="104" y="6"/>
                    <a:pt x="22" y="59"/>
                    <a:pt x="11" y="129"/>
                  </a:cubicBezTo>
                  <a:cubicBezTo>
                    <a:pt x="0" y="198"/>
                    <a:pt x="75" y="249"/>
                    <a:pt x="179" y="249"/>
                  </a:cubicBezTo>
                  <a:cubicBezTo>
                    <a:pt x="81" y="249"/>
                    <a:pt x="6" y="198"/>
                    <a:pt x="17" y="129"/>
                  </a:cubicBezTo>
                  <a:cubicBezTo>
                    <a:pt x="22" y="65"/>
                    <a:pt x="110" y="6"/>
                    <a:pt x="203" y="6"/>
                  </a:cubicBezTo>
                  <a:lnTo>
                    <a:pt x="214" y="6"/>
                  </a:lnTo>
                  <a:cubicBezTo>
                    <a:pt x="300" y="6"/>
                    <a:pt x="369" y="54"/>
                    <a:pt x="376" y="111"/>
                  </a:cubicBezTo>
                  <a:cubicBezTo>
                    <a:pt x="376" y="47"/>
                    <a:pt x="300" y="1"/>
                    <a:pt x="208" y="1"/>
                  </a:cubicBezTo>
                  <a:close/>
                  <a:moveTo>
                    <a:pt x="376" y="111"/>
                  </a:moveTo>
                  <a:cubicBezTo>
                    <a:pt x="376" y="186"/>
                    <a:pt x="294" y="249"/>
                    <a:pt x="185" y="249"/>
                  </a:cubicBezTo>
                  <a:cubicBezTo>
                    <a:pt x="294" y="249"/>
                    <a:pt x="382" y="186"/>
                    <a:pt x="376" y="1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618907" y="3832397"/>
              <a:ext cx="26596" cy="8083"/>
            </a:xfrm>
            <a:custGeom>
              <a:avLst/>
              <a:gdLst/>
              <a:ahLst/>
              <a:cxnLst/>
              <a:rect l="l" t="t" r="r" b="b"/>
              <a:pathLst>
                <a:path w="306" h="93" extrusionOk="0">
                  <a:moveTo>
                    <a:pt x="161" y="1"/>
                  </a:moveTo>
                  <a:cubicBezTo>
                    <a:pt x="86" y="6"/>
                    <a:pt x="11" y="35"/>
                    <a:pt x="6" y="63"/>
                  </a:cubicBezTo>
                  <a:cubicBezTo>
                    <a:pt x="0" y="73"/>
                    <a:pt x="4" y="79"/>
                    <a:pt x="8" y="86"/>
                  </a:cubicBezTo>
                  <a:lnTo>
                    <a:pt x="8" y="86"/>
                  </a:lnTo>
                  <a:cubicBezTo>
                    <a:pt x="6" y="80"/>
                    <a:pt x="8" y="74"/>
                    <a:pt x="11" y="70"/>
                  </a:cubicBezTo>
                  <a:cubicBezTo>
                    <a:pt x="17" y="41"/>
                    <a:pt x="86" y="12"/>
                    <a:pt x="161" y="12"/>
                  </a:cubicBezTo>
                  <a:cubicBezTo>
                    <a:pt x="167" y="6"/>
                    <a:pt x="173" y="6"/>
                    <a:pt x="179" y="6"/>
                  </a:cubicBezTo>
                  <a:cubicBezTo>
                    <a:pt x="249" y="6"/>
                    <a:pt x="300" y="28"/>
                    <a:pt x="306" y="58"/>
                  </a:cubicBezTo>
                  <a:lnTo>
                    <a:pt x="306" y="47"/>
                  </a:lnTo>
                  <a:cubicBezTo>
                    <a:pt x="306" y="23"/>
                    <a:pt x="249" y="1"/>
                    <a:pt x="179" y="1"/>
                  </a:cubicBezTo>
                  <a:close/>
                  <a:moveTo>
                    <a:pt x="8" y="86"/>
                  </a:moveTo>
                  <a:cubicBezTo>
                    <a:pt x="9" y="88"/>
                    <a:pt x="10" y="91"/>
                    <a:pt x="11" y="92"/>
                  </a:cubicBezTo>
                  <a:cubicBezTo>
                    <a:pt x="10" y="90"/>
                    <a:pt x="9" y="88"/>
                    <a:pt x="8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673055" y="3885155"/>
              <a:ext cx="29290" cy="31202"/>
            </a:xfrm>
            <a:custGeom>
              <a:avLst/>
              <a:gdLst/>
              <a:ahLst/>
              <a:cxnLst/>
              <a:rect l="l" t="t" r="r" b="b"/>
              <a:pathLst>
                <a:path w="337" h="359" extrusionOk="0">
                  <a:moveTo>
                    <a:pt x="181" y="0"/>
                  </a:moveTo>
                  <a:lnTo>
                    <a:pt x="181" y="0"/>
                  </a:lnTo>
                  <a:cubicBezTo>
                    <a:pt x="244" y="35"/>
                    <a:pt x="302" y="99"/>
                    <a:pt x="308" y="174"/>
                  </a:cubicBezTo>
                  <a:cubicBezTo>
                    <a:pt x="320" y="273"/>
                    <a:pt x="256" y="348"/>
                    <a:pt x="158" y="348"/>
                  </a:cubicBezTo>
                  <a:lnTo>
                    <a:pt x="152" y="348"/>
                  </a:lnTo>
                  <a:cubicBezTo>
                    <a:pt x="94" y="342"/>
                    <a:pt x="35" y="313"/>
                    <a:pt x="1" y="273"/>
                  </a:cubicBezTo>
                  <a:lnTo>
                    <a:pt x="1" y="273"/>
                  </a:lnTo>
                  <a:cubicBezTo>
                    <a:pt x="42" y="324"/>
                    <a:pt x="99" y="359"/>
                    <a:pt x="163" y="359"/>
                  </a:cubicBezTo>
                  <a:lnTo>
                    <a:pt x="174" y="359"/>
                  </a:lnTo>
                  <a:cubicBezTo>
                    <a:pt x="273" y="359"/>
                    <a:pt x="337" y="284"/>
                    <a:pt x="326" y="185"/>
                  </a:cubicBezTo>
                  <a:cubicBezTo>
                    <a:pt x="320" y="105"/>
                    <a:pt x="256" y="3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670708" y="3851518"/>
              <a:ext cx="25118" cy="22163"/>
            </a:xfrm>
            <a:custGeom>
              <a:avLst/>
              <a:gdLst/>
              <a:ahLst/>
              <a:cxnLst/>
              <a:rect l="l" t="t" r="r" b="b"/>
              <a:pathLst>
                <a:path w="289" h="255" extrusionOk="0">
                  <a:moveTo>
                    <a:pt x="51" y="0"/>
                  </a:moveTo>
                  <a:cubicBezTo>
                    <a:pt x="28" y="0"/>
                    <a:pt x="11" y="6"/>
                    <a:pt x="0" y="11"/>
                  </a:cubicBezTo>
                  <a:cubicBezTo>
                    <a:pt x="11" y="6"/>
                    <a:pt x="22" y="6"/>
                    <a:pt x="40" y="6"/>
                  </a:cubicBezTo>
                  <a:cubicBezTo>
                    <a:pt x="51" y="6"/>
                    <a:pt x="62" y="6"/>
                    <a:pt x="75" y="11"/>
                  </a:cubicBezTo>
                  <a:cubicBezTo>
                    <a:pt x="161" y="24"/>
                    <a:pt x="236" y="86"/>
                    <a:pt x="254" y="144"/>
                  </a:cubicBezTo>
                  <a:cubicBezTo>
                    <a:pt x="271" y="208"/>
                    <a:pt x="231" y="249"/>
                    <a:pt x="156" y="249"/>
                  </a:cubicBezTo>
                  <a:lnTo>
                    <a:pt x="110" y="249"/>
                  </a:lnTo>
                  <a:cubicBezTo>
                    <a:pt x="121" y="249"/>
                    <a:pt x="132" y="249"/>
                    <a:pt x="139" y="254"/>
                  </a:cubicBezTo>
                  <a:lnTo>
                    <a:pt x="167" y="254"/>
                  </a:lnTo>
                  <a:cubicBezTo>
                    <a:pt x="249" y="254"/>
                    <a:pt x="289" y="208"/>
                    <a:pt x="271" y="150"/>
                  </a:cubicBezTo>
                  <a:cubicBezTo>
                    <a:pt x="254" y="86"/>
                    <a:pt x="174" y="24"/>
                    <a:pt x="86" y="6"/>
                  </a:cubicBezTo>
                  <a:cubicBezTo>
                    <a:pt x="75" y="6"/>
                    <a:pt x="62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5"/>
            <p:cNvSpPr/>
            <p:nvPr/>
          </p:nvSpPr>
          <p:spPr>
            <a:xfrm>
              <a:off x="661582" y="3834831"/>
              <a:ext cx="24771" cy="11212"/>
            </a:xfrm>
            <a:custGeom>
              <a:avLst/>
              <a:gdLst/>
              <a:ahLst/>
              <a:cxnLst/>
              <a:rect l="l" t="t" r="r" b="b"/>
              <a:pathLst>
                <a:path w="285" h="129" extrusionOk="0">
                  <a:moveTo>
                    <a:pt x="58" y="0"/>
                  </a:moveTo>
                  <a:cubicBezTo>
                    <a:pt x="29" y="0"/>
                    <a:pt x="6" y="7"/>
                    <a:pt x="1" y="19"/>
                  </a:cubicBezTo>
                  <a:cubicBezTo>
                    <a:pt x="12" y="13"/>
                    <a:pt x="29" y="7"/>
                    <a:pt x="52" y="7"/>
                  </a:cubicBezTo>
                  <a:cubicBezTo>
                    <a:pt x="63" y="7"/>
                    <a:pt x="87" y="7"/>
                    <a:pt x="105" y="13"/>
                  </a:cubicBezTo>
                  <a:cubicBezTo>
                    <a:pt x="93" y="7"/>
                    <a:pt x="81" y="0"/>
                    <a:pt x="63" y="0"/>
                  </a:cubicBezTo>
                  <a:close/>
                  <a:moveTo>
                    <a:pt x="261" y="88"/>
                  </a:moveTo>
                  <a:lnTo>
                    <a:pt x="261" y="93"/>
                  </a:lnTo>
                  <a:cubicBezTo>
                    <a:pt x="272" y="112"/>
                    <a:pt x="266" y="123"/>
                    <a:pt x="255" y="128"/>
                  </a:cubicBezTo>
                  <a:cubicBezTo>
                    <a:pt x="272" y="123"/>
                    <a:pt x="284" y="117"/>
                    <a:pt x="284" y="105"/>
                  </a:cubicBezTo>
                  <a:cubicBezTo>
                    <a:pt x="272" y="99"/>
                    <a:pt x="266" y="93"/>
                    <a:pt x="261" y="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5"/>
            <p:cNvSpPr/>
            <p:nvPr/>
          </p:nvSpPr>
          <p:spPr>
            <a:xfrm>
              <a:off x="544421" y="3932958"/>
              <a:ext cx="3129" cy="4085"/>
            </a:xfrm>
            <a:custGeom>
              <a:avLst/>
              <a:gdLst/>
              <a:ahLst/>
              <a:cxnLst/>
              <a:rect l="l" t="t" r="r" b="b"/>
              <a:pathLst>
                <a:path w="36" h="47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11"/>
                    <a:pt x="23" y="29"/>
                    <a:pt x="35" y="46"/>
                  </a:cubicBezTo>
                  <a:cubicBezTo>
                    <a:pt x="30" y="24"/>
                    <a:pt x="17" y="6"/>
                    <a:pt x="1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536859" y="3895150"/>
              <a:ext cx="17209" cy="26248"/>
            </a:xfrm>
            <a:custGeom>
              <a:avLst/>
              <a:gdLst/>
              <a:ahLst/>
              <a:cxnLst/>
              <a:rect l="l" t="t" r="r" b="b"/>
              <a:pathLst>
                <a:path w="198" h="302" extrusionOk="0">
                  <a:moveTo>
                    <a:pt x="139" y="1"/>
                  </a:moveTo>
                  <a:cubicBezTo>
                    <a:pt x="133" y="1"/>
                    <a:pt x="128" y="1"/>
                    <a:pt x="122" y="8"/>
                  </a:cubicBezTo>
                  <a:cubicBezTo>
                    <a:pt x="117" y="8"/>
                    <a:pt x="117" y="8"/>
                    <a:pt x="110" y="13"/>
                  </a:cubicBezTo>
                  <a:cubicBezTo>
                    <a:pt x="70" y="35"/>
                    <a:pt x="29" y="105"/>
                    <a:pt x="18" y="174"/>
                  </a:cubicBezTo>
                  <a:cubicBezTo>
                    <a:pt x="0" y="244"/>
                    <a:pt x="24" y="302"/>
                    <a:pt x="58" y="302"/>
                  </a:cubicBezTo>
                  <a:lnTo>
                    <a:pt x="64" y="302"/>
                  </a:lnTo>
                  <a:cubicBezTo>
                    <a:pt x="70" y="296"/>
                    <a:pt x="70" y="296"/>
                    <a:pt x="75" y="296"/>
                  </a:cubicBezTo>
                  <a:cubicBezTo>
                    <a:pt x="122" y="278"/>
                    <a:pt x="168" y="203"/>
                    <a:pt x="179" y="123"/>
                  </a:cubicBezTo>
                  <a:cubicBezTo>
                    <a:pt x="197" y="48"/>
                    <a:pt x="174" y="1"/>
                    <a:pt x="139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545898" y="3867511"/>
              <a:ext cx="17209" cy="20251"/>
            </a:xfrm>
            <a:custGeom>
              <a:avLst/>
              <a:gdLst/>
              <a:ahLst/>
              <a:cxnLst/>
              <a:rect l="l" t="t" r="r" b="b"/>
              <a:pathLst>
                <a:path w="198" h="233" extrusionOk="0">
                  <a:moveTo>
                    <a:pt x="163" y="1"/>
                  </a:moveTo>
                  <a:cubicBezTo>
                    <a:pt x="157" y="1"/>
                    <a:pt x="152" y="6"/>
                    <a:pt x="139" y="13"/>
                  </a:cubicBezTo>
                  <a:cubicBezTo>
                    <a:pt x="99" y="35"/>
                    <a:pt x="48" y="99"/>
                    <a:pt x="18" y="158"/>
                  </a:cubicBezTo>
                  <a:cubicBezTo>
                    <a:pt x="0" y="198"/>
                    <a:pt x="0" y="227"/>
                    <a:pt x="24" y="233"/>
                  </a:cubicBezTo>
                  <a:cubicBezTo>
                    <a:pt x="29" y="233"/>
                    <a:pt x="41" y="227"/>
                    <a:pt x="48" y="222"/>
                  </a:cubicBezTo>
                  <a:cubicBezTo>
                    <a:pt x="93" y="198"/>
                    <a:pt x="157" y="128"/>
                    <a:pt x="179" y="65"/>
                  </a:cubicBezTo>
                  <a:cubicBezTo>
                    <a:pt x="197" y="24"/>
                    <a:pt x="192" y="1"/>
                    <a:pt x="174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558414" y="3850475"/>
              <a:ext cx="16775" cy="13646"/>
            </a:xfrm>
            <a:custGeom>
              <a:avLst/>
              <a:gdLst/>
              <a:ahLst/>
              <a:cxnLst/>
              <a:rect l="l" t="t" r="r" b="b"/>
              <a:pathLst>
                <a:path w="193" h="157" extrusionOk="0">
                  <a:moveTo>
                    <a:pt x="181" y="1"/>
                  </a:moveTo>
                  <a:cubicBezTo>
                    <a:pt x="174" y="1"/>
                    <a:pt x="174" y="1"/>
                    <a:pt x="169" y="7"/>
                  </a:cubicBezTo>
                  <a:cubicBezTo>
                    <a:pt x="158" y="7"/>
                    <a:pt x="152" y="12"/>
                    <a:pt x="140" y="18"/>
                  </a:cubicBezTo>
                  <a:cubicBezTo>
                    <a:pt x="99" y="47"/>
                    <a:pt x="48" y="93"/>
                    <a:pt x="19" y="127"/>
                  </a:cubicBezTo>
                  <a:cubicBezTo>
                    <a:pt x="13" y="140"/>
                    <a:pt x="8" y="145"/>
                    <a:pt x="1" y="151"/>
                  </a:cubicBezTo>
                  <a:cubicBezTo>
                    <a:pt x="1" y="156"/>
                    <a:pt x="1" y="156"/>
                    <a:pt x="8" y="156"/>
                  </a:cubicBezTo>
                  <a:cubicBezTo>
                    <a:pt x="8" y="156"/>
                    <a:pt x="19" y="151"/>
                    <a:pt x="35" y="140"/>
                  </a:cubicBezTo>
                  <a:cubicBezTo>
                    <a:pt x="59" y="127"/>
                    <a:pt x="88" y="105"/>
                    <a:pt x="112" y="81"/>
                  </a:cubicBezTo>
                  <a:cubicBezTo>
                    <a:pt x="140" y="63"/>
                    <a:pt x="158" y="41"/>
                    <a:pt x="174" y="23"/>
                  </a:cubicBezTo>
                  <a:cubicBezTo>
                    <a:pt x="187" y="7"/>
                    <a:pt x="192" y="1"/>
                    <a:pt x="181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562064" y="3929916"/>
              <a:ext cx="28160" cy="28682"/>
            </a:xfrm>
            <a:custGeom>
              <a:avLst/>
              <a:gdLst/>
              <a:ahLst/>
              <a:cxnLst/>
              <a:rect l="l" t="t" r="r" b="b"/>
              <a:pathLst>
                <a:path w="324" h="330" extrusionOk="0">
                  <a:moveTo>
                    <a:pt x="156" y="1"/>
                  </a:moveTo>
                  <a:cubicBezTo>
                    <a:pt x="116" y="1"/>
                    <a:pt x="75" y="24"/>
                    <a:pt x="52" y="52"/>
                  </a:cubicBezTo>
                  <a:cubicBezTo>
                    <a:pt x="17" y="87"/>
                    <a:pt x="0" y="139"/>
                    <a:pt x="0" y="191"/>
                  </a:cubicBezTo>
                  <a:cubicBezTo>
                    <a:pt x="0" y="203"/>
                    <a:pt x="0" y="214"/>
                    <a:pt x="6" y="220"/>
                  </a:cubicBezTo>
                  <a:cubicBezTo>
                    <a:pt x="86" y="273"/>
                    <a:pt x="179" y="307"/>
                    <a:pt x="278" y="330"/>
                  </a:cubicBezTo>
                  <a:cubicBezTo>
                    <a:pt x="284" y="324"/>
                    <a:pt x="289" y="319"/>
                    <a:pt x="295" y="313"/>
                  </a:cubicBezTo>
                  <a:cubicBezTo>
                    <a:pt x="313" y="284"/>
                    <a:pt x="324" y="244"/>
                    <a:pt x="324" y="198"/>
                  </a:cubicBezTo>
                  <a:cubicBezTo>
                    <a:pt x="324" y="87"/>
                    <a:pt x="249" y="1"/>
                    <a:pt x="161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5"/>
            <p:cNvSpPr/>
            <p:nvPr/>
          </p:nvSpPr>
          <p:spPr>
            <a:xfrm>
              <a:off x="563976" y="3886111"/>
              <a:ext cx="28856" cy="30855"/>
            </a:xfrm>
            <a:custGeom>
              <a:avLst/>
              <a:gdLst/>
              <a:ahLst/>
              <a:cxnLst/>
              <a:rect l="l" t="t" r="r" b="b"/>
              <a:pathLst>
                <a:path w="332" h="355" extrusionOk="0">
                  <a:moveTo>
                    <a:pt x="209" y="1"/>
                  </a:moveTo>
                  <a:cubicBezTo>
                    <a:pt x="203" y="1"/>
                    <a:pt x="192" y="1"/>
                    <a:pt x="180" y="8"/>
                  </a:cubicBezTo>
                  <a:cubicBezTo>
                    <a:pt x="169" y="8"/>
                    <a:pt x="157" y="13"/>
                    <a:pt x="139" y="19"/>
                  </a:cubicBezTo>
                  <a:cubicBezTo>
                    <a:pt x="76" y="48"/>
                    <a:pt x="24" y="117"/>
                    <a:pt x="13" y="192"/>
                  </a:cubicBezTo>
                  <a:cubicBezTo>
                    <a:pt x="1" y="285"/>
                    <a:pt x="48" y="355"/>
                    <a:pt x="128" y="355"/>
                  </a:cubicBezTo>
                  <a:cubicBezTo>
                    <a:pt x="134" y="355"/>
                    <a:pt x="134" y="355"/>
                    <a:pt x="139" y="348"/>
                  </a:cubicBezTo>
                  <a:cubicBezTo>
                    <a:pt x="180" y="348"/>
                    <a:pt x="214" y="331"/>
                    <a:pt x="244" y="302"/>
                  </a:cubicBezTo>
                  <a:cubicBezTo>
                    <a:pt x="291" y="267"/>
                    <a:pt x="319" y="209"/>
                    <a:pt x="325" y="152"/>
                  </a:cubicBezTo>
                  <a:cubicBezTo>
                    <a:pt x="331" y="117"/>
                    <a:pt x="325" y="94"/>
                    <a:pt x="313" y="70"/>
                  </a:cubicBezTo>
                  <a:cubicBezTo>
                    <a:pt x="296" y="24"/>
                    <a:pt x="256" y="1"/>
                    <a:pt x="209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5"/>
            <p:cNvSpPr/>
            <p:nvPr/>
          </p:nvSpPr>
          <p:spPr>
            <a:xfrm>
              <a:off x="571625" y="3855430"/>
              <a:ext cx="27204" cy="21207"/>
            </a:xfrm>
            <a:custGeom>
              <a:avLst/>
              <a:gdLst/>
              <a:ahLst/>
              <a:cxnLst/>
              <a:rect l="l" t="t" r="r" b="b"/>
              <a:pathLst>
                <a:path w="313" h="244" extrusionOk="0">
                  <a:moveTo>
                    <a:pt x="231" y="1"/>
                  </a:moveTo>
                  <a:cubicBezTo>
                    <a:pt x="219" y="1"/>
                    <a:pt x="208" y="1"/>
                    <a:pt x="190" y="6"/>
                  </a:cubicBezTo>
                  <a:cubicBezTo>
                    <a:pt x="115" y="24"/>
                    <a:pt x="40" y="88"/>
                    <a:pt x="22" y="152"/>
                  </a:cubicBezTo>
                  <a:cubicBezTo>
                    <a:pt x="0" y="204"/>
                    <a:pt x="29" y="244"/>
                    <a:pt x="86" y="244"/>
                  </a:cubicBezTo>
                  <a:cubicBezTo>
                    <a:pt x="92" y="244"/>
                    <a:pt x="104" y="244"/>
                    <a:pt x="121" y="238"/>
                  </a:cubicBezTo>
                  <a:cubicBezTo>
                    <a:pt x="203" y="222"/>
                    <a:pt x="289" y="145"/>
                    <a:pt x="300" y="76"/>
                  </a:cubicBezTo>
                  <a:cubicBezTo>
                    <a:pt x="312" y="36"/>
                    <a:pt x="289" y="6"/>
                    <a:pt x="249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582576" y="3838481"/>
              <a:ext cx="23293" cy="12081"/>
            </a:xfrm>
            <a:custGeom>
              <a:avLst/>
              <a:gdLst/>
              <a:ahLst/>
              <a:cxnLst/>
              <a:rect l="l" t="t" r="r" b="b"/>
              <a:pathLst>
                <a:path w="268" h="139" extrusionOk="0">
                  <a:moveTo>
                    <a:pt x="232" y="0"/>
                  </a:moveTo>
                  <a:cubicBezTo>
                    <a:pt x="216" y="0"/>
                    <a:pt x="192" y="6"/>
                    <a:pt x="168" y="11"/>
                  </a:cubicBezTo>
                  <a:cubicBezTo>
                    <a:pt x="105" y="35"/>
                    <a:pt x="42" y="75"/>
                    <a:pt x="18" y="104"/>
                  </a:cubicBezTo>
                  <a:cubicBezTo>
                    <a:pt x="0" y="121"/>
                    <a:pt x="7" y="132"/>
                    <a:pt x="18" y="139"/>
                  </a:cubicBezTo>
                  <a:lnTo>
                    <a:pt x="35" y="139"/>
                  </a:lnTo>
                  <a:cubicBezTo>
                    <a:pt x="53" y="139"/>
                    <a:pt x="70" y="139"/>
                    <a:pt x="93" y="132"/>
                  </a:cubicBezTo>
                  <a:cubicBezTo>
                    <a:pt x="168" y="110"/>
                    <a:pt x="243" y="63"/>
                    <a:pt x="261" y="28"/>
                  </a:cubicBezTo>
                  <a:cubicBezTo>
                    <a:pt x="267" y="17"/>
                    <a:pt x="261" y="6"/>
                    <a:pt x="250" y="6"/>
                  </a:cubicBezTo>
                  <a:cubicBezTo>
                    <a:pt x="250" y="0"/>
                    <a:pt x="238" y="0"/>
                    <a:pt x="232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610302" y="3928351"/>
              <a:ext cx="37287" cy="32767"/>
            </a:xfrm>
            <a:custGeom>
              <a:avLst/>
              <a:gdLst/>
              <a:ahLst/>
              <a:cxnLst/>
              <a:rect l="l" t="t" r="r" b="b"/>
              <a:pathLst>
                <a:path w="429" h="377" extrusionOk="0">
                  <a:moveTo>
                    <a:pt x="215" y="1"/>
                  </a:moveTo>
                  <a:cubicBezTo>
                    <a:pt x="116" y="1"/>
                    <a:pt x="35" y="70"/>
                    <a:pt x="12" y="163"/>
                  </a:cubicBezTo>
                  <a:cubicBezTo>
                    <a:pt x="6" y="181"/>
                    <a:pt x="1" y="198"/>
                    <a:pt x="1" y="216"/>
                  </a:cubicBezTo>
                  <a:cubicBezTo>
                    <a:pt x="6" y="278"/>
                    <a:pt x="29" y="337"/>
                    <a:pt x="76" y="377"/>
                  </a:cubicBezTo>
                  <a:cubicBezTo>
                    <a:pt x="185" y="366"/>
                    <a:pt x="295" y="348"/>
                    <a:pt x="405" y="313"/>
                  </a:cubicBezTo>
                  <a:cubicBezTo>
                    <a:pt x="417" y="285"/>
                    <a:pt x="428" y="250"/>
                    <a:pt x="428" y="216"/>
                  </a:cubicBezTo>
                  <a:lnTo>
                    <a:pt x="428" y="198"/>
                  </a:lnTo>
                  <a:cubicBezTo>
                    <a:pt x="417" y="88"/>
                    <a:pt x="324" y="1"/>
                    <a:pt x="215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611258" y="3881678"/>
              <a:ext cx="36330" cy="32767"/>
            </a:xfrm>
            <a:custGeom>
              <a:avLst/>
              <a:gdLst/>
              <a:ahLst/>
              <a:cxnLst/>
              <a:rect l="l" t="t" r="r" b="b"/>
              <a:pathLst>
                <a:path w="418" h="377" extrusionOk="0">
                  <a:moveTo>
                    <a:pt x="215" y="0"/>
                  </a:moveTo>
                  <a:cubicBezTo>
                    <a:pt x="145" y="0"/>
                    <a:pt x="87" y="35"/>
                    <a:pt x="47" y="81"/>
                  </a:cubicBezTo>
                  <a:cubicBezTo>
                    <a:pt x="24" y="110"/>
                    <a:pt x="6" y="145"/>
                    <a:pt x="6" y="185"/>
                  </a:cubicBezTo>
                  <a:cubicBezTo>
                    <a:pt x="1" y="289"/>
                    <a:pt x="87" y="376"/>
                    <a:pt x="204" y="376"/>
                  </a:cubicBezTo>
                  <a:lnTo>
                    <a:pt x="204" y="371"/>
                  </a:lnTo>
                  <a:cubicBezTo>
                    <a:pt x="319" y="371"/>
                    <a:pt x="417" y="283"/>
                    <a:pt x="412" y="174"/>
                  </a:cubicBezTo>
                  <a:cubicBezTo>
                    <a:pt x="412" y="156"/>
                    <a:pt x="412" y="145"/>
                    <a:pt x="406" y="128"/>
                  </a:cubicBezTo>
                  <a:cubicBezTo>
                    <a:pt x="383" y="52"/>
                    <a:pt x="308" y="0"/>
                    <a:pt x="220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614300" y="3849432"/>
              <a:ext cx="32332" cy="21207"/>
            </a:xfrm>
            <a:custGeom>
              <a:avLst/>
              <a:gdLst/>
              <a:ahLst/>
              <a:cxnLst/>
              <a:rect l="l" t="t" r="r" b="b"/>
              <a:pathLst>
                <a:path w="372" h="244" extrusionOk="0">
                  <a:moveTo>
                    <a:pt x="198" y="0"/>
                  </a:moveTo>
                  <a:cubicBezTo>
                    <a:pt x="105" y="0"/>
                    <a:pt x="17" y="59"/>
                    <a:pt x="12" y="123"/>
                  </a:cubicBezTo>
                  <a:cubicBezTo>
                    <a:pt x="1" y="192"/>
                    <a:pt x="76" y="243"/>
                    <a:pt x="174" y="243"/>
                  </a:cubicBezTo>
                  <a:lnTo>
                    <a:pt x="180" y="243"/>
                  </a:lnTo>
                  <a:cubicBezTo>
                    <a:pt x="289" y="243"/>
                    <a:pt x="371" y="180"/>
                    <a:pt x="371" y="105"/>
                  </a:cubicBezTo>
                  <a:cubicBezTo>
                    <a:pt x="364" y="48"/>
                    <a:pt x="295" y="0"/>
                    <a:pt x="209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5"/>
            <p:cNvSpPr/>
            <p:nvPr/>
          </p:nvSpPr>
          <p:spPr>
            <a:xfrm>
              <a:off x="619341" y="3832919"/>
              <a:ext cx="26161" cy="10604"/>
            </a:xfrm>
            <a:custGeom>
              <a:avLst/>
              <a:gdLst/>
              <a:ahLst/>
              <a:cxnLst/>
              <a:rect l="l" t="t" r="r" b="b"/>
              <a:pathLst>
                <a:path w="301" h="122" extrusionOk="0">
                  <a:moveTo>
                    <a:pt x="174" y="0"/>
                  </a:moveTo>
                  <a:cubicBezTo>
                    <a:pt x="168" y="0"/>
                    <a:pt x="162" y="0"/>
                    <a:pt x="156" y="6"/>
                  </a:cubicBezTo>
                  <a:cubicBezTo>
                    <a:pt x="81" y="6"/>
                    <a:pt x="12" y="35"/>
                    <a:pt x="6" y="64"/>
                  </a:cubicBezTo>
                  <a:cubicBezTo>
                    <a:pt x="1" y="70"/>
                    <a:pt x="1" y="81"/>
                    <a:pt x="6" y="86"/>
                  </a:cubicBezTo>
                  <a:cubicBezTo>
                    <a:pt x="18" y="104"/>
                    <a:pt x="63" y="121"/>
                    <a:pt x="127" y="121"/>
                  </a:cubicBezTo>
                  <a:lnTo>
                    <a:pt x="145" y="121"/>
                  </a:lnTo>
                  <a:cubicBezTo>
                    <a:pt x="226" y="115"/>
                    <a:pt x="290" y="86"/>
                    <a:pt x="301" y="57"/>
                  </a:cubicBezTo>
                  <a:lnTo>
                    <a:pt x="301" y="52"/>
                  </a:lnTo>
                  <a:cubicBezTo>
                    <a:pt x="295" y="22"/>
                    <a:pt x="244" y="0"/>
                    <a:pt x="174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5"/>
            <p:cNvSpPr/>
            <p:nvPr/>
          </p:nvSpPr>
          <p:spPr>
            <a:xfrm>
              <a:off x="624295" y="3829877"/>
              <a:ext cx="17209" cy="1043"/>
            </a:xfrm>
            <a:custGeom>
              <a:avLst/>
              <a:gdLst/>
              <a:ahLst/>
              <a:cxnLst/>
              <a:rect l="l" t="t" r="r" b="b"/>
              <a:pathLst>
                <a:path w="198" h="12" extrusionOk="0">
                  <a:moveTo>
                    <a:pt x="140" y="1"/>
                  </a:moveTo>
                  <a:cubicBezTo>
                    <a:pt x="99" y="1"/>
                    <a:pt x="48" y="6"/>
                    <a:pt x="1" y="12"/>
                  </a:cubicBezTo>
                  <a:lnTo>
                    <a:pt x="105" y="12"/>
                  </a:lnTo>
                  <a:cubicBezTo>
                    <a:pt x="129" y="12"/>
                    <a:pt x="145" y="12"/>
                    <a:pt x="163" y="6"/>
                  </a:cubicBezTo>
                  <a:lnTo>
                    <a:pt x="198" y="6"/>
                  </a:lnTo>
                  <a:cubicBezTo>
                    <a:pt x="180" y="1"/>
                    <a:pt x="163" y="1"/>
                    <a:pt x="140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>
              <a:off x="669578" y="3928960"/>
              <a:ext cx="21207" cy="16601"/>
            </a:xfrm>
            <a:custGeom>
              <a:avLst/>
              <a:gdLst/>
              <a:ahLst/>
              <a:cxnLst/>
              <a:rect l="l" t="t" r="r" b="b"/>
              <a:pathLst>
                <a:path w="244" h="191" extrusionOk="0">
                  <a:moveTo>
                    <a:pt x="192" y="0"/>
                  </a:moveTo>
                  <a:cubicBezTo>
                    <a:pt x="88" y="0"/>
                    <a:pt x="6" y="87"/>
                    <a:pt x="1" y="191"/>
                  </a:cubicBezTo>
                  <a:cubicBezTo>
                    <a:pt x="30" y="180"/>
                    <a:pt x="53" y="162"/>
                    <a:pt x="82" y="145"/>
                  </a:cubicBezTo>
                  <a:cubicBezTo>
                    <a:pt x="139" y="105"/>
                    <a:pt x="198" y="57"/>
                    <a:pt x="244" y="12"/>
                  </a:cubicBezTo>
                  <a:cubicBezTo>
                    <a:pt x="227" y="6"/>
                    <a:pt x="214" y="0"/>
                    <a:pt x="198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5"/>
            <p:cNvSpPr/>
            <p:nvPr/>
          </p:nvSpPr>
          <p:spPr>
            <a:xfrm>
              <a:off x="668101" y="3883677"/>
              <a:ext cx="32854" cy="31724"/>
            </a:xfrm>
            <a:custGeom>
              <a:avLst/>
              <a:gdLst/>
              <a:ahLst/>
              <a:cxnLst/>
              <a:rect l="l" t="t" r="r" b="b"/>
              <a:pathLst>
                <a:path w="378" h="365" extrusionOk="0">
                  <a:moveTo>
                    <a:pt x="151" y="1"/>
                  </a:moveTo>
                  <a:cubicBezTo>
                    <a:pt x="65" y="1"/>
                    <a:pt x="1" y="70"/>
                    <a:pt x="1" y="162"/>
                  </a:cubicBezTo>
                  <a:cubicBezTo>
                    <a:pt x="6" y="209"/>
                    <a:pt x="23" y="255"/>
                    <a:pt x="58" y="290"/>
                  </a:cubicBezTo>
                  <a:cubicBezTo>
                    <a:pt x="92" y="330"/>
                    <a:pt x="151" y="359"/>
                    <a:pt x="209" y="365"/>
                  </a:cubicBezTo>
                  <a:lnTo>
                    <a:pt x="215" y="365"/>
                  </a:lnTo>
                  <a:cubicBezTo>
                    <a:pt x="313" y="365"/>
                    <a:pt x="377" y="290"/>
                    <a:pt x="365" y="191"/>
                  </a:cubicBezTo>
                  <a:cubicBezTo>
                    <a:pt x="359" y="116"/>
                    <a:pt x="301" y="52"/>
                    <a:pt x="238" y="17"/>
                  </a:cubicBezTo>
                  <a:cubicBezTo>
                    <a:pt x="215" y="12"/>
                    <a:pt x="197" y="6"/>
                    <a:pt x="174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5"/>
            <p:cNvSpPr/>
            <p:nvPr/>
          </p:nvSpPr>
          <p:spPr>
            <a:xfrm>
              <a:off x="664624" y="3851953"/>
              <a:ext cx="29638" cy="21207"/>
            </a:xfrm>
            <a:custGeom>
              <a:avLst/>
              <a:gdLst/>
              <a:ahLst/>
              <a:cxnLst/>
              <a:rect l="l" t="t" r="r" b="b"/>
              <a:pathLst>
                <a:path w="341" h="244" extrusionOk="0">
                  <a:moveTo>
                    <a:pt x="110" y="1"/>
                  </a:moveTo>
                  <a:cubicBezTo>
                    <a:pt x="92" y="1"/>
                    <a:pt x="81" y="1"/>
                    <a:pt x="70" y="6"/>
                  </a:cubicBezTo>
                  <a:cubicBezTo>
                    <a:pt x="23" y="19"/>
                    <a:pt x="1" y="46"/>
                    <a:pt x="6" y="94"/>
                  </a:cubicBezTo>
                  <a:cubicBezTo>
                    <a:pt x="12" y="158"/>
                    <a:pt x="92" y="220"/>
                    <a:pt x="180" y="244"/>
                  </a:cubicBezTo>
                  <a:lnTo>
                    <a:pt x="226" y="244"/>
                  </a:lnTo>
                  <a:cubicBezTo>
                    <a:pt x="301" y="244"/>
                    <a:pt x="341" y="203"/>
                    <a:pt x="324" y="139"/>
                  </a:cubicBezTo>
                  <a:cubicBezTo>
                    <a:pt x="306" y="81"/>
                    <a:pt x="231" y="19"/>
                    <a:pt x="145" y="6"/>
                  </a:cubicBezTo>
                  <a:cubicBezTo>
                    <a:pt x="132" y="1"/>
                    <a:pt x="121" y="1"/>
                    <a:pt x="110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5"/>
            <p:cNvSpPr/>
            <p:nvPr/>
          </p:nvSpPr>
          <p:spPr>
            <a:xfrm>
              <a:off x="660539" y="3835439"/>
              <a:ext cx="24684" cy="11038"/>
            </a:xfrm>
            <a:custGeom>
              <a:avLst/>
              <a:gdLst/>
              <a:ahLst/>
              <a:cxnLst/>
              <a:rect l="l" t="t" r="r" b="b"/>
              <a:pathLst>
                <a:path w="284" h="127" extrusionOk="0">
                  <a:moveTo>
                    <a:pt x="64" y="0"/>
                  </a:moveTo>
                  <a:cubicBezTo>
                    <a:pt x="41" y="0"/>
                    <a:pt x="24" y="6"/>
                    <a:pt x="13" y="12"/>
                  </a:cubicBezTo>
                  <a:cubicBezTo>
                    <a:pt x="0" y="17"/>
                    <a:pt x="0" y="23"/>
                    <a:pt x="0" y="35"/>
                  </a:cubicBezTo>
                  <a:cubicBezTo>
                    <a:pt x="13" y="70"/>
                    <a:pt x="88" y="110"/>
                    <a:pt x="168" y="127"/>
                  </a:cubicBezTo>
                  <a:lnTo>
                    <a:pt x="221" y="127"/>
                  </a:lnTo>
                  <a:cubicBezTo>
                    <a:pt x="243" y="127"/>
                    <a:pt x="256" y="127"/>
                    <a:pt x="267" y="121"/>
                  </a:cubicBezTo>
                  <a:cubicBezTo>
                    <a:pt x="278" y="116"/>
                    <a:pt x="284" y="105"/>
                    <a:pt x="273" y="86"/>
                  </a:cubicBezTo>
                  <a:lnTo>
                    <a:pt x="273" y="81"/>
                  </a:lnTo>
                  <a:cubicBezTo>
                    <a:pt x="221" y="52"/>
                    <a:pt x="168" y="28"/>
                    <a:pt x="117" y="6"/>
                  </a:cubicBezTo>
                  <a:cubicBezTo>
                    <a:pt x="99" y="0"/>
                    <a:pt x="75" y="0"/>
                    <a:pt x="64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5"/>
            <p:cNvSpPr/>
            <p:nvPr/>
          </p:nvSpPr>
          <p:spPr>
            <a:xfrm>
              <a:off x="706256" y="3864990"/>
              <a:ext cx="3737" cy="8692"/>
            </a:xfrm>
            <a:custGeom>
              <a:avLst/>
              <a:gdLst/>
              <a:ahLst/>
              <a:cxnLst/>
              <a:rect l="l" t="t" r="r" b="b"/>
              <a:pathLst>
                <a:path w="43" h="100" extrusionOk="0">
                  <a:moveTo>
                    <a:pt x="1" y="1"/>
                  </a:moveTo>
                  <a:cubicBezTo>
                    <a:pt x="1" y="13"/>
                    <a:pt x="8" y="24"/>
                    <a:pt x="13" y="35"/>
                  </a:cubicBezTo>
                  <a:cubicBezTo>
                    <a:pt x="19" y="59"/>
                    <a:pt x="30" y="77"/>
                    <a:pt x="42" y="99"/>
                  </a:cubicBezTo>
                  <a:cubicBezTo>
                    <a:pt x="35" y="64"/>
                    <a:pt x="19" y="35"/>
                    <a:pt x="1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5"/>
            <p:cNvSpPr/>
            <p:nvPr/>
          </p:nvSpPr>
          <p:spPr>
            <a:xfrm>
              <a:off x="-970942" y="4163196"/>
              <a:ext cx="6972147" cy="1402547"/>
            </a:xfrm>
            <a:custGeom>
              <a:avLst/>
              <a:gdLst/>
              <a:ahLst/>
              <a:cxnLst/>
              <a:rect l="l" t="t" r="r" b="b"/>
              <a:pathLst>
                <a:path w="80218" h="16137" extrusionOk="0">
                  <a:moveTo>
                    <a:pt x="35300" y="0"/>
                  </a:moveTo>
                  <a:cubicBezTo>
                    <a:pt x="27367" y="0"/>
                    <a:pt x="16335" y="388"/>
                    <a:pt x="1092" y="1303"/>
                  </a:cubicBezTo>
                  <a:cubicBezTo>
                    <a:pt x="1092" y="1303"/>
                    <a:pt x="0" y="16137"/>
                    <a:pt x="7203" y="16137"/>
                  </a:cubicBezTo>
                  <a:cubicBezTo>
                    <a:pt x="7344" y="16137"/>
                    <a:pt x="7488" y="16131"/>
                    <a:pt x="7634" y="16119"/>
                  </a:cubicBezTo>
                  <a:cubicBezTo>
                    <a:pt x="80217" y="10385"/>
                    <a:pt x="49654" y="782"/>
                    <a:pt x="49654" y="782"/>
                  </a:cubicBezTo>
                  <a:cubicBezTo>
                    <a:pt x="46710" y="291"/>
                    <a:pt x="42165" y="0"/>
                    <a:pt x="35300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5"/>
            <p:cNvSpPr/>
            <p:nvPr/>
          </p:nvSpPr>
          <p:spPr>
            <a:xfrm>
              <a:off x="6384474" y="3916981"/>
              <a:ext cx="197215" cy="337202"/>
            </a:xfrm>
            <a:custGeom>
              <a:avLst/>
              <a:gdLst/>
              <a:ahLst/>
              <a:cxnLst/>
              <a:rect l="l" t="t" r="r" b="b"/>
              <a:pathLst>
                <a:path w="4697" h="8031" extrusionOk="0">
                  <a:moveTo>
                    <a:pt x="1594" y="1"/>
                  </a:moveTo>
                  <a:cubicBezTo>
                    <a:pt x="1583" y="1"/>
                    <a:pt x="1575" y="7"/>
                    <a:pt x="1570" y="19"/>
                  </a:cubicBezTo>
                  <a:cubicBezTo>
                    <a:pt x="528" y="2444"/>
                    <a:pt x="1" y="7044"/>
                    <a:pt x="1130" y="7709"/>
                  </a:cubicBezTo>
                  <a:cubicBezTo>
                    <a:pt x="1506" y="7933"/>
                    <a:pt x="1854" y="8031"/>
                    <a:pt x="2170" y="8031"/>
                  </a:cubicBezTo>
                  <a:cubicBezTo>
                    <a:pt x="2720" y="8031"/>
                    <a:pt x="3176" y="7737"/>
                    <a:pt x="3525" y="7303"/>
                  </a:cubicBezTo>
                  <a:cubicBezTo>
                    <a:pt x="4696" y="5863"/>
                    <a:pt x="1921" y="1"/>
                    <a:pt x="159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5"/>
            <p:cNvSpPr/>
            <p:nvPr/>
          </p:nvSpPr>
          <p:spPr>
            <a:xfrm>
              <a:off x="6357770" y="4095218"/>
              <a:ext cx="97915" cy="167572"/>
            </a:xfrm>
            <a:custGeom>
              <a:avLst/>
              <a:gdLst/>
              <a:ahLst/>
              <a:cxnLst/>
              <a:rect l="l" t="t" r="r" b="b"/>
              <a:pathLst>
                <a:path w="2332" h="3991" extrusionOk="0">
                  <a:moveTo>
                    <a:pt x="787" y="0"/>
                  </a:moveTo>
                  <a:cubicBezTo>
                    <a:pt x="782" y="0"/>
                    <a:pt x="778" y="3"/>
                    <a:pt x="776" y="9"/>
                  </a:cubicBezTo>
                  <a:cubicBezTo>
                    <a:pt x="262" y="1219"/>
                    <a:pt x="1" y="3499"/>
                    <a:pt x="556" y="3835"/>
                  </a:cubicBezTo>
                  <a:cubicBezTo>
                    <a:pt x="743" y="3943"/>
                    <a:pt x="916" y="3991"/>
                    <a:pt x="1072" y="3991"/>
                  </a:cubicBezTo>
                  <a:cubicBezTo>
                    <a:pt x="1348" y="3991"/>
                    <a:pt x="1575" y="3845"/>
                    <a:pt x="1747" y="3632"/>
                  </a:cubicBezTo>
                  <a:cubicBezTo>
                    <a:pt x="2332" y="2913"/>
                    <a:pt x="952" y="0"/>
                    <a:pt x="787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5"/>
            <p:cNvSpPr/>
            <p:nvPr/>
          </p:nvSpPr>
          <p:spPr>
            <a:xfrm>
              <a:off x="6270352" y="4121208"/>
              <a:ext cx="143639" cy="167740"/>
            </a:xfrm>
            <a:custGeom>
              <a:avLst/>
              <a:gdLst/>
              <a:ahLst/>
              <a:cxnLst/>
              <a:rect l="l" t="t" r="r" b="b"/>
              <a:pathLst>
                <a:path w="3421" h="3995" extrusionOk="0">
                  <a:moveTo>
                    <a:pt x="1152" y="1"/>
                  </a:moveTo>
                  <a:cubicBezTo>
                    <a:pt x="1144" y="1"/>
                    <a:pt x="1138" y="4"/>
                    <a:pt x="1134" y="10"/>
                  </a:cubicBezTo>
                  <a:cubicBezTo>
                    <a:pt x="376" y="1213"/>
                    <a:pt x="0" y="3499"/>
                    <a:pt x="822" y="3833"/>
                  </a:cubicBezTo>
                  <a:cubicBezTo>
                    <a:pt x="1098" y="3946"/>
                    <a:pt x="1352" y="3995"/>
                    <a:pt x="1584" y="3995"/>
                  </a:cubicBezTo>
                  <a:cubicBezTo>
                    <a:pt x="1984" y="3995"/>
                    <a:pt x="2316" y="3850"/>
                    <a:pt x="2569" y="3638"/>
                  </a:cubicBezTo>
                  <a:cubicBezTo>
                    <a:pt x="3421" y="2926"/>
                    <a:pt x="1392" y="1"/>
                    <a:pt x="1152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5"/>
            <p:cNvSpPr/>
            <p:nvPr/>
          </p:nvSpPr>
          <p:spPr>
            <a:xfrm>
              <a:off x="6202836" y="4138885"/>
              <a:ext cx="119538" cy="165851"/>
            </a:xfrm>
            <a:custGeom>
              <a:avLst/>
              <a:gdLst/>
              <a:ahLst/>
              <a:cxnLst/>
              <a:rect l="l" t="t" r="r" b="b"/>
              <a:pathLst>
                <a:path w="2847" h="3950" extrusionOk="0">
                  <a:moveTo>
                    <a:pt x="554" y="0"/>
                  </a:moveTo>
                  <a:cubicBezTo>
                    <a:pt x="546" y="0"/>
                    <a:pt x="541" y="3"/>
                    <a:pt x="538" y="11"/>
                  </a:cubicBezTo>
                  <a:cubicBezTo>
                    <a:pt x="46" y="1260"/>
                    <a:pt x="0" y="3569"/>
                    <a:pt x="746" y="3841"/>
                  </a:cubicBezTo>
                  <a:cubicBezTo>
                    <a:pt x="950" y="3917"/>
                    <a:pt x="1138" y="3950"/>
                    <a:pt x="1307" y="3950"/>
                  </a:cubicBezTo>
                  <a:cubicBezTo>
                    <a:pt x="1700" y="3950"/>
                    <a:pt x="2000" y="3771"/>
                    <a:pt x="2209" y="3517"/>
                  </a:cubicBezTo>
                  <a:cubicBezTo>
                    <a:pt x="2846" y="2740"/>
                    <a:pt x="776" y="0"/>
                    <a:pt x="554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5"/>
            <p:cNvSpPr/>
            <p:nvPr/>
          </p:nvSpPr>
          <p:spPr>
            <a:xfrm>
              <a:off x="6587819" y="4090768"/>
              <a:ext cx="119622" cy="165893"/>
            </a:xfrm>
            <a:custGeom>
              <a:avLst/>
              <a:gdLst/>
              <a:ahLst/>
              <a:cxnLst/>
              <a:rect l="l" t="t" r="r" b="b"/>
              <a:pathLst>
                <a:path w="2849" h="3951" extrusionOk="0">
                  <a:moveTo>
                    <a:pt x="554" y="1"/>
                  </a:moveTo>
                  <a:cubicBezTo>
                    <a:pt x="546" y="1"/>
                    <a:pt x="541" y="4"/>
                    <a:pt x="538" y="11"/>
                  </a:cubicBezTo>
                  <a:cubicBezTo>
                    <a:pt x="41" y="1268"/>
                    <a:pt x="1" y="3570"/>
                    <a:pt x="741" y="3842"/>
                  </a:cubicBezTo>
                  <a:cubicBezTo>
                    <a:pt x="947" y="3917"/>
                    <a:pt x="1135" y="3950"/>
                    <a:pt x="1306" y="3950"/>
                  </a:cubicBezTo>
                  <a:cubicBezTo>
                    <a:pt x="1701" y="3950"/>
                    <a:pt x="2001" y="3772"/>
                    <a:pt x="2211" y="3517"/>
                  </a:cubicBezTo>
                  <a:cubicBezTo>
                    <a:pt x="2848" y="2741"/>
                    <a:pt x="771" y="1"/>
                    <a:pt x="55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5"/>
            <p:cNvSpPr/>
            <p:nvPr/>
          </p:nvSpPr>
          <p:spPr>
            <a:xfrm>
              <a:off x="6643662" y="4098997"/>
              <a:ext cx="127558" cy="165347"/>
            </a:xfrm>
            <a:custGeom>
              <a:avLst/>
              <a:gdLst/>
              <a:ahLst/>
              <a:cxnLst/>
              <a:rect l="l" t="t" r="r" b="b"/>
              <a:pathLst>
                <a:path w="3038" h="3938" extrusionOk="0">
                  <a:moveTo>
                    <a:pt x="2086" y="1"/>
                  </a:moveTo>
                  <a:cubicBezTo>
                    <a:pt x="2081" y="1"/>
                    <a:pt x="2077" y="3"/>
                    <a:pt x="2073" y="7"/>
                  </a:cubicBezTo>
                  <a:cubicBezTo>
                    <a:pt x="1055" y="1013"/>
                    <a:pt x="1" y="3131"/>
                    <a:pt x="574" y="3606"/>
                  </a:cubicBezTo>
                  <a:cubicBezTo>
                    <a:pt x="858" y="3842"/>
                    <a:pt x="1148" y="3938"/>
                    <a:pt x="1424" y="3938"/>
                  </a:cubicBezTo>
                  <a:cubicBezTo>
                    <a:pt x="1661" y="3938"/>
                    <a:pt x="1887" y="3868"/>
                    <a:pt x="2089" y="3756"/>
                  </a:cubicBezTo>
                  <a:cubicBezTo>
                    <a:pt x="3038" y="3230"/>
                    <a:pt x="2285" y="1"/>
                    <a:pt x="2086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5"/>
            <p:cNvSpPr/>
            <p:nvPr/>
          </p:nvSpPr>
          <p:spPr>
            <a:xfrm>
              <a:off x="6710968" y="4110838"/>
              <a:ext cx="129657" cy="201792"/>
            </a:xfrm>
            <a:custGeom>
              <a:avLst/>
              <a:gdLst/>
              <a:ahLst/>
              <a:cxnLst/>
              <a:rect l="l" t="t" r="r" b="b"/>
              <a:pathLst>
                <a:path w="3088" h="4806" extrusionOk="0">
                  <a:moveTo>
                    <a:pt x="2353" y="0"/>
                  </a:moveTo>
                  <a:cubicBezTo>
                    <a:pt x="2348" y="0"/>
                    <a:pt x="2343" y="3"/>
                    <a:pt x="2338" y="8"/>
                  </a:cubicBezTo>
                  <a:cubicBezTo>
                    <a:pt x="1228" y="1281"/>
                    <a:pt x="0" y="3896"/>
                    <a:pt x="550" y="4446"/>
                  </a:cubicBezTo>
                  <a:cubicBezTo>
                    <a:pt x="806" y="4701"/>
                    <a:pt x="1076" y="4805"/>
                    <a:pt x="1341" y="4805"/>
                  </a:cubicBezTo>
                  <a:cubicBezTo>
                    <a:pt x="1599" y="4805"/>
                    <a:pt x="1852" y="4706"/>
                    <a:pt x="2083" y="4550"/>
                  </a:cubicBezTo>
                  <a:cubicBezTo>
                    <a:pt x="3087" y="3862"/>
                    <a:pt x="2552" y="0"/>
                    <a:pt x="2353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5"/>
            <p:cNvSpPr/>
            <p:nvPr/>
          </p:nvSpPr>
          <p:spPr>
            <a:xfrm>
              <a:off x="6510814" y="3966023"/>
              <a:ext cx="127180" cy="291687"/>
            </a:xfrm>
            <a:custGeom>
              <a:avLst/>
              <a:gdLst/>
              <a:ahLst/>
              <a:cxnLst/>
              <a:rect l="l" t="t" r="r" b="b"/>
              <a:pathLst>
                <a:path w="3029" h="6947" extrusionOk="0">
                  <a:moveTo>
                    <a:pt x="1832" y="1"/>
                  </a:moveTo>
                  <a:cubicBezTo>
                    <a:pt x="1826" y="1"/>
                    <a:pt x="1821" y="6"/>
                    <a:pt x="1817" y="15"/>
                  </a:cubicBezTo>
                  <a:cubicBezTo>
                    <a:pt x="886" y="1976"/>
                    <a:pt x="1" y="5858"/>
                    <a:pt x="609" y="6552"/>
                  </a:cubicBezTo>
                  <a:cubicBezTo>
                    <a:pt x="855" y="6829"/>
                    <a:pt x="1097" y="6946"/>
                    <a:pt x="1327" y="6946"/>
                  </a:cubicBezTo>
                  <a:cubicBezTo>
                    <a:pt x="1620" y="6946"/>
                    <a:pt x="1892" y="6755"/>
                    <a:pt x="2129" y="6460"/>
                  </a:cubicBezTo>
                  <a:cubicBezTo>
                    <a:pt x="3029" y="5347"/>
                    <a:pt x="2033" y="1"/>
                    <a:pt x="1832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5"/>
            <p:cNvSpPr/>
            <p:nvPr/>
          </p:nvSpPr>
          <p:spPr>
            <a:xfrm>
              <a:off x="6215516" y="4018717"/>
              <a:ext cx="149937" cy="241260"/>
            </a:xfrm>
            <a:custGeom>
              <a:avLst/>
              <a:gdLst/>
              <a:ahLst/>
              <a:cxnLst/>
              <a:rect l="l" t="t" r="r" b="b"/>
              <a:pathLst>
                <a:path w="3571" h="5746" extrusionOk="0">
                  <a:moveTo>
                    <a:pt x="1409" y="1"/>
                  </a:moveTo>
                  <a:cubicBezTo>
                    <a:pt x="1400" y="1"/>
                    <a:pt x="1390" y="2"/>
                    <a:pt x="1381" y="4"/>
                  </a:cubicBezTo>
                  <a:cubicBezTo>
                    <a:pt x="719" y="158"/>
                    <a:pt x="0" y="5746"/>
                    <a:pt x="1590" y="5746"/>
                  </a:cubicBezTo>
                  <a:cubicBezTo>
                    <a:pt x="1610" y="5746"/>
                    <a:pt x="1632" y="5745"/>
                    <a:pt x="1653" y="5743"/>
                  </a:cubicBezTo>
                  <a:cubicBezTo>
                    <a:pt x="3571" y="5571"/>
                    <a:pt x="2100" y="1"/>
                    <a:pt x="1409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5"/>
            <p:cNvSpPr/>
            <p:nvPr/>
          </p:nvSpPr>
          <p:spPr>
            <a:xfrm>
              <a:off x="6367973" y="4173819"/>
              <a:ext cx="16081" cy="111057"/>
            </a:xfrm>
            <a:custGeom>
              <a:avLst/>
              <a:gdLst/>
              <a:ahLst/>
              <a:cxnLst/>
              <a:rect l="l" t="t" r="r" b="b"/>
              <a:pathLst>
                <a:path w="383" h="2645" extrusionOk="0">
                  <a:moveTo>
                    <a:pt x="227" y="1"/>
                  </a:moveTo>
                  <a:lnTo>
                    <a:pt x="1" y="6"/>
                  </a:lnTo>
                  <a:lnTo>
                    <a:pt x="158" y="2644"/>
                  </a:lnTo>
                  <a:lnTo>
                    <a:pt x="383" y="2639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5"/>
            <p:cNvSpPr/>
            <p:nvPr/>
          </p:nvSpPr>
          <p:spPr>
            <a:xfrm>
              <a:off x="6283914" y="4192293"/>
              <a:ext cx="16081" cy="111267"/>
            </a:xfrm>
            <a:custGeom>
              <a:avLst/>
              <a:gdLst/>
              <a:ahLst/>
              <a:cxnLst/>
              <a:rect l="l" t="t" r="r" b="b"/>
              <a:pathLst>
                <a:path w="383" h="2650" extrusionOk="0">
                  <a:moveTo>
                    <a:pt x="221" y="1"/>
                  </a:moveTo>
                  <a:lnTo>
                    <a:pt x="1" y="12"/>
                  </a:lnTo>
                  <a:lnTo>
                    <a:pt x="157" y="2650"/>
                  </a:lnTo>
                  <a:lnTo>
                    <a:pt x="382" y="2639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5"/>
            <p:cNvSpPr/>
            <p:nvPr/>
          </p:nvSpPr>
          <p:spPr>
            <a:xfrm>
              <a:off x="6708575" y="4170208"/>
              <a:ext cx="6340" cy="61260"/>
            </a:xfrm>
            <a:custGeom>
              <a:avLst/>
              <a:gdLst/>
              <a:ahLst/>
              <a:cxnLst/>
              <a:rect l="l" t="t" r="r" b="b"/>
              <a:pathLst>
                <a:path w="151" h="1459" extrusionOk="0">
                  <a:moveTo>
                    <a:pt x="6" y="1"/>
                  </a:moveTo>
                  <a:lnTo>
                    <a:pt x="0" y="1458"/>
                  </a:lnTo>
                  <a:lnTo>
                    <a:pt x="145" y="1458"/>
                  </a:lnTo>
                  <a:lnTo>
                    <a:pt x="150" y="6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5"/>
            <p:cNvSpPr/>
            <p:nvPr/>
          </p:nvSpPr>
          <p:spPr>
            <a:xfrm>
              <a:off x="6630562" y="4187171"/>
              <a:ext cx="6382" cy="61260"/>
            </a:xfrm>
            <a:custGeom>
              <a:avLst/>
              <a:gdLst/>
              <a:ahLst/>
              <a:cxnLst/>
              <a:rect l="l" t="t" r="r" b="b"/>
              <a:pathLst>
                <a:path w="152" h="1459" extrusionOk="0">
                  <a:moveTo>
                    <a:pt x="6" y="1"/>
                  </a:moveTo>
                  <a:lnTo>
                    <a:pt x="0" y="1453"/>
                  </a:lnTo>
                  <a:lnTo>
                    <a:pt x="145" y="1459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5"/>
            <p:cNvSpPr/>
            <p:nvPr/>
          </p:nvSpPr>
          <p:spPr>
            <a:xfrm>
              <a:off x="6545076" y="4181587"/>
              <a:ext cx="6130" cy="61260"/>
            </a:xfrm>
            <a:custGeom>
              <a:avLst/>
              <a:gdLst/>
              <a:ahLst/>
              <a:cxnLst/>
              <a:rect l="l" t="t" r="r" b="b"/>
              <a:pathLst>
                <a:path w="146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0" y="1458"/>
                  </a:lnTo>
                  <a:lnTo>
                    <a:pt x="145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5"/>
            <p:cNvSpPr/>
            <p:nvPr/>
          </p:nvSpPr>
          <p:spPr>
            <a:xfrm>
              <a:off x="6245495" y="3918031"/>
              <a:ext cx="202464" cy="305123"/>
            </a:xfrm>
            <a:custGeom>
              <a:avLst/>
              <a:gdLst/>
              <a:ahLst/>
              <a:cxnLst/>
              <a:rect l="l" t="t" r="r" b="b"/>
              <a:pathLst>
                <a:path w="4822" h="7267" extrusionOk="0">
                  <a:moveTo>
                    <a:pt x="2672" y="0"/>
                  </a:moveTo>
                  <a:cubicBezTo>
                    <a:pt x="0" y="0"/>
                    <a:pt x="1929" y="7267"/>
                    <a:pt x="2960" y="7267"/>
                  </a:cubicBezTo>
                  <a:cubicBezTo>
                    <a:pt x="2975" y="7267"/>
                    <a:pt x="2990" y="7265"/>
                    <a:pt x="3005" y="7262"/>
                  </a:cubicBezTo>
                  <a:cubicBezTo>
                    <a:pt x="4255" y="6990"/>
                    <a:pt x="4821" y="3866"/>
                    <a:pt x="4699" y="2987"/>
                  </a:cubicBezTo>
                  <a:cubicBezTo>
                    <a:pt x="4491" y="1470"/>
                    <a:pt x="3393" y="58"/>
                    <a:pt x="2814" y="7"/>
                  </a:cubicBezTo>
                  <a:cubicBezTo>
                    <a:pt x="2765" y="3"/>
                    <a:pt x="2718" y="0"/>
                    <a:pt x="2672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5"/>
            <p:cNvSpPr/>
            <p:nvPr/>
          </p:nvSpPr>
          <p:spPr>
            <a:xfrm>
              <a:off x="6643788" y="3937093"/>
              <a:ext cx="129405" cy="249826"/>
            </a:xfrm>
            <a:custGeom>
              <a:avLst/>
              <a:gdLst/>
              <a:ahLst/>
              <a:cxnLst/>
              <a:rect l="l" t="t" r="r" b="b"/>
              <a:pathLst>
                <a:path w="3082" h="5950" extrusionOk="0">
                  <a:moveTo>
                    <a:pt x="1445" y="0"/>
                  </a:moveTo>
                  <a:cubicBezTo>
                    <a:pt x="0" y="0"/>
                    <a:pt x="172" y="5670"/>
                    <a:pt x="681" y="5807"/>
                  </a:cubicBezTo>
                  <a:cubicBezTo>
                    <a:pt x="1005" y="5895"/>
                    <a:pt x="1258" y="5949"/>
                    <a:pt x="1526" y="5949"/>
                  </a:cubicBezTo>
                  <a:cubicBezTo>
                    <a:pt x="1784" y="5949"/>
                    <a:pt x="2057" y="5899"/>
                    <a:pt x="2422" y="5783"/>
                  </a:cubicBezTo>
                  <a:cubicBezTo>
                    <a:pt x="3082" y="5569"/>
                    <a:pt x="3065" y="635"/>
                    <a:pt x="1717" y="61"/>
                  </a:cubicBezTo>
                  <a:cubicBezTo>
                    <a:pt x="1621" y="20"/>
                    <a:pt x="1530" y="0"/>
                    <a:pt x="1445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5"/>
            <p:cNvSpPr/>
            <p:nvPr/>
          </p:nvSpPr>
          <p:spPr>
            <a:xfrm>
              <a:off x="6576566" y="4001166"/>
              <a:ext cx="101442" cy="207586"/>
            </a:xfrm>
            <a:custGeom>
              <a:avLst/>
              <a:gdLst/>
              <a:ahLst/>
              <a:cxnLst/>
              <a:rect l="l" t="t" r="r" b="b"/>
              <a:pathLst>
                <a:path w="2416" h="4944" extrusionOk="0">
                  <a:moveTo>
                    <a:pt x="1132" y="1"/>
                  </a:moveTo>
                  <a:cubicBezTo>
                    <a:pt x="0" y="1"/>
                    <a:pt x="135" y="4710"/>
                    <a:pt x="535" y="4825"/>
                  </a:cubicBezTo>
                  <a:cubicBezTo>
                    <a:pt x="788" y="4898"/>
                    <a:pt x="985" y="4943"/>
                    <a:pt x="1195" y="4943"/>
                  </a:cubicBezTo>
                  <a:cubicBezTo>
                    <a:pt x="1398" y="4943"/>
                    <a:pt x="1613" y="4901"/>
                    <a:pt x="1900" y="4801"/>
                  </a:cubicBezTo>
                  <a:cubicBezTo>
                    <a:pt x="2415" y="4628"/>
                    <a:pt x="2397" y="526"/>
                    <a:pt x="1345" y="51"/>
                  </a:cubicBezTo>
                  <a:cubicBezTo>
                    <a:pt x="1269" y="17"/>
                    <a:pt x="1199" y="1"/>
                    <a:pt x="1132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5"/>
            <p:cNvSpPr/>
            <p:nvPr/>
          </p:nvSpPr>
          <p:spPr>
            <a:xfrm>
              <a:off x="6482892" y="3947842"/>
              <a:ext cx="120000" cy="255452"/>
            </a:xfrm>
            <a:custGeom>
              <a:avLst/>
              <a:gdLst/>
              <a:ahLst/>
              <a:cxnLst/>
              <a:rect l="l" t="t" r="r" b="b"/>
              <a:pathLst>
                <a:path w="2858" h="6084" extrusionOk="0">
                  <a:moveTo>
                    <a:pt x="1188" y="1"/>
                  </a:moveTo>
                  <a:cubicBezTo>
                    <a:pt x="1178" y="1"/>
                    <a:pt x="1167" y="1"/>
                    <a:pt x="1157" y="2"/>
                  </a:cubicBezTo>
                  <a:cubicBezTo>
                    <a:pt x="0" y="106"/>
                    <a:pt x="481" y="5810"/>
                    <a:pt x="845" y="5944"/>
                  </a:cubicBezTo>
                  <a:cubicBezTo>
                    <a:pt x="1080" y="6029"/>
                    <a:pt x="1270" y="6084"/>
                    <a:pt x="1476" y="6084"/>
                  </a:cubicBezTo>
                  <a:cubicBezTo>
                    <a:pt x="1690" y="6084"/>
                    <a:pt x="1921" y="6025"/>
                    <a:pt x="2239" y="5880"/>
                  </a:cubicBezTo>
                  <a:cubicBezTo>
                    <a:pt x="2858" y="5605"/>
                    <a:pt x="2318" y="1"/>
                    <a:pt x="1188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5"/>
            <p:cNvSpPr/>
            <p:nvPr/>
          </p:nvSpPr>
          <p:spPr>
            <a:xfrm>
              <a:off x="1561686" y="3981500"/>
              <a:ext cx="5211698" cy="394934"/>
            </a:xfrm>
            <a:custGeom>
              <a:avLst/>
              <a:gdLst/>
              <a:ahLst/>
              <a:cxnLst/>
              <a:rect l="l" t="t" r="r" b="b"/>
              <a:pathLst>
                <a:path w="124125" h="9406" extrusionOk="0">
                  <a:moveTo>
                    <a:pt x="55489" y="1"/>
                  </a:moveTo>
                  <a:cubicBezTo>
                    <a:pt x="53412" y="1"/>
                    <a:pt x="51349" y="20"/>
                    <a:pt x="49314" y="61"/>
                  </a:cubicBezTo>
                  <a:cubicBezTo>
                    <a:pt x="27909" y="490"/>
                    <a:pt x="7059" y="1387"/>
                    <a:pt x="1" y="3278"/>
                  </a:cubicBezTo>
                  <a:lnTo>
                    <a:pt x="101296" y="9406"/>
                  </a:lnTo>
                  <a:cubicBezTo>
                    <a:pt x="101296" y="9406"/>
                    <a:pt x="124124" y="6565"/>
                    <a:pt x="107510" y="3238"/>
                  </a:cubicBezTo>
                  <a:cubicBezTo>
                    <a:pt x="103073" y="2352"/>
                    <a:pt x="78477" y="1"/>
                    <a:pt x="55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5"/>
            <p:cNvSpPr/>
            <p:nvPr/>
          </p:nvSpPr>
          <p:spPr>
            <a:xfrm>
              <a:off x="-1443464" y="4549663"/>
              <a:ext cx="5362571" cy="985741"/>
            </a:xfrm>
            <a:custGeom>
              <a:avLst/>
              <a:gdLst/>
              <a:ahLst/>
              <a:cxnLst/>
              <a:rect l="l" t="t" r="r" b="b"/>
              <a:pathLst>
                <a:path w="91340" h="23477" extrusionOk="0">
                  <a:moveTo>
                    <a:pt x="1" y="0"/>
                  </a:moveTo>
                  <a:lnTo>
                    <a:pt x="1" y="0"/>
                  </a:lnTo>
                  <a:cubicBezTo>
                    <a:pt x="110" y="17"/>
                    <a:pt x="226" y="29"/>
                    <a:pt x="335" y="41"/>
                  </a:cubicBezTo>
                  <a:cubicBezTo>
                    <a:pt x="16414" y="2211"/>
                    <a:pt x="30986" y="19346"/>
                    <a:pt x="38623" y="23477"/>
                  </a:cubicBezTo>
                  <a:lnTo>
                    <a:pt x="91339" y="16865"/>
                  </a:lnTo>
                  <a:lnTo>
                    <a:pt x="75216" y="1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5"/>
            <p:cNvSpPr/>
            <p:nvPr/>
          </p:nvSpPr>
          <p:spPr>
            <a:xfrm>
              <a:off x="1988600" y="4067108"/>
              <a:ext cx="4986268" cy="1874429"/>
            </a:xfrm>
            <a:custGeom>
              <a:avLst/>
              <a:gdLst/>
              <a:ahLst/>
              <a:cxnLst/>
              <a:rect l="l" t="t" r="r" b="b"/>
              <a:pathLst>
                <a:path w="118756" h="32168" extrusionOk="0">
                  <a:moveTo>
                    <a:pt x="21493" y="1"/>
                  </a:moveTo>
                  <a:lnTo>
                    <a:pt x="0" y="8644"/>
                  </a:lnTo>
                  <a:lnTo>
                    <a:pt x="100862" y="32168"/>
                  </a:lnTo>
                  <a:lnTo>
                    <a:pt x="118756" y="2507"/>
                  </a:lnTo>
                  <a:lnTo>
                    <a:pt x="214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5"/>
            <p:cNvSpPr/>
            <p:nvPr/>
          </p:nvSpPr>
          <p:spPr>
            <a:xfrm flipH="1">
              <a:off x="-1257662" y="4194487"/>
              <a:ext cx="4359226" cy="462303"/>
            </a:xfrm>
            <a:custGeom>
              <a:avLst/>
              <a:gdLst/>
              <a:ahLst/>
              <a:cxnLst/>
              <a:rect l="l" t="t" r="r" b="b"/>
              <a:pathLst>
                <a:path w="103822" h="4946" extrusionOk="0">
                  <a:moveTo>
                    <a:pt x="56849" y="1"/>
                  </a:moveTo>
                  <a:cubicBezTo>
                    <a:pt x="5173" y="1"/>
                    <a:pt x="1" y="4422"/>
                    <a:pt x="2075" y="4781"/>
                  </a:cubicBezTo>
                  <a:cubicBezTo>
                    <a:pt x="2744" y="4895"/>
                    <a:pt x="4766" y="4946"/>
                    <a:pt x="7794" y="4946"/>
                  </a:cubicBezTo>
                  <a:cubicBezTo>
                    <a:pt x="28440" y="4946"/>
                    <a:pt x="95839" y="2588"/>
                    <a:pt x="99558" y="1876"/>
                  </a:cubicBezTo>
                  <a:cubicBezTo>
                    <a:pt x="103822" y="1056"/>
                    <a:pt x="75913" y="89"/>
                    <a:pt x="61959" y="14"/>
                  </a:cubicBezTo>
                  <a:cubicBezTo>
                    <a:pt x="60207" y="5"/>
                    <a:pt x="58504" y="1"/>
                    <a:pt x="56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5"/>
            <p:cNvSpPr/>
            <p:nvPr/>
          </p:nvSpPr>
          <p:spPr>
            <a:xfrm>
              <a:off x="4661897" y="4586636"/>
              <a:ext cx="5577368" cy="805320"/>
            </a:xfrm>
            <a:custGeom>
              <a:avLst/>
              <a:gdLst/>
              <a:ahLst/>
              <a:cxnLst/>
              <a:rect l="l" t="t" r="r" b="b"/>
              <a:pathLst>
                <a:path w="132834" h="19180" extrusionOk="0">
                  <a:moveTo>
                    <a:pt x="132833" y="1"/>
                  </a:moveTo>
                  <a:lnTo>
                    <a:pt x="27303" y="1424"/>
                  </a:lnTo>
                  <a:lnTo>
                    <a:pt x="1" y="11925"/>
                  </a:lnTo>
                  <a:lnTo>
                    <a:pt x="47233" y="19180"/>
                  </a:lnTo>
                  <a:lnTo>
                    <a:pt x="126059" y="6122"/>
                  </a:lnTo>
                  <a:lnTo>
                    <a:pt x="1328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5"/>
            <p:cNvSpPr/>
            <p:nvPr/>
          </p:nvSpPr>
          <p:spPr>
            <a:xfrm>
              <a:off x="6403075" y="4355037"/>
              <a:ext cx="4359226" cy="462303"/>
            </a:xfrm>
            <a:custGeom>
              <a:avLst/>
              <a:gdLst/>
              <a:ahLst/>
              <a:cxnLst/>
              <a:rect l="l" t="t" r="r" b="b"/>
              <a:pathLst>
                <a:path w="103822" h="4946" extrusionOk="0">
                  <a:moveTo>
                    <a:pt x="56849" y="1"/>
                  </a:moveTo>
                  <a:cubicBezTo>
                    <a:pt x="5173" y="1"/>
                    <a:pt x="1" y="4422"/>
                    <a:pt x="2075" y="4781"/>
                  </a:cubicBezTo>
                  <a:cubicBezTo>
                    <a:pt x="2744" y="4895"/>
                    <a:pt x="4766" y="4946"/>
                    <a:pt x="7794" y="4946"/>
                  </a:cubicBezTo>
                  <a:cubicBezTo>
                    <a:pt x="28440" y="4946"/>
                    <a:pt x="95839" y="2588"/>
                    <a:pt x="99558" y="1876"/>
                  </a:cubicBezTo>
                  <a:cubicBezTo>
                    <a:pt x="103822" y="1056"/>
                    <a:pt x="75913" y="89"/>
                    <a:pt x="61959" y="14"/>
                  </a:cubicBezTo>
                  <a:cubicBezTo>
                    <a:pt x="60207" y="5"/>
                    <a:pt x="58504" y="1"/>
                    <a:pt x="56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5"/>
            <p:cNvSpPr/>
            <p:nvPr/>
          </p:nvSpPr>
          <p:spPr>
            <a:xfrm>
              <a:off x="8741349" y="3088034"/>
              <a:ext cx="485376" cy="900464"/>
            </a:xfrm>
            <a:custGeom>
              <a:avLst/>
              <a:gdLst/>
              <a:ahLst/>
              <a:cxnLst/>
              <a:rect l="l" t="t" r="r" b="b"/>
              <a:pathLst>
                <a:path w="11560" h="21446" extrusionOk="0">
                  <a:moveTo>
                    <a:pt x="7471" y="0"/>
                  </a:moveTo>
                  <a:cubicBezTo>
                    <a:pt x="7455" y="0"/>
                    <a:pt x="7439" y="2"/>
                    <a:pt x="7423" y="4"/>
                  </a:cubicBezTo>
                  <a:cubicBezTo>
                    <a:pt x="5948" y="229"/>
                    <a:pt x="5936" y="10990"/>
                    <a:pt x="5960" y="13854"/>
                  </a:cubicBezTo>
                  <a:cubicBezTo>
                    <a:pt x="5921" y="11662"/>
                    <a:pt x="5687" y="5066"/>
                    <a:pt x="4291" y="5066"/>
                  </a:cubicBezTo>
                  <a:cubicBezTo>
                    <a:pt x="4229" y="5066"/>
                    <a:pt x="4164" y="5079"/>
                    <a:pt x="4096" y="5107"/>
                  </a:cubicBezTo>
                  <a:cubicBezTo>
                    <a:pt x="2234" y="5876"/>
                    <a:pt x="4589" y="14936"/>
                    <a:pt x="4589" y="14936"/>
                  </a:cubicBezTo>
                  <a:cubicBezTo>
                    <a:pt x="4589" y="14936"/>
                    <a:pt x="3193" y="13838"/>
                    <a:pt x="1931" y="13838"/>
                  </a:cubicBezTo>
                  <a:cubicBezTo>
                    <a:pt x="1641" y="13838"/>
                    <a:pt x="1357" y="13896"/>
                    <a:pt x="1100" y="14039"/>
                  </a:cubicBezTo>
                  <a:cubicBezTo>
                    <a:pt x="0" y="14653"/>
                    <a:pt x="1575" y="17037"/>
                    <a:pt x="2263" y="17985"/>
                  </a:cubicBezTo>
                  <a:cubicBezTo>
                    <a:pt x="2171" y="17930"/>
                    <a:pt x="2054" y="17891"/>
                    <a:pt x="1903" y="17891"/>
                  </a:cubicBezTo>
                  <a:cubicBezTo>
                    <a:pt x="1771" y="17891"/>
                    <a:pt x="1613" y="17921"/>
                    <a:pt x="1423" y="17996"/>
                  </a:cubicBezTo>
                  <a:cubicBezTo>
                    <a:pt x="446" y="18378"/>
                    <a:pt x="857" y="19911"/>
                    <a:pt x="1262" y="21445"/>
                  </a:cubicBezTo>
                  <a:lnTo>
                    <a:pt x="11559" y="17742"/>
                  </a:lnTo>
                  <a:cubicBezTo>
                    <a:pt x="11559" y="17742"/>
                    <a:pt x="10750" y="8554"/>
                    <a:pt x="9778" y="8428"/>
                  </a:cubicBezTo>
                  <a:cubicBezTo>
                    <a:pt x="9765" y="8426"/>
                    <a:pt x="9753" y="8426"/>
                    <a:pt x="9740" y="8426"/>
                  </a:cubicBezTo>
                  <a:cubicBezTo>
                    <a:pt x="8929" y="8426"/>
                    <a:pt x="8760" y="11983"/>
                    <a:pt x="8731" y="12923"/>
                  </a:cubicBezTo>
                  <a:cubicBezTo>
                    <a:pt x="8771" y="11205"/>
                    <a:pt x="8993" y="0"/>
                    <a:pt x="7471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ABE9D7"/>
            </a:gs>
            <a:gs pos="50000">
              <a:schemeClr val="dk2"/>
            </a:gs>
            <a:gs pos="100000">
              <a:srgbClr val="E4FDF6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ungee"/>
              <a:buNone/>
              <a:defRPr sz="31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ope One"/>
              <a:buChar char="●"/>
              <a:defRPr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ope One"/>
              <a:buChar char="○"/>
              <a:defRPr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ope One"/>
              <a:buChar char="■"/>
              <a:defRPr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ope One"/>
              <a:buChar char="●"/>
              <a:defRPr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ope One"/>
              <a:buChar char="○"/>
              <a:defRPr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ope One"/>
              <a:buChar char="■"/>
              <a:defRPr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ope One"/>
              <a:buChar char="●"/>
              <a:defRPr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ope One"/>
              <a:buChar char="○"/>
              <a:defRPr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Scope One"/>
              <a:buChar char="■"/>
              <a:defRPr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8" r:id="rId7"/>
    <p:sldLayoutId id="2147483659" r:id="rId8"/>
    <p:sldLayoutId id="2147483661" r:id="rId9"/>
    <p:sldLayoutId id="2147483663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1" name="Google Shape;2741;p33"/>
          <p:cNvSpPr/>
          <p:nvPr/>
        </p:nvSpPr>
        <p:spPr>
          <a:xfrm>
            <a:off x="721050" y="2234800"/>
            <a:ext cx="5382600" cy="409500"/>
          </a:xfrm>
          <a:prstGeom prst="roundRect">
            <a:avLst>
              <a:gd name="adj" fmla="val 28358"/>
            </a:avLst>
          </a:prstGeom>
          <a:solidFill>
            <a:srgbClr val="FFFFFF">
              <a:alpha val="3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2" name="Google Shape;2742;p33"/>
          <p:cNvSpPr txBox="1">
            <a:spLocks noGrp="1"/>
          </p:cNvSpPr>
          <p:nvPr>
            <p:ph type="ctrTitle"/>
          </p:nvPr>
        </p:nvSpPr>
        <p:spPr>
          <a:xfrm>
            <a:off x="735350" y="231150"/>
            <a:ext cx="5021100" cy="234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Analysis of PGA Tour Statistics</a:t>
            </a:r>
            <a:endParaRPr sz="3600" dirty="0">
              <a:solidFill>
                <a:schemeClr val="dk1"/>
              </a:solidFill>
            </a:endParaRPr>
          </a:p>
        </p:txBody>
      </p:sp>
      <p:grpSp>
        <p:nvGrpSpPr>
          <p:cNvPr id="2744" name="Google Shape;2744;p33"/>
          <p:cNvGrpSpPr/>
          <p:nvPr/>
        </p:nvGrpSpPr>
        <p:grpSpPr>
          <a:xfrm>
            <a:off x="6234011" y="1400692"/>
            <a:ext cx="2441547" cy="4572809"/>
            <a:chOff x="2059500" y="2312425"/>
            <a:chExt cx="718250" cy="1345300"/>
          </a:xfrm>
        </p:grpSpPr>
        <p:sp>
          <p:nvSpPr>
            <p:cNvPr id="2745" name="Google Shape;2745;p33"/>
            <p:cNvSpPr/>
            <p:nvPr/>
          </p:nvSpPr>
          <p:spPr>
            <a:xfrm>
              <a:off x="2724425" y="2754250"/>
              <a:ext cx="53325" cy="51725"/>
            </a:xfrm>
            <a:custGeom>
              <a:avLst/>
              <a:gdLst/>
              <a:ahLst/>
              <a:cxnLst/>
              <a:rect l="l" t="t" r="r" b="b"/>
              <a:pathLst>
                <a:path w="2133" h="2069" extrusionOk="0">
                  <a:moveTo>
                    <a:pt x="635" y="0"/>
                  </a:moveTo>
                  <a:cubicBezTo>
                    <a:pt x="373" y="0"/>
                    <a:pt x="124" y="100"/>
                    <a:pt x="124" y="100"/>
                  </a:cubicBezTo>
                  <a:lnTo>
                    <a:pt x="0" y="263"/>
                  </a:lnTo>
                  <a:cubicBezTo>
                    <a:pt x="0" y="263"/>
                    <a:pt x="3" y="263"/>
                    <a:pt x="8" y="263"/>
                  </a:cubicBezTo>
                  <a:cubicBezTo>
                    <a:pt x="101" y="263"/>
                    <a:pt x="1031" y="274"/>
                    <a:pt x="994" y="712"/>
                  </a:cubicBezTo>
                  <a:cubicBezTo>
                    <a:pt x="955" y="1216"/>
                    <a:pt x="1010" y="1755"/>
                    <a:pt x="1426" y="2013"/>
                  </a:cubicBezTo>
                  <a:cubicBezTo>
                    <a:pt x="1486" y="2052"/>
                    <a:pt x="1544" y="2068"/>
                    <a:pt x="1599" y="2068"/>
                  </a:cubicBezTo>
                  <a:cubicBezTo>
                    <a:pt x="1920" y="2068"/>
                    <a:pt x="2133" y="1509"/>
                    <a:pt x="2133" y="1509"/>
                  </a:cubicBezTo>
                  <a:lnTo>
                    <a:pt x="2133" y="1509"/>
                  </a:lnTo>
                  <a:cubicBezTo>
                    <a:pt x="2132" y="1509"/>
                    <a:pt x="1938" y="1599"/>
                    <a:pt x="1729" y="1599"/>
                  </a:cubicBezTo>
                  <a:cubicBezTo>
                    <a:pt x="1461" y="1599"/>
                    <a:pt x="1167" y="1451"/>
                    <a:pt x="1224" y="774"/>
                  </a:cubicBezTo>
                  <a:cubicBezTo>
                    <a:pt x="1279" y="144"/>
                    <a:pt x="948" y="0"/>
                    <a:pt x="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3"/>
            <p:cNvSpPr/>
            <p:nvPr/>
          </p:nvSpPr>
          <p:spPr>
            <a:xfrm>
              <a:off x="2087125" y="2876300"/>
              <a:ext cx="187775" cy="155850"/>
            </a:xfrm>
            <a:custGeom>
              <a:avLst/>
              <a:gdLst/>
              <a:ahLst/>
              <a:cxnLst/>
              <a:rect l="l" t="t" r="r" b="b"/>
              <a:pathLst>
                <a:path w="7511" h="6234" extrusionOk="0">
                  <a:moveTo>
                    <a:pt x="6659" y="1"/>
                  </a:moveTo>
                  <a:cubicBezTo>
                    <a:pt x="3591" y="1"/>
                    <a:pt x="3080" y="3243"/>
                    <a:pt x="0" y="6050"/>
                  </a:cubicBezTo>
                  <a:lnTo>
                    <a:pt x="370" y="6234"/>
                  </a:lnTo>
                  <a:cubicBezTo>
                    <a:pt x="2978" y="4131"/>
                    <a:pt x="7510" y="4036"/>
                    <a:pt x="6915" y="8"/>
                  </a:cubicBezTo>
                  <a:cubicBezTo>
                    <a:pt x="6828" y="3"/>
                    <a:pt x="6742" y="1"/>
                    <a:pt x="6659" y="1"/>
                  </a:cubicBezTo>
                  <a:close/>
                </a:path>
              </a:pathLst>
            </a:custGeom>
            <a:solidFill>
              <a:srgbClr val="FFC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3"/>
            <p:cNvSpPr/>
            <p:nvPr/>
          </p:nvSpPr>
          <p:spPr>
            <a:xfrm>
              <a:off x="2090050" y="2876350"/>
              <a:ext cx="184850" cy="155800"/>
            </a:xfrm>
            <a:custGeom>
              <a:avLst/>
              <a:gdLst/>
              <a:ahLst/>
              <a:cxnLst/>
              <a:rect l="l" t="t" r="r" b="b"/>
              <a:pathLst>
                <a:path w="7394" h="6232" extrusionOk="0">
                  <a:moveTo>
                    <a:pt x="6568" y="1"/>
                  </a:moveTo>
                  <a:cubicBezTo>
                    <a:pt x="6120" y="2996"/>
                    <a:pt x="2705" y="3602"/>
                    <a:pt x="0" y="6108"/>
                  </a:cubicBezTo>
                  <a:lnTo>
                    <a:pt x="253" y="6232"/>
                  </a:lnTo>
                  <a:cubicBezTo>
                    <a:pt x="2861" y="4129"/>
                    <a:pt x="7393" y="4034"/>
                    <a:pt x="6798" y="6"/>
                  </a:cubicBezTo>
                  <a:cubicBezTo>
                    <a:pt x="6720" y="1"/>
                    <a:pt x="6642" y="1"/>
                    <a:pt x="6568" y="1"/>
                  </a:cubicBezTo>
                  <a:close/>
                </a:path>
              </a:pathLst>
            </a:custGeom>
            <a:solidFill>
              <a:srgbClr val="F49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3"/>
            <p:cNvSpPr/>
            <p:nvPr/>
          </p:nvSpPr>
          <p:spPr>
            <a:xfrm>
              <a:off x="2638075" y="2841425"/>
              <a:ext cx="14850" cy="123725"/>
            </a:xfrm>
            <a:custGeom>
              <a:avLst/>
              <a:gdLst/>
              <a:ahLst/>
              <a:cxnLst/>
              <a:rect l="l" t="t" r="r" b="b"/>
              <a:pathLst>
                <a:path w="594" h="4949" extrusionOk="0">
                  <a:moveTo>
                    <a:pt x="168" y="0"/>
                  </a:moveTo>
                  <a:lnTo>
                    <a:pt x="0" y="4628"/>
                  </a:lnTo>
                  <a:cubicBezTo>
                    <a:pt x="23" y="4836"/>
                    <a:pt x="142" y="4949"/>
                    <a:pt x="265" y="4949"/>
                  </a:cubicBezTo>
                  <a:cubicBezTo>
                    <a:pt x="380" y="4949"/>
                    <a:pt x="497" y="4849"/>
                    <a:pt x="538" y="4634"/>
                  </a:cubicBezTo>
                  <a:lnTo>
                    <a:pt x="594" y="7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6B4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3"/>
            <p:cNvSpPr/>
            <p:nvPr/>
          </p:nvSpPr>
          <p:spPr>
            <a:xfrm>
              <a:off x="2644800" y="2371125"/>
              <a:ext cx="16675" cy="473550"/>
            </a:xfrm>
            <a:custGeom>
              <a:avLst/>
              <a:gdLst/>
              <a:ahLst/>
              <a:cxnLst/>
              <a:rect l="l" t="t" r="r" b="b"/>
              <a:pathLst>
                <a:path w="667" h="18942" extrusionOk="0">
                  <a:moveTo>
                    <a:pt x="454" y="0"/>
                  </a:moveTo>
                  <a:lnTo>
                    <a:pt x="0" y="18942"/>
                  </a:lnTo>
                  <a:lnTo>
                    <a:pt x="213" y="18942"/>
                  </a:lnTo>
                  <a:lnTo>
                    <a:pt x="667" y="7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rgbClr val="6B4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3"/>
            <p:cNvSpPr/>
            <p:nvPr/>
          </p:nvSpPr>
          <p:spPr>
            <a:xfrm>
              <a:off x="2572275" y="2312425"/>
              <a:ext cx="92025" cy="91250"/>
            </a:xfrm>
            <a:custGeom>
              <a:avLst/>
              <a:gdLst/>
              <a:ahLst/>
              <a:cxnLst/>
              <a:rect l="l" t="t" r="r" b="b"/>
              <a:pathLst>
                <a:path w="3681" h="3650" extrusionOk="0">
                  <a:moveTo>
                    <a:pt x="1319" y="0"/>
                  </a:moveTo>
                  <a:cubicBezTo>
                    <a:pt x="685" y="0"/>
                    <a:pt x="0" y="1242"/>
                    <a:pt x="163" y="1558"/>
                  </a:cubicBezTo>
                  <a:cubicBezTo>
                    <a:pt x="248" y="1715"/>
                    <a:pt x="2099" y="2174"/>
                    <a:pt x="2956" y="2376"/>
                  </a:cubicBezTo>
                  <a:cubicBezTo>
                    <a:pt x="3114" y="2415"/>
                    <a:pt x="3231" y="2584"/>
                    <a:pt x="3226" y="2780"/>
                  </a:cubicBezTo>
                  <a:lnTo>
                    <a:pt x="3204" y="3644"/>
                  </a:lnTo>
                  <a:lnTo>
                    <a:pt x="3635" y="3650"/>
                  </a:lnTo>
                  <a:lnTo>
                    <a:pt x="3681" y="1726"/>
                  </a:lnTo>
                  <a:cubicBezTo>
                    <a:pt x="3681" y="1620"/>
                    <a:pt x="3652" y="1519"/>
                    <a:pt x="3585" y="1439"/>
                  </a:cubicBezTo>
                  <a:cubicBezTo>
                    <a:pt x="3310" y="1092"/>
                    <a:pt x="2464" y="139"/>
                    <a:pt x="1380" y="4"/>
                  </a:cubicBezTo>
                  <a:cubicBezTo>
                    <a:pt x="1360" y="2"/>
                    <a:pt x="1339" y="0"/>
                    <a:pt x="1319" y="0"/>
                  </a:cubicBezTo>
                  <a:close/>
                </a:path>
              </a:pathLst>
            </a:custGeom>
            <a:solidFill>
              <a:srgbClr val="3F27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3"/>
            <p:cNvSpPr/>
            <p:nvPr/>
          </p:nvSpPr>
          <p:spPr>
            <a:xfrm>
              <a:off x="2633025" y="2866525"/>
              <a:ext cx="12075" cy="110075"/>
            </a:xfrm>
            <a:custGeom>
              <a:avLst/>
              <a:gdLst/>
              <a:ahLst/>
              <a:cxnLst/>
              <a:rect l="l" t="t" r="r" b="b"/>
              <a:pathLst>
                <a:path w="483" h="4403" extrusionOk="0">
                  <a:moveTo>
                    <a:pt x="376" y="1"/>
                  </a:moveTo>
                  <a:lnTo>
                    <a:pt x="0" y="13"/>
                  </a:lnTo>
                  <a:lnTo>
                    <a:pt x="5" y="4129"/>
                  </a:lnTo>
                  <a:cubicBezTo>
                    <a:pt x="33" y="4307"/>
                    <a:pt x="140" y="4402"/>
                    <a:pt x="246" y="4402"/>
                  </a:cubicBezTo>
                  <a:cubicBezTo>
                    <a:pt x="350" y="4402"/>
                    <a:pt x="454" y="4310"/>
                    <a:pt x="482" y="4112"/>
                  </a:cubicBezTo>
                  <a:lnTo>
                    <a:pt x="376" y="1"/>
                  </a:lnTo>
                  <a:close/>
                </a:path>
              </a:pathLst>
            </a:custGeom>
            <a:solidFill>
              <a:srgbClr val="6B4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3"/>
            <p:cNvSpPr/>
            <p:nvPr/>
          </p:nvSpPr>
          <p:spPr>
            <a:xfrm>
              <a:off x="2629475" y="2448825"/>
              <a:ext cx="10700" cy="420825"/>
            </a:xfrm>
            <a:custGeom>
              <a:avLst/>
              <a:gdLst/>
              <a:ahLst/>
              <a:cxnLst/>
              <a:rect l="l" t="t" r="r" b="b"/>
              <a:pathLst>
                <a:path w="428" h="16833" extrusionOk="0">
                  <a:moveTo>
                    <a:pt x="192" y="0"/>
                  </a:moveTo>
                  <a:lnTo>
                    <a:pt x="1" y="6"/>
                  </a:lnTo>
                  <a:lnTo>
                    <a:pt x="236" y="16832"/>
                  </a:lnTo>
                  <a:lnTo>
                    <a:pt x="427" y="16827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6B4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3"/>
            <p:cNvSpPr/>
            <p:nvPr/>
          </p:nvSpPr>
          <p:spPr>
            <a:xfrm>
              <a:off x="2554025" y="2398425"/>
              <a:ext cx="82775" cy="79300"/>
            </a:xfrm>
            <a:custGeom>
              <a:avLst/>
              <a:gdLst/>
              <a:ahLst/>
              <a:cxnLst/>
              <a:rect l="l" t="t" r="r" b="b"/>
              <a:pathLst>
                <a:path w="3311" h="3172" extrusionOk="0">
                  <a:moveTo>
                    <a:pt x="1149" y="1"/>
                  </a:moveTo>
                  <a:cubicBezTo>
                    <a:pt x="582" y="1"/>
                    <a:pt x="0" y="1147"/>
                    <a:pt x="158" y="1421"/>
                  </a:cubicBezTo>
                  <a:cubicBezTo>
                    <a:pt x="243" y="1561"/>
                    <a:pt x="1897" y="1903"/>
                    <a:pt x="2666" y="2055"/>
                  </a:cubicBezTo>
                  <a:cubicBezTo>
                    <a:pt x="2811" y="2084"/>
                    <a:pt x="2918" y="2234"/>
                    <a:pt x="2918" y="2408"/>
                  </a:cubicBezTo>
                  <a:lnTo>
                    <a:pt x="2930" y="3171"/>
                  </a:lnTo>
                  <a:lnTo>
                    <a:pt x="3311" y="3166"/>
                  </a:lnTo>
                  <a:lnTo>
                    <a:pt x="3288" y="1455"/>
                  </a:lnTo>
                  <a:cubicBezTo>
                    <a:pt x="3283" y="1359"/>
                    <a:pt x="3254" y="1271"/>
                    <a:pt x="3194" y="1203"/>
                  </a:cubicBezTo>
                  <a:cubicBezTo>
                    <a:pt x="2941" y="906"/>
                    <a:pt x="2156" y="86"/>
                    <a:pt x="1185" y="2"/>
                  </a:cubicBezTo>
                  <a:cubicBezTo>
                    <a:pt x="1173" y="1"/>
                    <a:pt x="1161" y="1"/>
                    <a:pt x="1149" y="1"/>
                  </a:cubicBezTo>
                  <a:close/>
                </a:path>
              </a:pathLst>
            </a:custGeom>
            <a:solidFill>
              <a:srgbClr val="3F27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3"/>
            <p:cNvSpPr/>
            <p:nvPr/>
          </p:nvSpPr>
          <p:spPr>
            <a:xfrm>
              <a:off x="2683775" y="2859100"/>
              <a:ext cx="15425" cy="123675"/>
            </a:xfrm>
            <a:custGeom>
              <a:avLst/>
              <a:gdLst/>
              <a:ahLst/>
              <a:cxnLst/>
              <a:rect l="l" t="t" r="r" b="b"/>
              <a:pathLst>
                <a:path w="617" h="4947" extrusionOk="0">
                  <a:moveTo>
                    <a:pt x="185" y="0"/>
                  </a:moveTo>
                  <a:lnTo>
                    <a:pt x="0" y="4628"/>
                  </a:lnTo>
                  <a:cubicBezTo>
                    <a:pt x="23" y="4834"/>
                    <a:pt x="143" y="4947"/>
                    <a:pt x="266" y="4947"/>
                  </a:cubicBezTo>
                  <a:cubicBezTo>
                    <a:pt x="381" y="4947"/>
                    <a:pt x="498" y="4848"/>
                    <a:pt x="539" y="4634"/>
                  </a:cubicBezTo>
                  <a:lnTo>
                    <a:pt x="617" y="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B4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3"/>
            <p:cNvSpPr/>
            <p:nvPr/>
          </p:nvSpPr>
          <p:spPr>
            <a:xfrm>
              <a:off x="2691075" y="2388775"/>
              <a:ext cx="18650" cy="473575"/>
            </a:xfrm>
            <a:custGeom>
              <a:avLst/>
              <a:gdLst/>
              <a:ahLst/>
              <a:cxnLst/>
              <a:rect l="l" t="t" r="r" b="b"/>
              <a:pathLst>
                <a:path w="746" h="18943" extrusionOk="0">
                  <a:moveTo>
                    <a:pt x="527" y="1"/>
                  </a:moveTo>
                  <a:lnTo>
                    <a:pt x="0" y="18937"/>
                  </a:lnTo>
                  <a:lnTo>
                    <a:pt x="213" y="18942"/>
                  </a:lnTo>
                  <a:lnTo>
                    <a:pt x="746" y="7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6B4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3"/>
            <p:cNvSpPr/>
            <p:nvPr/>
          </p:nvSpPr>
          <p:spPr>
            <a:xfrm>
              <a:off x="2702150" y="2387525"/>
              <a:ext cx="9400" cy="45325"/>
            </a:xfrm>
            <a:custGeom>
              <a:avLst/>
              <a:gdLst/>
              <a:ahLst/>
              <a:cxnLst/>
              <a:rect l="l" t="t" r="r" b="b"/>
              <a:pathLst>
                <a:path w="376" h="1813" extrusionOk="0">
                  <a:moveTo>
                    <a:pt x="39" y="1"/>
                  </a:moveTo>
                  <a:lnTo>
                    <a:pt x="0" y="1813"/>
                  </a:lnTo>
                  <a:lnTo>
                    <a:pt x="314" y="1813"/>
                  </a:lnTo>
                  <a:lnTo>
                    <a:pt x="376" y="6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3F27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3"/>
            <p:cNvSpPr/>
            <p:nvPr/>
          </p:nvSpPr>
          <p:spPr>
            <a:xfrm>
              <a:off x="2698475" y="2386125"/>
              <a:ext cx="200" cy="1850"/>
            </a:xfrm>
            <a:custGeom>
              <a:avLst/>
              <a:gdLst/>
              <a:ahLst/>
              <a:cxnLst/>
              <a:rect l="l" t="t" r="r" b="b"/>
              <a:pathLst>
                <a:path w="8" h="74" extrusionOk="0">
                  <a:moveTo>
                    <a:pt x="0" y="73"/>
                  </a:moveTo>
                  <a:lnTo>
                    <a:pt x="0" y="7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6B4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3"/>
            <p:cNvSpPr/>
            <p:nvPr/>
          </p:nvSpPr>
          <p:spPr>
            <a:xfrm>
              <a:off x="2692575" y="2374350"/>
              <a:ext cx="14900" cy="20200"/>
            </a:xfrm>
            <a:custGeom>
              <a:avLst/>
              <a:gdLst/>
              <a:ahLst/>
              <a:cxnLst/>
              <a:rect l="l" t="t" r="r" b="b"/>
              <a:pathLst>
                <a:path w="596" h="808" extrusionOk="0">
                  <a:moveTo>
                    <a:pt x="135" y="0"/>
                  </a:moveTo>
                  <a:lnTo>
                    <a:pt x="1" y="129"/>
                  </a:lnTo>
                  <a:lnTo>
                    <a:pt x="461" y="808"/>
                  </a:lnTo>
                  <a:lnTo>
                    <a:pt x="596" y="679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3F27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3"/>
            <p:cNvSpPr/>
            <p:nvPr/>
          </p:nvSpPr>
          <p:spPr>
            <a:xfrm>
              <a:off x="2683350" y="2326700"/>
              <a:ext cx="79250" cy="53750"/>
            </a:xfrm>
            <a:custGeom>
              <a:avLst/>
              <a:gdLst/>
              <a:ahLst/>
              <a:cxnLst/>
              <a:rect l="l" t="t" r="r" b="b"/>
              <a:pathLst>
                <a:path w="3170" h="2150" extrusionOk="0">
                  <a:moveTo>
                    <a:pt x="2897" y="0"/>
                  </a:moveTo>
                  <a:cubicBezTo>
                    <a:pt x="2238" y="0"/>
                    <a:pt x="12" y="1656"/>
                    <a:pt x="6" y="1885"/>
                  </a:cubicBezTo>
                  <a:cubicBezTo>
                    <a:pt x="1" y="1986"/>
                    <a:pt x="209" y="2150"/>
                    <a:pt x="425" y="2150"/>
                  </a:cubicBezTo>
                  <a:cubicBezTo>
                    <a:pt x="459" y="2150"/>
                    <a:pt x="493" y="2146"/>
                    <a:pt x="527" y="2136"/>
                  </a:cubicBezTo>
                  <a:cubicBezTo>
                    <a:pt x="768" y="2064"/>
                    <a:pt x="2906" y="1060"/>
                    <a:pt x="3041" y="868"/>
                  </a:cubicBezTo>
                  <a:cubicBezTo>
                    <a:pt x="3170" y="684"/>
                    <a:pt x="3046" y="27"/>
                    <a:pt x="2956" y="5"/>
                  </a:cubicBezTo>
                  <a:cubicBezTo>
                    <a:pt x="2938" y="2"/>
                    <a:pt x="2918" y="0"/>
                    <a:pt x="2897" y="0"/>
                  </a:cubicBezTo>
                  <a:close/>
                </a:path>
              </a:pathLst>
            </a:custGeom>
            <a:solidFill>
              <a:srgbClr val="3F27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3"/>
            <p:cNvSpPr/>
            <p:nvPr/>
          </p:nvSpPr>
          <p:spPr>
            <a:xfrm>
              <a:off x="2688550" y="2332500"/>
              <a:ext cx="66750" cy="44575"/>
            </a:xfrm>
            <a:custGeom>
              <a:avLst/>
              <a:gdLst/>
              <a:ahLst/>
              <a:cxnLst/>
              <a:rect l="l" t="t" r="r" b="b"/>
              <a:pathLst>
                <a:path w="2670" h="1783" extrusionOk="0">
                  <a:moveTo>
                    <a:pt x="2446" y="0"/>
                  </a:moveTo>
                  <a:cubicBezTo>
                    <a:pt x="1957" y="0"/>
                    <a:pt x="5" y="1422"/>
                    <a:pt x="0" y="1591"/>
                  </a:cubicBezTo>
                  <a:cubicBezTo>
                    <a:pt x="0" y="1662"/>
                    <a:pt x="146" y="1782"/>
                    <a:pt x="300" y="1782"/>
                  </a:cubicBezTo>
                  <a:cubicBezTo>
                    <a:pt x="327" y="1782"/>
                    <a:pt x="354" y="1778"/>
                    <a:pt x="381" y="1770"/>
                  </a:cubicBezTo>
                  <a:cubicBezTo>
                    <a:pt x="560" y="1720"/>
                    <a:pt x="2479" y="788"/>
                    <a:pt x="2574" y="654"/>
                  </a:cubicBezTo>
                  <a:cubicBezTo>
                    <a:pt x="2670" y="519"/>
                    <a:pt x="2551" y="14"/>
                    <a:pt x="2484" y="4"/>
                  </a:cubicBezTo>
                  <a:cubicBezTo>
                    <a:pt x="2472" y="1"/>
                    <a:pt x="2460" y="0"/>
                    <a:pt x="2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3"/>
            <p:cNvSpPr/>
            <p:nvPr/>
          </p:nvSpPr>
          <p:spPr>
            <a:xfrm>
              <a:off x="2713775" y="2332500"/>
              <a:ext cx="40125" cy="18875"/>
            </a:xfrm>
            <a:custGeom>
              <a:avLst/>
              <a:gdLst/>
              <a:ahLst/>
              <a:cxnLst/>
              <a:rect l="l" t="t" r="r" b="b"/>
              <a:pathLst>
                <a:path w="1605" h="755" extrusionOk="0">
                  <a:moveTo>
                    <a:pt x="1436" y="0"/>
                  </a:moveTo>
                  <a:cubicBezTo>
                    <a:pt x="1186" y="0"/>
                    <a:pt x="558" y="373"/>
                    <a:pt x="1" y="755"/>
                  </a:cubicBezTo>
                  <a:cubicBezTo>
                    <a:pt x="483" y="570"/>
                    <a:pt x="951" y="478"/>
                    <a:pt x="1348" y="478"/>
                  </a:cubicBezTo>
                  <a:cubicBezTo>
                    <a:pt x="1435" y="478"/>
                    <a:pt x="1519" y="482"/>
                    <a:pt x="1599" y="491"/>
                  </a:cubicBezTo>
                  <a:cubicBezTo>
                    <a:pt x="1604" y="294"/>
                    <a:pt x="1526" y="14"/>
                    <a:pt x="1475" y="4"/>
                  </a:cubicBezTo>
                  <a:cubicBezTo>
                    <a:pt x="1463" y="1"/>
                    <a:pt x="1450" y="0"/>
                    <a:pt x="1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3"/>
            <p:cNvSpPr/>
            <p:nvPr/>
          </p:nvSpPr>
          <p:spPr>
            <a:xfrm>
              <a:off x="2533875" y="2543850"/>
              <a:ext cx="196450" cy="118700"/>
            </a:xfrm>
            <a:custGeom>
              <a:avLst/>
              <a:gdLst/>
              <a:ahLst/>
              <a:cxnLst/>
              <a:rect l="l" t="t" r="r" b="b"/>
              <a:pathLst>
                <a:path w="7858" h="4748" extrusionOk="0">
                  <a:moveTo>
                    <a:pt x="4435" y="0"/>
                  </a:moveTo>
                  <a:cubicBezTo>
                    <a:pt x="3987" y="0"/>
                    <a:pt x="3631" y="51"/>
                    <a:pt x="3506" y="176"/>
                  </a:cubicBezTo>
                  <a:cubicBezTo>
                    <a:pt x="3214" y="468"/>
                    <a:pt x="3247" y="1673"/>
                    <a:pt x="3247" y="1673"/>
                  </a:cubicBezTo>
                  <a:cubicBezTo>
                    <a:pt x="3247" y="1673"/>
                    <a:pt x="863" y="1673"/>
                    <a:pt x="471" y="1982"/>
                  </a:cubicBezTo>
                  <a:cubicBezTo>
                    <a:pt x="0" y="2352"/>
                    <a:pt x="117" y="3328"/>
                    <a:pt x="309" y="4533"/>
                  </a:cubicBezTo>
                  <a:lnTo>
                    <a:pt x="7123" y="4747"/>
                  </a:lnTo>
                  <a:cubicBezTo>
                    <a:pt x="7123" y="4747"/>
                    <a:pt x="7858" y="1033"/>
                    <a:pt x="7371" y="535"/>
                  </a:cubicBezTo>
                  <a:cubicBezTo>
                    <a:pt x="7136" y="293"/>
                    <a:pt x="5516" y="0"/>
                    <a:pt x="4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3"/>
            <p:cNvSpPr/>
            <p:nvPr/>
          </p:nvSpPr>
          <p:spPr>
            <a:xfrm>
              <a:off x="2533875" y="2548950"/>
              <a:ext cx="196450" cy="113600"/>
            </a:xfrm>
            <a:custGeom>
              <a:avLst/>
              <a:gdLst/>
              <a:ahLst/>
              <a:cxnLst/>
              <a:rect l="l" t="t" r="r" b="b"/>
              <a:pathLst>
                <a:path w="7858" h="4544" extrusionOk="0">
                  <a:moveTo>
                    <a:pt x="6366" y="0"/>
                  </a:moveTo>
                  <a:lnTo>
                    <a:pt x="6366" y="0"/>
                  </a:lnTo>
                  <a:cubicBezTo>
                    <a:pt x="6467" y="285"/>
                    <a:pt x="6524" y="594"/>
                    <a:pt x="6524" y="919"/>
                  </a:cubicBezTo>
                  <a:cubicBezTo>
                    <a:pt x="6524" y="2237"/>
                    <a:pt x="5603" y="3309"/>
                    <a:pt x="4464" y="3309"/>
                  </a:cubicBezTo>
                  <a:cubicBezTo>
                    <a:pt x="3495" y="3309"/>
                    <a:pt x="2687" y="2529"/>
                    <a:pt x="2468" y="1486"/>
                  </a:cubicBezTo>
                  <a:cubicBezTo>
                    <a:pt x="1733" y="1514"/>
                    <a:pt x="718" y="1587"/>
                    <a:pt x="471" y="1778"/>
                  </a:cubicBezTo>
                  <a:cubicBezTo>
                    <a:pt x="0" y="2148"/>
                    <a:pt x="117" y="3124"/>
                    <a:pt x="309" y="4329"/>
                  </a:cubicBezTo>
                  <a:lnTo>
                    <a:pt x="7123" y="4543"/>
                  </a:lnTo>
                  <a:cubicBezTo>
                    <a:pt x="7123" y="4543"/>
                    <a:pt x="7858" y="829"/>
                    <a:pt x="7371" y="331"/>
                  </a:cubicBezTo>
                  <a:cubicBezTo>
                    <a:pt x="7264" y="218"/>
                    <a:pt x="6866" y="101"/>
                    <a:pt x="6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3"/>
            <p:cNvSpPr/>
            <p:nvPr/>
          </p:nvSpPr>
          <p:spPr>
            <a:xfrm>
              <a:off x="2526700" y="3082475"/>
              <a:ext cx="180775" cy="82475"/>
            </a:xfrm>
            <a:custGeom>
              <a:avLst/>
              <a:gdLst/>
              <a:ahLst/>
              <a:cxnLst/>
              <a:rect l="l" t="t" r="r" b="b"/>
              <a:pathLst>
                <a:path w="7231" h="3299" extrusionOk="0">
                  <a:moveTo>
                    <a:pt x="1" y="1"/>
                  </a:moveTo>
                  <a:lnTo>
                    <a:pt x="456" y="2884"/>
                  </a:lnTo>
                  <a:cubicBezTo>
                    <a:pt x="1629" y="3154"/>
                    <a:pt x="2663" y="3298"/>
                    <a:pt x="3697" y="3298"/>
                  </a:cubicBezTo>
                  <a:cubicBezTo>
                    <a:pt x="4683" y="3298"/>
                    <a:pt x="5670" y="3166"/>
                    <a:pt x="6777" y="2884"/>
                  </a:cubicBezTo>
                  <a:cubicBezTo>
                    <a:pt x="6850" y="2541"/>
                    <a:pt x="7057" y="1229"/>
                    <a:pt x="7231" y="9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3"/>
            <p:cNvSpPr/>
            <p:nvPr/>
          </p:nvSpPr>
          <p:spPr>
            <a:xfrm>
              <a:off x="2437125" y="2618275"/>
              <a:ext cx="308475" cy="506275"/>
            </a:xfrm>
            <a:custGeom>
              <a:avLst/>
              <a:gdLst/>
              <a:ahLst/>
              <a:cxnLst/>
              <a:rect l="l" t="t" r="r" b="b"/>
              <a:pathLst>
                <a:path w="12339" h="20251" extrusionOk="0">
                  <a:moveTo>
                    <a:pt x="7072" y="1"/>
                  </a:moveTo>
                  <a:cubicBezTo>
                    <a:pt x="5326" y="1"/>
                    <a:pt x="3659" y="330"/>
                    <a:pt x="3265" y="1035"/>
                  </a:cubicBezTo>
                  <a:cubicBezTo>
                    <a:pt x="0" y="6874"/>
                    <a:pt x="2289" y="17643"/>
                    <a:pt x="2698" y="19090"/>
                  </a:cubicBezTo>
                  <a:cubicBezTo>
                    <a:pt x="2885" y="19751"/>
                    <a:pt x="5418" y="20251"/>
                    <a:pt x="7710" y="20251"/>
                  </a:cubicBezTo>
                  <a:cubicBezTo>
                    <a:pt x="9544" y="20251"/>
                    <a:pt x="11223" y="19931"/>
                    <a:pt x="11425" y="19118"/>
                  </a:cubicBezTo>
                  <a:cubicBezTo>
                    <a:pt x="11958" y="16964"/>
                    <a:pt x="12339" y="3800"/>
                    <a:pt x="11639" y="1354"/>
                  </a:cubicBezTo>
                  <a:cubicBezTo>
                    <a:pt x="11390" y="479"/>
                    <a:pt x="9174" y="1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3"/>
            <p:cNvSpPr/>
            <p:nvPr/>
          </p:nvSpPr>
          <p:spPr>
            <a:xfrm>
              <a:off x="2437125" y="2618325"/>
              <a:ext cx="224075" cy="506200"/>
            </a:xfrm>
            <a:custGeom>
              <a:avLst/>
              <a:gdLst/>
              <a:ahLst/>
              <a:cxnLst/>
              <a:rect l="l" t="t" r="r" b="b"/>
              <a:pathLst>
                <a:path w="8963" h="20248" extrusionOk="0">
                  <a:moveTo>
                    <a:pt x="7063" y="0"/>
                  </a:moveTo>
                  <a:cubicBezTo>
                    <a:pt x="5321" y="0"/>
                    <a:pt x="3654" y="326"/>
                    <a:pt x="3265" y="1033"/>
                  </a:cubicBezTo>
                  <a:cubicBezTo>
                    <a:pt x="0" y="6872"/>
                    <a:pt x="2289" y="17641"/>
                    <a:pt x="2698" y="19088"/>
                  </a:cubicBezTo>
                  <a:cubicBezTo>
                    <a:pt x="2887" y="19750"/>
                    <a:pt x="5423" y="20248"/>
                    <a:pt x="7716" y="20248"/>
                  </a:cubicBezTo>
                  <a:cubicBezTo>
                    <a:pt x="8146" y="20248"/>
                    <a:pt x="8567" y="20230"/>
                    <a:pt x="8963" y="20193"/>
                  </a:cubicBezTo>
                  <a:cubicBezTo>
                    <a:pt x="7611" y="17378"/>
                    <a:pt x="6736" y="12862"/>
                    <a:pt x="6736" y="7764"/>
                  </a:cubicBezTo>
                  <a:cubicBezTo>
                    <a:pt x="6736" y="4937"/>
                    <a:pt x="7006" y="2284"/>
                    <a:pt x="7477" y="6"/>
                  </a:cubicBezTo>
                  <a:cubicBezTo>
                    <a:pt x="7339" y="2"/>
                    <a:pt x="7200" y="0"/>
                    <a:pt x="7063" y="0"/>
                  </a:cubicBezTo>
                  <a:close/>
                </a:path>
              </a:pathLst>
            </a:custGeom>
            <a:solidFill>
              <a:srgbClr val="DBAD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3"/>
            <p:cNvSpPr/>
            <p:nvPr/>
          </p:nvSpPr>
          <p:spPr>
            <a:xfrm>
              <a:off x="2652500" y="2886400"/>
              <a:ext cx="101950" cy="238425"/>
            </a:xfrm>
            <a:custGeom>
              <a:avLst/>
              <a:gdLst/>
              <a:ahLst/>
              <a:cxnLst/>
              <a:rect l="l" t="t" r="r" b="b"/>
              <a:pathLst>
                <a:path w="4078" h="9537" extrusionOk="0">
                  <a:moveTo>
                    <a:pt x="2376" y="1"/>
                  </a:moveTo>
                  <a:cubicBezTo>
                    <a:pt x="1942" y="1"/>
                    <a:pt x="1580" y="173"/>
                    <a:pt x="1279" y="598"/>
                  </a:cubicBezTo>
                  <a:cubicBezTo>
                    <a:pt x="796" y="1276"/>
                    <a:pt x="1" y="9426"/>
                    <a:pt x="1761" y="9532"/>
                  </a:cubicBezTo>
                  <a:cubicBezTo>
                    <a:pt x="1809" y="9535"/>
                    <a:pt x="1855" y="9536"/>
                    <a:pt x="1900" y="9536"/>
                  </a:cubicBezTo>
                  <a:cubicBezTo>
                    <a:pt x="3221" y="9536"/>
                    <a:pt x="3479" y="8286"/>
                    <a:pt x="3517" y="7288"/>
                  </a:cubicBezTo>
                  <a:cubicBezTo>
                    <a:pt x="3641" y="4085"/>
                    <a:pt x="4078" y="456"/>
                    <a:pt x="3237" y="171"/>
                  </a:cubicBezTo>
                  <a:cubicBezTo>
                    <a:pt x="2923" y="63"/>
                    <a:pt x="2636" y="1"/>
                    <a:pt x="23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3"/>
            <p:cNvSpPr/>
            <p:nvPr/>
          </p:nvSpPr>
          <p:spPr>
            <a:xfrm>
              <a:off x="2501325" y="2671200"/>
              <a:ext cx="38325" cy="380050"/>
            </a:xfrm>
            <a:custGeom>
              <a:avLst/>
              <a:gdLst/>
              <a:ahLst/>
              <a:cxnLst/>
              <a:rect l="l" t="t" r="r" b="b"/>
              <a:pathLst>
                <a:path w="1533" h="15202" extrusionOk="0">
                  <a:moveTo>
                    <a:pt x="1196" y="1"/>
                  </a:moveTo>
                  <a:cubicBezTo>
                    <a:pt x="34" y="5497"/>
                    <a:pt x="1" y="9227"/>
                    <a:pt x="1196" y="15201"/>
                  </a:cubicBezTo>
                  <a:lnTo>
                    <a:pt x="1533" y="15201"/>
                  </a:lnTo>
                  <a:cubicBezTo>
                    <a:pt x="438" y="9144"/>
                    <a:pt x="433" y="5722"/>
                    <a:pt x="15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3"/>
            <p:cNvSpPr/>
            <p:nvPr/>
          </p:nvSpPr>
          <p:spPr>
            <a:xfrm>
              <a:off x="2696125" y="2891775"/>
              <a:ext cx="41250" cy="262825"/>
            </a:xfrm>
            <a:custGeom>
              <a:avLst/>
              <a:gdLst/>
              <a:ahLst/>
              <a:cxnLst/>
              <a:rect l="l" t="t" r="r" b="b"/>
              <a:pathLst>
                <a:path w="1650" h="10513" extrusionOk="0">
                  <a:moveTo>
                    <a:pt x="1621" y="0"/>
                  </a:moveTo>
                  <a:lnTo>
                    <a:pt x="1621" y="34"/>
                  </a:lnTo>
                  <a:cubicBezTo>
                    <a:pt x="1632" y="39"/>
                    <a:pt x="1642" y="51"/>
                    <a:pt x="1649" y="62"/>
                  </a:cubicBezTo>
                  <a:cubicBezTo>
                    <a:pt x="1642" y="39"/>
                    <a:pt x="1632" y="23"/>
                    <a:pt x="1621" y="0"/>
                  </a:cubicBezTo>
                  <a:close/>
                  <a:moveTo>
                    <a:pt x="218" y="9317"/>
                  </a:moveTo>
                  <a:cubicBezTo>
                    <a:pt x="213" y="9317"/>
                    <a:pt x="207" y="9317"/>
                    <a:pt x="202" y="9322"/>
                  </a:cubicBezTo>
                  <a:cubicBezTo>
                    <a:pt x="124" y="9805"/>
                    <a:pt x="59" y="10211"/>
                    <a:pt x="17" y="10427"/>
                  </a:cubicBezTo>
                  <a:lnTo>
                    <a:pt x="17" y="10427"/>
                  </a:lnTo>
                  <a:cubicBezTo>
                    <a:pt x="59" y="10220"/>
                    <a:pt x="116" y="9956"/>
                    <a:pt x="218" y="9317"/>
                  </a:cubicBezTo>
                  <a:close/>
                  <a:moveTo>
                    <a:pt x="17" y="10427"/>
                  </a:moveTo>
                  <a:cubicBezTo>
                    <a:pt x="11" y="10457"/>
                    <a:pt x="6" y="10485"/>
                    <a:pt x="0" y="10512"/>
                  </a:cubicBezTo>
                  <a:cubicBezTo>
                    <a:pt x="5" y="10489"/>
                    <a:pt x="11" y="10460"/>
                    <a:pt x="17" y="10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3"/>
            <p:cNvSpPr/>
            <p:nvPr/>
          </p:nvSpPr>
          <p:spPr>
            <a:xfrm>
              <a:off x="2603125" y="3119375"/>
              <a:ext cx="98075" cy="45575"/>
            </a:xfrm>
            <a:custGeom>
              <a:avLst/>
              <a:gdLst/>
              <a:ahLst/>
              <a:cxnLst/>
              <a:rect l="l" t="t" r="r" b="b"/>
              <a:pathLst>
                <a:path w="3923" h="1823" extrusionOk="0">
                  <a:moveTo>
                    <a:pt x="3322" y="0"/>
                  </a:moveTo>
                  <a:cubicBezTo>
                    <a:pt x="2682" y="146"/>
                    <a:pt x="1891" y="208"/>
                    <a:pt x="1072" y="208"/>
                  </a:cubicBezTo>
                  <a:cubicBezTo>
                    <a:pt x="718" y="208"/>
                    <a:pt x="360" y="197"/>
                    <a:pt x="1" y="174"/>
                  </a:cubicBezTo>
                  <a:lnTo>
                    <a:pt x="1" y="174"/>
                  </a:lnTo>
                  <a:cubicBezTo>
                    <a:pt x="153" y="695"/>
                    <a:pt x="309" y="1251"/>
                    <a:pt x="456" y="1823"/>
                  </a:cubicBezTo>
                  <a:lnTo>
                    <a:pt x="640" y="1823"/>
                  </a:lnTo>
                  <a:cubicBezTo>
                    <a:pt x="1627" y="1823"/>
                    <a:pt x="2615" y="1694"/>
                    <a:pt x="3720" y="1408"/>
                  </a:cubicBezTo>
                  <a:cubicBezTo>
                    <a:pt x="3759" y="1228"/>
                    <a:pt x="3832" y="774"/>
                    <a:pt x="3922" y="218"/>
                  </a:cubicBezTo>
                  <a:lnTo>
                    <a:pt x="3871" y="218"/>
                  </a:lnTo>
                  <a:cubicBezTo>
                    <a:pt x="3826" y="218"/>
                    <a:pt x="3781" y="213"/>
                    <a:pt x="3736" y="213"/>
                  </a:cubicBezTo>
                  <a:cubicBezTo>
                    <a:pt x="3573" y="202"/>
                    <a:pt x="3439" y="129"/>
                    <a:pt x="3322" y="0"/>
                  </a:cubicBezTo>
                  <a:close/>
                </a:path>
              </a:pathLst>
            </a:custGeom>
            <a:solidFill>
              <a:srgbClr val="1D09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3"/>
            <p:cNvSpPr/>
            <p:nvPr/>
          </p:nvSpPr>
          <p:spPr>
            <a:xfrm>
              <a:off x="2537950" y="2618325"/>
              <a:ext cx="200800" cy="506250"/>
            </a:xfrm>
            <a:custGeom>
              <a:avLst/>
              <a:gdLst/>
              <a:ahLst/>
              <a:cxnLst/>
              <a:rect l="l" t="t" r="r" b="b"/>
              <a:pathLst>
                <a:path w="8032" h="20250" extrusionOk="0">
                  <a:moveTo>
                    <a:pt x="3029" y="1"/>
                  </a:moveTo>
                  <a:cubicBezTo>
                    <a:pt x="3031" y="1"/>
                    <a:pt x="3033" y="1"/>
                    <a:pt x="3035" y="1"/>
                  </a:cubicBezTo>
                  <a:lnTo>
                    <a:pt x="3035" y="1"/>
                  </a:lnTo>
                  <a:cubicBezTo>
                    <a:pt x="3035" y="1"/>
                    <a:pt x="3035" y="1"/>
                    <a:pt x="3034" y="1"/>
                  </a:cubicBezTo>
                  <a:close/>
                  <a:moveTo>
                    <a:pt x="3035" y="1"/>
                  </a:moveTo>
                  <a:cubicBezTo>
                    <a:pt x="3169" y="1"/>
                    <a:pt x="3306" y="3"/>
                    <a:pt x="3444" y="7"/>
                  </a:cubicBezTo>
                  <a:lnTo>
                    <a:pt x="3444" y="7"/>
                  </a:lnTo>
                  <a:cubicBezTo>
                    <a:pt x="3444" y="7"/>
                    <a:pt x="3444" y="6"/>
                    <a:pt x="3444" y="6"/>
                  </a:cubicBezTo>
                  <a:cubicBezTo>
                    <a:pt x="3311" y="1"/>
                    <a:pt x="3173" y="1"/>
                    <a:pt x="3035" y="1"/>
                  </a:cubicBezTo>
                  <a:close/>
                  <a:moveTo>
                    <a:pt x="3006" y="1"/>
                  </a:moveTo>
                  <a:cubicBezTo>
                    <a:pt x="1851" y="1"/>
                    <a:pt x="734" y="148"/>
                    <a:pt x="0" y="456"/>
                  </a:cubicBezTo>
                  <a:cubicBezTo>
                    <a:pt x="741" y="148"/>
                    <a:pt x="1867" y="1"/>
                    <a:pt x="3029" y="1"/>
                  </a:cubicBezTo>
                  <a:close/>
                  <a:moveTo>
                    <a:pt x="2608" y="20216"/>
                  </a:moveTo>
                  <a:cubicBezTo>
                    <a:pt x="2962" y="20239"/>
                    <a:pt x="3325" y="20250"/>
                    <a:pt x="3679" y="20250"/>
                  </a:cubicBezTo>
                  <a:cubicBezTo>
                    <a:pt x="3325" y="20250"/>
                    <a:pt x="2967" y="20239"/>
                    <a:pt x="2608" y="20216"/>
                  </a:cubicBezTo>
                  <a:close/>
                  <a:moveTo>
                    <a:pt x="3444" y="7"/>
                  </a:moveTo>
                  <a:cubicBezTo>
                    <a:pt x="3314" y="641"/>
                    <a:pt x="3197" y="1308"/>
                    <a:pt x="3102" y="1992"/>
                  </a:cubicBezTo>
                  <a:cubicBezTo>
                    <a:pt x="3915" y="3703"/>
                    <a:pt x="3399" y="6586"/>
                    <a:pt x="2737" y="9480"/>
                  </a:cubicBezTo>
                  <a:cubicBezTo>
                    <a:pt x="2911" y="13866"/>
                    <a:pt x="3736" y="17697"/>
                    <a:pt x="4930" y="20193"/>
                  </a:cubicBezTo>
                  <a:cubicBezTo>
                    <a:pt x="4531" y="20232"/>
                    <a:pt x="4111" y="20250"/>
                    <a:pt x="3679" y="20250"/>
                  </a:cubicBezTo>
                  <a:cubicBezTo>
                    <a:pt x="4498" y="20250"/>
                    <a:pt x="5289" y="20188"/>
                    <a:pt x="5929" y="20042"/>
                  </a:cubicBezTo>
                  <a:cubicBezTo>
                    <a:pt x="5861" y="19975"/>
                    <a:pt x="5805" y="19890"/>
                    <a:pt x="5755" y="19795"/>
                  </a:cubicBezTo>
                  <a:cubicBezTo>
                    <a:pt x="5351" y="19144"/>
                    <a:pt x="5238" y="17883"/>
                    <a:pt x="5256" y="16548"/>
                  </a:cubicBezTo>
                  <a:cubicBezTo>
                    <a:pt x="5243" y="14259"/>
                    <a:pt x="5603" y="11684"/>
                    <a:pt x="5861" y="11321"/>
                  </a:cubicBezTo>
                  <a:cubicBezTo>
                    <a:pt x="6164" y="10899"/>
                    <a:pt x="6522" y="10726"/>
                    <a:pt x="6960" y="10726"/>
                  </a:cubicBezTo>
                  <a:cubicBezTo>
                    <a:pt x="7218" y="10726"/>
                    <a:pt x="7505" y="10787"/>
                    <a:pt x="7819" y="10894"/>
                  </a:cubicBezTo>
                  <a:cubicBezTo>
                    <a:pt x="7868" y="10910"/>
                    <a:pt x="7909" y="10933"/>
                    <a:pt x="7948" y="10972"/>
                  </a:cubicBezTo>
                  <a:lnTo>
                    <a:pt x="7948" y="10938"/>
                  </a:lnTo>
                  <a:cubicBezTo>
                    <a:pt x="8031" y="7399"/>
                    <a:pt x="7987" y="3715"/>
                    <a:pt x="7734" y="1981"/>
                  </a:cubicBezTo>
                  <a:cubicBezTo>
                    <a:pt x="7415" y="2116"/>
                    <a:pt x="7084" y="2188"/>
                    <a:pt x="6747" y="2188"/>
                  </a:cubicBezTo>
                  <a:cubicBezTo>
                    <a:pt x="5614" y="2188"/>
                    <a:pt x="4565" y="1381"/>
                    <a:pt x="3718" y="18"/>
                  </a:cubicBezTo>
                  <a:cubicBezTo>
                    <a:pt x="3627" y="13"/>
                    <a:pt x="3535" y="10"/>
                    <a:pt x="3444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3"/>
            <p:cNvSpPr/>
            <p:nvPr/>
          </p:nvSpPr>
          <p:spPr>
            <a:xfrm>
              <a:off x="2521950" y="2618325"/>
              <a:ext cx="139250" cy="506250"/>
            </a:xfrm>
            <a:custGeom>
              <a:avLst/>
              <a:gdLst/>
              <a:ahLst/>
              <a:cxnLst/>
              <a:rect l="l" t="t" r="r" b="b"/>
              <a:pathLst>
                <a:path w="5570" h="20250" extrusionOk="0">
                  <a:moveTo>
                    <a:pt x="30" y="848"/>
                  </a:moveTo>
                  <a:cubicBezTo>
                    <a:pt x="20" y="850"/>
                    <a:pt x="10" y="852"/>
                    <a:pt x="1" y="854"/>
                  </a:cubicBezTo>
                  <a:lnTo>
                    <a:pt x="6" y="854"/>
                  </a:lnTo>
                  <a:lnTo>
                    <a:pt x="30" y="848"/>
                  </a:lnTo>
                  <a:close/>
                  <a:moveTo>
                    <a:pt x="3669" y="1"/>
                  </a:moveTo>
                  <a:cubicBezTo>
                    <a:pt x="2507" y="1"/>
                    <a:pt x="1381" y="148"/>
                    <a:pt x="640" y="456"/>
                  </a:cubicBezTo>
                  <a:cubicBezTo>
                    <a:pt x="511" y="506"/>
                    <a:pt x="398" y="568"/>
                    <a:pt x="292" y="629"/>
                  </a:cubicBezTo>
                  <a:lnTo>
                    <a:pt x="371" y="759"/>
                  </a:lnTo>
                  <a:lnTo>
                    <a:pt x="30" y="848"/>
                  </a:lnTo>
                  <a:lnTo>
                    <a:pt x="30" y="848"/>
                  </a:lnTo>
                  <a:cubicBezTo>
                    <a:pt x="705" y="705"/>
                    <a:pt x="1401" y="607"/>
                    <a:pt x="2047" y="607"/>
                  </a:cubicBezTo>
                  <a:cubicBezTo>
                    <a:pt x="2266" y="607"/>
                    <a:pt x="2484" y="619"/>
                    <a:pt x="2693" y="646"/>
                  </a:cubicBezTo>
                  <a:cubicBezTo>
                    <a:pt x="2693" y="646"/>
                    <a:pt x="2653" y="702"/>
                    <a:pt x="2541" y="792"/>
                  </a:cubicBezTo>
                  <a:cubicBezTo>
                    <a:pt x="2653" y="831"/>
                    <a:pt x="2754" y="881"/>
                    <a:pt x="2844" y="943"/>
                  </a:cubicBezTo>
                  <a:cubicBezTo>
                    <a:pt x="3242" y="1207"/>
                    <a:pt x="3534" y="1561"/>
                    <a:pt x="3742" y="1992"/>
                  </a:cubicBezTo>
                  <a:cubicBezTo>
                    <a:pt x="3837" y="1308"/>
                    <a:pt x="3954" y="640"/>
                    <a:pt x="4084" y="6"/>
                  </a:cubicBezTo>
                  <a:cubicBezTo>
                    <a:pt x="3949" y="1"/>
                    <a:pt x="3809" y="1"/>
                    <a:pt x="3669" y="1"/>
                  </a:cubicBezTo>
                  <a:close/>
                  <a:moveTo>
                    <a:pt x="3377" y="9480"/>
                  </a:moveTo>
                  <a:cubicBezTo>
                    <a:pt x="2849" y="11785"/>
                    <a:pt x="2238" y="14102"/>
                    <a:pt x="2132" y="15835"/>
                  </a:cubicBezTo>
                  <a:cubicBezTo>
                    <a:pt x="2121" y="15998"/>
                    <a:pt x="2362" y="16110"/>
                    <a:pt x="2378" y="16374"/>
                  </a:cubicBezTo>
                  <a:cubicBezTo>
                    <a:pt x="2383" y="16486"/>
                    <a:pt x="2305" y="16682"/>
                    <a:pt x="2137" y="16789"/>
                  </a:cubicBezTo>
                  <a:cubicBezTo>
                    <a:pt x="2215" y="17013"/>
                    <a:pt x="2323" y="17316"/>
                    <a:pt x="2445" y="17674"/>
                  </a:cubicBezTo>
                  <a:cubicBezTo>
                    <a:pt x="2670" y="18347"/>
                    <a:pt x="2956" y="19222"/>
                    <a:pt x="3248" y="20216"/>
                  </a:cubicBezTo>
                  <a:cubicBezTo>
                    <a:pt x="3602" y="20239"/>
                    <a:pt x="3965" y="20250"/>
                    <a:pt x="4319" y="20250"/>
                  </a:cubicBezTo>
                  <a:cubicBezTo>
                    <a:pt x="4751" y="20250"/>
                    <a:pt x="5171" y="20232"/>
                    <a:pt x="5570" y="20193"/>
                  </a:cubicBezTo>
                  <a:cubicBezTo>
                    <a:pt x="4376" y="17697"/>
                    <a:pt x="3551" y="13866"/>
                    <a:pt x="3377" y="9480"/>
                  </a:cubicBezTo>
                  <a:close/>
                </a:path>
              </a:pathLst>
            </a:custGeom>
            <a:solidFill>
              <a:srgbClr val="4A21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33"/>
            <p:cNvSpPr/>
            <p:nvPr/>
          </p:nvSpPr>
          <p:spPr>
            <a:xfrm>
              <a:off x="2669025" y="2886450"/>
              <a:ext cx="74775" cy="238400"/>
            </a:xfrm>
            <a:custGeom>
              <a:avLst/>
              <a:gdLst/>
              <a:ahLst/>
              <a:cxnLst/>
              <a:rect l="l" t="t" r="r" b="b"/>
              <a:pathLst>
                <a:path w="2991" h="9536" extrusionOk="0">
                  <a:moveTo>
                    <a:pt x="1717" y="1"/>
                  </a:moveTo>
                  <a:cubicBezTo>
                    <a:pt x="1279" y="1"/>
                    <a:pt x="921" y="174"/>
                    <a:pt x="618" y="596"/>
                  </a:cubicBezTo>
                  <a:cubicBezTo>
                    <a:pt x="360" y="959"/>
                    <a:pt x="0" y="3534"/>
                    <a:pt x="13" y="5823"/>
                  </a:cubicBezTo>
                  <a:cubicBezTo>
                    <a:pt x="46" y="3651"/>
                    <a:pt x="427" y="1302"/>
                    <a:pt x="466" y="1139"/>
                  </a:cubicBezTo>
                  <a:cubicBezTo>
                    <a:pt x="528" y="886"/>
                    <a:pt x="748" y="808"/>
                    <a:pt x="1033" y="808"/>
                  </a:cubicBezTo>
                  <a:cubicBezTo>
                    <a:pt x="1258" y="808"/>
                    <a:pt x="1522" y="858"/>
                    <a:pt x="1773" y="904"/>
                  </a:cubicBezTo>
                  <a:cubicBezTo>
                    <a:pt x="2032" y="954"/>
                    <a:pt x="2278" y="1005"/>
                    <a:pt x="2469" y="1005"/>
                  </a:cubicBezTo>
                  <a:cubicBezTo>
                    <a:pt x="2817" y="1005"/>
                    <a:pt x="2990" y="847"/>
                    <a:pt x="2733" y="275"/>
                  </a:cubicBezTo>
                  <a:cubicBezTo>
                    <a:pt x="2726" y="264"/>
                    <a:pt x="2716" y="252"/>
                    <a:pt x="2705" y="247"/>
                  </a:cubicBezTo>
                  <a:cubicBezTo>
                    <a:pt x="2666" y="208"/>
                    <a:pt x="2625" y="185"/>
                    <a:pt x="2576" y="169"/>
                  </a:cubicBezTo>
                  <a:cubicBezTo>
                    <a:pt x="2262" y="62"/>
                    <a:pt x="1975" y="1"/>
                    <a:pt x="1717" y="1"/>
                  </a:cubicBezTo>
                  <a:close/>
                  <a:moveTo>
                    <a:pt x="512" y="9070"/>
                  </a:moveTo>
                  <a:cubicBezTo>
                    <a:pt x="562" y="9165"/>
                    <a:pt x="618" y="9250"/>
                    <a:pt x="686" y="9317"/>
                  </a:cubicBezTo>
                  <a:cubicBezTo>
                    <a:pt x="803" y="9446"/>
                    <a:pt x="937" y="9519"/>
                    <a:pt x="1100" y="9530"/>
                  </a:cubicBezTo>
                  <a:cubicBezTo>
                    <a:pt x="1145" y="9530"/>
                    <a:pt x="1190" y="9535"/>
                    <a:pt x="1235" y="9535"/>
                  </a:cubicBezTo>
                  <a:lnTo>
                    <a:pt x="1286" y="9535"/>
                  </a:lnTo>
                  <a:cubicBezTo>
                    <a:pt x="1291" y="9530"/>
                    <a:pt x="1297" y="9530"/>
                    <a:pt x="1302" y="9530"/>
                  </a:cubicBezTo>
                  <a:lnTo>
                    <a:pt x="1302" y="9519"/>
                  </a:lnTo>
                  <a:lnTo>
                    <a:pt x="1224" y="9519"/>
                  </a:lnTo>
                  <a:cubicBezTo>
                    <a:pt x="921" y="9519"/>
                    <a:pt x="686" y="9356"/>
                    <a:pt x="512" y="90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33"/>
            <p:cNvSpPr/>
            <p:nvPr/>
          </p:nvSpPr>
          <p:spPr>
            <a:xfrm>
              <a:off x="2579700" y="2317550"/>
              <a:ext cx="80275" cy="47900"/>
            </a:xfrm>
            <a:custGeom>
              <a:avLst/>
              <a:gdLst/>
              <a:ahLst/>
              <a:cxnLst/>
              <a:rect l="l" t="t" r="r" b="b"/>
              <a:pathLst>
                <a:path w="3211" h="1916" extrusionOk="0">
                  <a:moveTo>
                    <a:pt x="1082" y="1"/>
                  </a:moveTo>
                  <a:cubicBezTo>
                    <a:pt x="1064" y="1"/>
                    <a:pt x="1047" y="3"/>
                    <a:pt x="1033" y="7"/>
                  </a:cubicBezTo>
                  <a:cubicBezTo>
                    <a:pt x="686" y="108"/>
                    <a:pt x="1" y="977"/>
                    <a:pt x="148" y="1224"/>
                  </a:cubicBezTo>
                  <a:cubicBezTo>
                    <a:pt x="253" y="1396"/>
                    <a:pt x="1974" y="1916"/>
                    <a:pt x="2621" y="1916"/>
                  </a:cubicBezTo>
                  <a:cubicBezTo>
                    <a:pt x="2690" y="1916"/>
                    <a:pt x="2747" y="1910"/>
                    <a:pt x="2789" y="1897"/>
                  </a:cubicBezTo>
                  <a:cubicBezTo>
                    <a:pt x="3210" y="1762"/>
                    <a:pt x="3114" y="1454"/>
                    <a:pt x="3058" y="1241"/>
                  </a:cubicBezTo>
                  <a:cubicBezTo>
                    <a:pt x="2999" y="1036"/>
                    <a:pt x="1510" y="1"/>
                    <a:pt x="10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3"/>
            <p:cNvSpPr/>
            <p:nvPr/>
          </p:nvSpPr>
          <p:spPr>
            <a:xfrm>
              <a:off x="2562600" y="2403375"/>
              <a:ext cx="66775" cy="38825"/>
            </a:xfrm>
            <a:custGeom>
              <a:avLst/>
              <a:gdLst/>
              <a:ahLst/>
              <a:cxnLst/>
              <a:rect l="l" t="t" r="r" b="b"/>
              <a:pathLst>
                <a:path w="2671" h="1553" extrusionOk="0">
                  <a:moveTo>
                    <a:pt x="882" y="1"/>
                  </a:moveTo>
                  <a:cubicBezTo>
                    <a:pt x="865" y="1"/>
                    <a:pt x="850" y="3"/>
                    <a:pt x="837" y="6"/>
                  </a:cubicBezTo>
                  <a:cubicBezTo>
                    <a:pt x="550" y="90"/>
                    <a:pt x="1" y="825"/>
                    <a:pt x="130" y="1027"/>
                  </a:cubicBezTo>
                  <a:cubicBezTo>
                    <a:pt x="215" y="1166"/>
                    <a:pt x="1598" y="1552"/>
                    <a:pt x="2154" y="1552"/>
                  </a:cubicBezTo>
                  <a:cubicBezTo>
                    <a:pt x="2226" y="1552"/>
                    <a:pt x="2283" y="1546"/>
                    <a:pt x="2323" y="1532"/>
                  </a:cubicBezTo>
                  <a:cubicBezTo>
                    <a:pt x="2670" y="1414"/>
                    <a:pt x="2587" y="1161"/>
                    <a:pt x="2530" y="988"/>
                  </a:cubicBezTo>
                  <a:cubicBezTo>
                    <a:pt x="2483" y="822"/>
                    <a:pt x="1242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3"/>
            <p:cNvSpPr/>
            <p:nvPr/>
          </p:nvSpPr>
          <p:spPr>
            <a:xfrm>
              <a:off x="2436275" y="2624075"/>
              <a:ext cx="94950" cy="37900"/>
            </a:xfrm>
            <a:custGeom>
              <a:avLst/>
              <a:gdLst/>
              <a:ahLst/>
              <a:cxnLst/>
              <a:rect l="l" t="t" r="r" b="b"/>
              <a:pathLst>
                <a:path w="3798" h="1516" extrusionOk="0">
                  <a:moveTo>
                    <a:pt x="3478" y="1"/>
                  </a:moveTo>
                  <a:lnTo>
                    <a:pt x="45" y="826"/>
                  </a:lnTo>
                  <a:lnTo>
                    <a:pt x="0" y="1515"/>
                  </a:lnTo>
                  <a:lnTo>
                    <a:pt x="3798" y="529"/>
                  </a:lnTo>
                  <a:lnTo>
                    <a:pt x="3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3"/>
            <p:cNvSpPr/>
            <p:nvPr/>
          </p:nvSpPr>
          <p:spPr>
            <a:xfrm>
              <a:off x="2237150" y="2692250"/>
              <a:ext cx="218850" cy="211900"/>
            </a:xfrm>
            <a:custGeom>
              <a:avLst/>
              <a:gdLst/>
              <a:ahLst/>
              <a:cxnLst/>
              <a:rect l="l" t="t" r="r" b="b"/>
              <a:pathLst>
                <a:path w="8754" h="8476" extrusionOk="0">
                  <a:moveTo>
                    <a:pt x="6589" y="0"/>
                  </a:moveTo>
                  <a:cubicBezTo>
                    <a:pt x="6491" y="0"/>
                    <a:pt x="6384" y="15"/>
                    <a:pt x="6271" y="44"/>
                  </a:cubicBezTo>
                  <a:cubicBezTo>
                    <a:pt x="3663" y="730"/>
                    <a:pt x="410" y="6775"/>
                    <a:pt x="0" y="7779"/>
                  </a:cubicBezTo>
                  <a:lnTo>
                    <a:pt x="640" y="8475"/>
                  </a:lnTo>
                  <a:cubicBezTo>
                    <a:pt x="7255" y="6898"/>
                    <a:pt x="8754" y="0"/>
                    <a:pt x="6589" y="0"/>
                  </a:cubicBezTo>
                  <a:close/>
                </a:path>
              </a:pathLst>
            </a:custGeom>
            <a:solidFill>
              <a:srgbClr val="FFC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3"/>
            <p:cNvSpPr/>
            <p:nvPr/>
          </p:nvSpPr>
          <p:spPr>
            <a:xfrm>
              <a:off x="2247675" y="2692250"/>
              <a:ext cx="208250" cy="213975"/>
            </a:xfrm>
            <a:custGeom>
              <a:avLst/>
              <a:gdLst/>
              <a:ahLst/>
              <a:cxnLst/>
              <a:rect l="l" t="t" r="r" b="b"/>
              <a:pathLst>
                <a:path w="8330" h="8559" extrusionOk="0">
                  <a:moveTo>
                    <a:pt x="6165" y="1"/>
                  </a:moveTo>
                  <a:cubicBezTo>
                    <a:pt x="6067" y="1"/>
                    <a:pt x="5962" y="15"/>
                    <a:pt x="5850" y="44"/>
                  </a:cubicBezTo>
                  <a:cubicBezTo>
                    <a:pt x="4246" y="466"/>
                    <a:pt x="2406" y="2905"/>
                    <a:pt x="1127" y="4958"/>
                  </a:cubicBezTo>
                  <a:cubicBezTo>
                    <a:pt x="1834" y="5631"/>
                    <a:pt x="1834" y="7145"/>
                    <a:pt x="123" y="8234"/>
                  </a:cubicBezTo>
                  <a:cubicBezTo>
                    <a:pt x="73" y="8263"/>
                    <a:pt x="40" y="8302"/>
                    <a:pt x="1" y="8330"/>
                  </a:cubicBezTo>
                  <a:lnTo>
                    <a:pt x="174" y="8559"/>
                  </a:lnTo>
                  <a:cubicBezTo>
                    <a:pt x="6786" y="6981"/>
                    <a:pt x="8330" y="1"/>
                    <a:pt x="6165" y="1"/>
                  </a:cubicBezTo>
                  <a:close/>
                </a:path>
              </a:pathLst>
            </a:custGeom>
            <a:solidFill>
              <a:srgbClr val="F49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3"/>
            <p:cNvSpPr/>
            <p:nvPr/>
          </p:nvSpPr>
          <p:spPr>
            <a:xfrm>
              <a:off x="2275975" y="2684925"/>
              <a:ext cx="135075" cy="203100"/>
            </a:xfrm>
            <a:custGeom>
              <a:avLst/>
              <a:gdLst/>
              <a:ahLst/>
              <a:cxnLst/>
              <a:rect l="l" t="t" r="r" b="b"/>
              <a:pathLst>
                <a:path w="5403" h="8124" extrusionOk="0">
                  <a:moveTo>
                    <a:pt x="4797" y="1"/>
                  </a:moveTo>
                  <a:cubicBezTo>
                    <a:pt x="4797" y="1"/>
                    <a:pt x="1774" y="1527"/>
                    <a:pt x="371" y="3911"/>
                  </a:cubicBezTo>
                  <a:cubicBezTo>
                    <a:pt x="371" y="3911"/>
                    <a:pt x="1" y="5801"/>
                    <a:pt x="2261" y="8123"/>
                  </a:cubicBezTo>
                  <a:lnTo>
                    <a:pt x="5403" y="5678"/>
                  </a:lnTo>
                  <a:lnTo>
                    <a:pt x="47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3"/>
            <p:cNvSpPr/>
            <p:nvPr/>
          </p:nvSpPr>
          <p:spPr>
            <a:xfrm>
              <a:off x="2314150" y="2837925"/>
              <a:ext cx="82750" cy="50100"/>
            </a:xfrm>
            <a:custGeom>
              <a:avLst/>
              <a:gdLst/>
              <a:ahLst/>
              <a:cxnLst/>
              <a:rect l="l" t="t" r="r" b="b"/>
              <a:pathLst>
                <a:path w="3310" h="2004" extrusionOk="0">
                  <a:moveTo>
                    <a:pt x="3309" y="0"/>
                  </a:moveTo>
                  <a:lnTo>
                    <a:pt x="0" y="1145"/>
                  </a:lnTo>
                  <a:cubicBezTo>
                    <a:pt x="208" y="1426"/>
                    <a:pt x="449" y="1706"/>
                    <a:pt x="734" y="2003"/>
                  </a:cubicBezTo>
                  <a:lnTo>
                    <a:pt x="3309" y="0"/>
                  </a:lnTo>
                  <a:close/>
                </a:path>
              </a:pathLst>
            </a:custGeom>
            <a:solidFill>
              <a:srgbClr val="EFDB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3"/>
            <p:cNvSpPr/>
            <p:nvPr/>
          </p:nvSpPr>
          <p:spPr>
            <a:xfrm>
              <a:off x="2336850" y="2754350"/>
              <a:ext cx="46725" cy="106875"/>
            </a:xfrm>
            <a:custGeom>
              <a:avLst/>
              <a:gdLst/>
              <a:ahLst/>
              <a:cxnLst/>
              <a:rect l="l" t="t" r="r" b="b"/>
              <a:pathLst>
                <a:path w="1869" h="4275" extrusionOk="0">
                  <a:moveTo>
                    <a:pt x="982" y="1"/>
                  </a:moveTo>
                  <a:cubicBezTo>
                    <a:pt x="1" y="1179"/>
                    <a:pt x="679" y="3815"/>
                    <a:pt x="869" y="4275"/>
                  </a:cubicBezTo>
                  <a:lnTo>
                    <a:pt x="1868" y="3697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rgbClr val="EFDB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3"/>
            <p:cNvSpPr/>
            <p:nvPr/>
          </p:nvSpPr>
          <p:spPr>
            <a:xfrm>
              <a:off x="2334025" y="3279625"/>
              <a:ext cx="112075" cy="360825"/>
            </a:xfrm>
            <a:custGeom>
              <a:avLst/>
              <a:gdLst/>
              <a:ahLst/>
              <a:cxnLst/>
              <a:rect l="l" t="t" r="r" b="b"/>
              <a:pathLst>
                <a:path w="4483" h="14433" extrusionOk="0">
                  <a:moveTo>
                    <a:pt x="977" y="1"/>
                  </a:moveTo>
                  <a:lnTo>
                    <a:pt x="977" y="1"/>
                  </a:lnTo>
                  <a:cubicBezTo>
                    <a:pt x="1" y="3198"/>
                    <a:pt x="2436" y="7147"/>
                    <a:pt x="1986" y="14433"/>
                  </a:cubicBezTo>
                  <a:lnTo>
                    <a:pt x="2631" y="14365"/>
                  </a:lnTo>
                  <a:cubicBezTo>
                    <a:pt x="2155" y="11785"/>
                    <a:pt x="4482" y="5088"/>
                    <a:pt x="3995" y="2783"/>
                  </a:cubicBezTo>
                  <a:cubicBezTo>
                    <a:pt x="3736" y="1566"/>
                    <a:pt x="977" y="1"/>
                    <a:pt x="977" y="1"/>
                  </a:cubicBezTo>
                  <a:close/>
                </a:path>
              </a:pathLst>
            </a:custGeom>
            <a:solidFill>
              <a:srgbClr val="FFC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3"/>
            <p:cNvSpPr/>
            <p:nvPr/>
          </p:nvSpPr>
          <p:spPr>
            <a:xfrm>
              <a:off x="2351700" y="3279625"/>
              <a:ext cx="94400" cy="359150"/>
            </a:xfrm>
            <a:custGeom>
              <a:avLst/>
              <a:gdLst/>
              <a:ahLst/>
              <a:cxnLst/>
              <a:rect l="l" t="t" r="r" b="b"/>
              <a:pathLst>
                <a:path w="3776" h="14366" extrusionOk="0">
                  <a:moveTo>
                    <a:pt x="270" y="1"/>
                  </a:moveTo>
                  <a:cubicBezTo>
                    <a:pt x="46" y="730"/>
                    <a:pt x="1" y="1499"/>
                    <a:pt x="63" y="2335"/>
                  </a:cubicBezTo>
                  <a:cubicBezTo>
                    <a:pt x="218" y="2171"/>
                    <a:pt x="420" y="2037"/>
                    <a:pt x="661" y="2037"/>
                  </a:cubicBezTo>
                  <a:cubicBezTo>
                    <a:pt x="1097" y="2037"/>
                    <a:pt x="1662" y="2475"/>
                    <a:pt x="2323" y="3966"/>
                  </a:cubicBezTo>
                  <a:cubicBezTo>
                    <a:pt x="3159" y="5846"/>
                    <a:pt x="1650" y="11258"/>
                    <a:pt x="1566" y="14326"/>
                  </a:cubicBezTo>
                  <a:lnTo>
                    <a:pt x="1924" y="14365"/>
                  </a:lnTo>
                  <a:cubicBezTo>
                    <a:pt x="1448" y="11785"/>
                    <a:pt x="3775" y="5088"/>
                    <a:pt x="3288" y="2783"/>
                  </a:cubicBezTo>
                  <a:cubicBezTo>
                    <a:pt x="3029" y="1566"/>
                    <a:pt x="270" y="1"/>
                    <a:pt x="270" y="1"/>
                  </a:cubicBezTo>
                  <a:close/>
                </a:path>
              </a:pathLst>
            </a:custGeom>
            <a:solidFill>
              <a:srgbClr val="F49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33"/>
            <p:cNvSpPr/>
            <p:nvPr/>
          </p:nvSpPr>
          <p:spPr>
            <a:xfrm>
              <a:off x="2567650" y="3267425"/>
              <a:ext cx="150200" cy="378300"/>
            </a:xfrm>
            <a:custGeom>
              <a:avLst/>
              <a:gdLst/>
              <a:ahLst/>
              <a:cxnLst/>
              <a:rect l="l" t="t" r="r" b="b"/>
              <a:pathLst>
                <a:path w="6008" h="15132" extrusionOk="0">
                  <a:moveTo>
                    <a:pt x="1687" y="1"/>
                  </a:moveTo>
                  <a:cubicBezTo>
                    <a:pt x="1683" y="1"/>
                    <a:pt x="1678" y="1"/>
                    <a:pt x="1673" y="1"/>
                  </a:cubicBezTo>
                  <a:cubicBezTo>
                    <a:pt x="500" y="46"/>
                    <a:pt x="1" y="4757"/>
                    <a:pt x="741" y="6093"/>
                  </a:cubicBezTo>
                  <a:cubicBezTo>
                    <a:pt x="2390" y="9070"/>
                    <a:pt x="2620" y="7287"/>
                    <a:pt x="5396" y="14954"/>
                  </a:cubicBezTo>
                  <a:cubicBezTo>
                    <a:pt x="5446" y="15089"/>
                    <a:pt x="5546" y="15131"/>
                    <a:pt x="5652" y="15131"/>
                  </a:cubicBezTo>
                  <a:cubicBezTo>
                    <a:pt x="5823" y="15131"/>
                    <a:pt x="6007" y="15022"/>
                    <a:pt x="6007" y="15022"/>
                  </a:cubicBezTo>
                  <a:cubicBezTo>
                    <a:pt x="4726" y="12951"/>
                    <a:pt x="3574" y="1"/>
                    <a:pt x="1687" y="1"/>
                  </a:cubicBezTo>
                  <a:close/>
                </a:path>
              </a:pathLst>
            </a:custGeom>
            <a:solidFill>
              <a:srgbClr val="FFC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33"/>
            <p:cNvSpPr/>
            <p:nvPr/>
          </p:nvSpPr>
          <p:spPr>
            <a:xfrm>
              <a:off x="2577475" y="3267425"/>
              <a:ext cx="140375" cy="378200"/>
            </a:xfrm>
            <a:custGeom>
              <a:avLst/>
              <a:gdLst/>
              <a:ahLst/>
              <a:cxnLst/>
              <a:rect l="l" t="t" r="r" b="b"/>
              <a:pathLst>
                <a:path w="5615" h="15128" extrusionOk="0">
                  <a:moveTo>
                    <a:pt x="1294" y="1"/>
                  </a:moveTo>
                  <a:cubicBezTo>
                    <a:pt x="1290" y="1"/>
                    <a:pt x="1285" y="1"/>
                    <a:pt x="1280" y="1"/>
                  </a:cubicBezTo>
                  <a:cubicBezTo>
                    <a:pt x="499" y="35"/>
                    <a:pt x="17" y="2116"/>
                    <a:pt x="1" y="3910"/>
                  </a:cubicBezTo>
                  <a:cubicBezTo>
                    <a:pt x="224" y="2811"/>
                    <a:pt x="607" y="1936"/>
                    <a:pt x="1083" y="1874"/>
                  </a:cubicBezTo>
                  <a:cubicBezTo>
                    <a:pt x="1101" y="1871"/>
                    <a:pt x="1119" y="1870"/>
                    <a:pt x="1137" y="1870"/>
                  </a:cubicBezTo>
                  <a:cubicBezTo>
                    <a:pt x="2754" y="1870"/>
                    <a:pt x="3987" y="11279"/>
                    <a:pt x="5312" y="15128"/>
                  </a:cubicBezTo>
                  <a:cubicBezTo>
                    <a:pt x="5469" y="15112"/>
                    <a:pt x="5614" y="15022"/>
                    <a:pt x="5614" y="15022"/>
                  </a:cubicBezTo>
                  <a:cubicBezTo>
                    <a:pt x="4333" y="12951"/>
                    <a:pt x="3181" y="1"/>
                    <a:pt x="1294" y="1"/>
                  </a:cubicBezTo>
                  <a:close/>
                </a:path>
              </a:pathLst>
            </a:custGeom>
            <a:solidFill>
              <a:srgbClr val="F49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3"/>
            <p:cNvSpPr/>
            <p:nvPr/>
          </p:nvSpPr>
          <p:spPr>
            <a:xfrm>
              <a:off x="2332225" y="3017675"/>
              <a:ext cx="305300" cy="291425"/>
            </a:xfrm>
            <a:custGeom>
              <a:avLst/>
              <a:gdLst/>
              <a:ahLst/>
              <a:cxnLst/>
              <a:rect l="l" t="t" r="r" b="b"/>
              <a:pathLst>
                <a:path w="12212" h="11657" extrusionOk="0">
                  <a:moveTo>
                    <a:pt x="3011" y="0"/>
                  </a:moveTo>
                  <a:cubicBezTo>
                    <a:pt x="2196" y="0"/>
                    <a:pt x="1644" y="7"/>
                    <a:pt x="1644" y="7"/>
                  </a:cubicBezTo>
                  <a:cubicBezTo>
                    <a:pt x="1139" y="1881"/>
                    <a:pt x="489" y="5544"/>
                    <a:pt x="354" y="9145"/>
                  </a:cubicBezTo>
                  <a:cubicBezTo>
                    <a:pt x="342" y="9396"/>
                    <a:pt x="6" y="9929"/>
                    <a:pt x="6" y="10181"/>
                  </a:cubicBezTo>
                  <a:cubicBezTo>
                    <a:pt x="0" y="10429"/>
                    <a:pt x="321" y="10563"/>
                    <a:pt x="326" y="10804"/>
                  </a:cubicBezTo>
                  <a:cubicBezTo>
                    <a:pt x="326" y="11017"/>
                    <a:pt x="337" y="11068"/>
                    <a:pt x="342" y="11275"/>
                  </a:cubicBezTo>
                  <a:lnTo>
                    <a:pt x="4774" y="11656"/>
                  </a:lnTo>
                  <a:cubicBezTo>
                    <a:pt x="4774" y="11656"/>
                    <a:pt x="4763" y="11325"/>
                    <a:pt x="4763" y="10820"/>
                  </a:cubicBezTo>
                  <a:cubicBezTo>
                    <a:pt x="4768" y="10675"/>
                    <a:pt x="4958" y="10530"/>
                    <a:pt x="4958" y="10361"/>
                  </a:cubicBezTo>
                  <a:cubicBezTo>
                    <a:pt x="4958" y="10215"/>
                    <a:pt x="4774" y="10046"/>
                    <a:pt x="4779" y="9890"/>
                  </a:cubicBezTo>
                  <a:cubicBezTo>
                    <a:pt x="4784" y="9694"/>
                    <a:pt x="5037" y="9559"/>
                    <a:pt x="5048" y="9352"/>
                  </a:cubicBezTo>
                  <a:cubicBezTo>
                    <a:pt x="5054" y="9184"/>
                    <a:pt x="4823" y="8948"/>
                    <a:pt x="4836" y="8780"/>
                  </a:cubicBezTo>
                  <a:cubicBezTo>
                    <a:pt x="4934" y="7334"/>
                    <a:pt x="5183" y="5894"/>
                    <a:pt x="5758" y="5894"/>
                  </a:cubicBezTo>
                  <a:cubicBezTo>
                    <a:pt x="5770" y="5894"/>
                    <a:pt x="5782" y="5895"/>
                    <a:pt x="5794" y="5896"/>
                  </a:cubicBezTo>
                  <a:cubicBezTo>
                    <a:pt x="6210" y="5941"/>
                    <a:pt x="6602" y="7051"/>
                    <a:pt x="6883" y="8068"/>
                  </a:cubicBezTo>
                  <a:cubicBezTo>
                    <a:pt x="6944" y="8291"/>
                    <a:pt x="6742" y="8527"/>
                    <a:pt x="6793" y="8757"/>
                  </a:cubicBezTo>
                  <a:cubicBezTo>
                    <a:pt x="6866" y="9065"/>
                    <a:pt x="7152" y="9132"/>
                    <a:pt x="7213" y="9419"/>
                  </a:cubicBezTo>
                  <a:cubicBezTo>
                    <a:pt x="7259" y="9655"/>
                    <a:pt x="6944" y="10030"/>
                    <a:pt x="6984" y="10248"/>
                  </a:cubicBezTo>
                  <a:cubicBezTo>
                    <a:pt x="7039" y="10563"/>
                    <a:pt x="7477" y="10619"/>
                    <a:pt x="7516" y="10877"/>
                  </a:cubicBezTo>
                  <a:cubicBezTo>
                    <a:pt x="7606" y="11449"/>
                    <a:pt x="7611" y="11534"/>
                    <a:pt x="7611" y="11534"/>
                  </a:cubicBezTo>
                  <a:lnTo>
                    <a:pt x="12211" y="10854"/>
                  </a:lnTo>
                  <a:cubicBezTo>
                    <a:pt x="11869" y="6491"/>
                    <a:pt x="9552" y="343"/>
                    <a:pt x="9552" y="343"/>
                  </a:cubicBezTo>
                  <a:cubicBezTo>
                    <a:pt x="8778" y="43"/>
                    <a:pt x="5062" y="0"/>
                    <a:pt x="30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3"/>
            <p:cNvSpPr/>
            <p:nvPr/>
          </p:nvSpPr>
          <p:spPr>
            <a:xfrm>
              <a:off x="2340350" y="3162250"/>
              <a:ext cx="148250" cy="146850"/>
            </a:xfrm>
            <a:custGeom>
              <a:avLst/>
              <a:gdLst/>
              <a:ahLst/>
              <a:cxnLst/>
              <a:rect l="l" t="t" r="r" b="b"/>
              <a:pathLst>
                <a:path w="5930" h="5874" extrusionOk="0">
                  <a:moveTo>
                    <a:pt x="5268" y="1"/>
                  </a:moveTo>
                  <a:cubicBezTo>
                    <a:pt x="5213" y="1"/>
                    <a:pt x="5153" y="6"/>
                    <a:pt x="5088" y="18"/>
                  </a:cubicBezTo>
                  <a:cubicBezTo>
                    <a:pt x="4493" y="119"/>
                    <a:pt x="4151" y="1100"/>
                    <a:pt x="4045" y="2575"/>
                  </a:cubicBezTo>
                  <a:cubicBezTo>
                    <a:pt x="4034" y="2738"/>
                    <a:pt x="4270" y="2979"/>
                    <a:pt x="4257" y="3142"/>
                  </a:cubicBezTo>
                  <a:cubicBezTo>
                    <a:pt x="4247" y="3355"/>
                    <a:pt x="4000" y="3489"/>
                    <a:pt x="3994" y="3686"/>
                  </a:cubicBezTo>
                  <a:cubicBezTo>
                    <a:pt x="3988" y="3843"/>
                    <a:pt x="4174" y="4012"/>
                    <a:pt x="4174" y="4157"/>
                  </a:cubicBezTo>
                  <a:cubicBezTo>
                    <a:pt x="4169" y="4325"/>
                    <a:pt x="3977" y="4472"/>
                    <a:pt x="3977" y="4612"/>
                  </a:cubicBezTo>
                  <a:cubicBezTo>
                    <a:pt x="3977" y="5117"/>
                    <a:pt x="3983" y="5453"/>
                    <a:pt x="3983" y="5453"/>
                  </a:cubicBezTo>
                  <a:lnTo>
                    <a:pt x="1" y="5112"/>
                  </a:lnTo>
                  <a:lnTo>
                    <a:pt x="1" y="5112"/>
                  </a:lnTo>
                  <a:cubicBezTo>
                    <a:pt x="1" y="5252"/>
                    <a:pt x="12" y="5313"/>
                    <a:pt x="17" y="5492"/>
                  </a:cubicBezTo>
                  <a:lnTo>
                    <a:pt x="4449" y="5873"/>
                  </a:lnTo>
                  <a:cubicBezTo>
                    <a:pt x="4449" y="5873"/>
                    <a:pt x="4438" y="5542"/>
                    <a:pt x="4438" y="5037"/>
                  </a:cubicBezTo>
                  <a:cubicBezTo>
                    <a:pt x="4443" y="4892"/>
                    <a:pt x="4633" y="4747"/>
                    <a:pt x="4633" y="4578"/>
                  </a:cubicBezTo>
                  <a:cubicBezTo>
                    <a:pt x="4633" y="4432"/>
                    <a:pt x="4449" y="4263"/>
                    <a:pt x="4454" y="4107"/>
                  </a:cubicBezTo>
                  <a:cubicBezTo>
                    <a:pt x="4459" y="3911"/>
                    <a:pt x="4712" y="3776"/>
                    <a:pt x="4723" y="3569"/>
                  </a:cubicBezTo>
                  <a:cubicBezTo>
                    <a:pt x="4729" y="3401"/>
                    <a:pt x="4498" y="3165"/>
                    <a:pt x="4511" y="2997"/>
                  </a:cubicBezTo>
                  <a:cubicBezTo>
                    <a:pt x="4599" y="1717"/>
                    <a:pt x="4692" y="366"/>
                    <a:pt x="5530" y="366"/>
                  </a:cubicBezTo>
                  <a:cubicBezTo>
                    <a:pt x="5647" y="366"/>
                    <a:pt x="5780" y="392"/>
                    <a:pt x="5929" y="450"/>
                  </a:cubicBezTo>
                  <a:cubicBezTo>
                    <a:pt x="5803" y="236"/>
                    <a:pt x="5634" y="1"/>
                    <a:pt x="52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3"/>
            <p:cNvSpPr/>
            <p:nvPr/>
          </p:nvSpPr>
          <p:spPr>
            <a:xfrm>
              <a:off x="2520825" y="3023850"/>
              <a:ext cx="116700" cy="282175"/>
            </a:xfrm>
            <a:custGeom>
              <a:avLst/>
              <a:gdLst/>
              <a:ahLst/>
              <a:cxnLst/>
              <a:rect l="l" t="t" r="r" b="b"/>
              <a:pathLst>
                <a:path w="4668" h="11287" extrusionOk="0">
                  <a:moveTo>
                    <a:pt x="1621" y="1"/>
                  </a:moveTo>
                  <a:cubicBezTo>
                    <a:pt x="1918" y="1325"/>
                    <a:pt x="3013" y="6423"/>
                    <a:pt x="3310" y="10193"/>
                  </a:cubicBezTo>
                  <a:lnTo>
                    <a:pt x="0" y="10793"/>
                  </a:lnTo>
                  <a:cubicBezTo>
                    <a:pt x="62" y="11213"/>
                    <a:pt x="67" y="11287"/>
                    <a:pt x="67" y="11287"/>
                  </a:cubicBezTo>
                  <a:lnTo>
                    <a:pt x="4667" y="10607"/>
                  </a:lnTo>
                  <a:cubicBezTo>
                    <a:pt x="4325" y="6244"/>
                    <a:pt x="2008" y="96"/>
                    <a:pt x="2008" y="96"/>
                  </a:cubicBezTo>
                  <a:cubicBezTo>
                    <a:pt x="1918" y="63"/>
                    <a:pt x="1784" y="29"/>
                    <a:pt x="16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3"/>
            <p:cNvSpPr/>
            <p:nvPr/>
          </p:nvSpPr>
          <p:spPr>
            <a:xfrm>
              <a:off x="2370650" y="3023025"/>
              <a:ext cx="202075" cy="56825"/>
            </a:xfrm>
            <a:custGeom>
              <a:avLst/>
              <a:gdLst/>
              <a:ahLst/>
              <a:cxnLst/>
              <a:rect l="l" t="t" r="r" b="b"/>
              <a:pathLst>
                <a:path w="8083" h="2273" extrusionOk="0">
                  <a:moveTo>
                    <a:pt x="50" y="0"/>
                  </a:moveTo>
                  <a:lnTo>
                    <a:pt x="1" y="202"/>
                  </a:lnTo>
                  <a:cubicBezTo>
                    <a:pt x="842" y="1049"/>
                    <a:pt x="2586" y="1801"/>
                    <a:pt x="4666" y="2120"/>
                  </a:cubicBezTo>
                  <a:cubicBezTo>
                    <a:pt x="5346" y="2221"/>
                    <a:pt x="6002" y="2272"/>
                    <a:pt x="6613" y="2272"/>
                  </a:cubicBezTo>
                  <a:cubicBezTo>
                    <a:pt x="7135" y="2272"/>
                    <a:pt x="7635" y="2239"/>
                    <a:pt x="8083" y="2172"/>
                  </a:cubicBezTo>
                  <a:cubicBezTo>
                    <a:pt x="7964" y="1594"/>
                    <a:pt x="7858" y="1089"/>
                    <a:pt x="7775" y="691"/>
                  </a:cubicBezTo>
                  <a:cubicBezTo>
                    <a:pt x="7185" y="758"/>
                    <a:pt x="6607" y="792"/>
                    <a:pt x="6030" y="792"/>
                  </a:cubicBezTo>
                  <a:cubicBezTo>
                    <a:pt x="4112" y="792"/>
                    <a:pt x="2243" y="450"/>
                    <a:pt x="130" y="23"/>
                  </a:cubicBezTo>
                  <a:cubicBezTo>
                    <a:pt x="101" y="18"/>
                    <a:pt x="73" y="6"/>
                    <a:pt x="50" y="0"/>
                  </a:cubicBezTo>
                  <a:close/>
                </a:path>
              </a:pathLst>
            </a:custGeom>
            <a:solidFill>
              <a:srgbClr val="5E52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33"/>
            <p:cNvSpPr/>
            <p:nvPr/>
          </p:nvSpPr>
          <p:spPr>
            <a:xfrm>
              <a:off x="2575375" y="3038025"/>
              <a:ext cx="7725" cy="22175"/>
            </a:xfrm>
            <a:custGeom>
              <a:avLst/>
              <a:gdLst/>
              <a:ahLst/>
              <a:cxnLst/>
              <a:rect l="l" t="t" r="r" b="b"/>
              <a:pathLst>
                <a:path w="309" h="887" extrusionOk="0">
                  <a:moveTo>
                    <a:pt x="0" y="1"/>
                  </a:moveTo>
                  <a:lnTo>
                    <a:pt x="0" y="1"/>
                  </a:lnTo>
                  <a:cubicBezTo>
                    <a:pt x="78" y="225"/>
                    <a:pt x="186" y="528"/>
                    <a:pt x="308" y="886"/>
                  </a:cubicBezTo>
                  <a:cubicBezTo>
                    <a:pt x="186" y="528"/>
                    <a:pt x="78" y="225"/>
                    <a:pt x="0" y="1"/>
                  </a:cubicBezTo>
                  <a:close/>
                </a:path>
              </a:pathLst>
            </a:custGeom>
            <a:solidFill>
              <a:srgbClr val="3A19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33"/>
            <p:cNvSpPr/>
            <p:nvPr/>
          </p:nvSpPr>
          <p:spPr>
            <a:xfrm>
              <a:off x="2565000" y="3038025"/>
              <a:ext cx="22750" cy="39300"/>
            </a:xfrm>
            <a:custGeom>
              <a:avLst/>
              <a:gdLst/>
              <a:ahLst/>
              <a:cxnLst/>
              <a:rect l="l" t="t" r="r" b="b"/>
              <a:pathLst>
                <a:path w="910" h="1572" extrusionOk="0">
                  <a:moveTo>
                    <a:pt x="415" y="1"/>
                  </a:moveTo>
                  <a:cubicBezTo>
                    <a:pt x="359" y="34"/>
                    <a:pt x="298" y="57"/>
                    <a:pt x="231" y="62"/>
                  </a:cubicBezTo>
                  <a:cubicBezTo>
                    <a:pt x="151" y="73"/>
                    <a:pt x="79" y="85"/>
                    <a:pt x="1" y="91"/>
                  </a:cubicBezTo>
                  <a:cubicBezTo>
                    <a:pt x="84" y="489"/>
                    <a:pt x="190" y="994"/>
                    <a:pt x="309" y="1572"/>
                  </a:cubicBezTo>
                  <a:cubicBezTo>
                    <a:pt x="516" y="1538"/>
                    <a:pt x="718" y="1499"/>
                    <a:pt x="909" y="1453"/>
                  </a:cubicBezTo>
                  <a:cubicBezTo>
                    <a:pt x="842" y="1251"/>
                    <a:pt x="780" y="1061"/>
                    <a:pt x="723" y="886"/>
                  </a:cubicBezTo>
                  <a:cubicBezTo>
                    <a:pt x="601" y="528"/>
                    <a:pt x="493" y="225"/>
                    <a:pt x="415" y="1"/>
                  </a:cubicBezTo>
                  <a:close/>
                </a:path>
              </a:pathLst>
            </a:custGeom>
            <a:solidFill>
              <a:srgbClr val="5E52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3"/>
            <p:cNvSpPr/>
            <p:nvPr/>
          </p:nvSpPr>
          <p:spPr>
            <a:xfrm>
              <a:off x="2336150" y="2634900"/>
              <a:ext cx="337100" cy="407875"/>
            </a:xfrm>
            <a:custGeom>
              <a:avLst/>
              <a:gdLst/>
              <a:ahLst/>
              <a:cxnLst/>
              <a:rect l="l" t="t" r="r" b="b"/>
              <a:pathLst>
                <a:path w="13484" h="16315" extrusionOk="0">
                  <a:moveTo>
                    <a:pt x="9080" y="1"/>
                  </a:moveTo>
                  <a:cubicBezTo>
                    <a:pt x="7132" y="1"/>
                    <a:pt x="4071" y="1331"/>
                    <a:pt x="3046" y="1699"/>
                  </a:cubicBezTo>
                  <a:cubicBezTo>
                    <a:pt x="1" y="2788"/>
                    <a:pt x="573" y="7129"/>
                    <a:pt x="1088" y="8268"/>
                  </a:cubicBezTo>
                  <a:cubicBezTo>
                    <a:pt x="1436" y="9019"/>
                    <a:pt x="1554" y="11795"/>
                    <a:pt x="1531" y="14174"/>
                  </a:cubicBezTo>
                  <a:cubicBezTo>
                    <a:pt x="1531" y="14331"/>
                    <a:pt x="1234" y="14528"/>
                    <a:pt x="1234" y="14678"/>
                  </a:cubicBezTo>
                  <a:cubicBezTo>
                    <a:pt x="1234" y="14880"/>
                    <a:pt x="1627" y="14942"/>
                    <a:pt x="1464" y="15043"/>
                  </a:cubicBezTo>
                  <a:cubicBezTo>
                    <a:pt x="1166" y="15228"/>
                    <a:pt x="1218" y="15486"/>
                    <a:pt x="1510" y="15548"/>
                  </a:cubicBezTo>
                  <a:cubicBezTo>
                    <a:pt x="3620" y="15975"/>
                    <a:pt x="5490" y="16315"/>
                    <a:pt x="7406" y="16315"/>
                  </a:cubicBezTo>
                  <a:cubicBezTo>
                    <a:pt x="8057" y="16315"/>
                    <a:pt x="8712" y="16275"/>
                    <a:pt x="9385" y="16187"/>
                  </a:cubicBezTo>
                  <a:cubicBezTo>
                    <a:pt x="9675" y="16154"/>
                    <a:pt x="9815" y="15862"/>
                    <a:pt x="9810" y="15711"/>
                  </a:cubicBezTo>
                  <a:cubicBezTo>
                    <a:pt x="9794" y="15447"/>
                    <a:pt x="9553" y="15335"/>
                    <a:pt x="9564" y="15172"/>
                  </a:cubicBezTo>
                  <a:cubicBezTo>
                    <a:pt x="9838" y="10702"/>
                    <a:pt x="13484" y="2406"/>
                    <a:pt x="10276" y="280"/>
                  </a:cubicBezTo>
                  <a:cubicBezTo>
                    <a:pt x="9977" y="82"/>
                    <a:pt x="9563" y="1"/>
                    <a:pt x="90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3"/>
            <p:cNvSpPr/>
            <p:nvPr/>
          </p:nvSpPr>
          <p:spPr>
            <a:xfrm>
              <a:off x="2436550" y="2633475"/>
              <a:ext cx="152750" cy="33950"/>
            </a:xfrm>
            <a:custGeom>
              <a:avLst/>
              <a:gdLst/>
              <a:ahLst/>
              <a:cxnLst/>
              <a:rect l="l" t="t" r="r" b="b"/>
              <a:pathLst>
                <a:path w="6110" h="1358" extrusionOk="0">
                  <a:moveTo>
                    <a:pt x="5453" y="1"/>
                  </a:moveTo>
                  <a:cubicBezTo>
                    <a:pt x="3074" y="1"/>
                    <a:pt x="0" y="1352"/>
                    <a:pt x="0" y="1352"/>
                  </a:cubicBezTo>
                  <a:cubicBezTo>
                    <a:pt x="0" y="1352"/>
                    <a:pt x="199" y="1358"/>
                    <a:pt x="511" y="1358"/>
                  </a:cubicBezTo>
                  <a:cubicBezTo>
                    <a:pt x="1143" y="1358"/>
                    <a:pt x="2238" y="1335"/>
                    <a:pt x="3080" y="1196"/>
                  </a:cubicBezTo>
                  <a:cubicBezTo>
                    <a:pt x="5576" y="775"/>
                    <a:pt x="6109" y="40"/>
                    <a:pt x="6109" y="40"/>
                  </a:cubicBezTo>
                  <a:cubicBezTo>
                    <a:pt x="5899" y="13"/>
                    <a:pt x="5679" y="1"/>
                    <a:pt x="5453" y="1"/>
                  </a:cubicBezTo>
                  <a:close/>
                </a:path>
              </a:pathLst>
            </a:custGeom>
            <a:solidFill>
              <a:srgbClr val="EFDB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3"/>
            <p:cNvSpPr/>
            <p:nvPr/>
          </p:nvSpPr>
          <p:spPr>
            <a:xfrm>
              <a:off x="2478750" y="2635150"/>
              <a:ext cx="194500" cy="407600"/>
            </a:xfrm>
            <a:custGeom>
              <a:avLst/>
              <a:gdLst/>
              <a:ahLst/>
              <a:cxnLst/>
              <a:rect l="l" t="t" r="r" b="b"/>
              <a:pathLst>
                <a:path w="7780" h="16304" extrusionOk="0">
                  <a:moveTo>
                    <a:pt x="3697" y="1"/>
                  </a:moveTo>
                  <a:lnTo>
                    <a:pt x="3697" y="1"/>
                  </a:lnTo>
                  <a:cubicBezTo>
                    <a:pt x="4494" y="5100"/>
                    <a:pt x="4650" y="14187"/>
                    <a:pt x="0" y="16222"/>
                  </a:cubicBezTo>
                  <a:cubicBezTo>
                    <a:pt x="565" y="16274"/>
                    <a:pt x="1127" y="16304"/>
                    <a:pt x="1693" y="16304"/>
                  </a:cubicBezTo>
                  <a:cubicBezTo>
                    <a:pt x="2346" y="16304"/>
                    <a:pt x="3004" y="16265"/>
                    <a:pt x="3681" y="16177"/>
                  </a:cubicBezTo>
                  <a:cubicBezTo>
                    <a:pt x="3971" y="16144"/>
                    <a:pt x="4111" y="15852"/>
                    <a:pt x="4106" y="15701"/>
                  </a:cubicBezTo>
                  <a:cubicBezTo>
                    <a:pt x="4090" y="15437"/>
                    <a:pt x="3849" y="15325"/>
                    <a:pt x="3860" y="15162"/>
                  </a:cubicBezTo>
                  <a:cubicBezTo>
                    <a:pt x="4134" y="10692"/>
                    <a:pt x="7780" y="2396"/>
                    <a:pt x="4572" y="270"/>
                  </a:cubicBezTo>
                  <a:cubicBezTo>
                    <a:pt x="4342" y="114"/>
                    <a:pt x="4044" y="35"/>
                    <a:pt x="3697" y="1"/>
                  </a:cubicBezTo>
                  <a:close/>
                </a:path>
              </a:pathLst>
            </a:custGeom>
            <a:solidFill>
              <a:srgbClr val="EFDB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3"/>
            <p:cNvSpPr/>
            <p:nvPr/>
          </p:nvSpPr>
          <p:spPr>
            <a:xfrm>
              <a:off x="2334025" y="3290875"/>
              <a:ext cx="128225" cy="27475"/>
            </a:xfrm>
            <a:custGeom>
              <a:avLst/>
              <a:gdLst/>
              <a:ahLst/>
              <a:cxnLst/>
              <a:rect l="l" t="t" r="r" b="b"/>
              <a:pathLst>
                <a:path w="5129" h="1099" extrusionOk="0">
                  <a:moveTo>
                    <a:pt x="1" y="0"/>
                  </a:moveTo>
                  <a:lnTo>
                    <a:pt x="91" y="852"/>
                  </a:lnTo>
                  <a:lnTo>
                    <a:pt x="5066" y="1099"/>
                  </a:lnTo>
                  <a:lnTo>
                    <a:pt x="5128" y="3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3"/>
            <p:cNvSpPr/>
            <p:nvPr/>
          </p:nvSpPr>
          <p:spPr>
            <a:xfrm>
              <a:off x="2515500" y="3273875"/>
              <a:ext cx="131550" cy="44775"/>
            </a:xfrm>
            <a:custGeom>
              <a:avLst/>
              <a:gdLst/>
              <a:ahLst/>
              <a:cxnLst/>
              <a:rect l="l" t="t" r="r" b="b"/>
              <a:pathLst>
                <a:path w="5262" h="1791" extrusionOk="0">
                  <a:moveTo>
                    <a:pt x="5059" y="0"/>
                  </a:moveTo>
                  <a:lnTo>
                    <a:pt x="0" y="1005"/>
                  </a:lnTo>
                  <a:lnTo>
                    <a:pt x="371" y="1791"/>
                  </a:lnTo>
                  <a:lnTo>
                    <a:pt x="5261" y="764"/>
                  </a:lnTo>
                  <a:lnTo>
                    <a:pt x="50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33"/>
            <p:cNvSpPr/>
            <p:nvPr/>
          </p:nvSpPr>
          <p:spPr>
            <a:xfrm>
              <a:off x="2468250" y="3068750"/>
              <a:ext cx="18400" cy="85275"/>
            </a:xfrm>
            <a:custGeom>
              <a:avLst/>
              <a:gdLst/>
              <a:ahLst/>
              <a:cxnLst/>
              <a:rect l="l" t="t" r="r" b="b"/>
              <a:pathLst>
                <a:path w="736" h="3411" extrusionOk="0">
                  <a:moveTo>
                    <a:pt x="0" y="1"/>
                  </a:moveTo>
                  <a:lnTo>
                    <a:pt x="29" y="3410"/>
                  </a:lnTo>
                  <a:lnTo>
                    <a:pt x="735" y="3169"/>
                  </a:lnTo>
                  <a:lnTo>
                    <a:pt x="371" y="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3"/>
            <p:cNvSpPr/>
            <p:nvPr/>
          </p:nvSpPr>
          <p:spPr>
            <a:xfrm>
              <a:off x="2460950" y="3045200"/>
              <a:ext cx="25000" cy="15575"/>
            </a:xfrm>
            <a:custGeom>
              <a:avLst/>
              <a:gdLst/>
              <a:ahLst/>
              <a:cxnLst/>
              <a:rect l="l" t="t" r="r" b="b"/>
              <a:pathLst>
                <a:path w="1000" h="623" extrusionOk="0">
                  <a:moveTo>
                    <a:pt x="45" y="0"/>
                  </a:moveTo>
                  <a:lnTo>
                    <a:pt x="0" y="550"/>
                  </a:lnTo>
                  <a:lnTo>
                    <a:pt x="960" y="622"/>
                  </a:lnTo>
                  <a:lnTo>
                    <a:pt x="999" y="7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3"/>
            <p:cNvSpPr/>
            <p:nvPr/>
          </p:nvSpPr>
          <p:spPr>
            <a:xfrm>
              <a:off x="2059500" y="3023450"/>
              <a:ext cx="44650" cy="35050"/>
            </a:xfrm>
            <a:custGeom>
              <a:avLst/>
              <a:gdLst/>
              <a:ahLst/>
              <a:cxnLst/>
              <a:rect l="l" t="t" r="r" b="b"/>
              <a:pathLst>
                <a:path w="1786" h="1402" extrusionOk="0">
                  <a:moveTo>
                    <a:pt x="1420" y="0"/>
                  </a:moveTo>
                  <a:cubicBezTo>
                    <a:pt x="1416" y="0"/>
                    <a:pt x="1412" y="0"/>
                    <a:pt x="1408" y="1"/>
                  </a:cubicBezTo>
                  <a:cubicBezTo>
                    <a:pt x="516" y="73"/>
                    <a:pt x="0" y="337"/>
                    <a:pt x="151" y="825"/>
                  </a:cubicBezTo>
                  <a:cubicBezTo>
                    <a:pt x="279" y="1224"/>
                    <a:pt x="528" y="1401"/>
                    <a:pt x="746" y="1401"/>
                  </a:cubicBezTo>
                  <a:cubicBezTo>
                    <a:pt x="795" y="1401"/>
                    <a:pt x="842" y="1392"/>
                    <a:pt x="886" y="1375"/>
                  </a:cubicBezTo>
                  <a:cubicBezTo>
                    <a:pt x="1131" y="1286"/>
                    <a:pt x="1786" y="0"/>
                    <a:pt x="1420" y="0"/>
                  </a:cubicBezTo>
                  <a:close/>
                </a:path>
              </a:pathLst>
            </a:custGeom>
            <a:solidFill>
              <a:srgbClr val="FFC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3"/>
            <p:cNvSpPr/>
            <p:nvPr/>
          </p:nvSpPr>
          <p:spPr>
            <a:xfrm>
              <a:off x="2543825" y="2637225"/>
              <a:ext cx="183100" cy="259925"/>
            </a:xfrm>
            <a:custGeom>
              <a:avLst/>
              <a:gdLst/>
              <a:ahLst/>
              <a:cxnLst/>
              <a:rect l="l" t="t" r="r" b="b"/>
              <a:pathLst>
                <a:path w="7324" h="10397" extrusionOk="0">
                  <a:moveTo>
                    <a:pt x="1438" y="0"/>
                  </a:moveTo>
                  <a:cubicBezTo>
                    <a:pt x="1416" y="0"/>
                    <a:pt x="1395" y="1"/>
                    <a:pt x="1374" y="3"/>
                  </a:cubicBezTo>
                  <a:cubicBezTo>
                    <a:pt x="1" y="1882"/>
                    <a:pt x="1834" y="9022"/>
                    <a:pt x="3758" y="10396"/>
                  </a:cubicBezTo>
                  <a:lnTo>
                    <a:pt x="4140" y="10350"/>
                  </a:lnTo>
                  <a:cubicBezTo>
                    <a:pt x="7324" y="5957"/>
                    <a:pt x="3387" y="0"/>
                    <a:pt x="1438" y="0"/>
                  </a:cubicBezTo>
                  <a:close/>
                </a:path>
              </a:pathLst>
            </a:custGeom>
            <a:solidFill>
              <a:srgbClr val="F49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33"/>
            <p:cNvSpPr/>
            <p:nvPr/>
          </p:nvSpPr>
          <p:spPr>
            <a:xfrm>
              <a:off x="2511850" y="2633525"/>
              <a:ext cx="175375" cy="201775"/>
            </a:xfrm>
            <a:custGeom>
              <a:avLst/>
              <a:gdLst/>
              <a:ahLst/>
              <a:cxnLst/>
              <a:rect l="l" t="t" r="r" b="b"/>
              <a:pathLst>
                <a:path w="7015" h="8071" extrusionOk="0">
                  <a:moveTo>
                    <a:pt x="3107" y="0"/>
                  </a:moveTo>
                  <a:cubicBezTo>
                    <a:pt x="2942" y="0"/>
                    <a:pt x="2771" y="15"/>
                    <a:pt x="2592" y="44"/>
                  </a:cubicBezTo>
                  <a:cubicBezTo>
                    <a:pt x="1" y="1020"/>
                    <a:pt x="3175" y="8070"/>
                    <a:pt x="3175" y="8070"/>
                  </a:cubicBezTo>
                  <a:cubicBezTo>
                    <a:pt x="4003" y="7915"/>
                    <a:pt x="4855" y="7839"/>
                    <a:pt x="5556" y="7839"/>
                  </a:cubicBezTo>
                  <a:cubicBezTo>
                    <a:pt x="6222" y="7839"/>
                    <a:pt x="6751" y="7908"/>
                    <a:pt x="6989" y="8042"/>
                  </a:cubicBezTo>
                  <a:cubicBezTo>
                    <a:pt x="6989" y="8042"/>
                    <a:pt x="7015" y="0"/>
                    <a:pt x="31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33"/>
            <p:cNvSpPr/>
            <p:nvPr/>
          </p:nvSpPr>
          <p:spPr>
            <a:xfrm>
              <a:off x="2554475" y="2677800"/>
              <a:ext cx="97750" cy="161125"/>
            </a:xfrm>
            <a:custGeom>
              <a:avLst/>
              <a:gdLst/>
              <a:ahLst/>
              <a:cxnLst/>
              <a:rect l="l" t="t" r="r" b="b"/>
              <a:pathLst>
                <a:path w="3910" h="6445" extrusionOk="0">
                  <a:moveTo>
                    <a:pt x="562" y="0"/>
                  </a:moveTo>
                  <a:lnTo>
                    <a:pt x="0" y="824"/>
                  </a:lnTo>
                  <a:lnTo>
                    <a:pt x="2379" y="6444"/>
                  </a:lnTo>
                  <a:lnTo>
                    <a:pt x="3909" y="6226"/>
                  </a:lnTo>
                  <a:cubicBezTo>
                    <a:pt x="3803" y="4634"/>
                    <a:pt x="1128" y="1975"/>
                    <a:pt x="1139" y="1235"/>
                  </a:cubicBezTo>
                  <a:cubicBezTo>
                    <a:pt x="1157" y="360"/>
                    <a:pt x="893" y="140"/>
                    <a:pt x="562" y="0"/>
                  </a:cubicBezTo>
                  <a:close/>
                </a:path>
              </a:pathLst>
            </a:custGeom>
            <a:solidFill>
              <a:srgbClr val="EFDB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3"/>
            <p:cNvSpPr/>
            <p:nvPr/>
          </p:nvSpPr>
          <p:spPr>
            <a:xfrm>
              <a:off x="2552075" y="2640775"/>
              <a:ext cx="45775" cy="60750"/>
            </a:xfrm>
            <a:custGeom>
              <a:avLst/>
              <a:gdLst/>
              <a:ahLst/>
              <a:cxnLst/>
              <a:rect l="l" t="t" r="r" b="b"/>
              <a:pathLst>
                <a:path w="1831" h="2430" extrusionOk="0">
                  <a:moveTo>
                    <a:pt x="1005" y="1"/>
                  </a:moveTo>
                  <a:lnTo>
                    <a:pt x="1" y="2429"/>
                  </a:lnTo>
                  <a:lnTo>
                    <a:pt x="484" y="2406"/>
                  </a:lnTo>
                  <a:lnTo>
                    <a:pt x="1830" y="252"/>
                  </a:lnTo>
                  <a:lnTo>
                    <a:pt x="1005" y="1"/>
                  </a:lnTo>
                  <a:close/>
                </a:path>
              </a:pathLst>
            </a:custGeom>
            <a:solidFill>
              <a:srgbClr val="EFDB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33"/>
            <p:cNvSpPr/>
            <p:nvPr/>
          </p:nvSpPr>
          <p:spPr>
            <a:xfrm>
              <a:off x="2553600" y="2633575"/>
              <a:ext cx="133650" cy="201000"/>
            </a:xfrm>
            <a:custGeom>
              <a:avLst/>
              <a:gdLst/>
              <a:ahLst/>
              <a:cxnLst/>
              <a:rect l="l" t="t" r="r" b="b"/>
              <a:pathLst>
                <a:path w="5346" h="8040" extrusionOk="0">
                  <a:moveTo>
                    <a:pt x="1438" y="0"/>
                  </a:moveTo>
                  <a:cubicBezTo>
                    <a:pt x="1315" y="0"/>
                    <a:pt x="1188" y="8"/>
                    <a:pt x="1057" y="25"/>
                  </a:cubicBezTo>
                  <a:cubicBezTo>
                    <a:pt x="420" y="103"/>
                    <a:pt x="0" y="670"/>
                    <a:pt x="185" y="670"/>
                  </a:cubicBezTo>
                  <a:cubicBezTo>
                    <a:pt x="186" y="670"/>
                    <a:pt x="186" y="670"/>
                    <a:pt x="187" y="670"/>
                  </a:cubicBezTo>
                  <a:cubicBezTo>
                    <a:pt x="207" y="669"/>
                    <a:pt x="227" y="669"/>
                    <a:pt x="247" y="669"/>
                  </a:cubicBezTo>
                  <a:cubicBezTo>
                    <a:pt x="2896" y="669"/>
                    <a:pt x="3625" y="6524"/>
                    <a:pt x="3558" y="7843"/>
                  </a:cubicBezTo>
                  <a:cubicBezTo>
                    <a:pt x="3675" y="7839"/>
                    <a:pt x="3790" y="7837"/>
                    <a:pt x="3900" y="7837"/>
                  </a:cubicBezTo>
                  <a:cubicBezTo>
                    <a:pt x="4560" y="7837"/>
                    <a:pt x="5084" y="7906"/>
                    <a:pt x="5319" y="8040"/>
                  </a:cubicBezTo>
                  <a:cubicBezTo>
                    <a:pt x="5319" y="8040"/>
                    <a:pt x="5345" y="0"/>
                    <a:pt x="1438" y="0"/>
                  </a:cubicBezTo>
                  <a:close/>
                </a:path>
              </a:pathLst>
            </a:custGeom>
            <a:solidFill>
              <a:srgbClr val="EFDB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3"/>
            <p:cNvSpPr/>
            <p:nvPr/>
          </p:nvSpPr>
          <p:spPr>
            <a:xfrm>
              <a:off x="2640150" y="2824775"/>
              <a:ext cx="49100" cy="14450"/>
            </a:xfrm>
            <a:custGeom>
              <a:avLst/>
              <a:gdLst/>
              <a:ahLst/>
              <a:cxnLst/>
              <a:rect l="l" t="t" r="r" b="b"/>
              <a:pathLst>
                <a:path w="1964" h="578" extrusionOk="0">
                  <a:moveTo>
                    <a:pt x="0" y="0"/>
                  </a:moveTo>
                  <a:lnTo>
                    <a:pt x="0" y="420"/>
                  </a:lnTo>
                  <a:lnTo>
                    <a:pt x="1963" y="578"/>
                  </a:lnTo>
                  <a:lnTo>
                    <a:pt x="1963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3"/>
            <p:cNvSpPr/>
            <p:nvPr/>
          </p:nvSpPr>
          <p:spPr>
            <a:xfrm>
              <a:off x="2515775" y="2695975"/>
              <a:ext cx="102525" cy="201700"/>
            </a:xfrm>
            <a:custGeom>
              <a:avLst/>
              <a:gdLst/>
              <a:ahLst/>
              <a:cxnLst/>
              <a:rect l="l" t="t" r="r" b="b"/>
              <a:pathLst>
                <a:path w="4101" h="8068" extrusionOk="0">
                  <a:moveTo>
                    <a:pt x="786" y="0"/>
                  </a:moveTo>
                  <a:cubicBezTo>
                    <a:pt x="735" y="0"/>
                    <a:pt x="691" y="8"/>
                    <a:pt x="691" y="8"/>
                  </a:cubicBezTo>
                  <a:cubicBezTo>
                    <a:pt x="0" y="3558"/>
                    <a:pt x="2132" y="6969"/>
                    <a:pt x="3231" y="8068"/>
                  </a:cubicBezTo>
                  <a:lnTo>
                    <a:pt x="4100" y="7816"/>
                  </a:lnTo>
                  <a:cubicBezTo>
                    <a:pt x="2334" y="6167"/>
                    <a:pt x="438" y="2942"/>
                    <a:pt x="914" y="30"/>
                  </a:cubicBezTo>
                  <a:cubicBezTo>
                    <a:pt x="883" y="7"/>
                    <a:pt x="832" y="0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3"/>
            <p:cNvSpPr/>
            <p:nvPr/>
          </p:nvSpPr>
          <p:spPr>
            <a:xfrm>
              <a:off x="2571425" y="2864700"/>
              <a:ext cx="46875" cy="32975"/>
            </a:xfrm>
            <a:custGeom>
              <a:avLst/>
              <a:gdLst/>
              <a:ahLst/>
              <a:cxnLst/>
              <a:rect l="l" t="t" r="r" b="b"/>
              <a:pathLst>
                <a:path w="1875" h="1319" extrusionOk="0">
                  <a:moveTo>
                    <a:pt x="893" y="1"/>
                  </a:moveTo>
                  <a:cubicBezTo>
                    <a:pt x="736" y="38"/>
                    <a:pt x="575" y="56"/>
                    <a:pt x="411" y="56"/>
                  </a:cubicBezTo>
                  <a:cubicBezTo>
                    <a:pt x="275" y="56"/>
                    <a:pt x="138" y="43"/>
                    <a:pt x="1" y="18"/>
                  </a:cubicBezTo>
                  <a:lnTo>
                    <a:pt x="1" y="18"/>
                  </a:lnTo>
                  <a:cubicBezTo>
                    <a:pt x="360" y="584"/>
                    <a:pt x="714" y="1033"/>
                    <a:pt x="1005" y="1319"/>
                  </a:cubicBezTo>
                  <a:lnTo>
                    <a:pt x="1874" y="1067"/>
                  </a:lnTo>
                  <a:cubicBezTo>
                    <a:pt x="1549" y="764"/>
                    <a:pt x="1212" y="399"/>
                    <a:pt x="893" y="1"/>
                  </a:cubicBezTo>
                  <a:close/>
                </a:path>
              </a:pathLst>
            </a:custGeom>
            <a:solidFill>
              <a:srgbClr val="775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3"/>
            <p:cNvSpPr/>
            <p:nvPr/>
          </p:nvSpPr>
          <p:spPr>
            <a:xfrm>
              <a:off x="2537950" y="2683825"/>
              <a:ext cx="133500" cy="212750"/>
            </a:xfrm>
            <a:custGeom>
              <a:avLst/>
              <a:gdLst/>
              <a:ahLst/>
              <a:cxnLst/>
              <a:rect l="l" t="t" r="r" b="b"/>
              <a:pathLst>
                <a:path w="5340" h="8510" extrusionOk="0">
                  <a:moveTo>
                    <a:pt x="459" y="0"/>
                  </a:moveTo>
                  <a:lnTo>
                    <a:pt x="168" y="293"/>
                  </a:lnTo>
                  <a:cubicBezTo>
                    <a:pt x="1340" y="3456"/>
                    <a:pt x="0" y="7533"/>
                    <a:pt x="3988" y="8509"/>
                  </a:cubicBezTo>
                  <a:cubicBezTo>
                    <a:pt x="5339" y="5598"/>
                    <a:pt x="2204" y="3966"/>
                    <a:pt x="459" y="0"/>
                  </a:cubicBezTo>
                  <a:close/>
                </a:path>
              </a:pathLst>
            </a:custGeom>
            <a:solidFill>
              <a:srgbClr val="FFC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3"/>
            <p:cNvSpPr/>
            <p:nvPr/>
          </p:nvSpPr>
          <p:spPr>
            <a:xfrm>
              <a:off x="2546200" y="2683825"/>
              <a:ext cx="130850" cy="212750"/>
            </a:xfrm>
            <a:custGeom>
              <a:avLst/>
              <a:gdLst/>
              <a:ahLst/>
              <a:cxnLst/>
              <a:rect l="l" t="t" r="r" b="b"/>
              <a:pathLst>
                <a:path w="5234" h="8510" extrusionOk="0">
                  <a:moveTo>
                    <a:pt x="129" y="0"/>
                  </a:moveTo>
                  <a:lnTo>
                    <a:pt x="0" y="124"/>
                  </a:lnTo>
                  <a:cubicBezTo>
                    <a:pt x="1325" y="3798"/>
                    <a:pt x="3854" y="5699"/>
                    <a:pt x="2721" y="8178"/>
                  </a:cubicBezTo>
                  <a:cubicBezTo>
                    <a:pt x="2995" y="8313"/>
                    <a:pt x="3305" y="8425"/>
                    <a:pt x="3658" y="8509"/>
                  </a:cubicBezTo>
                  <a:cubicBezTo>
                    <a:pt x="5234" y="5638"/>
                    <a:pt x="1874" y="3966"/>
                    <a:pt x="129" y="0"/>
                  </a:cubicBezTo>
                  <a:close/>
                </a:path>
              </a:pathLst>
            </a:custGeom>
            <a:solidFill>
              <a:srgbClr val="F49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3"/>
            <p:cNvSpPr/>
            <p:nvPr/>
          </p:nvSpPr>
          <p:spPr>
            <a:xfrm>
              <a:off x="2544600" y="2664125"/>
              <a:ext cx="16925" cy="32125"/>
            </a:xfrm>
            <a:custGeom>
              <a:avLst/>
              <a:gdLst/>
              <a:ahLst/>
              <a:cxnLst/>
              <a:rect l="l" t="t" r="r" b="b"/>
              <a:pathLst>
                <a:path w="677" h="1285" extrusionOk="0">
                  <a:moveTo>
                    <a:pt x="421" y="0"/>
                  </a:moveTo>
                  <a:cubicBezTo>
                    <a:pt x="312" y="0"/>
                    <a:pt x="0" y="542"/>
                    <a:pt x="76" y="817"/>
                  </a:cubicBezTo>
                  <a:cubicBezTo>
                    <a:pt x="155" y="1085"/>
                    <a:pt x="293" y="1285"/>
                    <a:pt x="398" y="1285"/>
                  </a:cubicBezTo>
                  <a:cubicBezTo>
                    <a:pt x="405" y="1285"/>
                    <a:pt x="412" y="1284"/>
                    <a:pt x="418" y="1282"/>
                  </a:cubicBezTo>
                  <a:cubicBezTo>
                    <a:pt x="524" y="1249"/>
                    <a:pt x="519" y="1001"/>
                    <a:pt x="468" y="705"/>
                  </a:cubicBezTo>
                  <a:cubicBezTo>
                    <a:pt x="418" y="436"/>
                    <a:pt x="677" y="121"/>
                    <a:pt x="434" y="4"/>
                  </a:cubicBezTo>
                  <a:cubicBezTo>
                    <a:pt x="430" y="1"/>
                    <a:pt x="426" y="0"/>
                    <a:pt x="421" y="0"/>
                  </a:cubicBezTo>
                  <a:close/>
                </a:path>
              </a:pathLst>
            </a:custGeom>
            <a:solidFill>
              <a:srgbClr val="F49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3"/>
            <p:cNvSpPr/>
            <p:nvPr/>
          </p:nvSpPr>
          <p:spPr>
            <a:xfrm>
              <a:off x="2525850" y="2668550"/>
              <a:ext cx="20525" cy="10600"/>
            </a:xfrm>
            <a:custGeom>
              <a:avLst/>
              <a:gdLst/>
              <a:ahLst/>
              <a:cxnLst/>
              <a:rect l="l" t="t" r="r" b="b"/>
              <a:pathLst>
                <a:path w="821" h="424" extrusionOk="0">
                  <a:moveTo>
                    <a:pt x="538" y="1"/>
                  </a:moveTo>
                  <a:cubicBezTo>
                    <a:pt x="496" y="1"/>
                    <a:pt x="451" y="4"/>
                    <a:pt x="405" y="11"/>
                  </a:cubicBezTo>
                  <a:cubicBezTo>
                    <a:pt x="187" y="45"/>
                    <a:pt x="1" y="241"/>
                    <a:pt x="18" y="331"/>
                  </a:cubicBezTo>
                  <a:cubicBezTo>
                    <a:pt x="33" y="401"/>
                    <a:pt x="59" y="423"/>
                    <a:pt x="103" y="423"/>
                  </a:cubicBezTo>
                  <a:cubicBezTo>
                    <a:pt x="157" y="423"/>
                    <a:pt x="239" y="389"/>
                    <a:pt x="360" y="370"/>
                  </a:cubicBezTo>
                  <a:cubicBezTo>
                    <a:pt x="578" y="342"/>
                    <a:pt x="821" y="213"/>
                    <a:pt x="814" y="117"/>
                  </a:cubicBezTo>
                  <a:cubicBezTo>
                    <a:pt x="810" y="47"/>
                    <a:pt x="694" y="1"/>
                    <a:pt x="538" y="1"/>
                  </a:cubicBezTo>
                  <a:close/>
                </a:path>
              </a:pathLst>
            </a:custGeom>
            <a:solidFill>
              <a:srgbClr val="FFC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3"/>
            <p:cNvSpPr/>
            <p:nvPr/>
          </p:nvSpPr>
          <p:spPr>
            <a:xfrm>
              <a:off x="2534850" y="2668675"/>
              <a:ext cx="15750" cy="11675"/>
            </a:xfrm>
            <a:custGeom>
              <a:avLst/>
              <a:gdLst/>
              <a:ahLst/>
              <a:cxnLst/>
              <a:rect l="l" t="t" r="r" b="b"/>
              <a:pathLst>
                <a:path w="630" h="467" extrusionOk="0">
                  <a:moveTo>
                    <a:pt x="232" y="1"/>
                  </a:moveTo>
                  <a:cubicBezTo>
                    <a:pt x="191" y="1"/>
                    <a:pt x="156" y="9"/>
                    <a:pt x="135" y="24"/>
                  </a:cubicBezTo>
                  <a:cubicBezTo>
                    <a:pt x="0" y="107"/>
                    <a:pt x="101" y="135"/>
                    <a:pt x="192" y="264"/>
                  </a:cubicBezTo>
                  <a:cubicBezTo>
                    <a:pt x="266" y="377"/>
                    <a:pt x="408" y="466"/>
                    <a:pt x="502" y="466"/>
                  </a:cubicBezTo>
                  <a:cubicBezTo>
                    <a:pt x="520" y="466"/>
                    <a:pt x="536" y="463"/>
                    <a:pt x="550" y="456"/>
                  </a:cubicBezTo>
                  <a:cubicBezTo>
                    <a:pt x="629" y="410"/>
                    <a:pt x="622" y="270"/>
                    <a:pt x="533" y="141"/>
                  </a:cubicBezTo>
                  <a:cubicBezTo>
                    <a:pt x="466" y="46"/>
                    <a:pt x="331" y="1"/>
                    <a:pt x="232" y="1"/>
                  </a:cubicBezTo>
                  <a:close/>
                </a:path>
              </a:pathLst>
            </a:custGeom>
            <a:solidFill>
              <a:srgbClr val="F49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3"/>
            <p:cNvSpPr/>
            <p:nvPr/>
          </p:nvSpPr>
          <p:spPr>
            <a:xfrm>
              <a:off x="2536250" y="2630425"/>
              <a:ext cx="52325" cy="56075"/>
            </a:xfrm>
            <a:custGeom>
              <a:avLst/>
              <a:gdLst/>
              <a:ahLst/>
              <a:cxnLst/>
              <a:rect l="l" t="t" r="r" b="b"/>
              <a:pathLst>
                <a:path w="2093" h="2243" extrusionOk="0">
                  <a:moveTo>
                    <a:pt x="2093" y="0"/>
                  </a:moveTo>
                  <a:lnTo>
                    <a:pt x="2093" y="0"/>
                  </a:lnTo>
                  <a:cubicBezTo>
                    <a:pt x="1358" y="89"/>
                    <a:pt x="1184" y="89"/>
                    <a:pt x="915" y="140"/>
                  </a:cubicBezTo>
                  <a:cubicBezTo>
                    <a:pt x="915" y="140"/>
                    <a:pt x="214" y="1784"/>
                    <a:pt x="1" y="2120"/>
                  </a:cubicBezTo>
                  <a:lnTo>
                    <a:pt x="304" y="2243"/>
                  </a:lnTo>
                  <a:cubicBezTo>
                    <a:pt x="426" y="1784"/>
                    <a:pt x="1655" y="241"/>
                    <a:pt x="2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3"/>
            <p:cNvSpPr/>
            <p:nvPr/>
          </p:nvSpPr>
          <p:spPr>
            <a:xfrm>
              <a:off x="2520275" y="2670375"/>
              <a:ext cx="38475" cy="34450"/>
            </a:xfrm>
            <a:custGeom>
              <a:avLst/>
              <a:gdLst/>
              <a:ahLst/>
              <a:cxnLst/>
              <a:rect l="l" t="t" r="r" b="b"/>
              <a:pathLst>
                <a:path w="1539" h="1378" extrusionOk="0">
                  <a:moveTo>
                    <a:pt x="686" y="0"/>
                  </a:moveTo>
                  <a:cubicBezTo>
                    <a:pt x="612" y="0"/>
                    <a:pt x="535" y="20"/>
                    <a:pt x="454" y="62"/>
                  </a:cubicBezTo>
                  <a:cubicBezTo>
                    <a:pt x="0" y="303"/>
                    <a:pt x="128" y="926"/>
                    <a:pt x="263" y="1144"/>
                  </a:cubicBezTo>
                  <a:cubicBezTo>
                    <a:pt x="339" y="1271"/>
                    <a:pt x="753" y="1378"/>
                    <a:pt x="1081" y="1378"/>
                  </a:cubicBezTo>
                  <a:cubicBezTo>
                    <a:pt x="1336" y="1378"/>
                    <a:pt x="1538" y="1313"/>
                    <a:pt x="1492" y="1144"/>
                  </a:cubicBezTo>
                  <a:cubicBezTo>
                    <a:pt x="1303" y="433"/>
                    <a:pt x="1030" y="0"/>
                    <a:pt x="686" y="0"/>
                  </a:cubicBezTo>
                  <a:close/>
                </a:path>
              </a:pathLst>
            </a:custGeom>
            <a:solidFill>
              <a:srgbClr val="FFC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3"/>
            <p:cNvSpPr/>
            <p:nvPr/>
          </p:nvSpPr>
          <p:spPr>
            <a:xfrm>
              <a:off x="2321275" y="3634925"/>
              <a:ext cx="85725" cy="20400"/>
            </a:xfrm>
            <a:custGeom>
              <a:avLst/>
              <a:gdLst/>
              <a:ahLst/>
              <a:cxnLst/>
              <a:rect l="l" t="t" r="r" b="b"/>
              <a:pathLst>
                <a:path w="3429" h="816" extrusionOk="0">
                  <a:moveTo>
                    <a:pt x="2852" y="1"/>
                  </a:moveTo>
                  <a:cubicBezTo>
                    <a:pt x="2821" y="1"/>
                    <a:pt x="2789" y="3"/>
                    <a:pt x="2755" y="8"/>
                  </a:cubicBezTo>
                  <a:cubicBezTo>
                    <a:pt x="2071" y="103"/>
                    <a:pt x="1" y="647"/>
                    <a:pt x="96" y="816"/>
                  </a:cubicBezTo>
                  <a:lnTo>
                    <a:pt x="3384" y="816"/>
                  </a:lnTo>
                  <a:cubicBezTo>
                    <a:pt x="3384" y="816"/>
                    <a:pt x="3429" y="1"/>
                    <a:pt x="28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3"/>
            <p:cNvSpPr/>
            <p:nvPr/>
          </p:nvSpPr>
          <p:spPr>
            <a:xfrm>
              <a:off x="2079675" y="3056675"/>
              <a:ext cx="131000" cy="557125"/>
            </a:xfrm>
            <a:custGeom>
              <a:avLst/>
              <a:gdLst/>
              <a:ahLst/>
              <a:cxnLst/>
              <a:rect l="l" t="t" r="r" b="b"/>
              <a:pathLst>
                <a:path w="5240" h="22285" extrusionOk="0">
                  <a:moveTo>
                    <a:pt x="141" y="0"/>
                  </a:moveTo>
                  <a:lnTo>
                    <a:pt x="1" y="39"/>
                  </a:lnTo>
                  <a:lnTo>
                    <a:pt x="5065" y="22284"/>
                  </a:lnTo>
                  <a:lnTo>
                    <a:pt x="5240" y="22235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3"/>
            <p:cNvSpPr/>
            <p:nvPr/>
          </p:nvSpPr>
          <p:spPr>
            <a:xfrm>
              <a:off x="2061750" y="3042675"/>
              <a:ext cx="20050" cy="25825"/>
            </a:xfrm>
            <a:custGeom>
              <a:avLst/>
              <a:gdLst/>
              <a:ahLst/>
              <a:cxnLst/>
              <a:rect l="l" t="t" r="r" b="b"/>
              <a:pathLst>
                <a:path w="802" h="1033" extrusionOk="0">
                  <a:moveTo>
                    <a:pt x="239" y="0"/>
                  </a:moveTo>
                  <a:cubicBezTo>
                    <a:pt x="233" y="0"/>
                    <a:pt x="228" y="2"/>
                    <a:pt x="224" y="6"/>
                  </a:cubicBezTo>
                  <a:cubicBezTo>
                    <a:pt x="0" y="185"/>
                    <a:pt x="308" y="438"/>
                    <a:pt x="415" y="718"/>
                  </a:cubicBezTo>
                  <a:cubicBezTo>
                    <a:pt x="511" y="953"/>
                    <a:pt x="587" y="1032"/>
                    <a:pt x="652" y="1032"/>
                  </a:cubicBezTo>
                  <a:cubicBezTo>
                    <a:pt x="663" y="1032"/>
                    <a:pt x="674" y="1030"/>
                    <a:pt x="684" y="1026"/>
                  </a:cubicBezTo>
                  <a:cubicBezTo>
                    <a:pt x="762" y="992"/>
                    <a:pt x="801" y="886"/>
                    <a:pt x="695" y="606"/>
                  </a:cubicBezTo>
                  <a:cubicBezTo>
                    <a:pt x="591" y="349"/>
                    <a:pt x="325" y="0"/>
                    <a:pt x="239" y="0"/>
                  </a:cubicBezTo>
                  <a:close/>
                </a:path>
              </a:pathLst>
            </a:custGeom>
            <a:solidFill>
              <a:srgbClr val="FFC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3"/>
            <p:cNvSpPr/>
            <p:nvPr/>
          </p:nvSpPr>
          <p:spPr>
            <a:xfrm>
              <a:off x="2071400" y="3037900"/>
              <a:ext cx="31600" cy="91275"/>
            </a:xfrm>
            <a:custGeom>
              <a:avLst/>
              <a:gdLst/>
              <a:ahLst/>
              <a:cxnLst/>
              <a:rect l="l" t="t" r="r" b="b"/>
              <a:pathLst>
                <a:path w="1264" h="3651" extrusionOk="0">
                  <a:moveTo>
                    <a:pt x="461" y="0"/>
                  </a:moveTo>
                  <a:lnTo>
                    <a:pt x="1" y="135"/>
                  </a:lnTo>
                  <a:lnTo>
                    <a:pt x="803" y="3651"/>
                  </a:lnTo>
                  <a:lnTo>
                    <a:pt x="1263" y="3516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5B4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3"/>
            <p:cNvSpPr/>
            <p:nvPr/>
          </p:nvSpPr>
          <p:spPr>
            <a:xfrm>
              <a:off x="2200700" y="3591775"/>
              <a:ext cx="72650" cy="62200"/>
            </a:xfrm>
            <a:custGeom>
              <a:avLst/>
              <a:gdLst/>
              <a:ahLst/>
              <a:cxnLst/>
              <a:rect l="l" t="t" r="r" b="b"/>
              <a:pathLst>
                <a:path w="2906" h="2488" extrusionOk="0">
                  <a:moveTo>
                    <a:pt x="241" y="0"/>
                  </a:moveTo>
                  <a:lnTo>
                    <a:pt x="0" y="39"/>
                  </a:lnTo>
                  <a:cubicBezTo>
                    <a:pt x="135" y="831"/>
                    <a:pt x="337" y="2188"/>
                    <a:pt x="723" y="2328"/>
                  </a:cubicBezTo>
                  <a:cubicBezTo>
                    <a:pt x="991" y="2431"/>
                    <a:pt x="1282" y="2488"/>
                    <a:pt x="1545" y="2488"/>
                  </a:cubicBezTo>
                  <a:cubicBezTo>
                    <a:pt x="1741" y="2488"/>
                    <a:pt x="1921" y="2457"/>
                    <a:pt x="2064" y="2389"/>
                  </a:cubicBezTo>
                  <a:cubicBezTo>
                    <a:pt x="2401" y="2221"/>
                    <a:pt x="2905" y="1385"/>
                    <a:pt x="2670" y="1144"/>
                  </a:cubicBezTo>
                  <a:cubicBezTo>
                    <a:pt x="2611" y="1082"/>
                    <a:pt x="2437" y="1059"/>
                    <a:pt x="2209" y="1059"/>
                  </a:cubicBezTo>
                  <a:cubicBezTo>
                    <a:pt x="1698" y="1059"/>
                    <a:pt x="918" y="1176"/>
                    <a:pt x="560" y="1234"/>
                  </a:cubicBezTo>
                  <a:lnTo>
                    <a:pt x="2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3"/>
            <p:cNvSpPr/>
            <p:nvPr/>
          </p:nvSpPr>
          <p:spPr>
            <a:xfrm>
              <a:off x="2436975" y="2558725"/>
              <a:ext cx="83325" cy="147575"/>
            </a:xfrm>
            <a:custGeom>
              <a:avLst/>
              <a:gdLst/>
              <a:ahLst/>
              <a:cxnLst/>
              <a:rect l="l" t="t" r="r" b="b"/>
              <a:pathLst>
                <a:path w="3333" h="5903" extrusionOk="0">
                  <a:moveTo>
                    <a:pt x="3332" y="1"/>
                  </a:moveTo>
                  <a:lnTo>
                    <a:pt x="61" y="1875"/>
                  </a:lnTo>
                  <a:cubicBezTo>
                    <a:pt x="499" y="2581"/>
                    <a:pt x="405" y="3765"/>
                    <a:pt x="353" y="4236"/>
                  </a:cubicBezTo>
                  <a:lnTo>
                    <a:pt x="1" y="4349"/>
                  </a:lnTo>
                  <a:cubicBezTo>
                    <a:pt x="169" y="4556"/>
                    <a:pt x="449" y="4645"/>
                    <a:pt x="695" y="4831"/>
                  </a:cubicBezTo>
                  <a:lnTo>
                    <a:pt x="825" y="5902"/>
                  </a:lnTo>
                  <a:lnTo>
                    <a:pt x="1262" y="4836"/>
                  </a:lnTo>
                  <a:cubicBezTo>
                    <a:pt x="1778" y="4724"/>
                    <a:pt x="2445" y="4287"/>
                    <a:pt x="3299" y="3283"/>
                  </a:cubicBezTo>
                  <a:lnTo>
                    <a:pt x="3299" y="3283"/>
                  </a:lnTo>
                  <a:lnTo>
                    <a:pt x="3186" y="3316"/>
                  </a:lnTo>
                  <a:lnTo>
                    <a:pt x="3186" y="3316"/>
                  </a:lnTo>
                  <a:lnTo>
                    <a:pt x="3219" y="3306"/>
                  </a:lnTo>
                  <a:lnTo>
                    <a:pt x="3332" y="1"/>
                  </a:lnTo>
                  <a:close/>
                </a:path>
              </a:pathLst>
            </a:custGeom>
            <a:solidFill>
              <a:srgbClr val="FFC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3"/>
            <p:cNvSpPr/>
            <p:nvPr/>
          </p:nvSpPr>
          <p:spPr>
            <a:xfrm>
              <a:off x="2440000" y="2608150"/>
              <a:ext cx="5550" cy="17650"/>
            </a:xfrm>
            <a:custGeom>
              <a:avLst/>
              <a:gdLst/>
              <a:ahLst/>
              <a:cxnLst/>
              <a:rect l="l" t="t" r="r" b="b"/>
              <a:pathLst>
                <a:path w="222" h="706" extrusionOk="0">
                  <a:moveTo>
                    <a:pt x="1" y="1"/>
                  </a:moveTo>
                  <a:lnTo>
                    <a:pt x="1" y="1"/>
                  </a:lnTo>
                  <a:cubicBezTo>
                    <a:pt x="110" y="212"/>
                    <a:pt x="176" y="457"/>
                    <a:pt x="216" y="705"/>
                  </a:cubicBezTo>
                  <a:lnTo>
                    <a:pt x="222" y="705"/>
                  </a:lnTo>
                  <a:cubicBezTo>
                    <a:pt x="176" y="457"/>
                    <a:pt x="110" y="212"/>
                    <a:pt x="1" y="1"/>
                  </a:cubicBezTo>
                  <a:close/>
                </a:path>
              </a:pathLst>
            </a:custGeom>
            <a:solidFill>
              <a:srgbClr val="E8CE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3"/>
            <p:cNvSpPr/>
            <p:nvPr/>
          </p:nvSpPr>
          <p:spPr>
            <a:xfrm>
              <a:off x="2519275" y="2640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DAB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33"/>
            <p:cNvSpPr/>
            <p:nvPr/>
          </p:nvSpPr>
          <p:spPr>
            <a:xfrm>
              <a:off x="2437375" y="2652700"/>
              <a:ext cx="16850" cy="26800"/>
            </a:xfrm>
            <a:custGeom>
              <a:avLst/>
              <a:gdLst/>
              <a:ahLst/>
              <a:cxnLst/>
              <a:rect l="l" t="t" r="r" b="b"/>
              <a:pathLst>
                <a:path w="674" h="1072" extrusionOk="0">
                  <a:moveTo>
                    <a:pt x="1" y="0"/>
                  </a:moveTo>
                  <a:lnTo>
                    <a:pt x="24" y="792"/>
                  </a:lnTo>
                  <a:lnTo>
                    <a:pt x="674" y="1072"/>
                  </a:lnTo>
                  <a:lnTo>
                    <a:pt x="674" y="1072"/>
                  </a:lnTo>
                  <a:lnTo>
                    <a:pt x="438" y="2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33"/>
            <p:cNvSpPr/>
            <p:nvPr/>
          </p:nvSpPr>
          <p:spPr>
            <a:xfrm>
              <a:off x="2428275" y="2644725"/>
              <a:ext cx="20075" cy="41775"/>
            </a:xfrm>
            <a:custGeom>
              <a:avLst/>
              <a:gdLst/>
              <a:ahLst/>
              <a:cxnLst/>
              <a:rect l="l" t="t" r="r" b="b"/>
              <a:pathLst>
                <a:path w="803" h="1671" extrusionOk="0">
                  <a:moveTo>
                    <a:pt x="365" y="0"/>
                  </a:moveTo>
                  <a:lnTo>
                    <a:pt x="0" y="868"/>
                  </a:lnTo>
                  <a:lnTo>
                    <a:pt x="113" y="1671"/>
                  </a:lnTo>
                  <a:lnTo>
                    <a:pt x="802" y="594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3"/>
            <p:cNvSpPr/>
            <p:nvPr/>
          </p:nvSpPr>
          <p:spPr>
            <a:xfrm>
              <a:off x="2468525" y="2656200"/>
              <a:ext cx="33525" cy="23875"/>
            </a:xfrm>
            <a:custGeom>
              <a:avLst/>
              <a:gdLst/>
              <a:ahLst/>
              <a:cxnLst/>
              <a:rect l="l" t="t" r="r" b="b"/>
              <a:pathLst>
                <a:path w="1341" h="955" extrusionOk="0">
                  <a:moveTo>
                    <a:pt x="337" y="0"/>
                  </a:moveTo>
                  <a:lnTo>
                    <a:pt x="0" y="955"/>
                  </a:lnTo>
                  <a:cubicBezTo>
                    <a:pt x="606" y="864"/>
                    <a:pt x="1341" y="230"/>
                    <a:pt x="1341" y="230"/>
                  </a:cubicBez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3"/>
            <p:cNvSpPr/>
            <p:nvPr/>
          </p:nvSpPr>
          <p:spPr>
            <a:xfrm>
              <a:off x="2476925" y="2624075"/>
              <a:ext cx="61725" cy="53300"/>
            </a:xfrm>
            <a:custGeom>
              <a:avLst/>
              <a:gdLst/>
              <a:ahLst/>
              <a:cxnLst/>
              <a:rect l="l" t="t" r="r" b="b"/>
              <a:pathLst>
                <a:path w="2469" h="2132" extrusionOk="0">
                  <a:moveTo>
                    <a:pt x="1852" y="1"/>
                  </a:moveTo>
                  <a:lnTo>
                    <a:pt x="1" y="1285"/>
                  </a:lnTo>
                  <a:lnTo>
                    <a:pt x="927" y="2132"/>
                  </a:lnTo>
                  <a:lnTo>
                    <a:pt x="2468" y="483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33"/>
            <p:cNvSpPr/>
            <p:nvPr/>
          </p:nvSpPr>
          <p:spPr>
            <a:xfrm>
              <a:off x="2403600" y="2400350"/>
              <a:ext cx="127625" cy="68125"/>
            </a:xfrm>
            <a:custGeom>
              <a:avLst/>
              <a:gdLst/>
              <a:ahLst/>
              <a:cxnLst/>
              <a:rect l="l" t="t" r="r" b="b"/>
              <a:pathLst>
                <a:path w="5105" h="2725" extrusionOk="0">
                  <a:moveTo>
                    <a:pt x="1309" y="0"/>
                  </a:moveTo>
                  <a:cubicBezTo>
                    <a:pt x="1218" y="0"/>
                    <a:pt x="1132" y="9"/>
                    <a:pt x="1054" y="26"/>
                  </a:cubicBezTo>
                  <a:cubicBezTo>
                    <a:pt x="0" y="262"/>
                    <a:pt x="107" y="2382"/>
                    <a:pt x="130" y="2724"/>
                  </a:cubicBezTo>
                  <a:lnTo>
                    <a:pt x="5105" y="2646"/>
                  </a:lnTo>
                  <a:cubicBezTo>
                    <a:pt x="4513" y="1342"/>
                    <a:pt x="2449" y="0"/>
                    <a:pt x="1309" y="0"/>
                  </a:cubicBezTo>
                  <a:close/>
                </a:path>
              </a:pathLst>
            </a:custGeom>
            <a:solidFill>
              <a:srgbClr val="6B37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3"/>
            <p:cNvSpPr/>
            <p:nvPr/>
          </p:nvSpPr>
          <p:spPr>
            <a:xfrm>
              <a:off x="2393375" y="2424100"/>
              <a:ext cx="153325" cy="192475"/>
            </a:xfrm>
            <a:custGeom>
              <a:avLst/>
              <a:gdLst/>
              <a:ahLst/>
              <a:cxnLst/>
              <a:rect l="l" t="t" r="r" b="b"/>
              <a:pathLst>
                <a:path w="6133" h="7699" extrusionOk="0">
                  <a:moveTo>
                    <a:pt x="3208" y="1"/>
                  </a:moveTo>
                  <a:cubicBezTo>
                    <a:pt x="2516" y="1"/>
                    <a:pt x="1750" y="312"/>
                    <a:pt x="981" y="1158"/>
                  </a:cubicBezTo>
                  <a:cubicBezTo>
                    <a:pt x="757" y="1409"/>
                    <a:pt x="101" y="2217"/>
                    <a:pt x="50" y="2605"/>
                  </a:cubicBezTo>
                  <a:cubicBezTo>
                    <a:pt x="34" y="2784"/>
                    <a:pt x="218" y="2929"/>
                    <a:pt x="303" y="3076"/>
                  </a:cubicBezTo>
                  <a:cubicBezTo>
                    <a:pt x="404" y="3244"/>
                    <a:pt x="342" y="3726"/>
                    <a:pt x="337" y="3878"/>
                  </a:cubicBezTo>
                  <a:cubicBezTo>
                    <a:pt x="236" y="4013"/>
                    <a:pt x="185" y="4107"/>
                    <a:pt x="0" y="4316"/>
                  </a:cubicBezTo>
                  <a:cubicBezTo>
                    <a:pt x="39" y="5302"/>
                    <a:pt x="516" y="7052"/>
                    <a:pt x="650" y="7562"/>
                  </a:cubicBezTo>
                  <a:cubicBezTo>
                    <a:pt x="873" y="7652"/>
                    <a:pt x="1196" y="7698"/>
                    <a:pt x="1577" y="7698"/>
                  </a:cubicBezTo>
                  <a:cubicBezTo>
                    <a:pt x="2464" y="7698"/>
                    <a:pt x="3667" y="7446"/>
                    <a:pt x="4644" y="6900"/>
                  </a:cubicBezTo>
                  <a:cubicBezTo>
                    <a:pt x="4644" y="6900"/>
                    <a:pt x="5587" y="3014"/>
                    <a:pt x="5906" y="2323"/>
                  </a:cubicBezTo>
                  <a:cubicBezTo>
                    <a:pt x="6133" y="1839"/>
                    <a:pt x="4890" y="1"/>
                    <a:pt x="3208" y="1"/>
                  </a:cubicBezTo>
                  <a:close/>
                </a:path>
              </a:pathLst>
            </a:custGeom>
            <a:solidFill>
              <a:srgbClr val="FFC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3"/>
            <p:cNvSpPr/>
            <p:nvPr/>
          </p:nvSpPr>
          <p:spPr>
            <a:xfrm>
              <a:off x="2404450" y="2394850"/>
              <a:ext cx="163800" cy="184800"/>
            </a:xfrm>
            <a:custGeom>
              <a:avLst/>
              <a:gdLst/>
              <a:ahLst/>
              <a:cxnLst/>
              <a:rect l="l" t="t" r="r" b="b"/>
              <a:pathLst>
                <a:path w="6552" h="7392" extrusionOk="0">
                  <a:moveTo>
                    <a:pt x="1728" y="0"/>
                  </a:moveTo>
                  <a:cubicBezTo>
                    <a:pt x="1388" y="0"/>
                    <a:pt x="1105" y="58"/>
                    <a:pt x="919" y="184"/>
                  </a:cubicBezTo>
                  <a:cubicBezTo>
                    <a:pt x="0" y="813"/>
                    <a:pt x="303" y="1502"/>
                    <a:pt x="1173" y="1536"/>
                  </a:cubicBezTo>
                  <a:cubicBezTo>
                    <a:pt x="2698" y="1598"/>
                    <a:pt x="2933" y="2227"/>
                    <a:pt x="4189" y="3275"/>
                  </a:cubicBezTo>
                  <a:lnTo>
                    <a:pt x="4095" y="7106"/>
                  </a:lnTo>
                  <a:lnTo>
                    <a:pt x="4616" y="7392"/>
                  </a:lnTo>
                  <a:cubicBezTo>
                    <a:pt x="5071" y="5401"/>
                    <a:pt x="6552" y="4913"/>
                    <a:pt x="6338" y="2809"/>
                  </a:cubicBezTo>
                  <a:cubicBezTo>
                    <a:pt x="6186" y="1275"/>
                    <a:pt x="3322" y="0"/>
                    <a:pt x="1728" y="0"/>
                  </a:cubicBezTo>
                  <a:close/>
                </a:path>
              </a:pathLst>
            </a:custGeom>
            <a:solidFill>
              <a:srgbClr val="844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3"/>
            <p:cNvSpPr/>
            <p:nvPr/>
          </p:nvSpPr>
          <p:spPr>
            <a:xfrm>
              <a:off x="2475250" y="2426975"/>
              <a:ext cx="88925" cy="69400"/>
            </a:xfrm>
            <a:custGeom>
              <a:avLst/>
              <a:gdLst/>
              <a:ahLst/>
              <a:cxnLst/>
              <a:rect l="l" t="t" r="r" b="b"/>
              <a:pathLst>
                <a:path w="3557" h="2776" extrusionOk="0">
                  <a:moveTo>
                    <a:pt x="1375" y="0"/>
                  </a:moveTo>
                  <a:cubicBezTo>
                    <a:pt x="651" y="0"/>
                    <a:pt x="136" y="176"/>
                    <a:pt x="29" y="520"/>
                  </a:cubicBezTo>
                  <a:cubicBezTo>
                    <a:pt x="0" y="610"/>
                    <a:pt x="6" y="711"/>
                    <a:pt x="34" y="818"/>
                  </a:cubicBezTo>
                  <a:cubicBezTo>
                    <a:pt x="410" y="1110"/>
                    <a:pt x="774" y="1502"/>
                    <a:pt x="1357" y="1990"/>
                  </a:cubicBezTo>
                  <a:lnTo>
                    <a:pt x="1357" y="2024"/>
                  </a:lnTo>
                  <a:cubicBezTo>
                    <a:pt x="1756" y="2242"/>
                    <a:pt x="2227" y="2438"/>
                    <a:pt x="2737" y="2596"/>
                  </a:cubicBezTo>
                  <a:cubicBezTo>
                    <a:pt x="2967" y="2669"/>
                    <a:pt x="3192" y="2731"/>
                    <a:pt x="3410" y="2775"/>
                  </a:cubicBezTo>
                  <a:cubicBezTo>
                    <a:pt x="3511" y="2422"/>
                    <a:pt x="3557" y="2018"/>
                    <a:pt x="3506" y="1524"/>
                  </a:cubicBezTo>
                  <a:cubicBezTo>
                    <a:pt x="3456" y="1025"/>
                    <a:pt x="3119" y="554"/>
                    <a:pt x="2625" y="139"/>
                  </a:cubicBezTo>
                  <a:cubicBezTo>
                    <a:pt x="2171" y="46"/>
                    <a:pt x="1745" y="0"/>
                    <a:pt x="1375" y="0"/>
                  </a:cubicBezTo>
                  <a:close/>
                </a:path>
              </a:pathLst>
            </a:custGeom>
            <a:solidFill>
              <a:srgbClr val="AA5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3"/>
            <p:cNvSpPr/>
            <p:nvPr/>
          </p:nvSpPr>
          <p:spPr>
            <a:xfrm>
              <a:off x="2503450" y="2519800"/>
              <a:ext cx="26650" cy="33450"/>
            </a:xfrm>
            <a:custGeom>
              <a:avLst/>
              <a:gdLst/>
              <a:ahLst/>
              <a:cxnLst/>
              <a:rect l="l" t="t" r="r" b="b"/>
              <a:pathLst>
                <a:path w="1066" h="1338" extrusionOk="0">
                  <a:moveTo>
                    <a:pt x="484" y="0"/>
                  </a:moveTo>
                  <a:cubicBezTo>
                    <a:pt x="374" y="0"/>
                    <a:pt x="266" y="48"/>
                    <a:pt x="179" y="167"/>
                  </a:cubicBezTo>
                  <a:cubicBezTo>
                    <a:pt x="107" y="274"/>
                    <a:pt x="0" y="1127"/>
                    <a:pt x="89" y="1239"/>
                  </a:cubicBezTo>
                  <a:cubicBezTo>
                    <a:pt x="143" y="1302"/>
                    <a:pt x="252" y="1337"/>
                    <a:pt x="376" y="1337"/>
                  </a:cubicBezTo>
                  <a:cubicBezTo>
                    <a:pt x="462" y="1337"/>
                    <a:pt x="554" y="1320"/>
                    <a:pt x="640" y="1283"/>
                  </a:cubicBezTo>
                  <a:cubicBezTo>
                    <a:pt x="943" y="1143"/>
                    <a:pt x="1065" y="555"/>
                    <a:pt x="1003" y="380"/>
                  </a:cubicBezTo>
                  <a:cubicBezTo>
                    <a:pt x="940" y="199"/>
                    <a:pt x="709" y="0"/>
                    <a:pt x="484" y="0"/>
                  </a:cubicBezTo>
                  <a:close/>
                </a:path>
              </a:pathLst>
            </a:custGeom>
            <a:solidFill>
              <a:srgbClr val="FFC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3"/>
            <p:cNvSpPr/>
            <p:nvPr/>
          </p:nvSpPr>
          <p:spPr>
            <a:xfrm>
              <a:off x="2509175" y="2524900"/>
              <a:ext cx="18250" cy="22250"/>
            </a:xfrm>
            <a:custGeom>
              <a:avLst/>
              <a:gdLst/>
              <a:ahLst/>
              <a:cxnLst/>
              <a:rect l="l" t="t" r="r" b="b"/>
              <a:pathLst>
                <a:path w="730" h="890" extrusionOk="0">
                  <a:moveTo>
                    <a:pt x="350" y="0"/>
                  </a:moveTo>
                  <a:cubicBezTo>
                    <a:pt x="272" y="0"/>
                    <a:pt x="196" y="34"/>
                    <a:pt x="135" y="121"/>
                  </a:cubicBezTo>
                  <a:cubicBezTo>
                    <a:pt x="80" y="193"/>
                    <a:pt x="0" y="805"/>
                    <a:pt x="68" y="877"/>
                  </a:cubicBezTo>
                  <a:cubicBezTo>
                    <a:pt x="74" y="882"/>
                    <a:pt x="79" y="883"/>
                    <a:pt x="80" y="888"/>
                  </a:cubicBezTo>
                  <a:lnTo>
                    <a:pt x="80" y="888"/>
                  </a:lnTo>
                  <a:cubicBezTo>
                    <a:pt x="68" y="686"/>
                    <a:pt x="124" y="294"/>
                    <a:pt x="169" y="232"/>
                  </a:cubicBezTo>
                  <a:cubicBezTo>
                    <a:pt x="228" y="147"/>
                    <a:pt x="304" y="113"/>
                    <a:pt x="381" y="113"/>
                  </a:cubicBezTo>
                  <a:cubicBezTo>
                    <a:pt x="521" y="113"/>
                    <a:pt x="665" y="224"/>
                    <a:pt x="730" y="339"/>
                  </a:cubicBezTo>
                  <a:cubicBezTo>
                    <a:pt x="730" y="311"/>
                    <a:pt x="724" y="289"/>
                    <a:pt x="719" y="271"/>
                  </a:cubicBezTo>
                  <a:cubicBezTo>
                    <a:pt x="674" y="144"/>
                    <a:pt x="509" y="0"/>
                    <a:pt x="350" y="0"/>
                  </a:cubicBezTo>
                  <a:close/>
                  <a:moveTo>
                    <a:pt x="80" y="888"/>
                  </a:moveTo>
                  <a:lnTo>
                    <a:pt x="80" y="888"/>
                  </a:lnTo>
                  <a:cubicBezTo>
                    <a:pt x="80" y="888"/>
                    <a:pt x="80" y="889"/>
                    <a:pt x="80" y="889"/>
                  </a:cubicBezTo>
                  <a:cubicBezTo>
                    <a:pt x="80" y="889"/>
                    <a:pt x="80" y="888"/>
                    <a:pt x="80" y="888"/>
                  </a:cubicBezTo>
                  <a:close/>
                </a:path>
              </a:pathLst>
            </a:custGeom>
            <a:solidFill>
              <a:srgbClr val="E59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33"/>
            <p:cNvSpPr/>
            <p:nvPr/>
          </p:nvSpPr>
          <p:spPr>
            <a:xfrm>
              <a:off x="2511700" y="2532175"/>
              <a:ext cx="11250" cy="10325"/>
            </a:xfrm>
            <a:custGeom>
              <a:avLst/>
              <a:gdLst/>
              <a:ahLst/>
              <a:cxnLst/>
              <a:rect l="l" t="t" r="r" b="b"/>
              <a:pathLst>
                <a:path w="450" h="413" extrusionOk="0">
                  <a:moveTo>
                    <a:pt x="63" y="1"/>
                  </a:moveTo>
                  <a:cubicBezTo>
                    <a:pt x="47" y="1"/>
                    <a:pt x="34" y="3"/>
                    <a:pt x="28" y="9"/>
                  </a:cubicBezTo>
                  <a:lnTo>
                    <a:pt x="0" y="94"/>
                  </a:lnTo>
                  <a:cubicBezTo>
                    <a:pt x="85" y="99"/>
                    <a:pt x="253" y="154"/>
                    <a:pt x="276" y="182"/>
                  </a:cubicBezTo>
                  <a:cubicBezTo>
                    <a:pt x="370" y="289"/>
                    <a:pt x="310" y="363"/>
                    <a:pt x="225" y="413"/>
                  </a:cubicBezTo>
                  <a:cubicBezTo>
                    <a:pt x="236" y="413"/>
                    <a:pt x="248" y="413"/>
                    <a:pt x="253" y="407"/>
                  </a:cubicBezTo>
                  <a:cubicBezTo>
                    <a:pt x="337" y="379"/>
                    <a:pt x="450" y="205"/>
                    <a:pt x="349" y="87"/>
                  </a:cubicBezTo>
                  <a:cubicBezTo>
                    <a:pt x="325" y="59"/>
                    <a:pt x="144" y="1"/>
                    <a:pt x="63" y="1"/>
                  </a:cubicBezTo>
                  <a:close/>
                </a:path>
              </a:pathLst>
            </a:custGeom>
            <a:solidFill>
              <a:srgbClr val="E59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33"/>
            <p:cNvSpPr/>
            <p:nvPr/>
          </p:nvSpPr>
          <p:spPr>
            <a:xfrm>
              <a:off x="2477775" y="2448375"/>
              <a:ext cx="37875" cy="92725"/>
            </a:xfrm>
            <a:custGeom>
              <a:avLst/>
              <a:gdLst/>
              <a:ahLst/>
              <a:cxnLst/>
              <a:rect l="l" t="t" r="r" b="b"/>
              <a:pathLst>
                <a:path w="1515" h="3709" extrusionOk="0">
                  <a:moveTo>
                    <a:pt x="0" y="1"/>
                  </a:moveTo>
                  <a:cubicBezTo>
                    <a:pt x="0" y="1"/>
                    <a:pt x="1088" y="1179"/>
                    <a:pt x="859" y="3664"/>
                  </a:cubicBezTo>
                  <a:lnTo>
                    <a:pt x="1178" y="3708"/>
                  </a:lnTo>
                  <a:lnTo>
                    <a:pt x="1515" y="2155"/>
                  </a:lnTo>
                  <a:lnTo>
                    <a:pt x="1408" y="2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44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33"/>
            <p:cNvSpPr/>
            <p:nvPr/>
          </p:nvSpPr>
          <p:spPr>
            <a:xfrm>
              <a:off x="2431625" y="2462675"/>
              <a:ext cx="50100" cy="34125"/>
            </a:xfrm>
            <a:custGeom>
              <a:avLst/>
              <a:gdLst/>
              <a:ahLst/>
              <a:cxnLst/>
              <a:rect l="l" t="t" r="r" b="b"/>
              <a:pathLst>
                <a:path w="2004" h="1365" extrusionOk="0">
                  <a:moveTo>
                    <a:pt x="298" y="1"/>
                  </a:moveTo>
                  <a:cubicBezTo>
                    <a:pt x="107" y="288"/>
                    <a:pt x="1" y="691"/>
                    <a:pt x="130" y="1101"/>
                  </a:cubicBezTo>
                  <a:cubicBezTo>
                    <a:pt x="151" y="1098"/>
                    <a:pt x="179" y="1097"/>
                    <a:pt x="213" y="1097"/>
                  </a:cubicBezTo>
                  <a:cubicBezTo>
                    <a:pt x="586" y="1097"/>
                    <a:pt x="1630" y="1261"/>
                    <a:pt x="1790" y="1365"/>
                  </a:cubicBezTo>
                  <a:cubicBezTo>
                    <a:pt x="1857" y="1308"/>
                    <a:pt x="2004" y="955"/>
                    <a:pt x="2004" y="955"/>
                  </a:cubicBezTo>
                  <a:cubicBezTo>
                    <a:pt x="1639" y="187"/>
                    <a:pt x="298" y="1"/>
                    <a:pt x="298" y="1"/>
                  </a:cubicBezTo>
                  <a:close/>
                </a:path>
              </a:pathLst>
            </a:custGeom>
            <a:solidFill>
              <a:srgbClr val="844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3"/>
            <p:cNvSpPr/>
            <p:nvPr/>
          </p:nvSpPr>
          <p:spPr>
            <a:xfrm>
              <a:off x="2441200" y="2433550"/>
              <a:ext cx="76700" cy="73350"/>
            </a:xfrm>
            <a:custGeom>
              <a:avLst/>
              <a:gdLst/>
              <a:ahLst/>
              <a:cxnLst/>
              <a:rect l="l" t="t" r="r" b="b"/>
              <a:pathLst>
                <a:path w="3068" h="2934" extrusionOk="0">
                  <a:moveTo>
                    <a:pt x="0" y="0"/>
                  </a:moveTo>
                  <a:lnTo>
                    <a:pt x="2305" y="2933"/>
                  </a:lnTo>
                  <a:cubicBezTo>
                    <a:pt x="2136" y="1453"/>
                    <a:pt x="3068" y="1026"/>
                    <a:pt x="3017" y="835"/>
                  </a:cubicBezTo>
                  <a:cubicBezTo>
                    <a:pt x="2921" y="477"/>
                    <a:pt x="487" y="45"/>
                    <a:pt x="0" y="0"/>
                  </a:cubicBezTo>
                  <a:close/>
                </a:path>
              </a:pathLst>
            </a:custGeom>
            <a:solidFill>
              <a:srgbClr val="FFC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3"/>
            <p:cNvSpPr/>
            <p:nvPr/>
          </p:nvSpPr>
          <p:spPr>
            <a:xfrm>
              <a:off x="2407525" y="2490325"/>
              <a:ext cx="34350" cy="68100"/>
            </a:xfrm>
            <a:custGeom>
              <a:avLst/>
              <a:gdLst/>
              <a:ahLst/>
              <a:cxnLst/>
              <a:rect l="l" t="t" r="r" b="b"/>
              <a:pathLst>
                <a:path w="1374" h="2724" extrusionOk="0">
                  <a:moveTo>
                    <a:pt x="724" y="0"/>
                  </a:moveTo>
                  <a:lnTo>
                    <a:pt x="640" y="5"/>
                  </a:lnTo>
                  <a:cubicBezTo>
                    <a:pt x="640" y="5"/>
                    <a:pt x="1" y="2182"/>
                    <a:pt x="79" y="2558"/>
                  </a:cubicBezTo>
                  <a:cubicBezTo>
                    <a:pt x="96" y="2633"/>
                    <a:pt x="699" y="2724"/>
                    <a:pt x="1055" y="2724"/>
                  </a:cubicBezTo>
                  <a:cubicBezTo>
                    <a:pt x="1178" y="2724"/>
                    <a:pt x="1271" y="2713"/>
                    <a:pt x="1301" y="2687"/>
                  </a:cubicBezTo>
                  <a:cubicBezTo>
                    <a:pt x="1374" y="2609"/>
                    <a:pt x="1296" y="2278"/>
                    <a:pt x="1296" y="2165"/>
                  </a:cubicBezTo>
                  <a:lnTo>
                    <a:pt x="1262" y="2171"/>
                  </a:lnTo>
                  <a:cubicBezTo>
                    <a:pt x="1262" y="2306"/>
                    <a:pt x="1296" y="2625"/>
                    <a:pt x="1161" y="2625"/>
                  </a:cubicBezTo>
                  <a:cubicBezTo>
                    <a:pt x="791" y="2625"/>
                    <a:pt x="203" y="2552"/>
                    <a:pt x="185" y="2480"/>
                  </a:cubicBezTo>
                  <a:cubicBezTo>
                    <a:pt x="113" y="2143"/>
                    <a:pt x="612" y="381"/>
                    <a:pt x="724" y="0"/>
                  </a:cubicBezTo>
                  <a:close/>
                </a:path>
              </a:pathLst>
            </a:custGeom>
            <a:solidFill>
              <a:srgbClr val="E59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3"/>
            <p:cNvSpPr/>
            <p:nvPr/>
          </p:nvSpPr>
          <p:spPr>
            <a:xfrm>
              <a:off x="2414525" y="2487650"/>
              <a:ext cx="10525" cy="7025"/>
            </a:xfrm>
            <a:custGeom>
              <a:avLst/>
              <a:gdLst/>
              <a:ahLst/>
              <a:cxnLst/>
              <a:rect l="l" t="t" r="r" b="b"/>
              <a:pathLst>
                <a:path w="421" h="281" extrusionOk="0">
                  <a:moveTo>
                    <a:pt x="1" y="1"/>
                  </a:moveTo>
                  <a:lnTo>
                    <a:pt x="63" y="125"/>
                  </a:lnTo>
                  <a:lnTo>
                    <a:pt x="332" y="281"/>
                  </a:lnTo>
                  <a:lnTo>
                    <a:pt x="421" y="1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59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3"/>
            <p:cNvSpPr/>
            <p:nvPr/>
          </p:nvSpPr>
          <p:spPr>
            <a:xfrm>
              <a:off x="2389025" y="2464800"/>
              <a:ext cx="33500" cy="32850"/>
            </a:xfrm>
            <a:custGeom>
              <a:avLst/>
              <a:gdLst/>
              <a:ahLst/>
              <a:cxnLst/>
              <a:rect l="l" t="t" r="r" b="b"/>
              <a:pathLst>
                <a:path w="1340" h="1314" extrusionOk="0">
                  <a:moveTo>
                    <a:pt x="1340" y="1"/>
                  </a:moveTo>
                  <a:cubicBezTo>
                    <a:pt x="1340" y="1"/>
                    <a:pt x="573" y="224"/>
                    <a:pt x="320" y="594"/>
                  </a:cubicBezTo>
                  <a:cubicBezTo>
                    <a:pt x="320" y="594"/>
                    <a:pt x="1" y="1133"/>
                    <a:pt x="404" y="1313"/>
                  </a:cubicBezTo>
                  <a:cubicBezTo>
                    <a:pt x="699" y="1069"/>
                    <a:pt x="1071" y="1060"/>
                    <a:pt x="1126" y="1060"/>
                  </a:cubicBezTo>
                  <a:cubicBezTo>
                    <a:pt x="1130" y="1060"/>
                    <a:pt x="1133" y="1060"/>
                    <a:pt x="1133" y="1060"/>
                  </a:cubicBezTo>
                  <a:cubicBezTo>
                    <a:pt x="1133" y="1060"/>
                    <a:pt x="1111" y="343"/>
                    <a:pt x="1340" y="1"/>
                  </a:cubicBezTo>
                  <a:close/>
                </a:path>
              </a:pathLst>
            </a:custGeom>
            <a:solidFill>
              <a:srgbClr val="844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3"/>
            <p:cNvSpPr/>
            <p:nvPr/>
          </p:nvSpPr>
          <p:spPr>
            <a:xfrm>
              <a:off x="2412000" y="2562275"/>
              <a:ext cx="65800" cy="30250"/>
            </a:xfrm>
            <a:custGeom>
              <a:avLst/>
              <a:gdLst/>
              <a:ahLst/>
              <a:cxnLst/>
              <a:rect l="l" t="t" r="r" b="b"/>
              <a:pathLst>
                <a:path w="2632" h="1210" extrusionOk="0">
                  <a:moveTo>
                    <a:pt x="2598" y="0"/>
                  </a:moveTo>
                  <a:lnTo>
                    <a:pt x="1" y="347"/>
                  </a:lnTo>
                  <a:cubicBezTo>
                    <a:pt x="1" y="347"/>
                    <a:pt x="108" y="1210"/>
                    <a:pt x="1058" y="1210"/>
                  </a:cubicBezTo>
                  <a:cubicBezTo>
                    <a:pt x="1131" y="1210"/>
                    <a:pt x="1208" y="1205"/>
                    <a:pt x="1291" y="1194"/>
                  </a:cubicBezTo>
                  <a:cubicBezTo>
                    <a:pt x="2406" y="1054"/>
                    <a:pt x="2631" y="263"/>
                    <a:pt x="2598" y="0"/>
                  </a:cubicBezTo>
                  <a:close/>
                </a:path>
              </a:pathLst>
            </a:custGeom>
            <a:solidFill>
              <a:srgbClr val="5B2D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3"/>
            <p:cNvSpPr/>
            <p:nvPr/>
          </p:nvSpPr>
          <p:spPr>
            <a:xfrm>
              <a:off x="2416075" y="2562275"/>
              <a:ext cx="58500" cy="17950"/>
            </a:xfrm>
            <a:custGeom>
              <a:avLst/>
              <a:gdLst/>
              <a:ahLst/>
              <a:cxnLst/>
              <a:rect l="l" t="t" r="r" b="b"/>
              <a:pathLst>
                <a:path w="2340" h="718" extrusionOk="0">
                  <a:moveTo>
                    <a:pt x="2339" y="0"/>
                  </a:moveTo>
                  <a:lnTo>
                    <a:pt x="1" y="308"/>
                  </a:lnTo>
                  <a:lnTo>
                    <a:pt x="157" y="718"/>
                  </a:lnTo>
                  <a:lnTo>
                    <a:pt x="2210" y="459"/>
                  </a:lnTo>
                  <a:lnTo>
                    <a:pt x="23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3"/>
            <p:cNvSpPr/>
            <p:nvPr/>
          </p:nvSpPr>
          <p:spPr>
            <a:xfrm>
              <a:off x="2440875" y="2598650"/>
              <a:ext cx="11950" cy="3650"/>
            </a:xfrm>
            <a:custGeom>
              <a:avLst/>
              <a:gdLst/>
              <a:ahLst/>
              <a:cxnLst/>
              <a:rect l="l" t="t" r="r" b="b"/>
              <a:pathLst>
                <a:path w="478" h="146" extrusionOk="0">
                  <a:moveTo>
                    <a:pt x="296" y="0"/>
                  </a:moveTo>
                  <a:cubicBezTo>
                    <a:pt x="275" y="0"/>
                    <a:pt x="254" y="1"/>
                    <a:pt x="231" y="3"/>
                  </a:cubicBezTo>
                  <a:cubicBezTo>
                    <a:pt x="102" y="14"/>
                    <a:pt x="1" y="53"/>
                    <a:pt x="1" y="93"/>
                  </a:cubicBezTo>
                  <a:cubicBezTo>
                    <a:pt x="5" y="125"/>
                    <a:pt x="80" y="146"/>
                    <a:pt x="178" y="146"/>
                  </a:cubicBezTo>
                  <a:cubicBezTo>
                    <a:pt x="198" y="146"/>
                    <a:pt x="220" y="145"/>
                    <a:pt x="242" y="143"/>
                  </a:cubicBezTo>
                  <a:cubicBezTo>
                    <a:pt x="371" y="138"/>
                    <a:pt x="477" y="93"/>
                    <a:pt x="472" y="53"/>
                  </a:cubicBezTo>
                  <a:cubicBezTo>
                    <a:pt x="468" y="21"/>
                    <a:pt x="394" y="0"/>
                    <a:pt x="296" y="0"/>
                  </a:cubicBezTo>
                  <a:close/>
                </a:path>
              </a:pathLst>
            </a:custGeom>
            <a:solidFill>
              <a:srgbClr val="F2A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3"/>
            <p:cNvSpPr/>
            <p:nvPr/>
          </p:nvSpPr>
          <p:spPr>
            <a:xfrm>
              <a:off x="2404300" y="2506025"/>
              <a:ext cx="10125" cy="16850"/>
            </a:xfrm>
            <a:custGeom>
              <a:avLst/>
              <a:gdLst/>
              <a:ahLst/>
              <a:cxnLst/>
              <a:rect l="l" t="t" r="r" b="b"/>
              <a:pathLst>
                <a:path w="405" h="674" extrusionOk="0">
                  <a:moveTo>
                    <a:pt x="203" y="1"/>
                  </a:moveTo>
                  <a:cubicBezTo>
                    <a:pt x="90" y="1"/>
                    <a:pt x="1" y="68"/>
                    <a:pt x="1" y="332"/>
                  </a:cubicBezTo>
                  <a:cubicBezTo>
                    <a:pt x="1" y="594"/>
                    <a:pt x="84" y="674"/>
                    <a:pt x="197" y="674"/>
                  </a:cubicBezTo>
                  <a:cubicBezTo>
                    <a:pt x="304" y="674"/>
                    <a:pt x="405" y="594"/>
                    <a:pt x="405" y="332"/>
                  </a:cubicBezTo>
                  <a:cubicBezTo>
                    <a:pt x="405" y="68"/>
                    <a:pt x="314" y="1"/>
                    <a:pt x="203" y="1"/>
                  </a:cubicBezTo>
                  <a:close/>
                </a:path>
              </a:pathLst>
            </a:custGeom>
            <a:solidFill>
              <a:srgbClr val="5E3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3"/>
            <p:cNvSpPr/>
            <p:nvPr/>
          </p:nvSpPr>
          <p:spPr>
            <a:xfrm>
              <a:off x="2447350" y="2503775"/>
              <a:ext cx="10125" cy="16975"/>
            </a:xfrm>
            <a:custGeom>
              <a:avLst/>
              <a:gdLst/>
              <a:ahLst/>
              <a:cxnLst/>
              <a:rect l="l" t="t" r="r" b="b"/>
              <a:pathLst>
                <a:path w="405" h="679" extrusionOk="0">
                  <a:moveTo>
                    <a:pt x="202" y="1"/>
                  </a:moveTo>
                  <a:cubicBezTo>
                    <a:pt x="91" y="1"/>
                    <a:pt x="0" y="68"/>
                    <a:pt x="0" y="332"/>
                  </a:cubicBezTo>
                  <a:cubicBezTo>
                    <a:pt x="0" y="596"/>
                    <a:pt x="84" y="679"/>
                    <a:pt x="197" y="679"/>
                  </a:cubicBezTo>
                  <a:cubicBezTo>
                    <a:pt x="309" y="679"/>
                    <a:pt x="404" y="596"/>
                    <a:pt x="404" y="332"/>
                  </a:cubicBezTo>
                  <a:cubicBezTo>
                    <a:pt x="404" y="68"/>
                    <a:pt x="314" y="1"/>
                    <a:pt x="202" y="1"/>
                  </a:cubicBezTo>
                  <a:close/>
                </a:path>
              </a:pathLst>
            </a:custGeom>
            <a:solidFill>
              <a:srgbClr val="5E3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3"/>
            <p:cNvSpPr/>
            <p:nvPr/>
          </p:nvSpPr>
          <p:spPr>
            <a:xfrm>
              <a:off x="2474275" y="2560550"/>
              <a:ext cx="4800" cy="3575"/>
            </a:xfrm>
            <a:custGeom>
              <a:avLst/>
              <a:gdLst/>
              <a:ahLst/>
              <a:cxnLst/>
              <a:rect l="l" t="t" r="r" b="b"/>
              <a:pathLst>
                <a:path w="192" h="143" extrusionOk="0">
                  <a:moveTo>
                    <a:pt x="109" y="0"/>
                  </a:moveTo>
                  <a:cubicBezTo>
                    <a:pt x="97" y="0"/>
                    <a:pt x="85" y="2"/>
                    <a:pt x="73" y="7"/>
                  </a:cubicBezTo>
                  <a:cubicBezTo>
                    <a:pt x="29" y="18"/>
                    <a:pt x="0" y="62"/>
                    <a:pt x="11" y="96"/>
                  </a:cubicBezTo>
                  <a:cubicBezTo>
                    <a:pt x="20" y="126"/>
                    <a:pt x="50" y="143"/>
                    <a:pt x="83" y="143"/>
                  </a:cubicBezTo>
                  <a:cubicBezTo>
                    <a:pt x="94" y="143"/>
                    <a:pt x="106" y="141"/>
                    <a:pt x="117" y="136"/>
                  </a:cubicBezTo>
                  <a:cubicBezTo>
                    <a:pt x="163" y="119"/>
                    <a:pt x="191" y="80"/>
                    <a:pt x="179" y="41"/>
                  </a:cubicBezTo>
                  <a:cubicBezTo>
                    <a:pt x="168" y="16"/>
                    <a:pt x="140" y="0"/>
                    <a:pt x="109" y="0"/>
                  </a:cubicBezTo>
                  <a:close/>
                </a:path>
              </a:pathLst>
            </a:custGeom>
            <a:solidFill>
              <a:srgbClr val="5B2D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3"/>
            <p:cNvSpPr/>
            <p:nvPr/>
          </p:nvSpPr>
          <p:spPr>
            <a:xfrm>
              <a:off x="2409750" y="2569100"/>
              <a:ext cx="4800" cy="3575"/>
            </a:xfrm>
            <a:custGeom>
              <a:avLst/>
              <a:gdLst/>
              <a:ahLst/>
              <a:cxnLst/>
              <a:rect l="l" t="t" r="r" b="b"/>
              <a:pathLst>
                <a:path w="192" h="143" extrusionOk="0">
                  <a:moveTo>
                    <a:pt x="110" y="0"/>
                  </a:moveTo>
                  <a:cubicBezTo>
                    <a:pt x="98" y="0"/>
                    <a:pt x="86" y="2"/>
                    <a:pt x="73" y="7"/>
                  </a:cubicBezTo>
                  <a:cubicBezTo>
                    <a:pt x="29" y="23"/>
                    <a:pt x="1" y="64"/>
                    <a:pt x="18" y="97"/>
                  </a:cubicBezTo>
                  <a:cubicBezTo>
                    <a:pt x="26" y="126"/>
                    <a:pt x="53" y="143"/>
                    <a:pt x="84" y="143"/>
                  </a:cubicBezTo>
                  <a:cubicBezTo>
                    <a:pt x="95" y="143"/>
                    <a:pt x="107" y="141"/>
                    <a:pt x="119" y="136"/>
                  </a:cubicBezTo>
                  <a:cubicBezTo>
                    <a:pt x="164" y="119"/>
                    <a:pt x="192" y="80"/>
                    <a:pt x="181" y="41"/>
                  </a:cubicBezTo>
                  <a:cubicBezTo>
                    <a:pt x="172" y="16"/>
                    <a:pt x="143" y="0"/>
                    <a:pt x="110" y="0"/>
                  </a:cubicBezTo>
                  <a:close/>
                </a:path>
              </a:pathLst>
            </a:custGeom>
            <a:solidFill>
              <a:srgbClr val="5B2D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3"/>
            <p:cNvSpPr/>
            <p:nvPr/>
          </p:nvSpPr>
          <p:spPr>
            <a:xfrm>
              <a:off x="2445925" y="3023325"/>
              <a:ext cx="103250" cy="15825"/>
            </a:xfrm>
            <a:custGeom>
              <a:avLst/>
              <a:gdLst/>
              <a:ahLst/>
              <a:cxnLst/>
              <a:rect l="l" t="t" r="r" b="b"/>
              <a:pathLst>
                <a:path w="4130" h="633" extrusionOk="0">
                  <a:moveTo>
                    <a:pt x="2066" y="0"/>
                  </a:moveTo>
                  <a:cubicBezTo>
                    <a:pt x="927" y="0"/>
                    <a:pt x="1" y="140"/>
                    <a:pt x="1" y="314"/>
                  </a:cubicBezTo>
                  <a:cubicBezTo>
                    <a:pt x="1" y="493"/>
                    <a:pt x="927" y="633"/>
                    <a:pt x="2066" y="633"/>
                  </a:cubicBezTo>
                  <a:cubicBezTo>
                    <a:pt x="3210" y="633"/>
                    <a:pt x="4129" y="493"/>
                    <a:pt x="4129" y="314"/>
                  </a:cubicBezTo>
                  <a:cubicBezTo>
                    <a:pt x="4129" y="140"/>
                    <a:pt x="3210" y="0"/>
                    <a:pt x="20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3"/>
            <p:cNvSpPr/>
            <p:nvPr/>
          </p:nvSpPr>
          <p:spPr>
            <a:xfrm>
              <a:off x="2450850" y="2996425"/>
              <a:ext cx="101825" cy="25225"/>
            </a:xfrm>
            <a:custGeom>
              <a:avLst/>
              <a:gdLst/>
              <a:ahLst/>
              <a:cxnLst/>
              <a:rect l="l" t="t" r="r" b="b"/>
              <a:pathLst>
                <a:path w="4073" h="1009" extrusionOk="0">
                  <a:moveTo>
                    <a:pt x="2382" y="0"/>
                  </a:moveTo>
                  <a:cubicBezTo>
                    <a:pt x="2322" y="0"/>
                    <a:pt x="2261" y="2"/>
                    <a:pt x="2199" y="5"/>
                  </a:cubicBezTo>
                  <a:cubicBezTo>
                    <a:pt x="1083" y="67"/>
                    <a:pt x="0" y="639"/>
                    <a:pt x="11" y="800"/>
                  </a:cubicBezTo>
                  <a:cubicBezTo>
                    <a:pt x="16" y="929"/>
                    <a:pt x="588" y="1009"/>
                    <a:pt x="1381" y="1009"/>
                  </a:cubicBezTo>
                  <a:cubicBezTo>
                    <a:pt x="1592" y="1009"/>
                    <a:pt x="1818" y="1003"/>
                    <a:pt x="2053" y="991"/>
                  </a:cubicBezTo>
                  <a:cubicBezTo>
                    <a:pt x="3175" y="930"/>
                    <a:pt x="4072" y="751"/>
                    <a:pt x="4067" y="588"/>
                  </a:cubicBezTo>
                  <a:cubicBezTo>
                    <a:pt x="4057" y="434"/>
                    <a:pt x="3401" y="0"/>
                    <a:pt x="23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33"/>
            <p:cNvSpPr/>
            <p:nvPr/>
          </p:nvSpPr>
          <p:spPr>
            <a:xfrm>
              <a:off x="2536525" y="2670450"/>
              <a:ext cx="22950" cy="37475"/>
            </a:xfrm>
            <a:custGeom>
              <a:avLst/>
              <a:gdLst/>
              <a:ahLst/>
              <a:cxnLst/>
              <a:rect l="l" t="t" r="r" b="b"/>
              <a:pathLst>
                <a:path w="918" h="1499" extrusionOk="0">
                  <a:moveTo>
                    <a:pt x="46" y="1"/>
                  </a:moveTo>
                  <a:cubicBezTo>
                    <a:pt x="31" y="1"/>
                    <a:pt x="16" y="1"/>
                    <a:pt x="1" y="2"/>
                  </a:cubicBezTo>
                  <a:cubicBezTo>
                    <a:pt x="320" y="70"/>
                    <a:pt x="522" y="541"/>
                    <a:pt x="629" y="1237"/>
                  </a:cubicBezTo>
                  <a:cubicBezTo>
                    <a:pt x="659" y="1430"/>
                    <a:pt x="724" y="1498"/>
                    <a:pt x="782" y="1498"/>
                  </a:cubicBezTo>
                  <a:cubicBezTo>
                    <a:pt x="855" y="1498"/>
                    <a:pt x="917" y="1392"/>
                    <a:pt x="892" y="1287"/>
                  </a:cubicBezTo>
                  <a:cubicBezTo>
                    <a:pt x="686" y="489"/>
                    <a:pt x="490" y="1"/>
                    <a:pt x="46" y="1"/>
                  </a:cubicBezTo>
                  <a:close/>
                </a:path>
              </a:pathLst>
            </a:custGeom>
            <a:solidFill>
              <a:srgbClr val="F49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33"/>
            <p:cNvSpPr/>
            <p:nvPr/>
          </p:nvSpPr>
          <p:spPr>
            <a:xfrm>
              <a:off x="2369100" y="2769775"/>
              <a:ext cx="36200" cy="52175"/>
            </a:xfrm>
            <a:custGeom>
              <a:avLst/>
              <a:gdLst/>
              <a:ahLst/>
              <a:cxnLst/>
              <a:rect l="l" t="t" r="r" b="b"/>
              <a:pathLst>
                <a:path w="1448" h="2087" extrusionOk="0">
                  <a:moveTo>
                    <a:pt x="1448" y="0"/>
                  </a:moveTo>
                  <a:lnTo>
                    <a:pt x="1448" y="0"/>
                  </a:lnTo>
                  <a:cubicBezTo>
                    <a:pt x="1448" y="0"/>
                    <a:pt x="775" y="80"/>
                    <a:pt x="1" y="349"/>
                  </a:cubicBezTo>
                  <a:cubicBezTo>
                    <a:pt x="1" y="349"/>
                    <a:pt x="73" y="1240"/>
                    <a:pt x="158" y="1561"/>
                  </a:cubicBezTo>
                  <a:lnTo>
                    <a:pt x="757" y="2087"/>
                  </a:lnTo>
                  <a:lnTo>
                    <a:pt x="1375" y="1380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E28B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3"/>
            <p:cNvSpPr/>
            <p:nvPr/>
          </p:nvSpPr>
          <p:spPr>
            <a:xfrm>
              <a:off x="2496000" y="2624075"/>
              <a:ext cx="42650" cy="28775"/>
            </a:xfrm>
            <a:custGeom>
              <a:avLst/>
              <a:gdLst/>
              <a:ahLst/>
              <a:cxnLst/>
              <a:rect l="l" t="t" r="r" b="b"/>
              <a:pathLst>
                <a:path w="1706" h="1151" extrusionOk="0">
                  <a:moveTo>
                    <a:pt x="1089" y="1"/>
                  </a:moveTo>
                  <a:lnTo>
                    <a:pt x="1" y="752"/>
                  </a:lnTo>
                  <a:cubicBezTo>
                    <a:pt x="416" y="793"/>
                    <a:pt x="791" y="938"/>
                    <a:pt x="1083" y="1151"/>
                  </a:cubicBezTo>
                  <a:lnTo>
                    <a:pt x="1705" y="483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EFDB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3"/>
            <p:cNvSpPr/>
            <p:nvPr/>
          </p:nvSpPr>
          <p:spPr>
            <a:xfrm>
              <a:off x="2280625" y="2778050"/>
              <a:ext cx="57250" cy="113025"/>
            </a:xfrm>
            <a:custGeom>
              <a:avLst/>
              <a:gdLst/>
              <a:ahLst/>
              <a:cxnLst/>
              <a:rect l="l" t="t" r="r" b="b"/>
              <a:pathLst>
                <a:path w="2290" h="4521" extrusionOk="0">
                  <a:moveTo>
                    <a:pt x="270" y="1"/>
                  </a:moveTo>
                  <a:lnTo>
                    <a:pt x="1" y="231"/>
                  </a:lnTo>
                  <a:cubicBezTo>
                    <a:pt x="73" y="1869"/>
                    <a:pt x="1026" y="3781"/>
                    <a:pt x="2041" y="4521"/>
                  </a:cubicBezTo>
                  <a:lnTo>
                    <a:pt x="2289" y="4331"/>
                  </a:lnTo>
                  <a:cubicBezTo>
                    <a:pt x="1161" y="3102"/>
                    <a:pt x="443" y="1751"/>
                    <a:pt x="2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3"/>
            <p:cNvSpPr/>
            <p:nvPr/>
          </p:nvSpPr>
          <p:spPr>
            <a:xfrm>
              <a:off x="2555050" y="3061575"/>
              <a:ext cx="33225" cy="30050"/>
            </a:xfrm>
            <a:custGeom>
              <a:avLst/>
              <a:gdLst/>
              <a:ahLst/>
              <a:cxnLst/>
              <a:rect l="l" t="t" r="r" b="b"/>
              <a:pathLst>
                <a:path w="1329" h="1202" extrusionOk="0">
                  <a:moveTo>
                    <a:pt x="0" y="1"/>
                  </a:moveTo>
                  <a:lnTo>
                    <a:pt x="0" y="1"/>
                  </a:lnTo>
                  <a:cubicBezTo>
                    <a:pt x="241" y="1063"/>
                    <a:pt x="852" y="1201"/>
                    <a:pt x="1154" y="1201"/>
                  </a:cubicBezTo>
                  <a:cubicBezTo>
                    <a:pt x="1261" y="1201"/>
                    <a:pt x="1329" y="1184"/>
                    <a:pt x="1329" y="118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3"/>
            <p:cNvSpPr/>
            <p:nvPr/>
          </p:nvSpPr>
          <p:spPr>
            <a:xfrm>
              <a:off x="2364750" y="3046450"/>
              <a:ext cx="32150" cy="40275"/>
            </a:xfrm>
            <a:custGeom>
              <a:avLst/>
              <a:gdLst/>
              <a:ahLst/>
              <a:cxnLst/>
              <a:rect l="l" t="t" r="r" b="b"/>
              <a:pathLst>
                <a:path w="1286" h="1611" extrusionOk="0">
                  <a:moveTo>
                    <a:pt x="763" y="0"/>
                  </a:moveTo>
                  <a:lnTo>
                    <a:pt x="1" y="1610"/>
                  </a:lnTo>
                  <a:cubicBezTo>
                    <a:pt x="1285" y="886"/>
                    <a:pt x="763" y="0"/>
                    <a:pt x="7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33"/>
            <p:cNvSpPr/>
            <p:nvPr/>
          </p:nvSpPr>
          <p:spPr>
            <a:xfrm>
              <a:off x="2320575" y="3652650"/>
              <a:ext cx="85975" cy="5075"/>
            </a:xfrm>
            <a:custGeom>
              <a:avLst/>
              <a:gdLst/>
              <a:ahLst/>
              <a:cxnLst/>
              <a:rect l="l" t="t" r="r" b="b"/>
              <a:pathLst>
                <a:path w="3439" h="203" extrusionOk="0">
                  <a:moveTo>
                    <a:pt x="3439" y="0"/>
                  </a:moveTo>
                  <a:lnTo>
                    <a:pt x="46" y="78"/>
                  </a:lnTo>
                  <a:lnTo>
                    <a:pt x="0" y="202"/>
                  </a:lnTo>
                  <a:lnTo>
                    <a:pt x="3439" y="20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rgbClr val="7F5D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33"/>
            <p:cNvSpPr/>
            <p:nvPr/>
          </p:nvSpPr>
          <p:spPr>
            <a:xfrm>
              <a:off x="2356625" y="3636800"/>
              <a:ext cx="27775" cy="19075"/>
            </a:xfrm>
            <a:custGeom>
              <a:avLst/>
              <a:gdLst/>
              <a:ahLst/>
              <a:cxnLst/>
              <a:rect l="l" t="t" r="r" b="b"/>
              <a:pathLst>
                <a:path w="1111" h="763" extrusionOk="0">
                  <a:moveTo>
                    <a:pt x="831" y="0"/>
                  </a:moveTo>
                  <a:lnTo>
                    <a:pt x="163" y="156"/>
                  </a:lnTo>
                  <a:cubicBezTo>
                    <a:pt x="0" y="269"/>
                    <a:pt x="376" y="627"/>
                    <a:pt x="510" y="762"/>
                  </a:cubicBezTo>
                  <a:lnTo>
                    <a:pt x="1111" y="695"/>
                  </a:lnTo>
                  <a:cubicBezTo>
                    <a:pt x="808" y="588"/>
                    <a:pt x="831" y="0"/>
                    <a:pt x="831" y="0"/>
                  </a:cubicBezTo>
                  <a:close/>
                </a:path>
              </a:pathLst>
            </a:custGeom>
            <a:solidFill>
              <a:srgbClr val="7F5D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33"/>
            <p:cNvSpPr/>
            <p:nvPr/>
          </p:nvSpPr>
          <p:spPr>
            <a:xfrm>
              <a:off x="2394925" y="3635650"/>
              <a:ext cx="9800" cy="9850"/>
            </a:xfrm>
            <a:custGeom>
              <a:avLst/>
              <a:gdLst/>
              <a:ahLst/>
              <a:cxnLst/>
              <a:rect l="l" t="t" r="r" b="b"/>
              <a:pathLst>
                <a:path w="392" h="394" extrusionOk="0">
                  <a:moveTo>
                    <a:pt x="209" y="0"/>
                  </a:moveTo>
                  <a:cubicBezTo>
                    <a:pt x="207" y="0"/>
                    <a:pt x="204" y="0"/>
                    <a:pt x="202" y="0"/>
                  </a:cubicBezTo>
                  <a:cubicBezTo>
                    <a:pt x="202" y="0"/>
                    <a:pt x="0" y="175"/>
                    <a:pt x="392" y="393"/>
                  </a:cubicBezTo>
                  <a:cubicBezTo>
                    <a:pt x="392" y="393"/>
                    <a:pt x="376" y="0"/>
                    <a:pt x="209" y="0"/>
                  </a:cubicBezTo>
                  <a:close/>
                </a:path>
              </a:pathLst>
            </a:custGeom>
            <a:solidFill>
              <a:srgbClr val="7F5D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33"/>
            <p:cNvSpPr/>
            <p:nvPr/>
          </p:nvSpPr>
          <p:spPr>
            <a:xfrm>
              <a:off x="2696200" y="3634925"/>
              <a:ext cx="74950" cy="20400"/>
            </a:xfrm>
            <a:custGeom>
              <a:avLst/>
              <a:gdLst/>
              <a:ahLst/>
              <a:cxnLst/>
              <a:rect l="l" t="t" r="r" b="b"/>
              <a:pathLst>
                <a:path w="2998" h="816" extrusionOk="0">
                  <a:moveTo>
                    <a:pt x="506" y="1"/>
                  </a:moveTo>
                  <a:cubicBezTo>
                    <a:pt x="1" y="1"/>
                    <a:pt x="36" y="816"/>
                    <a:pt x="36" y="816"/>
                  </a:cubicBezTo>
                  <a:lnTo>
                    <a:pt x="2913" y="816"/>
                  </a:lnTo>
                  <a:cubicBezTo>
                    <a:pt x="2998" y="647"/>
                    <a:pt x="1186" y="103"/>
                    <a:pt x="591" y="8"/>
                  </a:cubicBezTo>
                  <a:cubicBezTo>
                    <a:pt x="561" y="3"/>
                    <a:pt x="533" y="1"/>
                    <a:pt x="5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33"/>
            <p:cNvSpPr/>
            <p:nvPr/>
          </p:nvSpPr>
          <p:spPr>
            <a:xfrm>
              <a:off x="2696525" y="3652650"/>
              <a:ext cx="75175" cy="5075"/>
            </a:xfrm>
            <a:custGeom>
              <a:avLst/>
              <a:gdLst/>
              <a:ahLst/>
              <a:cxnLst/>
              <a:rect l="l" t="t" r="r" b="b"/>
              <a:pathLst>
                <a:path w="3007" h="203" extrusionOk="0">
                  <a:moveTo>
                    <a:pt x="0" y="0"/>
                  </a:moveTo>
                  <a:lnTo>
                    <a:pt x="0" y="202"/>
                  </a:lnTo>
                  <a:lnTo>
                    <a:pt x="3006" y="202"/>
                  </a:lnTo>
                  <a:lnTo>
                    <a:pt x="2967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5D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33"/>
            <p:cNvSpPr/>
            <p:nvPr/>
          </p:nvSpPr>
          <p:spPr>
            <a:xfrm>
              <a:off x="2716000" y="3636800"/>
              <a:ext cx="24150" cy="19075"/>
            </a:xfrm>
            <a:custGeom>
              <a:avLst/>
              <a:gdLst/>
              <a:ahLst/>
              <a:cxnLst/>
              <a:rect l="l" t="t" r="r" b="b"/>
              <a:pathLst>
                <a:path w="966" h="763" extrusionOk="0">
                  <a:moveTo>
                    <a:pt x="242" y="0"/>
                  </a:moveTo>
                  <a:cubicBezTo>
                    <a:pt x="242" y="0"/>
                    <a:pt x="259" y="588"/>
                    <a:pt x="1" y="695"/>
                  </a:cubicBezTo>
                  <a:lnTo>
                    <a:pt x="523" y="762"/>
                  </a:lnTo>
                  <a:cubicBezTo>
                    <a:pt x="640" y="627"/>
                    <a:pt x="966" y="269"/>
                    <a:pt x="826" y="156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rgbClr val="7F5D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33"/>
            <p:cNvSpPr/>
            <p:nvPr/>
          </p:nvSpPr>
          <p:spPr>
            <a:xfrm>
              <a:off x="2698075" y="3635650"/>
              <a:ext cx="8700" cy="9850"/>
            </a:xfrm>
            <a:custGeom>
              <a:avLst/>
              <a:gdLst/>
              <a:ahLst/>
              <a:cxnLst/>
              <a:rect l="l" t="t" r="r" b="b"/>
              <a:pathLst>
                <a:path w="348" h="394" extrusionOk="0">
                  <a:moveTo>
                    <a:pt x="163" y="0"/>
                  </a:moveTo>
                  <a:cubicBezTo>
                    <a:pt x="16" y="0"/>
                    <a:pt x="0" y="393"/>
                    <a:pt x="0" y="393"/>
                  </a:cubicBezTo>
                  <a:cubicBezTo>
                    <a:pt x="348" y="175"/>
                    <a:pt x="168" y="0"/>
                    <a:pt x="168" y="0"/>
                  </a:cubicBezTo>
                  <a:cubicBezTo>
                    <a:pt x="166" y="0"/>
                    <a:pt x="164" y="0"/>
                    <a:pt x="163" y="0"/>
                  </a:cubicBezTo>
                  <a:close/>
                </a:path>
              </a:pathLst>
            </a:custGeom>
            <a:solidFill>
              <a:srgbClr val="7F5D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33"/>
            <p:cNvSpPr/>
            <p:nvPr/>
          </p:nvSpPr>
          <p:spPr>
            <a:xfrm>
              <a:off x="2075200" y="3028150"/>
              <a:ext cx="27800" cy="37125"/>
            </a:xfrm>
            <a:custGeom>
              <a:avLst/>
              <a:gdLst/>
              <a:ahLst/>
              <a:cxnLst/>
              <a:rect l="l" t="t" r="r" b="b"/>
              <a:pathLst>
                <a:path w="1112" h="1485" extrusionOk="0">
                  <a:moveTo>
                    <a:pt x="737" y="0"/>
                  </a:moveTo>
                  <a:cubicBezTo>
                    <a:pt x="468" y="0"/>
                    <a:pt x="174" y="266"/>
                    <a:pt x="174" y="266"/>
                  </a:cubicBezTo>
                  <a:cubicBezTo>
                    <a:pt x="1" y="457"/>
                    <a:pt x="304" y="615"/>
                    <a:pt x="320" y="833"/>
                  </a:cubicBezTo>
                  <a:cubicBezTo>
                    <a:pt x="330" y="955"/>
                    <a:pt x="356" y="1484"/>
                    <a:pt x="537" y="1484"/>
                  </a:cubicBezTo>
                  <a:cubicBezTo>
                    <a:pt x="549" y="1484"/>
                    <a:pt x="560" y="1482"/>
                    <a:pt x="573" y="1478"/>
                  </a:cubicBezTo>
                  <a:cubicBezTo>
                    <a:pt x="713" y="1433"/>
                    <a:pt x="667" y="1248"/>
                    <a:pt x="656" y="856"/>
                  </a:cubicBezTo>
                  <a:cubicBezTo>
                    <a:pt x="645" y="457"/>
                    <a:pt x="1111" y="77"/>
                    <a:pt x="819" y="9"/>
                  </a:cubicBezTo>
                  <a:cubicBezTo>
                    <a:pt x="792" y="3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FFC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33"/>
            <p:cNvSpPr/>
            <p:nvPr/>
          </p:nvSpPr>
          <p:spPr>
            <a:xfrm>
              <a:off x="2371900" y="2773850"/>
              <a:ext cx="30300" cy="43900"/>
            </a:xfrm>
            <a:custGeom>
              <a:avLst/>
              <a:gdLst/>
              <a:ahLst/>
              <a:cxnLst/>
              <a:rect l="l" t="t" r="r" b="b"/>
              <a:pathLst>
                <a:path w="1212" h="1756" extrusionOk="0">
                  <a:moveTo>
                    <a:pt x="1212" y="0"/>
                  </a:moveTo>
                  <a:cubicBezTo>
                    <a:pt x="1212" y="0"/>
                    <a:pt x="645" y="62"/>
                    <a:pt x="0" y="292"/>
                  </a:cubicBezTo>
                  <a:cubicBezTo>
                    <a:pt x="0" y="292"/>
                    <a:pt x="57" y="1044"/>
                    <a:pt x="130" y="1307"/>
                  </a:cubicBezTo>
                  <a:lnTo>
                    <a:pt x="634" y="1756"/>
                  </a:lnTo>
                  <a:lnTo>
                    <a:pt x="1150" y="1155"/>
                  </a:lnTo>
                  <a:lnTo>
                    <a:pt x="12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33"/>
            <p:cNvSpPr/>
            <p:nvPr/>
          </p:nvSpPr>
          <p:spPr>
            <a:xfrm>
              <a:off x="2381725" y="2790800"/>
              <a:ext cx="9675" cy="10000"/>
            </a:xfrm>
            <a:custGeom>
              <a:avLst/>
              <a:gdLst/>
              <a:ahLst/>
              <a:cxnLst/>
              <a:rect l="l" t="t" r="r" b="b"/>
              <a:pathLst>
                <a:path w="387" h="400" extrusionOk="0">
                  <a:moveTo>
                    <a:pt x="192" y="1"/>
                  </a:moveTo>
                  <a:cubicBezTo>
                    <a:pt x="84" y="1"/>
                    <a:pt x="0" y="91"/>
                    <a:pt x="0" y="203"/>
                  </a:cubicBezTo>
                  <a:cubicBezTo>
                    <a:pt x="0" y="309"/>
                    <a:pt x="84" y="399"/>
                    <a:pt x="192" y="399"/>
                  </a:cubicBezTo>
                  <a:cubicBezTo>
                    <a:pt x="303" y="399"/>
                    <a:pt x="387" y="309"/>
                    <a:pt x="387" y="203"/>
                  </a:cubicBezTo>
                  <a:cubicBezTo>
                    <a:pt x="387" y="91"/>
                    <a:pt x="303" y="1"/>
                    <a:pt x="192" y="1"/>
                  </a:cubicBezTo>
                  <a:close/>
                </a:path>
              </a:pathLst>
            </a:custGeom>
            <a:solidFill>
              <a:srgbClr val="E28B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33"/>
            <p:cNvSpPr/>
            <p:nvPr/>
          </p:nvSpPr>
          <p:spPr>
            <a:xfrm>
              <a:off x="2374550" y="2779175"/>
              <a:ext cx="18125" cy="15600"/>
            </a:xfrm>
            <a:custGeom>
              <a:avLst/>
              <a:gdLst/>
              <a:ahLst/>
              <a:cxnLst/>
              <a:rect l="l" t="t" r="r" b="b"/>
              <a:pathLst>
                <a:path w="725" h="624" extrusionOk="0">
                  <a:moveTo>
                    <a:pt x="720" y="0"/>
                  </a:moveTo>
                  <a:lnTo>
                    <a:pt x="647" y="7"/>
                  </a:lnTo>
                  <a:lnTo>
                    <a:pt x="652" y="113"/>
                  </a:lnTo>
                  <a:lnTo>
                    <a:pt x="1" y="561"/>
                  </a:lnTo>
                  <a:lnTo>
                    <a:pt x="41" y="623"/>
                  </a:lnTo>
                  <a:lnTo>
                    <a:pt x="725" y="147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E28B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33"/>
            <p:cNvSpPr/>
            <p:nvPr/>
          </p:nvSpPr>
          <p:spPr>
            <a:xfrm>
              <a:off x="2377075" y="2781850"/>
              <a:ext cx="21375" cy="9950"/>
            </a:xfrm>
            <a:custGeom>
              <a:avLst/>
              <a:gdLst/>
              <a:ahLst/>
              <a:cxnLst/>
              <a:rect l="l" t="t" r="r" b="b"/>
              <a:pathLst>
                <a:path w="855" h="398" extrusionOk="0">
                  <a:moveTo>
                    <a:pt x="68" y="1"/>
                  </a:moveTo>
                  <a:lnTo>
                    <a:pt x="1" y="17"/>
                  </a:lnTo>
                  <a:lnTo>
                    <a:pt x="34" y="157"/>
                  </a:lnTo>
                  <a:lnTo>
                    <a:pt x="831" y="398"/>
                  </a:lnTo>
                  <a:lnTo>
                    <a:pt x="854" y="331"/>
                  </a:lnTo>
                  <a:lnTo>
                    <a:pt x="96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E28B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33"/>
            <p:cNvSpPr/>
            <p:nvPr/>
          </p:nvSpPr>
          <p:spPr>
            <a:xfrm>
              <a:off x="2469625" y="2963275"/>
              <a:ext cx="86150" cy="38850"/>
            </a:xfrm>
            <a:custGeom>
              <a:avLst/>
              <a:gdLst/>
              <a:ahLst/>
              <a:cxnLst/>
              <a:rect l="l" t="t" r="r" b="b"/>
              <a:pathLst>
                <a:path w="3446" h="1554" extrusionOk="0">
                  <a:moveTo>
                    <a:pt x="3445" y="1"/>
                  </a:moveTo>
                  <a:lnTo>
                    <a:pt x="3445" y="1"/>
                  </a:lnTo>
                  <a:cubicBezTo>
                    <a:pt x="2584" y="376"/>
                    <a:pt x="1" y="1553"/>
                    <a:pt x="853" y="1553"/>
                  </a:cubicBezTo>
                  <a:cubicBezTo>
                    <a:pt x="917" y="1553"/>
                    <a:pt x="1001" y="1547"/>
                    <a:pt x="1106" y="1533"/>
                  </a:cubicBezTo>
                  <a:cubicBezTo>
                    <a:pt x="2604" y="1331"/>
                    <a:pt x="3181" y="1331"/>
                    <a:pt x="3181" y="1331"/>
                  </a:cubicBezTo>
                  <a:lnTo>
                    <a:pt x="3445" y="1"/>
                  </a:lnTo>
                  <a:close/>
                </a:path>
              </a:pathLst>
            </a:custGeom>
            <a:solidFill>
              <a:srgbClr val="EFDB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33"/>
            <p:cNvSpPr/>
            <p:nvPr/>
          </p:nvSpPr>
          <p:spPr>
            <a:xfrm>
              <a:off x="2200700" y="3592475"/>
              <a:ext cx="72650" cy="61500"/>
            </a:xfrm>
            <a:custGeom>
              <a:avLst/>
              <a:gdLst/>
              <a:ahLst/>
              <a:cxnLst/>
              <a:rect l="l" t="t" r="r" b="b"/>
              <a:pathLst>
                <a:path w="2906" h="2460" extrusionOk="0">
                  <a:moveTo>
                    <a:pt x="73" y="0"/>
                  </a:moveTo>
                  <a:lnTo>
                    <a:pt x="0" y="11"/>
                  </a:lnTo>
                  <a:cubicBezTo>
                    <a:pt x="135" y="803"/>
                    <a:pt x="337" y="2160"/>
                    <a:pt x="723" y="2300"/>
                  </a:cubicBezTo>
                  <a:cubicBezTo>
                    <a:pt x="991" y="2403"/>
                    <a:pt x="1282" y="2460"/>
                    <a:pt x="1545" y="2460"/>
                  </a:cubicBezTo>
                  <a:cubicBezTo>
                    <a:pt x="1741" y="2460"/>
                    <a:pt x="1921" y="2429"/>
                    <a:pt x="2064" y="2361"/>
                  </a:cubicBezTo>
                  <a:cubicBezTo>
                    <a:pt x="2401" y="2193"/>
                    <a:pt x="2905" y="1357"/>
                    <a:pt x="2670" y="1116"/>
                  </a:cubicBezTo>
                  <a:cubicBezTo>
                    <a:pt x="2664" y="1111"/>
                    <a:pt x="2654" y="1105"/>
                    <a:pt x="2642" y="1095"/>
                  </a:cubicBezTo>
                  <a:lnTo>
                    <a:pt x="2642" y="1095"/>
                  </a:lnTo>
                  <a:cubicBezTo>
                    <a:pt x="2698" y="1403"/>
                    <a:pt x="2294" y="2025"/>
                    <a:pt x="2014" y="2165"/>
                  </a:cubicBezTo>
                  <a:cubicBezTo>
                    <a:pt x="1881" y="2229"/>
                    <a:pt x="1713" y="2258"/>
                    <a:pt x="1530" y="2258"/>
                  </a:cubicBezTo>
                  <a:cubicBezTo>
                    <a:pt x="1280" y="2258"/>
                    <a:pt x="1002" y="2204"/>
                    <a:pt x="746" y="2110"/>
                  </a:cubicBezTo>
                  <a:cubicBezTo>
                    <a:pt x="392" y="1975"/>
                    <a:pt x="202" y="751"/>
                    <a:pt x="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33"/>
            <p:cNvSpPr/>
            <p:nvPr/>
          </p:nvSpPr>
          <p:spPr>
            <a:xfrm>
              <a:off x="2211200" y="3621825"/>
              <a:ext cx="56400" cy="29475"/>
            </a:xfrm>
            <a:custGeom>
              <a:avLst/>
              <a:gdLst/>
              <a:ahLst/>
              <a:cxnLst/>
              <a:rect l="l" t="t" r="r" b="b"/>
              <a:pathLst>
                <a:path w="2256" h="1179" extrusionOk="0">
                  <a:moveTo>
                    <a:pt x="1728" y="1"/>
                  </a:moveTo>
                  <a:cubicBezTo>
                    <a:pt x="1180" y="1"/>
                    <a:pt x="209" y="131"/>
                    <a:pt x="158" y="195"/>
                  </a:cubicBezTo>
                  <a:cubicBezTo>
                    <a:pt x="0" y="392"/>
                    <a:pt x="236" y="890"/>
                    <a:pt x="376" y="1042"/>
                  </a:cubicBezTo>
                  <a:cubicBezTo>
                    <a:pt x="456" y="1128"/>
                    <a:pt x="690" y="1179"/>
                    <a:pt x="948" y="1179"/>
                  </a:cubicBezTo>
                  <a:cubicBezTo>
                    <a:pt x="1163" y="1179"/>
                    <a:pt x="1395" y="1144"/>
                    <a:pt x="1571" y="1065"/>
                  </a:cubicBezTo>
                  <a:cubicBezTo>
                    <a:pt x="1958" y="890"/>
                    <a:pt x="2255" y="195"/>
                    <a:pt x="2082" y="49"/>
                  </a:cubicBezTo>
                  <a:cubicBezTo>
                    <a:pt x="2039" y="14"/>
                    <a:pt x="1906" y="1"/>
                    <a:pt x="1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3"/>
            <p:cNvSpPr/>
            <p:nvPr/>
          </p:nvSpPr>
          <p:spPr>
            <a:xfrm>
              <a:off x="2220175" y="3628250"/>
              <a:ext cx="41125" cy="4600"/>
            </a:xfrm>
            <a:custGeom>
              <a:avLst/>
              <a:gdLst/>
              <a:ahLst/>
              <a:cxnLst/>
              <a:rect l="l" t="t" r="r" b="b"/>
              <a:pathLst>
                <a:path w="1645" h="184" extrusionOk="0">
                  <a:moveTo>
                    <a:pt x="1645" y="0"/>
                  </a:moveTo>
                  <a:lnTo>
                    <a:pt x="1" y="162"/>
                  </a:lnTo>
                  <a:cubicBezTo>
                    <a:pt x="79" y="177"/>
                    <a:pt x="173" y="183"/>
                    <a:pt x="276" y="183"/>
                  </a:cubicBezTo>
                  <a:cubicBezTo>
                    <a:pt x="831" y="183"/>
                    <a:pt x="1644" y="0"/>
                    <a:pt x="1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3"/>
            <p:cNvSpPr/>
            <p:nvPr/>
          </p:nvSpPr>
          <p:spPr>
            <a:xfrm>
              <a:off x="2218900" y="3633700"/>
              <a:ext cx="41250" cy="4625"/>
            </a:xfrm>
            <a:custGeom>
              <a:avLst/>
              <a:gdLst/>
              <a:ahLst/>
              <a:cxnLst/>
              <a:rect l="l" t="t" r="r" b="b"/>
              <a:pathLst>
                <a:path w="1650" h="185" extrusionOk="0">
                  <a:moveTo>
                    <a:pt x="1650" y="0"/>
                  </a:moveTo>
                  <a:lnTo>
                    <a:pt x="1" y="163"/>
                  </a:lnTo>
                  <a:cubicBezTo>
                    <a:pt x="79" y="178"/>
                    <a:pt x="174" y="184"/>
                    <a:pt x="277" y="184"/>
                  </a:cubicBezTo>
                  <a:cubicBezTo>
                    <a:pt x="835" y="184"/>
                    <a:pt x="1650" y="0"/>
                    <a:pt x="16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3"/>
            <p:cNvSpPr/>
            <p:nvPr/>
          </p:nvSpPr>
          <p:spPr>
            <a:xfrm>
              <a:off x="2221600" y="3640875"/>
              <a:ext cx="34350" cy="3450"/>
            </a:xfrm>
            <a:custGeom>
              <a:avLst/>
              <a:gdLst/>
              <a:ahLst/>
              <a:cxnLst/>
              <a:rect l="l" t="t" r="r" b="b"/>
              <a:pathLst>
                <a:path w="1374" h="138" extrusionOk="0">
                  <a:moveTo>
                    <a:pt x="1373" y="0"/>
                  </a:moveTo>
                  <a:lnTo>
                    <a:pt x="0" y="101"/>
                  </a:lnTo>
                  <a:cubicBezTo>
                    <a:pt x="88" y="127"/>
                    <a:pt x="202" y="138"/>
                    <a:pt x="326" y="138"/>
                  </a:cubicBezTo>
                  <a:cubicBezTo>
                    <a:pt x="780" y="138"/>
                    <a:pt x="1373" y="0"/>
                    <a:pt x="13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2407E5-73C3-37C4-FC05-00BE91F46C18}"/>
              </a:ext>
            </a:extLst>
          </p:cNvPr>
          <p:cNvSpPr txBox="1"/>
          <p:nvPr/>
        </p:nvSpPr>
        <p:spPr>
          <a:xfrm>
            <a:off x="184577" y="258011"/>
            <a:ext cx="8564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dirty="0">
                <a:solidFill>
                  <a:srgbClr val="563115"/>
                </a:solidFill>
                <a:latin typeface="Bungee"/>
                <a:ea typeface="Bungee"/>
                <a:sym typeface="Bungee"/>
              </a:rPr>
              <a:t>Regression Model with only Significant variables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48D8A-7A48-3047-DB0E-6E74F4C9E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233" y="776737"/>
            <a:ext cx="6053190" cy="869651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0AC444E-8BEB-94B8-ECF1-6DD63B0A1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164" y="1765005"/>
            <a:ext cx="6678088" cy="28974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949A53-A06F-4050-B758-AEABEF367FEA}"/>
              </a:ext>
            </a:extLst>
          </p:cNvPr>
          <p:cNvSpPr txBox="1"/>
          <p:nvPr/>
        </p:nvSpPr>
        <p:spPr>
          <a:xfrm>
            <a:off x="184577" y="730549"/>
            <a:ext cx="27216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Adjusted R –square : </a:t>
            </a:r>
            <a:r>
              <a:rPr lang="en-US" b="1" dirty="0"/>
              <a:t>0.8281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This model is a good model as the variability is almost the same.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Google Shape;3079;p43"/>
          <p:cNvSpPr txBox="1">
            <a:spLocks noGrp="1"/>
          </p:cNvSpPr>
          <p:nvPr>
            <p:ph type="title"/>
          </p:nvPr>
        </p:nvSpPr>
        <p:spPr>
          <a:xfrm>
            <a:off x="2454900" y="382574"/>
            <a:ext cx="4749600" cy="9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Validation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BCBBE0D9-94A7-E620-C1FB-48B8A6B70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700" y="1083560"/>
            <a:ext cx="4062480" cy="1283407"/>
          </a:xfrm>
          <a:prstGeom prst="rect">
            <a:avLst/>
          </a:prstGeom>
        </p:spPr>
      </p:pic>
      <p:pic>
        <p:nvPicPr>
          <p:cNvPr id="5" name="Picture 4" descr="A computer code with text&#10;&#10;Description automatically generated">
            <a:extLst>
              <a:ext uri="{FF2B5EF4-FFF2-40B4-BE49-F238E27FC236}">
                <a16:creationId xmlns:a16="http://schemas.microsoft.com/office/drawing/2014/main" id="{3E05AE3B-0A40-66AB-F389-62800B22D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60" y="1083560"/>
            <a:ext cx="3380981" cy="174792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2ECB4CF-03FA-FBE4-E49F-8D8A9656A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60" y="2906398"/>
            <a:ext cx="3380981" cy="1639365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91A5E74-B3B1-43AA-010F-4F9AC9343D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9700" y="2518088"/>
            <a:ext cx="3726968" cy="19020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AC9391-1E08-DBD3-4FD8-5BF2441EB142}"/>
              </a:ext>
            </a:extLst>
          </p:cNvPr>
          <p:cNvSpPr txBox="1"/>
          <p:nvPr/>
        </p:nvSpPr>
        <p:spPr>
          <a:xfrm>
            <a:off x="207677" y="597737"/>
            <a:ext cx="3639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Model 1 (All variables): RMSE = 0.1845, R-squared = 0.8089.</a:t>
            </a:r>
          </a:p>
          <a:p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416E22-0FB5-4354-CDDE-54E4C1654C9C}"/>
              </a:ext>
            </a:extLst>
          </p:cNvPr>
          <p:cNvSpPr txBox="1"/>
          <p:nvPr/>
        </p:nvSpPr>
        <p:spPr>
          <a:xfrm>
            <a:off x="4748144" y="566960"/>
            <a:ext cx="40624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Model 2 (Significant variables): RMSE = 0.1815, R-squared = 0.8089.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person with a question mark&#10;&#10;Description automatically generated">
            <a:extLst>
              <a:ext uri="{FF2B5EF4-FFF2-40B4-BE49-F238E27FC236}">
                <a16:creationId xmlns:a16="http://schemas.microsoft.com/office/drawing/2014/main" id="{51E3011E-A106-2570-BBFE-0A68A7722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076" y="1392776"/>
            <a:ext cx="2616051" cy="22509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1C765A-818D-CCCB-87C7-F40623DBF16D}"/>
              </a:ext>
            </a:extLst>
          </p:cNvPr>
          <p:cNvSpPr txBox="1"/>
          <p:nvPr/>
        </p:nvSpPr>
        <p:spPr>
          <a:xfrm>
            <a:off x="235391" y="323973"/>
            <a:ext cx="8624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tx1"/>
                </a:solidFill>
                <a:latin typeface="Bungee" panose="020B0604020202020204" charset="0"/>
                <a:ea typeface="Bungee" panose="020B0604020202020204" charset="0"/>
              </a:rPr>
              <a:t>Which transformation will be our savior for improving our prediction accuracy??</a:t>
            </a:r>
          </a:p>
        </p:txBody>
      </p:sp>
      <p:pic>
        <p:nvPicPr>
          <p:cNvPr id="12" name="Picture 11" descr="A colorful puzzle pieces in a word&#10;&#10;Description automatically generated">
            <a:extLst>
              <a:ext uri="{FF2B5EF4-FFF2-40B4-BE49-F238E27FC236}">
                <a16:creationId xmlns:a16="http://schemas.microsoft.com/office/drawing/2014/main" id="{27439154-AC3D-6D65-0187-54F152C7B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435" y="1392776"/>
            <a:ext cx="2754251" cy="22509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graph&#10;&#10;Description automatically generated">
            <a:extLst>
              <a:ext uri="{FF2B5EF4-FFF2-40B4-BE49-F238E27FC236}">
                <a16:creationId xmlns:a16="http://schemas.microsoft.com/office/drawing/2014/main" id="{353C486C-92A8-1E64-29C3-FB6F07A4D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50" y="790596"/>
            <a:ext cx="4365228" cy="2803943"/>
          </a:xfrm>
          <a:prstGeom prst="rect">
            <a:avLst/>
          </a:prstGeom>
        </p:spPr>
      </p:pic>
      <p:pic>
        <p:nvPicPr>
          <p:cNvPr id="6" name="Picture 5" descr="A graph of a graph of money&#10;&#10;Description automatically generated">
            <a:extLst>
              <a:ext uri="{FF2B5EF4-FFF2-40B4-BE49-F238E27FC236}">
                <a16:creationId xmlns:a16="http://schemas.microsoft.com/office/drawing/2014/main" id="{4733E312-E719-B600-012C-B8F397BAC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123" y="790597"/>
            <a:ext cx="4074478" cy="28039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B57523-6920-23EC-F2F3-9B017A2B24CF}"/>
              </a:ext>
            </a:extLst>
          </p:cNvPr>
          <p:cNvSpPr txBox="1"/>
          <p:nvPr/>
        </p:nvSpPr>
        <p:spPr>
          <a:xfrm>
            <a:off x="369525" y="221209"/>
            <a:ext cx="865719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" sz="3100" b="0" i="0" u="none" strike="noStrike" kern="0" cap="none" spc="0" normalizeH="0" baseline="0" noProof="0" dirty="0">
                <a:ln>
                  <a:noFill/>
                </a:ln>
                <a:solidFill>
                  <a:srgbClr val="563115"/>
                </a:solidFill>
                <a:effectLst/>
                <a:uLnTx/>
                <a:uFillTx/>
                <a:latin typeface="Bungee"/>
                <a:ea typeface="Bungee"/>
                <a:sym typeface="Bungee"/>
              </a:rPr>
              <a:t>W</a:t>
            </a:r>
            <a:r>
              <a:rPr kumimoji="0" lang="en-US" sz="3100" b="0" i="0" u="none" strike="noStrike" kern="0" cap="none" spc="0" normalizeH="0" baseline="0" noProof="0" dirty="0">
                <a:ln>
                  <a:noFill/>
                </a:ln>
                <a:solidFill>
                  <a:srgbClr val="563115"/>
                </a:solidFill>
                <a:effectLst/>
                <a:uLnTx/>
                <a:uFillTx/>
                <a:latin typeface="Bungee"/>
                <a:ea typeface="Bungee"/>
                <a:sym typeface="Bungee"/>
              </a:rPr>
              <a:t>h</a:t>
            </a:r>
            <a:r>
              <a:rPr kumimoji="0" lang="en" sz="3100" b="0" i="0" u="none" strike="noStrike" kern="0" cap="none" spc="0" normalizeH="0" baseline="0" noProof="0" dirty="0">
                <a:ln>
                  <a:noFill/>
                </a:ln>
                <a:solidFill>
                  <a:srgbClr val="563115"/>
                </a:solidFill>
                <a:effectLst/>
                <a:uLnTx/>
                <a:uFillTx/>
                <a:latin typeface="Bungee"/>
                <a:ea typeface="Bungee"/>
                <a:sym typeface="Bungee"/>
              </a:rPr>
              <a:t>y Log Transformation ??</a:t>
            </a:r>
            <a:endParaRPr 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446FF0-3F6C-C045-C8D9-8BD73A46557B}"/>
              </a:ext>
            </a:extLst>
          </p:cNvPr>
          <p:cNvSpPr txBox="1"/>
          <p:nvPr/>
        </p:nvSpPr>
        <p:spPr>
          <a:xfrm>
            <a:off x="2160494" y="3286762"/>
            <a:ext cx="14522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Money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Google Shape;3090;p45"/>
          <p:cNvSpPr/>
          <p:nvPr/>
        </p:nvSpPr>
        <p:spPr>
          <a:xfrm>
            <a:off x="720000" y="1650125"/>
            <a:ext cx="4109700" cy="2456700"/>
          </a:xfrm>
          <a:prstGeom prst="roundRect">
            <a:avLst>
              <a:gd name="adj" fmla="val 12620"/>
            </a:avLst>
          </a:prstGeom>
          <a:solidFill>
            <a:srgbClr val="FFFFFF">
              <a:alpha val="3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1" name="Google Shape;3091;p45"/>
          <p:cNvSpPr txBox="1">
            <a:spLocks noGrp="1"/>
          </p:cNvSpPr>
          <p:nvPr>
            <p:ph type="title"/>
          </p:nvPr>
        </p:nvSpPr>
        <p:spPr>
          <a:xfrm>
            <a:off x="749400" y="730925"/>
            <a:ext cx="7645200" cy="9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Transformation Techniques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2" name="Google Shape;3092;p45"/>
          <p:cNvSpPr txBox="1">
            <a:spLocks noGrp="1"/>
          </p:cNvSpPr>
          <p:nvPr>
            <p:ph type="subTitle" idx="4294967295"/>
          </p:nvPr>
        </p:nvSpPr>
        <p:spPr>
          <a:xfrm>
            <a:off x="762000" y="1703225"/>
            <a:ext cx="4025700" cy="23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ibre Baskerville"/>
              <a:buChar char="●"/>
            </a:pPr>
            <a:r>
              <a:rPr lang="en" sz="1100" b="1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Goal: Improve prediction accuracy.</a:t>
            </a:r>
            <a:endParaRPr sz="1100" b="1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ibre Baskerville"/>
              <a:buChar char="●"/>
            </a:pPr>
            <a:r>
              <a:rPr lang="en" sz="1100" b="1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Approach: Logarithmic Transformation:</a:t>
            </a:r>
            <a:endParaRPr sz="1100" b="1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914400" lvl="1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ibre Baskerville"/>
              <a:buChar char="○"/>
            </a:pPr>
            <a:r>
              <a:rPr lang="en" sz="1100" b="1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Variables: Money (log transformation to reduce skewness and stabilize the variance).</a:t>
            </a:r>
            <a:endParaRPr sz="1100" b="1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914400" lvl="1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ibre Baskerville"/>
              <a:buChar char="○"/>
            </a:pPr>
            <a:r>
              <a:rPr lang="en" sz="1100" b="1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Observation: Reduced RMSE to 0.175, R-squared = 0.8046.</a:t>
            </a:r>
            <a:endParaRPr sz="1100" b="1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1100" b="1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DE42C8C-61B6-CC85-DEAB-6C538F44E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09" y="1877291"/>
            <a:ext cx="4766060" cy="26316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256C25-34A0-C45D-7E24-C53B2BFDBFB2}"/>
              </a:ext>
            </a:extLst>
          </p:cNvPr>
          <p:cNvSpPr txBox="1"/>
          <p:nvPr/>
        </p:nvSpPr>
        <p:spPr>
          <a:xfrm>
            <a:off x="289710" y="235390"/>
            <a:ext cx="8404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ungee" panose="020B0604020202020204" charset="0"/>
                <a:ea typeface="Bungee" panose="020B0604020202020204" charset="0"/>
              </a:rPr>
              <a:t>Log Transformation on Money variable with only significant variables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7DC7A4-0EAD-9C93-7BB8-F88B43567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09" y="820165"/>
            <a:ext cx="7921783" cy="10191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577973-DAAE-1C4E-C23B-8AF131998D4B}"/>
              </a:ext>
            </a:extLst>
          </p:cNvPr>
          <p:cNvSpPr txBox="1"/>
          <p:nvPr/>
        </p:nvSpPr>
        <p:spPr>
          <a:xfrm>
            <a:off x="5432079" y="2037029"/>
            <a:ext cx="34222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Insights: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RMSE value improved from the previous two models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 –squared slightly changed but still the model is good fit for prediction.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R-squared</a:t>
            </a:r>
            <a:r>
              <a:rPr lang="en-US" dirty="0"/>
              <a:t> : 0.8046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RMSE</a:t>
            </a:r>
            <a:r>
              <a:rPr lang="en-US" dirty="0"/>
              <a:t> : 0.17505</a:t>
            </a:r>
          </a:p>
        </p:txBody>
      </p:sp>
    </p:spTree>
    <p:extLst>
      <p:ext uri="{BB962C8B-B14F-4D97-AF65-F5344CB8AC3E}">
        <p14:creationId xmlns:p14="http://schemas.microsoft.com/office/powerpoint/2010/main" val="2624893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275589-5B5D-83B5-B8A3-B43FFC00AC01}"/>
              </a:ext>
            </a:extLst>
          </p:cNvPr>
          <p:cNvSpPr txBox="1"/>
          <p:nvPr/>
        </p:nvSpPr>
        <p:spPr>
          <a:xfrm>
            <a:off x="225170" y="235390"/>
            <a:ext cx="8220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Bungee" panose="020B0604020202020204" charset="0"/>
                <a:ea typeface="Bungee" panose="020B0604020202020204" charset="0"/>
              </a:rPr>
              <a:t>Log Transformation on Scoring Average variable with all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F30308-B14C-6B1A-09D6-3C7B99F3B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43" y="609600"/>
            <a:ext cx="8392563" cy="1075104"/>
          </a:xfrm>
          <a:prstGeom prst="rect">
            <a:avLst/>
          </a:prstGeom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D579C7B-8713-56EE-C7B9-E7E2E1FF8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344" y="1741126"/>
            <a:ext cx="5236402" cy="27240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FAA884-E704-4F49-4AFA-59A771AFE8D9}"/>
              </a:ext>
            </a:extLst>
          </p:cNvPr>
          <p:cNvSpPr txBox="1"/>
          <p:nvPr/>
        </p:nvSpPr>
        <p:spPr>
          <a:xfrm>
            <a:off x="5548746" y="2154175"/>
            <a:ext cx="34222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Insights</a:t>
            </a:r>
            <a:r>
              <a:rPr lang="en-US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RMSE value improved from the previous models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 –squared slightly changed but still the model is good fit for prediction.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R-squared</a:t>
            </a:r>
            <a:r>
              <a:rPr lang="en-US" dirty="0"/>
              <a:t> : 0.8087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RMSE</a:t>
            </a:r>
            <a:r>
              <a:rPr lang="en-US" dirty="0"/>
              <a:t> : 0.002599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557513-D42D-3B8F-931E-4EA02C30B905}"/>
              </a:ext>
            </a:extLst>
          </p:cNvPr>
          <p:cNvSpPr txBox="1"/>
          <p:nvPr/>
        </p:nvSpPr>
        <p:spPr>
          <a:xfrm>
            <a:off x="-157375" y="332657"/>
            <a:ext cx="945874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solidFill>
                  <a:srgbClr val="563115"/>
                </a:solidFill>
                <a:latin typeface="Bungee"/>
                <a:ea typeface="Bungee"/>
                <a:sym typeface="Bungee"/>
              </a:rPr>
              <a:t>R &amp; D on Different Test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563115"/>
                </a:solidFill>
                <a:effectLst/>
                <a:uLnTx/>
                <a:uFillTx/>
                <a:latin typeface="Bungee"/>
                <a:ea typeface="Bungee"/>
                <a:sym typeface="Bungee"/>
              </a:rPr>
              <a:t> Models</a:t>
            </a:r>
            <a:endParaRPr lang="en-US" sz="2400" b="1" dirty="0"/>
          </a:p>
          <a:p>
            <a:pPr algn="ctr"/>
            <a:r>
              <a:rPr lang="en-US" b="1" dirty="0"/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23A750-97F4-2459-983B-F2F02EE22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237" y="1103925"/>
            <a:ext cx="11390288" cy="495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9770C9-39B6-67DE-F0EE-27301204D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628631"/>
              </p:ext>
            </p:extLst>
          </p:nvPr>
        </p:nvGraphicFramePr>
        <p:xfrm>
          <a:off x="1000117" y="1009765"/>
          <a:ext cx="7143764" cy="3016359"/>
        </p:xfrm>
        <a:graphic>
          <a:graphicData uri="http://schemas.openxmlformats.org/drawingml/2006/table">
            <a:tbl>
              <a:tblPr/>
              <a:tblGrid>
                <a:gridCol w="5142579">
                  <a:extLst>
                    <a:ext uri="{9D8B030D-6E8A-4147-A177-3AD203B41FA5}">
                      <a16:colId xmlns:a16="http://schemas.microsoft.com/office/drawing/2014/main" val="1469224505"/>
                    </a:ext>
                  </a:extLst>
                </a:gridCol>
                <a:gridCol w="942418">
                  <a:extLst>
                    <a:ext uri="{9D8B030D-6E8A-4147-A177-3AD203B41FA5}">
                      <a16:colId xmlns:a16="http://schemas.microsoft.com/office/drawing/2014/main" val="2885982275"/>
                    </a:ext>
                  </a:extLst>
                </a:gridCol>
                <a:gridCol w="1058767">
                  <a:extLst>
                    <a:ext uri="{9D8B030D-6E8A-4147-A177-3AD203B41FA5}">
                      <a16:colId xmlns:a16="http://schemas.microsoft.com/office/drawing/2014/main" val="2765145866"/>
                    </a:ext>
                  </a:extLst>
                </a:gridCol>
              </a:tblGrid>
              <a:tr h="31428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 </a:t>
                      </a:r>
                      <a:endParaRPr lang="en-US" dirty="0">
                        <a:effectLst/>
                      </a:endParaRPr>
                    </a:p>
                  </a:txBody>
                  <a:tcPr marL="12700" marR="12700" marT="12700" marB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R-square</a:t>
                      </a:r>
                      <a:endParaRPr lang="en-US" dirty="0">
                        <a:effectLst/>
                      </a:endParaRPr>
                    </a:p>
                  </a:txBody>
                  <a:tcPr marL="12700" marR="12700" marT="12700" marB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RMSE</a:t>
                      </a:r>
                      <a:endParaRPr lang="en-US" dirty="0">
                        <a:effectLst/>
                      </a:endParaRPr>
                    </a:p>
                  </a:txBody>
                  <a:tcPr marL="12700" marR="12700" marT="12700" marB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002349"/>
                  </a:ext>
                </a:extLst>
              </a:tr>
              <a:tr h="313792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 1 - All variables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0.8089</a:t>
                      </a:r>
                      <a:endParaRPr lang="en-US" dirty="0">
                        <a:effectLst/>
                      </a:endParaRPr>
                    </a:p>
                  </a:txBody>
                  <a:tcPr marL="12700" marR="12700" marT="12700" marB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0.1845</a:t>
                      </a:r>
                      <a:endParaRPr lang="en-US" dirty="0">
                        <a:effectLst/>
                      </a:endParaRPr>
                    </a:p>
                  </a:txBody>
                  <a:tcPr marL="12700" marR="12700" marT="12700" marB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407417"/>
                  </a:ext>
                </a:extLst>
              </a:tr>
              <a:tr h="313792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 2 - Significant variables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0.8089</a:t>
                      </a:r>
                      <a:endParaRPr lang="en-US" dirty="0">
                        <a:effectLst/>
                      </a:endParaRPr>
                    </a:p>
                  </a:txBody>
                  <a:tcPr marL="12700" marR="12700" marT="12700" marB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0.1815</a:t>
                      </a:r>
                      <a:endParaRPr lang="en-US" dirty="0">
                        <a:effectLst/>
                      </a:endParaRPr>
                    </a:p>
                  </a:txBody>
                  <a:tcPr marL="12700" marR="12700" marT="12700" marB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310440"/>
                  </a:ext>
                </a:extLst>
              </a:tr>
              <a:tr h="320941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 3 - Polynomial transformation on GIR, Money, PPR and Scrambling with all variables</a:t>
                      </a:r>
                      <a:endParaRPr lang="en-US" dirty="0">
                        <a:effectLst/>
                      </a:endParaRPr>
                    </a:p>
                  </a:txBody>
                  <a:tcPr marL="12700" marR="12700" marT="12700" marB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0.807</a:t>
                      </a:r>
                      <a:endParaRPr lang="en-US" dirty="0">
                        <a:effectLst/>
                      </a:endParaRPr>
                    </a:p>
                  </a:txBody>
                  <a:tcPr marL="12700" marR="12700" marT="12700" marB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0.1855</a:t>
                      </a:r>
                      <a:endParaRPr lang="en-US" dirty="0">
                        <a:effectLst/>
                      </a:endParaRPr>
                    </a:p>
                  </a:txBody>
                  <a:tcPr marL="12700" marR="12700" marT="12700" marB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585817"/>
                  </a:ext>
                </a:extLst>
              </a:tr>
              <a:tr h="313792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 4 - Polynomial transformation on GIR, Money, PPR and Scrambling </a:t>
                      </a:r>
                      <a:endParaRPr lang="en-US" dirty="0">
                        <a:effectLst/>
                      </a:endParaRPr>
                    </a:p>
                  </a:txBody>
                  <a:tcPr marL="12700" marR="12700" marT="12700" marB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0.8067</a:t>
                      </a:r>
                      <a:endParaRPr lang="en-US" dirty="0">
                        <a:effectLst/>
                      </a:endParaRPr>
                    </a:p>
                  </a:txBody>
                  <a:tcPr marL="12700" marR="12700" marT="12700" marB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0.18602</a:t>
                      </a:r>
                      <a:endParaRPr lang="en-US" dirty="0">
                        <a:effectLst/>
                      </a:endParaRPr>
                    </a:p>
                  </a:txBody>
                  <a:tcPr marL="12700" marR="12700" marT="12700" marB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4094702"/>
                  </a:ext>
                </a:extLst>
              </a:tr>
              <a:tr h="313792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 5 - Log transformation on Money with all significant variables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0.8046</a:t>
                      </a:r>
                      <a:endParaRPr lang="en-US" dirty="0">
                        <a:effectLst/>
                      </a:endParaRPr>
                    </a:p>
                  </a:txBody>
                  <a:tcPr marL="12700" marR="12700" marT="12700" marB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0.17505</a:t>
                      </a:r>
                      <a:endParaRPr lang="en-US" dirty="0">
                        <a:effectLst/>
                      </a:endParaRPr>
                    </a:p>
                  </a:txBody>
                  <a:tcPr marL="12700" marR="12700" marT="12700" marB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70501"/>
                  </a:ext>
                </a:extLst>
              </a:tr>
              <a:tr h="313792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 6 - Log transformation on Scoring Avg with all variables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0.8087</a:t>
                      </a:r>
                      <a:endParaRPr lang="en-US" dirty="0">
                        <a:effectLst/>
                      </a:endParaRPr>
                    </a:p>
                  </a:txBody>
                  <a:tcPr marL="12700" marR="12700" marT="12700" marB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0.002599</a:t>
                      </a:r>
                      <a:endParaRPr lang="en-US" dirty="0">
                        <a:effectLst/>
                      </a:endParaRPr>
                    </a:p>
                  </a:txBody>
                  <a:tcPr marL="12700" marR="12700" marT="12700" marB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09094"/>
                  </a:ext>
                </a:extLst>
              </a:tr>
              <a:tr h="323150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 7 - Log transformation on Scoring Avg and Money with all variables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0.8061</a:t>
                      </a:r>
                      <a:endParaRPr lang="en-US" dirty="0">
                        <a:effectLst/>
                      </a:endParaRPr>
                    </a:p>
                  </a:txBody>
                  <a:tcPr marL="12700" marR="12700" marT="12700" marB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0.002542</a:t>
                      </a:r>
                      <a:endParaRPr lang="en-US" dirty="0">
                        <a:effectLst/>
                      </a:endParaRPr>
                    </a:p>
                  </a:txBody>
                  <a:tcPr marL="12700" marR="12700" marT="12700" marB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521867"/>
                  </a:ext>
                </a:extLst>
              </a:tr>
              <a:tr h="489026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 8 - Log transformation on Scoring Avg and Money with only significant variables</a:t>
                      </a:r>
                      <a:endParaRPr lang="en-US" dirty="0">
                        <a:effectLst/>
                      </a:endParaRPr>
                    </a:p>
                  </a:txBody>
                  <a:tcPr marL="12700" marR="12700" marT="12700" marB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0.8044</a:t>
                      </a:r>
                      <a:endParaRPr lang="en-US" dirty="0">
                        <a:effectLst/>
                      </a:endParaRPr>
                    </a:p>
                  </a:txBody>
                  <a:tcPr marL="12700" marR="12700" marT="12700" marB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0.002467</a:t>
                      </a:r>
                      <a:endParaRPr lang="en-US" b="1" dirty="0">
                        <a:effectLst/>
                      </a:endParaRPr>
                    </a:p>
                  </a:txBody>
                  <a:tcPr marL="12700" marR="12700" marT="12700" marB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942075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AEB93596-EDAF-3230-5B46-301BF9D5D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948" y="1574548"/>
            <a:ext cx="1050305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4B575AB-C8A6-2569-111C-C4B067A4C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73" y="762451"/>
            <a:ext cx="7050339" cy="1033932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76038B03-03A2-AF99-812F-EADEBE8D1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73" y="1947806"/>
            <a:ext cx="3424271" cy="27349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256015-521C-1584-D000-043C1E1BE137}"/>
              </a:ext>
            </a:extLst>
          </p:cNvPr>
          <p:cNvSpPr txBox="1"/>
          <p:nvPr/>
        </p:nvSpPr>
        <p:spPr>
          <a:xfrm>
            <a:off x="372066" y="186512"/>
            <a:ext cx="839986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" sz="3100" b="0" i="0" u="none" strike="noStrike" kern="0" cap="none" spc="0" normalizeH="0" baseline="0" noProof="0" dirty="0">
                <a:ln>
                  <a:noFill/>
                </a:ln>
                <a:solidFill>
                  <a:srgbClr val="563115"/>
                </a:solidFill>
                <a:effectLst/>
                <a:uLnTx/>
                <a:uFillTx/>
                <a:latin typeface="Bungee"/>
                <a:ea typeface="Bungee"/>
                <a:sym typeface="Bungee"/>
              </a:rPr>
              <a:t>Enhanced Model</a:t>
            </a:r>
            <a:endParaRPr lang="en-US" sz="1800" b="1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4D38A0F-6392-912E-62D0-5515C77C2750}"/>
              </a:ext>
            </a:extLst>
          </p:cNvPr>
          <p:cNvSpPr/>
          <p:nvPr/>
        </p:nvSpPr>
        <p:spPr>
          <a:xfrm>
            <a:off x="4647243" y="2092678"/>
            <a:ext cx="3771113" cy="218194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/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Libre Baskerville"/>
                <a:cs typeface="Arial" panose="020B0604020202020204" pitchFamily="34" charset="0"/>
                <a:sym typeface="Libre Baskerville"/>
              </a:rPr>
              <a:t>Log transformation applied to both Scoring Average and Money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RMSE value of this model is the best compared to the other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RMSE : 0.002467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R-squared : 0.8044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4" name="Google Shape;3114;p49"/>
          <p:cNvSpPr/>
          <p:nvPr/>
        </p:nvSpPr>
        <p:spPr>
          <a:xfrm>
            <a:off x="719999" y="1575304"/>
            <a:ext cx="7935113" cy="2531522"/>
          </a:xfrm>
          <a:prstGeom prst="roundRect">
            <a:avLst>
              <a:gd name="adj" fmla="val 12620"/>
            </a:avLst>
          </a:prstGeom>
          <a:solidFill>
            <a:srgbClr val="FFFFFF">
              <a:alpha val="3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5" name="Google Shape;3115;p49"/>
          <p:cNvSpPr txBox="1">
            <a:spLocks noGrp="1"/>
          </p:cNvSpPr>
          <p:nvPr>
            <p:ph type="title"/>
          </p:nvPr>
        </p:nvSpPr>
        <p:spPr>
          <a:xfrm>
            <a:off x="887506" y="1036674"/>
            <a:ext cx="8433657" cy="9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</a:t>
            </a:r>
            <a:r>
              <a:rPr lang="en" dirty="0" err="1"/>
              <a:t>stimated</a:t>
            </a:r>
            <a:r>
              <a:rPr lang="en" dirty="0"/>
              <a:t> </a:t>
            </a:r>
            <a:r>
              <a:rPr lang="en" dirty="0" err="1"/>
              <a:t>ReGression</a:t>
            </a:r>
            <a:r>
              <a:rPr lang="en" dirty="0"/>
              <a:t> Equation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6" name="Google Shape;3116;p49"/>
          <p:cNvSpPr txBox="1">
            <a:spLocks noGrp="1"/>
          </p:cNvSpPr>
          <p:nvPr>
            <p:ph type="subTitle" idx="4294967295"/>
          </p:nvPr>
        </p:nvSpPr>
        <p:spPr>
          <a:xfrm>
            <a:off x="798918" y="1575304"/>
            <a:ext cx="8345082" cy="27250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ibre Baskerville"/>
              <a:buChar char="●"/>
            </a:pPr>
            <a:r>
              <a:rPr lang="en" sz="1100" b="1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Final Equation: Regression formula for predicting Scoring Average.</a:t>
            </a:r>
            <a:endParaRPr sz="1100" b="1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1100" b="1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9CF8387-AF34-36E0-34BB-F3C06CF4B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02586"/>
              </p:ext>
            </p:extLst>
          </p:nvPr>
        </p:nvGraphicFramePr>
        <p:xfrm>
          <a:off x="488888" y="1927413"/>
          <a:ext cx="8347295" cy="913652"/>
        </p:xfrm>
        <a:graphic>
          <a:graphicData uri="http://schemas.openxmlformats.org/drawingml/2006/table">
            <a:tbl>
              <a:tblPr/>
              <a:tblGrid>
                <a:gridCol w="8347295">
                  <a:extLst>
                    <a:ext uri="{9D8B030D-6E8A-4147-A177-3AD203B41FA5}">
                      <a16:colId xmlns:a16="http://schemas.microsoft.com/office/drawing/2014/main" val="610861504"/>
                    </a:ext>
                  </a:extLst>
                </a:gridCol>
              </a:tblGrid>
              <a:tr h="9136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log(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Scoring.Average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 =  4.25 - 0.002 log(Money) - 0.002 * GIR - 0.001 * Scrambling + 0.008 * PPR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474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" name="Google Shape;2877;p34"/>
          <p:cNvSpPr/>
          <p:nvPr/>
        </p:nvSpPr>
        <p:spPr>
          <a:xfrm>
            <a:off x="720525" y="1435650"/>
            <a:ext cx="3607200" cy="1182900"/>
          </a:xfrm>
          <a:prstGeom prst="roundRect">
            <a:avLst>
              <a:gd name="adj" fmla="val 14701"/>
            </a:avLst>
          </a:prstGeom>
          <a:solidFill>
            <a:srgbClr val="FFFFFF">
              <a:alpha val="3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8" name="Google Shape;2878;p34"/>
          <p:cNvSpPr txBox="1">
            <a:spLocks noGrp="1"/>
          </p:cNvSpPr>
          <p:nvPr>
            <p:ph type="subTitle" idx="1"/>
          </p:nvPr>
        </p:nvSpPr>
        <p:spPr>
          <a:xfrm>
            <a:off x="1393672" y="1549888"/>
            <a:ext cx="2041327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Darshan Gudivada</a:t>
            </a:r>
            <a:endParaRPr sz="1600" b="1" dirty="0"/>
          </a:p>
        </p:txBody>
      </p:sp>
      <p:sp>
        <p:nvSpPr>
          <p:cNvPr id="2879" name="Google Shape;2879;p34"/>
          <p:cNvSpPr txBox="1">
            <a:spLocks noGrp="1"/>
          </p:cNvSpPr>
          <p:nvPr>
            <p:ph type="title"/>
          </p:nvPr>
        </p:nvSpPr>
        <p:spPr>
          <a:xfrm>
            <a:off x="1393672" y="2006353"/>
            <a:ext cx="12930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ORATOR</a:t>
            </a:r>
            <a:endParaRPr sz="1600" dirty="0"/>
          </a:p>
        </p:txBody>
      </p:sp>
      <p:sp>
        <p:nvSpPr>
          <p:cNvPr id="2880" name="Google Shape;2880;p34"/>
          <p:cNvSpPr txBox="1">
            <a:spLocks noGrp="1"/>
          </p:cNvSpPr>
          <p:nvPr>
            <p:ph type="title" idx="3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members</a:t>
            </a:r>
            <a:endParaRPr dirty="0"/>
          </a:p>
        </p:txBody>
      </p:sp>
      <p:sp>
        <p:nvSpPr>
          <p:cNvPr id="2881" name="Google Shape;2881;p34"/>
          <p:cNvSpPr/>
          <p:nvPr/>
        </p:nvSpPr>
        <p:spPr>
          <a:xfrm>
            <a:off x="4816275" y="2899250"/>
            <a:ext cx="3607200" cy="1182900"/>
          </a:xfrm>
          <a:prstGeom prst="roundRect">
            <a:avLst>
              <a:gd name="adj" fmla="val 14701"/>
            </a:avLst>
          </a:prstGeom>
          <a:solidFill>
            <a:srgbClr val="FFFFFF">
              <a:alpha val="3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2" name="Google Shape;2882;p34"/>
          <p:cNvSpPr txBox="1">
            <a:spLocks noGrp="1"/>
          </p:cNvSpPr>
          <p:nvPr>
            <p:ph type="subTitle" idx="1"/>
          </p:nvPr>
        </p:nvSpPr>
        <p:spPr>
          <a:xfrm>
            <a:off x="5350500" y="3086665"/>
            <a:ext cx="1826524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err="1"/>
              <a:t>Hanoonah</a:t>
            </a:r>
            <a:r>
              <a:rPr lang="en" sz="1600" b="1" dirty="0"/>
              <a:t> Sheikh</a:t>
            </a:r>
            <a:endParaRPr sz="1600" b="1" dirty="0"/>
          </a:p>
        </p:txBody>
      </p:sp>
      <p:sp>
        <p:nvSpPr>
          <p:cNvPr id="2883" name="Google Shape;2883;p34"/>
          <p:cNvSpPr txBox="1">
            <a:spLocks noGrp="1"/>
          </p:cNvSpPr>
          <p:nvPr>
            <p:ph type="title"/>
          </p:nvPr>
        </p:nvSpPr>
        <p:spPr>
          <a:xfrm>
            <a:off x="5350500" y="3442850"/>
            <a:ext cx="1402999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CREATOR</a:t>
            </a:r>
            <a:endParaRPr sz="1600" dirty="0"/>
          </a:p>
        </p:txBody>
      </p:sp>
      <p:sp>
        <p:nvSpPr>
          <p:cNvPr id="2884" name="Google Shape;2884;p34"/>
          <p:cNvSpPr/>
          <p:nvPr/>
        </p:nvSpPr>
        <p:spPr>
          <a:xfrm>
            <a:off x="4761274" y="1435650"/>
            <a:ext cx="3607200" cy="1182900"/>
          </a:xfrm>
          <a:prstGeom prst="roundRect">
            <a:avLst>
              <a:gd name="adj" fmla="val 14701"/>
            </a:avLst>
          </a:prstGeom>
          <a:solidFill>
            <a:srgbClr val="FFFFFF">
              <a:alpha val="3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85" name="Google Shape;2885;p34"/>
          <p:cNvSpPr txBox="1">
            <a:spLocks noGrp="1"/>
          </p:cNvSpPr>
          <p:nvPr>
            <p:ph type="subTitle" idx="1"/>
          </p:nvPr>
        </p:nvSpPr>
        <p:spPr>
          <a:xfrm>
            <a:off x="5266660" y="1509036"/>
            <a:ext cx="1933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err="1"/>
              <a:t>Prateeksha</a:t>
            </a:r>
            <a:r>
              <a:rPr lang="en" sz="1600" b="1" dirty="0"/>
              <a:t> Mehta</a:t>
            </a:r>
            <a:endParaRPr sz="1600" b="1" dirty="0"/>
          </a:p>
        </p:txBody>
      </p:sp>
      <p:sp>
        <p:nvSpPr>
          <p:cNvPr id="2886" name="Google Shape;2886;p34"/>
          <p:cNvSpPr txBox="1">
            <a:spLocks noGrp="1"/>
          </p:cNvSpPr>
          <p:nvPr>
            <p:ph type="title"/>
          </p:nvPr>
        </p:nvSpPr>
        <p:spPr>
          <a:xfrm>
            <a:off x="5266660" y="1993836"/>
            <a:ext cx="2679405" cy="425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INTERPRETER &amp; ORATOR</a:t>
            </a:r>
            <a:endParaRPr sz="1600" dirty="0"/>
          </a:p>
        </p:txBody>
      </p:sp>
      <p:sp>
        <p:nvSpPr>
          <p:cNvPr id="2887" name="Google Shape;2887;p34"/>
          <p:cNvSpPr/>
          <p:nvPr/>
        </p:nvSpPr>
        <p:spPr>
          <a:xfrm>
            <a:off x="785550" y="2899250"/>
            <a:ext cx="3607200" cy="1182900"/>
          </a:xfrm>
          <a:prstGeom prst="roundRect">
            <a:avLst>
              <a:gd name="adj" fmla="val 14701"/>
            </a:avLst>
          </a:prstGeom>
          <a:solidFill>
            <a:srgbClr val="FFFFFF">
              <a:alpha val="3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8" name="Google Shape;2888;p34"/>
          <p:cNvSpPr txBox="1">
            <a:spLocks noGrp="1"/>
          </p:cNvSpPr>
          <p:nvPr>
            <p:ph type="subTitle" idx="1"/>
          </p:nvPr>
        </p:nvSpPr>
        <p:spPr>
          <a:xfrm>
            <a:off x="1363475" y="3160476"/>
            <a:ext cx="2479942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Sri Sai Charan </a:t>
            </a:r>
            <a:r>
              <a:rPr lang="en" sz="1600" b="1" dirty="0" err="1"/>
              <a:t>Donepudi</a:t>
            </a:r>
            <a:endParaRPr sz="1600" b="1" dirty="0"/>
          </a:p>
        </p:txBody>
      </p:sp>
      <p:sp>
        <p:nvSpPr>
          <p:cNvPr id="2889" name="Google Shape;2889;p34"/>
          <p:cNvSpPr txBox="1">
            <a:spLocks noGrp="1"/>
          </p:cNvSpPr>
          <p:nvPr>
            <p:ph type="title"/>
          </p:nvPr>
        </p:nvSpPr>
        <p:spPr>
          <a:xfrm>
            <a:off x="1393672" y="3568813"/>
            <a:ext cx="1557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DELIVERER</a:t>
            </a:r>
            <a:endParaRPr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1" name="Google Shape;312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50" y="751367"/>
            <a:ext cx="8172450" cy="1174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B77823D-1204-A6C7-81D9-749F583C2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921" y="2023662"/>
            <a:ext cx="5658157" cy="2626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0BFA4B-C18B-18FA-6B53-9CEFD8FFC4DD}"/>
              </a:ext>
            </a:extLst>
          </p:cNvPr>
          <p:cNvSpPr txBox="1"/>
          <p:nvPr/>
        </p:nvSpPr>
        <p:spPr>
          <a:xfrm>
            <a:off x="2860122" y="208296"/>
            <a:ext cx="8272296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3100" b="0" i="0" u="none" strike="noStrike" kern="0" cap="none" spc="0" normalizeH="0" baseline="0" noProof="0" dirty="0">
                <a:ln>
                  <a:noFill/>
                </a:ln>
                <a:solidFill>
                  <a:srgbClr val="563115"/>
                </a:solidFill>
                <a:effectLst/>
                <a:uLnTx/>
                <a:uFillTx/>
                <a:latin typeface="Bungee"/>
                <a:ea typeface="Bungee"/>
                <a:sym typeface="Bungee"/>
              </a:rPr>
              <a:t>Final Model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question mark on a podium&#10;&#10;Description automatically generated">
            <a:extLst>
              <a:ext uri="{FF2B5EF4-FFF2-40B4-BE49-F238E27FC236}">
                <a16:creationId xmlns:a16="http://schemas.microsoft.com/office/drawing/2014/main" id="{B7B31F18-1C28-520C-0C07-4BFA192E8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638" y="1203356"/>
            <a:ext cx="3523558" cy="21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6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DF8035-5104-49C1-12D8-0E4D8488E38A}"/>
              </a:ext>
            </a:extLst>
          </p:cNvPr>
          <p:cNvSpPr txBox="1"/>
          <p:nvPr/>
        </p:nvSpPr>
        <p:spPr>
          <a:xfrm>
            <a:off x="2775097" y="1986975"/>
            <a:ext cx="43159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Bungee" panose="020B0604020202020204" charset="0"/>
                <a:ea typeface="Bungee" panose="020B060402020202020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2288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4" name="Google Shape;2894;p35"/>
          <p:cNvSpPr/>
          <p:nvPr/>
        </p:nvSpPr>
        <p:spPr>
          <a:xfrm>
            <a:off x="2154750" y="1405700"/>
            <a:ext cx="4834500" cy="2491200"/>
          </a:xfrm>
          <a:prstGeom prst="roundRect">
            <a:avLst>
              <a:gd name="adj" fmla="val 14701"/>
            </a:avLst>
          </a:prstGeom>
          <a:solidFill>
            <a:srgbClr val="FFFFFF">
              <a:alpha val="3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5" name="Google Shape;2895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96" name="Google Shape;2896;p35"/>
          <p:cNvSpPr txBox="1">
            <a:spLocks noGrp="1"/>
          </p:cNvSpPr>
          <p:nvPr>
            <p:ph type="subTitle" idx="1"/>
          </p:nvPr>
        </p:nvSpPr>
        <p:spPr>
          <a:xfrm>
            <a:off x="2235600" y="1579918"/>
            <a:ext cx="4672800" cy="21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Scenario: </a:t>
            </a:r>
            <a:r>
              <a:rPr lang="en" dirty="0"/>
              <a:t>Analysis of PGA Tour Statistics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✦"/>
            </a:pPr>
            <a:r>
              <a:rPr lang="en" b="1" dirty="0"/>
              <a:t>Goal</a:t>
            </a:r>
            <a:r>
              <a:rPr lang="en" dirty="0"/>
              <a:t>: Determine the best predictors of a player’s scoring average.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✦"/>
            </a:pPr>
            <a:r>
              <a:rPr lang="en" b="1" dirty="0"/>
              <a:t>Focus</a:t>
            </a:r>
            <a:r>
              <a:rPr lang="en" dirty="0"/>
              <a:t>: Top 125 players by earnings in 2008.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✦"/>
            </a:pPr>
            <a:r>
              <a:rPr lang="en" b="1" dirty="0"/>
              <a:t>Method</a:t>
            </a:r>
            <a:r>
              <a:rPr lang="en" dirty="0"/>
              <a:t>: Multiple Linear Regression models to analyze performance variables like driving distance, greens in regulation, and putts per round.</a:t>
            </a:r>
            <a:endParaRPr dirty="0"/>
          </a:p>
        </p:txBody>
      </p:sp>
      <p:grpSp>
        <p:nvGrpSpPr>
          <p:cNvPr id="2897" name="Google Shape;2897;p35"/>
          <p:cNvGrpSpPr/>
          <p:nvPr/>
        </p:nvGrpSpPr>
        <p:grpSpPr>
          <a:xfrm>
            <a:off x="7602287" y="3531838"/>
            <a:ext cx="711735" cy="1282419"/>
            <a:chOff x="238125" y="2913100"/>
            <a:chExt cx="351700" cy="633700"/>
          </a:xfrm>
        </p:grpSpPr>
        <p:sp>
          <p:nvSpPr>
            <p:cNvPr id="2898" name="Google Shape;2898;p35"/>
            <p:cNvSpPr/>
            <p:nvPr/>
          </p:nvSpPr>
          <p:spPr>
            <a:xfrm>
              <a:off x="238125" y="2913100"/>
              <a:ext cx="351700" cy="351550"/>
            </a:xfrm>
            <a:custGeom>
              <a:avLst/>
              <a:gdLst/>
              <a:ahLst/>
              <a:cxnLst/>
              <a:rect l="l" t="t" r="r" b="b"/>
              <a:pathLst>
                <a:path w="14068" h="14062" extrusionOk="0">
                  <a:moveTo>
                    <a:pt x="7034" y="1"/>
                  </a:moveTo>
                  <a:cubicBezTo>
                    <a:pt x="3153" y="1"/>
                    <a:pt x="0" y="3147"/>
                    <a:pt x="0" y="7028"/>
                  </a:cubicBezTo>
                  <a:cubicBezTo>
                    <a:pt x="0" y="10915"/>
                    <a:pt x="3153" y="14061"/>
                    <a:pt x="7034" y="14061"/>
                  </a:cubicBezTo>
                  <a:cubicBezTo>
                    <a:pt x="10915" y="14061"/>
                    <a:pt x="14067" y="10915"/>
                    <a:pt x="14067" y="7028"/>
                  </a:cubicBezTo>
                  <a:cubicBezTo>
                    <a:pt x="14067" y="3147"/>
                    <a:pt x="10915" y="1"/>
                    <a:pt x="70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5"/>
            <p:cNvSpPr/>
            <p:nvPr/>
          </p:nvSpPr>
          <p:spPr>
            <a:xfrm>
              <a:off x="240375" y="2915200"/>
              <a:ext cx="337525" cy="337525"/>
            </a:xfrm>
            <a:custGeom>
              <a:avLst/>
              <a:gdLst/>
              <a:ahLst/>
              <a:cxnLst/>
              <a:rect l="l" t="t" r="r" b="b"/>
              <a:pathLst>
                <a:path w="13501" h="13501" extrusionOk="0">
                  <a:moveTo>
                    <a:pt x="6752" y="0"/>
                  </a:moveTo>
                  <a:cubicBezTo>
                    <a:pt x="3024" y="0"/>
                    <a:pt x="0" y="3024"/>
                    <a:pt x="0" y="6754"/>
                  </a:cubicBezTo>
                  <a:cubicBezTo>
                    <a:pt x="0" y="10477"/>
                    <a:pt x="3024" y="13501"/>
                    <a:pt x="6752" y="13501"/>
                  </a:cubicBezTo>
                  <a:cubicBezTo>
                    <a:pt x="10477" y="13501"/>
                    <a:pt x="13501" y="10477"/>
                    <a:pt x="13501" y="6754"/>
                  </a:cubicBezTo>
                  <a:cubicBezTo>
                    <a:pt x="13501" y="3024"/>
                    <a:pt x="10477" y="0"/>
                    <a:pt x="6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35"/>
            <p:cNvSpPr/>
            <p:nvPr/>
          </p:nvSpPr>
          <p:spPr>
            <a:xfrm>
              <a:off x="246800" y="2918550"/>
              <a:ext cx="314425" cy="311775"/>
            </a:xfrm>
            <a:custGeom>
              <a:avLst/>
              <a:gdLst/>
              <a:ahLst/>
              <a:cxnLst/>
              <a:rect l="l" t="t" r="r" b="b"/>
              <a:pathLst>
                <a:path w="12577" h="12471" extrusionOk="0">
                  <a:moveTo>
                    <a:pt x="6288" y="1"/>
                  </a:moveTo>
                  <a:cubicBezTo>
                    <a:pt x="2816" y="1"/>
                    <a:pt x="0" y="2789"/>
                    <a:pt x="0" y="6232"/>
                  </a:cubicBezTo>
                  <a:cubicBezTo>
                    <a:pt x="0" y="9682"/>
                    <a:pt x="2816" y="12470"/>
                    <a:pt x="6288" y="12470"/>
                  </a:cubicBezTo>
                  <a:cubicBezTo>
                    <a:pt x="9760" y="12470"/>
                    <a:pt x="12576" y="9682"/>
                    <a:pt x="12576" y="6232"/>
                  </a:cubicBezTo>
                  <a:cubicBezTo>
                    <a:pt x="12576" y="2789"/>
                    <a:pt x="9760" y="1"/>
                    <a:pt x="62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5"/>
            <p:cNvSpPr/>
            <p:nvPr/>
          </p:nvSpPr>
          <p:spPr>
            <a:xfrm>
              <a:off x="352675" y="2918700"/>
              <a:ext cx="41675" cy="8300"/>
            </a:xfrm>
            <a:custGeom>
              <a:avLst/>
              <a:gdLst/>
              <a:ahLst/>
              <a:cxnLst/>
              <a:rect l="l" t="t" r="r" b="b"/>
              <a:pathLst>
                <a:path w="1667" h="332" extrusionOk="0">
                  <a:moveTo>
                    <a:pt x="1527" y="0"/>
                  </a:moveTo>
                  <a:cubicBezTo>
                    <a:pt x="1027" y="0"/>
                    <a:pt x="494" y="124"/>
                    <a:pt x="0" y="331"/>
                  </a:cubicBezTo>
                  <a:cubicBezTo>
                    <a:pt x="528" y="152"/>
                    <a:pt x="1083" y="39"/>
                    <a:pt x="1667" y="6"/>
                  </a:cubicBezTo>
                  <a:cubicBezTo>
                    <a:pt x="1616" y="0"/>
                    <a:pt x="1571" y="0"/>
                    <a:pt x="15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5"/>
            <p:cNvSpPr/>
            <p:nvPr/>
          </p:nvSpPr>
          <p:spPr>
            <a:xfrm>
              <a:off x="323800" y="2918825"/>
              <a:ext cx="76975" cy="25975"/>
            </a:xfrm>
            <a:custGeom>
              <a:avLst/>
              <a:gdLst/>
              <a:ahLst/>
              <a:cxnLst/>
              <a:rect l="l" t="t" r="r" b="b"/>
              <a:pathLst>
                <a:path w="3079" h="1039" extrusionOk="0">
                  <a:moveTo>
                    <a:pt x="2822" y="1"/>
                  </a:moveTo>
                  <a:cubicBezTo>
                    <a:pt x="2238" y="34"/>
                    <a:pt x="1683" y="147"/>
                    <a:pt x="1155" y="326"/>
                  </a:cubicBezTo>
                  <a:cubicBezTo>
                    <a:pt x="730" y="505"/>
                    <a:pt x="331" y="753"/>
                    <a:pt x="0" y="1038"/>
                  </a:cubicBezTo>
                  <a:cubicBezTo>
                    <a:pt x="819" y="551"/>
                    <a:pt x="1761" y="243"/>
                    <a:pt x="2703" y="142"/>
                  </a:cubicBezTo>
                  <a:cubicBezTo>
                    <a:pt x="2654" y="135"/>
                    <a:pt x="2631" y="119"/>
                    <a:pt x="2648" y="108"/>
                  </a:cubicBezTo>
                  <a:cubicBezTo>
                    <a:pt x="2682" y="75"/>
                    <a:pt x="2855" y="46"/>
                    <a:pt x="3079" y="23"/>
                  </a:cubicBezTo>
                  <a:cubicBezTo>
                    <a:pt x="2995" y="13"/>
                    <a:pt x="2905" y="1"/>
                    <a:pt x="28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5"/>
            <p:cNvSpPr/>
            <p:nvPr/>
          </p:nvSpPr>
          <p:spPr>
            <a:xfrm>
              <a:off x="246600" y="3121825"/>
              <a:ext cx="10950" cy="30775"/>
            </a:xfrm>
            <a:custGeom>
              <a:avLst/>
              <a:gdLst/>
              <a:ahLst/>
              <a:cxnLst/>
              <a:rect l="l" t="t" r="r" b="b"/>
              <a:pathLst>
                <a:path w="438" h="1231" extrusionOk="0">
                  <a:moveTo>
                    <a:pt x="43" y="1"/>
                  </a:moveTo>
                  <a:cubicBezTo>
                    <a:pt x="0" y="1"/>
                    <a:pt x="16" y="202"/>
                    <a:pt x="88" y="480"/>
                  </a:cubicBezTo>
                  <a:cubicBezTo>
                    <a:pt x="160" y="783"/>
                    <a:pt x="278" y="1102"/>
                    <a:pt x="357" y="1197"/>
                  </a:cubicBezTo>
                  <a:cubicBezTo>
                    <a:pt x="374" y="1220"/>
                    <a:pt x="387" y="1230"/>
                    <a:pt x="397" y="1230"/>
                  </a:cubicBezTo>
                  <a:cubicBezTo>
                    <a:pt x="437" y="1230"/>
                    <a:pt x="424" y="1056"/>
                    <a:pt x="357" y="777"/>
                  </a:cubicBezTo>
                  <a:cubicBezTo>
                    <a:pt x="267" y="418"/>
                    <a:pt x="138" y="76"/>
                    <a:pt x="59" y="9"/>
                  </a:cubicBezTo>
                  <a:cubicBezTo>
                    <a:pt x="53" y="3"/>
                    <a:pt x="48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5"/>
            <p:cNvSpPr/>
            <p:nvPr/>
          </p:nvSpPr>
          <p:spPr>
            <a:xfrm>
              <a:off x="243300" y="3076425"/>
              <a:ext cx="6350" cy="33100"/>
            </a:xfrm>
            <a:custGeom>
              <a:avLst/>
              <a:gdLst/>
              <a:ahLst/>
              <a:cxnLst/>
              <a:rect l="l" t="t" r="r" b="b"/>
              <a:pathLst>
                <a:path w="254" h="1324" extrusionOk="0">
                  <a:moveTo>
                    <a:pt x="116" y="0"/>
                  </a:moveTo>
                  <a:cubicBezTo>
                    <a:pt x="113" y="0"/>
                    <a:pt x="110" y="1"/>
                    <a:pt x="107" y="2"/>
                  </a:cubicBezTo>
                  <a:cubicBezTo>
                    <a:pt x="46" y="23"/>
                    <a:pt x="0" y="316"/>
                    <a:pt x="6" y="652"/>
                  </a:cubicBezTo>
                  <a:cubicBezTo>
                    <a:pt x="12" y="989"/>
                    <a:pt x="68" y="1286"/>
                    <a:pt x="124" y="1320"/>
                  </a:cubicBezTo>
                  <a:cubicBezTo>
                    <a:pt x="129" y="1322"/>
                    <a:pt x="133" y="1323"/>
                    <a:pt x="138" y="1323"/>
                  </a:cubicBezTo>
                  <a:cubicBezTo>
                    <a:pt x="208" y="1323"/>
                    <a:pt x="253" y="1043"/>
                    <a:pt x="248" y="675"/>
                  </a:cubicBezTo>
                  <a:cubicBezTo>
                    <a:pt x="242" y="294"/>
                    <a:pt x="186" y="0"/>
                    <a:pt x="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5"/>
            <p:cNvSpPr/>
            <p:nvPr/>
          </p:nvSpPr>
          <p:spPr>
            <a:xfrm>
              <a:off x="245700" y="3032450"/>
              <a:ext cx="10000" cy="31250"/>
            </a:xfrm>
            <a:custGeom>
              <a:avLst/>
              <a:gdLst/>
              <a:ahLst/>
              <a:cxnLst/>
              <a:rect l="l" t="t" r="r" b="b"/>
              <a:pathLst>
                <a:path w="400" h="1250" extrusionOk="0">
                  <a:moveTo>
                    <a:pt x="351" y="1"/>
                  </a:moveTo>
                  <a:cubicBezTo>
                    <a:pt x="341" y="1"/>
                    <a:pt x="329" y="9"/>
                    <a:pt x="314" y="27"/>
                  </a:cubicBezTo>
                  <a:cubicBezTo>
                    <a:pt x="246" y="117"/>
                    <a:pt x="134" y="431"/>
                    <a:pt x="67" y="746"/>
                  </a:cubicBezTo>
                  <a:cubicBezTo>
                    <a:pt x="6" y="1033"/>
                    <a:pt x="0" y="1250"/>
                    <a:pt x="43" y="1250"/>
                  </a:cubicBezTo>
                  <a:cubicBezTo>
                    <a:pt x="47" y="1250"/>
                    <a:pt x="52" y="1248"/>
                    <a:pt x="56" y="1244"/>
                  </a:cubicBezTo>
                  <a:cubicBezTo>
                    <a:pt x="134" y="1194"/>
                    <a:pt x="253" y="852"/>
                    <a:pt x="331" y="482"/>
                  </a:cubicBezTo>
                  <a:cubicBezTo>
                    <a:pt x="395" y="186"/>
                    <a:pt x="399" y="1"/>
                    <a:pt x="3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5"/>
            <p:cNvSpPr/>
            <p:nvPr/>
          </p:nvSpPr>
          <p:spPr>
            <a:xfrm>
              <a:off x="294275" y="3211525"/>
              <a:ext cx="24800" cy="19725"/>
            </a:xfrm>
            <a:custGeom>
              <a:avLst/>
              <a:gdLst/>
              <a:ahLst/>
              <a:cxnLst/>
              <a:rect l="l" t="t" r="r" b="b"/>
              <a:pathLst>
                <a:path w="992" h="789" extrusionOk="0">
                  <a:moveTo>
                    <a:pt x="30" y="0"/>
                  </a:moveTo>
                  <a:cubicBezTo>
                    <a:pt x="1" y="0"/>
                    <a:pt x="30" y="51"/>
                    <a:pt x="121" y="145"/>
                  </a:cubicBezTo>
                  <a:cubicBezTo>
                    <a:pt x="267" y="296"/>
                    <a:pt x="542" y="526"/>
                    <a:pt x="749" y="666"/>
                  </a:cubicBezTo>
                  <a:cubicBezTo>
                    <a:pt x="865" y="747"/>
                    <a:pt x="941" y="789"/>
                    <a:pt x="968" y="789"/>
                  </a:cubicBezTo>
                  <a:cubicBezTo>
                    <a:pt x="992" y="789"/>
                    <a:pt x="976" y="755"/>
                    <a:pt x="912" y="684"/>
                  </a:cubicBezTo>
                  <a:cubicBezTo>
                    <a:pt x="760" y="521"/>
                    <a:pt x="436" y="252"/>
                    <a:pt x="205" y="94"/>
                  </a:cubicBezTo>
                  <a:cubicBezTo>
                    <a:pt x="112" y="31"/>
                    <a:pt x="54" y="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5"/>
            <p:cNvSpPr/>
            <p:nvPr/>
          </p:nvSpPr>
          <p:spPr>
            <a:xfrm>
              <a:off x="275600" y="3179200"/>
              <a:ext cx="25875" cy="28725"/>
            </a:xfrm>
            <a:custGeom>
              <a:avLst/>
              <a:gdLst/>
              <a:ahLst/>
              <a:cxnLst/>
              <a:rect l="l" t="t" r="r" b="b"/>
              <a:pathLst>
                <a:path w="1035" h="1149" extrusionOk="0">
                  <a:moveTo>
                    <a:pt x="110" y="0"/>
                  </a:moveTo>
                  <a:cubicBezTo>
                    <a:pt x="3" y="0"/>
                    <a:pt x="0" y="136"/>
                    <a:pt x="111" y="349"/>
                  </a:cubicBezTo>
                  <a:cubicBezTo>
                    <a:pt x="246" y="613"/>
                    <a:pt x="520" y="934"/>
                    <a:pt x="740" y="1074"/>
                  </a:cubicBezTo>
                  <a:cubicBezTo>
                    <a:pt x="816" y="1124"/>
                    <a:pt x="878" y="1148"/>
                    <a:pt x="923" y="1148"/>
                  </a:cubicBezTo>
                  <a:cubicBezTo>
                    <a:pt x="1016" y="1148"/>
                    <a:pt x="1034" y="1043"/>
                    <a:pt x="947" y="849"/>
                  </a:cubicBezTo>
                  <a:cubicBezTo>
                    <a:pt x="807" y="546"/>
                    <a:pt x="481" y="176"/>
                    <a:pt x="240" y="41"/>
                  </a:cubicBezTo>
                  <a:cubicBezTo>
                    <a:pt x="187" y="13"/>
                    <a:pt x="144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5"/>
            <p:cNvSpPr/>
            <p:nvPr/>
          </p:nvSpPr>
          <p:spPr>
            <a:xfrm>
              <a:off x="261300" y="3130675"/>
              <a:ext cx="25250" cy="37825"/>
            </a:xfrm>
            <a:custGeom>
              <a:avLst/>
              <a:gdLst/>
              <a:ahLst/>
              <a:cxnLst/>
              <a:rect l="l" t="t" r="r" b="b"/>
              <a:pathLst>
                <a:path w="1010" h="1513" extrusionOk="0">
                  <a:moveTo>
                    <a:pt x="263" y="0"/>
                  </a:moveTo>
                  <a:cubicBezTo>
                    <a:pt x="77" y="0"/>
                    <a:pt x="0" y="260"/>
                    <a:pt x="83" y="613"/>
                  </a:cubicBezTo>
                  <a:cubicBezTo>
                    <a:pt x="173" y="990"/>
                    <a:pt x="419" y="1376"/>
                    <a:pt x="639" y="1483"/>
                  </a:cubicBezTo>
                  <a:cubicBezTo>
                    <a:pt x="681" y="1503"/>
                    <a:pt x="720" y="1513"/>
                    <a:pt x="756" y="1513"/>
                  </a:cubicBezTo>
                  <a:cubicBezTo>
                    <a:pt x="926" y="1513"/>
                    <a:pt x="1009" y="1288"/>
                    <a:pt x="935" y="939"/>
                  </a:cubicBezTo>
                  <a:cubicBezTo>
                    <a:pt x="851" y="496"/>
                    <a:pt x="571" y="75"/>
                    <a:pt x="318" y="7"/>
                  </a:cubicBezTo>
                  <a:cubicBezTo>
                    <a:pt x="299" y="2"/>
                    <a:pt x="280" y="0"/>
                    <a:pt x="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5"/>
            <p:cNvSpPr/>
            <p:nvPr/>
          </p:nvSpPr>
          <p:spPr>
            <a:xfrm>
              <a:off x="256900" y="3072750"/>
              <a:ext cx="21875" cy="42200"/>
            </a:xfrm>
            <a:custGeom>
              <a:avLst/>
              <a:gdLst/>
              <a:ahLst/>
              <a:cxnLst/>
              <a:rect l="l" t="t" r="r" b="b"/>
              <a:pathLst>
                <a:path w="875" h="1688" extrusionOk="0">
                  <a:moveTo>
                    <a:pt x="419" y="1"/>
                  </a:moveTo>
                  <a:cubicBezTo>
                    <a:pt x="410" y="1"/>
                    <a:pt x="402" y="1"/>
                    <a:pt x="393" y="2"/>
                  </a:cubicBezTo>
                  <a:cubicBezTo>
                    <a:pt x="175" y="25"/>
                    <a:pt x="0" y="401"/>
                    <a:pt x="7" y="833"/>
                  </a:cubicBezTo>
                  <a:cubicBezTo>
                    <a:pt x="12" y="1265"/>
                    <a:pt x="202" y="1646"/>
                    <a:pt x="421" y="1685"/>
                  </a:cubicBezTo>
                  <a:cubicBezTo>
                    <a:pt x="434" y="1687"/>
                    <a:pt x="447" y="1688"/>
                    <a:pt x="459" y="1688"/>
                  </a:cubicBezTo>
                  <a:cubicBezTo>
                    <a:pt x="693" y="1688"/>
                    <a:pt x="875" y="1330"/>
                    <a:pt x="864" y="861"/>
                  </a:cubicBezTo>
                  <a:cubicBezTo>
                    <a:pt x="859" y="378"/>
                    <a:pt x="665" y="1"/>
                    <a:pt x="4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5"/>
            <p:cNvSpPr/>
            <p:nvPr/>
          </p:nvSpPr>
          <p:spPr>
            <a:xfrm>
              <a:off x="259975" y="3017800"/>
              <a:ext cx="24875" cy="38875"/>
            </a:xfrm>
            <a:custGeom>
              <a:avLst/>
              <a:gdLst/>
              <a:ahLst/>
              <a:cxnLst/>
              <a:rect l="l" t="t" r="r" b="b"/>
              <a:pathLst>
                <a:path w="995" h="1555" extrusionOk="0">
                  <a:moveTo>
                    <a:pt x="718" y="1"/>
                  </a:moveTo>
                  <a:cubicBezTo>
                    <a:pt x="685" y="1"/>
                    <a:pt x="650" y="9"/>
                    <a:pt x="612" y="25"/>
                  </a:cubicBezTo>
                  <a:cubicBezTo>
                    <a:pt x="394" y="126"/>
                    <a:pt x="153" y="512"/>
                    <a:pt x="74" y="900"/>
                  </a:cubicBezTo>
                  <a:cubicBezTo>
                    <a:pt x="1" y="1276"/>
                    <a:pt x="93" y="1554"/>
                    <a:pt x="284" y="1554"/>
                  </a:cubicBezTo>
                  <a:cubicBezTo>
                    <a:pt x="298" y="1554"/>
                    <a:pt x="312" y="1553"/>
                    <a:pt x="327" y="1550"/>
                  </a:cubicBezTo>
                  <a:cubicBezTo>
                    <a:pt x="578" y="1493"/>
                    <a:pt x="853" y="1073"/>
                    <a:pt x="933" y="613"/>
                  </a:cubicBezTo>
                  <a:cubicBezTo>
                    <a:pt x="994" y="242"/>
                    <a:pt x="899" y="1"/>
                    <a:pt x="7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5"/>
            <p:cNvSpPr/>
            <p:nvPr/>
          </p:nvSpPr>
          <p:spPr>
            <a:xfrm>
              <a:off x="273075" y="2976050"/>
              <a:ext cx="25825" cy="30075"/>
            </a:xfrm>
            <a:custGeom>
              <a:avLst/>
              <a:gdLst/>
              <a:ahLst/>
              <a:cxnLst/>
              <a:rect l="l" t="t" r="r" b="b"/>
              <a:pathLst>
                <a:path w="1033" h="1203" extrusionOk="0">
                  <a:moveTo>
                    <a:pt x="906" y="1"/>
                  </a:moveTo>
                  <a:cubicBezTo>
                    <a:pt x="862" y="1"/>
                    <a:pt x="803" y="22"/>
                    <a:pt x="733" y="67"/>
                  </a:cubicBezTo>
                  <a:cubicBezTo>
                    <a:pt x="515" y="202"/>
                    <a:pt x="240" y="533"/>
                    <a:pt x="106" y="820"/>
                  </a:cubicBezTo>
                  <a:cubicBezTo>
                    <a:pt x="0" y="1053"/>
                    <a:pt x="11" y="1203"/>
                    <a:pt x="127" y="1203"/>
                  </a:cubicBezTo>
                  <a:cubicBezTo>
                    <a:pt x="158" y="1203"/>
                    <a:pt x="198" y="1191"/>
                    <a:pt x="246" y="1167"/>
                  </a:cubicBezTo>
                  <a:cubicBezTo>
                    <a:pt x="492" y="1043"/>
                    <a:pt x="812" y="662"/>
                    <a:pt x="947" y="331"/>
                  </a:cubicBezTo>
                  <a:cubicBezTo>
                    <a:pt x="1033" y="119"/>
                    <a:pt x="1009" y="1"/>
                    <a:pt x="9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5"/>
            <p:cNvSpPr/>
            <p:nvPr/>
          </p:nvSpPr>
          <p:spPr>
            <a:xfrm>
              <a:off x="291350" y="2950425"/>
              <a:ext cx="25125" cy="20950"/>
            </a:xfrm>
            <a:custGeom>
              <a:avLst/>
              <a:gdLst/>
              <a:ahLst/>
              <a:cxnLst/>
              <a:rect l="l" t="t" r="r" b="b"/>
              <a:pathLst>
                <a:path w="1005" h="838" extrusionOk="0">
                  <a:moveTo>
                    <a:pt x="971" y="1"/>
                  </a:moveTo>
                  <a:cubicBezTo>
                    <a:pt x="939" y="1"/>
                    <a:pt x="864" y="40"/>
                    <a:pt x="754" y="116"/>
                  </a:cubicBezTo>
                  <a:cubicBezTo>
                    <a:pt x="547" y="263"/>
                    <a:pt x="271" y="504"/>
                    <a:pt x="120" y="672"/>
                  </a:cubicBezTo>
                  <a:cubicBezTo>
                    <a:pt x="27" y="779"/>
                    <a:pt x="1" y="838"/>
                    <a:pt x="40" y="838"/>
                  </a:cubicBezTo>
                  <a:cubicBezTo>
                    <a:pt x="66" y="838"/>
                    <a:pt x="124" y="810"/>
                    <a:pt x="211" y="750"/>
                  </a:cubicBezTo>
                  <a:cubicBezTo>
                    <a:pt x="446" y="600"/>
                    <a:pt x="771" y="307"/>
                    <a:pt x="923" y="128"/>
                  </a:cubicBezTo>
                  <a:cubicBezTo>
                    <a:pt x="991" y="43"/>
                    <a:pt x="1004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5"/>
            <p:cNvSpPr/>
            <p:nvPr/>
          </p:nvSpPr>
          <p:spPr>
            <a:xfrm>
              <a:off x="330175" y="3231950"/>
              <a:ext cx="34175" cy="16725"/>
            </a:xfrm>
            <a:custGeom>
              <a:avLst/>
              <a:gdLst/>
              <a:ahLst/>
              <a:cxnLst/>
              <a:rect l="l" t="t" r="r" b="b"/>
              <a:pathLst>
                <a:path w="1367" h="669" extrusionOk="0">
                  <a:moveTo>
                    <a:pt x="172" y="1"/>
                  </a:moveTo>
                  <a:cubicBezTo>
                    <a:pt x="39" y="1"/>
                    <a:pt x="1" y="59"/>
                    <a:pt x="87" y="163"/>
                  </a:cubicBezTo>
                  <a:cubicBezTo>
                    <a:pt x="206" y="304"/>
                    <a:pt x="548" y="499"/>
                    <a:pt x="867" y="600"/>
                  </a:cubicBezTo>
                  <a:cubicBezTo>
                    <a:pt x="1004" y="646"/>
                    <a:pt x="1120" y="668"/>
                    <a:pt x="1203" y="668"/>
                  </a:cubicBezTo>
                  <a:cubicBezTo>
                    <a:pt x="1316" y="668"/>
                    <a:pt x="1367" y="626"/>
                    <a:pt x="1322" y="545"/>
                  </a:cubicBezTo>
                  <a:cubicBezTo>
                    <a:pt x="1231" y="388"/>
                    <a:pt x="850" y="170"/>
                    <a:pt x="475" y="57"/>
                  </a:cubicBezTo>
                  <a:cubicBezTo>
                    <a:pt x="349" y="19"/>
                    <a:pt x="246" y="1"/>
                    <a:pt x="1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35"/>
            <p:cNvSpPr/>
            <p:nvPr/>
          </p:nvSpPr>
          <p:spPr>
            <a:xfrm>
              <a:off x="313700" y="3196425"/>
              <a:ext cx="40375" cy="29750"/>
            </a:xfrm>
            <a:custGeom>
              <a:avLst/>
              <a:gdLst/>
              <a:ahLst/>
              <a:cxnLst/>
              <a:rect l="l" t="t" r="r" b="b"/>
              <a:pathLst>
                <a:path w="1615" h="1190" extrusionOk="0">
                  <a:moveTo>
                    <a:pt x="406" y="0"/>
                  </a:moveTo>
                  <a:cubicBezTo>
                    <a:pt x="131" y="0"/>
                    <a:pt x="0" y="177"/>
                    <a:pt x="107" y="440"/>
                  </a:cubicBezTo>
                  <a:cubicBezTo>
                    <a:pt x="225" y="732"/>
                    <a:pt x="612" y="1045"/>
                    <a:pt x="982" y="1153"/>
                  </a:cubicBezTo>
                  <a:cubicBezTo>
                    <a:pt x="1068" y="1178"/>
                    <a:pt x="1149" y="1190"/>
                    <a:pt x="1220" y="1190"/>
                  </a:cubicBezTo>
                  <a:cubicBezTo>
                    <a:pt x="1470" y="1190"/>
                    <a:pt x="1615" y="1047"/>
                    <a:pt x="1554" y="817"/>
                  </a:cubicBezTo>
                  <a:cubicBezTo>
                    <a:pt x="1464" y="485"/>
                    <a:pt x="1033" y="121"/>
                    <a:pt x="601" y="25"/>
                  </a:cubicBezTo>
                  <a:cubicBezTo>
                    <a:pt x="530" y="8"/>
                    <a:pt x="465" y="0"/>
                    <a:pt x="4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35"/>
            <p:cNvSpPr/>
            <p:nvPr/>
          </p:nvSpPr>
          <p:spPr>
            <a:xfrm>
              <a:off x="301225" y="3139300"/>
              <a:ext cx="43350" cy="43850"/>
            </a:xfrm>
            <a:custGeom>
              <a:avLst/>
              <a:gdLst/>
              <a:ahLst/>
              <a:cxnLst/>
              <a:rect l="l" t="t" r="r" b="b"/>
              <a:pathLst>
                <a:path w="1734" h="1754" extrusionOk="0">
                  <a:moveTo>
                    <a:pt x="635" y="1"/>
                  </a:moveTo>
                  <a:cubicBezTo>
                    <a:pt x="245" y="1"/>
                    <a:pt x="0" y="339"/>
                    <a:pt x="78" y="780"/>
                  </a:cubicBezTo>
                  <a:cubicBezTo>
                    <a:pt x="158" y="1228"/>
                    <a:pt x="556" y="1648"/>
                    <a:pt x="971" y="1738"/>
                  </a:cubicBezTo>
                  <a:cubicBezTo>
                    <a:pt x="1022" y="1748"/>
                    <a:pt x="1071" y="1753"/>
                    <a:pt x="1119" y="1753"/>
                  </a:cubicBezTo>
                  <a:cubicBezTo>
                    <a:pt x="1484" y="1753"/>
                    <a:pt x="1733" y="1458"/>
                    <a:pt x="1688" y="1031"/>
                  </a:cubicBezTo>
                  <a:cubicBezTo>
                    <a:pt x="1626" y="521"/>
                    <a:pt x="1189" y="55"/>
                    <a:pt x="718" y="6"/>
                  </a:cubicBezTo>
                  <a:cubicBezTo>
                    <a:pt x="689" y="2"/>
                    <a:pt x="662" y="1"/>
                    <a:pt x="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35"/>
            <p:cNvSpPr/>
            <p:nvPr/>
          </p:nvSpPr>
          <p:spPr>
            <a:xfrm>
              <a:off x="297275" y="3069275"/>
              <a:ext cx="42250" cy="50875"/>
            </a:xfrm>
            <a:custGeom>
              <a:avLst/>
              <a:gdLst/>
              <a:ahLst/>
              <a:cxnLst/>
              <a:rect l="l" t="t" r="r" b="b"/>
              <a:pathLst>
                <a:path w="1690" h="2035" extrusionOk="0">
                  <a:moveTo>
                    <a:pt x="830" y="0"/>
                  </a:moveTo>
                  <a:cubicBezTo>
                    <a:pt x="819" y="0"/>
                    <a:pt x="808" y="1"/>
                    <a:pt x="797" y="1"/>
                  </a:cubicBezTo>
                  <a:cubicBezTo>
                    <a:pt x="355" y="24"/>
                    <a:pt x="1" y="472"/>
                    <a:pt x="7" y="1011"/>
                  </a:cubicBezTo>
                  <a:cubicBezTo>
                    <a:pt x="13" y="1544"/>
                    <a:pt x="377" y="2004"/>
                    <a:pt x="815" y="2032"/>
                  </a:cubicBezTo>
                  <a:cubicBezTo>
                    <a:pt x="832" y="2034"/>
                    <a:pt x="849" y="2034"/>
                    <a:pt x="866" y="2034"/>
                  </a:cubicBezTo>
                  <a:cubicBezTo>
                    <a:pt x="1324" y="2034"/>
                    <a:pt x="1690" y="1596"/>
                    <a:pt x="1683" y="1034"/>
                  </a:cubicBezTo>
                  <a:cubicBezTo>
                    <a:pt x="1678" y="457"/>
                    <a:pt x="1297" y="0"/>
                    <a:pt x="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35"/>
            <p:cNvSpPr/>
            <p:nvPr/>
          </p:nvSpPr>
          <p:spPr>
            <a:xfrm>
              <a:off x="300050" y="3004200"/>
              <a:ext cx="43400" cy="45575"/>
            </a:xfrm>
            <a:custGeom>
              <a:avLst/>
              <a:gdLst/>
              <a:ahLst/>
              <a:cxnLst/>
              <a:rect l="l" t="t" r="r" b="b"/>
              <a:pathLst>
                <a:path w="1736" h="1823" extrusionOk="0">
                  <a:moveTo>
                    <a:pt x="1090" y="0"/>
                  </a:moveTo>
                  <a:cubicBezTo>
                    <a:pt x="1046" y="0"/>
                    <a:pt x="1002" y="4"/>
                    <a:pt x="956" y="13"/>
                  </a:cubicBezTo>
                  <a:cubicBezTo>
                    <a:pt x="536" y="92"/>
                    <a:pt x="137" y="530"/>
                    <a:pt x="70" y="994"/>
                  </a:cubicBezTo>
                  <a:cubicBezTo>
                    <a:pt x="1" y="1459"/>
                    <a:pt x="261" y="1822"/>
                    <a:pt x="668" y="1822"/>
                  </a:cubicBezTo>
                  <a:cubicBezTo>
                    <a:pt x="689" y="1822"/>
                    <a:pt x="710" y="1821"/>
                    <a:pt x="731" y="1819"/>
                  </a:cubicBezTo>
                  <a:cubicBezTo>
                    <a:pt x="1209" y="1780"/>
                    <a:pt x="1646" y="1304"/>
                    <a:pt x="1696" y="771"/>
                  </a:cubicBezTo>
                  <a:cubicBezTo>
                    <a:pt x="1736" y="318"/>
                    <a:pt x="1469" y="0"/>
                    <a:pt x="10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35"/>
            <p:cNvSpPr/>
            <p:nvPr/>
          </p:nvSpPr>
          <p:spPr>
            <a:xfrm>
              <a:off x="311500" y="2957950"/>
              <a:ext cx="41100" cy="31950"/>
            </a:xfrm>
            <a:custGeom>
              <a:avLst/>
              <a:gdLst/>
              <a:ahLst/>
              <a:cxnLst/>
              <a:rect l="l" t="t" r="r" b="b"/>
              <a:pathLst>
                <a:path w="1644" h="1278" extrusionOk="0">
                  <a:moveTo>
                    <a:pt x="1214" y="1"/>
                  </a:moveTo>
                  <a:cubicBezTo>
                    <a:pt x="1145" y="1"/>
                    <a:pt x="1068" y="12"/>
                    <a:pt x="986" y="35"/>
                  </a:cubicBezTo>
                  <a:cubicBezTo>
                    <a:pt x="609" y="141"/>
                    <a:pt x="218" y="472"/>
                    <a:pt x="105" y="786"/>
                  </a:cubicBezTo>
                  <a:cubicBezTo>
                    <a:pt x="1" y="1076"/>
                    <a:pt x="150" y="1277"/>
                    <a:pt x="447" y="1277"/>
                  </a:cubicBezTo>
                  <a:cubicBezTo>
                    <a:pt x="501" y="1277"/>
                    <a:pt x="559" y="1271"/>
                    <a:pt x="622" y="1257"/>
                  </a:cubicBezTo>
                  <a:cubicBezTo>
                    <a:pt x="1059" y="1161"/>
                    <a:pt x="1497" y="781"/>
                    <a:pt x="1580" y="421"/>
                  </a:cubicBezTo>
                  <a:cubicBezTo>
                    <a:pt x="1643" y="163"/>
                    <a:pt x="1482" y="1"/>
                    <a:pt x="1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5"/>
            <p:cNvSpPr/>
            <p:nvPr/>
          </p:nvSpPr>
          <p:spPr>
            <a:xfrm>
              <a:off x="327675" y="2932775"/>
              <a:ext cx="35225" cy="18325"/>
            </a:xfrm>
            <a:custGeom>
              <a:avLst/>
              <a:gdLst/>
              <a:ahLst/>
              <a:cxnLst/>
              <a:rect l="l" t="t" r="r" b="b"/>
              <a:pathLst>
                <a:path w="1409" h="733" extrusionOk="0">
                  <a:moveTo>
                    <a:pt x="1209" y="1"/>
                  </a:moveTo>
                  <a:cubicBezTo>
                    <a:pt x="1126" y="1"/>
                    <a:pt x="1016" y="20"/>
                    <a:pt x="889" y="60"/>
                  </a:cubicBezTo>
                  <a:cubicBezTo>
                    <a:pt x="563" y="167"/>
                    <a:pt x="215" y="374"/>
                    <a:pt x="92" y="537"/>
                  </a:cubicBezTo>
                  <a:cubicBezTo>
                    <a:pt x="1" y="662"/>
                    <a:pt x="51" y="733"/>
                    <a:pt x="206" y="733"/>
                  </a:cubicBezTo>
                  <a:cubicBezTo>
                    <a:pt x="280" y="733"/>
                    <a:pt x="378" y="717"/>
                    <a:pt x="495" y="682"/>
                  </a:cubicBezTo>
                  <a:cubicBezTo>
                    <a:pt x="878" y="571"/>
                    <a:pt x="1270" y="330"/>
                    <a:pt x="1360" y="149"/>
                  </a:cubicBezTo>
                  <a:cubicBezTo>
                    <a:pt x="1408" y="52"/>
                    <a:pt x="1345" y="1"/>
                    <a:pt x="1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5"/>
            <p:cNvSpPr/>
            <p:nvPr/>
          </p:nvSpPr>
          <p:spPr>
            <a:xfrm>
              <a:off x="383075" y="3243125"/>
              <a:ext cx="39050" cy="13175"/>
            </a:xfrm>
            <a:custGeom>
              <a:avLst/>
              <a:gdLst/>
              <a:ahLst/>
              <a:cxnLst/>
              <a:rect l="l" t="t" r="r" b="b"/>
              <a:pathLst>
                <a:path w="1562" h="527" extrusionOk="0">
                  <a:moveTo>
                    <a:pt x="656" y="1"/>
                  </a:moveTo>
                  <a:cubicBezTo>
                    <a:pt x="266" y="1"/>
                    <a:pt x="0" y="98"/>
                    <a:pt x="52" y="249"/>
                  </a:cubicBezTo>
                  <a:cubicBezTo>
                    <a:pt x="97" y="378"/>
                    <a:pt x="445" y="507"/>
                    <a:pt x="826" y="524"/>
                  </a:cubicBezTo>
                  <a:cubicBezTo>
                    <a:pt x="864" y="526"/>
                    <a:pt x="900" y="527"/>
                    <a:pt x="936" y="527"/>
                  </a:cubicBezTo>
                  <a:cubicBezTo>
                    <a:pt x="1272" y="527"/>
                    <a:pt x="1534" y="434"/>
                    <a:pt x="1544" y="322"/>
                  </a:cubicBezTo>
                  <a:cubicBezTo>
                    <a:pt x="1561" y="160"/>
                    <a:pt x="1202" y="26"/>
                    <a:pt x="754" y="3"/>
                  </a:cubicBezTo>
                  <a:cubicBezTo>
                    <a:pt x="720" y="1"/>
                    <a:pt x="688" y="1"/>
                    <a:pt x="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5"/>
            <p:cNvSpPr/>
            <p:nvPr/>
          </p:nvSpPr>
          <p:spPr>
            <a:xfrm>
              <a:off x="376575" y="3205850"/>
              <a:ext cx="46925" cy="29250"/>
            </a:xfrm>
            <a:custGeom>
              <a:avLst/>
              <a:gdLst/>
              <a:ahLst/>
              <a:cxnLst/>
              <a:rect l="l" t="t" r="r" b="b"/>
              <a:pathLst>
                <a:path w="1877" h="1170" extrusionOk="0">
                  <a:moveTo>
                    <a:pt x="849" y="1"/>
                  </a:moveTo>
                  <a:cubicBezTo>
                    <a:pt x="354" y="1"/>
                    <a:pt x="1" y="257"/>
                    <a:pt x="49" y="585"/>
                  </a:cubicBezTo>
                  <a:cubicBezTo>
                    <a:pt x="100" y="888"/>
                    <a:pt x="520" y="1146"/>
                    <a:pt x="985" y="1168"/>
                  </a:cubicBezTo>
                  <a:cubicBezTo>
                    <a:pt x="1007" y="1169"/>
                    <a:pt x="1029" y="1169"/>
                    <a:pt x="1051" y="1169"/>
                  </a:cubicBezTo>
                  <a:cubicBezTo>
                    <a:pt x="1497" y="1169"/>
                    <a:pt x="1856" y="947"/>
                    <a:pt x="1866" y="658"/>
                  </a:cubicBezTo>
                  <a:cubicBezTo>
                    <a:pt x="1877" y="316"/>
                    <a:pt x="1451" y="18"/>
                    <a:pt x="913" y="2"/>
                  </a:cubicBezTo>
                  <a:cubicBezTo>
                    <a:pt x="891" y="1"/>
                    <a:pt x="870" y="1"/>
                    <a:pt x="8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5"/>
            <p:cNvSpPr/>
            <p:nvPr/>
          </p:nvSpPr>
          <p:spPr>
            <a:xfrm>
              <a:off x="371325" y="3144025"/>
              <a:ext cx="53450" cy="46750"/>
            </a:xfrm>
            <a:custGeom>
              <a:avLst/>
              <a:gdLst/>
              <a:ahLst/>
              <a:cxnLst/>
              <a:rect l="l" t="t" r="r" b="b"/>
              <a:pathLst>
                <a:path w="2138" h="1870" extrusionOk="0">
                  <a:moveTo>
                    <a:pt x="1028" y="1"/>
                  </a:moveTo>
                  <a:cubicBezTo>
                    <a:pt x="444" y="1"/>
                    <a:pt x="1" y="422"/>
                    <a:pt x="40" y="943"/>
                  </a:cubicBezTo>
                  <a:cubicBezTo>
                    <a:pt x="74" y="1437"/>
                    <a:pt x="545" y="1852"/>
                    <a:pt x="1100" y="1869"/>
                  </a:cubicBezTo>
                  <a:cubicBezTo>
                    <a:pt x="1107" y="1870"/>
                    <a:pt x="1115" y="1870"/>
                    <a:pt x="1122" y="1870"/>
                  </a:cubicBezTo>
                  <a:cubicBezTo>
                    <a:pt x="1668" y="1870"/>
                    <a:pt x="2120" y="1486"/>
                    <a:pt x="2127" y="994"/>
                  </a:cubicBezTo>
                  <a:cubicBezTo>
                    <a:pt x="2138" y="456"/>
                    <a:pt x="1649" y="12"/>
                    <a:pt x="1050" y="1"/>
                  </a:cubicBezTo>
                  <a:cubicBezTo>
                    <a:pt x="1043" y="1"/>
                    <a:pt x="1035" y="1"/>
                    <a:pt x="10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5"/>
            <p:cNvSpPr/>
            <p:nvPr/>
          </p:nvSpPr>
          <p:spPr>
            <a:xfrm>
              <a:off x="369800" y="3067475"/>
              <a:ext cx="55250" cy="55550"/>
            </a:xfrm>
            <a:custGeom>
              <a:avLst/>
              <a:gdLst/>
              <a:ahLst/>
              <a:cxnLst/>
              <a:rect l="l" t="t" r="r" b="b"/>
              <a:pathLst>
                <a:path w="2210" h="2222" extrusionOk="0">
                  <a:moveTo>
                    <a:pt x="1103" y="0"/>
                  </a:moveTo>
                  <a:cubicBezTo>
                    <a:pt x="1100" y="0"/>
                    <a:pt x="1097" y="0"/>
                    <a:pt x="1094" y="0"/>
                  </a:cubicBezTo>
                  <a:cubicBezTo>
                    <a:pt x="488" y="0"/>
                    <a:pt x="0" y="500"/>
                    <a:pt x="0" y="1111"/>
                  </a:cubicBezTo>
                  <a:cubicBezTo>
                    <a:pt x="0" y="1717"/>
                    <a:pt x="493" y="2211"/>
                    <a:pt x="1099" y="2222"/>
                  </a:cubicBezTo>
                  <a:cubicBezTo>
                    <a:pt x="1102" y="2222"/>
                    <a:pt x="1105" y="2222"/>
                    <a:pt x="1109" y="2222"/>
                  </a:cubicBezTo>
                  <a:cubicBezTo>
                    <a:pt x="1715" y="2222"/>
                    <a:pt x="2210" y="1724"/>
                    <a:pt x="2210" y="1116"/>
                  </a:cubicBezTo>
                  <a:cubicBezTo>
                    <a:pt x="2210" y="498"/>
                    <a:pt x="1715" y="0"/>
                    <a:pt x="1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35"/>
            <p:cNvSpPr/>
            <p:nvPr/>
          </p:nvSpPr>
          <p:spPr>
            <a:xfrm>
              <a:off x="370925" y="2997050"/>
              <a:ext cx="53850" cy="48850"/>
            </a:xfrm>
            <a:custGeom>
              <a:avLst/>
              <a:gdLst/>
              <a:ahLst/>
              <a:cxnLst/>
              <a:rect l="l" t="t" r="r" b="b"/>
              <a:pathLst>
                <a:path w="2154" h="1954" extrusionOk="0">
                  <a:moveTo>
                    <a:pt x="1137" y="1"/>
                  </a:moveTo>
                  <a:cubicBezTo>
                    <a:pt x="1126" y="1"/>
                    <a:pt x="1116" y="1"/>
                    <a:pt x="1105" y="1"/>
                  </a:cubicBezTo>
                  <a:cubicBezTo>
                    <a:pt x="538" y="19"/>
                    <a:pt x="62" y="451"/>
                    <a:pt x="28" y="972"/>
                  </a:cubicBezTo>
                  <a:cubicBezTo>
                    <a:pt x="0" y="1509"/>
                    <a:pt x="448" y="1953"/>
                    <a:pt x="1036" y="1953"/>
                  </a:cubicBezTo>
                  <a:cubicBezTo>
                    <a:pt x="1044" y="1953"/>
                    <a:pt x="1051" y="1953"/>
                    <a:pt x="1059" y="1953"/>
                  </a:cubicBezTo>
                  <a:cubicBezTo>
                    <a:pt x="1665" y="1948"/>
                    <a:pt x="2154" y="1482"/>
                    <a:pt x="2148" y="927"/>
                  </a:cubicBezTo>
                  <a:cubicBezTo>
                    <a:pt x="2143" y="410"/>
                    <a:pt x="1689" y="1"/>
                    <a:pt x="1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35"/>
            <p:cNvSpPr/>
            <p:nvPr/>
          </p:nvSpPr>
          <p:spPr>
            <a:xfrm>
              <a:off x="375725" y="2948950"/>
              <a:ext cx="48075" cy="32050"/>
            </a:xfrm>
            <a:custGeom>
              <a:avLst/>
              <a:gdLst/>
              <a:ahLst/>
              <a:cxnLst/>
              <a:rect l="l" t="t" r="r" b="b"/>
              <a:pathLst>
                <a:path w="1923" h="1282" extrusionOk="0">
                  <a:moveTo>
                    <a:pt x="1046" y="1"/>
                  </a:moveTo>
                  <a:cubicBezTo>
                    <a:pt x="1032" y="1"/>
                    <a:pt x="1017" y="1"/>
                    <a:pt x="1002" y="2"/>
                  </a:cubicBezTo>
                  <a:cubicBezTo>
                    <a:pt x="520" y="25"/>
                    <a:pt x="93" y="305"/>
                    <a:pt x="49" y="636"/>
                  </a:cubicBezTo>
                  <a:cubicBezTo>
                    <a:pt x="0" y="995"/>
                    <a:pt x="369" y="1281"/>
                    <a:pt x="888" y="1281"/>
                  </a:cubicBezTo>
                  <a:cubicBezTo>
                    <a:pt x="904" y="1281"/>
                    <a:pt x="919" y="1281"/>
                    <a:pt x="935" y="1281"/>
                  </a:cubicBezTo>
                  <a:cubicBezTo>
                    <a:pt x="1485" y="1264"/>
                    <a:pt x="1923" y="939"/>
                    <a:pt x="1905" y="568"/>
                  </a:cubicBezTo>
                  <a:cubicBezTo>
                    <a:pt x="1900" y="247"/>
                    <a:pt x="1515" y="1"/>
                    <a:pt x="10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5"/>
            <p:cNvSpPr/>
            <p:nvPr/>
          </p:nvSpPr>
          <p:spPr>
            <a:xfrm>
              <a:off x="382050" y="2924800"/>
              <a:ext cx="40200" cy="15275"/>
            </a:xfrm>
            <a:custGeom>
              <a:avLst/>
              <a:gdLst/>
              <a:ahLst/>
              <a:cxnLst/>
              <a:rect l="l" t="t" r="r" b="b"/>
              <a:pathLst>
                <a:path w="1608" h="611" extrusionOk="0">
                  <a:moveTo>
                    <a:pt x="959" y="1"/>
                  </a:moveTo>
                  <a:cubicBezTo>
                    <a:pt x="926" y="1"/>
                    <a:pt x="891" y="2"/>
                    <a:pt x="857" y="4"/>
                  </a:cubicBezTo>
                  <a:cubicBezTo>
                    <a:pt x="464" y="20"/>
                    <a:pt x="104" y="165"/>
                    <a:pt x="54" y="317"/>
                  </a:cubicBezTo>
                  <a:cubicBezTo>
                    <a:pt x="1" y="486"/>
                    <a:pt x="288" y="611"/>
                    <a:pt x="706" y="611"/>
                  </a:cubicBezTo>
                  <a:cubicBezTo>
                    <a:pt x="731" y="611"/>
                    <a:pt x="757" y="611"/>
                    <a:pt x="783" y="610"/>
                  </a:cubicBezTo>
                  <a:cubicBezTo>
                    <a:pt x="1243" y="587"/>
                    <a:pt x="1608" y="429"/>
                    <a:pt x="1597" y="245"/>
                  </a:cubicBezTo>
                  <a:cubicBezTo>
                    <a:pt x="1586" y="106"/>
                    <a:pt x="1309" y="1"/>
                    <a:pt x="9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5"/>
            <p:cNvSpPr/>
            <p:nvPr/>
          </p:nvSpPr>
          <p:spPr>
            <a:xfrm>
              <a:off x="443175" y="3237900"/>
              <a:ext cx="37225" cy="15125"/>
            </a:xfrm>
            <a:custGeom>
              <a:avLst/>
              <a:gdLst/>
              <a:ahLst/>
              <a:cxnLst/>
              <a:rect l="l" t="t" r="r" b="b"/>
              <a:pathLst>
                <a:path w="1489" h="605" extrusionOk="0">
                  <a:moveTo>
                    <a:pt x="1178" y="0"/>
                  </a:moveTo>
                  <a:cubicBezTo>
                    <a:pt x="1096" y="0"/>
                    <a:pt x="997" y="11"/>
                    <a:pt x="885" y="33"/>
                  </a:cubicBezTo>
                  <a:cubicBezTo>
                    <a:pt x="470" y="111"/>
                    <a:pt x="88" y="307"/>
                    <a:pt x="32" y="463"/>
                  </a:cubicBezTo>
                  <a:cubicBezTo>
                    <a:pt x="1" y="552"/>
                    <a:pt x="114" y="604"/>
                    <a:pt x="306" y="604"/>
                  </a:cubicBezTo>
                  <a:cubicBezTo>
                    <a:pt x="393" y="604"/>
                    <a:pt x="496" y="594"/>
                    <a:pt x="610" y="571"/>
                  </a:cubicBezTo>
                  <a:cubicBezTo>
                    <a:pt x="957" y="492"/>
                    <a:pt x="1311" y="323"/>
                    <a:pt x="1412" y="183"/>
                  </a:cubicBezTo>
                  <a:cubicBezTo>
                    <a:pt x="1489" y="70"/>
                    <a:pt x="1390" y="0"/>
                    <a:pt x="11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5"/>
            <p:cNvSpPr/>
            <p:nvPr/>
          </p:nvSpPr>
          <p:spPr>
            <a:xfrm>
              <a:off x="449325" y="3201525"/>
              <a:ext cx="44400" cy="29650"/>
            </a:xfrm>
            <a:custGeom>
              <a:avLst/>
              <a:gdLst/>
              <a:ahLst/>
              <a:cxnLst/>
              <a:rect l="l" t="t" r="r" b="b"/>
              <a:pathLst>
                <a:path w="1776" h="1186" extrusionOk="0">
                  <a:moveTo>
                    <a:pt x="1191" y="0"/>
                  </a:moveTo>
                  <a:cubicBezTo>
                    <a:pt x="1139" y="0"/>
                    <a:pt x="1084" y="4"/>
                    <a:pt x="1026" y="12"/>
                  </a:cubicBezTo>
                  <a:cubicBezTo>
                    <a:pt x="538" y="85"/>
                    <a:pt x="89" y="421"/>
                    <a:pt x="38" y="763"/>
                  </a:cubicBezTo>
                  <a:cubicBezTo>
                    <a:pt x="1" y="1018"/>
                    <a:pt x="226" y="1186"/>
                    <a:pt x="555" y="1186"/>
                  </a:cubicBezTo>
                  <a:cubicBezTo>
                    <a:pt x="616" y="1186"/>
                    <a:pt x="682" y="1180"/>
                    <a:pt x="750" y="1167"/>
                  </a:cubicBezTo>
                  <a:cubicBezTo>
                    <a:pt x="1177" y="1089"/>
                    <a:pt x="1586" y="786"/>
                    <a:pt x="1682" y="489"/>
                  </a:cubicBezTo>
                  <a:cubicBezTo>
                    <a:pt x="1775" y="203"/>
                    <a:pt x="1563" y="0"/>
                    <a:pt x="1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5"/>
            <p:cNvSpPr/>
            <p:nvPr/>
          </p:nvSpPr>
          <p:spPr>
            <a:xfrm>
              <a:off x="454850" y="3141875"/>
              <a:ext cx="49075" cy="45400"/>
            </a:xfrm>
            <a:custGeom>
              <a:avLst/>
              <a:gdLst/>
              <a:ahLst/>
              <a:cxnLst/>
              <a:rect l="l" t="t" r="r" b="b"/>
              <a:pathLst>
                <a:path w="1963" h="1816" extrusionOk="0">
                  <a:moveTo>
                    <a:pt x="1164" y="1"/>
                  </a:moveTo>
                  <a:cubicBezTo>
                    <a:pt x="1140" y="1"/>
                    <a:pt x="1115" y="2"/>
                    <a:pt x="1091" y="3"/>
                  </a:cubicBezTo>
                  <a:cubicBezTo>
                    <a:pt x="547" y="37"/>
                    <a:pt x="65" y="508"/>
                    <a:pt x="31" y="1035"/>
                  </a:cubicBezTo>
                  <a:cubicBezTo>
                    <a:pt x="0" y="1490"/>
                    <a:pt x="335" y="1816"/>
                    <a:pt x="788" y="1816"/>
                  </a:cubicBezTo>
                  <a:cubicBezTo>
                    <a:pt x="826" y="1816"/>
                    <a:pt x="866" y="1814"/>
                    <a:pt x="906" y="1809"/>
                  </a:cubicBezTo>
                  <a:cubicBezTo>
                    <a:pt x="1388" y="1747"/>
                    <a:pt x="1831" y="1316"/>
                    <a:pt x="1898" y="845"/>
                  </a:cubicBezTo>
                  <a:cubicBezTo>
                    <a:pt x="1962" y="375"/>
                    <a:pt x="1640" y="1"/>
                    <a:pt x="1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35"/>
            <p:cNvSpPr/>
            <p:nvPr/>
          </p:nvSpPr>
          <p:spPr>
            <a:xfrm>
              <a:off x="457975" y="3068300"/>
              <a:ext cx="49250" cy="53350"/>
            </a:xfrm>
            <a:custGeom>
              <a:avLst/>
              <a:gdLst/>
              <a:ahLst/>
              <a:cxnLst/>
              <a:rect l="l" t="t" r="r" b="b"/>
              <a:pathLst>
                <a:path w="1970" h="2134" extrusionOk="0">
                  <a:moveTo>
                    <a:pt x="995" y="1"/>
                  </a:moveTo>
                  <a:cubicBezTo>
                    <a:pt x="451" y="1"/>
                    <a:pt x="7" y="477"/>
                    <a:pt x="0" y="1078"/>
                  </a:cubicBezTo>
                  <a:cubicBezTo>
                    <a:pt x="0" y="1667"/>
                    <a:pt x="430" y="2133"/>
                    <a:pt x="958" y="2133"/>
                  </a:cubicBezTo>
                  <a:cubicBezTo>
                    <a:pt x="974" y="2133"/>
                    <a:pt x="989" y="2133"/>
                    <a:pt x="1005" y="2132"/>
                  </a:cubicBezTo>
                  <a:cubicBezTo>
                    <a:pt x="1532" y="2111"/>
                    <a:pt x="1959" y="1634"/>
                    <a:pt x="1964" y="1062"/>
                  </a:cubicBezTo>
                  <a:cubicBezTo>
                    <a:pt x="1970" y="495"/>
                    <a:pt x="1548" y="12"/>
                    <a:pt x="1022" y="1"/>
                  </a:cubicBezTo>
                  <a:cubicBezTo>
                    <a:pt x="1013" y="1"/>
                    <a:pt x="1004" y="1"/>
                    <a:pt x="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35"/>
            <p:cNvSpPr/>
            <p:nvPr/>
          </p:nvSpPr>
          <p:spPr>
            <a:xfrm>
              <a:off x="455500" y="3000275"/>
              <a:ext cx="49425" cy="47325"/>
            </a:xfrm>
            <a:custGeom>
              <a:avLst/>
              <a:gdLst/>
              <a:ahLst/>
              <a:cxnLst/>
              <a:rect l="l" t="t" r="r" b="b"/>
              <a:pathLst>
                <a:path w="1977" h="1893" extrusionOk="0">
                  <a:moveTo>
                    <a:pt x="814" y="0"/>
                  </a:moveTo>
                  <a:cubicBezTo>
                    <a:pt x="346" y="0"/>
                    <a:pt x="0" y="354"/>
                    <a:pt x="27" y="837"/>
                  </a:cubicBezTo>
                  <a:cubicBezTo>
                    <a:pt x="60" y="1387"/>
                    <a:pt x="537" y="1865"/>
                    <a:pt x="1087" y="1892"/>
                  </a:cubicBezTo>
                  <a:cubicBezTo>
                    <a:pt x="1105" y="1892"/>
                    <a:pt x="1122" y="1893"/>
                    <a:pt x="1139" y="1893"/>
                  </a:cubicBezTo>
                  <a:cubicBezTo>
                    <a:pt x="1633" y="1893"/>
                    <a:pt x="1977" y="1504"/>
                    <a:pt x="1917" y="1000"/>
                  </a:cubicBezTo>
                  <a:cubicBezTo>
                    <a:pt x="1862" y="506"/>
                    <a:pt x="1419" y="63"/>
                    <a:pt x="925" y="7"/>
                  </a:cubicBezTo>
                  <a:cubicBezTo>
                    <a:pt x="887" y="3"/>
                    <a:pt x="850" y="0"/>
                    <a:pt x="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5"/>
            <p:cNvSpPr/>
            <p:nvPr/>
          </p:nvSpPr>
          <p:spPr>
            <a:xfrm>
              <a:off x="450175" y="2953000"/>
              <a:ext cx="45275" cy="32050"/>
            </a:xfrm>
            <a:custGeom>
              <a:avLst/>
              <a:gdLst/>
              <a:ahLst/>
              <a:cxnLst/>
              <a:rect l="l" t="t" r="r" b="b"/>
              <a:pathLst>
                <a:path w="1811" h="1282" extrusionOk="0">
                  <a:moveTo>
                    <a:pt x="579" y="1"/>
                  </a:moveTo>
                  <a:cubicBezTo>
                    <a:pt x="235" y="1"/>
                    <a:pt x="0" y="188"/>
                    <a:pt x="38" y="468"/>
                  </a:cubicBezTo>
                  <a:cubicBezTo>
                    <a:pt x="89" y="839"/>
                    <a:pt x="543" y="1198"/>
                    <a:pt x="1042" y="1271"/>
                  </a:cubicBezTo>
                  <a:cubicBezTo>
                    <a:pt x="1095" y="1278"/>
                    <a:pt x="1147" y="1282"/>
                    <a:pt x="1195" y="1282"/>
                  </a:cubicBezTo>
                  <a:cubicBezTo>
                    <a:pt x="1585" y="1282"/>
                    <a:pt x="1810" y="1051"/>
                    <a:pt x="1720" y="738"/>
                  </a:cubicBezTo>
                  <a:cubicBezTo>
                    <a:pt x="1625" y="412"/>
                    <a:pt x="1210" y="93"/>
                    <a:pt x="778" y="20"/>
                  </a:cubicBezTo>
                  <a:cubicBezTo>
                    <a:pt x="709" y="7"/>
                    <a:pt x="642" y="1"/>
                    <a:pt x="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5"/>
            <p:cNvSpPr/>
            <p:nvPr/>
          </p:nvSpPr>
          <p:spPr>
            <a:xfrm>
              <a:off x="444050" y="2928250"/>
              <a:ext cx="38375" cy="16850"/>
            </a:xfrm>
            <a:custGeom>
              <a:avLst/>
              <a:gdLst/>
              <a:ahLst/>
              <a:cxnLst/>
              <a:rect l="l" t="t" r="r" b="b"/>
              <a:pathLst>
                <a:path w="1535" h="674" extrusionOk="0">
                  <a:moveTo>
                    <a:pt x="335" y="1"/>
                  </a:moveTo>
                  <a:cubicBezTo>
                    <a:pt x="126" y="1"/>
                    <a:pt x="0" y="66"/>
                    <a:pt x="36" y="174"/>
                  </a:cubicBezTo>
                  <a:cubicBezTo>
                    <a:pt x="86" y="359"/>
                    <a:pt x="485" y="566"/>
                    <a:pt x="911" y="645"/>
                  </a:cubicBezTo>
                  <a:cubicBezTo>
                    <a:pt x="1012" y="664"/>
                    <a:pt x="1103" y="674"/>
                    <a:pt x="1180" y="674"/>
                  </a:cubicBezTo>
                  <a:cubicBezTo>
                    <a:pt x="1418" y="674"/>
                    <a:pt x="1534" y="589"/>
                    <a:pt x="1450" y="454"/>
                  </a:cubicBezTo>
                  <a:cubicBezTo>
                    <a:pt x="1354" y="297"/>
                    <a:pt x="990" y="107"/>
                    <a:pt x="625" y="34"/>
                  </a:cubicBezTo>
                  <a:cubicBezTo>
                    <a:pt x="518" y="11"/>
                    <a:pt x="420" y="1"/>
                    <a:pt x="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5"/>
            <p:cNvSpPr/>
            <p:nvPr/>
          </p:nvSpPr>
          <p:spPr>
            <a:xfrm>
              <a:off x="494875" y="3220125"/>
              <a:ext cx="28350" cy="18900"/>
            </a:xfrm>
            <a:custGeom>
              <a:avLst/>
              <a:gdLst/>
              <a:ahLst/>
              <a:cxnLst/>
              <a:rect l="l" t="t" r="r" b="b"/>
              <a:pathLst>
                <a:path w="1134" h="756" extrusionOk="0">
                  <a:moveTo>
                    <a:pt x="1072" y="1"/>
                  </a:moveTo>
                  <a:cubicBezTo>
                    <a:pt x="1029" y="1"/>
                    <a:pt x="948" y="28"/>
                    <a:pt x="836" y="87"/>
                  </a:cubicBezTo>
                  <a:cubicBezTo>
                    <a:pt x="544" y="232"/>
                    <a:pt x="191" y="485"/>
                    <a:pt x="62" y="648"/>
                  </a:cubicBezTo>
                  <a:cubicBezTo>
                    <a:pt x="0" y="720"/>
                    <a:pt x="1" y="755"/>
                    <a:pt x="50" y="755"/>
                  </a:cubicBezTo>
                  <a:cubicBezTo>
                    <a:pt x="99" y="755"/>
                    <a:pt x="198" y="719"/>
                    <a:pt x="331" y="648"/>
                  </a:cubicBezTo>
                  <a:cubicBezTo>
                    <a:pt x="584" y="519"/>
                    <a:pt x="892" y="299"/>
                    <a:pt x="1032" y="149"/>
                  </a:cubicBezTo>
                  <a:cubicBezTo>
                    <a:pt x="1124" y="54"/>
                    <a:pt x="1134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5"/>
            <p:cNvSpPr/>
            <p:nvPr/>
          </p:nvSpPr>
          <p:spPr>
            <a:xfrm>
              <a:off x="510125" y="3186400"/>
              <a:ext cx="31800" cy="29450"/>
            </a:xfrm>
            <a:custGeom>
              <a:avLst/>
              <a:gdLst/>
              <a:ahLst/>
              <a:cxnLst/>
              <a:rect l="l" t="t" r="r" b="b"/>
              <a:pathLst>
                <a:path w="1272" h="1178" extrusionOk="0">
                  <a:moveTo>
                    <a:pt x="1067" y="1"/>
                  </a:moveTo>
                  <a:cubicBezTo>
                    <a:pt x="1020" y="1"/>
                    <a:pt x="964" y="13"/>
                    <a:pt x="899" y="40"/>
                  </a:cubicBezTo>
                  <a:cubicBezTo>
                    <a:pt x="580" y="162"/>
                    <a:pt x="210" y="538"/>
                    <a:pt x="80" y="858"/>
                  </a:cubicBezTo>
                  <a:cubicBezTo>
                    <a:pt x="1" y="1064"/>
                    <a:pt x="55" y="1178"/>
                    <a:pt x="199" y="1178"/>
                  </a:cubicBezTo>
                  <a:cubicBezTo>
                    <a:pt x="259" y="1178"/>
                    <a:pt x="335" y="1158"/>
                    <a:pt x="422" y="1117"/>
                  </a:cubicBezTo>
                  <a:cubicBezTo>
                    <a:pt x="702" y="982"/>
                    <a:pt x="1028" y="656"/>
                    <a:pt x="1163" y="382"/>
                  </a:cubicBezTo>
                  <a:cubicBezTo>
                    <a:pt x="1271" y="151"/>
                    <a:pt x="1228" y="1"/>
                    <a:pt x="10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5"/>
            <p:cNvSpPr/>
            <p:nvPr/>
          </p:nvSpPr>
          <p:spPr>
            <a:xfrm>
              <a:off x="523625" y="3134325"/>
              <a:ext cx="32475" cy="40400"/>
            </a:xfrm>
            <a:custGeom>
              <a:avLst/>
              <a:gdLst/>
              <a:ahLst/>
              <a:cxnLst/>
              <a:rect l="l" t="t" r="r" b="b"/>
              <a:pathLst>
                <a:path w="1299" h="1616" extrusionOk="0">
                  <a:moveTo>
                    <a:pt x="911" y="0"/>
                  </a:moveTo>
                  <a:cubicBezTo>
                    <a:pt x="887" y="0"/>
                    <a:pt x="861" y="3"/>
                    <a:pt x="835" y="8"/>
                  </a:cubicBezTo>
                  <a:cubicBezTo>
                    <a:pt x="493" y="70"/>
                    <a:pt x="146" y="513"/>
                    <a:pt x="67" y="989"/>
                  </a:cubicBezTo>
                  <a:cubicBezTo>
                    <a:pt x="1" y="1368"/>
                    <a:pt x="139" y="1615"/>
                    <a:pt x="380" y="1615"/>
                  </a:cubicBezTo>
                  <a:cubicBezTo>
                    <a:pt x="424" y="1615"/>
                    <a:pt x="471" y="1607"/>
                    <a:pt x="522" y="1590"/>
                  </a:cubicBezTo>
                  <a:cubicBezTo>
                    <a:pt x="819" y="1483"/>
                    <a:pt x="1127" y="1079"/>
                    <a:pt x="1211" y="676"/>
                  </a:cubicBezTo>
                  <a:cubicBezTo>
                    <a:pt x="1298" y="291"/>
                    <a:pt x="1165" y="0"/>
                    <a:pt x="9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5"/>
            <p:cNvSpPr/>
            <p:nvPr/>
          </p:nvSpPr>
          <p:spPr>
            <a:xfrm>
              <a:off x="530775" y="3071375"/>
              <a:ext cx="29725" cy="45825"/>
            </a:xfrm>
            <a:custGeom>
              <a:avLst/>
              <a:gdLst/>
              <a:ahLst/>
              <a:cxnLst/>
              <a:rect l="l" t="t" r="r" b="b"/>
              <a:pathLst>
                <a:path w="1189" h="1833" extrusionOk="0">
                  <a:moveTo>
                    <a:pt x="611" y="1"/>
                  </a:moveTo>
                  <a:cubicBezTo>
                    <a:pt x="279" y="1"/>
                    <a:pt x="11" y="406"/>
                    <a:pt x="6" y="927"/>
                  </a:cubicBezTo>
                  <a:cubicBezTo>
                    <a:pt x="0" y="1441"/>
                    <a:pt x="251" y="1833"/>
                    <a:pt x="571" y="1833"/>
                  </a:cubicBezTo>
                  <a:cubicBezTo>
                    <a:pt x="586" y="1833"/>
                    <a:pt x="601" y="1832"/>
                    <a:pt x="617" y="1830"/>
                  </a:cubicBezTo>
                  <a:cubicBezTo>
                    <a:pt x="925" y="1791"/>
                    <a:pt x="1173" y="1376"/>
                    <a:pt x="1183" y="905"/>
                  </a:cubicBezTo>
                  <a:cubicBezTo>
                    <a:pt x="1189" y="427"/>
                    <a:pt x="948" y="23"/>
                    <a:pt x="645" y="2"/>
                  </a:cubicBezTo>
                  <a:cubicBezTo>
                    <a:pt x="634" y="1"/>
                    <a:pt x="623" y="1"/>
                    <a:pt x="6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5"/>
            <p:cNvSpPr/>
            <p:nvPr/>
          </p:nvSpPr>
          <p:spPr>
            <a:xfrm>
              <a:off x="525125" y="3012000"/>
              <a:ext cx="32325" cy="41725"/>
            </a:xfrm>
            <a:custGeom>
              <a:avLst/>
              <a:gdLst/>
              <a:ahLst/>
              <a:cxnLst/>
              <a:rect l="l" t="t" r="r" b="b"/>
              <a:pathLst>
                <a:path w="1293" h="1669" extrusionOk="0">
                  <a:moveTo>
                    <a:pt x="412" y="1"/>
                  </a:moveTo>
                  <a:cubicBezTo>
                    <a:pt x="155" y="1"/>
                    <a:pt x="0" y="269"/>
                    <a:pt x="63" y="677"/>
                  </a:cubicBezTo>
                  <a:cubicBezTo>
                    <a:pt x="136" y="1165"/>
                    <a:pt x="472" y="1614"/>
                    <a:pt x="814" y="1665"/>
                  </a:cubicBezTo>
                  <a:cubicBezTo>
                    <a:pt x="833" y="1668"/>
                    <a:pt x="852" y="1669"/>
                    <a:pt x="869" y="1669"/>
                  </a:cubicBezTo>
                  <a:cubicBezTo>
                    <a:pt x="1139" y="1669"/>
                    <a:pt x="1293" y="1362"/>
                    <a:pt x="1218" y="951"/>
                  </a:cubicBezTo>
                  <a:cubicBezTo>
                    <a:pt x="1140" y="531"/>
                    <a:pt x="837" y="117"/>
                    <a:pt x="540" y="21"/>
                  </a:cubicBezTo>
                  <a:cubicBezTo>
                    <a:pt x="495" y="8"/>
                    <a:pt x="452" y="1"/>
                    <a:pt x="4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5"/>
            <p:cNvSpPr/>
            <p:nvPr/>
          </p:nvSpPr>
          <p:spPr>
            <a:xfrm>
              <a:off x="512300" y="2968200"/>
              <a:ext cx="32125" cy="31125"/>
            </a:xfrm>
            <a:custGeom>
              <a:avLst/>
              <a:gdLst/>
              <a:ahLst/>
              <a:cxnLst/>
              <a:rect l="l" t="t" r="r" b="b"/>
              <a:pathLst>
                <a:path w="1285" h="1245" extrusionOk="0">
                  <a:moveTo>
                    <a:pt x="225" y="1"/>
                  </a:moveTo>
                  <a:cubicBezTo>
                    <a:pt x="65" y="1"/>
                    <a:pt x="1" y="132"/>
                    <a:pt x="82" y="365"/>
                  </a:cubicBezTo>
                  <a:cubicBezTo>
                    <a:pt x="201" y="707"/>
                    <a:pt x="576" y="1095"/>
                    <a:pt x="902" y="1212"/>
                  </a:cubicBezTo>
                  <a:cubicBezTo>
                    <a:pt x="960" y="1234"/>
                    <a:pt x="1011" y="1245"/>
                    <a:pt x="1055" y="1245"/>
                  </a:cubicBezTo>
                  <a:cubicBezTo>
                    <a:pt x="1230" y="1245"/>
                    <a:pt x="1284" y="1076"/>
                    <a:pt x="1177" y="826"/>
                  </a:cubicBezTo>
                  <a:cubicBezTo>
                    <a:pt x="1047" y="528"/>
                    <a:pt x="722" y="191"/>
                    <a:pt x="442" y="57"/>
                  </a:cubicBezTo>
                  <a:cubicBezTo>
                    <a:pt x="358" y="19"/>
                    <a:pt x="285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5"/>
            <p:cNvSpPr/>
            <p:nvPr/>
          </p:nvSpPr>
          <p:spPr>
            <a:xfrm>
              <a:off x="497075" y="2942575"/>
              <a:ext cx="28900" cy="20250"/>
            </a:xfrm>
            <a:custGeom>
              <a:avLst/>
              <a:gdLst/>
              <a:ahLst/>
              <a:cxnLst/>
              <a:rect l="l" t="t" r="r" b="b"/>
              <a:pathLst>
                <a:path w="1156" h="810" extrusionOk="0">
                  <a:moveTo>
                    <a:pt x="69" y="1"/>
                  </a:moveTo>
                  <a:cubicBezTo>
                    <a:pt x="8" y="1"/>
                    <a:pt x="1" y="45"/>
                    <a:pt x="64" y="134"/>
                  </a:cubicBezTo>
                  <a:cubicBezTo>
                    <a:pt x="199" y="313"/>
                    <a:pt x="557" y="588"/>
                    <a:pt x="849" y="733"/>
                  </a:cubicBezTo>
                  <a:cubicBezTo>
                    <a:pt x="957" y="785"/>
                    <a:pt x="1036" y="810"/>
                    <a:pt x="1082" y="810"/>
                  </a:cubicBezTo>
                  <a:cubicBezTo>
                    <a:pt x="1155" y="810"/>
                    <a:pt x="1149" y="749"/>
                    <a:pt x="1056" y="639"/>
                  </a:cubicBezTo>
                  <a:cubicBezTo>
                    <a:pt x="911" y="471"/>
                    <a:pt x="602" y="235"/>
                    <a:pt x="344" y="101"/>
                  </a:cubicBezTo>
                  <a:cubicBezTo>
                    <a:pt x="218" y="34"/>
                    <a:pt x="123" y="1"/>
                    <a:pt x="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5"/>
            <p:cNvSpPr/>
            <p:nvPr/>
          </p:nvSpPr>
          <p:spPr>
            <a:xfrm>
              <a:off x="547900" y="3168025"/>
              <a:ext cx="18850" cy="27025"/>
            </a:xfrm>
            <a:custGeom>
              <a:avLst/>
              <a:gdLst/>
              <a:ahLst/>
              <a:cxnLst/>
              <a:rect l="l" t="t" r="r" b="b"/>
              <a:pathLst>
                <a:path w="754" h="1081" extrusionOk="0">
                  <a:moveTo>
                    <a:pt x="712" y="1"/>
                  </a:moveTo>
                  <a:cubicBezTo>
                    <a:pt x="698" y="1"/>
                    <a:pt x="675" y="15"/>
                    <a:pt x="644" y="45"/>
                  </a:cubicBezTo>
                  <a:cubicBezTo>
                    <a:pt x="498" y="180"/>
                    <a:pt x="257" y="527"/>
                    <a:pt x="112" y="814"/>
                  </a:cubicBezTo>
                  <a:cubicBezTo>
                    <a:pt x="23" y="987"/>
                    <a:pt x="0" y="1081"/>
                    <a:pt x="38" y="1081"/>
                  </a:cubicBezTo>
                  <a:cubicBezTo>
                    <a:pt x="58" y="1081"/>
                    <a:pt x="94" y="1056"/>
                    <a:pt x="146" y="1004"/>
                  </a:cubicBezTo>
                  <a:cubicBezTo>
                    <a:pt x="280" y="858"/>
                    <a:pt x="488" y="555"/>
                    <a:pt x="617" y="314"/>
                  </a:cubicBezTo>
                  <a:cubicBezTo>
                    <a:pt x="721" y="122"/>
                    <a:pt x="754" y="1"/>
                    <a:pt x="7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5"/>
            <p:cNvSpPr/>
            <p:nvPr/>
          </p:nvSpPr>
          <p:spPr>
            <a:xfrm>
              <a:off x="563875" y="3125225"/>
              <a:ext cx="15375" cy="33575"/>
            </a:xfrm>
            <a:custGeom>
              <a:avLst/>
              <a:gdLst/>
              <a:ahLst/>
              <a:cxnLst/>
              <a:rect l="l" t="t" r="r" b="b"/>
              <a:pathLst>
                <a:path w="615" h="1343" extrusionOk="0">
                  <a:moveTo>
                    <a:pt x="513" y="0"/>
                  </a:moveTo>
                  <a:cubicBezTo>
                    <a:pt x="503" y="0"/>
                    <a:pt x="493" y="2"/>
                    <a:pt x="483" y="7"/>
                  </a:cubicBezTo>
                  <a:cubicBezTo>
                    <a:pt x="348" y="74"/>
                    <a:pt x="162" y="450"/>
                    <a:pt x="72" y="843"/>
                  </a:cubicBezTo>
                  <a:cubicBezTo>
                    <a:pt x="0" y="1151"/>
                    <a:pt x="19" y="1342"/>
                    <a:pt x="103" y="1342"/>
                  </a:cubicBezTo>
                  <a:cubicBezTo>
                    <a:pt x="123" y="1342"/>
                    <a:pt x="146" y="1331"/>
                    <a:pt x="173" y="1309"/>
                  </a:cubicBezTo>
                  <a:cubicBezTo>
                    <a:pt x="297" y="1208"/>
                    <a:pt x="460" y="859"/>
                    <a:pt x="538" y="528"/>
                  </a:cubicBezTo>
                  <a:cubicBezTo>
                    <a:pt x="615" y="223"/>
                    <a:pt x="603" y="0"/>
                    <a:pt x="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5"/>
            <p:cNvSpPr/>
            <p:nvPr/>
          </p:nvSpPr>
          <p:spPr>
            <a:xfrm>
              <a:off x="571750" y="3075025"/>
              <a:ext cx="11600" cy="36575"/>
            </a:xfrm>
            <a:custGeom>
              <a:avLst/>
              <a:gdLst/>
              <a:ahLst/>
              <a:cxnLst/>
              <a:rect l="l" t="t" r="r" b="b"/>
              <a:pathLst>
                <a:path w="464" h="1463" extrusionOk="0">
                  <a:moveTo>
                    <a:pt x="249" y="0"/>
                  </a:moveTo>
                  <a:cubicBezTo>
                    <a:pt x="120" y="0"/>
                    <a:pt x="15" y="324"/>
                    <a:pt x="10" y="742"/>
                  </a:cubicBezTo>
                  <a:cubicBezTo>
                    <a:pt x="0" y="1154"/>
                    <a:pt x="89" y="1463"/>
                    <a:pt x="217" y="1463"/>
                  </a:cubicBezTo>
                  <a:cubicBezTo>
                    <a:pt x="224" y="1463"/>
                    <a:pt x="232" y="1462"/>
                    <a:pt x="240" y="1459"/>
                  </a:cubicBezTo>
                  <a:cubicBezTo>
                    <a:pt x="352" y="1426"/>
                    <a:pt x="453" y="1096"/>
                    <a:pt x="458" y="719"/>
                  </a:cubicBezTo>
                  <a:cubicBezTo>
                    <a:pt x="464" y="349"/>
                    <a:pt x="375" y="24"/>
                    <a:pt x="262" y="1"/>
                  </a:cubicBezTo>
                  <a:cubicBezTo>
                    <a:pt x="257" y="1"/>
                    <a:pt x="253" y="0"/>
                    <a:pt x="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5"/>
            <p:cNvSpPr/>
            <p:nvPr/>
          </p:nvSpPr>
          <p:spPr>
            <a:xfrm>
              <a:off x="565600" y="3026800"/>
              <a:ext cx="14950" cy="34225"/>
            </a:xfrm>
            <a:custGeom>
              <a:avLst/>
              <a:gdLst/>
              <a:ahLst/>
              <a:cxnLst/>
              <a:rect l="l" t="t" r="r" b="b"/>
              <a:pathLst>
                <a:path w="598" h="1369" extrusionOk="0">
                  <a:moveTo>
                    <a:pt x="115" y="0"/>
                  </a:moveTo>
                  <a:cubicBezTo>
                    <a:pt x="28" y="0"/>
                    <a:pt x="1" y="210"/>
                    <a:pt x="65" y="534"/>
                  </a:cubicBezTo>
                  <a:cubicBezTo>
                    <a:pt x="144" y="938"/>
                    <a:pt x="318" y="1308"/>
                    <a:pt x="458" y="1364"/>
                  </a:cubicBezTo>
                  <a:cubicBezTo>
                    <a:pt x="467" y="1367"/>
                    <a:pt x="475" y="1369"/>
                    <a:pt x="483" y="1369"/>
                  </a:cubicBezTo>
                  <a:cubicBezTo>
                    <a:pt x="574" y="1369"/>
                    <a:pt x="598" y="1129"/>
                    <a:pt x="531" y="809"/>
                  </a:cubicBezTo>
                  <a:cubicBezTo>
                    <a:pt x="458" y="467"/>
                    <a:pt x="301" y="124"/>
                    <a:pt x="178" y="30"/>
                  </a:cubicBezTo>
                  <a:cubicBezTo>
                    <a:pt x="155" y="10"/>
                    <a:pt x="133" y="0"/>
                    <a:pt x="1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35"/>
            <p:cNvSpPr/>
            <p:nvPr/>
          </p:nvSpPr>
          <p:spPr>
            <a:xfrm>
              <a:off x="550575" y="2988675"/>
              <a:ext cx="18475" cy="28000"/>
            </a:xfrm>
            <a:custGeom>
              <a:avLst/>
              <a:gdLst/>
              <a:ahLst/>
              <a:cxnLst/>
              <a:rect l="l" t="t" r="r" b="b"/>
              <a:pathLst>
                <a:path w="739" h="1120" extrusionOk="0">
                  <a:moveTo>
                    <a:pt x="43" y="1"/>
                  </a:moveTo>
                  <a:cubicBezTo>
                    <a:pt x="1" y="1"/>
                    <a:pt x="20" y="104"/>
                    <a:pt x="111" y="297"/>
                  </a:cubicBezTo>
                  <a:cubicBezTo>
                    <a:pt x="246" y="600"/>
                    <a:pt x="482" y="954"/>
                    <a:pt x="627" y="1083"/>
                  </a:cubicBezTo>
                  <a:cubicBezTo>
                    <a:pt x="655" y="1108"/>
                    <a:pt x="676" y="1119"/>
                    <a:pt x="691" y="1119"/>
                  </a:cubicBezTo>
                  <a:cubicBezTo>
                    <a:pt x="739" y="1119"/>
                    <a:pt x="708" y="988"/>
                    <a:pt x="604" y="781"/>
                  </a:cubicBezTo>
                  <a:cubicBezTo>
                    <a:pt x="482" y="522"/>
                    <a:pt x="280" y="208"/>
                    <a:pt x="145" y="74"/>
                  </a:cubicBezTo>
                  <a:cubicBezTo>
                    <a:pt x="97" y="25"/>
                    <a:pt x="63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5"/>
            <p:cNvSpPr/>
            <p:nvPr/>
          </p:nvSpPr>
          <p:spPr>
            <a:xfrm>
              <a:off x="250400" y="3118325"/>
              <a:ext cx="10650" cy="29950"/>
            </a:xfrm>
            <a:custGeom>
              <a:avLst/>
              <a:gdLst/>
              <a:ahLst/>
              <a:cxnLst/>
              <a:rect l="l" t="t" r="r" b="b"/>
              <a:pathLst>
                <a:path w="426" h="1198" extrusionOk="0">
                  <a:moveTo>
                    <a:pt x="42" y="1"/>
                  </a:moveTo>
                  <a:cubicBezTo>
                    <a:pt x="1" y="1"/>
                    <a:pt x="16" y="196"/>
                    <a:pt x="86" y="468"/>
                  </a:cubicBezTo>
                  <a:cubicBezTo>
                    <a:pt x="159" y="760"/>
                    <a:pt x="278" y="1068"/>
                    <a:pt x="345" y="1169"/>
                  </a:cubicBezTo>
                  <a:cubicBezTo>
                    <a:pt x="361" y="1188"/>
                    <a:pt x="374" y="1197"/>
                    <a:pt x="384" y="1197"/>
                  </a:cubicBezTo>
                  <a:cubicBezTo>
                    <a:pt x="426" y="1197"/>
                    <a:pt x="414" y="1031"/>
                    <a:pt x="350" y="754"/>
                  </a:cubicBezTo>
                  <a:cubicBezTo>
                    <a:pt x="260" y="407"/>
                    <a:pt x="132" y="64"/>
                    <a:pt x="58" y="9"/>
                  </a:cubicBezTo>
                  <a:cubicBezTo>
                    <a:pt x="52" y="3"/>
                    <a:pt x="47" y="1"/>
                    <a:pt x="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5"/>
            <p:cNvSpPr/>
            <p:nvPr/>
          </p:nvSpPr>
          <p:spPr>
            <a:xfrm>
              <a:off x="247100" y="3073900"/>
              <a:ext cx="6300" cy="32250"/>
            </a:xfrm>
            <a:custGeom>
              <a:avLst/>
              <a:gdLst/>
              <a:ahLst/>
              <a:cxnLst/>
              <a:rect l="l" t="t" r="r" b="b"/>
              <a:pathLst>
                <a:path w="252" h="1290" extrusionOk="0">
                  <a:moveTo>
                    <a:pt x="116" y="0"/>
                  </a:moveTo>
                  <a:cubicBezTo>
                    <a:pt x="113" y="0"/>
                    <a:pt x="110" y="1"/>
                    <a:pt x="107" y="2"/>
                  </a:cubicBezTo>
                  <a:cubicBezTo>
                    <a:pt x="50" y="18"/>
                    <a:pt x="0" y="305"/>
                    <a:pt x="6" y="636"/>
                  </a:cubicBezTo>
                  <a:cubicBezTo>
                    <a:pt x="11" y="966"/>
                    <a:pt x="73" y="1258"/>
                    <a:pt x="130" y="1286"/>
                  </a:cubicBezTo>
                  <a:cubicBezTo>
                    <a:pt x="134" y="1289"/>
                    <a:pt x="139" y="1290"/>
                    <a:pt x="143" y="1290"/>
                  </a:cubicBezTo>
                  <a:cubicBezTo>
                    <a:pt x="208" y="1290"/>
                    <a:pt x="252" y="1021"/>
                    <a:pt x="247" y="657"/>
                  </a:cubicBezTo>
                  <a:cubicBezTo>
                    <a:pt x="242" y="288"/>
                    <a:pt x="185" y="0"/>
                    <a:pt x="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5"/>
            <p:cNvSpPr/>
            <p:nvPr/>
          </p:nvSpPr>
          <p:spPr>
            <a:xfrm>
              <a:off x="249525" y="3030900"/>
              <a:ext cx="9775" cy="30575"/>
            </a:xfrm>
            <a:custGeom>
              <a:avLst/>
              <a:gdLst/>
              <a:ahLst/>
              <a:cxnLst/>
              <a:rect l="l" t="t" r="r" b="b"/>
              <a:pathLst>
                <a:path w="391" h="1223" extrusionOk="0">
                  <a:moveTo>
                    <a:pt x="347" y="1"/>
                  </a:moveTo>
                  <a:cubicBezTo>
                    <a:pt x="338" y="1"/>
                    <a:pt x="326" y="9"/>
                    <a:pt x="313" y="27"/>
                  </a:cubicBezTo>
                  <a:cubicBezTo>
                    <a:pt x="240" y="117"/>
                    <a:pt x="134" y="426"/>
                    <a:pt x="66" y="728"/>
                  </a:cubicBezTo>
                  <a:cubicBezTo>
                    <a:pt x="10" y="1011"/>
                    <a:pt x="0" y="1223"/>
                    <a:pt x="46" y="1223"/>
                  </a:cubicBezTo>
                  <a:cubicBezTo>
                    <a:pt x="50" y="1223"/>
                    <a:pt x="54" y="1221"/>
                    <a:pt x="60" y="1217"/>
                  </a:cubicBezTo>
                  <a:cubicBezTo>
                    <a:pt x="134" y="1171"/>
                    <a:pt x="251" y="835"/>
                    <a:pt x="323" y="477"/>
                  </a:cubicBezTo>
                  <a:cubicBezTo>
                    <a:pt x="383" y="185"/>
                    <a:pt x="390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5"/>
            <p:cNvSpPr/>
            <p:nvPr/>
          </p:nvSpPr>
          <p:spPr>
            <a:xfrm>
              <a:off x="297025" y="3205800"/>
              <a:ext cx="24150" cy="19250"/>
            </a:xfrm>
            <a:custGeom>
              <a:avLst/>
              <a:gdLst/>
              <a:ahLst/>
              <a:cxnLst/>
              <a:rect l="l" t="t" r="r" b="b"/>
              <a:pathLst>
                <a:path w="966" h="770" extrusionOk="0">
                  <a:moveTo>
                    <a:pt x="28" y="1"/>
                  </a:moveTo>
                  <a:cubicBezTo>
                    <a:pt x="0" y="1"/>
                    <a:pt x="31" y="48"/>
                    <a:pt x="118" y="139"/>
                  </a:cubicBezTo>
                  <a:cubicBezTo>
                    <a:pt x="264" y="290"/>
                    <a:pt x="527" y="514"/>
                    <a:pt x="729" y="654"/>
                  </a:cubicBezTo>
                  <a:cubicBezTo>
                    <a:pt x="840" y="730"/>
                    <a:pt x="914" y="769"/>
                    <a:pt x="941" y="769"/>
                  </a:cubicBezTo>
                  <a:cubicBezTo>
                    <a:pt x="966" y="769"/>
                    <a:pt x="950" y="736"/>
                    <a:pt x="886" y="665"/>
                  </a:cubicBezTo>
                  <a:cubicBezTo>
                    <a:pt x="740" y="509"/>
                    <a:pt x="426" y="245"/>
                    <a:pt x="202" y="93"/>
                  </a:cubicBezTo>
                  <a:cubicBezTo>
                    <a:pt x="107" y="31"/>
                    <a:pt x="49" y="1"/>
                    <a:pt x="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35"/>
            <p:cNvSpPr/>
            <p:nvPr/>
          </p:nvSpPr>
          <p:spPr>
            <a:xfrm>
              <a:off x="278625" y="3174250"/>
              <a:ext cx="25250" cy="28025"/>
            </a:xfrm>
            <a:custGeom>
              <a:avLst/>
              <a:gdLst/>
              <a:ahLst/>
              <a:cxnLst/>
              <a:rect l="l" t="t" r="r" b="b"/>
              <a:pathLst>
                <a:path w="1010" h="1121" extrusionOk="0">
                  <a:moveTo>
                    <a:pt x="110" y="1"/>
                  </a:moveTo>
                  <a:cubicBezTo>
                    <a:pt x="8" y="1"/>
                    <a:pt x="1" y="132"/>
                    <a:pt x="107" y="340"/>
                  </a:cubicBezTo>
                  <a:cubicBezTo>
                    <a:pt x="242" y="598"/>
                    <a:pt x="511" y="912"/>
                    <a:pt x="725" y="1047"/>
                  </a:cubicBezTo>
                  <a:cubicBezTo>
                    <a:pt x="800" y="1096"/>
                    <a:pt x="860" y="1120"/>
                    <a:pt x="904" y="1120"/>
                  </a:cubicBezTo>
                  <a:cubicBezTo>
                    <a:pt x="994" y="1120"/>
                    <a:pt x="1010" y="1018"/>
                    <a:pt x="927" y="829"/>
                  </a:cubicBezTo>
                  <a:cubicBezTo>
                    <a:pt x="792" y="531"/>
                    <a:pt x="477" y="172"/>
                    <a:pt x="236" y="42"/>
                  </a:cubicBezTo>
                  <a:cubicBezTo>
                    <a:pt x="185" y="14"/>
                    <a:pt x="143" y="1"/>
                    <a:pt x="1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5"/>
            <p:cNvSpPr/>
            <p:nvPr/>
          </p:nvSpPr>
          <p:spPr>
            <a:xfrm>
              <a:off x="264825" y="3126875"/>
              <a:ext cx="24550" cy="36875"/>
            </a:xfrm>
            <a:custGeom>
              <a:avLst/>
              <a:gdLst/>
              <a:ahLst/>
              <a:cxnLst/>
              <a:rect l="l" t="t" r="r" b="b"/>
              <a:pathLst>
                <a:path w="982" h="1475" extrusionOk="0">
                  <a:moveTo>
                    <a:pt x="252" y="1"/>
                  </a:moveTo>
                  <a:cubicBezTo>
                    <a:pt x="77" y="1"/>
                    <a:pt x="1" y="255"/>
                    <a:pt x="82" y="603"/>
                  </a:cubicBezTo>
                  <a:cubicBezTo>
                    <a:pt x="166" y="967"/>
                    <a:pt x="407" y="1344"/>
                    <a:pt x="620" y="1445"/>
                  </a:cubicBezTo>
                  <a:cubicBezTo>
                    <a:pt x="662" y="1465"/>
                    <a:pt x="701" y="1475"/>
                    <a:pt x="735" y="1475"/>
                  </a:cubicBezTo>
                  <a:cubicBezTo>
                    <a:pt x="901" y="1475"/>
                    <a:pt x="981" y="1255"/>
                    <a:pt x="912" y="917"/>
                  </a:cubicBezTo>
                  <a:cubicBezTo>
                    <a:pt x="827" y="485"/>
                    <a:pt x="553" y="76"/>
                    <a:pt x="306" y="8"/>
                  </a:cubicBezTo>
                  <a:cubicBezTo>
                    <a:pt x="287" y="3"/>
                    <a:pt x="269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5"/>
            <p:cNvSpPr/>
            <p:nvPr/>
          </p:nvSpPr>
          <p:spPr>
            <a:xfrm>
              <a:off x="260550" y="3070400"/>
              <a:ext cx="21200" cy="41050"/>
            </a:xfrm>
            <a:custGeom>
              <a:avLst/>
              <a:gdLst/>
              <a:ahLst/>
              <a:cxnLst/>
              <a:rect l="l" t="t" r="r" b="b"/>
              <a:pathLst>
                <a:path w="848" h="1642" extrusionOk="0">
                  <a:moveTo>
                    <a:pt x="408" y="0"/>
                  </a:moveTo>
                  <a:cubicBezTo>
                    <a:pt x="399" y="0"/>
                    <a:pt x="391" y="1"/>
                    <a:pt x="382" y="2"/>
                  </a:cubicBezTo>
                  <a:cubicBezTo>
                    <a:pt x="169" y="23"/>
                    <a:pt x="1" y="388"/>
                    <a:pt x="6" y="810"/>
                  </a:cubicBezTo>
                  <a:cubicBezTo>
                    <a:pt x="12" y="1235"/>
                    <a:pt x="191" y="1605"/>
                    <a:pt x="405" y="1639"/>
                  </a:cubicBezTo>
                  <a:cubicBezTo>
                    <a:pt x="417" y="1641"/>
                    <a:pt x="430" y="1642"/>
                    <a:pt x="442" y="1642"/>
                  </a:cubicBezTo>
                  <a:cubicBezTo>
                    <a:pt x="675" y="1642"/>
                    <a:pt x="847" y="1295"/>
                    <a:pt x="842" y="831"/>
                  </a:cubicBezTo>
                  <a:cubicBezTo>
                    <a:pt x="837" y="366"/>
                    <a:pt x="643" y="0"/>
                    <a:pt x="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5"/>
            <p:cNvSpPr/>
            <p:nvPr/>
          </p:nvSpPr>
          <p:spPr>
            <a:xfrm>
              <a:off x="263475" y="3016650"/>
              <a:ext cx="24300" cy="37950"/>
            </a:xfrm>
            <a:custGeom>
              <a:avLst/>
              <a:gdLst/>
              <a:ahLst/>
              <a:cxnLst/>
              <a:rect l="l" t="t" r="r" b="b"/>
              <a:pathLst>
                <a:path w="972" h="1518" extrusionOk="0">
                  <a:moveTo>
                    <a:pt x="702" y="1"/>
                  </a:moveTo>
                  <a:cubicBezTo>
                    <a:pt x="669" y="1"/>
                    <a:pt x="634" y="9"/>
                    <a:pt x="596" y="25"/>
                  </a:cubicBezTo>
                  <a:cubicBezTo>
                    <a:pt x="383" y="121"/>
                    <a:pt x="148" y="503"/>
                    <a:pt x="74" y="878"/>
                  </a:cubicBezTo>
                  <a:cubicBezTo>
                    <a:pt x="1" y="1243"/>
                    <a:pt x="93" y="1517"/>
                    <a:pt x="279" y="1517"/>
                  </a:cubicBezTo>
                  <a:cubicBezTo>
                    <a:pt x="292" y="1517"/>
                    <a:pt x="307" y="1516"/>
                    <a:pt x="321" y="1512"/>
                  </a:cubicBezTo>
                  <a:cubicBezTo>
                    <a:pt x="568" y="1461"/>
                    <a:pt x="832" y="1047"/>
                    <a:pt x="910" y="604"/>
                  </a:cubicBezTo>
                  <a:cubicBezTo>
                    <a:pt x="971" y="238"/>
                    <a:pt x="880" y="1"/>
                    <a:pt x="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35"/>
            <p:cNvSpPr/>
            <p:nvPr/>
          </p:nvSpPr>
          <p:spPr>
            <a:xfrm>
              <a:off x="276300" y="2975875"/>
              <a:ext cx="25300" cy="29425"/>
            </a:xfrm>
            <a:custGeom>
              <a:avLst/>
              <a:gdLst/>
              <a:ahLst/>
              <a:cxnLst/>
              <a:rect l="l" t="t" r="r" b="b"/>
              <a:pathLst>
                <a:path w="1012" h="1177" extrusionOk="0">
                  <a:moveTo>
                    <a:pt x="884" y="0"/>
                  </a:moveTo>
                  <a:cubicBezTo>
                    <a:pt x="842" y="0"/>
                    <a:pt x="785" y="21"/>
                    <a:pt x="717" y="64"/>
                  </a:cubicBezTo>
                  <a:cubicBezTo>
                    <a:pt x="498" y="198"/>
                    <a:pt x="234" y="524"/>
                    <a:pt x="106" y="799"/>
                  </a:cubicBezTo>
                  <a:cubicBezTo>
                    <a:pt x="1" y="1031"/>
                    <a:pt x="11" y="1177"/>
                    <a:pt x="123" y="1177"/>
                  </a:cubicBezTo>
                  <a:cubicBezTo>
                    <a:pt x="154" y="1177"/>
                    <a:pt x="193" y="1165"/>
                    <a:pt x="240" y="1140"/>
                  </a:cubicBezTo>
                  <a:cubicBezTo>
                    <a:pt x="481" y="1017"/>
                    <a:pt x="795" y="646"/>
                    <a:pt x="924" y="327"/>
                  </a:cubicBezTo>
                  <a:cubicBezTo>
                    <a:pt x="1012" y="118"/>
                    <a:pt x="987" y="0"/>
                    <a:pt x="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35"/>
            <p:cNvSpPr/>
            <p:nvPr/>
          </p:nvSpPr>
          <p:spPr>
            <a:xfrm>
              <a:off x="294175" y="2950925"/>
              <a:ext cx="24425" cy="20375"/>
            </a:xfrm>
            <a:custGeom>
              <a:avLst/>
              <a:gdLst/>
              <a:ahLst/>
              <a:cxnLst/>
              <a:rect l="l" t="t" r="r" b="b"/>
              <a:pathLst>
                <a:path w="977" h="815" extrusionOk="0">
                  <a:moveTo>
                    <a:pt x="944" y="0"/>
                  </a:moveTo>
                  <a:cubicBezTo>
                    <a:pt x="912" y="0"/>
                    <a:pt x="841" y="37"/>
                    <a:pt x="737" y="108"/>
                  </a:cubicBezTo>
                  <a:cubicBezTo>
                    <a:pt x="535" y="254"/>
                    <a:pt x="266" y="489"/>
                    <a:pt x="119" y="652"/>
                  </a:cubicBezTo>
                  <a:cubicBezTo>
                    <a:pt x="27" y="758"/>
                    <a:pt x="1" y="815"/>
                    <a:pt x="38" y="815"/>
                  </a:cubicBezTo>
                  <a:cubicBezTo>
                    <a:pt x="63" y="815"/>
                    <a:pt x="119" y="788"/>
                    <a:pt x="204" y="730"/>
                  </a:cubicBezTo>
                  <a:cubicBezTo>
                    <a:pt x="434" y="580"/>
                    <a:pt x="753" y="298"/>
                    <a:pt x="899" y="125"/>
                  </a:cubicBezTo>
                  <a:cubicBezTo>
                    <a:pt x="965" y="41"/>
                    <a:pt x="977" y="0"/>
                    <a:pt x="9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5"/>
            <p:cNvSpPr/>
            <p:nvPr/>
          </p:nvSpPr>
          <p:spPr>
            <a:xfrm>
              <a:off x="332100" y="3225700"/>
              <a:ext cx="33375" cy="16275"/>
            </a:xfrm>
            <a:custGeom>
              <a:avLst/>
              <a:gdLst/>
              <a:ahLst/>
              <a:cxnLst/>
              <a:rect l="l" t="t" r="r" b="b"/>
              <a:pathLst>
                <a:path w="1335" h="651" extrusionOk="0">
                  <a:moveTo>
                    <a:pt x="165" y="1"/>
                  </a:moveTo>
                  <a:cubicBezTo>
                    <a:pt x="37" y="1"/>
                    <a:pt x="0" y="55"/>
                    <a:pt x="83" y="156"/>
                  </a:cubicBezTo>
                  <a:cubicBezTo>
                    <a:pt x="196" y="301"/>
                    <a:pt x="533" y="492"/>
                    <a:pt x="841" y="588"/>
                  </a:cubicBezTo>
                  <a:cubicBezTo>
                    <a:pt x="975" y="630"/>
                    <a:pt x="1089" y="651"/>
                    <a:pt x="1171" y="651"/>
                  </a:cubicBezTo>
                  <a:cubicBezTo>
                    <a:pt x="1284" y="651"/>
                    <a:pt x="1334" y="612"/>
                    <a:pt x="1289" y="537"/>
                  </a:cubicBezTo>
                  <a:cubicBezTo>
                    <a:pt x="1199" y="379"/>
                    <a:pt x="823" y="167"/>
                    <a:pt x="465" y="55"/>
                  </a:cubicBezTo>
                  <a:cubicBezTo>
                    <a:pt x="339" y="18"/>
                    <a:pt x="237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5"/>
            <p:cNvSpPr/>
            <p:nvPr/>
          </p:nvSpPr>
          <p:spPr>
            <a:xfrm>
              <a:off x="316050" y="3191025"/>
              <a:ext cx="39300" cy="29075"/>
            </a:xfrm>
            <a:custGeom>
              <a:avLst/>
              <a:gdLst/>
              <a:ahLst/>
              <a:cxnLst/>
              <a:rect l="l" t="t" r="r" b="b"/>
              <a:pathLst>
                <a:path w="1572" h="1163" extrusionOk="0">
                  <a:moveTo>
                    <a:pt x="397" y="0"/>
                  </a:moveTo>
                  <a:cubicBezTo>
                    <a:pt x="125" y="0"/>
                    <a:pt x="0" y="171"/>
                    <a:pt x="103" y="432"/>
                  </a:cubicBezTo>
                  <a:cubicBezTo>
                    <a:pt x="215" y="712"/>
                    <a:pt x="590" y="1021"/>
                    <a:pt x="950" y="1127"/>
                  </a:cubicBezTo>
                  <a:cubicBezTo>
                    <a:pt x="1034" y="1151"/>
                    <a:pt x="1113" y="1162"/>
                    <a:pt x="1183" y="1162"/>
                  </a:cubicBezTo>
                  <a:cubicBezTo>
                    <a:pt x="1429" y="1162"/>
                    <a:pt x="1572" y="1023"/>
                    <a:pt x="1511" y="797"/>
                  </a:cubicBezTo>
                  <a:cubicBezTo>
                    <a:pt x="1426" y="471"/>
                    <a:pt x="1006" y="124"/>
                    <a:pt x="585" y="23"/>
                  </a:cubicBezTo>
                  <a:cubicBezTo>
                    <a:pt x="516" y="8"/>
                    <a:pt x="454" y="0"/>
                    <a:pt x="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5"/>
            <p:cNvSpPr/>
            <p:nvPr/>
          </p:nvSpPr>
          <p:spPr>
            <a:xfrm>
              <a:off x="303750" y="3135225"/>
              <a:ext cx="42375" cy="42850"/>
            </a:xfrm>
            <a:custGeom>
              <a:avLst/>
              <a:gdLst/>
              <a:ahLst/>
              <a:cxnLst/>
              <a:rect l="l" t="t" r="r" b="b"/>
              <a:pathLst>
                <a:path w="1695" h="1714" extrusionOk="0">
                  <a:moveTo>
                    <a:pt x="619" y="1"/>
                  </a:moveTo>
                  <a:cubicBezTo>
                    <a:pt x="239" y="1"/>
                    <a:pt x="0" y="333"/>
                    <a:pt x="78" y="762"/>
                  </a:cubicBezTo>
                  <a:cubicBezTo>
                    <a:pt x="152" y="1200"/>
                    <a:pt x="538" y="1616"/>
                    <a:pt x="948" y="1699"/>
                  </a:cubicBezTo>
                  <a:cubicBezTo>
                    <a:pt x="997" y="1709"/>
                    <a:pt x="1044" y="1713"/>
                    <a:pt x="1090" y="1713"/>
                  </a:cubicBezTo>
                  <a:cubicBezTo>
                    <a:pt x="1447" y="1713"/>
                    <a:pt x="1694" y="1428"/>
                    <a:pt x="1649" y="1010"/>
                  </a:cubicBezTo>
                  <a:cubicBezTo>
                    <a:pt x="1587" y="510"/>
                    <a:pt x="1162" y="55"/>
                    <a:pt x="701" y="6"/>
                  </a:cubicBezTo>
                  <a:cubicBezTo>
                    <a:pt x="673" y="2"/>
                    <a:pt x="646" y="1"/>
                    <a:pt x="6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35"/>
            <p:cNvSpPr/>
            <p:nvPr/>
          </p:nvSpPr>
          <p:spPr>
            <a:xfrm>
              <a:off x="299975" y="3066900"/>
              <a:ext cx="41075" cy="49700"/>
            </a:xfrm>
            <a:custGeom>
              <a:avLst/>
              <a:gdLst/>
              <a:ahLst/>
              <a:cxnLst/>
              <a:rect l="l" t="t" r="r" b="b"/>
              <a:pathLst>
                <a:path w="1643" h="1988" extrusionOk="0">
                  <a:moveTo>
                    <a:pt x="799" y="0"/>
                  </a:moveTo>
                  <a:cubicBezTo>
                    <a:pt x="791" y="0"/>
                    <a:pt x="783" y="0"/>
                    <a:pt x="774" y="1"/>
                  </a:cubicBezTo>
                  <a:cubicBezTo>
                    <a:pt x="342" y="23"/>
                    <a:pt x="0" y="466"/>
                    <a:pt x="6" y="989"/>
                  </a:cubicBezTo>
                  <a:cubicBezTo>
                    <a:pt x="11" y="1510"/>
                    <a:pt x="364" y="1959"/>
                    <a:pt x="796" y="1986"/>
                  </a:cubicBezTo>
                  <a:cubicBezTo>
                    <a:pt x="812" y="1987"/>
                    <a:pt x="829" y="1988"/>
                    <a:pt x="845" y="1988"/>
                  </a:cubicBezTo>
                  <a:cubicBezTo>
                    <a:pt x="1288" y="1988"/>
                    <a:pt x="1643" y="1556"/>
                    <a:pt x="1643" y="1005"/>
                  </a:cubicBezTo>
                  <a:cubicBezTo>
                    <a:pt x="1637" y="443"/>
                    <a:pt x="1259" y="0"/>
                    <a:pt x="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35"/>
            <p:cNvSpPr/>
            <p:nvPr/>
          </p:nvSpPr>
          <p:spPr>
            <a:xfrm>
              <a:off x="302575" y="3003350"/>
              <a:ext cx="42425" cy="44475"/>
            </a:xfrm>
            <a:custGeom>
              <a:avLst/>
              <a:gdLst/>
              <a:ahLst/>
              <a:cxnLst/>
              <a:rect l="l" t="t" r="r" b="b"/>
              <a:pathLst>
                <a:path w="1697" h="1779" extrusionOk="0">
                  <a:moveTo>
                    <a:pt x="1067" y="0"/>
                  </a:moveTo>
                  <a:cubicBezTo>
                    <a:pt x="1024" y="0"/>
                    <a:pt x="979" y="4"/>
                    <a:pt x="933" y="13"/>
                  </a:cubicBezTo>
                  <a:cubicBezTo>
                    <a:pt x="524" y="93"/>
                    <a:pt x="137" y="518"/>
                    <a:pt x="70" y="973"/>
                  </a:cubicBezTo>
                  <a:cubicBezTo>
                    <a:pt x="1" y="1426"/>
                    <a:pt x="255" y="1778"/>
                    <a:pt x="652" y="1778"/>
                  </a:cubicBezTo>
                  <a:cubicBezTo>
                    <a:pt x="673" y="1778"/>
                    <a:pt x="693" y="1777"/>
                    <a:pt x="715" y="1775"/>
                  </a:cubicBezTo>
                  <a:cubicBezTo>
                    <a:pt x="1180" y="1735"/>
                    <a:pt x="1606" y="1276"/>
                    <a:pt x="1657" y="754"/>
                  </a:cubicBezTo>
                  <a:cubicBezTo>
                    <a:pt x="1697" y="312"/>
                    <a:pt x="1440" y="0"/>
                    <a:pt x="10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35"/>
            <p:cNvSpPr/>
            <p:nvPr/>
          </p:nvSpPr>
          <p:spPr>
            <a:xfrm>
              <a:off x="313875" y="2958275"/>
              <a:ext cx="40000" cy="31075"/>
            </a:xfrm>
            <a:custGeom>
              <a:avLst/>
              <a:gdLst/>
              <a:ahLst/>
              <a:cxnLst/>
              <a:rect l="l" t="t" r="r" b="b"/>
              <a:pathLst>
                <a:path w="1600" h="1243" extrusionOk="0">
                  <a:moveTo>
                    <a:pt x="1183" y="0"/>
                  </a:moveTo>
                  <a:cubicBezTo>
                    <a:pt x="1115" y="0"/>
                    <a:pt x="1040" y="11"/>
                    <a:pt x="959" y="33"/>
                  </a:cubicBezTo>
                  <a:cubicBezTo>
                    <a:pt x="594" y="133"/>
                    <a:pt x="212" y="459"/>
                    <a:pt x="100" y="768"/>
                  </a:cubicBezTo>
                  <a:cubicBezTo>
                    <a:pt x="1" y="1047"/>
                    <a:pt x="141" y="1243"/>
                    <a:pt x="431" y="1243"/>
                  </a:cubicBezTo>
                  <a:cubicBezTo>
                    <a:pt x="484" y="1243"/>
                    <a:pt x="542" y="1236"/>
                    <a:pt x="605" y="1223"/>
                  </a:cubicBezTo>
                  <a:cubicBezTo>
                    <a:pt x="1031" y="1132"/>
                    <a:pt x="1457" y="762"/>
                    <a:pt x="1542" y="408"/>
                  </a:cubicBezTo>
                  <a:cubicBezTo>
                    <a:pt x="1599" y="155"/>
                    <a:pt x="1445" y="0"/>
                    <a:pt x="1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35"/>
            <p:cNvSpPr/>
            <p:nvPr/>
          </p:nvSpPr>
          <p:spPr>
            <a:xfrm>
              <a:off x="329625" y="2933675"/>
              <a:ext cx="34400" cy="17875"/>
            </a:xfrm>
            <a:custGeom>
              <a:avLst/>
              <a:gdLst/>
              <a:ahLst/>
              <a:cxnLst/>
              <a:rect l="l" t="t" r="r" b="b"/>
              <a:pathLst>
                <a:path w="1376" h="715" extrusionOk="0">
                  <a:moveTo>
                    <a:pt x="1182" y="0"/>
                  </a:moveTo>
                  <a:cubicBezTo>
                    <a:pt x="1100" y="0"/>
                    <a:pt x="992" y="19"/>
                    <a:pt x="867" y="58"/>
                  </a:cubicBezTo>
                  <a:cubicBezTo>
                    <a:pt x="552" y="159"/>
                    <a:pt x="205" y="366"/>
                    <a:pt x="86" y="524"/>
                  </a:cubicBezTo>
                  <a:cubicBezTo>
                    <a:pt x="0" y="645"/>
                    <a:pt x="49" y="715"/>
                    <a:pt x="198" y="715"/>
                  </a:cubicBezTo>
                  <a:cubicBezTo>
                    <a:pt x="270" y="715"/>
                    <a:pt x="365" y="698"/>
                    <a:pt x="479" y="664"/>
                  </a:cubicBezTo>
                  <a:cubicBezTo>
                    <a:pt x="855" y="557"/>
                    <a:pt x="1237" y="322"/>
                    <a:pt x="1326" y="142"/>
                  </a:cubicBezTo>
                  <a:cubicBezTo>
                    <a:pt x="1375" y="49"/>
                    <a:pt x="1313" y="0"/>
                    <a:pt x="11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35"/>
            <p:cNvSpPr/>
            <p:nvPr/>
          </p:nvSpPr>
          <p:spPr>
            <a:xfrm>
              <a:off x="383775" y="3236650"/>
              <a:ext cx="37900" cy="12900"/>
            </a:xfrm>
            <a:custGeom>
              <a:avLst/>
              <a:gdLst/>
              <a:ahLst/>
              <a:cxnLst/>
              <a:rect l="l" t="t" r="r" b="b"/>
              <a:pathLst>
                <a:path w="1516" h="516" extrusionOk="0">
                  <a:moveTo>
                    <a:pt x="622" y="0"/>
                  </a:moveTo>
                  <a:cubicBezTo>
                    <a:pt x="249" y="0"/>
                    <a:pt x="1" y="101"/>
                    <a:pt x="47" y="239"/>
                  </a:cubicBezTo>
                  <a:cubicBezTo>
                    <a:pt x="92" y="368"/>
                    <a:pt x="434" y="492"/>
                    <a:pt x="804" y="513"/>
                  </a:cubicBezTo>
                  <a:cubicBezTo>
                    <a:pt x="834" y="515"/>
                    <a:pt x="863" y="515"/>
                    <a:pt x="892" y="515"/>
                  </a:cubicBezTo>
                  <a:cubicBezTo>
                    <a:pt x="1228" y="515"/>
                    <a:pt x="1495" y="425"/>
                    <a:pt x="1505" y="311"/>
                  </a:cubicBezTo>
                  <a:cubicBezTo>
                    <a:pt x="1516" y="155"/>
                    <a:pt x="1169" y="21"/>
                    <a:pt x="731" y="3"/>
                  </a:cubicBezTo>
                  <a:cubicBezTo>
                    <a:pt x="694" y="1"/>
                    <a:pt x="657" y="0"/>
                    <a:pt x="6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35"/>
            <p:cNvSpPr/>
            <p:nvPr/>
          </p:nvSpPr>
          <p:spPr>
            <a:xfrm>
              <a:off x="377250" y="3200225"/>
              <a:ext cx="45975" cy="28575"/>
            </a:xfrm>
            <a:custGeom>
              <a:avLst/>
              <a:gdLst/>
              <a:ahLst/>
              <a:cxnLst/>
              <a:rect l="l" t="t" r="r" b="b"/>
              <a:pathLst>
                <a:path w="1839" h="1143" extrusionOk="0">
                  <a:moveTo>
                    <a:pt x="833" y="1"/>
                  </a:moveTo>
                  <a:cubicBezTo>
                    <a:pt x="345" y="1"/>
                    <a:pt x="1" y="252"/>
                    <a:pt x="55" y="574"/>
                  </a:cubicBezTo>
                  <a:cubicBezTo>
                    <a:pt x="100" y="867"/>
                    <a:pt x="510" y="1124"/>
                    <a:pt x="964" y="1141"/>
                  </a:cubicBezTo>
                  <a:cubicBezTo>
                    <a:pt x="985" y="1142"/>
                    <a:pt x="1005" y="1143"/>
                    <a:pt x="1026" y="1143"/>
                  </a:cubicBezTo>
                  <a:cubicBezTo>
                    <a:pt x="1463" y="1143"/>
                    <a:pt x="1811" y="926"/>
                    <a:pt x="1823" y="642"/>
                  </a:cubicBezTo>
                  <a:cubicBezTo>
                    <a:pt x="1839" y="311"/>
                    <a:pt x="1419" y="18"/>
                    <a:pt x="897" y="2"/>
                  </a:cubicBezTo>
                  <a:cubicBezTo>
                    <a:pt x="875" y="1"/>
                    <a:pt x="854" y="1"/>
                    <a:pt x="8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35"/>
            <p:cNvSpPr/>
            <p:nvPr/>
          </p:nvSpPr>
          <p:spPr>
            <a:xfrm>
              <a:off x="372325" y="3139825"/>
              <a:ext cx="52025" cy="45600"/>
            </a:xfrm>
            <a:custGeom>
              <a:avLst/>
              <a:gdLst/>
              <a:ahLst/>
              <a:cxnLst/>
              <a:rect l="l" t="t" r="r" b="b"/>
              <a:pathLst>
                <a:path w="2081" h="1824" extrusionOk="0">
                  <a:moveTo>
                    <a:pt x="999" y="0"/>
                  </a:moveTo>
                  <a:cubicBezTo>
                    <a:pt x="427" y="0"/>
                    <a:pt x="1" y="416"/>
                    <a:pt x="34" y="920"/>
                  </a:cubicBezTo>
                  <a:cubicBezTo>
                    <a:pt x="68" y="1403"/>
                    <a:pt x="527" y="1807"/>
                    <a:pt x="1065" y="1823"/>
                  </a:cubicBezTo>
                  <a:cubicBezTo>
                    <a:pt x="1077" y="1824"/>
                    <a:pt x="1089" y="1824"/>
                    <a:pt x="1102" y="1824"/>
                  </a:cubicBezTo>
                  <a:cubicBezTo>
                    <a:pt x="1635" y="1824"/>
                    <a:pt x="2064" y="1448"/>
                    <a:pt x="2069" y="971"/>
                  </a:cubicBezTo>
                  <a:cubicBezTo>
                    <a:pt x="2080" y="449"/>
                    <a:pt x="1604" y="11"/>
                    <a:pt x="1021" y="1"/>
                  </a:cubicBezTo>
                  <a:cubicBezTo>
                    <a:pt x="1014" y="1"/>
                    <a:pt x="1006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35"/>
            <p:cNvSpPr/>
            <p:nvPr/>
          </p:nvSpPr>
          <p:spPr>
            <a:xfrm>
              <a:off x="370650" y="3065075"/>
              <a:ext cx="54000" cy="54325"/>
            </a:xfrm>
            <a:custGeom>
              <a:avLst/>
              <a:gdLst/>
              <a:ahLst/>
              <a:cxnLst/>
              <a:rect l="l" t="t" r="r" b="b"/>
              <a:pathLst>
                <a:path w="2160" h="2173" extrusionOk="0">
                  <a:moveTo>
                    <a:pt x="1080" y="1"/>
                  </a:moveTo>
                  <a:cubicBezTo>
                    <a:pt x="1077" y="1"/>
                    <a:pt x="1074" y="1"/>
                    <a:pt x="1070" y="1"/>
                  </a:cubicBezTo>
                  <a:cubicBezTo>
                    <a:pt x="477" y="1"/>
                    <a:pt x="0" y="495"/>
                    <a:pt x="6" y="1090"/>
                  </a:cubicBezTo>
                  <a:cubicBezTo>
                    <a:pt x="6" y="1678"/>
                    <a:pt x="487" y="2167"/>
                    <a:pt x="1077" y="2172"/>
                  </a:cubicBezTo>
                  <a:cubicBezTo>
                    <a:pt x="1080" y="2172"/>
                    <a:pt x="1084" y="2172"/>
                    <a:pt x="1087" y="2172"/>
                  </a:cubicBezTo>
                  <a:cubicBezTo>
                    <a:pt x="1676" y="2172"/>
                    <a:pt x="2159" y="1686"/>
                    <a:pt x="2159" y="1090"/>
                  </a:cubicBezTo>
                  <a:cubicBezTo>
                    <a:pt x="2159" y="493"/>
                    <a:pt x="1676" y="1"/>
                    <a:pt x="10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35"/>
            <p:cNvSpPr/>
            <p:nvPr/>
          </p:nvSpPr>
          <p:spPr>
            <a:xfrm>
              <a:off x="371750" y="2996525"/>
              <a:ext cx="52750" cy="47550"/>
            </a:xfrm>
            <a:custGeom>
              <a:avLst/>
              <a:gdLst/>
              <a:ahLst/>
              <a:cxnLst/>
              <a:rect l="l" t="t" r="r" b="b"/>
              <a:pathLst>
                <a:path w="2110" h="1902" extrusionOk="0">
                  <a:moveTo>
                    <a:pt x="1113" y="0"/>
                  </a:moveTo>
                  <a:cubicBezTo>
                    <a:pt x="1101" y="0"/>
                    <a:pt x="1089" y="0"/>
                    <a:pt x="1077" y="1"/>
                  </a:cubicBezTo>
                  <a:cubicBezTo>
                    <a:pt x="528" y="17"/>
                    <a:pt x="62" y="433"/>
                    <a:pt x="29" y="943"/>
                  </a:cubicBezTo>
                  <a:cubicBezTo>
                    <a:pt x="1" y="1469"/>
                    <a:pt x="437" y="1902"/>
                    <a:pt x="1015" y="1902"/>
                  </a:cubicBezTo>
                  <a:cubicBezTo>
                    <a:pt x="1022" y="1902"/>
                    <a:pt x="1030" y="1902"/>
                    <a:pt x="1038" y="1902"/>
                  </a:cubicBezTo>
                  <a:cubicBezTo>
                    <a:pt x="1627" y="1896"/>
                    <a:pt x="2110" y="1442"/>
                    <a:pt x="2098" y="897"/>
                  </a:cubicBezTo>
                  <a:cubicBezTo>
                    <a:pt x="2093" y="393"/>
                    <a:pt x="1651" y="0"/>
                    <a:pt x="11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35"/>
            <p:cNvSpPr/>
            <p:nvPr/>
          </p:nvSpPr>
          <p:spPr>
            <a:xfrm>
              <a:off x="376400" y="2949525"/>
              <a:ext cx="46975" cy="31200"/>
            </a:xfrm>
            <a:custGeom>
              <a:avLst/>
              <a:gdLst/>
              <a:ahLst/>
              <a:cxnLst/>
              <a:rect l="l" t="t" r="r" b="b"/>
              <a:pathLst>
                <a:path w="1879" h="1248" extrusionOk="0">
                  <a:moveTo>
                    <a:pt x="1047" y="0"/>
                  </a:moveTo>
                  <a:cubicBezTo>
                    <a:pt x="1027" y="0"/>
                    <a:pt x="1007" y="1"/>
                    <a:pt x="987" y="2"/>
                  </a:cubicBezTo>
                  <a:cubicBezTo>
                    <a:pt x="516" y="18"/>
                    <a:pt x="95" y="299"/>
                    <a:pt x="50" y="618"/>
                  </a:cubicBezTo>
                  <a:cubicBezTo>
                    <a:pt x="0" y="968"/>
                    <a:pt x="366" y="1247"/>
                    <a:pt x="872" y="1247"/>
                  </a:cubicBezTo>
                  <a:cubicBezTo>
                    <a:pt x="886" y="1247"/>
                    <a:pt x="900" y="1247"/>
                    <a:pt x="914" y="1247"/>
                  </a:cubicBezTo>
                  <a:cubicBezTo>
                    <a:pt x="1453" y="1229"/>
                    <a:pt x="1878" y="916"/>
                    <a:pt x="1867" y="551"/>
                  </a:cubicBezTo>
                  <a:cubicBezTo>
                    <a:pt x="1857" y="240"/>
                    <a:pt x="1492" y="0"/>
                    <a:pt x="10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35"/>
            <p:cNvSpPr/>
            <p:nvPr/>
          </p:nvSpPr>
          <p:spPr>
            <a:xfrm>
              <a:off x="382650" y="2925800"/>
              <a:ext cx="39350" cy="14975"/>
            </a:xfrm>
            <a:custGeom>
              <a:avLst/>
              <a:gdLst/>
              <a:ahLst/>
              <a:cxnLst/>
              <a:rect l="l" t="t" r="r" b="b"/>
              <a:pathLst>
                <a:path w="1574" h="599" extrusionOk="0">
                  <a:moveTo>
                    <a:pt x="921" y="1"/>
                  </a:moveTo>
                  <a:cubicBezTo>
                    <a:pt x="894" y="1"/>
                    <a:pt x="866" y="2"/>
                    <a:pt x="838" y="3"/>
                  </a:cubicBezTo>
                  <a:cubicBezTo>
                    <a:pt x="450" y="24"/>
                    <a:pt x="103" y="166"/>
                    <a:pt x="52" y="311"/>
                  </a:cubicBezTo>
                  <a:cubicBezTo>
                    <a:pt x="0" y="479"/>
                    <a:pt x="277" y="598"/>
                    <a:pt x="682" y="598"/>
                  </a:cubicBezTo>
                  <a:cubicBezTo>
                    <a:pt x="709" y="598"/>
                    <a:pt x="737" y="598"/>
                    <a:pt x="765" y="597"/>
                  </a:cubicBezTo>
                  <a:cubicBezTo>
                    <a:pt x="1214" y="575"/>
                    <a:pt x="1573" y="417"/>
                    <a:pt x="1556" y="244"/>
                  </a:cubicBezTo>
                  <a:cubicBezTo>
                    <a:pt x="1546" y="103"/>
                    <a:pt x="1269" y="1"/>
                    <a:pt x="9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5"/>
            <p:cNvSpPr/>
            <p:nvPr/>
          </p:nvSpPr>
          <p:spPr>
            <a:xfrm>
              <a:off x="389000" y="2918850"/>
              <a:ext cx="31575" cy="3950"/>
            </a:xfrm>
            <a:custGeom>
              <a:avLst/>
              <a:gdLst/>
              <a:ahLst/>
              <a:cxnLst/>
              <a:rect l="l" t="t" r="r" b="b"/>
              <a:pathLst>
                <a:path w="1263" h="158" extrusionOk="0">
                  <a:moveTo>
                    <a:pt x="883" y="0"/>
                  </a:moveTo>
                  <a:cubicBezTo>
                    <a:pt x="817" y="0"/>
                    <a:pt x="744" y="2"/>
                    <a:pt x="667" y="6"/>
                  </a:cubicBezTo>
                  <a:cubicBezTo>
                    <a:pt x="365" y="22"/>
                    <a:pt x="79" y="67"/>
                    <a:pt x="40" y="107"/>
                  </a:cubicBezTo>
                  <a:cubicBezTo>
                    <a:pt x="1" y="137"/>
                    <a:pt x="146" y="157"/>
                    <a:pt x="378" y="157"/>
                  </a:cubicBezTo>
                  <a:cubicBezTo>
                    <a:pt x="447" y="157"/>
                    <a:pt x="524" y="155"/>
                    <a:pt x="606" y="152"/>
                  </a:cubicBezTo>
                  <a:cubicBezTo>
                    <a:pt x="970" y="129"/>
                    <a:pt x="1262" y="90"/>
                    <a:pt x="1252" y="40"/>
                  </a:cubicBezTo>
                  <a:cubicBezTo>
                    <a:pt x="1243" y="18"/>
                    <a:pt x="1093" y="0"/>
                    <a:pt x="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5"/>
            <p:cNvSpPr/>
            <p:nvPr/>
          </p:nvSpPr>
          <p:spPr>
            <a:xfrm>
              <a:off x="442350" y="3231550"/>
              <a:ext cx="36275" cy="14750"/>
            </a:xfrm>
            <a:custGeom>
              <a:avLst/>
              <a:gdLst/>
              <a:ahLst/>
              <a:cxnLst/>
              <a:rect l="l" t="t" r="r" b="b"/>
              <a:pathLst>
                <a:path w="1451" h="590" extrusionOk="0">
                  <a:moveTo>
                    <a:pt x="1154" y="1"/>
                  </a:moveTo>
                  <a:cubicBezTo>
                    <a:pt x="1074" y="1"/>
                    <a:pt x="978" y="11"/>
                    <a:pt x="868" y="34"/>
                  </a:cubicBezTo>
                  <a:cubicBezTo>
                    <a:pt x="457" y="106"/>
                    <a:pt x="82" y="297"/>
                    <a:pt x="32" y="448"/>
                  </a:cubicBezTo>
                  <a:cubicBezTo>
                    <a:pt x="0" y="537"/>
                    <a:pt x="110" y="589"/>
                    <a:pt x="297" y="589"/>
                  </a:cubicBezTo>
                  <a:cubicBezTo>
                    <a:pt x="382" y="589"/>
                    <a:pt x="482" y="578"/>
                    <a:pt x="592" y="556"/>
                  </a:cubicBezTo>
                  <a:cubicBezTo>
                    <a:pt x="935" y="482"/>
                    <a:pt x="1282" y="314"/>
                    <a:pt x="1378" y="179"/>
                  </a:cubicBezTo>
                  <a:cubicBezTo>
                    <a:pt x="1450" y="67"/>
                    <a:pt x="1356" y="1"/>
                    <a:pt x="11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5"/>
            <p:cNvSpPr/>
            <p:nvPr/>
          </p:nvSpPr>
          <p:spPr>
            <a:xfrm>
              <a:off x="448350" y="3196025"/>
              <a:ext cx="43300" cy="28875"/>
            </a:xfrm>
            <a:custGeom>
              <a:avLst/>
              <a:gdLst/>
              <a:ahLst/>
              <a:cxnLst/>
              <a:rect l="l" t="t" r="r" b="b"/>
              <a:pathLst>
                <a:path w="1732" h="1155" extrusionOk="0">
                  <a:moveTo>
                    <a:pt x="1166" y="0"/>
                  </a:moveTo>
                  <a:cubicBezTo>
                    <a:pt x="1115" y="0"/>
                    <a:pt x="1060" y="4"/>
                    <a:pt x="1003" y="13"/>
                  </a:cubicBezTo>
                  <a:cubicBezTo>
                    <a:pt x="527" y="80"/>
                    <a:pt x="89" y="411"/>
                    <a:pt x="38" y="748"/>
                  </a:cubicBezTo>
                  <a:cubicBezTo>
                    <a:pt x="1" y="993"/>
                    <a:pt x="215" y="1154"/>
                    <a:pt x="537" y="1154"/>
                  </a:cubicBezTo>
                  <a:cubicBezTo>
                    <a:pt x="599" y="1154"/>
                    <a:pt x="665" y="1148"/>
                    <a:pt x="734" y="1136"/>
                  </a:cubicBezTo>
                  <a:cubicBezTo>
                    <a:pt x="1149" y="1061"/>
                    <a:pt x="1553" y="771"/>
                    <a:pt x="1643" y="479"/>
                  </a:cubicBezTo>
                  <a:cubicBezTo>
                    <a:pt x="1731" y="199"/>
                    <a:pt x="1526" y="0"/>
                    <a:pt x="1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5"/>
            <p:cNvSpPr/>
            <p:nvPr/>
          </p:nvSpPr>
          <p:spPr>
            <a:xfrm>
              <a:off x="453825" y="3137700"/>
              <a:ext cx="47850" cy="44400"/>
            </a:xfrm>
            <a:custGeom>
              <a:avLst/>
              <a:gdLst/>
              <a:ahLst/>
              <a:cxnLst/>
              <a:rect l="l" t="t" r="r" b="b"/>
              <a:pathLst>
                <a:path w="1914" h="1776" extrusionOk="0">
                  <a:moveTo>
                    <a:pt x="1121" y="0"/>
                  </a:moveTo>
                  <a:cubicBezTo>
                    <a:pt x="1101" y="0"/>
                    <a:pt x="1080" y="1"/>
                    <a:pt x="1059" y="2"/>
                  </a:cubicBezTo>
                  <a:cubicBezTo>
                    <a:pt x="526" y="41"/>
                    <a:pt x="60" y="495"/>
                    <a:pt x="26" y="1012"/>
                  </a:cubicBezTo>
                  <a:cubicBezTo>
                    <a:pt x="0" y="1455"/>
                    <a:pt x="322" y="1776"/>
                    <a:pt x="763" y="1776"/>
                  </a:cubicBezTo>
                  <a:cubicBezTo>
                    <a:pt x="801" y="1776"/>
                    <a:pt x="840" y="1773"/>
                    <a:pt x="880" y="1768"/>
                  </a:cubicBezTo>
                  <a:cubicBezTo>
                    <a:pt x="1351" y="1706"/>
                    <a:pt x="1782" y="1292"/>
                    <a:pt x="1849" y="831"/>
                  </a:cubicBezTo>
                  <a:cubicBezTo>
                    <a:pt x="1914" y="364"/>
                    <a:pt x="1592" y="0"/>
                    <a:pt x="1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35"/>
            <p:cNvSpPr/>
            <p:nvPr/>
          </p:nvSpPr>
          <p:spPr>
            <a:xfrm>
              <a:off x="456725" y="3065925"/>
              <a:ext cx="48125" cy="52200"/>
            </a:xfrm>
            <a:custGeom>
              <a:avLst/>
              <a:gdLst/>
              <a:ahLst/>
              <a:cxnLst/>
              <a:rect l="l" t="t" r="r" b="b"/>
              <a:pathLst>
                <a:path w="1925" h="2088" extrusionOk="0">
                  <a:moveTo>
                    <a:pt x="973" y="0"/>
                  </a:moveTo>
                  <a:cubicBezTo>
                    <a:pt x="440" y="0"/>
                    <a:pt x="6" y="471"/>
                    <a:pt x="6" y="1056"/>
                  </a:cubicBezTo>
                  <a:cubicBezTo>
                    <a:pt x="1" y="1630"/>
                    <a:pt x="423" y="2088"/>
                    <a:pt x="949" y="2088"/>
                  </a:cubicBezTo>
                  <a:cubicBezTo>
                    <a:pt x="962" y="2088"/>
                    <a:pt x="974" y="2088"/>
                    <a:pt x="987" y="2087"/>
                  </a:cubicBezTo>
                  <a:cubicBezTo>
                    <a:pt x="1498" y="2066"/>
                    <a:pt x="1913" y="1594"/>
                    <a:pt x="1919" y="1038"/>
                  </a:cubicBezTo>
                  <a:cubicBezTo>
                    <a:pt x="1924" y="484"/>
                    <a:pt x="1515" y="18"/>
                    <a:pt x="999" y="1"/>
                  </a:cubicBezTo>
                  <a:cubicBezTo>
                    <a:pt x="990" y="0"/>
                    <a:pt x="981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35"/>
            <p:cNvSpPr/>
            <p:nvPr/>
          </p:nvSpPr>
          <p:spPr>
            <a:xfrm>
              <a:off x="454400" y="2999600"/>
              <a:ext cx="48150" cy="46200"/>
            </a:xfrm>
            <a:custGeom>
              <a:avLst/>
              <a:gdLst/>
              <a:ahLst/>
              <a:cxnLst/>
              <a:rect l="l" t="t" r="r" b="b"/>
              <a:pathLst>
                <a:path w="1926" h="1848" extrusionOk="0">
                  <a:moveTo>
                    <a:pt x="790" y="0"/>
                  </a:moveTo>
                  <a:cubicBezTo>
                    <a:pt x="340" y="0"/>
                    <a:pt x="0" y="347"/>
                    <a:pt x="26" y="815"/>
                  </a:cubicBezTo>
                  <a:cubicBezTo>
                    <a:pt x="60" y="1353"/>
                    <a:pt x="526" y="1818"/>
                    <a:pt x="1064" y="1846"/>
                  </a:cubicBezTo>
                  <a:cubicBezTo>
                    <a:pt x="1081" y="1847"/>
                    <a:pt x="1098" y="1847"/>
                    <a:pt x="1115" y="1847"/>
                  </a:cubicBezTo>
                  <a:cubicBezTo>
                    <a:pt x="1593" y="1847"/>
                    <a:pt x="1925" y="1464"/>
                    <a:pt x="1872" y="976"/>
                  </a:cubicBezTo>
                  <a:cubicBezTo>
                    <a:pt x="1815" y="494"/>
                    <a:pt x="1383" y="62"/>
                    <a:pt x="901" y="7"/>
                  </a:cubicBezTo>
                  <a:cubicBezTo>
                    <a:pt x="864" y="2"/>
                    <a:pt x="827" y="0"/>
                    <a:pt x="7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35"/>
            <p:cNvSpPr/>
            <p:nvPr/>
          </p:nvSpPr>
          <p:spPr>
            <a:xfrm>
              <a:off x="449175" y="2953350"/>
              <a:ext cx="44175" cy="31275"/>
            </a:xfrm>
            <a:custGeom>
              <a:avLst/>
              <a:gdLst/>
              <a:ahLst/>
              <a:cxnLst/>
              <a:rect l="l" t="t" r="r" b="b"/>
              <a:pathLst>
                <a:path w="1767" h="1251" extrusionOk="0">
                  <a:moveTo>
                    <a:pt x="573" y="0"/>
                  </a:moveTo>
                  <a:cubicBezTo>
                    <a:pt x="232" y="0"/>
                    <a:pt x="1" y="187"/>
                    <a:pt x="39" y="460"/>
                  </a:cubicBezTo>
                  <a:cubicBezTo>
                    <a:pt x="90" y="825"/>
                    <a:pt x="533" y="1172"/>
                    <a:pt x="1020" y="1239"/>
                  </a:cubicBezTo>
                  <a:cubicBezTo>
                    <a:pt x="1074" y="1247"/>
                    <a:pt x="1125" y="1251"/>
                    <a:pt x="1174" y="1251"/>
                  </a:cubicBezTo>
                  <a:cubicBezTo>
                    <a:pt x="1548" y="1251"/>
                    <a:pt x="1766" y="1031"/>
                    <a:pt x="1677" y="724"/>
                  </a:cubicBezTo>
                  <a:cubicBezTo>
                    <a:pt x="1587" y="410"/>
                    <a:pt x="1178" y="95"/>
                    <a:pt x="756" y="17"/>
                  </a:cubicBezTo>
                  <a:cubicBezTo>
                    <a:pt x="693" y="5"/>
                    <a:pt x="631" y="0"/>
                    <a:pt x="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35"/>
            <p:cNvSpPr/>
            <p:nvPr/>
          </p:nvSpPr>
          <p:spPr>
            <a:xfrm>
              <a:off x="443150" y="2929225"/>
              <a:ext cx="37500" cy="16525"/>
            </a:xfrm>
            <a:custGeom>
              <a:avLst/>
              <a:gdLst/>
              <a:ahLst/>
              <a:cxnLst/>
              <a:rect l="l" t="t" r="r" b="b"/>
              <a:pathLst>
                <a:path w="1500" h="661" extrusionOk="0">
                  <a:moveTo>
                    <a:pt x="330" y="0"/>
                  </a:moveTo>
                  <a:cubicBezTo>
                    <a:pt x="125" y="0"/>
                    <a:pt x="1" y="65"/>
                    <a:pt x="33" y="169"/>
                  </a:cubicBezTo>
                  <a:cubicBezTo>
                    <a:pt x="89" y="348"/>
                    <a:pt x="476" y="555"/>
                    <a:pt x="891" y="635"/>
                  </a:cubicBezTo>
                  <a:cubicBezTo>
                    <a:pt x="988" y="652"/>
                    <a:pt x="1075" y="661"/>
                    <a:pt x="1150" y="661"/>
                  </a:cubicBezTo>
                  <a:cubicBezTo>
                    <a:pt x="1384" y="661"/>
                    <a:pt x="1499" y="579"/>
                    <a:pt x="1419" y="443"/>
                  </a:cubicBezTo>
                  <a:cubicBezTo>
                    <a:pt x="1323" y="291"/>
                    <a:pt x="964" y="107"/>
                    <a:pt x="616" y="34"/>
                  </a:cubicBezTo>
                  <a:cubicBezTo>
                    <a:pt x="511" y="11"/>
                    <a:pt x="413" y="0"/>
                    <a:pt x="3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35"/>
            <p:cNvSpPr/>
            <p:nvPr/>
          </p:nvSpPr>
          <p:spPr>
            <a:xfrm>
              <a:off x="437925" y="2920875"/>
              <a:ext cx="29600" cy="7300"/>
            </a:xfrm>
            <a:custGeom>
              <a:avLst/>
              <a:gdLst/>
              <a:ahLst/>
              <a:cxnLst/>
              <a:rect l="l" t="t" r="r" b="b"/>
              <a:pathLst>
                <a:path w="1184" h="292" extrusionOk="0">
                  <a:moveTo>
                    <a:pt x="54" y="0"/>
                  </a:moveTo>
                  <a:cubicBezTo>
                    <a:pt x="17" y="0"/>
                    <a:pt x="1" y="6"/>
                    <a:pt x="12" y="19"/>
                  </a:cubicBezTo>
                  <a:cubicBezTo>
                    <a:pt x="62" y="65"/>
                    <a:pt x="377" y="154"/>
                    <a:pt x="719" y="228"/>
                  </a:cubicBezTo>
                  <a:cubicBezTo>
                    <a:pt x="912" y="270"/>
                    <a:pt x="1053" y="291"/>
                    <a:pt x="1121" y="291"/>
                  </a:cubicBezTo>
                  <a:cubicBezTo>
                    <a:pt x="1173" y="291"/>
                    <a:pt x="1184" y="279"/>
                    <a:pt x="1146" y="255"/>
                  </a:cubicBezTo>
                  <a:cubicBezTo>
                    <a:pt x="1061" y="211"/>
                    <a:pt x="769" y="127"/>
                    <a:pt x="478" y="65"/>
                  </a:cubicBezTo>
                  <a:cubicBezTo>
                    <a:pt x="284" y="24"/>
                    <a:pt x="127" y="0"/>
                    <a:pt x="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35"/>
            <p:cNvSpPr/>
            <p:nvPr/>
          </p:nvSpPr>
          <p:spPr>
            <a:xfrm>
              <a:off x="492850" y="3214175"/>
              <a:ext cx="27625" cy="18400"/>
            </a:xfrm>
            <a:custGeom>
              <a:avLst/>
              <a:gdLst/>
              <a:ahLst/>
              <a:cxnLst/>
              <a:rect l="l" t="t" r="r" b="b"/>
              <a:pathLst>
                <a:path w="1105" h="736" extrusionOk="0">
                  <a:moveTo>
                    <a:pt x="1047" y="0"/>
                  </a:moveTo>
                  <a:cubicBezTo>
                    <a:pt x="1005" y="0"/>
                    <a:pt x="927" y="27"/>
                    <a:pt x="816" y="84"/>
                  </a:cubicBezTo>
                  <a:cubicBezTo>
                    <a:pt x="530" y="224"/>
                    <a:pt x="187" y="477"/>
                    <a:pt x="59" y="633"/>
                  </a:cubicBezTo>
                  <a:cubicBezTo>
                    <a:pt x="1" y="702"/>
                    <a:pt x="1" y="736"/>
                    <a:pt x="48" y="736"/>
                  </a:cubicBezTo>
                  <a:cubicBezTo>
                    <a:pt x="96" y="736"/>
                    <a:pt x="192" y="701"/>
                    <a:pt x="322" y="633"/>
                  </a:cubicBezTo>
                  <a:cubicBezTo>
                    <a:pt x="569" y="504"/>
                    <a:pt x="867" y="291"/>
                    <a:pt x="1007" y="146"/>
                  </a:cubicBezTo>
                  <a:cubicBezTo>
                    <a:pt x="1094" y="51"/>
                    <a:pt x="1105" y="0"/>
                    <a:pt x="10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35"/>
            <p:cNvSpPr/>
            <p:nvPr/>
          </p:nvSpPr>
          <p:spPr>
            <a:xfrm>
              <a:off x="507775" y="3181275"/>
              <a:ext cx="31025" cy="28700"/>
            </a:xfrm>
            <a:custGeom>
              <a:avLst/>
              <a:gdLst/>
              <a:ahLst/>
              <a:cxnLst/>
              <a:rect l="l" t="t" r="r" b="b"/>
              <a:pathLst>
                <a:path w="1241" h="1148" extrusionOk="0">
                  <a:moveTo>
                    <a:pt x="1038" y="0"/>
                  </a:moveTo>
                  <a:cubicBezTo>
                    <a:pt x="993" y="0"/>
                    <a:pt x="938" y="12"/>
                    <a:pt x="876" y="36"/>
                  </a:cubicBezTo>
                  <a:cubicBezTo>
                    <a:pt x="561" y="160"/>
                    <a:pt x="203" y="525"/>
                    <a:pt x="79" y="833"/>
                  </a:cubicBezTo>
                  <a:cubicBezTo>
                    <a:pt x="0" y="1035"/>
                    <a:pt x="52" y="1147"/>
                    <a:pt x="191" y="1147"/>
                  </a:cubicBezTo>
                  <a:cubicBezTo>
                    <a:pt x="249" y="1147"/>
                    <a:pt x="324" y="1128"/>
                    <a:pt x="410" y="1086"/>
                  </a:cubicBezTo>
                  <a:cubicBezTo>
                    <a:pt x="685" y="957"/>
                    <a:pt x="998" y="642"/>
                    <a:pt x="1127" y="373"/>
                  </a:cubicBezTo>
                  <a:cubicBezTo>
                    <a:pt x="1241" y="146"/>
                    <a:pt x="1198" y="0"/>
                    <a:pt x="1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35"/>
            <p:cNvSpPr/>
            <p:nvPr/>
          </p:nvSpPr>
          <p:spPr>
            <a:xfrm>
              <a:off x="520850" y="3130400"/>
              <a:ext cx="31775" cy="39425"/>
            </a:xfrm>
            <a:custGeom>
              <a:avLst/>
              <a:gdLst/>
              <a:ahLst/>
              <a:cxnLst/>
              <a:rect l="l" t="t" r="r" b="b"/>
              <a:pathLst>
                <a:path w="1271" h="1577" extrusionOk="0">
                  <a:moveTo>
                    <a:pt x="887" y="1"/>
                  </a:moveTo>
                  <a:cubicBezTo>
                    <a:pt x="864" y="1"/>
                    <a:pt x="841" y="3"/>
                    <a:pt x="817" y="7"/>
                  </a:cubicBezTo>
                  <a:cubicBezTo>
                    <a:pt x="487" y="69"/>
                    <a:pt x="144" y="502"/>
                    <a:pt x="66" y="967"/>
                  </a:cubicBezTo>
                  <a:cubicBezTo>
                    <a:pt x="0" y="1336"/>
                    <a:pt x="137" y="1576"/>
                    <a:pt x="369" y="1576"/>
                  </a:cubicBezTo>
                  <a:cubicBezTo>
                    <a:pt x="412" y="1576"/>
                    <a:pt x="459" y="1568"/>
                    <a:pt x="509" y="1550"/>
                  </a:cubicBezTo>
                  <a:cubicBezTo>
                    <a:pt x="801" y="1449"/>
                    <a:pt x="1098" y="1056"/>
                    <a:pt x="1187" y="658"/>
                  </a:cubicBezTo>
                  <a:cubicBezTo>
                    <a:pt x="1270" y="282"/>
                    <a:pt x="1135" y="1"/>
                    <a:pt x="8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35"/>
            <p:cNvSpPr/>
            <p:nvPr/>
          </p:nvSpPr>
          <p:spPr>
            <a:xfrm>
              <a:off x="527800" y="3068875"/>
              <a:ext cx="29075" cy="44825"/>
            </a:xfrm>
            <a:custGeom>
              <a:avLst/>
              <a:gdLst/>
              <a:ahLst/>
              <a:cxnLst/>
              <a:rect l="l" t="t" r="r" b="b"/>
              <a:pathLst>
                <a:path w="1163" h="1793" extrusionOk="0">
                  <a:moveTo>
                    <a:pt x="602" y="0"/>
                  </a:moveTo>
                  <a:cubicBezTo>
                    <a:pt x="278" y="0"/>
                    <a:pt x="13" y="396"/>
                    <a:pt x="7" y="910"/>
                  </a:cubicBezTo>
                  <a:cubicBezTo>
                    <a:pt x="1" y="1410"/>
                    <a:pt x="249" y="1792"/>
                    <a:pt x="566" y="1792"/>
                  </a:cubicBezTo>
                  <a:cubicBezTo>
                    <a:pt x="580" y="1792"/>
                    <a:pt x="593" y="1791"/>
                    <a:pt x="606" y="1790"/>
                  </a:cubicBezTo>
                  <a:cubicBezTo>
                    <a:pt x="904" y="1751"/>
                    <a:pt x="1152" y="1347"/>
                    <a:pt x="1157" y="887"/>
                  </a:cubicBezTo>
                  <a:cubicBezTo>
                    <a:pt x="1162" y="421"/>
                    <a:pt x="927" y="23"/>
                    <a:pt x="629" y="1"/>
                  </a:cubicBezTo>
                  <a:cubicBezTo>
                    <a:pt x="620" y="0"/>
                    <a:pt x="611" y="0"/>
                    <a:pt x="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35"/>
            <p:cNvSpPr/>
            <p:nvPr/>
          </p:nvSpPr>
          <p:spPr>
            <a:xfrm>
              <a:off x="522325" y="3011025"/>
              <a:ext cx="31625" cy="40725"/>
            </a:xfrm>
            <a:custGeom>
              <a:avLst/>
              <a:gdLst/>
              <a:ahLst/>
              <a:cxnLst/>
              <a:rect l="l" t="t" r="r" b="b"/>
              <a:pathLst>
                <a:path w="1265" h="1629" extrusionOk="0">
                  <a:moveTo>
                    <a:pt x="403" y="1"/>
                  </a:moveTo>
                  <a:cubicBezTo>
                    <a:pt x="154" y="1"/>
                    <a:pt x="1" y="263"/>
                    <a:pt x="64" y="661"/>
                  </a:cubicBezTo>
                  <a:cubicBezTo>
                    <a:pt x="131" y="1137"/>
                    <a:pt x="462" y="1575"/>
                    <a:pt x="799" y="1624"/>
                  </a:cubicBezTo>
                  <a:cubicBezTo>
                    <a:pt x="818" y="1627"/>
                    <a:pt x="836" y="1629"/>
                    <a:pt x="855" y="1629"/>
                  </a:cubicBezTo>
                  <a:cubicBezTo>
                    <a:pt x="1116" y="1629"/>
                    <a:pt x="1265" y="1328"/>
                    <a:pt x="1190" y="930"/>
                  </a:cubicBezTo>
                  <a:cubicBezTo>
                    <a:pt x="1112" y="519"/>
                    <a:pt x="820" y="115"/>
                    <a:pt x="529" y="21"/>
                  </a:cubicBezTo>
                  <a:cubicBezTo>
                    <a:pt x="485" y="7"/>
                    <a:pt x="443" y="1"/>
                    <a:pt x="4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35"/>
            <p:cNvSpPr/>
            <p:nvPr/>
          </p:nvSpPr>
          <p:spPr>
            <a:xfrm>
              <a:off x="509775" y="2968275"/>
              <a:ext cx="31425" cy="30300"/>
            </a:xfrm>
            <a:custGeom>
              <a:avLst/>
              <a:gdLst/>
              <a:ahLst/>
              <a:cxnLst/>
              <a:rect l="l" t="t" r="r" b="b"/>
              <a:pathLst>
                <a:path w="1257" h="1212" extrusionOk="0">
                  <a:moveTo>
                    <a:pt x="224" y="1"/>
                  </a:moveTo>
                  <a:cubicBezTo>
                    <a:pt x="66" y="1"/>
                    <a:pt x="0" y="129"/>
                    <a:pt x="82" y="351"/>
                  </a:cubicBezTo>
                  <a:cubicBezTo>
                    <a:pt x="201" y="688"/>
                    <a:pt x="566" y="1063"/>
                    <a:pt x="879" y="1181"/>
                  </a:cubicBezTo>
                  <a:cubicBezTo>
                    <a:pt x="937" y="1202"/>
                    <a:pt x="987" y="1212"/>
                    <a:pt x="1030" y="1212"/>
                  </a:cubicBezTo>
                  <a:cubicBezTo>
                    <a:pt x="1203" y="1212"/>
                    <a:pt x="1256" y="1052"/>
                    <a:pt x="1148" y="805"/>
                  </a:cubicBezTo>
                  <a:cubicBezTo>
                    <a:pt x="1025" y="513"/>
                    <a:pt x="706" y="183"/>
                    <a:pt x="431" y="54"/>
                  </a:cubicBezTo>
                  <a:cubicBezTo>
                    <a:pt x="351" y="18"/>
                    <a:pt x="281" y="1"/>
                    <a:pt x="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35"/>
            <p:cNvSpPr/>
            <p:nvPr/>
          </p:nvSpPr>
          <p:spPr>
            <a:xfrm>
              <a:off x="494975" y="2943225"/>
              <a:ext cx="28200" cy="19700"/>
            </a:xfrm>
            <a:custGeom>
              <a:avLst/>
              <a:gdLst/>
              <a:ahLst/>
              <a:cxnLst/>
              <a:rect l="l" t="t" r="r" b="b"/>
              <a:pathLst>
                <a:path w="1128" h="788" extrusionOk="0">
                  <a:moveTo>
                    <a:pt x="69" y="1"/>
                  </a:moveTo>
                  <a:cubicBezTo>
                    <a:pt x="8" y="1"/>
                    <a:pt x="1" y="43"/>
                    <a:pt x="63" y="130"/>
                  </a:cubicBezTo>
                  <a:cubicBezTo>
                    <a:pt x="192" y="303"/>
                    <a:pt x="546" y="573"/>
                    <a:pt x="832" y="714"/>
                  </a:cubicBezTo>
                  <a:cubicBezTo>
                    <a:pt x="936" y="763"/>
                    <a:pt x="1012" y="787"/>
                    <a:pt x="1056" y="787"/>
                  </a:cubicBezTo>
                  <a:cubicBezTo>
                    <a:pt x="1127" y="787"/>
                    <a:pt x="1121" y="728"/>
                    <a:pt x="1028" y="618"/>
                  </a:cubicBezTo>
                  <a:cubicBezTo>
                    <a:pt x="888" y="455"/>
                    <a:pt x="585" y="225"/>
                    <a:pt x="338" y="96"/>
                  </a:cubicBezTo>
                  <a:cubicBezTo>
                    <a:pt x="215" y="33"/>
                    <a:pt x="122" y="1"/>
                    <a:pt x="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35"/>
            <p:cNvSpPr/>
            <p:nvPr/>
          </p:nvSpPr>
          <p:spPr>
            <a:xfrm>
              <a:off x="544575" y="3163375"/>
              <a:ext cx="18400" cy="26275"/>
            </a:xfrm>
            <a:custGeom>
              <a:avLst/>
              <a:gdLst/>
              <a:ahLst/>
              <a:cxnLst/>
              <a:rect l="l" t="t" r="r" b="b"/>
              <a:pathLst>
                <a:path w="736" h="1051" extrusionOk="0">
                  <a:moveTo>
                    <a:pt x="695" y="1"/>
                  </a:moveTo>
                  <a:cubicBezTo>
                    <a:pt x="681" y="1"/>
                    <a:pt x="658" y="15"/>
                    <a:pt x="626" y="45"/>
                  </a:cubicBezTo>
                  <a:cubicBezTo>
                    <a:pt x="486" y="169"/>
                    <a:pt x="250" y="511"/>
                    <a:pt x="110" y="792"/>
                  </a:cubicBezTo>
                  <a:cubicBezTo>
                    <a:pt x="22" y="962"/>
                    <a:pt x="1" y="1051"/>
                    <a:pt x="37" y="1051"/>
                  </a:cubicBezTo>
                  <a:cubicBezTo>
                    <a:pt x="55" y="1051"/>
                    <a:pt x="89" y="1027"/>
                    <a:pt x="137" y="977"/>
                  </a:cubicBezTo>
                  <a:cubicBezTo>
                    <a:pt x="272" y="837"/>
                    <a:pt x="474" y="539"/>
                    <a:pt x="603" y="304"/>
                  </a:cubicBezTo>
                  <a:cubicBezTo>
                    <a:pt x="703" y="117"/>
                    <a:pt x="735" y="1"/>
                    <a:pt x="6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35"/>
            <p:cNvSpPr/>
            <p:nvPr/>
          </p:nvSpPr>
          <p:spPr>
            <a:xfrm>
              <a:off x="560175" y="3121550"/>
              <a:ext cx="15000" cy="32700"/>
            </a:xfrm>
            <a:custGeom>
              <a:avLst/>
              <a:gdLst/>
              <a:ahLst/>
              <a:cxnLst/>
              <a:rect l="l" t="t" r="r" b="b"/>
              <a:pathLst>
                <a:path w="600" h="1308" extrusionOk="0">
                  <a:moveTo>
                    <a:pt x="505" y="0"/>
                  </a:moveTo>
                  <a:cubicBezTo>
                    <a:pt x="495" y="0"/>
                    <a:pt x="485" y="3"/>
                    <a:pt x="473" y="9"/>
                  </a:cubicBezTo>
                  <a:cubicBezTo>
                    <a:pt x="339" y="76"/>
                    <a:pt x="160" y="440"/>
                    <a:pt x="69" y="822"/>
                  </a:cubicBezTo>
                  <a:cubicBezTo>
                    <a:pt x="1" y="1121"/>
                    <a:pt x="18" y="1307"/>
                    <a:pt x="98" y="1307"/>
                  </a:cubicBezTo>
                  <a:cubicBezTo>
                    <a:pt x="117" y="1307"/>
                    <a:pt x="139" y="1297"/>
                    <a:pt x="165" y="1275"/>
                  </a:cubicBezTo>
                  <a:cubicBezTo>
                    <a:pt x="287" y="1175"/>
                    <a:pt x="445" y="838"/>
                    <a:pt x="530" y="519"/>
                  </a:cubicBezTo>
                  <a:cubicBezTo>
                    <a:pt x="600" y="217"/>
                    <a:pt x="589" y="0"/>
                    <a:pt x="5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35"/>
            <p:cNvSpPr/>
            <p:nvPr/>
          </p:nvSpPr>
          <p:spPr>
            <a:xfrm>
              <a:off x="567925" y="3072500"/>
              <a:ext cx="11225" cy="35750"/>
            </a:xfrm>
            <a:custGeom>
              <a:avLst/>
              <a:gdLst/>
              <a:ahLst/>
              <a:cxnLst/>
              <a:rect l="l" t="t" r="r" b="b"/>
              <a:pathLst>
                <a:path w="449" h="1430" extrusionOk="0">
                  <a:moveTo>
                    <a:pt x="240" y="0"/>
                  </a:moveTo>
                  <a:cubicBezTo>
                    <a:pt x="112" y="0"/>
                    <a:pt x="11" y="318"/>
                    <a:pt x="6" y="726"/>
                  </a:cubicBezTo>
                  <a:cubicBezTo>
                    <a:pt x="1" y="1126"/>
                    <a:pt x="85" y="1429"/>
                    <a:pt x="207" y="1429"/>
                  </a:cubicBezTo>
                  <a:cubicBezTo>
                    <a:pt x="215" y="1429"/>
                    <a:pt x="223" y="1428"/>
                    <a:pt x="230" y="1426"/>
                  </a:cubicBezTo>
                  <a:cubicBezTo>
                    <a:pt x="337" y="1392"/>
                    <a:pt x="438" y="1068"/>
                    <a:pt x="443" y="703"/>
                  </a:cubicBezTo>
                  <a:cubicBezTo>
                    <a:pt x="449" y="338"/>
                    <a:pt x="360" y="24"/>
                    <a:pt x="253" y="1"/>
                  </a:cubicBezTo>
                  <a:cubicBezTo>
                    <a:pt x="249" y="1"/>
                    <a:pt x="244" y="0"/>
                    <a:pt x="2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35"/>
            <p:cNvSpPr/>
            <p:nvPr/>
          </p:nvSpPr>
          <p:spPr>
            <a:xfrm>
              <a:off x="561800" y="3025450"/>
              <a:ext cx="14700" cy="33475"/>
            </a:xfrm>
            <a:custGeom>
              <a:avLst/>
              <a:gdLst/>
              <a:ahLst/>
              <a:cxnLst/>
              <a:rect l="l" t="t" r="r" b="b"/>
              <a:pathLst>
                <a:path w="588" h="1339" extrusionOk="0">
                  <a:moveTo>
                    <a:pt x="116" y="0"/>
                  </a:moveTo>
                  <a:cubicBezTo>
                    <a:pt x="28" y="0"/>
                    <a:pt x="0" y="204"/>
                    <a:pt x="66" y="521"/>
                  </a:cubicBezTo>
                  <a:cubicBezTo>
                    <a:pt x="144" y="913"/>
                    <a:pt x="313" y="1278"/>
                    <a:pt x="447" y="1334"/>
                  </a:cubicBezTo>
                  <a:cubicBezTo>
                    <a:pt x="455" y="1337"/>
                    <a:pt x="463" y="1338"/>
                    <a:pt x="470" y="1338"/>
                  </a:cubicBezTo>
                  <a:cubicBezTo>
                    <a:pt x="563" y="1338"/>
                    <a:pt x="587" y="1108"/>
                    <a:pt x="520" y="790"/>
                  </a:cubicBezTo>
                  <a:cubicBezTo>
                    <a:pt x="447" y="459"/>
                    <a:pt x="296" y="117"/>
                    <a:pt x="178" y="27"/>
                  </a:cubicBezTo>
                  <a:cubicBezTo>
                    <a:pt x="155" y="9"/>
                    <a:pt x="134" y="0"/>
                    <a:pt x="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35"/>
            <p:cNvSpPr/>
            <p:nvPr/>
          </p:nvSpPr>
          <p:spPr>
            <a:xfrm>
              <a:off x="547200" y="2988200"/>
              <a:ext cx="18075" cy="27350"/>
            </a:xfrm>
            <a:custGeom>
              <a:avLst/>
              <a:gdLst/>
              <a:ahLst/>
              <a:cxnLst/>
              <a:rect l="l" t="t" r="r" b="b"/>
              <a:pathLst>
                <a:path w="723" h="1094" extrusionOk="0">
                  <a:moveTo>
                    <a:pt x="42" y="1"/>
                  </a:moveTo>
                  <a:cubicBezTo>
                    <a:pt x="0" y="1"/>
                    <a:pt x="18" y="103"/>
                    <a:pt x="106" y="295"/>
                  </a:cubicBezTo>
                  <a:cubicBezTo>
                    <a:pt x="241" y="586"/>
                    <a:pt x="470" y="934"/>
                    <a:pt x="611" y="1057"/>
                  </a:cubicBezTo>
                  <a:cubicBezTo>
                    <a:pt x="640" y="1081"/>
                    <a:pt x="661" y="1093"/>
                    <a:pt x="675" y="1093"/>
                  </a:cubicBezTo>
                  <a:cubicBezTo>
                    <a:pt x="722" y="1093"/>
                    <a:pt x="693" y="966"/>
                    <a:pt x="594" y="759"/>
                  </a:cubicBezTo>
                  <a:cubicBezTo>
                    <a:pt x="470" y="507"/>
                    <a:pt x="275" y="205"/>
                    <a:pt x="140" y="70"/>
                  </a:cubicBezTo>
                  <a:cubicBezTo>
                    <a:pt x="95" y="23"/>
                    <a:pt x="62" y="1"/>
                    <a:pt x="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35"/>
            <p:cNvSpPr/>
            <p:nvPr/>
          </p:nvSpPr>
          <p:spPr>
            <a:xfrm>
              <a:off x="262375" y="2921525"/>
              <a:ext cx="262100" cy="191400"/>
            </a:xfrm>
            <a:custGeom>
              <a:avLst/>
              <a:gdLst/>
              <a:ahLst/>
              <a:cxnLst/>
              <a:rect l="l" t="t" r="r" b="b"/>
              <a:pathLst>
                <a:path w="10484" h="7656" extrusionOk="0">
                  <a:moveTo>
                    <a:pt x="2457" y="930"/>
                  </a:moveTo>
                  <a:cubicBezTo>
                    <a:pt x="2339" y="1003"/>
                    <a:pt x="2216" y="1083"/>
                    <a:pt x="2103" y="1161"/>
                  </a:cubicBezTo>
                  <a:cubicBezTo>
                    <a:pt x="2115" y="1161"/>
                    <a:pt x="2121" y="1155"/>
                    <a:pt x="2132" y="1155"/>
                  </a:cubicBezTo>
                  <a:cubicBezTo>
                    <a:pt x="2149" y="1155"/>
                    <a:pt x="2154" y="1171"/>
                    <a:pt x="2132" y="1205"/>
                  </a:cubicBezTo>
                  <a:cubicBezTo>
                    <a:pt x="2160" y="1189"/>
                    <a:pt x="2183" y="1183"/>
                    <a:pt x="2199" y="1178"/>
                  </a:cubicBezTo>
                  <a:cubicBezTo>
                    <a:pt x="2284" y="1093"/>
                    <a:pt x="2367" y="1010"/>
                    <a:pt x="2457" y="930"/>
                  </a:cubicBezTo>
                  <a:close/>
                  <a:moveTo>
                    <a:pt x="8100" y="1262"/>
                  </a:moveTo>
                  <a:cubicBezTo>
                    <a:pt x="8156" y="1262"/>
                    <a:pt x="8223" y="1267"/>
                    <a:pt x="8290" y="1279"/>
                  </a:cubicBezTo>
                  <a:cubicBezTo>
                    <a:pt x="8722" y="1352"/>
                    <a:pt x="9137" y="1671"/>
                    <a:pt x="9232" y="1997"/>
                  </a:cubicBezTo>
                  <a:cubicBezTo>
                    <a:pt x="9323" y="2310"/>
                    <a:pt x="9098" y="2540"/>
                    <a:pt x="8712" y="2540"/>
                  </a:cubicBezTo>
                  <a:cubicBezTo>
                    <a:pt x="8660" y="2540"/>
                    <a:pt x="8611" y="2535"/>
                    <a:pt x="8554" y="2530"/>
                  </a:cubicBezTo>
                  <a:cubicBezTo>
                    <a:pt x="8510" y="2524"/>
                    <a:pt x="8464" y="2512"/>
                    <a:pt x="8419" y="2501"/>
                  </a:cubicBezTo>
                  <a:cubicBezTo>
                    <a:pt x="7959" y="2411"/>
                    <a:pt x="7555" y="2080"/>
                    <a:pt x="7511" y="1733"/>
                  </a:cubicBezTo>
                  <a:cubicBezTo>
                    <a:pt x="7482" y="1520"/>
                    <a:pt x="7617" y="1363"/>
                    <a:pt x="7837" y="1301"/>
                  </a:cubicBezTo>
                  <a:cubicBezTo>
                    <a:pt x="7915" y="1272"/>
                    <a:pt x="7999" y="1262"/>
                    <a:pt x="8100" y="1262"/>
                  </a:cubicBezTo>
                  <a:close/>
                  <a:moveTo>
                    <a:pt x="1442" y="2176"/>
                  </a:moveTo>
                  <a:cubicBezTo>
                    <a:pt x="1543" y="2176"/>
                    <a:pt x="1565" y="2294"/>
                    <a:pt x="1481" y="2501"/>
                  </a:cubicBezTo>
                  <a:cubicBezTo>
                    <a:pt x="1352" y="2820"/>
                    <a:pt x="1038" y="3191"/>
                    <a:pt x="797" y="3314"/>
                  </a:cubicBezTo>
                  <a:cubicBezTo>
                    <a:pt x="752" y="3337"/>
                    <a:pt x="713" y="3348"/>
                    <a:pt x="679" y="3348"/>
                  </a:cubicBezTo>
                  <a:lnTo>
                    <a:pt x="674" y="3348"/>
                  </a:lnTo>
                  <a:cubicBezTo>
                    <a:pt x="629" y="3376"/>
                    <a:pt x="589" y="3387"/>
                    <a:pt x="555" y="3387"/>
                  </a:cubicBezTo>
                  <a:cubicBezTo>
                    <a:pt x="438" y="3387"/>
                    <a:pt x="427" y="3236"/>
                    <a:pt x="534" y="3001"/>
                  </a:cubicBezTo>
                  <a:cubicBezTo>
                    <a:pt x="668" y="2714"/>
                    <a:pt x="943" y="2383"/>
                    <a:pt x="1161" y="2248"/>
                  </a:cubicBezTo>
                  <a:cubicBezTo>
                    <a:pt x="1228" y="2204"/>
                    <a:pt x="1290" y="2181"/>
                    <a:pt x="1336" y="2181"/>
                  </a:cubicBezTo>
                  <a:cubicBezTo>
                    <a:pt x="1347" y="2181"/>
                    <a:pt x="1363" y="2181"/>
                    <a:pt x="1375" y="2188"/>
                  </a:cubicBezTo>
                  <a:cubicBezTo>
                    <a:pt x="1397" y="2181"/>
                    <a:pt x="1419" y="2176"/>
                    <a:pt x="1442" y="2176"/>
                  </a:cubicBezTo>
                  <a:close/>
                  <a:moveTo>
                    <a:pt x="5486" y="3001"/>
                  </a:moveTo>
                  <a:cubicBezTo>
                    <a:pt x="5934" y="3001"/>
                    <a:pt x="6317" y="3270"/>
                    <a:pt x="6434" y="3651"/>
                  </a:cubicBezTo>
                  <a:cubicBezTo>
                    <a:pt x="6467" y="3741"/>
                    <a:pt x="6490" y="3842"/>
                    <a:pt x="6490" y="3948"/>
                  </a:cubicBezTo>
                  <a:cubicBezTo>
                    <a:pt x="6496" y="4503"/>
                    <a:pt x="6007" y="4969"/>
                    <a:pt x="5401" y="4974"/>
                  </a:cubicBezTo>
                  <a:lnTo>
                    <a:pt x="5385" y="4974"/>
                  </a:lnTo>
                  <a:cubicBezTo>
                    <a:pt x="4796" y="4974"/>
                    <a:pt x="4342" y="4537"/>
                    <a:pt x="4370" y="3993"/>
                  </a:cubicBezTo>
                  <a:cubicBezTo>
                    <a:pt x="4386" y="3780"/>
                    <a:pt x="4471" y="3584"/>
                    <a:pt x="4606" y="3421"/>
                  </a:cubicBezTo>
                  <a:cubicBezTo>
                    <a:pt x="4802" y="3174"/>
                    <a:pt x="5111" y="3006"/>
                    <a:pt x="5452" y="3001"/>
                  </a:cubicBezTo>
                  <a:close/>
                  <a:moveTo>
                    <a:pt x="8471" y="3123"/>
                  </a:moveTo>
                  <a:cubicBezTo>
                    <a:pt x="8504" y="3123"/>
                    <a:pt x="8543" y="3123"/>
                    <a:pt x="8582" y="3130"/>
                  </a:cubicBezTo>
                  <a:cubicBezTo>
                    <a:pt x="8683" y="3141"/>
                    <a:pt x="8790" y="3174"/>
                    <a:pt x="8885" y="3219"/>
                  </a:cubicBezTo>
                  <a:cubicBezTo>
                    <a:pt x="9278" y="3366"/>
                    <a:pt x="9592" y="3741"/>
                    <a:pt x="9642" y="4150"/>
                  </a:cubicBezTo>
                  <a:cubicBezTo>
                    <a:pt x="9698" y="4655"/>
                    <a:pt x="9356" y="5048"/>
                    <a:pt x="8862" y="5048"/>
                  </a:cubicBezTo>
                  <a:cubicBezTo>
                    <a:pt x="8846" y="5048"/>
                    <a:pt x="8829" y="5048"/>
                    <a:pt x="8812" y="5042"/>
                  </a:cubicBezTo>
                  <a:cubicBezTo>
                    <a:pt x="8481" y="5025"/>
                    <a:pt x="8178" y="4846"/>
                    <a:pt x="7977" y="4582"/>
                  </a:cubicBezTo>
                  <a:cubicBezTo>
                    <a:pt x="7824" y="4402"/>
                    <a:pt x="7723" y="4179"/>
                    <a:pt x="7707" y="3938"/>
                  </a:cubicBezTo>
                  <a:cubicBezTo>
                    <a:pt x="7684" y="3467"/>
                    <a:pt x="8021" y="3123"/>
                    <a:pt x="8471" y="3123"/>
                  </a:cubicBezTo>
                  <a:close/>
                  <a:moveTo>
                    <a:pt x="6126" y="0"/>
                  </a:moveTo>
                  <a:cubicBezTo>
                    <a:pt x="6081" y="11"/>
                    <a:pt x="6030" y="16"/>
                    <a:pt x="5973" y="22"/>
                  </a:cubicBezTo>
                  <a:cubicBezTo>
                    <a:pt x="7084" y="409"/>
                    <a:pt x="6905" y="1520"/>
                    <a:pt x="6030" y="2372"/>
                  </a:cubicBezTo>
                  <a:cubicBezTo>
                    <a:pt x="5341" y="3051"/>
                    <a:pt x="4218" y="3550"/>
                    <a:pt x="3281" y="3612"/>
                  </a:cubicBezTo>
                  <a:lnTo>
                    <a:pt x="3203" y="3612"/>
                  </a:lnTo>
                  <a:cubicBezTo>
                    <a:pt x="3254" y="3729"/>
                    <a:pt x="3281" y="3870"/>
                    <a:pt x="3265" y="4027"/>
                  </a:cubicBezTo>
                  <a:cubicBezTo>
                    <a:pt x="3237" y="4329"/>
                    <a:pt x="3079" y="4611"/>
                    <a:pt x="2867" y="4801"/>
                  </a:cubicBezTo>
                  <a:cubicBezTo>
                    <a:pt x="2693" y="4981"/>
                    <a:pt x="2468" y="5103"/>
                    <a:pt x="2238" y="5126"/>
                  </a:cubicBezTo>
                  <a:lnTo>
                    <a:pt x="2177" y="5126"/>
                  </a:lnTo>
                  <a:cubicBezTo>
                    <a:pt x="1773" y="5126"/>
                    <a:pt x="1504" y="4767"/>
                    <a:pt x="1577" y="4301"/>
                  </a:cubicBezTo>
                  <a:cubicBezTo>
                    <a:pt x="1627" y="3948"/>
                    <a:pt x="1868" y="3612"/>
                    <a:pt x="2165" y="3433"/>
                  </a:cubicBezTo>
                  <a:cubicBezTo>
                    <a:pt x="1660" y="3197"/>
                    <a:pt x="1397" y="2737"/>
                    <a:pt x="1621" y="2092"/>
                  </a:cubicBezTo>
                  <a:cubicBezTo>
                    <a:pt x="1678" y="1924"/>
                    <a:pt x="1761" y="1761"/>
                    <a:pt x="1862" y="1603"/>
                  </a:cubicBezTo>
                  <a:lnTo>
                    <a:pt x="1862" y="1603"/>
                  </a:lnTo>
                  <a:cubicBezTo>
                    <a:pt x="1733" y="1722"/>
                    <a:pt x="1593" y="1828"/>
                    <a:pt x="1476" y="1906"/>
                  </a:cubicBezTo>
                  <a:cubicBezTo>
                    <a:pt x="1391" y="1963"/>
                    <a:pt x="1336" y="1991"/>
                    <a:pt x="1308" y="1991"/>
                  </a:cubicBezTo>
                  <a:cubicBezTo>
                    <a:pt x="1290" y="1991"/>
                    <a:pt x="1285" y="1979"/>
                    <a:pt x="1302" y="1952"/>
                  </a:cubicBezTo>
                  <a:lnTo>
                    <a:pt x="1302" y="1952"/>
                  </a:lnTo>
                  <a:cubicBezTo>
                    <a:pt x="1251" y="1979"/>
                    <a:pt x="1217" y="1991"/>
                    <a:pt x="1201" y="1991"/>
                  </a:cubicBezTo>
                  <a:cubicBezTo>
                    <a:pt x="1184" y="1991"/>
                    <a:pt x="1178" y="1979"/>
                    <a:pt x="1184" y="1963"/>
                  </a:cubicBezTo>
                  <a:lnTo>
                    <a:pt x="1184" y="1963"/>
                  </a:lnTo>
                  <a:cubicBezTo>
                    <a:pt x="842" y="2338"/>
                    <a:pt x="544" y="2765"/>
                    <a:pt x="320" y="3242"/>
                  </a:cubicBezTo>
                  <a:cubicBezTo>
                    <a:pt x="96" y="3724"/>
                    <a:pt x="1" y="4189"/>
                    <a:pt x="11" y="4616"/>
                  </a:cubicBezTo>
                  <a:cubicBezTo>
                    <a:pt x="112" y="4280"/>
                    <a:pt x="320" y="3965"/>
                    <a:pt x="516" y="3876"/>
                  </a:cubicBezTo>
                  <a:cubicBezTo>
                    <a:pt x="544" y="3864"/>
                    <a:pt x="573" y="3853"/>
                    <a:pt x="601" y="3853"/>
                  </a:cubicBezTo>
                  <a:cubicBezTo>
                    <a:pt x="612" y="3842"/>
                    <a:pt x="629" y="3837"/>
                    <a:pt x="640" y="3830"/>
                  </a:cubicBezTo>
                  <a:cubicBezTo>
                    <a:pt x="679" y="3814"/>
                    <a:pt x="713" y="3808"/>
                    <a:pt x="746" y="3808"/>
                  </a:cubicBezTo>
                  <a:cubicBezTo>
                    <a:pt x="925" y="3808"/>
                    <a:pt x="1016" y="4044"/>
                    <a:pt x="954" y="4409"/>
                  </a:cubicBezTo>
                  <a:cubicBezTo>
                    <a:pt x="881" y="4823"/>
                    <a:pt x="645" y="5210"/>
                    <a:pt x="415" y="5300"/>
                  </a:cubicBezTo>
                  <a:cubicBezTo>
                    <a:pt x="353" y="5351"/>
                    <a:pt x="293" y="5385"/>
                    <a:pt x="231" y="5401"/>
                  </a:cubicBezTo>
                  <a:cubicBezTo>
                    <a:pt x="213" y="5401"/>
                    <a:pt x="202" y="5406"/>
                    <a:pt x="185" y="5406"/>
                  </a:cubicBezTo>
                  <a:cubicBezTo>
                    <a:pt x="180" y="5406"/>
                    <a:pt x="169" y="5406"/>
                    <a:pt x="163" y="5401"/>
                  </a:cubicBezTo>
                  <a:lnTo>
                    <a:pt x="163" y="5401"/>
                  </a:lnTo>
                  <a:cubicBezTo>
                    <a:pt x="242" y="5614"/>
                    <a:pt x="348" y="5810"/>
                    <a:pt x="477" y="5996"/>
                  </a:cubicBezTo>
                  <a:cubicBezTo>
                    <a:pt x="544" y="6046"/>
                    <a:pt x="606" y="6125"/>
                    <a:pt x="656" y="6232"/>
                  </a:cubicBezTo>
                  <a:cubicBezTo>
                    <a:pt x="865" y="6478"/>
                    <a:pt x="1117" y="6691"/>
                    <a:pt x="1403" y="6882"/>
                  </a:cubicBezTo>
                  <a:cubicBezTo>
                    <a:pt x="1414" y="6563"/>
                    <a:pt x="1543" y="6276"/>
                    <a:pt x="1745" y="6097"/>
                  </a:cubicBezTo>
                  <a:cubicBezTo>
                    <a:pt x="1885" y="5934"/>
                    <a:pt x="2070" y="5828"/>
                    <a:pt x="2278" y="5816"/>
                  </a:cubicBezTo>
                  <a:lnTo>
                    <a:pt x="2312" y="5816"/>
                  </a:lnTo>
                  <a:cubicBezTo>
                    <a:pt x="2766" y="5816"/>
                    <a:pt x="3141" y="6260"/>
                    <a:pt x="3147" y="6820"/>
                  </a:cubicBezTo>
                  <a:cubicBezTo>
                    <a:pt x="3147" y="7050"/>
                    <a:pt x="3086" y="7252"/>
                    <a:pt x="2985" y="7420"/>
                  </a:cubicBezTo>
                  <a:cubicBezTo>
                    <a:pt x="2973" y="7454"/>
                    <a:pt x="2957" y="7487"/>
                    <a:pt x="2939" y="7516"/>
                  </a:cubicBezTo>
                  <a:cubicBezTo>
                    <a:pt x="3012" y="7532"/>
                    <a:pt x="3091" y="7549"/>
                    <a:pt x="3164" y="7560"/>
                  </a:cubicBezTo>
                  <a:cubicBezTo>
                    <a:pt x="3506" y="7622"/>
                    <a:pt x="3865" y="7656"/>
                    <a:pt x="4230" y="7656"/>
                  </a:cubicBezTo>
                  <a:cubicBezTo>
                    <a:pt x="4337" y="7656"/>
                    <a:pt x="4443" y="7650"/>
                    <a:pt x="4549" y="7645"/>
                  </a:cubicBezTo>
                  <a:cubicBezTo>
                    <a:pt x="4392" y="7454"/>
                    <a:pt x="4297" y="7213"/>
                    <a:pt x="4297" y="6949"/>
                  </a:cubicBezTo>
                  <a:cubicBezTo>
                    <a:pt x="4297" y="6809"/>
                    <a:pt x="4319" y="6674"/>
                    <a:pt x="4370" y="6551"/>
                  </a:cubicBezTo>
                  <a:cubicBezTo>
                    <a:pt x="4487" y="6092"/>
                    <a:pt x="4903" y="5743"/>
                    <a:pt x="5401" y="5743"/>
                  </a:cubicBezTo>
                  <a:lnTo>
                    <a:pt x="5413" y="5743"/>
                  </a:lnTo>
                  <a:cubicBezTo>
                    <a:pt x="5973" y="5743"/>
                    <a:pt x="6439" y="6180"/>
                    <a:pt x="6490" y="6742"/>
                  </a:cubicBezTo>
                  <a:cubicBezTo>
                    <a:pt x="6501" y="6809"/>
                    <a:pt x="6507" y="6882"/>
                    <a:pt x="6507" y="6954"/>
                  </a:cubicBezTo>
                  <a:cubicBezTo>
                    <a:pt x="6507" y="7078"/>
                    <a:pt x="6490" y="7195"/>
                    <a:pt x="6451" y="7308"/>
                  </a:cubicBezTo>
                  <a:cubicBezTo>
                    <a:pt x="6916" y="7162"/>
                    <a:pt x="7371" y="6972"/>
                    <a:pt x="7780" y="6747"/>
                  </a:cubicBezTo>
                  <a:cubicBezTo>
                    <a:pt x="7824" y="6203"/>
                    <a:pt x="8240" y="5777"/>
                    <a:pt x="8745" y="5777"/>
                  </a:cubicBezTo>
                  <a:lnTo>
                    <a:pt x="8773" y="5777"/>
                  </a:lnTo>
                  <a:cubicBezTo>
                    <a:pt x="8862" y="5782"/>
                    <a:pt x="8947" y="5794"/>
                    <a:pt x="9025" y="5822"/>
                  </a:cubicBezTo>
                  <a:cubicBezTo>
                    <a:pt x="9962" y="4891"/>
                    <a:pt x="10483" y="3668"/>
                    <a:pt x="10147" y="2530"/>
                  </a:cubicBezTo>
                  <a:cubicBezTo>
                    <a:pt x="10074" y="2429"/>
                    <a:pt x="10012" y="2328"/>
                    <a:pt x="9978" y="2221"/>
                  </a:cubicBezTo>
                  <a:cubicBezTo>
                    <a:pt x="9957" y="2154"/>
                    <a:pt x="9945" y="2098"/>
                    <a:pt x="9945" y="2046"/>
                  </a:cubicBezTo>
                  <a:cubicBezTo>
                    <a:pt x="9856" y="1890"/>
                    <a:pt x="9749" y="1733"/>
                    <a:pt x="9626" y="1582"/>
                  </a:cubicBezTo>
                  <a:cubicBezTo>
                    <a:pt x="9367" y="1272"/>
                    <a:pt x="9070" y="1010"/>
                    <a:pt x="8745" y="790"/>
                  </a:cubicBezTo>
                  <a:lnTo>
                    <a:pt x="8745" y="790"/>
                  </a:lnTo>
                  <a:cubicBezTo>
                    <a:pt x="8751" y="858"/>
                    <a:pt x="8699" y="902"/>
                    <a:pt x="8605" y="930"/>
                  </a:cubicBezTo>
                  <a:cubicBezTo>
                    <a:pt x="8554" y="953"/>
                    <a:pt x="8481" y="969"/>
                    <a:pt x="8386" y="969"/>
                  </a:cubicBezTo>
                  <a:cubicBezTo>
                    <a:pt x="8308" y="969"/>
                    <a:pt x="8217" y="959"/>
                    <a:pt x="8122" y="943"/>
                  </a:cubicBezTo>
                  <a:cubicBezTo>
                    <a:pt x="7707" y="863"/>
                    <a:pt x="7320" y="656"/>
                    <a:pt x="7264" y="477"/>
                  </a:cubicBezTo>
                  <a:cubicBezTo>
                    <a:pt x="7252" y="431"/>
                    <a:pt x="7270" y="392"/>
                    <a:pt x="7309" y="364"/>
                  </a:cubicBezTo>
                  <a:cubicBezTo>
                    <a:pt x="7342" y="303"/>
                    <a:pt x="7454" y="269"/>
                    <a:pt x="7606" y="269"/>
                  </a:cubicBezTo>
                  <a:lnTo>
                    <a:pt x="7645" y="269"/>
                  </a:lnTo>
                  <a:cubicBezTo>
                    <a:pt x="7163" y="112"/>
                    <a:pt x="6647" y="22"/>
                    <a:pt x="6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35"/>
            <p:cNvSpPr/>
            <p:nvPr/>
          </p:nvSpPr>
          <p:spPr>
            <a:xfrm>
              <a:off x="297275" y="2922050"/>
              <a:ext cx="142225" cy="89775"/>
            </a:xfrm>
            <a:custGeom>
              <a:avLst/>
              <a:gdLst/>
              <a:ahLst/>
              <a:cxnLst/>
              <a:rect l="l" t="t" r="r" b="b"/>
              <a:pathLst>
                <a:path w="5689" h="3591" extrusionOk="0">
                  <a:moveTo>
                    <a:pt x="4336" y="107"/>
                  </a:moveTo>
                  <a:cubicBezTo>
                    <a:pt x="4696" y="107"/>
                    <a:pt x="4976" y="215"/>
                    <a:pt x="4988" y="355"/>
                  </a:cubicBezTo>
                  <a:cubicBezTo>
                    <a:pt x="4988" y="383"/>
                    <a:pt x="4981" y="405"/>
                    <a:pt x="4971" y="433"/>
                  </a:cubicBezTo>
                  <a:cubicBezTo>
                    <a:pt x="4931" y="590"/>
                    <a:pt x="4595" y="725"/>
                    <a:pt x="4180" y="747"/>
                  </a:cubicBezTo>
                  <a:lnTo>
                    <a:pt x="4085" y="747"/>
                  </a:lnTo>
                  <a:cubicBezTo>
                    <a:pt x="3770" y="747"/>
                    <a:pt x="3541" y="674"/>
                    <a:pt x="3479" y="562"/>
                  </a:cubicBezTo>
                  <a:cubicBezTo>
                    <a:pt x="3445" y="523"/>
                    <a:pt x="3433" y="477"/>
                    <a:pt x="3445" y="427"/>
                  </a:cubicBezTo>
                  <a:cubicBezTo>
                    <a:pt x="3495" y="275"/>
                    <a:pt x="3855" y="130"/>
                    <a:pt x="4248" y="114"/>
                  </a:cubicBezTo>
                  <a:cubicBezTo>
                    <a:pt x="4275" y="107"/>
                    <a:pt x="4308" y="107"/>
                    <a:pt x="4336" y="107"/>
                  </a:cubicBezTo>
                  <a:close/>
                  <a:moveTo>
                    <a:pt x="2430" y="427"/>
                  </a:moveTo>
                  <a:cubicBezTo>
                    <a:pt x="2508" y="427"/>
                    <a:pt x="2565" y="444"/>
                    <a:pt x="2581" y="484"/>
                  </a:cubicBezTo>
                  <a:cubicBezTo>
                    <a:pt x="2638" y="506"/>
                    <a:pt x="2654" y="545"/>
                    <a:pt x="2620" y="607"/>
                  </a:cubicBezTo>
                  <a:cubicBezTo>
                    <a:pt x="2531" y="787"/>
                    <a:pt x="2149" y="1022"/>
                    <a:pt x="1773" y="1129"/>
                  </a:cubicBezTo>
                  <a:cubicBezTo>
                    <a:pt x="1662" y="1162"/>
                    <a:pt x="1566" y="1179"/>
                    <a:pt x="1493" y="1179"/>
                  </a:cubicBezTo>
                  <a:cubicBezTo>
                    <a:pt x="1448" y="1179"/>
                    <a:pt x="1414" y="1173"/>
                    <a:pt x="1387" y="1162"/>
                  </a:cubicBezTo>
                  <a:cubicBezTo>
                    <a:pt x="1263" y="1150"/>
                    <a:pt x="1224" y="1078"/>
                    <a:pt x="1308" y="966"/>
                  </a:cubicBezTo>
                  <a:cubicBezTo>
                    <a:pt x="1431" y="803"/>
                    <a:pt x="1779" y="596"/>
                    <a:pt x="2105" y="489"/>
                  </a:cubicBezTo>
                  <a:cubicBezTo>
                    <a:pt x="2234" y="450"/>
                    <a:pt x="2346" y="427"/>
                    <a:pt x="2430" y="427"/>
                  </a:cubicBezTo>
                  <a:close/>
                  <a:moveTo>
                    <a:pt x="4202" y="1078"/>
                  </a:moveTo>
                  <a:cubicBezTo>
                    <a:pt x="4662" y="1078"/>
                    <a:pt x="5038" y="1325"/>
                    <a:pt x="5043" y="1644"/>
                  </a:cubicBezTo>
                  <a:cubicBezTo>
                    <a:pt x="5061" y="2015"/>
                    <a:pt x="4623" y="2340"/>
                    <a:pt x="4073" y="2357"/>
                  </a:cubicBezTo>
                  <a:lnTo>
                    <a:pt x="4023" y="2357"/>
                  </a:lnTo>
                  <a:cubicBezTo>
                    <a:pt x="3507" y="2357"/>
                    <a:pt x="3137" y="2071"/>
                    <a:pt x="3187" y="1712"/>
                  </a:cubicBezTo>
                  <a:cubicBezTo>
                    <a:pt x="3231" y="1381"/>
                    <a:pt x="3658" y="1101"/>
                    <a:pt x="4140" y="1078"/>
                  </a:cubicBezTo>
                  <a:close/>
                  <a:moveTo>
                    <a:pt x="1784" y="1437"/>
                  </a:moveTo>
                  <a:cubicBezTo>
                    <a:pt x="1830" y="1437"/>
                    <a:pt x="1874" y="1442"/>
                    <a:pt x="1913" y="1453"/>
                  </a:cubicBezTo>
                  <a:cubicBezTo>
                    <a:pt x="2133" y="1476"/>
                    <a:pt x="2255" y="1628"/>
                    <a:pt x="2206" y="1857"/>
                  </a:cubicBezTo>
                  <a:cubicBezTo>
                    <a:pt x="2121" y="2211"/>
                    <a:pt x="1695" y="2581"/>
                    <a:pt x="1269" y="2672"/>
                  </a:cubicBezTo>
                  <a:cubicBezTo>
                    <a:pt x="1263" y="2677"/>
                    <a:pt x="1263" y="2677"/>
                    <a:pt x="1258" y="2677"/>
                  </a:cubicBezTo>
                  <a:cubicBezTo>
                    <a:pt x="1235" y="2682"/>
                    <a:pt x="1212" y="2688"/>
                    <a:pt x="1191" y="2693"/>
                  </a:cubicBezTo>
                  <a:cubicBezTo>
                    <a:pt x="1129" y="2705"/>
                    <a:pt x="1067" y="2711"/>
                    <a:pt x="1017" y="2711"/>
                  </a:cubicBezTo>
                  <a:cubicBezTo>
                    <a:pt x="719" y="2711"/>
                    <a:pt x="573" y="2514"/>
                    <a:pt x="674" y="2222"/>
                  </a:cubicBezTo>
                  <a:cubicBezTo>
                    <a:pt x="787" y="1908"/>
                    <a:pt x="1178" y="1577"/>
                    <a:pt x="1555" y="1471"/>
                  </a:cubicBezTo>
                  <a:cubicBezTo>
                    <a:pt x="1639" y="1448"/>
                    <a:pt x="1717" y="1437"/>
                    <a:pt x="1784" y="1437"/>
                  </a:cubicBezTo>
                  <a:close/>
                  <a:moveTo>
                    <a:pt x="4577" y="1"/>
                  </a:moveTo>
                  <a:cubicBezTo>
                    <a:pt x="4489" y="6"/>
                    <a:pt x="4388" y="18"/>
                    <a:pt x="4275" y="24"/>
                  </a:cubicBezTo>
                  <a:cubicBezTo>
                    <a:pt x="4186" y="29"/>
                    <a:pt x="4106" y="29"/>
                    <a:pt x="4034" y="29"/>
                  </a:cubicBezTo>
                  <a:cubicBezTo>
                    <a:pt x="3911" y="29"/>
                    <a:pt x="3821" y="24"/>
                    <a:pt x="3764" y="13"/>
                  </a:cubicBezTo>
                  <a:cubicBezTo>
                    <a:pt x="2822" y="114"/>
                    <a:pt x="1880" y="422"/>
                    <a:pt x="1061" y="909"/>
                  </a:cubicBezTo>
                  <a:cubicBezTo>
                    <a:pt x="971" y="989"/>
                    <a:pt x="888" y="1072"/>
                    <a:pt x="803" y="1157"/>
                  </a:cubicBezTo>
                  <a:lnTo>
                    <a:pt x="820" y="1157"/>
                  </a:lnTo>
                  <a:cubicBezTo>
                    <a:pt x="854" y="1157"/>
                    <a:pt x="842" y="1196"/>
                    <a:pt x="775" y="1280"/>
                  </a:cubicBezTo>
                  <a:cubicBezTo>
                    <a:pt x="702" y="1364"/>
                    <a:pt x="590" y="1476"/>
                    <a:pt x="466" y="1582"/>
                  </a:cubicBezTo>
                  <a:cubicBezTo>
                    <a:pt x="365" y="1740"/>
                    <a:pt x="282" y="1903"/>
                    <a:pt x="225" y="2071"/>
                  </a:cubicBezTo>
                  <a:cubicBezTo>
                    <a:pt x="1" y="2716"/>
                    <a:pt x="264" y="3176"/>
                    <a:pt x="769" y="3412"/>
                  </a:cubicBezTo>
                  <a:cubicBezTo>
                    <a:pt x="826" y="3384"/>
                    <a:pt x="882" y="3355"/>
                    <a:pt x="943" y="3332"/>
                  </a:cubicBezTo>
                  <a:cubicBezTo>
                    <a:pt x="1005" y="3304"/>
                    <a:pt x="1077" y="3283"/>
                    <a:pt x="1145" y="3265"/>
                  </a:cubicBezTo>
                  <a:cubicBezTo>
                    <a:pt x="1191" y="3260"/>
                    <a:pt x="1235" y="3254"/>
                    <a:pt x="1279" y="3254"/>
                  </a:cubicBezTo>
                  <a:cubicBezTo>
                    <a:pt x="1522" y="3254"/>
                    <a:pt x="1711" y="3384"/>
                    <a:pt x="1807" y="3591"/>
                  </a:cubicBezTo>
                  <a:lnTo>
                    <a:pt x="1885" y="3591"/>
                  </a:lnTo>
                  <a:cubicBezTo>
                    <a:pt x="2822" y="3529"/>
                    <a:pt x="3945" y="3030"/>
                    <a:pt x="4634" y="2351"/>
                  </a:cubicBezTo>
                  <a:cubicBezTo>
                    <a:pt x="5509" y="1499"/>
                    <a:pt x="5688" y="388"/>
                    <a:pt x="45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35"/>
            <p:cNvSpPr/>
            <p:nvPr/>
          </p:nvSpPr>
          <p:spPr>
            <a:xfrm>
              <a:off x="262650" y="3017825"/>
              <a:ext cx="14750" cy="38875"/>
            </a:xfrm>
            <a:custGeom>
              <a:avLst/>
              <a:gdLst/>
              <a:ahLst/>
              <a:cxnLst/>
              <a:rect l="l" t="t" r="r" b="b"/>
              <a:pathLst>
                <a:path w="590" h="1555" extrusionOk="0">
                  <a:moveTo>
                    <a:pt x="590" y="1"/>
                  </a:moveTo>
                  <a:cubicBezTo>
                    <a:pt x="562" y="1"/>
                    <a:pt x="533" y="12"/>
                    <a:pt x="505" y="24"/>
                  </a:cubicBezTo>
                  <a:cubicBezTo>
                    <a:pt x="309" y="113"/>
                    <a:pt x="101" y="428"/>
                    <a:pt x="0" y="764"/>
                  </a:cubicBezTo>
                  <a:cubicBezTo>
                    <a:pt x="6" y="1039"/>
                    <a:pt x="62" y="1303"/>
                    <a:pt x="152" y="1549"/>
                  </a:cubicBezTo>
                  <a:cubicBezTo>
                    <a:pt x="158" y="1554"/>
                    <a:pt x="169" y="1554"/>
                    <a:pt x="174" y="1554"/>
                  </a:cubicBezTo>
                  <a:cubicBezTo>
                    <a:pt x="191" y="1554"/>
                    <a:pt x="202" y="1549"/>
                    <a:pt x="220" y="1549"/>
                  </a:cubicBezTo>
                  <a:cubicBezTo>
                    <a:pt x="282" y="1533"/>
                    <a:pt x="342" y="1499"/>
                    <a:pt x="404" y="1448"/>
                  </a:cubicBezTo>
                  <a:lnTo>
                    <a:pt x="404" y="1448"/>
                  </a:lnTo>
                  <a:cubicBezTo>
                    <a:pt x="388" y="1459"/>
                    <a:pt x="371" y="1459"/>
                    <a:pt x="354" y="1465"/>
                  </a:cubicBezTo>
                  <a:cubicBezTo>
                    <a:pt x="337" y="1471"/>
                    <a:pt x="321" y="1471"/>
                    <a:pt x="309" y="1471"/>
                  </a:cubicBezTo>
                  <a:cubicBezTo>
                    <a:pt x="124" y="1471"/>
                    <a:pt x="34" y="1196"/>
                    <a:pt x="107" y="831"/>
                  </a:cubicBezTo>
                  <a:cubicBezTo>
                    <a:pt x="174" y="477"/>
                    <a:pt x="388" y="125"/>
                    <a:pt x="5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35"/>
            <p:cNvSpPr/>
            <p:nvPr/>
          </p:nvSpPr>
          <p:spPr>
            <a:xfrm>
              <a:off x="273050" y="2976025"/>
              <a:ext cx="23700" cy="30200"/>
            </a:xfrm>
            <a:custGeom>
              <a:avLst/>
              <a:gdLst/>
              <a:ahLst/>
              <a:cxnLst/>
              <a:rect l="l" t="t" r="r" b="b"/>
              <a:pathLst>
                <a:path w="948" h="1208" extrusionOk="0">
                  <a:moveTo>
                    <a:pt x="909" y="1"/>
                  </a:moveTo>
                  <a:cubicBezTo>
                    <a:pt x="863" y="1"/>
                    <a:pt x="801" y="24"/>
                    <a:pt x="734" y="68"/>
                  </a:cubicBezTo>
                  <a:cubicBezTo>
                    <a:pt x="516" y="203"/>
                    <a:pt x="241" y="534"/>
                    <a:pt x="107" y="821"/>
                  </a:cubicBezTo>
                  <a:cubicBezTo>
                    <a:pt x="0" y="1056"/>
                    <a:pt x="11" y="1207"/>
                    <a:pt x="128" y="1207"/>
                  </a:cubicBezTo>
                  <a:cubicBezTo>
                    <a:pt x="162" y="1207"/>
                    <a:pt x="202" y="1196"/>
                    <a:pt x="247" y="1168"/>
                  </a:cubicBezTo>
                  <a:cubicBezTo>
                    <a:pt x="140" y="1163"/>
                    <a:pt x="128" y="1017"/>
                    <a:pt x="236" y="793"/>
                  </a:cubicBezTo>
                  <a:cubicBezTo>
                    <a:pt x="364" y="518"/>
                    <a:pt x="628" y="192"/>
                    <a:pt x="847" y="58"/>
                  </a:cubicBezTo>
                  <a:cubicBezTo>
                    <a:pt x="881" y="35"/>
                    <a:pt x="920" y="18"/>
                    <a:pt x="948" y="8"/>
                  </a:cubicBezTo>
                  <a:cubicBezTo>
                    <a:pt x="936" y="1"/>
                    <a:pt x="920" y="1"/>
                    <a:pt x="9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35"/>
            <p:cNvSpPr/>
            <p:nvPr/>
          </p:nvSpPr>
          <p:spPr>
            <a:xfrm>
              <a:off x="291825" y="2950400"/>
              <a:ext cx="24425" cy="20925"/>
            </a:xfrm>
            <a:custGeom>
              <a:avLst/>
              <a:gdLst/>
              <a:ahLst/>
              <a:cxnLst/>
              <a:rect l="l" t="t" r="r" b="b"/>
              <a:pathLst>
                <a:path w="977" h="837" extrusionOk="0">
                  <a:moveTo>
                    <a:pt x="954" y="0"/>
                  </a:moveTo>
                  <a:cubicBezTo>
                    <a:pt x="943" y="0"/>
                    <a:pt x="937" y="6"/>
                    <a:pt x="925" y="6"/>
                  </a:cubicBezTo>
                  <a:cubicBezTo>
                    <a:pt x="589" y="241"/>
                    <a:pt x="280" y="505"/>
                    <a:pt x="6" y="808"/>
                  </a:cubicBezTo>
                  <a:cubicBezTo>
                    <a:pt x="0" y="824"/>
                    <a:pt x="6" y="836"/>
                    <a:pt x="23" y="836"/>
                  </a:cubicBezTo>
                  <a:cubicBezTo>
                    <a:pt x="39" y="836"/>
                    <a:pt x="73" y="824"/>
                    <a:pt x="124" y="797"/>
                  </a:cubicBezTo>
                  <a:cubicBezTo>
                    <a:pt x="135" y="769"/>
                    <a:pt x="163" y="730"/>
                    <a:pt x="213" y="673"/>
                  </a:cubicBezTo>
                  <a:cubicBezTo>
                    <a:pt x="360" y="510"/>
                    <a:pt x="629" y="275"/>
                    <a:pt x="831" y="129"/>
                  </a:cubicBezTo>
                  <a:cubicBezTo>
                    <a:pt x="881" y="96"/>
                    <a:pt x="920" y="68"/>
                    <a:pt x="954" y="50"/>
                  </a:cubicBezTo>
                  <a:cubicBezTo>
                    <a:pt x="976" y="16"/>
                    <a:pt x="971" y="0"/>
                    <a:pt x="9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35"/>
            <p:cNvSpPr/>
            <p:nvPr/>
          </p:nvSpPr>
          <p:spPr>
            <a:xfrm>
              <a:off x="297450" y="3073925"/>
              <a:ext cx="39550" cy="35500"/>
            </a:xfrm>
            <a:custGeom>
              <a:avLst/>
              <a:gdLst/>
              <a:ahLst/>
              <a:cxnLst/>
              <a:rect l="l" t="t" r="r" b="b"/>
              <a:pathLst>
                <a:path w="1582" h="1420" extrusionOk="0">
                  <a:moveTo>
                    <a:pt x="342" y="1"/>
                  </a:moveTo>
                  <a:cubicBezTo>
                    <a:pt x="140" y="180"/>
                    <a:pt x="11" y="467"/>
                    <a:pt x="0" y="786"/>
                  </a:cubicBezTo>
                  <a:cubicBezTo>
                    <a:pt x="39" y="809"/>
                    <a:pt x="78" y="830"/>
                    <a:pt x="117" y="858"/>
                  </a:cubicBezTo>
                  <a:cubicBezTo>
                    <a:pt x="112" y="809"/>
                    <a:pt x="107" y="757"/>
                    <a:pt x="107" y="708"/>
                  </a:cubicBezTo>
                  <a:cubicBezTo>
                    <a:pt x="101" y="433"/>
                    <a:pt x="195" y="185"/>
                    <a:pt x="342" y="1"/>
                  </a:cubicBezTo>
                  <a:close/>
                  <a:moveTo>
                    <a:pt x="1582" y="1324"/>
                  </a:moveTo>
                  <a:lnTo>
                    <a:pt x="1582" y="1324"/>
                  </a:lnTo>
                  <a:cubicBezTo>
                    <a:pt x="1564" y="1358"/>
                    <a:pt x="1542" y="1386"/>
                    <a:pt x="1520" y="1414"/>
                  </a:cubicBezTo>
                  <a:cubicBezTo>
                    <a:pt x="1525" y="1420"/>
                    <a:pt x="1531" y="1420"/>
                    <a:pt x="1536" y="1420"/>
                  </a:cubicBezTo>
                  <a:cubicBezTo>
                    <a:pt x="1554" y="1391"/>
                    <a:pt x="1570" y="1358"/>
                    <a:pt x="1582" y="13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35"/>
            <p:cNvSpPr/>
            <p:nvPr/>
          </p:nvSpPr>
          <p:spPr>
            <a:xfrm>
              <a:off x="299975" y="3005350"/>
              <a:ext cx="34075" cy="44350"/>
            </a:xfrm>
            <a:custGeom>
              <a:avLst/>
              <a:gdLst/>
              <a:ahLst/>
              <a:cxnLst/>
              <a:rect l="l" t="t" r="r" b="b"/>
              <a:pathLst>
                <a:path w="1363" h="1774" extrusionOk="0">
                  <a:moveTo>
                    <a:pt x="835" y="0"/>
                  </a:moveTo>
                  <a:lnTo>
                    <a:pt x="835" y="0"/>
                  </a:lnTo>
                  <a:cubicBezTo>
                    <a:pt x="774" y="23"/>
                    <a:pt x="718" y="52"/>
                    <a:pt x="661" y="80"/>
                  </a:cubicBezTo>
                  <a:cubicBezTo>
                    <a:pt x="364" y="259"/>
                    <a:pt x="123" y="595"/>
                    <a:pt x="73" y="948"/>
                  </a:cubicBezTo>
                  <a:cubicBezTo>
                    <a:pt x="0" y="1414"/>
                    <a:pt x="269" y="1773"/>
                    <a:pt x="673" y="1773"/>
                  </a:cubicBezTo>
                  <a:lnTo>
                    <a:pt x="734" y="1773"/>
                  </a:lnTo>
                  <a:cubicBezTo>
                    <a:pt x="964" y="1750"/>
                    <a:pt x="1189" y="1628"/>
                    <a:pt x="1363" y="1448"/>
                  </a:cubicBezTo>
                  <a:lnTo>
                    <a:pt x="1363" y="1448"/>
                  </a:lnTo>
                  <a:cubicBezTo>
                    <a:pt x="1205" y="1588"/>
                    <a:pt x="1015" y="1678"/>
                    <a:pt x="819" y="1695"/>
                  </a:cubicBezTo>
                  <a:cubicBezTo>
                    <a:pt x="796" y="1701"/>
                    <a:pt x="780" y="1701"/>
                    <a:pt x="757" y="1701"/>
                  </a:cubicBezTo>
                  <a:cubicBezTo>
                    <a:pt x="364" y="1701"/>
                    <a:pt x="107" y="1347"/>
                    <a:pt x="174" y="893"/>
                  </a:cubicBezTo>
                  <a:cubicBezTo>
                    <a:pt x="229" y="517"/>
                    <a:pt x="505" y="158"/>
                    <a:pt x="8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35"/>
            <p:cNvSpPr/>
            <p:nvPr/>
          </p:nvSpPr>
          <p:spPr>
            <a:xfrm>
              <a:off x="311575" y="2957975"/>
              <a:ext cx="33550" cy="31850"/>
            </a:xfrm>
            <a:custGeom>
              <a:avLst/>
              <a:gdLst/>
              <a:ahLst/>
              <a:cxnLst/>
              <a:rect l="l" t="t" r="r" b="b"/>
              <a:pathLst>
                <a:path w="1342" h="1274" extrusionOk="0">
                  <a:moveTo>
                    <a:pt x="1334" y="14"/>
                  </a:moveTo>
                  <a:cubicBezTo>
                    <a:pt x="1337" y="15"/>
                    <a:pt x="1339" y="16"/>
                    <a:pt x="1341" y="16"/>
                  </a:cubicBezTo>
                  <a:cubicBezTo>
                    <a:pt x="1339" y="16"/>
                    <a:pt x="1337" y="15"/>
                    <a:pt x="1334" y="14"/>
                  </a:cubicBezTo>
                  <a:close/>
                  <a:moveTo>
                    <a:pt x="1212" y="0"/>
                  </a:moveTo>
                  <a:cubicBezTo>
                    <a:pt x="1145" y="0"/>
                    <a:pt x="1067" y="11"/>
                    <a:pt x="983" y="34"/>
                  </a:cubicBezTo>
                  <a:cubicBezTo>
                    <a:pt x="606" y="140"/>
                    <a:pt x="215" y="471"/>
                    <a:pt x="102" y="785"/>
                  </a:cubicBezTo>
                  <a:cubicBezTo>
                    <a:pt x="1" y="1077"/>
                    <a:pt x="147" y="1274"/>
                    <a:pt x="445" y="1274"/>
                  </a:cubicBezTo>
                  <a:cubicBezTo>
                    <a:pt x="495" y="1274"/>
                    <a:pt x="557" y="1268"/>
                    <a:pt x="619" y="1256"/>
                  </a:cubicBezTo>
                  <a:cubicBezTo>
                    <a:pt x="640" y="1251"/>
                    <a:pt x="663" y="1245"/>
                    <a:pt x="686" y="1240"/>
                  </a:cubicBezTo>
                  <a:lnTo>
                    <a:pt x="686" y="1240"/>
                  </a:lnTo>
                  <a:cubicBezTo>
                    <a:pt x="629" y="1251"/>
                    <a:pt x="573" y="1256"/>
                    <a:pt x="523" y="1256"/>
                  </a:cubicBezTo>
                  <a:cubicBezTo>
                    <a:pt x="231" y="1256"/>
                    <a:pt x="91" y="1060"/>
                    <a:pt x="192" y="780"/>
                  </a:cubicBezTo>
                  <a:cubicBezTo>
                    <a:pt x="304" y="471"/>
                    <a:pt x="686" y="145"/>
                    <a:pt x="1051" y="45"/>
                  </a:cubicBezTo>
                  <a:cubicBezTo>
                    <a:pt x="1134" y="23"/>
                    <a:pt x="1207" y="11"/>
                    <a:pt x="1274" y="11"/>
                  </a:cubicBezTo>
                  <a:cubicBezTo>
                    <a:pt x="1294" y="11"/>
                    <a:pt x="1318" y="11"/>
                    <a:pt x="1334" y="14"/>
                  </a:cubicBezTo>
                  <a:lnTo>
                    <a:pt x="1334" y="14"/>
                  </a:lnTo>
                  <a:cubicBezTo>
                    <a:pt x="1297" y="5"/>
                    <a:pt x="1255" y="0"/>
                    <a:pt x="12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35"/>
            <p:cNvSpPr/>
            <p:nvPr/>
          </p:nvSpPr>
          <p:spPr>
            <a:xfrm>
              <a:off x="327875" y="2932725"/>
              <a:ext cx="33950" cy="18400"/>
            </a:xfrm>
            <a:custGeom>
              <a:avLst/>
              <a:gdLst/>
              <a:ahLst/>
              <a:cxnLst/>
              <a:rect l="l" t="t" r="r" b="b"/>
              <a:pathLst>
                <a:path w="1358" h="736" extrusionOk="0">
                  <a:moveTo>
                    <a:pt x="1206" y="0"/>
                  </a:moveTo>
                  <a:cubicBezTo>
                    <a:pt x="1122" y="0"/>
                    <a:pt x="1010" y="23"/>
                    <a:pt x="881" y="62"/>
                  </a:cubicBezTo>
                  <a:cubicBezTo>
                    <a:pt x="555" y="169"/>
                    <a:pt x="207" y="376"/>
                    <a:pt x="84" y="539"/>
                  </a:cubicBezTo>
                  <a:cubicBezTo>
                    <a:pt x="0" y="651"/>
                    <a:pt x="39" y="723"/>
                    <a:pt x="163" y="735"/>
                  </a:cubicBezTo>
                  <a:cubicBezTo>
                    <a:pt x="101" y="707"/>
                    <a:pt x="96" y="645"/>
                    <a:pt x="156" y="562"/>
                  </a:cubicBezTo>
                  <a:cubicBezTo>
                    <a:pt x="275" y="404"/>
                    <a:pt x="622" y="197"/>
                    <a:pt x="937" y="96"/>
                  </a:cubicBezTo>
                  <a:cubicBezTo>
                    <a:pt x="1060" y="57"/>
                    <a:pt x="1166" y="40"/>
                    <a:pt x="1251" y="40"/>
                  </a:cubicBezTo>
                  <a:cubicBezTo>
                    <a:pt x="1295" y="40"/>
                    <a:pt x="1329" y="45"/>
                    <a:pt x="1357" y="57"/>
                  </a:cubicBezTo>
                  <a:cubicBezTo>
                    <a:pt x="1341" y="17"/>
                    <a:pt x="1284" y="0"/>
                    <a:pt x="1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35"/>
            <p:cNvSpPr/>
            <p:nvPr/>
          </p:nvSpPr>
          <p:spPr>
            <a:xfrm>
              <a:off x="369800" y="3085275"/>
              <a:ext cx="55250" cy="27375"/>
            </a:xfrm>
            <a:custGeom>
              <a:avLst/>
              <a:gdLst/>
              <a:ahLst/>
              <a:cxnLst/>
              <a:rect l="l" t="t" r="r" b="b"/>
              <a:pathLst>
                <a:path w="2210" h="1095" extrusionOk="0">
                  <a:moveTo>
                    <a:pt x="2193" y="192"/>
                  </a:moveTo>
                  <a:lnTo>
                    <a:pt x="2193" y="282"/>
                  </a:lnTo>
                  <a:cubicBezTo>
                    <a:pt x="2193" y="466"/>
                    <a:pt x="2148" y="635"/>
                    <a:pt x="2070" y="787"/>
                  </a:cubicBezTo>
                  <a:cubicBezTo>
                    <a:pt x="2098" y="775"/>
                    <a:pt x="2126" y="769"/>
                    <a:pt x="2154" y="758"/>
                  </a:cubicBezTo>
                  <a:cubicBezTo>
                    <a:pt x="2193" y="645"/>
                    <a:pt x="2210" y="528"/>
                    <a:pt x="2210" y="404"/>
                  </a:cubicBezTo>
                  <a:cubicBezTo>
                    <a:pt x="2210" y="332"/>
                    <a:pt x="2204" y="259"/>
                    <a:pt x="2193" y="192"/>
                  </a:cubicBezTo>
                  <a:close/>
                  <a:moveTo>
                    <a:pt x="73" y="1"/>
                  </a:moveTo>
                  <a:cubicBezTo>
                    <a:pt x="22" y="124"/>
                    <a:pt x="0" y="259"/>
                    <a:pt x="0" y="399"/>
                  </a:cubicBezTo>
                  <a:cubicBezTo>
                    <a:pt x="0" y="663"/>
                    <a:pt x="95" y="904"/>
                    <a:pt x="252" y="1095"/>
                  </a:cubicBezTo>
                  <a:cubicBezTo>
                    <a:pt x="303" y="1095"/>
                    <a:pt x="353" y="1090"/>
                    <a:pt x="404" y="1090"/>
                  </a:cubicBezTo>
                  <a:cubicBezTo>
                    <a:pt x="180" y="888"/>
                    <a:pt x="40" y="601"/>
                    <a:pt x="40" y="282"/>
                  </a:cubicBezTo>
                  <a:cubicBezTo>
                    <a:pt x="34" y="186"/>
                    <a:pt x="50" y="9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35"/>
            <p:cNvSpPr/>
            <p:nvPr/>
          </p:nvSpPr>
          <p:spPr>
            <a:xfrm>
              <a:off x="370900" y="3007025"/>
              <a:ext cx="53875" cy="38875"/>
            </a:xfrm>
            <a:custGeom>
              <a:avLst/>
              <a:gdLst/>
              <a:ahLst/>
              <a:cxnLst/>
              <a:rect l="l" t="t" r="r" b="b"/>
              <a:pathLst>
                <a:path w="2155" h="1555" extrusionOk="0">
                  <a:moveTo>
                    <a:pt x="265" y="1"/>
                  </a:moveTo>
                  <a:lnTo>
                    <a:pt x="265" y="1"/>
                  </a:lnTo>
                  <a:cubicBezTo>
                    <a:pt x="130" y="164"/>
                    <a:pt x="45" y="360"/>
                    <a:pt x="29" y="573"/>
                  </a:cubicBezTo>
                  <a:cubicBezTo>
                    <a:pt x="1" y="1117"/>
                    <a:pt x="455" y="1554"/>
                    <a:pt x="1044" y="1554"/>
                  </a:cubicBezTo>
                  <a:lnTo>
                    <a:pt x="1060" y="1554"/>
                  </a:lnTo>
                  <a:cubicBezTo>
                    <a:pt x="1666" y="1549"/>
                    <a:pt x="2155" y="1083"/>
                    <a:pt x="2149" y="528"/>
                  </a:cubicBezTo>
                  <a:cubicBezTo>
                    <a:pt x="2149" y="422"/>
                    <a:pt x="2126" y="321"/>
                    <a:pt x="2093" y="231"/>
                  </a:cubicBezTo>
                  <a:lnTo>
                    <a:pt x="2093" y="231"/>
                  </a:lnTo>
                  <a:cubicBezTo>
                    <a:pt x="2121" y="309"/>
                    <a:pt x="2132" y="394"/>
                    <a:pt x="2132" y="477"/>
                  </a:cubicBezTo>
                  <a:cubicBezTo>
                    <a:pt x="2144" y="1022"/>
                    <a:pt x="1661" y="1476"/>
                    <a:pt x="1072" y="1482"/>
                  </a:cubicBezTo>
                  <a:lnTo>
                    <a:pt x="1055" y="1482"/>
                  </a:lnTo>
                  <a:cubicBezTo>
                    <a:pt x="477" y="1482"/>
                    <a:pt x="35" y="1056"/>
                    <a:pt x="63" y="523"/>
                  </a:cubicBezTo>
                  <a:cubicBezTo>
                    <a:pt x="74" y="332"/>
                    <a:pt x="152" y="153"/>
                    <a:pt x="2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35"/>
            <p:cNvSpPr/>
            <p:nvPr/>
          </p:nvSpPr>
          <p:spPr>
            <a:xfrm>
              <a:off x="375700" y="2948975"/>
              <a:ext cx="48100" cy="32000"/>
            </a:xfrm>
            <a:custGeom>
              <a:avLst/>
              <a:gdLst/>
              <a:ahLst/>
              <a:cxnLst/>
              <a:rect l="l" t="t" r="r" b="b"/>
              <a:pathLst>
                <a:path w="1924" h="1280" extrusionOk="0">
                  <a:moveTo>
                    <a:pt x="1070" y="24"/>
                  </a:moveTo>
                  <a:cubicBezTo>
                    <a:pt x="1520" y="24"/>
                    <a:pt x="1885" y="265"/>
                    <a:pt x="1895" y="573"/>
                  </a:cubicBezTo>
                  <a:cubicBezTo>
                    <a:pt x="1906" y="938"/>
                    <a:pt x="1481" y="1251"/>
                    <a:pt x="942" y="1269"/>
                  </a:cubicBezTo>
                  <a:lnTo>
                    <a:pt x="897" y="1269"/>
                  </a:lnTo>
                  <a:cubicBezTo>
                    <a:pt x="392" y="1269"/>
                    <a:pt x="27" y="994"/>
                    <a:pt x="78" y="640"/>
                  </a:cubicBezTo>
                  <a:cubicBezTo>
                    <a:pt x="123" y="321"/>
                    <a:pt x="544" y="40"/>
                    <a:pt x="1015" y="24"/>
                  </a:cubicBezTo>
                  <a:close/>
                  <a:moveTo>
                    <a:pt x="1003" y="1"/>
                  </a:moveTo>
                  <a:cubicBezTo>
                    <a:pt x="521" y="24"/>
                    <a:pt x="94" y="304"/>
                    <a:pt x="50" y="635"/>
                  </a:cubicBezTo>
                  <a:cubicBezTo>
                    <a:pt x="0" y="994"/>
                    <a:pt x="370" y="1280"/>
                    <a:pt x="886" y="1280"/>
                  </a:cubicBezTo>
                  <a:lnTo>
                    <a:pt x="936" y="1280"/>
                  </a:lnTo>
                  <a:cubicBezTo>
                    <a:pt x="1486" y="1263"/>
                    <a:pt x="1924" y="938"/>
                    <a:pt x="1906" y="567"/>
                  </a:cubicBezTo>
                  <a:cubicBezTo>
                    <a:pt x="1901" y="248"/>
                    <a:pt x="1525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35"/>
            <p:cNvSpPr/>
            <p:nvPr/>
          </p:nvSpPr>
          <p:spPr>
            <a:xfrm>
              <a:off x="383100" y="2924725"/>
              <a:ext cx="38900" cy="11400"/>
            </a:xfrm>
            <a:custGeom>
              <a:avLst/>
              <a:gdLst/>
              <a:ahLst/>
              <a:cxnLst/>
              <a:rect l="l" t="t" r="r" b="b"/>
              <a:pathLst>
                <a:path w="1556" h="456" extrusionOk="0">
                  <a:moveTo>
                    <a:pt x="903" y="0"/>
                  </a:moveTo>
                  <a:cubicBezTo>
                    <a:pt x="875" y="0"/>
                    <a:pt x="842" y="0"/>
                    <a:pt x="815" y="7"/>
                  </a:cubicBezTo>
                  <a:cubicBezTo>
                    <a:pt x="422" y="23"/>
                    <a:pt x="62" y="168"/>
                    <a:pt x="12" y="320"/>
                  </a:cubicBezTo>
                  <a:cubicBezTo>
                    <a:pt x="0" y="370"/>
                    <a:pt x="12" y="416"/>
                    <a:pt x="46" y="455"/>
                  </a:cubicBezTo>
                  <a:cubicBezTo>
                    <a:pt x="28" y="421"/>
                    <a:pt x="23" y="393"/>
                    <a:pt x="34" y="354"/>
                  </a:cubicBezTo>
                  <a:cubicBezTo>
                    <a:pt x="85" y="209"/>
                    <a:pt x="432" y="67"/>
                    <a:pt x="820" y="46"/>
                  </a:cubicBezTo>
                  <a:lnTo>
                    <a:pt x="909" y="46"/>
                  </a:lnTo>
                  <a:cubicBezTo>
                    <a:pt x="1252" y="46"/>
                    <a:pt x="1532" y="152"/>
                    <a:pt x="1538" y="287"/>
                  </a:cubicBezTo>
                  <a:cubicBezTo>
                    <a:pt x="1543" y="298"/>
                    <a:pt x="1538" y="310"/>
                    <a:pt x="1538" y="326"/>
                  </a:cubicBezTo>
                  <a:cubicBezTo>
                    <a:pt x="1548" y="298"/>
                    <a:pt x="1555" y="276"/>
                    <a:pt x="1555" y="248"/>
                  </a:cubicBezTo>
                  <a:cubicBezTo>
                    <a:pt x="1543" y="108"/>
                    <a:pt x="1263" y="0"/>
                    <a:pt x="9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35"/>
            <p:cNvSpPr/>
            <p:nvPr/>
          </p:nvSpPr>
          <p:spPr>
            <a:xfrm>
              <a:off x="461775" y="3001975"/>
              <a:ext cx="43075" cy="45775"/>
            </a:xfrm>
            <a:custGeom>
              <a:avLst/>
              <a:gdLst/>
              <a:ahLst/>
              <a:cxnLst/>
              <a:rect l="l" t="t" r="r" b="b"/>
              <a:pathLst>
                <a:path w="1723" h="1831" extrusionOk="0">
                  <a:moveTo>
                    <a:pt x="909" y="1"/>
                  </a:moveTo>
                  <a:lnTo>
                    <a:pt x="909" y="1"/>
                  </a:lnTo>
                  <a:cubicBezTo>
                    <a:pt x="1256" y="158"/>
                    <a:pt x="1531" y="506"/>
                    <a:pt x="1577" y="881"/>
                  </a:cubicBezTo>
                  <a:cubicBezTo>
                    <a:pt x="1632" y="1370"/>
                    <a:pt x="1296" y="1751"/>
                    <a:pt x="814" y="1751"/>
                  </a:cubicBezTo>
                  <a:lnTo>
                    <a:pt x="769" y="1751"/>
                  </a:lnTo>
                  <a:cubicBezTo>
                    <a:pt x="472" y="1735"/>
                    <a:pt x="197" y="1588"/>
                    <a:pt x="1" y="1364"/>
                  </a:cubicBezTo>
                  <a:lnTo>
                    <a:pt x="1" y="1364"/>
                  </a:lnTo>
                  <a:cubicBezTo>
                    <a:pt x="202" y="1628"/>
                    <a:pt x="505" y="1807"/>
                    <a:pt x="836" y="1824"/>
                  </a:cubicBezTo>
                  <a:cubicBezTo>
                    <a:pt x="853" y="1830"/>
                    <a:pt x="870" y="1830"/>
                    <a:pt x="886" y="1830"/>
                  </a:cubicBezTo>
                  <a:cubicBezTo>
                    <a:pt x="1380" y="1830"/>
                    <a:pt x="1722" y="1437"/>
                    <a:pt x="1666" y="932"/>
                  </a:cubicBezTo>
                  <a:cubicBezTo>
                    <a:pt x="1616" y="523"/>
                    <a:pt x="1302" y="148"/>
                    <a:pt x="9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35"/>
            <p:cNvSpPr/>
            <p:nvPr/>
          </p:nvSpPr>
          <p:spPr>
            <a:xfrm>
              <a:off x="458275" y="2953050"/>
              <a:ext cx="37175" cy="32000"/>
            </a:xfrm>
            <a:custGeom>
              <a:avLst/>
              <a:gdLst/>
              <a:ahLst/>
              <a:cxnLst/>
              <a:rect l="l" t="t" r="r" b="b"/>
              <a:pathLst>
                <a:path w="1487" h="1280" extrusionOk="0">
                  <a:moveTo>
                    <a:pt x="264" y="1"/>
                  </a:moveTo>
                  <a:cubicBezTo>
                    <a:pt x="163" y="1"/>
                    <a:pt x="79" y="11"/>
                    <a:pt x="1" y="40"/>
                  </a:cubicBezTo>
                  <a:cubicBezTo>
                    <a:pt x="62" y="23"/>
                    <a:pt x="135" y="11"/>
                    <a:pt x="208" y="11"/>
                  </a:cubicBezTo>
                  <a:cubicBezTo>
                    <a:pt x="270" y="11"/>
                    <a:pt x="332" y="18"/>
                    <a:pt x="392" y="29"/>
                  </a:cubicBezTo>
                  <a:cubicBezTo>
                    <a:pt x="814" y="107"/>
                    <a:pt x="1223" y="422"/>
                    <a:pt x="1313" y="736"/>
                  </a:cubicBezTo>
                  <a:cubicBezTo>
                    <a:pt x="1402" y="1044"/>
                    <a:pt x="1184" y="1263"/>
                    <a:pt x="803" y="1263"/>
                  </a:cubicBezTo>
                  <a:cubicBezTo>
                    <a:pt x="757" y="1263"/>
                    <a:pt x="707" y="1263"/>
                    <a:pt x="656" y="1251"/>
                  </a:cubicBezTo>
                  <a:cubicBezTo>
                    <a:pt x="635" y="1251"/>
                    <a:pt x="612" y="1246"/>
                    <a:pt x="583" y="1240"/>
                  </a:cubicBezTo>
                  <a:lnTo>
                    <a:pt x="583" y="1240"/>
                  </a:lnTo>
                  <a:cubicBezTo>
                    <a:pt x="628" y="1251"/>
                    <a:pt x="674" y="1263"/>
                    <a:pt x="718" y="1269"/>
                  </a:cubicBezTo>
                  <a:cubicBezTo>
                    <a:pt x="775" y="1274"/>
                    <a:pt x="824" y="1279"/>
                    <a:pt x="876" y="1279"/>
                  </a:cubicBezTo>
                  <a:cubicBezTo>
                    <a:pt x="1262" y="1279"/>
                    <a:pt x="1487" y="1049"/>
                    <a:pt x="1396" y="736"/>
                  </a:cubicBezTo>
                  <a:cubicBezTo>
                    <a:pt x="1301" y="410"/>
                    <a:pt x="886" y="91"/>
                    <a:pt x="454" y="18"/>
                  </a:cubicBezTo>
                  <a:cubicBezTo>
                    <a:pt x="387" y="6"/>
                    <a:pt x="320" y="1"/>
                    <a:pt x="2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35"/>
            <p:cNvSpPr/>
            <p:nvPr/>
          </p:nvSpPr>
          <p:spPr>
            <a:xfrm>
              <a:off x="445075" y="2928250"/>
              <a:ext cx="36075" cy="16550"/>
            </a:xfrm>
            <a:custGeom>
              <a:avLst/>
              <a:gdLst/>
              <a:ahLst/>
              <a:cxnLst/>
              <a:rect l="l" t="t" r="r" b="b"/>
              <a:pathLst>
                <a:path w="1443" h="662" extrusionOk="0">
                  <a:moveTo>
                    <a:pt x="298" y="0"/>
                  </a:moveTo>
                  <a:cubicBezTo>
                    <a:pt x="146" y="0"/>
                    <a:pt x="34" y="34"/>
                    <a:pt x="1" y="95"/>
                  </a:cubicBezTo>
                  <a:cubicBezTo>
                    <a:pt x="52" y="61"/>
                    <a:pt x="141" y="39"/>
                    <a:pt x="259" y="39"/>
                  </a:cubicBezTo>
                  <a:cubicBezTo>
                    <a:pt x="337" y="39"/>
                    <a:pt x="433" y="50"/>
                    <a:pt x="539" y="73"/>
                  </a:cubicBezTo>
                  <a:cubicBezTo>
                    <a:pt x="472" y="45"/>
                    <a:pt x="405" y="22"/>
                    <a:pt x="337" y="0"/>
                  </a:cubicBezTo>
                  <a:close/>
                  <a:moveTo>
                    <a:pt x="1313" y="449"/>
                  </a:moveTo>
                  <a:lnTo>
                    <a:pt x="1313" y="449"/>
                  </a:lnTo>
                  <a:cubicBezTo>
                    <a:pt x="1324" y="459"/>
                    <a:pt x="1331" y="472"/>
                    <a:pt x="1342" y="482"/>
                  </a:cubicBezTo>
                  <a:cubicBezTo>
                    <a:pt x="1386" y="560"/>
                    <a:pt x="1370" y="622"/>
                    <a:pt x="1297" y="661"/>
                  </a:cubicBezTo>
                  <a:cubicBezTo>
                    <a:pt x="1391" y="633"/>
                    <a:pt x="1443" y="589"/>
                    <a:pt x="1437" y="521"/>
                  </a:cubicBezTo>
                  <a:cubicBezTo>
                    <a:pt x="1398" y="499"/>
                    <a:pt x="1352" y="472"/>
                    <a:pt x="1313" y="4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35"/>
            <p:cNvSpPr/>
            <p:nvPr/>
          </p:nvSpPr>
          <p:spPr>
            <a:xfrm>
              <a:off x="274300" y="3071400"/>
              <a:ext cx="4500" cy="5925"/>
            </a:xfrm>
            <a:custGeom>
              <a:avLst/>
              <a:gdLst/>
              <a:ahLst/>
              <a:cxnLst/>
              <a:rect l="l" t="t" r="r" b="b"/>
              <a:pathLst>
                <a:path w="180" h="237" extrusionOk="0">
                  <a:moveTo>
                    <a:pt x="0" y="1"/>
                  </a:moveTo>
                  <a:cubicBezTo>
                    <a:pt x="57" y="84"/>
                    <a:pt x="119" y="164"/>
                    <a:pt x="179" y="237"/>
                  </a:cubicBezTo>
                  <a:cubicBezTo>
                    <a:pt x="129" y="130"/>
                    <a:pt x="67" y="5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35"/>
            <p:cNvSpPr/>
            <p:nvPr/>
          </p:nvSpPr>
          <p:spPr>
            <a:xfrm>
              <a:off x="263475" y="3016725"/>
              <a:ext cx="24300" cy="37875"/>
            </a:xfrm>
            <a:custGeom>
              <a:avLst/>
              <a:gdLst/>
              <a:ahLst/>
              <a:cxnLst/>
              <a:rect l="l" t="t" r="r" b="b"/>
              <a:pathLst>
                <a:path w="972" h="1515" extrusionOk="0">
                  <a:moveTo>
                    <a:pt x="702" y="0"/>
                  </a:moveTo>
                  <a:cubicBezTo>
                    <a:pt x="669" y="0"/>
                    <a:pt x="635" y="6"/>
                    <a:pt x="596" y="22"/>
                  </a:cubicBezTo>
                  <a:cubicBezTo>
                    <a:pt x="585" y="29"/>
                    <a:pt x="568" y="34"/>
                    <a:pt x="557" y="45"/>
                  </a:cubicBezTo>
                  <a:cubicBezTo>
                    <a:pt x="355" y="169"/>
                    <a:pt x="141" y="521"/>
                    <a:pt x="74" y="875"/>
                  </a:cubicBezTo>
                  <a:cubicBezTo>
                    <a:pt x="1" y="1240"/>
                    <a:pt x="91" y="1515"/>
                    <a:pt x="276" y="1515"/>
                  </a:cubicBezTo>
                  <a:cubicBezTo>
                    <a:pt x="288" y="1515"/>
                    <a:pt x="304" y="1515"/>
                    <a:pt x="321" y="1509"/>
                  </a:cubicBezTo>
                  <a:cubicBezTo>
                    <a:pt x="338" y="1503"/>
                    <a:pt x="355" y="1503"/>
                    <a:pt x="371" y="1492"/>
                  </a:cubicBezTo>
                  <a:cubicBezTo>
                    <a:pt x="601" y="1402"/>
                    <a:pt x="837" y="1015"/>
                    <a:pt x="910" y="601"/>
                  </a:cubicBezTo>
                  <a:cubicBezTo>
                    <a:pt x="972" y="236"/>
                    <a:pt x="881" y="0"/>
                    <a:pt x="7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35"/>
            <p:cNvSpPr/>
            <p:nvPr/>
          </p:nvSpPr>
          <p:spPr>
            <a:xfrm>
              <a:off x="276250" y="2975900"/>
              <a:ext cx="25250" cy="29350"/>
            </a:xfrm>
            <a:custGeom>
              <a:avLst/>
              <a:gdLst/>
              <a:ahLst/>
              <a:cxnLst/>
              <a:rect l="l" t="t" r="r" b="b"/>
              <a:pathLst>
                <a:path w="1010" h="1174" extrusionOk="0">
                  <a:moveTo>
                    <a:pt x="887" y="1"/>
                  </a:moveTo>
                  <a:cubicBezTo>
                    <a:pt x="864" y="1"/>
                    <a:pt x="842" y="6"/>
                    <a:pt x="820" y="13"/>
                  </a:cubicBezTo>
                  <a:cubicBezTo>
                    <a:pt x="792" y="23"/>
                    <a:pt x="753" y="40"/>
                    <a:pt x="719" y="63"/>
                  </a:cubicBezTo>
                  <a:cubicBezTo>
                    <a:pt x="500" y="197"/>
                    <a:pt x="236" y="523"/>
                    <a:pt x="108" y="798"/>
                  </a:cubicBezTo>
                  <a:cubicBezTo>
                    <a:pt x="0" y="1022"/>
                    <a:pt x="12" y="1168"/>
                    <a:pt x="119" y="1173"/>
                  </a:cubicBezTo>
                  <a:lnTo>
                    <a:pt x="124" y="1173"/>
                  </a:lnTo>
                  <a:cubicBezTo>
                    <a:pt x="158" y="1173"/>
                    <a:pt x="197" y="1162"/>
                    <a:pt x="242" y="1139"/>
                  </a:cubicBezTo>
                  <a:cubicBezTo>
                    <a:pt x="483" y="1016"/>
                    <a:pt x="797" y="645"/>
                    <a:pt x="926" y="326"/>
                  </a:cubicBezTo>
                  <a:cubicBezTo>
                    <a:pt x="1010" y="119"/>
                    <a:pt x="988" y="1"/>
                    <a:pt x="8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35"/>
            <p:cNvSpPr/>
            <p:nvPr/>
          </p:nvSpPr>
          <p:spPr>
            <a:xfrm>
              <a:off x="294475" y="2950975"/>
              <a:ext cx="24150" cy="20350"/>
            </a:xfrm>
            <a:custGeom>
              <a:avLst/>
              <a:gdLst/>
              <a:ahLst/>
              <a:cxnLst/>
              <a:rect l="l" t="t" r="r" b="b"/>
              <a:pathLst>
                <a:path w="966" h="814" extrusionOk="0">
                  <a:moveTo>
                    <a:pt x="915" y="0"/>
                  </a:moveTo>
                  <a:cubicBezTo>
                    <a:pt x="899" y="5"/>
                    <a:pt x="876" y="11"/>
                    <a:pt x="848" y="27"/>
                  </a:cubicBezTo>
                  <a:cubicBezTo>
                    <a:pt x="814" y="45"/>
                    <a:pt x="775" y="73"/>
                    <a:pt x="725" y="106"/>
                  </a:cubicBezTo>
                  <a:cubicBezTo>
                    <a:pt x="523" y="252"/>
                    <a:pt x="254" y="487"/>
                    <a:pt x="107" y="650"/>
                  </a:cubicBezTo>
                  <a:cubicBezTo>
                    <a:pt x="57" y="707"/>
                    <a:pt x="29" y="746"/>
                    <a:pt x="18" y="774"/>
                  </a:cubicBezTo>
                  <a:cubicBezTo>
                    <a:pt x="1" y="801"/>
                    <a:pt x="6" y="813"/>
                    <a:pt x="24" y="813"/>
                  </a:cubicBezTo>
                  <a:cubicBezTo>
                    <a:pt x="52" y="813"/>
                    <a:pt x="107" y="785"/>
                    <a:pt x="192" y="728"/>
                  </a:cubicBezTo>
                  <a:cubicBezTo>
                    <a:pt x="309" y="650"/>
                    <a:pt x="449" y="544"/>
                    <a:pt x="578" y="425"/>
                  </a:cubicBezTo>
                  <a:cubicBezTo>
                    <a:pt x="702" y="319"/>
                    <a:pt x="814" y="207"/>
                    <a:pt x="887" y="123"/>
                  </a:cubicBezTo>
                  <a:cubicBezTo>
                    <a:pt x="954" y="39"/>
                    <a:pt x="966" y="0"/>
                    <a:pt x="9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35"/>
            <p:cNvSpPr/>
            <p:nvPr/>
          </p:nvSpPr>
          <p:spPr>
            <a:xfrm>
              <a:off x="299975" y="3066900"/>
              <a:ext cx="41075" cy="42400"/>
            </a:xfrm>
            <a:custGeom>
              <a:avLst/>
              <a:gdLst/>
              <a:ahLst/>
              <a:cxnLst/>
              <a:rect l="l" t="t" r="r" b="b"/>
              <a:pathLst>
                <a:path w="1643" h="1696" extrusionOk="0">
                  <a:moveTo>
                    <a:pt x="774" y="1"/>
                  </a:moveTo>
                  <a:cubicBezTo>
                    <a:pt x="566" y="13"/>
                    <a:pt x="381" y="119"/>
                    <a:pt x="241" y="282"/>
                  </a:cubicBezTo>
                  <a:cubicBezTo>
                    <a:pt x="94" y="466"/>
                    <a:pt x="0" y="714"/>
                    <a:pt x="6" y="989"/>
                  </a:cubicBezTo>
                  <a:cubicBezTo>
                    <a:pt x="6" y="1038"/>
                    <a:pt x="11" y="1090"/>
                    <a:pt x="16" y="1139"/>
                  </a:cubicBezTo>
                  <a:cubicBezTo>
                    <a:pt x="431" y="1392"/>
                    <a:pt x="909" y="1582"/>
                    <a:pt x="1419" y="1695"/>
                  </a:cubicBezTo>
                  <a:cubicBezTo>
                    <a:pt x="1441" y="1667"/>
                    <a:pt x="1463" y="1639"/>
                    <a:pt x="1481" y="1605"/>
                  </a:cubicBezTo>
                  <a:cubicBezTo>
                    <a:pt x="1582" y="1437"/>
                    <a:pt x="1643" y="1235"/>
                    <a:pt x="1643" y="1005"/>
                  </a:cubicBezTo>
                  <a:cubicBezTo>
                    <a:pt x="1637" y="445"/>
                    <a:pt x="1262" y="1"/>
                    <a:pt x="8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35"/>
            <p:cNvSpPr/>
            <p:nvPr/>
          </p:nvSpPr>
          <p:spPr>
            <a:xfrm>
              <a:off x="302625" y="3003400"/>
              <a:ext cx="41800" cy="44475"/>
            </a:xfrm>
            <a:custGeom>
              <a:avLst/>
              <a:gdLst/>
              <a:ahLst/>
              <a:cxnLst/>
              <a:rect l="l" t="t" r="r" b="b"/>
              <a:pathLst>
                <a:path w="1672" h="1779" extrusionOk="0">
                  <a:moveTo>
                    <a:pt x="1065" y="0"/>
                  </a:moveTo>
                  <a:cubicBezTo>
                    <a:pt x="1021" y="0"/>
                    <a:pt x="977" y="6"/>
                    <a:pt x="931" y="11"/>
                  </a:cubicBezTo>
                  <a:cubicBezTo>
                    <a:pt x="863" y="29"/>
                    <a:pt x="791" y="50"/>
                    <a:pt x="729" y="78"/>
                  </a:cubicBezTo>
                  <a:cubicBezTo>
                    <a:pt x="399" y="236"/>
                    <a:pt x="123" y="595"/>
                    <a:pt x="68" y="971"/>
                  </a:cubicBezTo>
                  <a:cubicBezTo>
                    <a:pt x="1" y="1425"/>
                    <a:pt x="258" y="1779"/>
                    <a:pt x="651" y="1779"/>
                  </a:cubicBezTo>
                  <a:cubicBezTo>
                    <a:pt x="674" y="1779"/>
                    <a:pt x="690" y="1779"/>
                    <a:pt x="713" y="1773"/>
                  </a:cubicBezTo>
                  <a:cubicBezTo>
                    <a:pt x="909" y="1756"/>
                    <a:pt x="1099" y="1666"/>
                    <a:pt x="1257" y="1526"/>
                  </a:cubicBezTo>
                  <a:cubicBezTo>
                    <a:pt x="1469" y="1336"/>
                    <a:pt x="1627" y="1054"/>
                    <a:pt x="1655" y="752"/>
                  </a:cubicBezTo>
                  <a:cubicBezTo>
                    <a:pt x="1671" y="595"/>
                    <a:pt x="1644" y="454"/>
                    <a:pt x="1593" y="337"/>
                  </a:cubicBezTo>
                  <a:cubicBezTo>
                    <a:pt x="1497" y="130"/>
                    <a:pt x="1308" y="0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35"/>
            <p:cNvSpPr/>
            <p:nvPr/>
          </p:nvSpPr>
          <p:spPr>
            <a:xfrm>
              <a:off x="313825" y="2958225"/>
              <a:ext cx="39850" cy="31175"/>
            </a:xfrm>
            <a:custGeom>
              <a:avLst/>
              <a:gdLst/>
              <a:ahLst/>
              <a:cxnLst/>
              <a:rect l="l" t="t" r="r" b="b"/>
              <a:pathLst>
                <a:path w="1594" h="1247" extrusionOk="0">
                  <a:moveTo>
                    <a:pt x="1184" y="1"/>
                  </a:moveTo>
                  <a:cubicBezTo>
                    <a:pt x="1117" y="1"/>
                    <a:pt x="1044" y="13"/>
                    <a:pt x="961" y="35"/>
                  </a:cubicBezTo>
                  <a:cubicBezTo>
                    <a:pt x="596" y="135"/>
                    <a:pt x="214" y="461"/>
                    <a:pt x="102" y="770"/>
                  </a:cubicBezTo>
                  <a:cubicBezTo>
                    <a:pt x="1" y="1050"/>
                    <a:pt x="141" y="1246"/>
                    <a:pt x="433" y="1246"/>
                  </a:cubicBezTo>
                  <a:cubicBezTo>
                    <a:pt x="483" y="1246"/>
                    <a:pt x="539" y="1241"/>
                    <a:pt x="596" y="1230"/>
                  </a:cubicBezTo>
                  <a:cubicBezTo>
                    <a:pt x="601" y="1230"/>
                    <a:pt x="601" y="1230"/>
                    <a:pt x="607" y="1225"/>
                  </a:cubicBezTo>
                  <a:cubicBezTo>
                    <a:pt x="1033" y="1134"/>
                    <a:pt x="1459" y="764"/>
                    <a:pt x="1544" y="410"/>
                  </a:cubicBezTo>
                  <a:cubicBezTo>
                    <a:pt x="1593" y="181"/>
                    <a:pt x="1471" y="29"/>
                    <a:pt x="1251" y="6"/>
                  </a:cubicBezTo>
                  <a:cubicBezTo>
                    <a:pt x="1235" y="1"/>
                    <a:pt x="1207" y="1"/>
                    <a:pt x="1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35"/>
            <p:cNvSpPr/>
            <p:nvPr/>
          </p:nvSpPr>
          <p:spPr>
            <a:xfrm>
              <a:off x="330250" y="2933700"/>
              <a:ext cx="33375" cy="17825"/>
            </a:xfrm>
            <a:custGeom>
              <a:avLst/>
              <a:gdLst/>
              <a:ahLst/>
              <a:cxnLst/>
              <a:rect l="l" t="t" r="r" b="b"/>
              <a:pathLst>
                <a:path w="1335" h="713" extrusionOk="0">
                  <a:moveTo>
                    <a:pt x="1156" y="1"/>
                  </a:moveTo>
                  <a:cubicBezTo>
                    <a:pt x="1071" y="1"/>
                    <a:pt x="965" y="18"/>
                    <a:pt x="842" y="57"/>
                  </a:cubicBezTo>
                  <a:cubicBezTo>
                    <a:pt x="527" y="158"/>
                    <a:pt x="180" y="365"/>
                    <a:pt x="61" y="523"/>
                  </a:cubicBezTo>
                  <a:cubicBezTo>
                    <a:pt x="1" y="606"/>
                    <a:pt x="6" y="668"/>
                    <a:pt x="68" y="696"/>
                  </a:cubicBezTo>
                  <a:cubicBezTo>
                    <a:pt x="95" y="707"/>
                    <a:pt x="129" y="713"/>
                    <a:pt x="174" y="713"/>
                  </a:cubicBezTo>
                  <a:cubicBezTo>
                    <a:pt x="247" y="713"/>
                    <a:pt x="343" y="696"/>
                    <a:pt x="454" y="663"/>
                  </a:cubicBezTo>
                  <a:cubicBezTo>
                    <a:pt x="830" y="556"/>
                    <a:pt x="1212" y="321"/>
                    <a:pt x="1301" y="141"/>
                  </a:cubicBezTo>
                  <a:cubicBezTo>
                    <a:pt x="1335" y="79"/>
                    <a:pt x="1319" y="40"/>
                    <a:pt x="1262" y="18"/>
                  </a:cubicBezTo>
                  <a:cubicBezTo>
                    <a:pt x="1234" y="6"/>
                    <a:pt x="1200" y="1"/>
                    <a:pt x="1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35"/>
            <p:cNvSpPr/>
            <p:nvPr/>
          </p:nvSpPr>
          <p:spPr>
            <a:xfrm>
              <a:off x="370650" y="3065075"/>
              <a:ext cx="54000" cy="47450"/>
            </a:xfrm>
            <a:custGeom>
              <a:avLst/>
              <a:gdLst/>
              <a:ahLst/>
              <a:cxnLst/>
              <a:rect l="l" t="t" r="r" b="b"/>
              <a:pathLst>
                <a:path w="2160" h="1898" extrusionOk="0">
                  <a:moveTo>
                    <a:pt x="1070" y="1"/>
                  </a:moveTo>
                  <a:cubicBezTo>
                    <a:pt x="572" y="1"/>
                    <a:pt x="156" y="350"/>
                    <a:pt x="39" y="809"/>
                  </a:cubicBezTo>
                  <a:cubicBezTo>
                    <a:pt x="16" y="899"/>
                    <a:pt x="0" y="994"/>
                    <a:pt x="6" y="1090"/>
                  </a:cubicBezTo>
                  <a:cubicBezTo>
                    <a:pt x="6" y="1409"/>
                    <a:pt x="146" y="1696"/>
                    <a:pt x="370" y="1898"/>
                  </a:cubicBezTo>
                  <a:cubicBezTo>
                    <a:pt x="925" y="1857"/>
                    <a:pt x="1492" y="1751"/>
                    <a:pt x="2036" y="1595"/>
                  </a:cubicBezTo>
                  <a:cubicBezTo>
                    <a:pt x="2114" y="1443"/>
                    <a:pt x="2159" y="1274"/>
                    <a:pt x="2159" y="1090"/>
                  </a:cubicBezTo>
                  <a:lnTo>
                    <a:pt x="2159" y="1000"/>
                  </a:lnTo>
                  <a:cubicBezTo>
                    <a:pt x="2108" y="438"/>
                    <a:pt x="1642" y="1"/>
                    <a:pt x="10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35"/>
            <p:cNvSpPr/>
            <p:nvPr/>
          </p:nvSpPr>
          <p:spPr>
            <a:xfrm>
              <a:off x="371750" y="2996525"/>
              <a:ext cx="52750" cy="47550"/>
            </a:xfrm>
            <a:custGeom>
              <a:avLst/>
              <a:gdLst/>
              <a:ahLst/>
              <a:cxnLst/>
              <a:rect l="l" t="t" r="r" b="b"/>
              <a:pathLst>
                <a:path w="2110" h="1902" extrusionOk="0">
                  <a:moveTo>
                    <a:pt x="1077" y="1"/>
                  </a:moveTo>
                  <a:cubicBezTo>
                    <a:pt x="736" y="6"/>
                    <a:pt x="427" y="174"/>
                    <a:pt x="231" y="421"/>
                  </a:cubicBezTo>
                  <a:cubicBezTo>
                    <a:pt x="118" y="573"/>
                    <a:pt x="40" y="752"/>
                    <a:pt x="29" y="943"/>
                  </a:cubicBezTo>
                  <a:cubicBezTo>
                    <a:pt x="1" y="1476"/>
                    <a:pt x="443" y="1902"/>
                    <a:pt x="1021" y="1902"/>
                  </a:cubicBezTo>
                  <a:lnTo>
                    <a:pt x="1038" y="1902"/>
                  </a:lnTo>
                  <a:cubicBezTo>
                    <a:pt x="1627" y="1896"/>
                    <a:pt x="2110" y="1442"/>
                    <a:pt x="2098" y="897"/>
                  </a:cubicBezTo>
                  <a:cubicBezTo>
                    <a:pt x="2098" y="814"/>
                    <a:pt x="2087" y="729"/>
                    <a:pt x="2059" y="651"/>
                  </a:cubicBezTo>
                  <a:cubicBezTo>
                    <a:pt x="1942" y="270"/>
                    <a:pt x="1559" y="1"/>
                    <a:pt x="1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35"/>
            <p:cNvSpPr/>
            <p:nvPr/>
          </p:nvSpPr>
          <p:spPr>
            <a:xfrm>
              <a:off x="376350" y="2949550"/>
              <a:ext cx="47025" cy="31150"/>
            </a:xfrm>
            <a:custGeom>
              <a:avLst/>
              <a:gdLst/>
              <a:ahLst/>
              <a:cxnLst/>
              <a:rect l="l" t="t" r="r" b="b"/>
              <a:pathLst>
                <a:path w="1881" h="1246" extrusionOk="0">
                  <a:moveTo>
                    <a:pt x="989" y="1"/>
                  </a:moveTo>
                  <a:cubicBezTo>
                    <a:pt x="518" y="17"/>
                    <a:pt x="97" y="298"/>
                    <a:pt x="52" y="617"/>
                  </a:cubicBezTo>
                  <a:cubicBezTo>
                    <a:pt x="1" y="971"/>
                    <a:pt x="366" y="1246"/>
                    <a:pt x="871" y="1246"/>
                  </a:cubicBezTo>
                  <a:lnTo>
                    <a:pt x="916" y="1246"/>
                  </a:lnTo>
                  <a:cubicBezTo>
                    <a:pt x="1455" y="1228"/>
                    <a:pt x="1880" y="915"/>
                    <a:pt x="1869" y="550"/>
                  </a:cubicBezTo>
                  <a:cubicBezTo>
                    <a:pt x="1859" y="242"/>
                    <a:pt x="1494" y="1"/>
                    <a:pt x="1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35"/>
            <p:cNvSpPr/>
            <p:nvPr/>
          </p:nvSpPr>
          <p:spPr>
            <a:xfrm>
              <a:off x="383675" y="2925850"/>
              <a:ext cx="38000" cy="14875"/>
            </a:xfrm>
            <a:custGeom>
              <a:avLst/>
              <a:gdLst/>
              <a:ahLst/>
              <a:cxnLst/>
              <a:rect l="l" t="t" r="r" b="b"/>
              <a:pathLst>
                <a:path w="1520" h="595" extrusionOk="0">
                  <a:moveTo>
                    <a:pt x="797" y="1"/>
                  </a:moveTo>
                  <a:cubicBezTo>
                    <a:pt x="409" y="22"/>
                    <a:pt x="62" y="164"/>
                    <a:pt x="11" y="309"/>
                  </a:cubicBezTo>
                  <a:cubicBezTo>
                    <a:pt x="0" y="348"/>
                    <a:pt x="5" y="376"/>
                    <a:pt x="23" y="410"/>
                  </a:cubicBezTo>
                  <a:cubicBezTo>
                    <a:pt x="85" y="522"/>
                    <a:pt x="314" y="595"/>
                    <a:pt x="629" y="595"/>
                  </a:cubicBezTo>
                  <a:lnTo>
                    <a:pt x="724" y="595"/>
                  </a:lnTo>
                  <a:cubicBezTo>
                    <a:pt x="1139" y="573"/>
                    <a:pt x="1475" y="438"/>
                    <a:pt x="1515" y="281"/>
                  </a:cubicBezTo>
                  <a:cubicBezTo>
                    <a:pt x="1515" y="265"/>
                    <a:pt x="1520" y="253"/>
                    <a:pt x="1515" y="242"/>
                  </a:cubicBezTo>
                  <a:cubicBezTo>
                    <a:pt x="1509" y="107"/>
                    <a:pt x="1229" y="1"/>
                    <a:pt x="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35"/>
            <p:cNvSpPr/>
            <p:nvPr/>
          </p:nvSpPr>
          <p:spPr>
            <a:xfrm>
              <a:off x="391375" y="2921350"/>
              <a:ext cx="24150" cy="1450"/>
            </a:xfrm>
            <a:custGeom>
              <a:avLst/>
              <a:gdLst/>
              <a:ahLst/>
              <a:cxnLst/>
              <a:rect l="l" t="t" r="r" b="b"/>
              <a:pathLst>
                <a:path w="966" h="58" extrusionOk="0">
                  <a:moveTo>
                    <a:pt x="702" y="0"/>
                  </a:moveTo>
                  <a:cubicBezTo>
                    <a:pt x="466" y="0"/>
                    <a:pt x="231" y="18"/>
                    <a:pt x="0" y="41"/>
                  </a:cubicBezTo>
                  <a:cubicBezTo>
                    <a:pt x="57" y="52"/>
                    <a:pt x="147" y="57"/>
                    <a:pt x="270" y="57"/>
                  </a:cubicBezTo>
                  <a:cubicBezTo>
                    <a:pt x="342" y="57"/>
                    <a:pt x="422" y="57"/>
                    <a:pt x="511" y="52"/>
                  </a:cubicBezTo>
                  <a:cubicBezTo>
                    <a:pt x="624" y="46"/>
                    <a:pt x="725" y="34"/>
                    <a:pt x="813" y="29"/>
                  </a:cubicBezTo>
                  <a:cubicBezTo>
                    <a:pt x="870" y="23"/>
                    <a:pt x="921" y="18"/>
                    <a:pt x="966" y="7"/>
                  </a:cubicBezTo>
                  <a:cubicBezTo>
                    <a:pt x="875" y="7"/>
                    <a:pt x="787" y="0"/>
                    <a:pt x="7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35"/>
            <p:cNvSpPr/>
            <p:nvPr/>
          </p:nvSpPr>
          <p:spPr>
            <a:xfrm>
              <a:off x="456850" y="3065925"/>
              <a:ext cx="31175" cy="24300"/>
            </a:xfrm>
            <a:custGeom>
              <a:avLst/>
              <a:gdLst/>
              <a:ahLst/>
              <a:cxnLst/>
              <a:rect l="l" t="t" r="r" b="b"/>
              <a:pathLst>
                <a:path w="1247" h="972" extrusionOk="0">
                  <a:moveTo>
                    <a:pt x="966" y="1"/>
                  </a:moveTo>
                  <a:cubicBezTo>
                    <a:pt x="461" y="1"/>
                    <a:pt x="45" y="427"/>
                    <a:pt x="1" y="971"/>
                  </a:cubicBezTo>
                  <a:cubicBezTo>
                    <a:pt x="146" y="893"/>
                    <a:pt x="281" y="808"/>
                    <a:pt x="410" y="725"/>
                  </a:cubicBezTo>
                  <a:cubicBezTo>
                    <a:pt x="713" y="523"/>
                    <a:pt x="994" y="293"/>
                    <a:pt x="1246" y="46"/>
                  </a:cubicBezTo>
                  <a:cubicBezTo>
                    <a:pt x="1168" y="18"/>
                    <a:pt x="1083" y="6"/>
                    <a:pt x="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35"/>
            <p:cNvSpPr/>
            <p:nvPr/>
          </p:nvSpPr>
          <p:spPr>
            <a:xfrm>
              <a:off x="454475" y="2999600"/>
              <a:ext cx="48125" cy="46150"/>
            </a:xfrm>
            <a:custGeom>
              <a:avLst/>
              <a:gdLst/>
              <a:ahLst/>
              <a:cxnLst/>
              <a:rect l="l" t="t" r="r" b="b"/>
              <a:pathLst>
                <a:path w="1925" h="1846" extrusionOk="0">
                  <a:moveTo>
                    <a:pt x="787" y="0"/>
                  </a:moveTo>
                  <a:cubicBezTo>
                    <a:pt x="337" y="0"/>
                    <a:pt x="0" y="344"/>
                    <a:pt x="23" y="815"/>
                  </a:cubicBezTo>
                  <a:cubicBezTo>
                    <a:pt x="39" y="1056"/>
                    <a:pt x="140" y="1279"/>
                    <a:pt x="293" y="1459"/>
                  </a:cubicBezTo>
                  <a:cubicBezTo>
                    <a:pt x="489" y="1683"/>
                    <a:pt x="764" y="1830"/>
                    <a:pt x="1061" y="1846"/>
                  </a:cubicBezTo>
                  <a:lnTo>
                    <a:pt x="1106" y="1846"/>
                  </a:lnTo>
                  <a:cubicBezTo>
                    <a:pt x="1588" y="1846"/>
                    <a:pt x="1924" y="1465"/>
                    <a:pt x="1869" y="976"/>
                  </a:cubicBezTo>
                  <a:cubicBezTo>
                    <a:pt x="1823" y="601"/>
                    <a:pt x="1548" y="253"/>
                    <a:pt x="1201" y="96"/>
                  </a:cubicBezTo>
                  <a:cubicBezTo>
                    <a:pt x="1106" y="51"/>
                    <a:pt x="999" y="18"/>
                    <a:pt x="898" y="7"/>
                  </a:cubicBezTo>
                  <a:cubicBezTo>
                    <a:pt x="859" y="0"/>
                    <a:pt x="820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35"/>
            <p:cNvSpPr/>
            <p:nvPr/>
          </p:nvSpPr>
          <p:spPr>
            <a:xfrm>
              <a:off x="449425" y="2953325"/>
              <a:ext cx="43900" cy="31325"/>
            </a:xfrm>
            <a:custGeom>
              <a:avLst/>
              <a:gdLst/>
              <a:ahLst/>
              <a:cxnLst/>
              <a:rect l="l" t="t" r="r" b="b"/>
              <a:pathLst>
                <a:path w="1756" h="1253" extrusionOk="0">
                  <a:moveTo>
                    <a:pt x="562" y="0"/>
                  </a:moveTo>
                  <a:cubicBezTo>
                    <a:pt x="489" y="0"/>
                    <a:pt x="416" y="12"/>
                    <a:pt x="355" y="29"/>
                  </a:cubicBezTo>
                  <a:cubicBezTo>
                    <a:pt x="135" y="91"/>
                    <a:pt x="0" y="248"/>
                    <a:pt x="29" y="461"/>
                  </a:cubicBezTo>
                  <a:cubicBezTo>
                    <a:pt x="73" y="808"/>
                    <a:pt x="477" y="1139"/>
                    <a:pt x="937" y="1229"/>
                  </a:cubicBezTo>
                  <a:cubicBezTo>
                    <a:pt x="966" y="1235"/>
                    <a:pt x="989" y="1240"/>
                    <a:pt x="1010" y="1240"/>
                  </a:cubicBezTo>
                  <a:cubicBezTo>
                    <a:pt x="1061" y="1252"/>
                    <a:pt x="1111" y="1252"/>
                    <a:pt x="1157" y="1252"/>
                  </a:cubicBezTo>
                  <a:cubicBezTo>
                    <a:pt x="1538" y="1252"/>
                    <a:pt x="1756" y="1033"/>
                    <a:pt x="1667" y="725"/>
                  </a:cubicBezTo>
                  <a:cubicBezTo>
                    <a:pt x="1577" y="411"/>
                    <a:pt x="1168" y="96"/>
                    <a:pt x="746" y="18"/>
                  </a:cubicBezTo>
                  <a:cubicBezTo>
                    <a:pt x="686" y="7"/>
                    <a:pt x="624" y="0"/>
                    <a:pt x="5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35"/>
            <p:cNvSpPr/>
            <p:nvPr/>
          </p:nvSpPr>
          <p:spPr>
            <a:xfrm>
              <a:off x="443675" y="2929225"/>
              <a:ext cx="36075" cy="16550"/>
            </a:xfrm>
            <a:custGeom>
              <a:avLst/>
              <a:gdLst/>
              <a:ahLst/>
              <a:cxnLst/>
              <a:rect l="l" t="t" r="r" b="b"/>
              <a:pathLst>
                <a:path w="1443" h="662" extrusionOk="0">
                  <a:moveTo>
                    <a:pt x="315" y="0"/>
                  </a:moveTo>
                  <a:cubicBezTo>
                    <a:pt x="197" y="0"/>
                    <a:pt x="108" y="22"/>
                    <a:pt x="57" y="56"/>
                  </a:cubicBezTo>
                  <a:cubicBezTo>
                    <a:pt x="18" y="84"/>
                    <a:pt x="0" y="123"/>
                    <a:pt x="12" y="169"/>
                  </a:cubicBezTo>
                  <a:cubicBezTo>
                    <a:pt x="68" y="348"/>
                    <a:pt x="455" y="555"/>
                    <a:pt x="870" y="635"/>
                  </a:cubicBezTo>
                  <a:cubicBezTo>
                    <a:pt x="965" y="651"/>
                    <a:pt x="1056" y="661"/>
                    <a:pt x="1134" y="661"/>
                  </a:cubicBezTo>
                  <a:cubicBezTo>
                    <a:pt x="1229" y="661"/>
                    <a:pt x="1302" y="645"/>
                    <a:pt x="1353" y="622"/>
                  </a:cubicBezTo>
                  <a:cubicBezTo>
                    <a:pt x="1426" y="583"/>
                    <a:pt x="1442" y="521"/>
                    <a:pt x="1398" y="443"/>
                  </a:cubicBezTo>
                  <a:cubicBezTo>
                    <a:pt x="1387" y="433"/>
                    <a:pt x="1380" y="420"/>
                    <a:pt x="1369" y="410"/>
                  </a:cubicBezTo>
                  <a:cubicBezTo>
                    <a:pt x="1128" y="258"/>
                    <a:pt x="870" y="135"/>
                    <a:pt x="595" y="34"/>
                  </a:cubicBezTo>
                  <a:cubicBezTo>
                    <a:pt x="489" y="11"/>
                    <a:pt x="393" y="0"/>
                    <a:pt x="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35"/>
            <p:cNvSpPr/>
            <p:nvPr/>
          </p:nvSpPr>
          <p:spPr>
            <a:xfrm>
              <a:off x="510975" y="2972675"/>
              <a:ext cx="5075" cy="12100"/>
            </a:xfrm>
            <a:custGeom>
              <a:avLst/>
              <a:gdLst/>
              <a:ahLst/>
              <a:cxnLst/>
              <a:rect l="l" t="t" r="r" b="b"/>
              <a:pathLst>
                <a:path w="203" h="484" extrusionOk="0">
                  <a:moveTo>
                    <a:pt x="1" y="0"/>
                  </a:moveTo>
                  <a:cubicBezTo>
                    <a:pt x="1" y="52"/>
                    <a:pt x="13" y="108"/>
                    <a:pt x="34" y="175"/>
                  </a:cubicBezTo>
                  <a:cubicBezTo>
                    <a:pt x="68" y="282"/>
                    <a:pt x="130" y="383"/>
                    <a:pt x="203" y="484"/>
                  </a:cubicBezTo>
                  <a:cubicBezTo>
                    <a:pt x="153" y="321"/>
                    <a:pt x="85" y="15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35"/>
            <p:cNvSpPr/>
            <p:nvPr/>
          </p:nvSpPr>
          <p:spPr>
            <a:xfrm>
              <a:off x="364575" y="3281750"/>
              <a:ext cx="95950" cy="261550"/>
            </a:xfrm>
            <a:custGeom>
              <a:avLst/>
              <a:gdLst/>
              <a:ahLst/>
              <a:cxnLst/>
              <a:rect l="l" t="t" r="r" b="b"/>
              <a:pathLst>
                <a:path w="3838" h="10462" extrusionOk="0">
                  <a:moveTo>
                    <a:pt x="1" y="0"/>
                  </a:moveTo>
                  <a:cubicBezTo>
                    <a:pt x="1566" y="617"/>
                    <a:pt x="1875" y="6921"/>
                    <a:pt x="1846" y="10461"/>
                  </a:cubicBezTo>
                  <a:lnTo>
                    <a:pt x="2139" y="10461"/>
                  </a:lnTo>
                  <a:cubicBezTo>
                    <a:pt x="1852" y="1531"/>
                    <a:pt x="3837" y="0"/>
                    <a:pt x="38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35"/>
            <p:cNvSpPr/>
            <p:nvPr/>
          </p:nvSpPr>
          <p:spPr>
            <a:xfrm>
              <a:off x="364575" y="3281750"/>
              <a:ext cx="50950" cy="261550"/>
            </a:xfrm>
            <a:custGeom>
              <a:avLst/>
              <a:gdLst/>
              <a:ahLst/>
              <a:cxnLst/>
              <a:rect l="l" t="t" r="r" b="b"/>
              <a:pathLst>
                <a:path w="2038" h="10462" extrusionOk="0">
                  <a:moveTo>
                    <a:pt x="1" y="0"/>
                  </a:moveTo>
                  <a:cubicBezTo>
                    <a:pt x="1566" y="617"/>
                    <a:pt x="1875" y="6921"/>
                    <a:pt x="1846" y="10461"/>
                  </a:cubicBezTo>
                  <a:lnTo>
                    <a:pt x="1937" y="10461"/>
                  </a:lnTo>
                  <a:lnTo>
                    <a:pt x="20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35"/>
            <p:cNvSpPr/>
            <p:nvPr/>
          </p:nvSpPr>
          <p:spPr>
            <a:xfrm>
              <a:off x="396725" y="3281750"/>
              <a:ext cx="31700" cy="261550"/>
            </a:xfrm>
            <a:custGeom>
              <a:avLst/>
              <a:gdLst/>
              <a:ahLst/>
              <a:cxnLst/>
              <a:rect l="l" t="t" r="r" b="b"/>
              <a:pathLst>
                <a:path w="1268" h="10462" extrusionOk="0">
                  <a:moveTo>
                    <a:pt x="0" y="0"/>
                  </a:moveTo>
                  <a:cubicBezTo>
                    <a:pt x="516" y="617"/>
                    <a:pt x="640" y="6921"/>
                    <a:pt x="640" y="10461"/>
                  </a:cubicBezTo>
                  <a:lnTo>
                    <a:pt x="690" y="10461"/>
                  </a:lnTo>
                  <a:cubicBezTo>
                    <a:pt x="622" y="1531"/>
                    <a:pt x="1267" y="0"/>
                    <a:pt x="12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35"/>
            <p:cNvSpPr/>
            <p:nvPr/>
          </p:nvSpPr>
          <p:spPr>
            <a:xfrm>
              <a:off x="365025" y="3277800"/>
              <a:ext cx="99175" cy="12075"/>
            </a:xfrm>
            <a:custGeom>
              <a:avLst/>
              <a:gdLst/>
              <a:ahLst/>
              <a:cxnLst/>
              <a:rect l="l" t="t" r="r" b="b"/>
              <a:pathLst>
                <a:path w="3967" h="483" extrusionOk="0">
                  <a:moveTo>
                    <a:pt x="782" y="0"/>
                  </a:moveTo>
                  <a:cubicBezTo>
                    <a:pt x="307" y="0"/>
                    <a:pt x="0" y="23"/>
                    <a:pt x="0" y="135"/>
                  </a:cubicBezTo>
                  <a:cubicBezTo>
                    <a:pt x="0" y="327"/>
                    <a:pt x="891" y="483"/>
                    <a:pt x="1986" y="483"/>
                  </a:cubicBezTo>
                  <a:cubicBezTo>
                    <a:pt x="3079" y="483"/>
                    <a:pt x="3966" y="327"/>
                    <a:pt x="3966" y="135"/>
                  </a:cubicBezTo>
                  <a:cubicBezTo>
                    <a:pt x="3966" y="23"/>
                    <a:pt x="3661" y="0"/>
                    <a:pt x="3187" y="0"/>
                  </a:cubicBezTo>
                  <a:cubicBezTo>
                    <a:pt x="2854" y="0"/>
                    <a:pt x="2438" y="12"/>
                    <a:pt x="1986" y="12"/>
                  </a:cubicBezTo>
                  <a:cubicBezTo>
                    <a:pt x="1534" y="12"/>
                    <a:pt x="1116" y="0"/>
                    <a:pt x="7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35"/>
            <p:cNvSpPr/>
            <p:nvPr/>
          </p:nvSpPr>
          <p:spPr>
            <a:xfrm>
              <a:off x="354225" y="3276425"/>
              <a:ext cx="116700" cy="10100"/>
            </a:xfrm>
            <a:custGeom>
              <a:avLst/>
              <a:gdLst/>
              <a:ahLst/>
              <a:cxnLst/>
              <a:rect l="l" t="t" r="r" b="b"/>
              <a:pathLst>
                <a:path w="4668" h="404" extrusionOk="0">
                  <a:moveTo>
                    <a:pt x="756" y="1"/>
                  </a:moveTo>
                  <a:cubicBezTo>
                    <a:pt x="291" y="1"/>
                    <a:pt x="0" y="21"/>
                    <a:pt x="0" y="107"/>
                  </a:cubicBezTo>
                  <a:cubicBezTo>
                    <a:pt x="0" y="269"/>
                    <a:pt x="1043" y="403"/>
                    <a:pt x="2333" y="403"/>
                  </a:cubicBezTo>
                  <a:cubicBezTo>
                    <a:pt x="3624" y="403"/>
                    <a:pt x="4667" y="269"/>
                    <a:pt x="4667" y="107"/>
                  </a:cubicBezTo>
                  <a:cubicBezTo>
                    <a:pt x="4667" y="21"/>
                    <a:pt x="4376" y="1"/>
                    <a:pt x="3911" y="1"/>
                  </a:cubicBezTo>
                  <a:cubicBezTo>
                    <a:pt x="3496" y="1"/>
                    <a:pt x="2942" y="17"/>
                    <a:pt x="2333" y="17"/>
                  </a:cubicBezTo>
                  <a:cubicBezTo>
                    <a:pt x="1725" y="17"/>
                    <a:pt x="1171" y="1"/>
                    <a:pt x="7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35"/>
            <p:cNvSpPr/>
            <p:nvPr/>
          </p:nvSpPr>
          <p:spPr>
            <a:xfrm>
              <a:off x="354350" y="3276375"/>
              <a:ext cx="115300" cy="6950"/>
            </a:xfrm>
            <a:custGeom>
              <a:avLst/>
              <a:gdLst/>
              <a:ahLst/>
              <a:cxnLst/>
              <a:rect l="l" t="t" r="r" b="b"/>
              <a:pathLst>
                <a:path w="4612" h="278" extrusionOk="0">
                  <a:moveTo>
                    <a:pt x="771" y="1"/>
                  </a:moveTo>
                  <a:cubicBezTo>
                    <a:pt x="298" y="1"/>
                    <a:pt x="1" y="11"/>
                    <a:pt x="1" y="52"/>
                  </a:cubicBezTo>
                  <a:cubicBezTo>
                    <a:pt x="1" y="125"/>
                    <a:pt x="1033" y="277"/>
                    <a:pt x="2307" y="277"/>
                  </a:cubicBezTo>
                  <a:cubicBezTo>
                    <a:pt x="3580" y="277"/>
                    <a:pt x="4611" y="125"/>
                    <a:pt x="4611" y="52"/>
                  </a:cubicBezTo>
                  <a:cubicBezTo>
                    <a:pt x="4611" y="11"/>
                    <a:pt x="4314" y="1"/>
                    <a:pt x="3841" y="1"/>
                  </a:cubicBezTo>
                  <a:cubicBezTo>
                    <a:pt x="3434" y="1"/>
                    <a:pt x="2896" y="8"/>
                    <a:pt x="2307" y="8"/>
                  </a:cubicBezTo>
                  <a:cubicBezTo>
                    <a:pt x="1717" y="8"/>
                    <a:pt x="1179" y="1"/>
                    <a:pt x="7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35"/>
            <p:cNvSpPr/>
            <p:nvPr/>
          </p:nvSpPr>
          <p:spPr>
            <a:xfrm>
              <a:off x="410025" y="3536550"/>
              <a:ext cx="7900" cy="10250"/>
            </a:xfrm>
            <a:custGeom>
              <a:avLst/>
              <a:gdLst/>
              <a:ahLst/>
              <a:cxnLst/>
              <a:rect l="l" t="t" r="r" b="b"/>
              <a:pathLst>
                <a:path w="316" h="410" extrusionOk="0">
                  <a:moveTo>
                    <a:pt x="0" y="0"/>
                  </a:moveTo>
                  <a:lnTo>
                    <a:pt x="0" y="409"/>
                  </a:lnTo>
                  <a:lnTo>
                    <a:pt x="315" y="409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6" name="Google Shape;3036;p36"/>
          <p:cNvSpPr/>
          <p:nvPr/>
        </p:nvSpPr>
        <p:spPr>
          <a:xfrm>
            <a:off x="720000" y="1650125"/>
            <a:ext cx="4109700" cy="2456700"/>
          </a:xfrm>
          <a:prstGeom prst="roundRect">
            <a:avLst>
              <a:gd name="adj" fmla="val 12620"/>
            </a:avLst>
          </a:prstGeom>
          <a:solidFill>
            <a:srgbClr val="FFFFFF">
              <a:alpha val="3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7" name="Google Shape;3037;p36"/>
          <p:cNvSpPr txBox="1">
            <a:spLocks noGrp="1"/>
          </p:cNvSpPr>
          <p:nvPr>
            <p:ph type="title"/>
          </p:nvPr>
        </p:nvSpPr>
        <p:spPr>
          <a:xfrm>
            <a:off x="3089488" y="382700"/>
            <a:ext cx="4025700" cy="9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 in the dataset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038" name="Google Shape;3038;p36"/>
          <p:cNvSpPr txBox="1">
            <a:spLocks noGrp="1"/>
          </p:cNvSpPr>
          <p:nvPr>
            <p:ph type="subTitle" idx="4294967295"/>
          </p:nvPr>
        </p:nvSpPr>
        <p:spPr>
          <a:xfrm>
            <a:off x="720000" y="1650125"/>
            <a:ext cx="4025700" cy="23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Response Variable:</a:t>
            </a:r>
            <a:r>
              <a:rPr lang="en" dirty="0"/>
              <a:t> Scoring Average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Explanatory Variables: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Continuous</a:t>
            </a:r>
            <a:r>
              <a:rPr lang="en" dirty="0"/>
              <a:t>: Money, Bounce Back, PPR, GIR, </a:t>
            </a:r>
            <a:r>
              <a:rPr lang="en" dirty="0" err="1"/>
              <a:t>DrDist</a:t>
            </a:r>
            <a:r>
              <a:rPr lang="en" dirty="0"/>
              <a:t>, </a:t>
            </a:r>
            <a:r>
              <a:rPr lang="en" dirty="0" err="1"/>
              <a:t>DrAccu</a:t>
            </a:r>
            <a:r>
              <a:rPr lang="en" dirty="0"/>
              <a:t>, Scrambling, Sand Saves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Excluded</a:t>
            </a:r>
            <a:r>
              <a:rPr lang="en" dirty="0"/>
              <a:t>: Rank and Player (not predictive)</a:t>
            </a:r>
            <a:endParaRPr dirty="0"/>
          </a:p>
        </p:txBody>
      </p:sp>
      <p:pic>
        <p:nvPicPr>
          <p:cNvPr id="3" name="Picture 2" descr="A table of golf game&#10;&#10;Description automatically generated with medium confidence">
            <a:extLst>
              <a:ext uri="{FF2B5EF4-FFF2-40B4-BE49-F238E27FC236}">
                <a16:creationId xmlns:a16="http://schemas.microsoft.com/office/drawing/2014/main" id="{6120DD29-8153-8124-A3BE-297C5CBD8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700" y="1650125"/>
            <a:ext cx="4109701" cy="30073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table of numbers and a number&#10;&#10;Description automatically generated">
            <a:extLst>
              <a:ext uri="{FF2B5EF4-FFF2-40B4-BE49-F238E27FC236}">
                <a16:creationId xmlns:a16="http://schemas.microsoft.com/office/drawing/2014/main" id="{25F2C068-F24D-2956-3712-E2EDE8B3D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40" y="651077"/>
            <a:ext cx="7746517" cy="41555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004EB2-7494-58E1-09E6-8AA92D1CD395}"/>
              </a:ext>
            </a:extLst>
          </p:cNvPr>
          <p:cNvSpPr txBox="1"/>
          <p:nvPr/>
        </p:nvSpPr>
        <p:spPr>
          <a:xfrm>
            <a:off x="1056167" y="154155"/>
            <a:ext cx="703166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dirty="0">
                <a:solidFill>
                  <a:schemeClr val="tx1"/>
                </a:solidFill>
                <a:latin typeface="Bungee" panose="020B0604020202020204" charset="0"/>
                <a:ea typeface="Bungee" panose="020B0604020202020204" charset="0"/>
              </a:rPr>
              <a:t>Glimpse of PGA Tour dataset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0" name="Google Shape;3050;p38"/>
          <p:cNvSpPr txBox="1">
            <a:spLocks noGrp="1"/>
          </p:cNvSpPr>
          <p:nvPr>
            <p:ph type="title"/>
          </p:nvPr>
        </p:nvSpPr>
        <p:spPr>
          <a:xfrm>
            <a:off x="720000" y="533775"/>
            <a:ext cx="8102400" cy="9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 (EDA)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51" name="Google Shape;3051;p38"/>
          <p:cNvSpPr txBox="1">
            <a:spLocks noGrp="1"/>
          </p:cNvSpPr>
          <p:nvPr>
            <p:ph type="subTitle" idx="4294967295"/>
          </p:nvPr>
        </p:nvSpPr>
        <p:spPr>
          <a:xfrm>
            <a:off x="2559150" y="2664737"/>
            <a:ext cx="4025700" cy="23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 sz="1100" b="1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Why EDA??</a:t>
            </a:r>
            <a:endParaRPr sz="1100" b="1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 b="1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Distributions of individual variables.</a:t>
            </a:r>
            <a:endParaRPr sz="1100" b="1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 b="1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Relationships between variables.</a:t>
            </a:r>
            <a:endParaRPr sz="1100" b="1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 b="1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Identification of outliers and missing data.</a:t>
            </a:r>
            <a:endParaRPr sz="1100" b="1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00" b="1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Scatter Plots: Non-linear relationships observed.</a:t>
            </a:r>
            <a:endParaRPr sz="1100" b="1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00" b="1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Correlation Analysis: PPR and GIR showed high correlation (0.733).</a:t>
            </a:r>
            <a:endParaRPr sz="1100" b="1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b="1" dirty="0"/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15011679-7516-A912-B494-A58E31D25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491" y="923348"/>
            <a:ext cx="3713018" cy="17413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6" name="Google Shape;305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07" y="869132"/>
            <a:ext cx="4982518" cy="22452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CF5530-150B-2B30-4C5D-C8874B113773}"/>
              </a:ext>
            </a:extLst>
          </p:cNvPr>
          <p:cNvSpPr txBox="1"/>
          <p:nvPr/>
        </p:nvSpPr>
        <p:spPr>
          <a:xfrm>
            <a:off x="209260" y="426181"/>
            <a:ext cx="8364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PPR and GIR are related to each other as the value of correlation is greater than 0.7 </a:t>
            </a:r>
          </a:p>
        </p:txBody>
      </p:sp>
      <p:pic>
        <p:nvPicPr>
          <p:cNvPr id="4" name="Picture 3" descr="A cartoon character sitting at a desk with a question mark above his head&#10;&#10;Description automatically generated">
            <a:extLst>
              <a:ext uri="{FF2B5EF4-FFF2-40B4-BE49-F238E27FC236}">
                <a16:creationId xmlns:a16="http://schemas.microsoft.com/office/drawing/2014/main" id="{8FA98BF4-654C-52AF-D497-7441C7D68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245" y="2571750"/>
            <a:ext cx="2317688" cy="2317688"/>
          </a:xfrm>
          <a:prstGeom prst="rect">
            <a:avLst/>
          </a:prstGeom>
        </p:spPr>
      </p:pic>
      <p:sp>
        <p:nvSpPr>
          <p:cNvPr id="5" name="Cloud 4">
            <a:extLst>
              <a:ext uri="{FF2B5EF4-FFF2-40B4-BE49-F238E27FC236}">
                <a16:creationId xmlns:a16="http://schemas.microsoft.com/office/drawing/2014/main" id="{8E78710B-F840-A897-E79A-713E07F7AA18}"/>
              </a:ext>
            </a:extLst>
          </p:cNvPr>
          <p:cNvSpPr/>
          <p:nvPr/>
        </p:nvSpPr>
        <p:spPr>
          <a:xfrm>
            <a:off x="6165410" y="1186003"/>
            <a:ext cx="2408222" cy="1385747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65542-748E-9911-8EFD-D71C14D4E424}"/>
              </a:ext>
            </a:extLst>
          </p:cNvPr>
          <p:cNvSpPr txBox="1"/>
          <p:nvPr/>
        </p:nvSpPr>
        <p:spPr>
          <a:xfrm>
            <a:off x="6482282" y="1457608"/>
            <a:ext cx="16567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chance of multicollinearity in our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0E9CFF-3DE0-2594-1CEE-087B1611803B}"/>
              </a:ext>
            </a:extLst>
          </p:cNvPr>
          <p:cNvSpPr txBox="1"/>
          <p:nvPr/>
        </p:nvSpPr>
        <p:spPr>
          <a:xfrm>
            <a:off x="873251" y="169057"/>
            <a:ext cx="9270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ungee" panose="020B0604020202020204" charset="0"/>
                <a:ea typeface="Bungee" panose="020B0604020202020204" charset="0"/>
              </a:rPr>
              <a:t>Scatter plot for data visualization</a:t>
            </a:r>
          </a:p>
        </p:txBody>
      </p:sp>
      <p:pic>
        <p:nvPicPr>
          <p:cNvPr id="4" name="Picture 3" descr="A graph with black dots&#10;&#10;Description automatically generated">
            <a:extLst>
              <a:ext uri="{FF2B5EF4-FFF2-40B4-BE49-F238E27FC236}">
                <a16:creationId xmlns:a16="http://schemas.microsoft.com/office/drawing/2014/main" id="{061B82F1-FB61-3BFA-724D-97F91F155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67" y="624009"/>
            <a:ext cx="2229171" cy="1648236"/>
          </a:xfrm>
          <a:prstGeom prst="rect">
            <a:avLst/>
          </a:prstGeom>
        </p:spPr>
      </p:pic>
      <p:pic>
        <p:nvPicPr>
          <p:cNvPr id="6" name="Picture 5" descr="A graph with black dots and a blue line&#10;&#10;Description automatically generated">
            <a:extLst>
              <a:ext uri="{FF2B5EF4-FFF2-40B4-BE49-F238E27FC236}">
                <a16:creationId xmlns:a16="http://schemas.microsoft.com/office/drawing/2014/main" id="{7AAFDB12-DA99-5E4D-73C0-417C8B6B3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318" y="627366"/>
            <a:ext cx="2176465" cy="1648236"/>
          </a:xfrm>
          <a:prstGeom prst="rect">
            <a:avLst/>
          </a:prstGeom>
        </p:spPr>
      </p:pic>
      <p:pic>
        <p:nvPicPr>
          <p:cNvPr id="8" name="Picture 7" descr="A graph with a line going up&#10;&#10;Description automatically generated">
            <a:extLst>
              <a:ext uri="{FF2B5EF4-FFF2-40B4-BE49-F238E27FC236}">
                <a16:creationId xmlns:a16="http://schemas.microsoft.com/office/drawing/2014/main" id="{334FFED6-1A35-B670-8316-AFD2A26AD8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7854" y="617588"/>
            <a:ext cx="2229171" cy="1654657"/>
          </a:xfrm>
          <a:prstGeom prst="rect">
            <a:avLst/>
          </a:prstGeom>
        </p:spPr>
      </p:pic>
      <p:pic>
        <p:nvPicPr>
          <p:cNvPr id="10" name="Picture 9" descr="A graph with black dots&#10;&#10;Description automatically generated">
            <a:extLst>
              <a:ext uri="{FF2B5EF4-FFF2-40B4-BE49-F238E27FC236}">
                <a16:creationId xmlns:a16="http://schemas.microsoft.com/office/drawing/2014/main" id="{10F76B5F-1B20-CD7F-AED9-B7DAF2446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106" y="2531725"/>
            <a:ext cx="2065210" cy="1977112"/>
          </a:xfrm>
          <a:prstGeom prst="rect">
            <a:avLst/>
          </a:prstGeom>
        </p:spPr>
      </p:pic>
      <p:pic>
        <p:nvPicPr>
          <p:cNvPr id="12" name="Picture 11" descr="A graph with a line going up&#10;&#10;Description automatically generated">
            <a:extLst>
              <a:ext uri="{FF2B5EF4-FFF2-40B4-BE49-F238E27FC236}">
                <a16:creationId xmlns:a16="http://schemas.microsoft.com/office/drawing/2014/main" id="{00CB73BB-C804-E372-1AB8-9C817869AE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1315" y="2535082"/>
            <a:ext cx="2352628" cy="1984409"/>
          </a:xfrm>
          <a:prstGeom prst="rect">
            <a:avLst/>
          </a:prstGeom>
        </p:spPr>
      </p:pic>
      <p:pic>
        <p:nvPicPr>
          <p:cNvPr id="14" name="Picture 13" descr="A graph with black dots&#10;&#10;Description automatically generated">
            <a:extLst>
              <a:ext uri="{FF2B5EF4-FFF2-40B4-BE49-F238E27FC236}">
                <a16:creationId xmlns:a16="http://schemas.microsoft.com/office/drawing/2014/main" id="{8364E7B6-558B-D3A1-3363-663CA7CAC2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27025" y="624010"/>
            <a:ext cx="2099015" cy="1649914"/>
          </a:xfrm>
          <a:prstGeom prst="rect">
            <a:avLst/>
          </a:prstGeom>
        </p:spPr>
      </p:pic>
      <p:pic>
        <p:nvPicPr>
          <p:cNvPr id="16" name="Picture 15" descr="A graph with black dots and a line&#10;&#10;Description automatically generated">
            <a:extLst>
              <a:ext uri="{FF2B5EF4-FFF2-40B4-BE49-F238E27FC236}">
                <a16:creationId xmlns:a16="http://schemas.microsoft.com/office/drawing/2014/main" id="{D29E0397-244F-176E-2867-B5810C53E1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97854" y="2545736"/>
            <a:ext cx="2294831" cy="1980018"/>
          </a:xfrm>
          <a:prstGeom prst="rect">
            <a:avLst/>
          </a:prstGeom>
        </p:spPr>
      </p:pic>
      <p:pic>
        <p:nvPicPr>
          <p:cNvPr id="18" name="Picture 17" descr="A graph with black dots and a blue line&#10;&#10;Description automatically generated">
            <a:extLst>
              <a:ext uri="{FF2B5EF4-FFF2-40B4-BE49-F238E27FC236}">
                <a16:creationId xmlns:a16="http://schemas.microsoft.com/office/drawing/2014/main" id="{09A072E0-32EE-3C70-24C7-3D0C69862F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92685" y="2545736"/>
            <a:ext cx="2033355" cy="198001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" name="Google Shape;3062;p40"/>
          <p:cNvSpPr txBox="1">
            <a:spLocks noGrp="1"/>
          </p:cNvSpPr>
          <p:nvPr>
            <p:ph type="title"/>
          </p:nvPr>
        </p:nvSpPr>
        <p:spPr>
          <a:xfrm>
            <a:off x="237991" y="591735"/>
            <a:ext cx="4749600" cy="9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Initial Model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63" name="Google Shape;3063;p40"/>
          <p:cNvSpPr txBox="1">
            <a:spLocks noGrp="1"/>
          </p:cNvSpPr>
          <p:nvPr>
            <p:ph type="subTitle" idx="4294967295"/>
          </p:nvPr>
        </p:nvSpPr>
        <p:spPr>
          <a:xfrm>
            <a:off x="150725" y="835136"/>
            <a:ext cx="4267365" cy="3166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ope One"/>
              <a:buChar char="●"/>
            </a:pPr>
            <a:r>
              <a:rPr lang="en" sz="1100" b="1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Multiple Linear Regression Model:</a:t>
            </a:r>
            <a:endParaRPr sz="1100" b="1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ope One"/>
              <a:buChar char="○"/>
            </a:pPr>
            <a:r>
              <a:rPr lang="en" sz="1100" b="1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Considered all explanatory variables.</a:t>
            </a:r>
            <a:endParaRPr sz="1100" b="1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ope One"/>
              <a:buChar char="○"/>
            </a:pPr>
            <a:r>
              <a:rPr lang="en" sz="1100" b="1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R-squared: 0.829</a:t>
            </a:r>
          </a:p>
          <a:p>
            <a:pPr marL="596900" lvl="1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100" b="1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 Insignificant Variables whose p-values (&gt;5%) </a:t>
            </a:r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ope One"/>
              <a:buChar char="○"/>
            </a:pPr>
            <a:r>
              <a:rPr lang="en" sz="1100" b="1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Sand Saves</a:t>
            </a:r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ope One"/>
              <a:buChar char="○"/>
            </a:pPr>
            <a:r>
              <a:rPr lang="en" sz="1100" b="1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DrDist</a:t>
            </a:r>
            <a:endParaRPr lang="en" sz="1100" b="1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ope One"/>
              <a:buChar char="○"/>
            </a:pPr>
            <a:r>
              <a:rPr lang="en" sz="1100" b="1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DrAccu</a:t>
            </a:r>
            <a:endParaRPr lang="en" sz="1100" b="1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ope One"/>
              <a:buChar char="○"/>
            </a:pPr>
            <a:r>
              <a:rPr lang="en" sz="1100" b="1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Bounce Back</a:t>
            </a:r>
            <a:endParaRPr sz="1100" b="1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1100" b="1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5" name="Picture 4" descr="A black and white text&#10;&#10;Description automatically generated">
            <a:extLst>
              <a:ext uri="{FF2B5EF4-FFF2-40B4-BE49-F238E27FC236}">
                <a16:creationId xmlns:a16="http://schemas.microsoft.com/office/drawing/2014/main" id="{16B25A46-38B7-57A5-D06D-C73F5ECD5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617" y="664615"/>
            <a:ext cx="4852658" cy="95450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93C7E6F-965B-0C87-CBC1-CFC5C0A79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075" y="1692001"/>
            <a:ext cx="4641742" cy="29502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olfer's Day by Slidesgo">
  <a:themeElements>
    <a:clrScheme name="Simple Light">
      <a:dk1>
        <a:srgbClr val="563115"/>
      </a:dk1>
      <a:lt1>
        <a:srgbClr val="FFFFFF"/>
      </a:lt1>
      <a:dk2>
        <a:srgbClr val="C4ECE1"/>
      </a:dk2>
      <a:lt2>
        <a:srgbClr val="AAAA35"/>
      </a:lt2>
      <a:accent1>
        <a:srgbClr val="FFD52F"/>
      </a:accent1>
      <a:accent2>
        <a:srgbClr val="CB9B75"/>
      </a:accent2>
      <a:accent3>
        <a:srgbClr val="69671C"/>
      </a:accent3>
      <a:accent4>
        <a:srgbClr val="EF5F3C"/>
      </a:accent4>
      <a:accent5>
        <a:srgbClr val="FEEEB2"/>
      </a:accent5>
      <a:accent6>
        <a:srgbClr val="776B86"/>
      </a:accent6>
      <a:hlink>
        <a:srgbClr val="5631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611</Words>
  <Application>Microsoft Macintosh PowerPoint</Application>
  <PresentationFormat>On-screen Show (16:9)</PresentationFormat>
  <Paragraphs>109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Scope One</vt:lpstr>
      <vt:lpstr>Libre Baskerville</vt:lpstr>
      <vt:lpstr>Bungee</vt:lpstr>
      <vt:lpstr>Roboto Condensed Light</vt:lpstr>
      <vt:lpstr>Aptos Narrow</vt:lpstr>
      <vt:lpstr>Arial</vt:lpstr>
      <vt:lpstr>Roboto</vt:lpstr>
      <vt:lpstr>Golfer's Day by Slidesgo</vt:lpstr>
      <vt:lpstr>Analysis of PGA Tour Statistics</vt:lpstr>
      <vt:lpstr>ORATOR</vt:lpstr>
      <vt:lpstr>iNTRODUCTION</vt:lpstr>
      <vt:lpstr>Variables in the dataset</vt:lpstr>
      <vt:lpstr>PowerPoint Presentation</vt:lpstr>
      <vt:lpstr>Exploratory Data Analysis (EDA)  </vt:lpstr>
      <vt:lpstr>PowerPoint Presentation</vt:lpstr>
      <vt:lpstr>PowerPoint Presentation</vt:lpstr>
      <vt:lpstr>Initial Model  </vt:lpstr>
      <vt:lpstr>PowerPoint Presentation</vt:lpstr>
      <vt:lpstr>Model Validation  </vt:lpstr>
      <vt:lpstr>PowerPoint Presentation</vt:lpstr>
      <vt:lpstr>PowerPoint Presentation</vt:lpstr>
      <vt:lpstr>Transformation Techniques  </vt:lpstr>
      <vt:lpstr>PowerPoint Presentation</vt:lpstr>
      <vt:lpstr>PowerPoint Presentation</vt:lpstr>
      <vt:lpstr>PowerPoint Presentation</vt:lpstr>
      <vt:lpstr>PowerPoint Presentation</vt:lpstr>
      <vt:lpstr>Estimated ReGression Equation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Adit Gandhi</dc:creator>
  <cp:lastModifiedBy>Mehta, Prateeksha</cp:lastModifiedBy>
  <cp:revision>64</cp:revision>
  <dcterms:modified xsi:type="dcterms:W3CDTF">2024-12-09T23:46:51Z</dcterms:modified>
</cp:coreProperties>
</file>