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61" r:id="rId4"/>
    <p:sldId id="257" r:id="rId5"/>
    <p:sldId id="264" r:id="rId6"/>
    <p:sldId id="258" r:id="rId7"/>
    <p:sldId id="259" r:id="rId8"/>
    <p:sldId id="262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de_comple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write_(programming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BAF1-3D79-4043-BFFA-87E56C36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GUILDLINES: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1FCC-0FD7-4520-B055-30E546CA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what is a </a:t>
            </a:r>
            <a:r>
              <a:rPr lang="en-US" dirty="0" err="1"/>
              <a:t>kdevelop</a:t>
            </a:r>
            <a:r>
              <a:rPr lang="en-US" dirty="0"/>
              <a:t>…</a:t>
            </a:r>
          </a:p>
          <a:p>
            <a:r>
              <a:rPr lang="en-US" dirty="0"/>
              <a:t>2)idea …</a:t>
            </a:r>
          </a:p>
          <a:p>
            <a:r>
              <a:rPr lang="en-US" dirty="0"/>
              <a:t>3)what problem does it solve…</a:t>
            </a:r>
          </a:p>
          <a:p>
            <a:r>
              <a:rPr lang="en-US" dirty="0"/>
              <a:t>4) intent behind to make it open source …</a:t>
            </a:r>
          </a:p>
          <a:p>
            <a:r>
              <a:rPr lang="en-US" dirty="0"/>
              <a:t>5) </a:t>
            </a:r>
            <a:r>
              <a:rPr lang="en-US" dirty="0" err="1"/>
              <a:t>lincensing</a:t>
            </a:r>
            <a:r>
              <a:rPr lang="en-US" dirty="0"/>
              <a:t> model…</a:t>
            </a:r>
          </a:p>
          <a:p>
            <a:r>
              <a:rPr lang="en-US" dirty="0"/>
              <a:t>6)popularity..</a:t>
            </a:r>
          </a:p>
          <a:p>
            <a:r>
              <a:rPr lang="en-US" dirty="0"/>
              <a:t>7)monetization..</a:t>
            </a:r>
          </a:p>
          <a:p>
            <a:r>
              <a:rPr lang="en-US" dirty="0"/>
              <a:t>8)IMPACT…</a:t>
            </a:r>
          </a:p>
        </p:txBody>
      </p:sp>
    </p:spTree>
    <p:extLst>
      <p:ext uri="{BB962C8B-B14F-4D97-AF65-F5344CB8AC3E}">
        <p14:creationId xmlns:p14="http://schemas.microsoft.com/office/powerpoint/2010/main" val="214717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D227-C6C1-4131-85AA-2768357F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618" y="2676939"/>
            <a:ext cx="3008244" cy="1311964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8929-349F-42B1-B128-B5103DA7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53878"/>
            <a:ext cx="8596668" cy="6874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FC23-07F2-4704-B774-CF559D4D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86" y="979362"/>
            <a:ext cx="3273287" cy="109690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err="1"/>
              <a:t>Kdevelop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D54FB-0270-4746-9074-7BFC927D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035" y="2491409"/>
            <a:ext cx="7766936" cy="4465981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KDevelop</a:t>
            </a:r>
            <a:r>
              <a:rPr lang="en-US" dirty="0">
                <a:solidFill>
                  <a:schemeClr val="tx1"/>
                </a:solidFill>
              </a:rPr>
              <a:t> is a free and open-source integrated development environment for Unix-like computer operating systems and Microsoft Windows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C0E29-DB2F-47CA-BD68-35548AE8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5" y="3313043"/>
            <a:ext cx="2199861" cy="2239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821F60-1AE5-48EB-80DC-7C940518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12" y="3313043"/>
            <a:ext cx="3180522" cy="24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93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28AB-2473-4092-A9FB-EC71281F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7321"/>
            <a:ext cx="8596668" cy="1320800"/>
          </a:xfrm>
        </p:spPr>
        <p:txBody>
          <a:bodyPr/>
          <a:lstStyle/>
          <a:p>
            <a:r>
              <a:rPr lang="en-US" dirty="0"/>
              <a:t>Idea (How was the project started)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D7E8-4057-4666-ADE3-3A50D0E4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91" y="2080592"/>
            <a:ext cx="8596668" cy="38945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AFAIK Sandy Meier founded it. Some people from his university helped him. Ralf </a:t>
            </a:r>
            <a:r>
              <a:rPr lang="en-US" dirty="0" err="1"/>
              <a:t>Nolden</a:t>
            </a:r>
            <a:r>
              <a:rPr lang="en-US" dirty="0"/>
              <a:t> has also been a member from the first days.</a:t>
            </a:r>
          </a:p>
          <a:p>
            <a:pPr marL="0" indent="0">
              <a:buNone/>
            </a:pPr>
            <a:r>
              <a:rPr lang="en-US" dirty="0"/>
              <a:t>Although it's Sandy's story, I'm telling it now :-) Somewhen 1998 Sandy Meier started </a:t>
            </a:r>
            <a:r>
              <a:rPr lang="en-US" dirty="0" err="1"/>
              <a:t>KDevelop</a:t>
            </a:r>
            <a:r>
              <a:rPr lang="en-US" dirty="0"/>
              <a:t> and worked 8 weeks alone on this project. After 2 or 3 fellow students of him added some features, 0.1 was released on the Sept. 22. 1998. After 0.1 Ralf </a:t>
            </a:r>
            <a:r>
              <a:rPr lang="en-US" dirty="0" err="1"/>
              <a:t>Nolden</a:t>
            </a:r>
            <a:r>
              <a:rPr lang="en-US" dirty="0"/>
              <a:t> joined. 3 months later 0.2 was released. Then Pascal Kramer integrated the dialog editor and Jonas </a:t>
            </a:r>
            <a:r>
              <a:rPr lang="en-US" dirty="0" err="1"/>
              <a:t>Nordin</a:t>
            </a:r>
            <a:r>
              <a:rPr lang="en-US" dirty="0"/>
              <a:t> rewrote the C++ parser for the class browser. Release 0.3 came along. After that 0.4 was released but I don't know what was new in that version. After that 1.0beta1 was released. That was more or less the beginning. On the 4th May of 1999 www.KDevelop.org got online the first </a:t>
            </a:r>
            <a:r>
              <a:rPr lang="en-US" dirty="0" err="1"/>
              <a:t>time!fays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DE606-973A-4D1E-8C0E-1122185DA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306" y="498874"/>
            <a:ext cx="1192696" cy="11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14E7-D8E5-4E2A-90E5-F0B89F5F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dose it solve with </a:t>
            </a:r>
            <a:r>
              <a:rPr lang="en-US" dirty="0" err="1"/>
              <a:t>Kdevelop</a:t>
            </a:r>
            <a:r>
              <a:rPr lang="en-US" dirty="0"/>
              <a:t> 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97BF-F619-4A0A-8394-4841ED02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err="1"/>
              <a:t>KDevelop</a:t>
            </a:r>
            <a:r>
              <a:rPr lang="en-US" dirty="0"/>
              <a:t> it's a perfect IDE for KDE users.</a:t>
            </a:r>
          </a:p>
          <a:p>
            <a:r>
              <a:rPr lang="en-US" dirty="0"/>
              <a:t>- support for most popular programming languages like PHP, Python, C, C++ and more...</a:t>
            </a:r>
          </a:p>
          <a:p>
            <a:r>
              <a:rPr lang="en-US" dirty="0"/>
              <a:t>Integration with most popular CVS (Convenience, Value, and Service) like Git, SVN and Mercurial.</a:t>
            </a:r>
          </a:p>
          <a:p>
            <a:r>
              <a:rPr lang="en-US" dirty="0"/>
              <a:t>better integration with KDE technology.</a:t>
            </a:r>
          </a:p>
          <a:p>
            <a:r>
              <a:rPr lang="en-US" dirty="0" err="1"/>
              <a:t>KDevelop</a:t>
            </a:r>
            <a:r>
              <a:rPr lang="en-US" dirty="0"/>
              <a:t> increase the development productivity and quality of code.</a:t>
            </a:r>
          </a:p>
          <a:p>
            <a:r>
              <a:rPr lang="en-US" dirty="0"/>
              <a:t>Automatic </a:t>
            </a:r>
            <a:r>
              <a:rPr lang="en-US" dirty="0">
                <a:hlinkClick r:id="rId2" tooltip="Code completion"/>
              </a:rPr>
              <a:t>code completion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6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4D0A-8C02-4CC4-8AF7-3A29ADE3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to making it open source…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9DA0-00D3-4307-9D30-50FD41C9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KDevelop</a:t>
            </a:r>
            <a:r>
              <a:rPr lang="en-US" dirty="0"/>
              <a:t> is a free and “open-source” integrated development environment for Unix-like computer operating systems and Microsoft Windows. </a:t>
            </a:r>
          </a:p>
          <a:p>
            <a:r>
              <a:rPr lang="en-US" dirty="0" err="1"/>
              <a:t>Kdevelop</a:t>
            </a:r>
            <a:r>
              <a:rPr lang="en-US" dirty="0"/>
              <a:t> is distribute as an “open source” software </a:t>
            </a:r>
            <a:r>
              <a:rPr lang="en-US" dirty="0" err="1"/>
              <a:t>package.because</a:t>
            </a:r>
            <a:r>
              <a:rPr lang="en-US" dirty="0"/>
              <a:t> user can modified added new Feature bugs fixes, help them to there admin..</a:t>
            </a:r>
          </a:p>
          <a:p>
            <a:r>
              <a:rPr lang="en-US" dirty="0"/>
              <a:t>Intent behind to make open source software because helping to student, university, to spend any money or less money complete there work properly</a:t>
            </a:r>
          </a:p>
          <a:p>
            <a:r>
              <a:rPr lang="en-US" dirty="0"/>
              <a:t>Give some opportunity to get a source code and make a new software develop and show your talent your mind and many more like that….</a:t>
            </a:r>
          </a:p>
          <a:p>
            <a:r>
              <a:rPr lang="en-US" dirty="0"/>
              <a:t>Be User Friendly—Be Developer Friendly..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69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32E9-0785-4F95-88A0-C17D09F5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in </a:t>
            </a:r>
            <a:r>
              <a:rPr lang="en-US" dirty="0" err="1"/>
              <a:t>kdevelop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CA4A-D4DE-4621-8A66-D401DF31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13" y="1930400"/>
            <a:ext cx="8596668" cy="3880773"/>
          </a:xfrm>
        </p:spPr>
        <p:txBody>
          <a:bodyPr/>
          <a:lstStyle/>
          <a:p>
            <a:r>
              <a:rPr lang="en-US" dirty="0" err="1"/>
              <a:t>KDevelop</a:t>
            </a:r>
            <a:r>
              <a:rPr lang="en-US" dirty="0"/>
              <a:t> - A cross-platform IDE for C, C++, Python, </a:t>
            </a:r>
            <a:r>
              <a:rPr lang="en-US" b="1" dirty="0"/>
              <a:t>QML</a:t>
            </a:r>
            <a:r>
              <a:rPr lang="en-US" dirty="0"/>
              <a:t>/JavaScript and PHP. Our Philosophy. Free of Charge, Open Source. </a:t>
            </a:r>
            <a:r>
              <a:rPr lang="en-US" dirty="0" err="1"/>
              <a:t>KDevelop</a:t>
            </a:r>
            <a:r>
              <a:rPr lang="en-US" dirty="0"/>
              <a:t> is available free of charge and is licensed under the GNU GPL.</a:t>
            </a:r>
          </a:p>
        </p:txBody>
      </p:sp>
    </p:spTree>
    <p:extLst>
      <p:ext uri="{BB962C8B-B14F-4D97-AF65-F5344CB8AC3E}">
        <p14:creationId xmlns:p14="http://schemas.microsoft.com/office/powerpoint/2010/main" val="160510034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3859-480B-4449-AEA9-17C4B85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9844"/>
            <a:ext cx="8596668" cy="1320800"/>
          </a:xfrm>
        </p:spPr>
        <p:txBody>
          <a:bodyPr/>
          <a:lstStyle/>
          <a:p>
            <a:r>
              <a:rPr lang="en-US" dirty="0" err="1"/>
              <a:t>Kdevelop</a:t>
            </a:r>
            <a:r>
              <a:rPr lang="en-US" dirty="0"/>
              <a:t> Popularity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669-B290-4B2D-AE5D-0ADD244F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105"/>
            <a:ext cx="8689433" cy="3881258"/>
          </a:xfrm>
        </p:spPr>
        <p:txBody>
          <a:bodyPr/>
          <a:lstStyle/>
          <a:p>
            <a:r>
              <a:rPr lang="en-US" dirty="0" err="1"/>
              <a:t>Kdevelop</a:t>
            </a:r>
            <a:r>
              <a:rPr lang="en-US" dirty="0"/>
              <a:t> is a one of the open source software and popular why he become a popular because many of think and feature are added….like</a:t>
            </a:r>
          </a:p>
          <a:p>
            <a:r>
              <a:rPr lang="en-US" dirty="0"/>
              <a:t>support for most popular programming languages like PHP, Python, C, C++ and more...</a:t>
            </a:r>
          </a:p>
          <a:p>
            <a:r>
              <a:rPr lang="en-US" dirty="0"/>
              <a:t>auto-completion, syntax highlight and debugger.</a:t>
            </a:r>
          </a:p>
          <a:p>
            <a:r>
              <a:rPr lang="en-US" dirty="0"/>
              <a:t>Integration in KDE, support for lots of languages, speed.</a:t>
            </a:r>
          </a:p>
          <a:p>
            <a:r>
              <a:rPr lang="en-US" dirty="0"/>
              <a:t>Simple to configure and have a nice GUI.</a:t>
            </a:r>
          </a:p>
          <a:p>
            <a:r>
              <a:rPr lang="en-US" b="1" dirty="0" err="1"/>
              <a:t>KDevelop</a:t>
            </a:r>
            <a:r>
              <a:rPr lang="en-US" dirty="0"/>
              <a:t> is an extensible platform. Users can expand the software's functionalities through plug-ins.</a:t>
            </a:r>
          </a:p>
          <a:p>
            <a:r>
              <a:rPr lang="en-US" dirty="0"/>
              <a:t>Now he become a one of the popular software in market……</a:t>
            </a:r>
          </a:p>
        </p:txBody>
      </p:sp>
    </p:spTree>
    <p:extLst>
      <p:ext uri="{BB962C8B-B14F-4D97-AF65-F5344CB8AC3E}">
        <p14:creationId xmlns:p14="http://schemas.microsoft.com/office/powerpoint/2010/main" val="4173600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A1E8-2B6D-4553-8974-585B8CE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CBCA-A610-4B53-8B25-9317C321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develop earn money through the </a:t>
            </a:r>
            <a:r>
              <a:rPr lang="en-US" dirty="0" err="1"/>
              <a:t>donation.people</a:t>
            </a:r>
            <a:r>
              <a:rPr lang="en-US" dirty="0"/>
              <a:t> who like there software and give some money…..</a:t>
            </a:r>
          </a:p>
        </p:txBody>
      </p:sp>
    </p:spTree>
    <p:extLst>
      <p:ext uri="{BB962C8B-B14F-4D97-AF65-F5344CB8AC3E}">
        <p14:creationId xmlns:p14="http://schemas.microsoft.com/office/powerpoint/2010/main" val="4229994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CF7A-1C29-42A3-BDC3-275ABEA7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FB8D-3644-40B9-A3C9-0D60AC9C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KDevelop</a:t>
            </a:r>
            <a:r>
              <a:rPr lang="en-US" dirty="0"/>
              <a:t> 0.1 was released in 1998,with 1.0 following in late 1999.1.x and 2.x were developed over a period of four years from the original codebase. Bernd </a:t>
            </a:r>
            <a:r>
              <a:rPr lang="en-US" dirty="0" err="1"/>
              <a:t>Gehrmann</a:t>
            </a:r>
            <a:r>
              <a:rPr lang="en-US" dirty="0"/>
              <a:t> started a complete </a:t>
            </a:r>
            <a:r>
              <a:rPr lang="en-US" dirty="0">
                <a:hlinkClick r:id="rId2" tooltip="Rewrite (programming)"/>
              </a:rPr>
              <a:t>rewrite</a:t>
            </a:r>
            <a:r>
              <a:rPr lang="en-US" dirty="0"/>
              <a:t> and announced </a:t>
            </a:r>
            <a:r>
              <a:rPr lang="en-US" dirty="0" err="1"/>
              <a:t>KDevelop</a:t>
            </a:r>
            <a:r>
              <a:rPr lang="en-US" dirty="0"/>
              <a:t> 3.x in March 2001.</a:t>
            </a:r>
          </a:p>
          <a:p>
            <a:r>
              <a:rPr lang="en-US" dirty="0"/>
              <a:t>And today many of them use there software and rebuild, fix it , patch it and new features added in this software…</a:t>
            </a:r>
          </a:p>
          <a:p>
            <a:r>
              <a:rPr lang="en-US" dirty="0"/>
              <a:t>But many of the people who not </a:t>
            </a:r>
            <a:r>
              <a:rPr lang="en-US" dirty="0" err="1"/>
              <a:t>learne</a:t>
            </a:r>
            <a:r>
              <a:rPr lang="en-US" dirty="0"/>
              <a:t> about </a:t>
            </a:r>
            <a:r>
              <a:rPr lang="en-US" dirty="0" err="1"/>
              <a:t>kdevelop</a:t>
            </a: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017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447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GUILDLINES:</vt:lpstr>
      <vt:lpstr>Kdevelop</vt:lpstr>
      <vt:lpstr>Idea (How was the project started) </vt:lpstr>
      <vt:lpstr>What problem dose it solve with Kdevelop software </vt:lpstr>
      <vt:lpstr>Intent to making it open source…</vt:lpstr>
      <vt:lpstr>License in kdevelop</vt:lpstr>
      <vt:lpstr>Kdevelop Popularity </vt:lpstr>
      <vt:lpstr>monetization</vt:lpstr>
      <vt:lpstr>impact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Kdevelop</dc:title>
  <dc:creator>pratik singh</dc:creator>
  <cp:lastModifiedBy>pratik singh</cp:lastModifiedBy>
  <cp:revision>18</cp:revision>
  <dcterms:created xsi:type="dcterms:W3CDTF">2018-08-01T12:56:44Z</dcterms:created>
  <dcterms:modified xsi:type="dcterms:W3CDTF">2018-08-03T18:09:39Z</dcterms:modified>
</cp:coreProperties>
</file>