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3" r:id="rId2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6ABB7-74FD-49DE-BABD-A33BB246C3FA}" type="datetimeFigureOut">
              <a:rPr lang="en-IN" smtClean="0"/>
              <a:t>22-Aug-2024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0D6A-6418-40B7-B98C-21F2F2592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0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3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6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0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5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22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33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2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85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56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34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7ED9C8-F09A-4D9E-BEC0-4725162E21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b5d79a9-e304-4f02-a70f-47e7e6df12e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19BB-167C-431C-80DC-798884C07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Analytics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47198-7429-4691-A08B-EAFD7480C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8366" y="4907756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</a:t>
            </a:r>
            <a:r>
              <a:rPr lang="en-US" sz="2900" dirty="0"/>
              <a:t>Presented By Prateek Sood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0385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Visual ,cardVisual ,advancedSlicerVisual ,cardVisual ,tableEx ,textbox ,pivotTable ,areaChart ,areaChart ,areaChart ,tableEx ,tableEx ,tableEx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Analytics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81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Custom Design</vt:lpstr>
      <vt:lpstr>Organic</vt:lpstr>
      <vt:lpstr>HR Analytics Project</vt:lpstr>
      <vt:lpstr>HR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PRATEEK SOOD</cp:lastModifiedBy>
  <cp:revision>5</cp:revision>
  <dcterms:created xsi:type="dcterms:W3CDTF">2016-09-04T11:54:55Z</dcterms:created>
  <dcterms:modified xsi:type="dcterms:W3CDTF">2024-08-22T06:16:27Z</dcterms:modified>
</cp:coreProperties>
</file>