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32" r:id="rId2"/>
    <p:sldMasterId id="2147483744" r:id="rId3"/>
  </p:sldMasterIdLst>
  <p:sldIdLst>
    <p:sldId id="286" r:id="rId4"/>
    <p:sldId id="266" r:id="rId5"/>
    <p:sldId id="256" r:id="rId6"/>
    <p:sldId id="282" r:id="rId7"/>
    <p:sldId id="265" r:id="rId8"/>
    <p:sldId id="269" r:id="rId9"/>
    <p:sldId id="270" r:id="rId10"/>
    <p:sldId id="264" r:id="rId11"/>
    <p:sldId id="263" r:id="rId12"/>
    <p:sldId id="262" r:id="rId13"/>
    <p:sldId id="261" r:id="rId14"/>
    <p:sldId id="277" r:id="rId15"/>
    <p:sldId id="272" r:id="rId16"/>
    <p:sldId id="276" r:id="rId17"/>
    <p:sldId id="289" r:id="rId18"/>
    <p:sldId id="275" r:id="rId19"/>
    <p:sldId id="274" r:id="rId20"/>
    <p:sldId id="273" r:id="rId21"/>
    <p:sldId id="278" r:id="rId22"/>
    <p:sldId id="279" r:id="rId23"/>
    <p:sldId id="258" r:id="rId24"/>
    <p:sldId id="290" r:id="rId25"/>
    <p:sldId id="291" r:id="rId26"/>
    <p:sldId id="283" r:id="rId27"/>
    <p:sldId id="284"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F74288-319B-4467-BB68-3DBF06E169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E5C9601-C589-4C32-91DA-73DBFF1AE529}">
      <dgm:prSet phldrT="[Text]"/>
      <dgm:spPr/>
      <dgm:t>
        <a:bodyPr/>
        <a:lstStyle/>
        <a:p>
          <a:r>
            <a:rPr lang="en-IN" b="1" smtClean="0"/>
            <a:t>INTRODUCTION</a:t>
          </a:r>
          <a:endParaRPr lang="en-US"/>
        </a:p>
      </dgm:t>
    </dgm:pt>
    <dgm:pt modelId="{74940785-7C79-405E-91A6-F640C52819D6}" type="parTrans" cxnId="{3BCF8845-4CCE-437C-BCB2-A06D969D931A}">
      <dgm:prSet/>
      <dgm:spPr/>
      <dgm:t>
        <a:bodyPr/>
        <a:lstStyle/>
        <a:p>
          <a:endParaRPr lang="en-US"/>
        </a:p>
      </dgm:t>
    </dgm:pt>
    <dgm:pt modelId="{80EA683B-BCB1-4FDA-8E76-B346DCBBC8DE}" type="sibTrans" cxnId="{3BCF8845-4CCE-437C-BCB2-A06D969D931A}">
      <dgm:prSet/>
      <dgm:spPr/>
      <dgm:t>
        <a:bodyPr/>
        <a:lstStyle/>
        <a:p>
          <a:endParaRPr lang="en-US"/>
        </a:p>
      </dgm:t>
    </dgm:pt>
    <dgm:pt modelId="{6B78E95F-B3D6-4D69-8C85-48785F6BB3E5}">
      <dgm:prSet/>
      <dgm:spPr/>
      <dgm:t>
        <a:bodyPr/>
        <a:lstStyle/>
        <a:p>
          <a:r>
            <a:rPr lang="en-IN" b="1" smtClean="0"/>
            <a:t>SENTIMENT ANALYSIS CLASSIFICATION</a:t>
          </a:r>
          <a:endParaRPr lang="en-IN" b="1" dirty="0" smtClean="0"/>
        </a:p>
      </dgm:t>
    </dgm:pt>
    <dgm:pt modelId="{77D9F197-FF71-464E-8E91-E3712D7EBD1C}" type="parTrans" cxnId="{209C6488-30CC-41A4-BAC6-4194E118851B}">
      <dgm:prSet/>
      <dgm:spPr/>
      <dgm:t>
        <a:bodyPr/>
        <a:lstStyle/>
        <a:p>
          <a:endParaRPr lang="en-US"/>
        </a:p>
      </dgm:t>
    </dgm:pt>
    <dgm:pt modelId="{2C34C74A-5E4F-4BF5-BBBF-D9D65D97E250}" type="sibTrans" cxnId="{209C6488-30CC-41A4-BAC6-4194E118851B}">
      <dgm:prSet/>
      <dgm:spPr/>
      <dgm:t>
        <a:bodyPr/>
        <a:lstStyle/>
        <a:p>
          <a:endParaRPr lang="en-US"/>
        </a:p>
      </dgm:t>
    </dgm:pt>
    <dgm:pt modelId="{7DEBBF6E-2992-44C9-B800-FF2A37C26B60}">
      <dgm:prSet/>
      <dgm:spPr/>
      <dgm:t>
        <a:bodyPr/>
        <a:lstStyle/>
        <a:p>
          <a:r>
            <a:rPr lang="en-IN" b="1" smtClean="0"/>
            <a:t>USES</a:t>
          </a:r>
          <a:endParaRPr lang="en-IN" b="1" dirty="0" smtClean="0"/>
        </a:p>
      </dgm:t>
    </dgm:pt>
    <dgm:pt modelId="{4ADF5FFB-4027-4773-BC21-9E4EAE4F1B2E}" type="parTrans" cxnId="{AA9ABB08-E949-4A91-8779-983053DB6925}">
      <dgm:prSet/>
      <dgm:spPr/>
      <dgm:t>
        <a:bodyPr/>
        <a:lstStyle/>
        <a:p>
          <a:endParaRPr lang="en-US"/>
        </a:p>
      </dgm:t>
    </dgm:pt>
    <dgm:pt modelId="{02F41C09-0F8C-4418-A61D-0D3895396F77}" type="sibTrans" cxnId="{AA9ABB08-E949-4A91-8779-983053DB6925}">
      <dgm:prSet/>
      <dgm:spPr/>
      <dgm:t>
        <a:bodyPr/>
        <a:lstStyle/>
        <a:p>
          <a:endParaRPr lang="en-US"/>
        </a:p>
      </dgm:t>
    </dgm:pt>
    <dgm:pt modelId="{2C1908DD-4851-4F7D-8143-735C5F3CD217}">
      <dgm:prSet/>
      <dgm:spPr/>
      <dgm:t>
        <a:bodyPr/>
        <a:lstStyle/>
        <a:p>
          <a:r>
            <a:rPr lang="en-IN" b="1" smtClean="0"/>
            <a:t>ADVANTAGES</a:t>
          </a:r>
          <a:endParaRPr lang="en-IN" b="1" dirty="0" smtClean="0"/>
        </a:p>
      </dgm:t>
    </dgm:pt>
    <dgm:pt modelId="{C51C50D8-1FB3-483B-927D-CBBD005841C1}" type="parTrans" cxnId="{485E8B52-0535-4A15-870D-64F14FCEBE8E}">
      <dgm:prSet/>
      <dgm:spPr/>
      <dgm:t>
        <a:bodyPr/>
        <a:lstStyle/>
        <a:p>
          <a:endParaRPr lang="en-US"/>
        </a:p>
      </dgm:t>
    </dgm:pt>
    <dgm:pt modelId="{948FD83B-E725-4EEE-9F49-E7791E11B646}" type="sibTrans" cxnId="{485E8B52-0535-4A15-870D-64F14FCEBE8E}">
      <dgm:prSet/>
      <dgm:spPr/>
      <dgm:t>
        <a:bodyPr/>
        <a:lstStyle/>
        <a:p>
          <a:endParaRPr lang="en-US"/>
        </a:p>
      </dgm:t>
    </dgm:pt>
    <dgm:pt modelId="{A74B1CE9-DD33-4532-9395-9BC8B0D62BD6}">
      <dgm:prSet/>
      <dgm:spPr/>
      <dgm:t>
        <a:bodyPr/>
        <a:lstStyle/>
        <a:p>
          <a:r>
            <a:rPr lang="en-IN" b="1" smtClean="0"/>
            <a:t>IMPORTANT</a:t>
          </a:r>
          <a:endParaRPr lang="en-IN" b="1" dirty="0" smtClean="0"/>
        </a:p>
      </dgm:t>
    </dgm:pt>
    <dgm:pt modelId="{F0367430-70E1-4B8F-BEFB-947A55023212}" type="parTrans" cxnId="{0A6E9B0F-9ADF-4A3B-A69B-478A84B7F49C}">
      <dgm:prSet/>
      <dgm:spPr/>
      <dgm:t>
        <a:bodyPr/>
        <a:lstStyle/>
        <a:p>
          <a:endParaRPr lang="en-US"/>
        </a:p>
      </dgm:t>
    </dgm:pt>
    <dgm:pt modelId="{67FCC86C-CDE4-41B7-B81B-11D2139CDD79}" type="sibTrans" cxnId="{0A6E9B0F-9ADF-4A3B-A69B-478A84B7F49C}">
      <dgm:prSet/>
      <dgm:spPr/>
      <dgm:t>
        <a:bodyPr/>
        <a:lstStyle/>
        <a:p>
          <a:endParaRPr lang="en-US"/>
        </a:p>
      </dgm:t>
    </dgm:pt>
    <dgm:pt modelId="{33CA003D-B6AF-4C5B-B8CE-863A3CB393DA}">
      <dgm:prSet/>
      <dgm:spPr/>
      <dgm:t>
        <a:bodyPr/>
        <a:lstStyle/>
        <a:p>
          <a:r>
            <a:rPr lang="en-IN" b="1" smtClean="0"/>
            <a:t>APPLICATION</a:t>
          </a:r>
          <a:endParaRPr lang="en-IN" b="1" dirty="0" smtClean="0"/>
        </a:p>
      </dgm:t>
    </dgm:pt>
    <dgm:pt modelId="{FEFDB791-8FE4-47EF-9B01-1E8F64903C35}" type="parTrans" cxnId="{36EC08BB-463C-4F2C-B710-5348ECE2A6C3}">
      <dgm:prSet/>
      <dgm:spPr/>
      <dgm:t>
        <a:bodyPr/>
        <a:lstStyle/>
        <a:p>
          <a:endParaRPr lang="en-US"/>
        </a:p>
      </dgm:t>
    </dgm:pt>
    <dgm:pt modelId="{CFC13F70-CFD1-43EF-89A3-5DBEDA41C229}" type="sibTrans" cxnId="{36EC08BB-463C-4F2C-B710-5348ECE2A6C3}">
      <dgm:prSet/>
      <dgm:spPr/>
      <dgm:t>
        <a:bodyPr/>
        <a:lstStyle/>
        <a:p>
          <a:endParaRPr lang="en-US"/>
        </a:p>
      </dgm:t>
    </dgm:pt>
    <dgm:pt modelId="{EA51C228-12B4-41F8-BD73-4743CB003EC1}">
      <dgm:prSet/>
      <dgm:spPr/>
      <dgm:t>
        <a:bodyPr/>
        <a:lstStyle/>
        <a:p>
          <a:r>
            <a:rPr lang="en-IN" b="1" smtClean="0"/>
            <a:t>CHALLENGES</a:t>
          </a:r>
          <a:endParaRPr lang="en-IN" b="1" dirty="0" smtClean="0"/>
        </a:p>
      </dgm:t>
    </dgm:pt>
    <dgm:pt modelId="{A8C82404-1028-4984-BFE2-BB2D397694C9}" type="parTrans" cxnId="{B8379DF2-DC65-4B9E-8762-A8062FD78EF8}">
      <dgm:prSet/>
      <dgm:spPr/>
      <dgm:t>
        <a:bodyPr/>
        <a:lstStyle/>
        <a:p>
          <a:endParaRPr lang="en-US"/>
        </a:p>
      </dgm:t>
    </dgm:pt>
    <dgm:pt modelId="{147E412C-84E5-45A9-BAC8-1301B85C4B83}" type="sibTrans" cxnId="{B8379DF2-DC65-4B9E-8762-A8062FD78EF8}">
      <dgm:prSet/>
      <dgm:spPr/>
      <dgm:t>
        <a:bodyPr/>
        <a:lstStyle/>
        <a:p>
          <a:endParaRPr lang="en-US"/>
        </a:p>
      </dgm:t>
    </dgm:pt>
    <dgm:pt modelId="{F05D4DCD-A99E-4D1D-8684-8E7BD720E634}">
      <dgm:prSet/>
      <dgm:spPr/>
      <dgm:t>
        <a:bodyPr/>
        <a:lstStyle/>
        <a:p>
          <a:r>
            <a:rPr lang="en-US" b="1" smtClean="0"/>
            <a:t>NATURAL LANGUAGE PROCESSING</a:t>
          </a:r>
          <a:r>
            <a:rPr lang="en-IN" b="1" smtClean="0"/>
            <a:t>(NLP)</a:t>
          </a:r>
          <a:endParaRPr lang="en-IN" b="1" dirty="0" smtClean="0"/>
        </a:p>
      </dgm:t>
    </dgm:pt>
    <dgm:pt modelId="{DA816A00-9C90-4D63-A653-734B4E2183E9}" type="parTrans" cxnId="{0F865DBD-D943-41D7-9AA4-C96ED054076F}">
      <dgm:prSet/>
      <dgm:spPr/>
      <dgm:t>
        <a:bodyPr/>
        <a:lstStyle/>
        <a:p>
          <a:endParaRPr lang="en-US"/>
        </a:p>
      </dgm:t>
    </dgm:pt>
    <dgm:pt modelId="{97E20461-7531-4510-8D8C-81E8E4F9C391}" type="sibTrans" cxnId="{0F865DBD-D943-41D7-9AA4-C96ED054076F}">
      <dgm:prSet/>
      <dgm:spPr/>
      <dgm:t>
        <a:bodyPr/>
        <a:lstStyle/>
        <a:p>
          <a:endParaRPr lang="en-US"/>
        </a:p>
      </dgm:t>
    </dgm:pt>
    <dgm:pt modelId="{40F92781-C6E1-4A04-971E-0CC380C3C0A3}">
      <dgm:prSet/>
      <dgm:spPr/>
      <dgm:t>
        <a:bodyPr/>
        <a:lstStyle/>
        <a:p>
          <a:r>
            <a:rPr lang="en-IN" b="1" smtClean="0"/>
            <a:t>SENTIMENT ANALYSIS FLOWCHART</a:t>
          </a:r>
          <a:endParaRPr lang="en-IN" b="1" dirty="0" smtClean="0"/>
        </a:p>
      </dgm:t>
    </dgm:pt>
    <dgm:pt modelId="{57352899-BC4E-4A80-9146-864D070F1B17}" type="parTrans" cxnId="{BDB616DD-84C4-4236-A49D-13A97224098A}">
      <dgm:prSet/>
      <dgm:spPr/>
      <dgm:t>
        <a:bodyPr/>
        <a:lstStyle/>
        <a:p>
          <a:endParaRPr lang="en-US"/>
        </a:p>
      </dgm:t>
    </dgm:pt>
    <dgm:pt modelId="{FD42E5E4-DABA-478C-BB30-604D1C1E20CF}" type="sibTrans" cxnId="{BDB616DD-84C4-4236-A49D-13A97224098A}">
      <dgm:prSet/>
      <dgm:spPr/>
      <dgm:t>
        <a:bodyPr/>
        <a:lstStyle/>
        <a:p>
          <a:endParaRPr lang="en-US"/>
        </a:p>
      </dgm:t>
    </dgm:pt>
    <dgm:pt modelId="{2A9A1C63-E0F4-4EDC-9ABC-E82B48BF7FCD}">
      <dgm:prSet/>
      <dgm:spPr/>
      <dgm:t>
        <a:bodyPr/>
        <a:lstStyle/>
        <a:p>
          <a:r>
            <a:rPr lang="en-IN" b="1" smtClean="0"/>
            <a:t>SENTIMENT ANALYSIS PROCESSES</a:t>
          </a:r>
          <a:endParaRPr lang="en-IN" b="1" dirty="0" smtClean="0"/>
        </a:p>
      </dgm:t>
    </dgm:pt>
    <dgm:pt modelId="{DEB55F8C-6372-458B-85D4-81C60C892CD0}" type="parTrans" cxnId="{DCAC6599-3A92-45E6-ACCE-E4C83B715A6B}">
      <dgm:prSet/>
      <dgm:spPr/>
      <dgm:t>
        <a:bodyPr/>
        <a:lstStyle/>
        <a:p>
          <a:endParaRPr lang="en-US"/>
        </a:p>
      </dgm:t>
    </dgm:pt>
    <dgm:pt modelId="{39FA985F-844C-4DEC-8810-5C3938966561}" type="sibTrans" cxnId="{DCAC6599-3A92-45E6-ACCE-E4C83B715A6B}">
      <dgm:prSet/>
      <dgm:spPr/>
      <dgm:t>
        <a:bodyPr/>
        <a:lstStyle/>
        <a:p>
          <a:endParaRPr lang="en-US"/>
        </a:p>
      </dgm:t>
    </dgm:pt>
    <dgm:pt modelId="{6EF60AB7-6F31-47B4-BA41-4ACFB3BEB5ED}">
      <dgm:prSet/>
      <dgm:spPr/>
      <dgm:t>
        <a:bodyPr/>
        <a:lstStyle/>
        <a:p>
          <a:r>
            <a:rPr lang="en-IN" b="1" smtClean="0"/>
            <a:t>ALGORITHM USED</a:t>
          </a:r>
          <a:endParaRPr lang="en-IN" b="1" dirty="0" smtClean="0"/>
        </a:p>
      </dgm:t>
    </dgm:pt>
    <dgm:pt modelId="{92CEE330-ED89-4BFD-97AF-859353132E12}" type="parTrans" cxnId="{FE1D2130-27B9-4C65-BF5D-0C80EDC6A92E}">
      <dgm:prSet/>
      <dgm:spPr/>
      <dgm:t>
        <a:bodyPr/>
        <a:lstStyle/>
        <a:p>
          <a:endParaRPr lang="en-US"/>
        </a:p>
      </dgm:t>
    </dgm:pt>
    <dgm:pt modelId="{E624A823-3058-47BC-8848-569E66303419}" type="sibTrans" cxnId="{FE1D2130-27B9-4C65-BF5D-0C80EDC6A92E}">
      <dgm:prSet/>
      <dgm:spPr/>
      <dgm:t>
        <a:bodyPr/>
        <a:lstStyle/>
        <a:p>
          <a:endParaRPr lang="en-US"/>
        </a:p>
      </dgm:t>
    </dgm:pt>
    <dgm:pt modelId="{5D75EBEA-3240-45E0-9F7A-FF9EB6687130}">
      <dgm:prSet/>
      <dgm:spPr/>
      <dgm:t>
        <a:bodyPr/>
        <a:lstStyle/>
        <a:p>
          <a:r>
            <a:rPr lang="en-IN" b="1" smtClean="0"/>
            <a:t>LIBRARY USED</a:t>
          </a:r>
          <a:endParaRPr lang="en-IN" b="1" dirty="0" smtClean="0"/>
        </a:p>
      </dgm:t>
    </dgm:pt>
    <dgm:pt modelId="{33FC709E-0B0B-453E-A71E-7E15C4337B2B}" type="parTrans" cxnId="{580F6925-CDD0-4B66-B5A7-064AD8FE0CA1}">
      <dgm:prSet/>
      <dgm:spPr/>
      <dgm:t>
        <a:bodyPr/>
        <a:lstStyle/>
        <a:p>
          <a:endParaRPr lang="en-US"/>
        </a:p>
      </dgm:t>
    </dgm:pt>
    <dgm:pt modelId="{744A3910-9C46-4FBE-818B-1AD308A40D1E}" type="sibTrans" cxnId="{580F6925-CDD0-4B66-B5A7-064AD8FE0CA1}">
      <dgm:prSet/>
      <dgm:spPr/>
      <dgm:t>
        <a:bodyPr/>
        <a:lstStyle/>
        <a:p>
          <a:endParaRPr lang="en-US"/>
        </a:p>
      </dgm:t>
    </dgm:pt>
    <dgm:pt modelId="{A92655C8-7D01-4462-897A-56A730790138}" type="pres">
      <dgm:prSet presAssocID="{ECF74288-319B-4467-BB68-3DBF06E169B6}" presName="linear" presStyleCnt="0">
        <dgm:presLayoutVars>
          <dgm:animLvl val="lvl"/>
          <dgm:resizeHandles val="exact"/>
        </dgm:presLayoutVars>
      </dgm:prSet>
      <dgm:spPr/>
      <dgm:t>
        <a:bodyPr/>
        <a:lstStyle/>
        <a:p>
          <a:endParaRPr lang="en-US"/>
        </a:p>
      </dgm:t>
    </dgm:pt>
    <dgm:pt modelId="{5C7F32FF-5F52-4280-B667-F371D72483C8}" type="pres">
      <dgm:prSet presAssocID="{6E5C9601-C589-4C32-91DA-73DBFF1AE529}" presName="parentText" presStyleLbl="node1" presStyleIdx="0" presStyleCnt="12">
        <dgm:presLayoutVars>
          <dgm:chMax val="0"/>
          <dgm:bulletEnabled val="1"/>
        </dgm:presLayoutVars>
      </dgm:prSet>
      <dgm:spPr/>
      <dgm:t>
        <a:bodyPr/>
        <a:lstStyle/>
        <a:p>
          <a:endParaRPr lang="en-US"/>
        </a:p>
      </dgm:t>
    </dgm:pt>
    <dgm:pt modelId="{6DDE46EE-B5E5-456F-B6D1-B8D3A6440FA3}" type="pres">
      <dgm:prSet presAssocID="{80EA683B-BCB1-4FDA-8E76-B346DCBBC8DE}" presName="spacer" presStyleCnt="0"/>
      <dgm:spPr/>
    </dgm:pt>
    <dgm:pt modelId="{7F5A6EC8-8D07-4705-85E9-71DE58276A93}" type="pres">
      <dgm:prSet presAssocID="{6B78E95F-B3D6-4D69-8C85-48785F6BB3E5}" presName="parentText" presStyleLbl="node1" presStyleIdx="1" presStyleCnt="12">
        <dgm:presLayoutVars>
          <dgm:chMax val="0"/>
          <dgm:bulletEnabled val="1"/>
        </dgm:presLayoutVars>
      </dgm:prSet>
      <dgm:spPr/>
      <dgm:t>
        <a:bodyPr/>
        <a:lstStyle/>
        <a:p>
          <a:endParaRPr lang="en-US"/>
        </a:p>
      </dgm:t>
    </dgm:pt>
    <dgm:pt modelId="{FCB62B11-9017-490C-AD16-0CD60D9D74AC}" type="pres">
      <dgm:prSet presAssocID="{2C34C74A-5E4F-4BF5-BBBF-D9D65D97E250}" presName="spacer" presStyleCnt="0"/>
      <dgm:spPr/>
    </dgm:pt>
    <dgm:pt modelId="{16E4917D-2F1C-4781-94AC-715862835127}" type="pres">
      <dgm:prSet presAssocID="{7DEBBF6E-2992-44C9-B800-FF2A37C26B60}" presName="parentText" presStyleLbl="node1" presStyleIdx="2" presStyleCnt="12">
        <dgm:presLayoutVars>
          <dgm:chMax val="0"/>
          <dgm:bulletEnabled val="1"/>
        </dgm:presLayoutVars>
      </dgm:prSet>
      <dgm:spPr/>
      <dgm:t>
        <a:bodyPr/>
        <a:lstStyle/>
        <a:p>
          <a:endParaRPr lang="en-US"/>
        </a:p>
      </dgm:t>
    </dgm:pt>
    <dgm:pt modelId="{18C2311F-EA1C-421F-8AAF-0B231FEFF41D}" type="pres">
      <dgm:prSet presAssocID="{02F41C09-0F8C-4418-A61D-0D3895396F77}" presName="spacer" presStyleCnt="0"/>
      <dgm:spPr/>
    </dgm:pt>
    <dgm:pt modelId="{109E4BAE-5E98-4CFA-BBE1-1A2E1F02E129}" type="pres">
      <dgm:prSet presAssocID="{2C1908DD-4851-4F7D-8143-735C5F3CD217}" presName="parentText" presStyleLbl="node1" presStyleIdx="3" presStyleCnt="12">
        <dgm:presLayoutVars>
          <dgm:chMax val="0"/>
          <dgm:bulletEnabled val="1"/>
        </dgm:presLayoutVars>
      </dgm:prSet>
      <dgm:spPr/>
      <dgm:t>
        <a:bodyPr/>
        <a:lstStyle/>
        <a:p>
          <a:endParaRPr lang="en-US"/>
        </a:p>
      </dgm:t>
    </dgm:pt>
    <dgm:pt modelId="{3C1F8A2B-6028-4F05-909F-4FF62731CA82}" type="pres">
      <dgm:prSet presAssocID="{948FD83B-E725-4EEE-9F49-E7791E11B646}" presName="spacer" presStyleCnt="0"/>
      <dgm:spPr/>
    </dgm:pt>
    <dgm:pt modelId="{8E043264-5BA1-4C8E-8EF2-C4F560330430}" type="pres">
      <dgm:prSet presAssocID="{A74B1CE9-DD33-4532-9395-9BC8B0D62BD6}" presName="parentText" presStyleLbl="node1" presStyleIdx="4" presStyleCnt="12">
        <dgm:presLayoutVars>
          <dgm:chMax val="0"/>
          <dgm:bulletEnabled val="1"/>
        </dgm:presLayoutVars>
      </dgm:prSet>
      <dgm:spPr/>
      <dgm:t>
        <a:bodyPr/>
        <a:lstStyle/>
        <a:p>
          <a:endParaRPr lang="en-US"/>
        </a:p>
      </dgm:t>
    </dgm:pt>
    <dgm:pt modelId="{2F4B646D-EA7C-47DA-BB4A-7A9B1563D6CE}" type="pres">
      <dgm:prSet presAssocID="{67FCC86C-CDE4-41B7-B81B-11D2139CDD79}" presName="spacer" presStyleCnt="0"/>
      <dgm:spPr/>
    </dgm:pt>
    <dgm:pt modelId="{5E48F956-5336-4C31-AB7E-F8B473CA44BE}" type="pres">
      <dgm:prSet presAssocID="{33CA003D-B6AF-4C5B-B8CE-863A3CB393DA}" presName="parentText" presStyleLbl="node1" presStyleIdx="5" presStyleCnt="12">
        <dgm:presLayoutVars>
          <dgm:chMax val="0"/>
          <dgm:bulletEnabled val="1"/>
        </dgm:presLayoutVars>
      </dgm:prSet>
      <dgm:spPr/>
      <dgm:t>
        <a:bodyPr/>
        <a:lstStyle/>
        <a:p>
          <a:endParaRPr lang="en-US"/>
        </a:p>
      </dgm:t>
    </dgm:pt>
    <dgm:pt modelId="{8E99BF33-8E76-4097-AB0F-C8181CF86E2D}" type="pres">
      <dgm:prSet presAssocID="{CFC13F70-CFD1-43EF-89A3-5DBEDA41C229}" presName="spacer" presStyleCnt="0"/>
      <dgm:spPr/>
    </dgm:pt>
    <dgm:pt modelId="{989BA203-D170-43A0-9B49-94F096931C10}" type="pres">
      <dgm:prSet presAssocID="{EA51C228-12B4-41F8-BD73-4743CB003EC1}" presName="parentText" presStyleLbl="node1" presStyleIdx="6" presStyleCnt="12">
        <dgm:presLayoutVars>
          <dgm:chMax val="0"/>
          <dgm:bulletEnabled val="1"/>
        </dgm:presLayoutVars>
      </dgm:prSet>
      <dgm:spPr/>
      <dgm:t>
        <a:bodyPr/>
        <a:lstStyle/>
        <a:p>
          <a:endParaRPr lang="en-US"/>
        </a:p>
      </dgm:t>
    </dgm:pt>
    <dgm:pt modelId="{7ACA013A-D48C-41C3-9FE9-A1D6B7F834CC}" type="pres">
      <dgm:prSet presAssocID="{147E412C-84E5-45A9-BAC8-1301B85C4B83}" presName="spacer" presStyleCnt="0"/>
      <dgm:spPr/>
    </dgm:pt>
    <dgm:pt modelId="{EB6CBA16-137E-4B85-B6C8-1C715D84BABB}" type="pres">
      <dgm:prSet presAssocID="{F05D4DCD-A99E-4D1D-8684-8E7BD720E634}" presName="parentText" presStyleLbl="node1" presStyleIdx="7" presStyleCnt="12">
        <dgm:presLayoutVars>
          <dgm:chMax val="0"/>
          <dgm:bulletEnabled val="1"/>
        </dgm:presLayoutVars>
      </dgm:prSet>
      <dgm:spPr/>
      <dgm:t>
        <a:bodyPr/>
        <a:lstStyle/>
        <a:p>
          <a:endParaRPr lang="en-US"/>
        </a:p>
      </dgm:t>
    </dgm:pt>
    <dgm:pt modelId="{48A8BCF6-6B2A-4E41-9F87-1E2DAEC1F6D9}" type="pres">
      <dgm:prSet presAssocID="{97E20461-7531-4510-8D8C-81E8E4F9C391}" presName="spacer" presStyleCnt="0"/>
      <dgm:spPr/>
    </dgm:pt>
    <dgm:pt modelId="{6C7E4D82-C4B7-4760-8807-922966B2A87F}" type="pres">
      <dgm:prSet presAssocID="{40F92781-C6E1-4A04-971E-0CC380C3C0A3}" presName="parentText" presStyleLbl="node1" presStyleIdx="8" presStyleCnt="12">
        <dgm:presLayoutVars>
          <dgm:chMax val="0"/>
          <dgm:bulletEnabled val="1"/>
        </dgm:presLayoutVars>
      </dgm:prSet>
      <dgm:spPr/>
      <dgm:t>
        <a:bodyPr/>
        <a:lstStyle/>
        <a:p>
          <a:endParaRPr lang="en-US"/>
        </a:p>
      </dgm:t>
    </dgm:pt>
    <dgm:pt modelId="{CA4D3CCF-F3AC-434D-AC13-5B5211644C1F}" type="pres">
      <dgm:prSet presAssocID="{FD42E5E4-DABA-478C-BB30-604D1C1E20CF}" presName="spacer" presStyleCnt="0"/>
      <dgm:spPr/>
    </dgm:pt>
    <dgm:pt modelId="{EEACC3DA-5036-4B9B-A19E-B25C8BE17968}" type="pres">
      <dgm:prSet presAssocID="{2A9A1C63-E0F4-4EDC-9ABC-E82B48BF7FCD}" presName="parentText" presStyleLbl="node1" presStyleIdx="9" presStyleCnt="12">
        <dgm:presLayoutVars>
          <dgm:chMax val="0"/>
          <dgm:bulletEnabled val="1"/>
        </dgm:presLayoutVars>
      </dgm:prSet>
      <dgm:spPr/>
      <dgm:t>
        <a:bodyPr/>
        <a:lstStyle/>
        <a:p>
          <a:endParaRPr lang="en-US"/>
        </a:p>
      </dgm:t>
    </dgm:pt>
    <dgm:pt modelId="{3B7EFC2A-63B0-4EF1-BF20-57E34BE09E2B}" type="pres">
      <dgm:prSet presAssocID="{39FA985F-844C-4DEC-8810-5C3938966561}" presName="spacer" presStyleCnt="0"/>
      <dgm:spPr/>
    </dgm:pt>
    <dgm:pt modelId="{826C528F-AD38-4BE3-823C-53CAC8340B4D}" type="pres">
      <dgm:prSet presAssocID="{6EF60AB7-6F31-47B4-BA41-4ACFB3BEB5ED}" presName="parentText" presStyleLbl="node1" presStyleIdx="10" presStyleCnt="12">
        <dgm:presLayoutVars>
          <dgm:chMax val="0"/>
          <dgm:bulletEnabled val="1"/>
        </dgm:presLayoutVars>
      </dgm:prSet>
      <dgm:spPr/>
      <dgm:t>
        <a:bodyPr/>
        <a:lstStyle/>
        <a:p>
          <a:endParaRPr lang="en-US"/>
        </a:p>
      </dgm:t>
    </dgm:pt>
    <dgm:pt modelId="{2FB526F1-3141-4D74-94BA-14309DC6715B}" type="pres">
      <dgm:prSet presAssocID="{E624A823-3058-47BC-8848-569E66303419}" presName="spacer" presStyleCnt="0"/>
      <dgm:spPr/>
    </dgm:pt>
    <dgm:pt modelId="{594E5CD8-963D-4C62-A356-0993FB3AE10D}" type="pres">
      <dgm:prSet presAssocID="{5D75EBEA-3240-45E0-9F7A-FF9EB6687130}" presName="parentText" presStyleLbl="node1" presStyleIdx="11" presStyleCnt="12">
        <dgm:presLayoutVars>
          <dgm:chMax val="0"/>
          <dgm:bulletEnabled val="1"/>
        </dgm:presLayoutVars>
      </dgm:prSet>
      <dgm:spPr/>
      <dgm:t>
        <a:bodyPr/>
        <a:lstStyle/>
        <a:p>
          <a:endParaRPr lang="en-US"/>
        </a:p>
      </dgm:t>
    </dgm:pt>
  </dgm:ptLst>
  <dgm:cxnLst>
    <dgm:cxn modelId="{0C34493A-5A7D-434F-B53E-D96D0F4E7275}" type="presOf" srcId="{2A9A1C63-E0F4-4EDC-9ABC-E82B48BF7FCD}" destId="{EEACC3DA-5036-4B9B-A19E-B25C8BE17968}" srcOrd="0" destOrd="0" presId="urn:microsoft.com/office/officeart/2005/8/layout/vList2"/>
    <dgm:cxn modelId="{B8379DF2-DC65-4B9E-8762-A8062FD78EF8}" srcId="{ECF74288-319B-4467-BB68-3DBF06E169B6}" destId="{EA51C228-12B4-41F8-BD73-4743CB003EC1}" srcOrd="6" destOrd="0" parTransId="{A8C82404-1028-4984-BFE2-BB2D397694C9}" sibTransId="{147E412C-84E5-45A9-BAC8-1301B85C4B83}"/>
    <dgm:cxn modelId="{485E8B52-0535-4A15-870D-64F14FCEBE8E}" srcId="{ECF74288-319B-4467-BB68-3DBF06E169B6}" destId="{2C1908DD-4851-4F7D-8143-735C5F3CD217}" srcOrd="3" destOrd="0" parTransId="{C51C50D8-1FB3-483B-927D-CBBD005841C1}" sibTransId="{948FD83B-E725-4EEE-9F49-E7791E11B646}"/>
    <dgm:cxn modelId="{2C4F6389-4EAD-436E-BBAF-21C3C745CDDA}" type="presOf" srcId="{33CA003D-B6AF-4C5B-B8CE-863A3CB393DA}" destId="{5E48F956-5336-4C31-AB7E-F8B473CA44BE}" srcOrd="0" destOrd="0" presId="urn:microsoft.com/office/officeart/2005/8/layout/vList2"/>
    <dgm:cxn modelId="{643313C8-85C6-483C-85DA-4B5CFBB331CD}" type="presOf" srcId="{EA51C228-12B4-41F8-BD73-4743CB003EC1}" destId="{989BA203-D170-43A0-9B49-94F096931C10}" srcOrd="0" destOrd="0" presId="urn:microsoft.com/office/officeart/2005/8/layout/vList2"/>
    <dgm:cxn modelId="{209C6488-30CC-41A4-BAC6-4194E118851B}" srcId="{ECF74288-319B-4467-BB68-3DBF06E169B6}" destId="{6B78E95F-B3D6-4D69-8C85-48785F6BB3E5}" srcOrd="1" destOrd="0" parTransId="{77D9F197-FF71-464E-8E91-E3712D7EBD1C}" sibTransId="{2C34C74A-5E4F-4BF5-BBBF-D9D65D97E250}"/>
    <dgm:cxn modelId="{7C7D1F3E-364D-4D8A-8035-67F6455ADA94}" type="presOf" srcId="{ECF74288-319B-4467-BB68-3DBF06E169B6}" destId="{A92655C8-7D01-4462-897A-56A730790138}" srcOrd="0" destOrd="0" presId="urn:microsoft.com/office/officeart/2005/8/layout/vList2"/>
    <dgm:cxn modelId="{302921A4-FE75-48A3-BE31-B893F9C234AD}" type="presOf" srcId="{6EF60AB7-6F31-47B4-BA41-4ACFB3BEB5ED}" destId="{826C528F-AD38-4BE3-823C-53CAC8340B4D}" srcOrd="0" destOrd="0" presId="urn:microsoft.com/office/officeart/2005/8/layout/vList2"/>
    <dgm:cxn modelId="{3BCF8845-4CCE-437C-BCB2-A06D969D931A}" srcId="{ECF74288-319B-4467-BB68-3DBF06E169B6}" destId="{6E5C9601-C589-4C32-91DA-73DBFF1AE529}" srcOrd="0" destOrd="0" parTransId="{74940785-7C79-405E-91A6-F640C52819D6}" sibTransId="{80EA683B-BCB1-4FDA-8E76-B346DCBBC8DE}"/>
    <dgm:cxn modelId="{D9224EED-6DB7-4035-8AAC-CB69C5EBC25F}" type="presOf" srcId="{7DEBBF6E-2992-44C9-B800-FF2A37C26B60}" destId="{16E4917D-2F1C-4781-94AC-715862835127}" srcOrd="0" destOrd="0" presId="urn:microsoft.com/office/officeart/2005/8/layout/vList2"/>
    <dgm:cxn modelId="{4031B8B2-F031-442F-82F2-F46388CE4C9E}" type="presOf" srcId="{5D75EBEA-3240-45E0-9F7A-FF9EB6687130}" destId="{594E5CD8-963D-4C62-A356-0993FB3AE10D}" srcOrd="0" destOrd="0" presId="urn:microsoft.com/office/officeart/2005/8/layout/vList2"/>
    <dgm:cxn modelId="{DCAC6599-3A92-45E6-ACCE-E4C83B715A6B}" srcId="{ECF74288-319B-4467-BB68-3DBF06E169B6}" destId="{2A9A1C63-E0F4-4EDC-9ABC-E82B48BF7FCD}" srcOrd="9" destOrd="0" parTransId="{DEB55F8C-6372-458B-85D4-81C60C892CD0}" sibTransId="{39FA985F-844C-4DEC-8810-5C3938966561}"/>
    <dgm:cxn modelId="{FE1D2130-27B9-4C65-BF5D-0C80EDC6A92E}" srcId="{ECF74288-319B-4467-BB68-3DBF06E169B6}" destId="{6EF60AB7-6F31-47B4-BA41-4ACFB3BEB5ED}" srcOrd="10" destOrd="0" parTransId="{92CEE330-ED89-4BFD-97AF-859353132E12}" sibTransId="{E624A823-3058-47BC-8848-569E66303419}"/>
    <dgm:cxn modelId="{BA6F836D-BB59-4B96-B4DE-EFB6D6ECB439}" type="presOf" srcId="{6B78E95F-B3D6-4D69-8C85-48785F6BB3E5}" destId="{7F5A6EC8-8D07-4705-85E9-71DE58276A93}" srcOrd="0" destOrd="0" presId="urn:microsoft.com/office/officeart/2005/8/layout/vList2"/>
    <dgm:cxn modelId="{BDB616DD-84C4-4236-A49D-13A97224098A}" srcId="{ECF74288-319B-4467-BB68-3DBF06E169B6}" destId="{40F92781-C6E1-4A04-971E-0CC380C3C0A3}" srcOrd="8" destOrd="0" parTransId="{57352899-BC4E-4A80-9146-864D070F1B17}" sibTransId="{FD42E5E4-DABA-478C-BB30-604D1C1E20CF}"/>
    <dgm:cxn modelId="{36EC08BB-463C-4F2C-B710-5348ECE2A6C3}" srcId="{ECF74288-319B-4467-BB68-3DBF06E169B6}" destId="{33CA003D-B6AF-4C5B-B8CE-863A3CB393DA}" srcOrd="5" destOrd="0" parTransId="{FEFDB791-8FE4-47EF-9B01-1E8F64903C35}" sibTransId="{CFC13F70-CFD1-43EF-89A3-5DBEDA41C229}"/>
    <dgm:cxn modelId="{20DD5764-4ECF-43B5-AB0C-D66554FD8AD5}" type="presOf" srcId="{2C1908DD-4851-4F7D-8143-735C5F3CD217}" destId="{109E4BAE-5E98-4CFA-BBE1-1A2E1F02E129}" srcOrd="0" destOrd="0" presId="urn:microsoft.com/office/officeart/2005/8/layout/vList2"/>
    <dgm:cxn modelId="{580F6925-CDD0-4B66-B5A7-064AD8FE0CA1}" srcId="{ECF74288-319B-4467-BB68-3DBF06E169B6}" destId="{5D75EBEA-3240-45E0-9F7A-FF9EB6687130}" srcOrd="11" destOrd="0" parTransId="{33FC709E-0B0B-453E-A71E-7E15C4337B2B}" sibTransId="{744A3910-9C46-4FBE-818B-1AD308A40D1E}"/>
    <dgm:cxn modelId="{A3C3B07B-2763-4F18-838B-98B884269E1F}" type="presOf" srcId="{F05D4DCD-A99E-4D1D-8684-8E7BD720E634}" destId="{EB6CBA16-137E-4B85-B6C8-1C715D84BABB}" srcOrd="0" destOrd="0" presId="urn:microsoft.com/office/officeart/2005/8/layout/vList2"/>
    <dgm:cxn modelId="{AA9ABB08-E949-4A91-8779-983053DB6925}" srcId="{ECF74288-319B-4467-BB68-3DBF06E169B6}" destId="{7DEBBF6E-2992-44C9-B800-FF2A37C26B60}" srcOrd="2" destOrd="0" parTransId="{4ADF5FFB-4027-4773-BC21-9E4EAE4F1B2E}" sibTransId="{02F41C09-0F8C-4418-A61D-0D3895396F77}"/>
    <dgm:cxn modelId="{3A591852-9A44-40FF-A5E6-A0525F321692}" type="presOf" srcId="{A74B1CE9-DD33-4532-9395-9BC8B0D62BD6}" destId="{8E043264-5BA1-4C8E-8EF2-C4F560330430}" srcOrd="0" destOrd="0" presId="urn:microsoft.com/office/officeart/2005/8/layout/vList2"/>
    <dgm:cxn modelId="{D3619436-2035-49C5-A3BD-B9B29D6CF446}" type="presOf" srcId="{40F92781-C6E1-4A04-971E-0CC380C3C0A3}" destId="{6C7E4D82-C4B7-4760-8807-922966B2A87F}" srcOrd="0" destOrd="0" presId="urn:microsoft.com/office/officeart/2005/8/layout/vList2"/>
    <dgm:cxn modelId="{0F865DBD-D943-41D7-9AA4-C96ED054076F}" srcId="{ECF74288-319B-4467-BB68-3DBF06E169B6}" destId="{F05D4DCD-A99E-4D1D-8684-8E7BD720E634}" srcOrd="7" destOrd="0" parTransId="{DA816A00-9C90-4D63-A653-734B4E2183E9}" sibTransId="{97E20461-7531-4510-8D8C-81E8E4F9C391}"/>
    <dgm:cxn modelId="{0A6E9B0F-9ADF-4A3B-A69B-478A84B7F49C}" srcId="{ECF74288-319B-4467-BB68-3DBF06E169B6}" destId="{A74B1CE9-DD33-4532-9395-9BC8B0D62BD6}" srcOrd="4" destOrd="0" parTransId="{F0367430-70E1-4B8F-BEFB-947A55023212}" sibTransId="{67FCC86C-CDE4-41B7-B81B-11D2139CDD79}"/>
    <dgm:cxn modelId="{DF720924-9DA3-4127-B001-E578B3A9EAE0}" type="presOf" srcId="{6E5C9601-C589-4C32-91DA-73DBFF1AE529}" destId="{5C7F32FF-5F52-4280-B667-F371D72483C8}" srcOrd="0" destOrd="0" presId="urn:microsoft.com/office/officeart/2005/8/layout/vList2"/>
    <dgm:cxn modelId="{4BE6C6F1-4655-4B83-A0B3-3A12A9E2CA0D}" type="presParOf" srcId="{A92655C8-7D01-4462-897A-56A730790138}" destId="{5C7F32FF-5F52-4280-B667-F371D72483C8}" srcOrd="0" destOrd="0" presId="urn:microsoft.com/office/officeart/2005/8/layout/vList2"/>
    <dgm:cxn modelId="{4944D54B-454F-4844-9FD6-C659D1661D7F}" type="presParOf" srcId="{A92655C8-7D01-4462-897A-56A730790138}" destId="{6DDE46EE-B5E5-456F-B6D1-B8D3A6440FA3}" srcOrd="1" destOrd="0" presId="urn:microsoft.com/office/officeart/2005/8/layout/vList2"/>
    <dgm:cxn modelId="{16D134BB-1E3D-4CD6-A337-140196D3D850}" type="presParOf" srcId="{A92655C8-7D01-4462-897A-56A730790138}" destId="{7F5A6EC8-8D07-4705-85E9-71DE58276A93}" srcOrd="2" destOrd="0" presId="urn:microsoft.com/office/officeart/2005/8/layout/vList2"/>
    <dgm:cxn modelId="{6D2D5024-B6C0-4D13-8788-08D29C110057}" type="presParOf" srcId="{A92655C8-7D01-4462-897A-56A730790138}" destId="{FCB62B11-9017-490C-AD16-0CD60D9D74AC}" srcOrd="3" destOrd="0" presId="urn:microsoft.com/office/officeart/2005/8/layout/vList2"/>
    <dgm:cxn modelId="{07B9CC5B-8BA3-4628-A9F9-F97E9B90461F}" type="presParOf" srcId="{A92655C8-7D01-4462-897A-56A730790138}" destId="{16E4917D-2F1C-4781-94AC-715862835127}" srcOrd="4" destOrd="0" presId="urn:microsoft.com/office/officeart/2005/8/layout/vList2"/>
    <dgm:cxn modelId="{DC1200F2-B85C-4152-B4C8-8CA02D490BA5}" type="presParOf" srcId="{A92655C8-7D01-4462-897A-56A730790138}" destId="{18C2311F-EA1C-421F-8AAF-0B231FEFF41D}" srcOrd="5" destOrd="0" presId="urn:microsoft.com/office/officeart/2005/8/layout/vList2"/>
    <dgm:cxn modelId="{45CF0851-D461-4ED2-904A-E23E2FB11135}" type="presParOf" srcId="{A92655C8-7D01-4462-897A-56A730790138}" destId="{109E4BAE-5E98-4CFA-BBE1-1A2E1F02E129}" srcOrd="6" destOrd="0" presId="urn:microsoft.com/office/officeart/2005/8/layout/vList2"/>
    <dgm:cxn modelId="{34F4D9C9-63E5-4F33-9E7A-6F9CC9C58EF4}" type="presParOf" srcId="{A92655C8-7D01-4462-897A-56A730790138}" destId="{3C1F8A2B-6028-4F05-909F-4FF62731CA82}" srcOrd="7" destOrd="0" presId="urn:microsoft.com/office/officeart/2005/8/layout/vList2"/>
    <dgm:cxn modelId="{50239412-F969-47CF-B392-BAF9A639ECD0}" type="presParOf" srcId="{A92655C8-7D01-4462-897A-56A730790138}" destId="{8E043264-5BA1-4C8E-8EF2-C4F560330430}" srcOrd="8" destOrd="0" presId="urn:microsoft.com/office/officeart/2005/8/layout/vList2"/>
    <dgm:cxn modelId="{76E2FFAF-37DF-4ED9-A940-48A54354B218}" type="presParOf" srcId="{A92655C8-7D01-4462-897A-56A730790138}" destId="{2F4B646D-EA7C-47DA-BB4A-7A9B1563D6CE}" srcOrd="9" destOrd="0" presId="urn:microsoft.com/office/officeart/2005/8/layout/vList2"/>
    <dgm:cxn modelId="{F8C4A90B-5AF2-4289-B85C-086C2C3F04B5}" type="presParOf" srcId="{A92655C8-7D01-4462-897A-56A730790138}" destId="{5E48F956-5336-4C31-AB7E-F8B473CA44BE}" srcOrd="10" destOrd="0" presId="urn:microsoft.com/office/officeart/2005/8/layout/vList2"/>
    <dgm:cxn modelId="{568133F2-DA42-4F41-BE9E-D82F0CC510C0}" type="presParOf" srcId="{A92655C8-7D01-4462-897A-56A730790138}" destId="{8E99BF33-8E76-4097-AB0F-C8181CF86E2D}" srcOrd="11" destOrd="0" presId="urn:microsoft.com/office/officeart/2005/8/layout/vList2"/>
    <dgm:cxn modelId="{492BBEF8-2623-480B-ACC4-D875ED5D0621}" type="presParOf" srcId="{A92655C8-7D01-4462-897A-56A730790138}" destId="{989BA203-D170-43A0-9B49-94F096931C10}" srcOrd="12" destOrd="0" presId="urn:microsoft.com/office/officeart/2005/8/layout/vList2"/>
    <dgm:cxn modelId="{9C4E3E6F-2410-4D54-8A68-6ED3310AA30F}" type="presParOf" srcId="{A92655C8-7D01-4462-897A-56A730790138}" destId="{7ACA013A-D48C-41C3-9FE9-A1D6B7F834CC}" srcOrd="13" destOrd="0" presId="urn:microsoft.com/office/officeart/2005/8/layout/vList2"/>
    <dgm:cxn modelId="{FD8B4E44-B779-405C-96EA-26DC041A3750}" type="presParOf" srcId="{A92655C8-7D01-4462-897A-56A730790138}" destId="{EB6CBA16-137E-4B85-B6C8-1C715D84BABB}" srcOrd="14" destOrd="0" presId="urn:microsoft.com/office/officeart/2005/8/layout/vList2"/>
    <dgm:cxn modelId="{447817C5-43E9-49B9-B1EE-5A033A2F3065}" type="presParOf" srcId="{A92655C8-7D01-4462-897A-56A730790138}" destId="{48A8BCF6-6B2A-4E41-9F87-1E2DAEC1F6D9}" srcOrd="15" destOrd="0" presId="urn:microsoft.com/office/officeart/2005/8/layout/vList2"/>
    <dgm:cxn modelId="{D8C6FC94-A767-4C4A-A32F-408D9DA3DA44}" type="presParOf" srcId="{A92655C8-7D01-4462-897A-56A730790138}" destId="{6C7E4D82-C4B7-4760-8807-922966B2A87F}" srcOrd="16" destOrd="0" presId="urn:microsoft.com/office/officeart/2005/8/layout/vList2"/>
    <dgm:cxn modelId="{80C9B2C7-F4B9-4A16-AE44-59E2D3BA56A9}" type="presParOf" srcId="{A92655C8-7D01-4462-897A-56A730790138}" destId="{CA4D3CCF-F3AC-434D-AC13-5B5211644C1F}" srcOrd="17" destOrd="0" presId="urn:microsoft.com/office/officeart/2005/8/layout/vList2"/>
    <dgm:cxn modelId="{39A7D2DA-6563-454E-836E-5B035765696F}" type="presParOf" srcId="{A92655C8-7D01-4462-897A-56A730790138}" destId="{EEACC3DA-5036-4B9B-A19E-B25C8BE17968}" srcOrd="18" destOrd="0" presId="urn:microsoft.com/office/officeart/2005/8/layout/vList2"/>
    <dgm:cxn modelId="{0BD2E523-CF0A-4514-9444-872C3DEF3C6A}" type="presParOf" srcId="{A92655C8-7D01-4462-897A-56A730790138}" destId="{3B7EFC2A-63B0-4EF1-BF20-57E34BE09E2B}" srcOrd="19" destOrd="0" presId="urn:microsoft.com/office/officeart/2005/8/layout/vList2"/>
    <dgm:cxn modelId="{3BF6D8DB-1E77-479E-BEA3-5241997CBDCF}" type="presParOf" srcId="{A92655C8-7D01-4462-897A-56A730790138}" destId="{826C528F-AD38-4BE3-823C-53CAC8340B4D}" srcOrd="20" destOrd="0" presId="urn:microsoft.com/office/officeart/2005/8/layout/vList2"/>
    <dgm:cxn modelId="{05EBE1D4-CC6B-4C12-BDA4-35F94FE1F656}" type="presParOf" srcId="{A92655C8-7D01-4462-897A-56A730790138}" destId="{2FB526F1-3141-4D74-94BA-14309DC6715B}" srcOrd="21" destOrd="0" presId="urn:microsoft.com/office/officeart/2005/8/layout/vList2"/>
    <dgm:cxn modelId="{A6EA52D1-911B-4C87-B68C-86AA9467E488}" type="presParOf" srcId="{A92655C8-7D01-4462-897A-56A730790138}" destId="{594E5CD8-963D-4C62-A356-0993FB3AE10D}"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CB94FA-7DF9-47B7-85DF-BBF8E104B95B}"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701BD1A7-F682-4F25-AE37-05162B08BFEC}">
      <dgm:prSet/>
      <dgm:spPr/>
      <dgm:t>
        <a:bodyPr/>
        <a:lstStyle/>
        <a:p>
          <a:r>
            <a:rPr lang="en-IN" dirty="0" smtClean="0"/>
            <a:t>Sentiment Analysis</a:t>
          </a:r>
        </a:p>
      </dgm:t>
    </dgm:pt>
    <dgm:pt modelId="{BFDB0E62-0A56-46FD-A059-883167CA8400}" type="parTrans" cxnId="{CF57047A-C385-453A-9219-5885DE40D009}">
      <dgm:prSet/>
      <dgm:spPr/>
      <dgm:t>
        <a:bodyPr/>
        <a:lstStyle/>
        <a:p>
          <a:endParaRPr lang="en-US"/>
        </a:p>
      </dgm:t>
    </dgm:pt>
    <dgm:pt modelId="{9EF3BAA0-11C7-411E-A9B5-89300F98C59F}" type="sibTrans" cxnId="{CF57047A-C385-453A-9219-5885DE40D009}">
      <dgm:prSet/>
      <dgm:spPr/>
      <dgm:t>
        <a:bodyPr/>
        <a:lstStyle/>
        <a:p>
          <a:endParaRPr lang="en-US"/>
        </a:p>
      </dgm:t>
    </dgm:pt>
    <dgm:pt modelId="{171903E3-EF23-429A-928F-D2445BFAD653}">
      <dgm:prSet/>
      <dgm:spPr/>
      <dgm:t>
        <a:bodyPr/>
        <a:lstStyle/>
        <a:p>
          <a:r>
            <a:rPr lang="en-IN" smtClean="0"/>
            <a:t>Machine Learning </a:t>
          </a:r>
          <a:endParaRPr lang="en-IN" dirty="0" smtClean="0"/>
        </a:p>
      </dgm:t>
    </dgm:pt>
    <dgm:pt modelId="{192FA25C-F092-4BA9-9A9D-A09D6F2A6980}" type="parTrans" cxnId="{FA33B24F-7F58-43C3-B589-F88DE66D41A5}">
      <dgm:prSet/>
      <dgm:spPr/>
      <dgm:t>
        <a:bodyPr/>
        <a:lstStyle/>
        <a:p>
          <a:endParaRPr lang="en-US"/>
        </a:p>
      </dgm:t>
    </dgm:pt>
    <dgm:pt modelId="{C1D1D136-65C0-4D74-A53B-C289DF6921A5}" type="sibTrans" cxnId="{FA33B24F-7F58-43C3-B589-F88DE66D41A5}">
      <dgm:prSet/>
      <dgm:spPr/>
      <dgm:t>
        <a:bodyPr/>
        <a:lstStyle/>
        <a:p>
          <a:endParaRPr lang="en-US"/>
        </a:p>
      </dgm:t>
    </dgm:pt>
    <dgm:pt modelId="{C59C981C-5B07-44E7-BA09-883A6EC0BBE2}">
      <dgm:prSet/>
      <dgm:spPr/>
      <dgm:t>
        <a:bodyPr/>
        <a:lstStyle/>
        <a:p>
          <a:r>
            <a:rPr lang="en-IN" smtClean="0"/>
            <a:t>Supervised Learning</a:t>
          </a:r>
          <a:endParaRPr lang="en-IN" dirty="0" smtClean="0"/>
        </a:p>
      </dgm:t>
    </dgm:pt>
    <dgm:pt modelId="{591E824D-0EEE-466B-B365-0E268C2C36F6}" type="parTrans" cxnId="{45F2AF09-4204-4519-8FA7-F9BA46E212E0}">
      <dgm:prSet/>
      <dgm:spPr/>
      <dgm:t>
        <a:bodyPr/>
        <a:lstStyle/>
        <a:p>
          <a:endParaRPr lang="en-US"/>
        </a:p>
      </dgm:t>
    </dgm:pt>
    <dgm:pt modelId="{6C78E45B-613E-4B42-8322-496B46EF1570}" type="sibTrans" cxnId="{45F2AF09-4204-4519-8FA7-F9BA46E212E0}">
      <dgm:prSet/>
      <dgm:spPr/>
      <dgm:t>
        <a:bodyPr/>
        <a:lstStyle/>
        <a:p>
          <a:endParaRPr lang="en-US"/>
        </a:p>
      </dgm:t>
    </dgm:pt>
    <dgm:pt modelId="{00735C9F-5DDE-46C0-908D-20F22A69CDA1}">
      <dgm:prSet/>
      <dgm:spPr/>
      <dgm:t>
        <a:bodyPr/>
        <a:lstStyle/>
        <a:p>
          <a:r>
            <a:rPr lang="en-IN" dirty="0" smtClean="0"/>
            <a:t>Decision Tree</a:t>
          </a:r>
        </a:p>
      </dgm:t>
    </dgm:pt>
    <dgm:pt modelId="{E2FE84C4-61E8-478F-98A4-D1D58C3E6030}" type="parTrans" cxnId="{2E5AAD49-5116-41DA-B8EA-9BC5A961A4D6}">
      <dgm:prSet/>
      <dgm:spPr/>
      <dgm:t>
        <a:bodyPr/>
        <a:lstStyle/>
        <a:p>
          <a:endParaRPr lang="en-US"/>
        </a:p>
      </dgm:t>
    </dgm:pt>
    <dgm:pt modelId="{90C63A3D-53A5-472E-B62D-55EC6127E4C1}" type="sibTrans" cxnId="{2E5AAD49-5116-41DA-B8EA-9BC5A961A4D6}">
      <dgm:prSet/>
      <dgm:spPr/>
      <dgm:t>
        <a:bodyPr/>
        <a:lstStyle/>
        <a:p>
          <a:endParaRPr lang="en-US"/>
        </a:p>
      </dgm:t>
    </dgm:pt>
    <dgm:pt modelId="{EDED9BFD-73A2-446E-956E-96F157C7AB8B}">
      <dgm:prSet/>
      <dgm:spPr/>
      <dgm:t>
        <a:bodyPr/>
        <a:lstStyle/>
        <a:p>
          <a:r>
            <a:rPr lang="en-IN" smtClean="0"/>
            <a:t>Entropy</a:t>
          </a:r>
          <a:endParaRPr lang="en-IN" dirty="0" smtClean="0"/>
        </a:p>
      </dgm:t>
    </dgm:pt>
    <dgm:pt modelId="{2613926B-F0AA-40EF-8FEF-517BDBD08E61}" type="parTrans" cxnId="{D11B50DC-86B1-4245-88F0-8F9790E64F1E}">
      <dgm:prSet/>
      <dgm:spPr/>
      <dgm:t>
        <a:bodyPr/>
        <a:lstStyle/>
        <a:p>
          <a:endParaRPr lang="en-US"/>
        </a:p>
      </dgm:t>
    </dgm:pt>
    <dgm:pt modelId="{796F378E-8112-43FF-BB80-BEDC8017A2A5}" type="sibTrans" cxnId="{D11B50DC-86B1-4245-88F0-8F9790E64F1E}">
      <dgm:prSet/>
      <dgm:spPr/>
      <dgm:t>
        <a:bodyPr/>
        <a:lstStyle/>
        <a:p>
          <a:endParaRPr lang="en-US"/>
        </a:p>
      </dgm:t>
    </dgm:pt>
    <dgm:pt modelId="{B7463232-E983-4535-B5F6-6731FB7F7651}">
      <dgm:prSet/>
      <dgm:spPr/>
      <dgm:t>
        <a:bodyPr/>
        <a:lstStyle/>
        <a:p>
          <a:r>
            <a:rPr lang="en-IN" smtClean="0"/>
            <a:t>Gini Index</a:t>
          </a:r>
          <a:endParaRPr lang="en-IN" dirty="0" smtClean="0"/>
        </a:p>
      </dgm:t>
    </dgm:pt>
    <dgm:pt modelId="{6F8CE386-F344-4480-AAFD-1B31E4968836}" type="parTrans" cxnId="{B0DC626C-7946-4EA9-9C97-AB8C818F706E}">
      <dgm:prSet/>
      <dgm:spPr/>
      <dgm:t>
        <a:bodyPr/>
        <a:lstStyle/>
        <a:p>
          <a:endParaRPr lang="en-US"/>
        </a:p>
      </dgm:t>
    </dgm:pt>
    <dgm:pt modelId="{F5B727EF-3015-4436-B2E7-422EF431EA50}" type="sibTrans" cxnId="{B0DC626C-7946-4EA9-9C97-AB8C818F706E}">
      <dgm:prSet/>
      <dgm:spPr/>
      <dgm:t>
        <a:bodyPr/>
        <a:lstStyle/>
        <a:p>
          <a:endParaRPr lang="en-US"/>
        </a:p>
      </dgm:t>
    </dgm:pt>
    <dgm:pt modelId="{345197C3-9898-4C0F-982A-2E2E8129AB36}">
      <dgm:prSet/>
      <dgm:spPr/>
      <dgm:t>
        <a:bodyPr/>
        <a:lstStyle/>
        <a:p>
          <a:r>
            <a:rPr lang="en-IN" smtClean="0"/>
            <a:t>Linear Classifiers</a:t>
          </a:r>
          <a:endParaRPr lang="en-IN" dirty="0" smtClean="0"/>
        </a:p>
      </dgm:t>
    </dgm:pt>
    <dgm:pt modelId="{D59CD671-8C5B-4B21-8F19-631DF441893D}" type="parTrans" cxnId="{FD1996C3-6A71-4C70-A11E-B94E98E05453}">
      <dgm:prSet/>
      <dgm:spPr/>
      <dgm:t>
        <a:bodyPr/>
        <a:lstStyle/>
        <a:p>
          <a:endParaRPr lang="en-US"/>
        </a:p>
      </dgm:t>
    </dgm:pt>
    <dgm:pt modelId="{1187C17A-15C7-425F-8307-35B9E1AF3B91}" type="sibTrans" cxnId="{FD1996C3-6A71-4C70-A11E-B94E98E05453}">
      <dgm:prSet/>
      <dgm:spPr/>
      <dgm:t>
        <a:bodyPr/>
        <a:lstStyle/>
        <a:p>
          <a:endParaRPr lang="en-US"/>
        </a:p>
      </dgm:t>
    </dgm:pt>
    <dgm:pt modelId="{37DF7BDA-DA50-489A-B23C-9637F46567F5}">
      <dgm:prSet/>
      <dgm:spPr/>
      <dgm:t>
        <a:bodyPr/>
        <a:lstStyle/>
        <a:p>
          <a:r>
            <a:rPr lang="en-IN" smtClean="0"/>
            <a:t>Support Vector Machines(SVM)</a:t>
          </a:r>
          <a:endParaRPr lang="en-IN" dirty="0" smtClean="0"/>
        </a:p>
      </dgm:t>
    </dgm:pt>
    <dgm:pt modelId="{11E42580-D66C-44A0-8C6A-C74EC7C3F794}" type="parTrans" cxnId="{8C318B54-45B0-40BE-B27C-39CC3D3E1348}">
      <dgm:prSet/>
      <dgm:spPr/>
      <dgm:t>
        <a:bodyPr/>
        <a:lstStyle/>
        <a:p>
          <a:endParaRPr lang="en-US"/>
        </a:p>
      </dgm:t>
    </dgm:pt>
    <dgm:pt modelId="{F3F03B63-1F03-477E-B47A-F1F1F3C6A80D}" type="sibTrans" cxnId="{8C318B54-45B0-40BE-B27C-39CC3D3E1348}">
      <dgm:prSet/>
      <dgm:spPr/>
      <dgm:t>
        <a:bodyPr/>
        <a:lstStyle/>
        <a:p>
          <a:endParaRPr lang="en-US"/>
        </a:p>
      </dgm:t>
    </dgm:pt>
    <dgm:pt modelId="{461BD9BC-705E-45B3-8DC0-5DB6184AB814}">
      <dgm:prSet/>
      <dgm:spPr/>
      <dgm:t>
        <a:bodyPr/>
        <a:lstStyle/>
        <a:p>
          <a:r>
            <a:rPr lang="en-IN" smtClean="0"/>
            <a:t>Neural Network</a:t>
          </a:r>
          <a:endParaRPr lang="en-IN" dirty="0" smtClean="0"/>
        </a:p>
      </dgm:t>
    </dgm:pt>
    <dgm:pt modelId="{85B3AFCA-71A8-4FF4-B5B6-B737BE35104D}" type="parTrans" cxnId="{FD1E653A-08E3-4DAB-9F61-9FC95194D09F}">
      <dgm:prSet/>
      <dgm:spPr/>
      <dgm:t>
        <a:bodyPr/>
        <a:lstStyle/>
        <a:p>
          <a:endParaRPr lang="en-US"/>
        </a:p>
      </dgm:t>
    </dgm:pt>
    <dgm:pt modelId="{B2DBC247-08FF-4B17-9946-E7F81B427F60}" type="sibTrans" cxnId="{FD1E653A-08E3-4DAB-9F61-9FC95194D09F}">
      <dgm:prSet/>
      <dgm:spPr/>
      <dgm:t>
        <a:bodyPr/>
        <a:lstStyle/>
        <a:p>
          <a:endParaRPr lang="en-US"/>
        </a:p>
      </dgm:t>
    </dgm:pt>
    <dgm:pt modelId="{87594824-ACBB-4CEB-A1D7-186B395C3114}">
      <dgm:prSet/>
      <dgm:spPr/>
      <dgm:t>
        <a:bodyPr/>
        <a:lstStyle/>
        <a:p>
          <a:r>
            <a:rPr lang="en-IN" smtClean="0"/>
            <a:t>Rule-based Classifiers</a:t>
          </a:r>
          <a:endParaRPr lang="en-IN" dirty="0" smtClean="0"/>
        </a:p>
      </dgm:t>
    </dgm:pt>
    <dgm:pt modelId="{42AF997C-5FAF-49A1-BD86-ADD6CCC4F2A4}" type="parTrans" cxnId="{40FB667D-7203-4C5F-AC71-7A9284A1EFAF}">
      <dgm:prSet/>
      <dgm:spPr/>
      <dgm:t>
        <a:bodyPr/>
        <a:lstStyle/>
        <a:p>
          <a:endParaRPr lang="en-US"/>
        </a:p>
      </dgm:t>
    </dgm:pt>
    <dgm:pt modelId="{DA9244E1-F7B5-414A-9409-E6F1A0D07421}" type="sibTrans" cxnId="{40FB667D-7203-4C5F-AC71-7A9284A1EFAF}">
      <dgm:prSet/>
      <dgm:spPr/>
      <dgm:t>
        <a:bodyPr/>
        <a:lstStyle/>
        <a:p>
          <a:endParaRPr lang="en-US"/>
        </a:p>
      </dgm:t>
    </dgm:pt>
    <dgm:pt modelId="{3D3F256E-C24B-406C-9F9B-E5F3F635548A}">
      <dgm:prSet/>
      <dgm:spPr/>
      <dgm:t>
        <a:bodyPr/>
        <a:lstStyle/>
        <a:p>
          <a:r>
            <a:rPr lang="en-IN" smtClean="0"/>
            <a:t>Probabilistic Classifiers</a:t>
          </a:r>
          <a:endParaRPr lang="en-IN" dirty="0" smtClean="0"/>
        </a:p>
      </dgm:t>
    </dgm:pt>
    <dgm:pt modelId="{0277696A-9DD6-482A-B27B-8BC6C01D2EB4}" type="parTrans" cxnId="{0AC6935C-C96E-44F1-93A8-844D8F4ACE27}">
      <dgm:prSet/>
      <dgm:spPr/>
      <dgm:t>
        <a:bodyPr/>
        <a:lstStyle/>
        <a:p>
          <a:endParaRPr lang="en-US"/>
        </a:p>
      </dgm:t>
    </dgm:pt>
    <dgm:pt modelId="{376E7CD3-34C2-43E0-9EDF-D17BE72C0A2B}" type="sibTrans" cxnId="{0AC6935C-C96E-44F1-93A8-844D8F4ACE27}">
      <dgm:prSet/>
      <dgm:spPr/>
      <dgm:t>
        <a:bodyPr/>
        <a:lstStyle/>
        <a:p>
          <a:endParaRPr lang="en-US"/>
        </a:p>
      </dgm:t>
    </dgm:pt>
    <dgm:pt modelId="{33F150E4-A744-4C6D-8967-0110D13F8178}">
      <dgm:prSet/>
      <dgm:spPr/>
      <dgm:t>
        <a:bodyPr/>
        <a:lstStyle/>
        <a:p>
          <a:r>
            <a:rPr lang="en-IN" smtClean="0"/>
            <a:t>Naive Bayes</a:t>
          </a:r>
          <a:endParaRPr lang="en-IN" dirty="0" smtClean="0"/>
        </a:p>
      </dgm:t>
    </dgm:pt>
    <dgm:pt modelId="{8F444522-5C6E-4C2B-9BAC-75EA10A2D6B8}" type="parTrans" cxnId="{1C279306-F96C-4568-92E1-F4564962363D}">
      <dgm:prSet/>
      <dgm:spPr/>
      <dgm:t>
        <a:bodyPr/>
        <a:lstStyle/>
        <a:p>
          <a:endParaRPr lang="en-US"/>
        </a:p>
      </dgm:t>
    </dgm:pt>
    <dgm:pt modelId="{80A67862-4F78-4E15-9186-5CB0032390A8}" type="sibTrans" cxnId="{1C279306-F96C-4568-92E1-F4564962363D}">
      <dgm:prSet/>
      <dgm:spPr/>
      <dgm:t>
        <a:bodyPr/>
        <a:lstStyle/>
        <a:p>
          <a:endParaRPr lang="en-US"/>
        </a:p>
      </dgm:t>
    </dgm:pt>
    <dgm:pt modelId="{A3A6F4B2-8432-440D-8131-1C1F037C835B}">
      <dgm:prSet/>
      <dgm:spPr/>
      <dgm:t>
        <a:bodyPr/>
        <a:lstStyle/>
        <a:p>
          <a:r>
            <a:rPr lang="en-IN" smtClean="0"/>
            <a:t>Bayesien Network</a:t>
          </a:r>
          <a:endParaRPr lang="en-IN" dirty="0" smtClean="0"/>
        </a:p>
      </dgm:t>
    </dgm:pt>
    <dgm:pt modelId="{B22B721F-BA8A-4081-AC25-F7F3BF4EAD92}" type="parTrans" cxnId="{A95D7A43-59A5-48E9-9229-912CEAB49058}">
      <dgm:prSet/>
      <dgm:spPr/>
      <dgm:t>
        <a:bodyPr/>
        <a:lstStyle/>
        <a:p>
          <a:endParaRPr lang="en-US"/>
        </a:p>
      </dgm:t>
    </dgm:pt>
    <dgm:pt modelId="{7DBE1D47-3301-4E58-A192-61DB24B4217D}" type="sibTrans" cxnId="{A95D7A43-59A5-48E9-9229-912CEAB49058}">
      <dgm:prSet/>
      <dgm:spPr/>
      <dgm:t>
        <a:bodyPr/>
        <a:lstStyle/>
        <a:p>
          <a:endParaRPr lang="en-US"/>
        </a:p>
      </dgm:t>
    </dgm:pt>
    <dgm:pt modelId="{59EF2CEC-2603-4D2B-B8FD-7C8F381D8A9D}">
      <dgm:prSet/>
      <dgm:spPr/>
      <dgm:t>
        <a:bodyPr/>
        <a:lstStyle/>
        <a:p>
          <a:r>
            <a:rPr lang="en-IN" smtClean="0"/>
            <a:t>Maximum Entropy</a:t>
          </a:r>
          <a:endParaRPr lang="en-IN" dirty="0" smtClean="0"/>
        </a:p>
      </dgm:t>
    </dgm:pt>
    <dgm:pt modelId="{0711B502-5A39-4330-9925-BAE693CA467F}" type="parTrans" cxnId="{4A24AEFF-A0E3-4024-B439-3D1A74523B9B}">
      <dgm:prSet/>
      <dgm:spPr/>
      <dgm:t>
        <a:bodyPr/>
        <a:lstStyle/>
        <a:p>
          <a:endParaRPr lang="en-US"/>
        </a:p>
      </dgm:t>
    </dgm:pt>
    <dgm:pt modelId="{D13F0CAD-BB72-415D-A405-EA984B8368C3}" type="sibTrans" cxnId="{4A24AEFF-A0E3-4024-B439-3D1A74523B9B}">
      <dgm:prSet/>
      <dgm:spPr/>
      <dgm:t>
        <a:bodyPr/>
        <a:lstStyle/>
        <a:p>
          <a:endParaRPr lang="en-US"/>
        </a:p>
      </dgm:t>
    </dgm:pt>
    <dgm:pt modelId="{7D6B5B90-8B05-47A8-AF57-064C9AADA9B2}">
      <dgm:prSet/>
      <dgm:spPr/>
      <dgm:t>
        <a:bodyPr/>
        <a:lstStyle/>
        <a:p>
          <a:r>
            <a:rPr lang="en-IN" smtClean="0"/>
            <a:t>Unsupervised Learni</a:t>
          </a:r>
          <a:endParaRPr lang="en-IN"/>
        </a:p>
      </dgm:t>
    </dgm:pt>
    <dgm:pt modelId="{23E05452-B439-4744-A381-14E394EAB421}" type="parTrans" cxnId="{7727DB21-910B-4004-8E86-34D59497BC4D}">
      <dgm:prSet/>
      <dgm:spPr/>
      <dgm:t>
        <a:bodyPr/>
        <a:lstStyle/>
        <a:p>
          <a:endParaRPr lang="en-US"/>
        </a:p>
      </dgm:t>
    </dgm:pt>
    <dgm:pt modelId="{F035E5CD-DB36-4F31-85CA-752E21D5949D}" type="sibTrans" cxnId="{7727DB21-910B-4004-8E86-34D59497BC4D}">
      <dgm:prSet/>
      <dgm:spPr/>
      <dgm:t>
        <a:bodyPr/>
        <a:lstStyle/>
        <a:p>
          <a:endParaRPr lang="en-US"/>
        </a:p>
      </dgm:t>
    </dgm:pt>
    <dgm:pt modelId="{28DCDD75-13E8-4E5B-8564-45F476C974F4}" type="pres">
      <dgm:prSet presAssocID="{A1CB94FA-7DF9-47B7-85DF-BBF8E104B95B}" presName="hierChild1" presStyleCnt="0">
        <dgm:presLayoutVars>
          <dgm:chPref val="1"/>
          <dgm:dir/>
          <dgm:animOne val="branch"/>
          <dgm:animLvl val="lvl"/>
          <dgm:resizeHandles/>
        </dgm:presLayoutVars>
      </dgm:prSet>
      <dgm:spPr/>
      <dgm:t>
        <a:bodyPr/>
        <a:lstStyle/>
        <a:p>
          <a:endParaRPr lang="en-US"/>
        </a:p>
      </dgm:t>
    </dgm:pt>
    <dgm:pt modelId="{CD95CC8D-ED4B-40AD-9234-E4ADCDB9C76D}" type="pres">
      <dgm:prSet presAssocID="{701BD1A7-F682-4F25-AE37-05162B08BFEC}" presName="hierRoot1" presStyleCnt="0"/>
      <dgm:spPr/>
    </dgm:pt>
    <dgm:pt modelId="{3839EE1C-7033-4601-A97E-F9A39A9A941D}" type="pres">
      <dgm:prSet presAssocID="{701BD1A7-F682-4F25-AE37-05162B08BFEC}" presName="composite" presStyleCnt="0"/>
      <dgm:spPr/>
    </dgm:pt>
    <dgm:pt modelId="{C1B1E4E3-3396-4F50-A5CC-3F782D54A7A2}" type="pres">
      <dgm:prSet presAssocID="{701BD1A7-F682-4F25-AE37-05162B08BFEC}" presName="background" presStyleLbl="node0" presStyleIdx="0" presStyleCnt="1"/>
      <dgm:spPr/>
    </dgm:pt>
    <dgm:pt modelId="{A860AD9E-078A-4C51-A460-C1E470A8E6C2}" type="pres">
      <dgm:prSet presAssocID="{701BD1A7-F682-4F25-AE37-05162B08BFEC}" presName="text" presStyleLbl="fgAcc0" presStyleIdx="0" presStyleCnt="1">
        <dgm:presLayoutVars>
          <dgm:chPref val="3"/>
        </dgm:presLayoutVars>
      </dgm:prSet>
      <dgm:spPr/>
      <dgm:t>
        <a:bodyPr/>
        <a:lstStyle/>
        <a:p>
          <a:endParaRPr lang="en-US"/>
        </a:p>
      </dgm:t>
    </dgm:pt>
    <dgm:pt modelId="{229616A5-0687-4F46-BFF8-506292F637B8}" type="pres">
      <dgm:prSet presAssocID="{701BD1A7-F682-4F25-AE37-05162B08BFEC}" presName="hierChild2" presStyleCnt="0"/>
      <dgm:spPr/>
    </dgm:pt>
    <dgm:pt modelId="{67BD6C56-DFD1-4605-9C1E-A799F213664B}" type="pres">
      <dgm:prSet presAssocID="{192FA25C-F092-4BA9-9A9D-A09D6F2A6980}" presName="Name10" presStyleLbl="parChTrans1D2" presStyleIdx="0" presStyleCnt="1"/>
      <dgm:spPr/>
      <dgm:t>
        <a:bodyPr/>
        <a:lstStyle/>
        <a:p>
          <a:endParaRPr lang="en-US"/>
        </a:p>
      </dgm:t>
    </dgm:pt>
    <dgm:pt modelId="{487772FA-755A-451B-BB9B-DF947D54DBDD}" type="pres">
      <dgm:prSet presAssocID="{171903E3-EF23-429A-928F-D2445BFAD653}" presName="hierRoot2" presStyleCnt="0"/>
      <dgm:spPr/>
    </dgm:pt>
    <dgm:pt modelId="{C1CBCD51-258F-4770-ACBA-58A14A833E8F}" type="pres">
      <dgm:prSet presAssocID="{171903E3-EF23-429A-928F-D2445BFAD653}" presName="composite2" presStyleCnt="0"/>
      <dgm:spPr/>
    </dgm:pt>
    <dgm:pt modelId="{5C37A90E-6126-4C71-8E7B-58AE6591C1C0}" type="pres">
      <dgm:prSet presAssocID="{171903E3-EF23-429A-928F-D2445BFAD653}" presName="background2" presStyleLbl="node2" presStyleIdx="0" presStyleCnt="1"/>
      <dgm:spPr/>
    </dgm:pt>
    <dgm:pt modelId="{D5A99D67-F6D5-4668-9D40-D617C17CB18E}" type="pres">
      <dgm:prSet presAssocID="{171903E3-EF23-429A-928F-D2445BFAD653}" presName="text2" presStyleLbl="fgAcc2" presStyleIdx="0" presStyleCnt="1">
        <dgm:presLayoutVars>
          <dgm:chPref val="3"/>
        </dgm:presLayoutVars>
      </dgm:prSet>
      <dgm:spPr/>
      <dgm:t>
        <a:bodyPr/>
        <a:lstStyle/>
        <a:p>
          <a:endParaRPr lang="en-US"/>
        </a:p>
      </dgm:t>
    </dgm:pt>
    <dgm:pt modelId="{763F16F5-4545-4C57-B57F-172E96663418}" type="pres">
      <dgm:prSet presAssocID="{171903E3-EF23-429A-928F-D2445BFAD653}" presName="hierChild3" presStyleCnt="0"/>
      <dgm:spPr/>
    </dgm:pt>
    <dgm:pt modelId="{C251CF19-920E-42B8-AD41-2D2C8C1AEEFB}" type="pres">
      <dgm:prSet presAssocID="{591E824D-0EEE-466B-B365-0E268C2C36F6}" presName="Name17" presStyleLbl="parChTrans1D3" presStyleIdx="0" presStyleCnt="2"/>
      <dgm:spPr/>
      <dgm:t>
        <a:bodyPr/>
        <a:lstStyle/>
        <a:p>
          <a:endParaRPr lang="en-US"/>
        </a:p>
      </dgm:t>
    </dgm:pt>
    <dgm:pt modelId="{CD9761C7-557B-4744-9812-A87164CF389C}" type="pres">
      <dgm:prSet presAssocID="{C59C981C-5B07-44E7-BA09-883A6EC0BBE2}" presName="hierRoot3" presStyleCnt="0"/>
      <dgm:spPr/>
    </dgm:pt>
    <dgm:pt modelId="{2C972648-3F92-48E0-829F-AF711A72AB72}" type="pres">
      <dgm:prSet presAssocID="{C59C981C-5B07-44E7-BA09-883A6EC0BBE2}" presName="composite3" presStyleCnt="0"/>
      <dgm:spPr/>
    </dgm:pt>
    <dgm:pt modelId="{AC52C452-D86F-4773-B0C6-BEC466238DE5}" type="pres">
      <dgm:prSet presAssocID="{C59C981C-5B07-44E7-BA09-883A6EC0BBE2}" presName="background3" presStyleLbl="node3" presStyleIdx="0" presStyleCnt="2"/>
      <dgm:spPr/>
    </dgm:pt>
    <dgm:pt modelId="{EB65EA12-EC07-41B0-97E7-E3342D940272}" type="pres">
      <dgm:prSet presAssocID="{C59C981C-5B07-44E7-BA09-883A6EC0BBE2}" presName="text3" presStyleLbl="fgAcc3" presStyleIdx="0" presStyleCnt="2">
        <dgm:presLayoutVars>
          <dgm:chPref val="3"/>
        </dgm:presLayoutVars>
      </dgm:prSet>
      <dgm:spPr/>
      <dgm:t>
        <a:bodyPr/>
        <a:lstStyle/>
        <a:p>
          <a:endParaRPr lang="en-US"/>
        </a:p>
      </dgm:t>
    </dgm:pt>
    <dgm:pt modelId="{85693A42-1686-423A-8D96-A1EC2CA888C5}" type="pres">
      <dgm:prSet presAssocID="{C59C981C-5B07-44E7-BA09-883A6EC0BBE2}" presName="hierChild4" presStyleCnt="0"/>
      <dgm:spPr/>
    </dgm:pt>
    <dgm:pt modelId="{CC4468FD-FDA7-4F97-943B-EFA1405C8AFA}" type="pres">
      <dgm:prSet presAssocID="{E2FE84C4-61E8-478F-98A4-D1D58C3E6030}" presName="Name23" presStyleLbl="parChTrans1D4" presStyleIdx="0" presStyleCnt="11"/>
      <dgm:spPr/>
      <dgm:t>
        <a:bodyPr/>
        <a:lstStyle/>
        <a:p>
          <a:endParaRPr lang="en-US"/>
        </a:p>
      </dgm:t>
    </dgm:pt>
    <dgm:pt modelId="{EBE204BB-F7F9-470D-946F-AB9B15343771}" type="pres">
      <dgm:prSet presAssocID="{00735C9F-5DDE-46C0-908D-20F22A69CDA1}" presName="hierRoot4" presStyleCnt="0"/>
      <dgm:spPr/>
    </dgm:pt>
    <dgm:pt modelId="{EC93883E-2FB2-4BF9-8C37-3E6B561A48A8}" type="pres">
      <dgm:prSet presAssocID="{00735C9F-5DDE-46C0-908D-20F22A69CDA1}" presName="composite4" presStyleCnt="0"/>
      <dgm:spPr/>
    </dgm:pt>
    <dgm:pt modelId="{2CCE6D2C-B082-4F56-B05C-475BF59D5999}" type="pres">
      <dgm:prSet presAssocID="{00735C9F-5DDE-46C0-908D-20F22A69CDA1}" presName="background4" presStyleLbl="node4" presStyleIdx="0" presStyleCnt="11"/>
      <dgm:spPr/>
    </dgm:pt>
    <dgm:pt modelId="{26B29DD8-8898-45A1-84B1-0063FC64CA47}" type="pres">
      <dgm:prSet presAssocID="{00735C9F-5DDE-46C0-908D-20F22A69CDA1}" presName="text4" presStyleLbl="fgAcc4" presStyleIdx="0" presStyleCnt="11">
        <dgm:presLayoutVars>
          <dgm:chPref val="3"/>
        </dgm:presLayoutVars>
      </dgm:prSet>
      <dgm:spPr/>
      <dgm:t>
        <a:bodyPr/>
        <a:lstStyle/>
        <a:p>
          <a:endParaRPr lang="en-US"/>
        </a:p>
      </dgm:t>
    </dgm:pt>
    <dgm:pt modelId="{346F1897-C3A0-48CF-B3C5-3BF4B9E69962}" type="pres">
      <dgm:prSet presAssocID="{00735C9F-5DDE-46C0-908D-20F22A69CDA1}" presName="hierChild5" presStyleCnt="0"/>
      <dgm:spPr/>
    </dgm:pt>
    <dgm:pt modelId="{065CE574-8A48-45F7-A576-24BF33F75F4E}" type="pres">
      <dgm:prSet presAssocID="{2613926B-F0AA-40EF-8FEF-517BDBD08E61}" presName="Name23" presStyleLbl="parChTrans1D4" presStyleIdx="1" presStyleCnt="11"/>
      <dgm:spPr/>
      <dgm:t>
        <a:bodyPr/>
        <a:lstStyle/>
        <a:p>
          <a:endParaRPr lang="en-US"/>
        </a:p>
      </dgm:t>
    </dgm:pt>
    <dgm:pt modelId="{87955B71-AF52-4004-A3BD-614CAFE5F5A5}" type="pres">
      <dgm:prSet presAssocID="{EDED9BFD-73A2-446E-956E-96F157C7AB8B}" presName="hierRoot4" presStyleCnt="0"/>
      <dgm:spPr/>
    </dgm:pt>
    <dgm:pt modelId="{CC874314-E9DA-4AA4-99EB-46F6ED7C1B9E}" type="pres">
      <dgm:prSet presAssocID="{EDED9BFD-73A2-446E-956E-96F157C7AB8B}" presName="composite4" presStyleCnt="0"/>
      <dgm:spPr/>
    </dgm:pt>
    <dgm:pt modelId="{61D52712-6F30-4C25-8562-AA52F8843F5A}" type="pres">
      <dgm:prSet presAssocID="{EDED9BFD-73A2-446E-956E-96F157C7AB8B}" presName="background4" presStyleLbl="node4" presStyleIdx="1" presStyleCnt="11"/>
      <dgm:spPr/>
    </dgm:pt>
    <dgm:pt modelId="{F4FF8087-2FA5-454B-A30F-2B8CD80F5F01}" type="pres">
      <dgm:prSet presAssocID="{EDED9BFD-73A2-446E-956E-96F157C7AB8B}" presName="text4" presStyleLbl="fgAcc4" presStyleIdx="1" presStyleCnt="11">
        <dgm:presLayoutVars>
          <dgm:chPref val="3"/>
        </dgm:presLayoutVars>
      </dgm:prSet>
      <dgm:spPr/>
      <dgm:t>
        <a:bodyPr/>
        <a:lstStyle/>
        <a:p>
          <a:endParaRPr lang="en-US"/>
        </a:p>
      </dgm:t>
    </dgm:pt>
    <dgm:pt modelId="{13F155B1-4110-4DDB-B035-8F238C7E4921}" type="pres">
      <dgm:prSet presAssocID="{EDED9BFD-73A2-446E-956E-96F157C7AB8B}" presName="hierChild5" presStyleCnt="0"/>
      <dgm:spPr/>
    </dgm:pt>
    <dgm:pt modelId="{C97799EF-453F-4A58-84B5-9E19007AF807}" type="pres">
      <dgm:prSet presAssocID="{6F8CE386-F344-4480-AAFD-1B31E4968836}" presName="Name23" presStyleLbl="parChTrans1D4" presStyleIdx="2" presStyleCnt="11"/>
      <dgm:spPr/>
      <dgm:t>
        <a:bodyPr/>
        <a:lstStyle/>
        <a:p>
          <a:endParaRPr lang="en-US"/>
        </a:p>
      </dgm:t>
    </dgm:pt>
    <dgm:pt modelId="{77B512E6-2610-45F7-B597-611F8CBDF8CB}" type="pres">
      <dgm:prSet presAssocID="{B7463232-E983-4535-B5F6-6731FB7F7651}" presName="hierRoot4" presStyleCnt="0"/>
      <dgm:spPr/>
    </dgm:pt>
    <dgm:pt modelId="{DBF4F206-0F8B-4CBD-A80B-A21DC4E39F6E}" type="pres">
      <dgm:prSet presAssocID="{B7463232-E983-4535-B5F6-6731FB7F7651}" presName="composite4" presStyleCnt="0"/>
      <dgm:spPr/>
    </dgm:pt>
    <dgm:pt modelId="{EEF8D468-40BB-484A-BE47-6EA88260E84A}" type="pres">
      <dgm:prSet presAssocID="{B7463232-E983-4535-B5F6-6731FB7F7651}" presName="background4" presStyleLbl="node4" presStyleIdx="2" presStyleCnt="11"/>
      <dgm:spPr/>
    </dgm:pt>
    <dgm:pt modelId="{BD7F4A22-37A9-433C-A542-25328D725E2D}" type="pres">
      <dgm:prSet presAssocID="{B7463232-E983-4535-B5F6-6731FB7F7651}" presName="text4" presStyleLbl="fgAcc4" presStyleIdx="2" presStyleCnt="11">
        <dgm:presLayoutVars>
          <dgm:chPref val="3"/>
        </dgm:presLayoutVars>
      </dgm:prSet>
      <dgm:spPr/>
      <dgm:t>
        <a:bodyPr/>
        <a:lstStyle/>
        <a:p>
          <a:endParaRPr lang="en-US"/>
        </a:p>
      </dgm:t>
    </dgm:pt>
    <dgm:pt modelId="{F777369A-2072-4993-8DAE-9D1B8D2F4ECD}" type="pres">
      <dgm:prSet presAssocID="{B7463232-E983-4535-B5F6-6731FB7F7651}" presName="hierChild5" presStyleCnt="0"/>
      <dgm:spPr/>
    </dgm:pt>
    <dgm:pt modelId="{2EB3EA14-FC89-4DAD-9ABC-819BC0B2DCAA}" type="pres">
      <dgm:prSet presAssocID="{D59CD671-8C5B-4B21-8F19-631DF441893D}" presName="Name23" presStyleLbl="parChTrans1D4" presStyleIdx="3" presStyleCnt="11"/>
      <dgm:spPr/>
      <dgm:t>
        <a:bodyPr/>
        <a:lstStyle/>
        <a:p>
          <a:endParaRPr lang="en-US"/>
        </a:p>
      </dgm:t>
    </dgm:pt>
    <dgm:pt modelId="{F991C9CC-7EFF-4FA4-A208-AD03D2A79DA7}" type="pres">
      <dgm:prSet presAssocID="{345197C3-9898-4C0F-982A-2E2E8129AB36}" presName="hierRoot4" presStyleCnt="0"/>
      <dgm:spPr/>
    </dgm:pt>
    <dgm:pt modelId="{BB0B861F-2BC1-45EC-990C-03A85B6F631C}" type="pres">
      <dgm:prSet presAssocID="{345197C3-9898-4C0F-982A-2E2E8129AB36}" presName="composite4" presStyleCnt="0"/>
      <dgm:spPr/>
    </dgm:pt>
    <dgm:pt modelId="{F86F9563-A00E-4ADD-B91A-8F1450467AF8}" type="pres">
      <dgm:prSet presAssocID="{345197C3-9898-4C0F-982A-2E2E8129AB36}" presName="background4" presStyleLbl="node4" presStyleIdx="3" presStyleCnt="11"/>
      <dgm:spPr/>
    </dgm:pt>
    <dgm:pt modelId="{25573BE3-F2F3-4F9A-AD63-F352D637A728}" type="pres">
      <dgm:prSet presAssocID="{345197C3-9898-4C0F-982A-2E2E8129AB36}" presName="text4" presStyleLbl="fgAcc4" presStyleIdx="3" presStyleCnt="11">
        <dgm:presLayoutVars>
          <dgm:chPref val="3"/>
        </dgm:presLayoutVars>
      </dgm:prSet>
      <dgm:spPr/>
      <dgm:t>
        <a:bodyPr/>
        <a:lstStyle/>
        <a:p>
          <a:endParaRPr lang="en-US"/>
        </a:p>
      </dgm:t>
    </dgm:pt>
    <dgm:pt modelId="{C693DE75-2CEC-4B4D-A5BB-305846BCE126}" type="pres">
      <dgm:prSet presAssocID="{345197C3-9898-4C0F-982A-2E2E8129AB36}" presName="hierChild5" presStyleCnt="0"/>
      <dgm:spPr/>
    </dgm:pt>
    <dgm:pt modelId="{4F9E9446-87AD-4C6C-8C69-004D586EC599}" type="pres">
      <dgm:prSet presAssocID="{11E42580-D66C-44A0-8C6A-C74EC7C3F794}" presName="Name23" presStyleLbl="parChTrans1D4" presStyleIdx="4" presStyleCnt="11"/>
      <dgm:spPr/>
      <dgm:t>
        <a:bodyPr/>
        <a:lstStyle/>
        <a:p>
          <a:endParaRPr lang="en-US"/>
        </a:p>
      </dgm:t>
    </dgm:pt>
    <dgm:pt modelId="{ECC4D512-F4AE-45D0-A682-F0F05C79872F}" type="pres">
      <dgm:prSet presAssocID="{37DF7BDA-DA50-489A-B23C-9637F46567F5}" presName="hierRoot4" presStyleCnt="0"/>
      <dgm:spPr/>
    </dgm:pt>
    <dgm:pt modelId="{8A4B22E5-7750-41B4-A09D-CC16929B75E9}" type="pres">
      <dgm:prSet presAssocID="{37DF7BDA-DA50-489A-B23C-9637F46567F5}" presName="composite4" presStyleCnt="0"/>
      <dgm:spPr/>
    </dgm:pt>
    <dgm:pt modelId="{D415A0C1-9EB2-448F-9282-AC00819141A4}" type="pres">
      <dgm:prSet presAssocID="{37DF7BDA-DA50-489A-B23C-9637F46567F5}" presName="background4" presStyleLbl="node4" presStyleIdx="4" presStyleCnt="11"/>
      <dgm:spPr/>
    </dgm:pt>
    <dgm:pt modelId="{A4EB45FF-7B9A-487A-8BCD-32C4115C8603}" type="pres">
      <dgm:prSet presAssocID="{37DF7BDA-DA50-489A-B23C-9637F46567F5}" presName="text4" presStyleLbl="fgAcc4" presStyleIdx="4" presStyleCnt="11">
        <dgm:presLayoutVars>
          <dgm:chPref val="3"/>
        </dgm:presLayoutVars>
      </dgm:prSet>
      <dgm:spPr/>
      <dgm:t>
        <a:bodyPr/>
        <a:lstStyle/>
        <a:p>
          <a:endParaRPr lang="en-US"/>
        </a:p>
      </dgm:t>
    </dgm:pt>
    <dgm:pt modelId="{8F595657-81A2-47BA-B7D9-A1E98115DAE0}" type="pres">
      <dgm:prSet presAssocID="{37DF7BDA-DA50-489A-B23C-9637F46567F5}" presName="hierChild5" presStyleCnt="0"/>
      <dgm:spPr/>
    </dgm:pt>
    <dgm:pt modelId="{2E4F4952-0D2E-41E4-A313-2F23F40590FA}" type="pres">
      <dgm:prSet presAssocID="{85B3AFCA-71A8-4FF4-B5B6-B737BE35104D}" presName="Name23" presStyleLbl="parChTrans1D4" presStyleIdx="5" presStyleCnt="11"/>
      <dgm:spPr/>
      <dgm:t>
        <a:bodyPr/>
        <a:lstStyle/>
        <a:p>
          <a:endParaRPr lang="en-US"/>
        </a:p>
      </dgm:t>
    </dgm:pt>
    <dgm:pt modelId="{D6A6E77B-397F-4098-BB4B-B75D2A761B83}" type="pres">
      <dgm:prSet presAssocID="{461BD9BC-705E-45B3-8DC0-5DB6184AB814}" presName="hierRoot4" presStyleCnt="0"/>
      <dgm:spPr/>
    </dgm:pt>
    <dgm:pt modelId="{1CA25BEF-1141-4E05-8150-75EA949223E6}" type="pres">
      <dgm:prSet presAssocID="{461BD9BC-705E-45B3-8DC0-5DB6184AB814}" presName="composite4" presStyleCnt="0"/>
      <dgm:spPr/>
    </dgm:pt>
    <dgm:pt modelId="{E732D564-F4F1-4160-B035-9E6927F70BA3}" type="pres">
      <dgm:prSet presAssocID="{461BD9BC-705E-45B3-8DC0-5DB6184AB814}" presName="background4" presStyleLbl="node4" presStyleIdx="5" presStyleCnt="11"/>
      <dgm:spPr/>
    </dgm:pt>
    <dgm:pt modelId="{0C6EF7FA-5B04-4521-A6FF-357939CE32BE}" type="pres">
      <dgm:prSet presAssocID="{461BD9BC-705E-45B3-8DC0-5DB6184AB814}" presName="text4" presStyleLbl="fgAcc4" presStyleIdx="5" presStyleCnt="11">
        <dgm:presLayoutVars>
          <dgm:chPref val="3"/>
        </dgm:presLayoutVars>
      </dgm:prSet>
      <dgm:spPr/>
      <dgm:t>
        <a:bodyPr/>
        <a:lstStyle/>
        <a:p>
          <a:endParaRPr lang="en-US"/>
        </a:p>
      </dgm:t>
    </dgm:pt>
    <dgm:pt modelId="{499817F4-C2DB-4307-B71D-E04FDC77511E}" type="pres">
      <dgm:prSet presAssocID="{461BD9BC-705E-45B3-8DC0-5DB6184AB814}" presName="hierChild5" presStyleCnt="0"/>
      <dgm:spPr/>
    </dgm:pt>
    <dgm:pt modelId="{2CC92B54-1437-48BF-A361-B94CA1348506}" type="pres">
      <dgm:prSet presAssocID="{42AF997C-5FAF-49A1-BD86-ADD6CCC4F2A4}" presName="Name23" presStyleLbl="parChTrans1D4" presStyleIdx="6" presStyleCnt="11"/>
      <dgm:spPr/>
      <dgm:t>
        <a:bodyPr/>
        <a:lstStyle/>
        <a:p>
          <a:endParaRPr lang="en-US"/>
        </a:p>
      </dgm:t>
    </dgm:pt>
    <dgm:pt modelId="{7275F83F-4F1F-4A34-91F1-6718E429048B}" type="pres">
      <dgm:prSet presAssocID="{87594824-ACBB-4CEB-A1D7-186B395C3114}" presName="hierRoot4" presStyleCnt="0"/>
      <dgm:spPr/>
    </dgm:pt>
    <dgm:pt modelId="{3E7B1E40-265C-409A-A686-37BFABC5140D}" type="pres">
      <dgm:prSet presAssocID="{87594824-ACBB-4CEB-A1D7-186B395C3114}" presName="composite4" presStyleCnt="0"/>
      <dgm:spPr/>
    </dgm:pt>
    <dgm:pt modelId="{4AD584D0-248D-44F3-A20F-88BB24871AC2}" type="pres">
      <dgm:prSet presAssocID="{87594824-ACBB-4CEB-A1D7-186B395C3114}" presName="background4" presStyleLbl="node4" presStyleIdx="6" presStyleCnt="11"/>
      <dgm:spPr/>
    </dgm:pt>
    <dgm:pt modelId="{975AF4B3-20A3-4892-9A17-25A106B07157}" type="pres">
      <dgm:prSet presAssocID="{87594824-ACBB-4CEB-A1D7-186B395C3114}" presName="text4" presStyleLbl="fgAcc4" presStyleIdx="6" presStyleCnt="11">
        <dgm:presLayoutVars>
          <dgm:chPref val="3"/>
        </dgm:presLayoutVars>
      </dgm:prSet>
      <dgm:spPr/>
      <dgm:t>
        <a:bodyPr/>
        <a:lstStyle/>
        <a:p>
          <a:endParaRPr lang="en-US"/>
        </a:p>
      </dgm:t>
    </dgm:pt>
    <dgm:pt modelId="{7127C9EE-F5BF-4251-AD81-7C92CFC2951A}" type="pres">
      <dgm:prSet presAssocID="{87594824-ACBB-4CEB-A1D7-186B395C3114}" presName="hierChild5" presStyleCnt="0"/>
      <dgm:spPr/>
    </dgm:pt>
    <dgm:pt modelId="{149F56E5-E99B-4244-B246-8E82E47CEDAB}" type="pres">
      <dgm:prSet presAssocID="{0277696A-9DD6-482A-B27B-8BC6C01D2EB4}" presName="Name23" presStyleLbl="parChTrans1D4" presStyleIdx="7" presStyleCnt="11"/>
      <dgm:spPr/>
      <dgm:t>
        <a:bodyPr/>
        <a:lstStyle/>
        <a:p>
          <a:endParaRPr lang="en-US"/>
        </a:p>
      </dgm:t>
    </dgm:pt>
    <dgm:pt modelId="{A99850F7-B003-402E-8AF6-9681F1227419}" type="pres">
      <dgm:prSet presAssocID="{3D3F256E-C24B-406C-9F9B-E5F3F635548A}" presName="hierRoot4" presStyleCnt="0"/>
      <dgm:spPr/>
    </dgm:pt>
    <dgm:pt modelId="{F3244501-68E0-449B-8496-63723ECA588C}" type="pres">
      <dgm:prSet presAssocID="{3D3F256E-C24B-406C-9F9B-E5F3F635548A}" presName="composite4" presStyleCnt="0"/>
      <dgm:spPr/>
    </dgm:pt>
    <dgm:pt modelId="{F16CCA93-EE8C-4BDF-863E-C47FB46E87FE}" type="pres">
      <dgm:prSet presAssocID="{3D3F256E-C24B-406C-9F9B-E5F3F635548A}" presName="background4" presStyleLbl="node4" presStyleIdx="7" presStyleCnt="11"/>
      <dgm:spPr/>
    </dgm:pt>
    <dgm:pt modelId="{B92BC7BE-8305-4AC0-A1F5-B76C9EF8FA9B}" type="pres">
      <dgm:prSet presAssocID="{3D3F256E-C24B-406C-9F9B-E5F3F635548A}" presName="text4" presStyleLbl="fgAcc4" presStyleIdx="7" presStyleCnt="11">
        <dgm:presLayoutVars>
          <dgm:chPref val="3"/>
        </dgm:presLayoutVars>
      </dgm:prSet>
      <dgm:spPr/>
      <dgm:t>
        <a:bodyPr/>
        <a:lstStyle/>
        <a:p>
          <a:endParaRPr lang="en-US"/>
        </a:p>
      </dgm:t>
    </dgm:pt>
    <dgm:pt modelId="{32815F71-3E10-4C81-9BB7-AC6DB57FAD38}" type="pres">
      <dgm:prSet presAssocID="{3D3F256E-C24B-406C-9F9B-E5F3F635548A}" presName="hierChild5" presStyleCnt="0"/>
      <dgm:spPr/>
    </dgm:pt>
    <dgm:pt modelId="{8ED22354-A675-450E-B0F3-FC1B3C7C3FB3}" type="pres">
      <dgm:prSet presAssocID="{8F444522-5C6E-4C2B-9BAC-75EA10A2D6B8}" presName="Name23" presStyleLbl="parChTrans1D4" presStyleIdx="8" presStyleCnt="11"/>
      <dgm:spPr/>
      <dgm:t>
        <a:bodyPr/>
        <a:lstStyle/>
        <a:p>
          <a:endParaRPr lang="en-US"/>
        </a:p>
      </dgm:t>
    </dgm:pt>
    <dgm:pt modelId="{539C2052-2DD4-448B-9983-60BC45A00CD4}" type="pres">
      <dgm:prSet presAssocID="{33F150E4-A744-4C6D-8967-0110D13F8178}" presName="hierRoot4" presStyleCnt="0"/>
      <dgm:spPr/>
    </dgm:pt>
    <dgm:pt modelId="{627B64D1-C35F-405A-8E8B-AF0CA359A527}" type="pres">
      <dgm:prSet presAssocID="{33F150E4-A744-4C6D-8967-0110D13F8178}" presName="composite4" presStyleCnt="0"/>
      <dgm:spPr/>
    </dgm:pt>
    <dgm:pt modelId="{0CE3CC2E-B0A9-4DA7-8028-02E828CB22A3}" type="pres">
      <dgm:prSet presAssocID="{33F150E4-A744-4C6D-8967-0110D13F8178}" presName="background4" presStyleLbl="node4" presStyleIdx="8" presStyleCnt="11"/>
      <dgm:spPr/>
    </dgm:pt>
    <dgm:pt modelId="{7FFF68A4-9350-451B-8F1A-004CFE6AB8A4}" type="pres">
      <dgm:prSet presAssocID="{33F150E4-A744-4C6D-8967-0110D13F8178}" presName="text4" presStyleLbl="fgAcc4" presStyleIdx="8" presStyleCnt="11">
        <dgm:presLayoutVars>
          <dgm:chPref val="3"/>
        </dgm:presLayoutVars>
      </dgm:prSet>
      <dgm:spPr/>
      <dgm:t>
        <a:bodyPr/>
        <a:lstStyle/>
        <a:p>
          <a:endParaRPr lang="en-US"/>
        </a:p>
      </dgm:t>
    </dgm:pt>
    <dgm:pt modelId="{B003A28E-076E-4C20-B496-D9525AF46A37}" type="pres">
      <dgm:prSet presAssocID="{33F150E4-A744-4C6D-8967-0110D13F8178}" presName="hierChild5" presStyleCnt="0"/>
      <dgm:spPr/>
    </dgm:pt>
    <dgm:pt modelId="{017DF2EB-BA4F-4482-BAC5-C2912FC95225}" type="pres">
      <dgm:prSet presAssocID="{B22B721F-BA8A-4081-AC25-F7F3BF4EAD92}" presName="Name23" presStyleLbl="parChTrans1D4" presStyleIdx="9" presStyleCnt="11"/>
      <dgm:spPr/>
      <dgm:t>
        <a:bodyPr/>
        <a:lstStyle/>
        <a:p>
          <a:endParaRPr lang="en-US"/>
        </a:p>
      </dgm:t>
    </dgm:pt>
    <dgm:pt modelId="{ABBB856E-8587-413C-B854-DA4E1E1186A2}" type="pres">
      <dgm:prSet presAssocID="{A3A6F4B2-8432-440D-8131-1C1F037C835B}" presName="hierRoot4" presStyleCnt="0"/>
      <dgm:spPr/>
    </dgm:pt>
    <dgm:pt modelId="{EE27549E-2E67-477E-96AD-02ADDA421E7E}" type="pres">
      <dgm:prSet presAssocID="{A3A6F4B2-8432-440D-8131-1C1F037C835B}" presName="composite4" presStyleCnt="0"/>
      <dgm:spPr/>
    </dgm:pt>
    <dgm:pt modelId="{4984A550-E31D-4BF8-8915-AB69386A9898}" type="pres">
      <dgm:prSet presAssocID="{A3A6F4B2-8432-440D-8131-1C1F037C835B}" presName="background4" presStyleLbl="node4" presStyleIdx="9" presStyleCnt="11"/>
      <dgm:spPr/>
    </dgm:pt>
    <dgm:pt modelId="{F4B3B0E3-2429-4D3D-BFA8-ADDF01BE77D4}" type="pres">
      <dgm:prSet presAssocID="{A3A6F4B2-8432-440D-8131-1C1F037C835B}" presName="text4" presStyleLbl="fgAcc4" presStyleIdx="9" presStyleCnt="11">
        <dgm:presLayoutVars>
          <dgm:chPref val="3"/>
        </dgm:presLayoutVars>
      </dgm:prSet>
      <dgm:spPr/>
      <dgm:t>
        <a:bodyPr/>
        <a:lstStyle/>
        <a:p>
          <a:endParaRPr lang="en-US"/>
        </a:p>
      </dgm:t>
    </dgm:pt>
    <dgm:pt modelId="{A50914BB-3D10-49DE-B5D4-5FF747E806AE}" type="pres">
      <dgm:prSet presAssocID="{A3A6F4B2-8432-440D-8131-1C1F037C835B}" presName="hierChild5" presStyleCnt="0"/>
      <dgm:spPr/>
    </dgm:pt>
    <dgm:pt modelId="{36D75FA9-2135-47AE-8842-50FA423ACC5D}" type="pres">
      <dgm:prSet presAssocID="{0711B502-5A39-4330-9925-BAE693CA467F}" presName="Name23" presStyleLbl="parChTrans1D4" presStyleIdx="10" presStyleCnt="11"/>
      <dgm:spPr/>
      <dgm:t>
        <a:bodyPr/>
        <a:lstStyle/>
        <a:p>
          <a:endParaRPr lang="en-US"/>
        </a:p>
      </dgm:t>
    </dgm:pt>
    <dgm:pt modelId="{73752C84-57A2-4ED5-9AED-CAC46C257BAC}" type="pres">
      <dgm:prSet presAssocID="{59EF2CEC-2603-4D2B-B8FD-7C8F381D8A9D}" presName="hierRoot4" presStyleCnt="0"/>
      <dgm:spPr/>
    </dgm:pt>
    <dgm:pt modelId="{97515B16-1DC4-402A-97CB-9FD636881AA7}" type="pres">
      <dgm:prSet presAssocID="{59EF2CEC-2603-4D2B-B8FD-7C8F381D8A9D}" presName="composite4" presStyleCnt="0"/>
      <dgm:spPr/>
    </dgm:pt>
    <dgm:pt modelId="{F2BF7230-6893-4751-873B-47BAB130D2DA}" type="pres">
      <dgm:prSet presAssocID="{59EF2CEC-2603-4D2B-B8FD-7C8F381D8A9D}" presName="background4" presStyleLbl="node4" presStyleIdx="10" presStyleCnt="11"/>
      <dgm:spPr/>
    </dgm:pt>
    <dgm:pt modelId="{F1AC5642-5243-427A-BF26-9347568EF52F}" type="pres">
      <dgm:prSet presAssocID="{59EF2CEC-2603-4D2B-B8FD-7C8F381D8A9D}" presName="text4" presStyleLbl="fgAcc4" presStyleIdx="10" presStyleCnt="11">
        <dgm:presLayoutVars>
          <dgm:chPref val="3"/>
        </dgm:presLayoutVars>
      </dgm:prSet>
      <dgm:spPr/>
      <dgm:t>
        <a:bodyPr/>
        <a:lstStyle/>
        <a:p>
          <a:endParaRPr lang="en-US"/>
        </a:p>
      </dgm:t>
    </dgm:pt>
    <dgm:pt modelId="{18BD8BF4-93AC-46A3-879D-6726D5B8DDD5}" type="pres">
      <dgm:prSet presAssocID="{59EF2CEC-2603-4D2B-B8FD-7C8F381D8A9D}" presName="hierChild5" presStyleCnt="0"/>
      <dgm:spPr/>
    </dgm:pt>
    <dgm:pt modelId="{66257796-33E5-4158-9A2E-96FAB73BF8D4}" type="pres">
      <dgm:prSet presAssocID="{23E05452-B439-4744-A381-14E394EAB421}" presName="Name17" presStyleLbl="parChTrans1D3" presStyleIdx="1" presStyleCnt="2"/>
      <dgm:spPr/>
      <dgm:t>
        <a:bodyPr/>
        <a:lstStyle/>
        <a:p>
          <a:endParaRPr lang="en-US"/>
        </a:p>
      </dgm:t>
    </dgm:pt>
    <dgm:pt modelId="{98970396-8761-493B-B631-BDEB1B710A89}" type="pres">
      <dgm:prSet presAssocID="{7D6B5B90-8B05-47A8-AF57-064C9AADA9B2}" presName="hierRoot3" presStyleCnt="0"/>
      <dgm:spPr/>
    </dgm:pt>
    <dgm:pt modelId="{62686055-A038-4BE4-937D-114CE7C61462}" type="pres">
      <dgm:prSet presAssocID="{7D6B5B90-8B05-47A8-AF57-064C9AADA9B2}" presName="composite3" presStyleCnt="0"/>
      <dgm:spPr/>
    </dgm:pt>
    <dgm:pt modelId="{36A515F7-41B5-4571-BD2E-94D62E055BE5}" type="pres">
      <dgm:prSet presAssocID="{7D6B5B90-8B05-47A8-AF57-064C9AADA9B2}" presName="background3" presStyleLbl="node3" presStyleIdx="1" presStyleCnt="2"/>
      <dgm:spPr/>
    </dgm:pt>
    <dgm:pt modelId="{E2270F3F-7242-4A92-8323-44B62F782DC9}" type="pres">
      <dgm:prSet presAssocID="{7D6B5B90-8B05-47A8-AF57-064C9AADA9B2}" presName="text3" presStyleLbl="fgAcc3" presStyleIdx="1" presStyleCnt="2">
        <dgm:presLayoutVars>
          <dgm:chPref val="3"/>
        </dgm:presLayoutVars>
      </dgm:prSet>
      <dgm:spPr/>
      <dgm:t>
        <a:bodyPr/>
        <a:lstStyle/>
        <a:p>
          <a:endParaRPr lang="en-US"/>
        </a:p>
      </dgm:t>
    </dgm:pt>
    <dgm:pt modelId="{62E4F766-FCB4-4D18-8E75-FCF7A5470904}" type="pres">
      <dgm:prSet presAssocID="{7D6B5B90-8B05-47A8-AF57-064C9AADA9B2}" presName="hierChild4" presStyleCnt="0"/>
      <dgm:spPr/>
    </dgm:pt>
  </dgm:ptLst>
  <dgm:cxnLst>
    <dgm:cxn modelId="{D5812535-4DF1-4DBE-9231-8E207B193604}" type="presOf" srcId="{701BD1A7-F682-4F25-AE37-05162B08BFEC}" destId="{A860AD9E-078A-4C51-A460-C1E470A8E6C2}" srcOrd="0" destOrd="0" presId="urn:microsoft.com/office/officeart/2005/8/layout/hierarchy1"/>
    <dgm:cxn modelId="{7154AFA2-FCB1-4ECA-8FB3-0FC655E2AF9B}" type="presOf" srcId="{171903E3-EF23-429A-928F-D2445BFAD653}" destId="{D5A99D67-F6D5-4668-9D40-D617C17CB18E}" srcOrd="0" destOrd="0" presId="urn:microsoft.com/office/officeart/2005/8/layout/hierarchy1"/>
    <dgm:cxn modelId="{A9819B51-E3F5-4225-AB2B-F38BF67B96D4}" type="presOf" srcId="{B7463232-E983-4535-B5F6-6731FB7F7651}" destId="{BD7F4A22-37A9-433C-A542-25328D725E2D}" srcOrd="0" destOrd="0" presId="urn:microsoft.com/office/officeart/2005/8/layout/hierarchy1"/>
    <dgm:cxn modelId="{4A24AEFF-A0E3-4024-B439-3D1A74523B9B}" srcId="{3D3F256E-C24B-406C-9F9B-E5F3F635548A}" destId="{59EF2CEC-2603-4D2B-B8FD-7C8F381D8A9D}" srcOrd="2" destOrd="0" parTransId="{0711B502-5A39-4330-9925-BAE693CA467F}" sibTransId="{D13F0CAD-BB72-415D-A405-EA984B8368C3}"/>
    <dgm:cxn modelId="{54A93225-89B9-4A7E-BAD6-0EE9FCB09B34}" type="presOf" srcId="{A1CB94FA-7DF9-47B7-85DF-BBF8E104B95B}" destId="{28DCDD75-13E8-4E5B-8564-45F476C974F4}" srcOrd="0" destOrd="0" presId="urn:microsoft.com/office/officeart/2005/8/layout/hierarchy1"/>
    <dgm:cxn modelId="{40FB667D-7203-4C5F-AC71-7A9284A1EFAF}" srcId="{C59C981C-5B07-44E7-BA09-883A6EC0BBE2}" destId="{87594824-ACBB-4CEB-A1D7-186B395C3114}" srcOrd="2" destOrd="0" parTransId="{42AF997C-5FAF-49A1-BD86-ADD6CCC4F2A4}" sibTransId="{DA9244E1-F7B5-414A-9409-E6F1A0D07421}"/>
    <dgm:cxn modelId="{D11B50DC-86B1-4245-88F0-8F9790E64F1E}" srcId="{00735C9F-5DDE-46C0-908D-20F22A69CDA1}" destId="{EDED9BFD-73A2-446E-956E-96F157C7AB8B}" srcOrd="0" destOrd="0" parTransId="{2613926B-F0AA-40EF-8FEF-517BDBD08E61}" sibTransId="{796F378E-8112-43FF-BB80-BEDC8017A2A5}"/>
    <dgm:cxn modelId="{43DA53C8-2BA7-4778-97B8-D57769AB59BC}" type="presOf" srcId="{D59CD671-8C5B-4B21-8F19-631DF441893D}" destId="{2EB3EA14-FC89-4DAD-9ABC-819BC0B2DCAA}" srcOrd="0" destOrd="0" presId="urn:microsoft.com/office/officeart/2005/8/layout/hierarchy1"/>
    <dgm:cxn modelId="{7F8C6706-1D39-4BB4-A37E-83CCCF36C115}" type="presOf" srcId="{2613926B-F0AA-40EF-8FEF-517BDBD08E61}" destId="{065CE574-8A48-45F7-A576-24BF33F75F4E}" srcOrd="0" destOrd="0" presId="urn:microsoft.com/office/officeart/2005/8/layout/hierarchy1"/>
    <dgm:cxn modelId="{B4E2474E-DC6A-4351-8E1C-A961ED895A02}" type="presOf" srcId="{59EF2CEC-2603-4D2B-B8FD-7C8F381D8A9D}" destId="{F1AC5642-5243-427A-BF26-9347568EF52F}" srcOrd="0" destOrd="0" presId="urn:microsoft.com/office/officeart/2005/8/layout/hierarchy1"/>
    <dgm:cxn modelId="{13921533-A282-47B2-9058-D4614D11F44B}" type="presOf" srcId="{37DF7BDA-DA50-489A-B23C-9637F46567F5}" destId="{A4EB45FF-7B9A-487A-8BCD-32C4115C8603}" srcOrd="0" destOrd="0" presId="urn:microsoft.com/office/officeart/2005/8/layout/hierarchy1"/>
    <dgm:cxn modelId="{3F6F9300-A78F-4A39-B01E-5997E64ED632}" type="presOf" srcId="{85B3AFCA-71A8-4FF4-B5B6-B737BE35104D}" destId="{2E4F4952-0D2E-41E4-A313-2F23F40590FA}" srcOrd="0" destOrd="0" presId="urn:microsoft.com/office/officeart/2005/8/layout/hierarchy1"/>
    <dgm:cxn modelId="{19C30CF4-2192-4E88-A0D0-AE2795E5DDF3}" type="presOf" srcId="{00735C9F-5DDE-46C0-908D-20F22A69CDA1}" destId="{26B29DD8-8898-45A1-84B1-0063FC64CA47}" srcOrd="0" destOrd="0" presId="urn:microsoft.com/office/officeart/2005/8/layout/hierarchy1"/>
    <dgm:cxn modelId="{413BB10C-0760-4753-8137-65D433C4B29A}" type="presOf" srcId="{11E42580-D66C-44A0-8C6A-C74EC7C3F794}" destId="{4F9E9446-87AD-4C6C-8C69-004D586EC599}" srcOrd="0" destOrd="0" presId="urn:microsoft.com/office/officeart/2005/8/layout/hierarchy1"/>
    <dgm:cxn modelId="{0AC6935C-C96E-44F1-93A8-844D8F4ACE27}" srcId="{C59C981C-5B07-44E7-BA09-883A6EC0BBE2}" destId="{3D3F256E-C24B-406C-9F9B-E5F3F635548A}" srcOrd="3" destOrd="0" parTransId="{0277696A-9DD6-482A-B27B-8BC6C01D2EB4}" sibTransId="{376E7CD3-34C2-43E0-9EDF-D17BE72C0A2B}"/>
    <dgm:cxn modelId="{F82E4C9D-2117-4088-948B-6BA709F59015}" type="presOf" srcId="{6F8CE386-F344-4480-AAFD-1B31E4968836}" destId="{C97799EF-453F-4A58-84B5-9E19007AF807}" srcOrd="0" destOrd="0" presId="urn:microsoft.com/office/officeart/2005/8/layout/hierarchy1"/>
    <dgm:cxn modelId="{0FC04C1A-3175-4294-9663-0AD64A5BA8E9}" type="presOf" srcId="{192FA25C-F092-4BA9-9A9D-A09D6F2A6980}" destId="{67BD6C56-DFD1-4605-9C1E-A799F213664B}" srcOrd="0" destOrd="0" presId="urn:microsoft.com/office/officeart/2005/8/layout/hierarchy1"/>
    <dgm:cxn modelId="{3B2A8A85-8A94-4DE9-9FD4-86A3F480813F}" type="presOf" srcId="{42AF997C-5FAF-49A1-BD86-ADD6CCC4F2A4}" destId="{2CC92B54-1437-48BF-A361-B94CA1348506}" srcOrd="0" destOrd="0" presId="urn:microsoft.com/office/officeart/2005/8/layout/hierarchy1"/>
    <dgm:cxn modelId="{7727DB21-910B-4004-8E86-34D59497BC4D}" srcId="{171903E3-EF23-429A-928F-D2445BFAD653}" destId="{7D6B5B90-8B05-47A8-AF57-064C9AADA9B2}" srcOrd="1" destOrd="0" parTransId="{23E05452-B439-4744-A381-14E394EAB421}" sibTransId="{F035E5CD-DB36-4F31-85CA-752E21D5949D}"/>
    <dgm:cxn modelId="{A95D7A43-59A5-48E9-9229-912CEAB49058}" srcId="{3D3F256E-C24B-406C-9F9B-E5F3F635548A}" destId="{A3A6F4B2-8432-440D-8131-1C1F037C835B}" srcOrd="1" destOrd="0" parTransId="{B22B721F-BA8A-4081-AC25-F7F3BF4EAD92}" sibTransId="{7DBE1D47-3301-4E58-A192-61DB24B4217D}"/>
    <dgm:cxn modelId="{B0DC626C-7946-4EA9-9C97-AB8C818F706E}" srcId="{00735C9F-5DDE-46C0-908D-20F22A69CDA1}" destId="{B7463232-E983-4535-B5F6-6731FB7F7651}" srcOrd="1" destOrd="0" parTransId="{6F8CE386-F344-4480-AAFD-1B31E4968836}" sibTransId="{F5B727EF-3015-4436-B2E7-422EF431EA50}"/>
    <dgm:cxn modelId="{15D11A4B-2812-42FC-97AE-E4B339DBD57F}" type="presOf" srcId="{461BD9BC-705E-45B3-8DC0-5DB6184AB814}" destId="{0C6EF7FA-5B04-4521-A6FF-357939CE32BE}" srcOrd="0" destOrd="0" presId="urn:microsoft.com/office/officeart/2005/8/layout/hierarchy1"/>
    <dgm:cxn modelId="{BCD8296E-CCDF-475C-B9EE-BD89F86EDAD6}" type="presOf" srcId="{33F150E4-A744-4C6D-8967-0110D13F8178}" destId="{7FFF68A4-9350-451B-8F1A-004CFE6AB8A4}" srcOrd="0" destOrd="0" presId="urn:microsoft.com/office/officeart/2005/8/layout/hierarchy1"/>
    <dgm:cxn modelId="{8C318B54-45B0-40BE-B27C-39CC3D3E1348}" srcId="{345197C3-9898-4C0F-982A-2E2E8129AB36}" destId="{37DF7BDA-DA50-489A-B23C-9637F46567F5}" srcOrd="0" destOrd="0" parTransId="{11E42580-D66C-44A0-8C6A-C74EC7C3F794}" sibTransId="{F3F03B63-1F03-477E-B47A-F1F1F3C6A80D}"/>
    <dgm:cxn modelId="{1E57A046-AAE4-42E3-9958-36A79FCB62EB}" type="presOf" srcId="{B22B721F-BA8A-4081-AC25-F7F3BF4EAD92}" destId="{017DF2EB-BA4F-4482-BAC5-C2912FC95225}" srcOrd="0" destOrd="0" presId="urn:microsoft.com/office/officeart/2005/8/layout/hierarchy1"/>
    <dgm:cxn modelId="{A8E6586D-47C3-4505-81E6-C5D0CE3F9837}" type="presOf" srcId="{8F444522-5C6E-4C2B-9BAC-75EA10A2D6B8}" destId="{8ED22354-A675-450E-B0F3-FC1B3C7C3FB3}" srcOrd="0" destOrd="0" presId="urn:microsoft.com/office/officeart/2005/8/layout/hierarchy1"/>
    <dgm:cxn modelId="{AB441F34-E3B9-4118-AF3D-EA374F1EF0D2}" type="presOf" srcId="{0711B502-5A39-4330-9925-BAE693CA467F}" destId="{36D75FA9-2135-47AE-8842-50FA423ACC5D}" srcOrd="0" destOrd="0" presId="urn:microsoft.com/office/officeart/2005/8/layout/hierarchy1"/>
    <dgm:cxn modelId="{CF57047A-C385-453A-9219-5885DE40D009}" srcId="{A1CB94FA-7DF9-47B7-85DF-BBF8E104B95B}" destId="{701BD1A7-F682-4F25-AE37-05162B08BFEC}" srcOrd="0" destOrd="0" parTransId="{BFDB0E62-0A56-46FD-A059-883167CA8400}" sibTransId="{9EF3BAA0-11C7-411E-A9B5-89300F98C59F}"/>
    <dgm:cxn modelId="{0309CB1A-E6FE-40D6-AA70-50A92C7AD92B}" type="presOf" srcId="{345197C3-9898-4C0F-982A-2E2E8129AB36}" destId="{25573BE3-F2F3-4F9A-AD63-F352D637A728}" srcOrd="0" destOrd="0" presId="urn:microsoft.com/office/officeart/2005/8/layout/hierarchy1"/>
    <dgm:cxn modelId="{D13DD764-0E37-4D4C-AC7B-4ED59D8647E0}" type="presOf" srcId="{A3A6F4B2-8432-440D-8131-1C1F037C835B}" destId="{F4B3B0E3-2429-4D3D-BFA8-ADDF01BE77D4}" srcOrd="0" destOrd="0" presId="urn:microsoft.com/office/officeart/2005/8/layout/hierarchy1"/>
    <dgm:cxn modelId="{FA33B24F-7F58-43C3-B589-F88DE66D41A5}" srcId="{701BD1A7-F682-4F25-AE37-05162B08BFEC}" destId="{171903E3-EF23-429A-928F-D2445BFAD653}" srcOrd="0" destOrd="0" parTransId="{192FA25C-F092-4BA9-9A9D-A09D6F2A6980}" sibTransId="{C1D1D136-65C0-4D74-A53B-C289DF6921A5}"/>
    <dgm:cxn modelId="{3E13D474-645E-47D5-9052-3E5C2ABFACAF}" type="presOf" srcId="{23E05452-B439-4744-A381-14E394EAB421}" destId="{66257796-33E5-4158-9A2E-96FAB73BF8D4}" srcOrd="0" destOrd="0" presId="urn:microsoft.com/office/officeart/2005/8/layout/hierarchy1"/>
    <dgm:cxn modelId="{B3D7BB7F-2ACD-40F4-9BCD-F0B3D47607F1}" type="presOf" srcId="{C59C981C-5B07-44E7-BA09-883A6EC0BBE2}" destId="{EB65EA12-EC07-41B0-97E7-E3342D940272}" srcOrd="0" destOrd="0" presId="urn:microsoft.com/office/officeart/2005/8/layout/hierarchy1"/>
    <dgm:cxn modelId="{88D340C0-C378-4537-8C01-37C9B765A578}" type="presOf" srcId="{0277696A-9DD6-482A-B27B-8BC6C01D2EB4}" destId="{149F56E5-E99B-4244-B246-8E82E47CEDAB}" srcOrd="0" destOrd="0" presId="urn:microsoft.com/office/officeart/2005/8/layout/hierarchy1"/>
    <dgm:cxn modelId="{1C279306-F96C-4568-92E1-F4564962363D}" srcId="{3D3F256E-C24B-406C-9F9B-E5F3F635548A}" destId="{33F150E4-A744-4C6D-8967-0110D13F8178}" srcOrd="0" destOrd="0" parTransId="{8F444522-5C6E-4C2B-9BAC-75EA10A2D6B8}" sibTransId="{80A67862-4F78-4E15-9186-5CB0032390A8}"/>
    <dgm:cxn modelId="{75BAD5DA-59A2-43A5-B2BA-DDAD36285CCF}" type="presOf" srcId="{3D3F256E-C24B-406C-9F9B-E5F3F635548A}" destId="{B92BC7BE-8305-4AC0-A1F5-B76C9EF8FA9B}" srcOrd="0" destOrd="0" presId="urn:microsoft.com/office/officeart/2005/8/layout/hierarchy1"/>
    <dgm:cxn modelId="{765797E0-E8DD-4724-85ED-83B336F7535A}" type="presOf" srcId="{E2FE84C4-61E8-478F-98A4-D1D58C3E6030}" destId="{CC4468FD-FDA7-4F97-943B-EFA1405C8AFA}" srcOrd="0" destOrd="0" presId="urn:microsoft.com/office/officeart/2005/8/layout/hierarchy1"/>
    <dgm:cxn modelId="{FD1996C3-6A71-4C70-A11E-B94E98E05453}" srcId="{C59C981C-5B07-44E7-BA09-883A6EC0BBE2}" destId="{345197C3-9898-4C0F-982A-2E2E8129AB36}" srcOrd="1" destOrd="0" parTransId="{D59CD671-8C5B-4B21-8F19-631DF441893D}" sibTransId="{1187C17A-15C7-425F-8307-35B9E1AF3B91}"/>
    <dgm:cxn modelId="{8BC939BC-F7B3-45DA-BA0A-1AF35FFDE562}" type="presOf" srcId="{7D6B5B90-8B05-47A8-AF57-064C9AADA9B2}" destId="{E2270F3F-7242-4A92-8323-44B62F782DC9}" srcOrd="0" destOrd="0" presId="urn:microsoft.com/office/officeart/2005/8/layout/hierarchy1"/>
    <dgm:cxn modelId="{FD1E653A-08E3-4DAB-9F61-9FC95194D09F}" srcId="{345197C3-9898-4C0F-982A-2E2E8129AB36}" destId="{461BD9BC-705E-45B3-8DC0-5DB6184AB814}" srcOrd="1" destOrd="0" parTransId="{85B3AFCA-71A8-4FF4-B5B6-B737BE35104D}" sibTransId="{B2DBC247-08FF-4B17-9946-E7F81B427F60}"/>
    <dgm:cxn modelId="{0BFFB78F-3999-4602-AE0F-E357E0BF0540}" type="presOf" srcId="{87594824-ACBB-4CEB-A1D7-186B395C3114}" destId="{975AF4B3-20A3-4892-9A17-25A106B07157}" srcOrd="0" destOrd="0" presId="urn:microsoft.com/office/officeart/2005/8/layout/hierarchy1"/>
    <dgm:cxn modelId="{45F2AF09-4204-4519-8FA7-F9BA46E212E0}" srcId="{171903E3-EF23-429A-928F-D2445BFAD653}" destId="{C59C981C-5B07-44E7-BA09-883A6EC0BBE2}" srcOrd="0" destOrd="0" parTransId="{591E824D-0EEE-466B-B365-0E268C2C36F6}" sibTransId="{6C78E45B-613E-4B42-8322-496B46EF1570}"/>
    <dgm:cxn modelId="{2FF5B672-D6BC-4F76-ADA1-801EAE03E6FD}" type="presOf" srcId="{591E824D-0EEE-466B-B365-0E268C2C36F6}" destId="{C251CF19-920E-42B8-AD41-2D2C8C1AEEFB}" srcOrd="0" destOrd="0" presId="urn:microsoft.com/office/officeart/2005/8/layout/hierarchy1"/>
    <dgm:cxn modelId="{2E5AAD49-5116-41DA-B8EA-9BC5A961A4D6}" srcId="{C59C981C-5B07-44E7-BA09-883A6EC0BBE2}" destId="{00735C9F-5DDE-46C0-908D-20F22A69CDA1}" srcOrd="0" destOrd="0" parTransId="{E2FE84C4-61E8-478F-98A4-D1D58C3E6030}" sibTransId="{90C63A3D-53A5-472E-B62D-55EC6127E4C1}"/>
    <dgm:cxn modelId="{B0DE7913-B6E6-4595-8D96-DD05D2CB43D7}" type="presOf" srcId="{EDED9BFD-73A2-446E-956E-96F157C7AB8B}" destId="{F4FF8087-2FA5-454B-A30F-2B8CD80F5F01}" srcOrd="0" destOrd="0" presId="urn:microsoft.com/office/officeart/2005/8/layout/hierarchy1"/>
    <dgm:cxn modelId="{926B340B-297E-40DE-837A-A3A091D41076}" type="presParOf" srcId="{28DCDD75-13E8-4E5B-8564-45F476C974F4}" destId="{CD95CC8D-ED4B-40AD-9234-E4ADCDB9C76D}" srcOrd="0" destOrd="0" presId="urn:microsoft.com/office/officeart/2005/8/layout/hierarchy1"/>
    <dgm:cxn modelId="{A23F63C7-5B36-4F05-B2E1-F55DA33B528D}" type="presParOf" srcId="{CD95CC8D-ED4B-40AD-9234-E4ADCDB9C76D}" destId="{3839EE1C-7033-4601-A97E-F9A39A9A941D}" srcOrd="0" destOrd="0" presId="urn:microsoft.com/office/officeart/2005/8/layout/hierarchy1"/>
    <dgm:cxn modelId="{6D7EC23A-8453-418C-8BBC-E10730733137}" type="presParOf" srcId="{3839EE1C-7033-4601-A97E-F9A39A9A941D}" destId="{C1B1E4E3-3396-4F50-A5CC-3F782D54A7A2}" srcOrd="0" destOrd="0" presId="urn:microsoft.com/office/officeart/2005/8/layout/hierarchy1"/>
    <dgm:cxn modelId="{21A1EF56-29CC-45ED-B934-40FFE1222303}" type="presParOf" srcId="{3839EE1C-7033-4601-A97E-F9A39A9A941D}" destId="{A860AD9E-078A-4C51-A460-C1E470A8E6C2}" srcOrd="1" destOrd="0" presId="urn:microsoft.com/office/officeart/2005/8/layout/hierarchy1"/>
    <dgm:cxn modelId="{CE724AE3-8D4C-48EA-8F2B-F6E2A0FE2E65}" type="presParOf" srcId="{CD95CC8D-ED4B-40AD-9234-E4ADCDB9C76D}" destId="{229616A5-0687-4F46-BFF8-506292F637B8}" srcOrd="1" destOrd="0" presId="urn:microsoft.com/office/officeart/2005/8/layout/hierarchy1"/>
    <dgm:cxn modelId="{0EDA8C17-16FE-4209-A23A-3EC7BB22987C}" type="presParOf" srcId="{229616A5-0687-4F46-BFF8-506292F637B8}" destId="{67BD6C56-DFD1-4605-9C1E-A799F213664B}" srcOrd="0" destOrd="0" presId="urn:microsoft.com/office/officeart/2005/8/layout/hierarchy1"/>
    <dgm:cxn modelId="{9B3F84A4-6056-447C-BF8D-784DEF430B83}" type="presParOf" srcId="{229616A5-0687-4F46-BFF8-506292F637B8}" destId="{487772FA-755A-451B-BB9B-DF947D54DBDD}" srcOrd="1" destOrd="0" presId="urn:microsoft.com/office/officeart/2005/8/layout/hierarchy1"/>
    <dgm:cxn modelId="{4C19088A-0B69-47E3-B117-E44DE5F430BB}" type="presParOf" srcId="{487772FA-755A-451B-BB9B-DF947D54DBDD}" destId="{C1CBCD51-258F-4770-ACBA-58A14A833E8F}" srcOrd="0" destOrd="0" presId="urn:microsoft.com/office/officeart/2005/8/layout/hierarchy1"/>
    <dgm:cxn modelId="{08AA8189-6607-4AE3-AF3C-7AA197E8C963}" type="presParOf" srcId="{C1CBCD51-258F-4770-ACBA-58A14A833E8F}" destId="{5C37A90E-6126-4C71-8E7B-58AE6591C1C0}" srcOrd="0" destOrd="0" presId="urn:microsoft.com/office/officeart/2005/8/layout/hierarchy1"/>
    <dgm:cxn modelId="{D11E3CDB-88C8-4152-A91F-306EE7CF8F3F}" type="presParOf" srcId="{C1CBCD51-258F-4770-ACBA-58A14A833E8F}" destId="{D5A99D67-F6D5-4668-9D40-D617C17CB18E}" srcOrd="1" destOrd="0" presId="urn:microsoft.com/office/officeart/2005/8/layout/hierarchy1"/>
    <dgm:cxn modelId="{4EC107DE-3DE5-45CB-B967-779D8485EA6D}" type="presParOf" srcId="{487772FA-755A-451B-BB9B-DF947D54DBDD}" destId="{763F16F5-4545-4C57-B57F-172E96663418}" srcOrd="1" destOrd="0" presId="urn:microsoft.com/office/officeart/2005/8/layout/hierarchy1"/>
    <dgm:cxn modelId="{2CAE013C-D0D3-4901-BE19-79DB65167C2B}" type="presParOf" srcId="{763F16F5-4545-4C57-B57F-172E96663418}" destId="{C251CF19-920E-42B8-AD41-2D2C8C1AEEFB}" srcOrd="0" destOrd="0" presId="urn:microsoft.com/office/officeart/2005/8/layout/hierarchy1"/>
    <dgm:cxn modelId="{F5E33F76-ECF9-4AC5-8003-7AE4FE9640A0}" type="presParOf" srcId="{763F16F5-4545-4C57-B57F-172E96663418}" destId="{CD9761C7-557B-4744-9812-A87164CF389C}" srcOrd="1" destOrd="0" presId="urn:microsoft.com/office/officeart/2005/8/layout/hierarchy1"/>
    <dgm:cxn modelId="{17813051-0C08-4D8A-A505-C54849AA409A}" type="presParOf" srcId="{CD9761C7-557B-4744-9812-A87164CF389C}" destId="{2C972648-3F92-48E0-829F-AF711A72AB72}" srcOrd="0" destOrd="0" presId="urn:microsoft.com/office/officeart/2005/8/layout/hierarchy1"/>
    <dgm:cxn modelId="{78650EFE-C7A1-4404-A48E-EF7C49D1C17A}" type="presParOf" srcId="{2C972648-3F92-48E0-829F-AF711A72AB72}" destId="{AC52C452-D86F-4773-B0C6-BEC466238DE5}" srcOrd="0" destOrd="0" presId="urn:microsoft.com/office/officeart/2005/8/layout/hierarchy1"/>
    <dgm:cxn modelId="{76876997-AC08-4FCB-9400-3831CF02902E}" type="presParOf" srcId="{2C972648-3F92-48E0-829F-AF711A72AB72}" destId="{EB65EA12-EC07-41B0-97E7-E3342D940272}" srcOrd="1" destOrd="0" presId="urn:microsoft.com/office/officeart/2005/8/layout/hierarchy1"/>
    <dgm:cxn modelId="{172EFF6C-06F5-495A-AA1A-6A696F97B270}" type="presParOf" srcId="{CD9761C7-557B-4744-9812-A87164CF389C}" destId="{85693A42-1686-423A-8D96-A1EC2CA888C5}" srcOrd="1" destOrd="0" presId="urn:microsoft.com/office/officeart/2005/8/layout/hierarchy1"/>
    <dgm:cxn modelId="{9152D59B-7BBD-4468-B969-433898B15472}" type="presParOf" srcId="{85693A42-1686-423A-8D96-A1EC2CA888C5}" destId="{CC4468FD-FDA7-4F97-943B-EFA1405C8AFA}" srcOrd="0" destOrd="0" presId="urn:microsoft.com/office/officeart/2005/8/layout/hierarchy1"/>
    <dgm:cxn modelId="{A6C42842-1218-425E-9EF7-4A7029EFCB1A}" type="presParOf" srcId="{85693A42-1686-423A-8D96-A1EC2CA888C5}" destId="{EBE204BB-F7F9-470D-946F-AB9B15343771}" srcOrd="1" destOrd="0" presId="urn:microsoft.com/office/officeart/2005/8/layout/hierarchy1"/>
    <dgm:cxn modelId="{E4219C9C-F5F0-4CAD-9684-476FF0371D0B}" type="presParOf" srcId="{EBE204BB-F7F9-470D-946F-AB9B15343771}" destId="{EC93883E-2FB2-4BF9-8C37-3E6B561A48A8}" srcOrd="0" destOrd="0" presId="urn:microsoft.com/office/officeart/2005/8/layout/hierarchy1"/>
    <dgm:cxn modelId="{3C349F98-2305-4137-BEFC-D608A82F5FB7}" type="presParOf" srcId="{EC93883E-2FB2-4BF9-8C37-3E6B561A48A8}" destId="{2CCE6D2C-B082-4F56-B05C-475BF59D5999}" srcOrd="0" destOrd="0" presId="urn:microsoft.com/office/officeart/2005/8/layout/hierarchy1"/>
    <dgm:cxn modelId="{0E4D3902-C2A9-44C0-87EF-8335D6725F59}" type="presParOf" srcId="{EC93883E-2FB2-4BF9-8C37-3E6B561A48A8}" destId="{26B29DD8-8898-45A1-84B1-0063FC64CA47}" srcOrd="1" destOrd="0" presId="urn:microsoft.com/office/officeart/2005/8/layout/hierarchy1"/>
    <dgm:cxn modelId="{A7C74EF9-FA79-4C28-B876-F15532F78688}" type="presParOf" srcId="{EBE204BB-F7F9-470D-946F-AB9B15343771}" destId="{346F1897-C3A0-48CF-B3C5-3BF4B9E69962}" srcOrd="1" destOrd="0" presId="urn:microsoft.com/office/officeart/2005/8/layout/hierarchy1"/>
    <dgm:cxn modelId="{60F7373E-5391-42E9-A41D-5CD97971971C}" type="presParOf" srcId="{346F1897-C3A0-48CF-B3C5-3BF4B9E69962}" destId="{065CE574-8A48-45F7-A576-24BF33F75F4E}" srcOrd="0" destOrd="0" presId="urn:microsoft.com/office/officeart/2005/8/layout/hierarchy1"/>
    <dgm:cxn modelId="{00519138-85DB-4160-B3AD-6E626B08D1D7}" type="presParOf" srcId="{346F1897-C3A0-48CF-B3C5-3BF4B9E69962}" destId="{87955B71-AF52-4004-A3BD-614CAFE5F5A5}" srcOrd="1" destOrd="0" presId="urn:microsoft.com/office/officeart/2005/8/layout/hierarchy1"/>
    <dgm:cxn modelId="{5AAB2E7D-6AEB-4A29-8519-97DF42D2C653}" type="presParOf" srcId="{87955B71-AF52-4004-A3BD-614CAFE5F5A5}" destId="{CC874314-E9DA-4AA4-99EB-46F6ED7C1B9E}" srcOrd="0" destOrd="0" presId="urn:microsoft.com/office/officeart/2005/8/layout/hierarchy1"/>
    <dgm:cxn modelId="{57EBCCE6-FE80-43B8-9C81-B2E3CE7B4086}" type="presParOf" srcId="{CC874314-E9DA-4AA4-99EB-46F6ED7C1B9E}" destId="{61D52712-6F30-4C25-8562-AA52F8843F5A}" srcOrd="0" destOrd="0" presId="urn:microsoft.com/office/officeart/2005/8/layout/hierarchy1"/>
    <dgm:cxn modelId="{D011BED8-9444-4216-AA25-7BCB478BD463}" type="presParOf" srcId="{CC874314-E9DA-4AA4-99EB-46F6ED7C1B9E}" destId="{F4FF8087-2FA5-454B-A30F-2B8CD80F5F01}" srcOrd="1" destOrd="0" presId="urn:microsoft.com/office/officeart/2005/8/layout/hierarchy1"/>
    <dgm:cxn modelId="{71D002FA-DC38-439E-82D3-38D4195C2723}" type="presParOf" srcId="{87955B71-AF52-4004-A3BD-614CAFE5F5A5}" destId="{13F155B1-4110-4DDB-B035-8F238C7E4921}" srcOrd="1" destOrd="0" presId="urn:microsoft.com/office/officeart/2005/8/layout/hierarchy1"/>
    <dgm:cxn modelId="{D1472572-5907-40CD-A5AD-D3E1D046BB83}" type="presParOf" srcId="{346F1897-C3A0-48CF-B3C5-3BF4B9E69962}" destId="{C97799EF-453F-4A58-84B5-9E19007AF807}" srcOrd="2" destOrd="0" presId="urn:microsoft.com/office/officeart/2005/8/layout/hierarchy1"/>
    <dgm:cxn modelId="{F787F891-DBDE-4667-AEF9-7AF99597B6E8}" type="presParOf" srcId="{346F1897-C3A0-48CF-B3C5-3BF4B9E69962}" destId="{77B512E6-2610-45F7-B597-611F8CBDF8CB}" srcOrd="3" destOrd="0" presId="urn:microsoft.com/office/officeart/2005/8/layout/hierarchy1"/>
    <dgm:cxn modelId="{2CF73248-B8BE-48F2-960C-AB94F5710E07}" type="presParOf" srcId="{77B512E6-2610-45F7-B597-611F8CBDF8CB}" destId="{DBF4F206-0F8B-4CBD-A80B-A21DC4E39F6E}" srcOrd="0" destOrd="0" presId="urn:microsoft.com/office/officeart/2005/8/layout/hierarchy1"/>
    <dgm:cxn modelId="{60555820-F3E4-4194-BDC9-352AC9FEAEBA}" type="presParOf" srcId="{DBF4F206-0F8B-4CBD-A80B-A21DC4E39F6E}" destId="{EEF8D468-40BB-484A-BE47-6EA88260E84A}" srcOrd="0" destOrd="0" presId="urn:microsoft.com/office/officeart/2005/8/layout/hierarchy1"/>
    <dgm:cxn modelId="{36DFDDDB-160A-48F7-AB42-E26D87820A6E}" type="presParOf" srcId="{DBF4F206-0F8B-4CBD-A80B-A21DC4E39F6E}" destId="{BD7F4A22-37A9-433C-A542-25328D725E2D}" srcOrd="1" destOrd="0" presId="urn:microsoft.com/office/officeart/2005/8/layout/hierarchy1"/>
    <dgm:cxn modelId="{1BF0663A-E93C-429B-B139-06BE262D65B2}" type="presParOf" srcId="{77B512E6-2610-45F7-B597-611F8CBDF8CB}" destId="{F777369A-2072-4993-8DAE-9D1B8D2F4ECD}" srcOrd="1" destOrd="0" presId="urn:microsoft.com/office/officeart/2005/8/layout/hierarchy1"/>
    <dgm:cxn modelId="{6CA71615-FB0F-4300-BAB1-8AB8DA47AAE4}" type="presParOf" srcId="{85693A42-1686-423A-8D96-A1EC2CA888C5}" destId="{2EB3EA14-FC89-4DAD-9ABC-819BC0B2DCAA}" srcOrd="2" destOrd="0" presId="urn:microsoft.com/office/officeart/2005/8/layout/hierarchy1"/>
    <dgm:cxn modelId="{C885D99F-4E73-44A9-8692-EDA76D9944E6}" type="presParOf" srcId="{85693A42-1686-423A-8D96-A1EC2CA888C5}" destId="{F991C9CC-7EFF-4FA4-A208-AD03D2A79DA7}" srcOrd="3" destOrd="0" presId="urn:microsoft.com/office/officeart/2005/8/layout/hierarchy1"/>
    <dgm:cxn modelId="{0672F93F-7F7C-4B19-800D-EB2F7281D600}" type="presParOf" srcId="{F991C9CC-7EFF-4FA4-A208-AD03D2A79DA7}" destId="{BB0B861F-2BC1-45EC-990C-03A85B6F631C}" srcOrd="0" destOrd="0" presId="urn:microsoft.com/office/officeart/2005/8/layout/hierarchy1"/>
    <dgm:cxn modelId="{361774BD-B3DA-4387-BBF7-610A6BF75BD1}" type="presParOf" srcId="{BB0B861F-2BC1-45EC-990C-03A85B6F631C}" destId="{F86F9563-A00E-4ADD-B91A-8F1450467AF8}" srcOrd="0" destOrd="0" presId="urn:microsoft.com/office/officeart/2005/8/layout/hierarchy1"/>
    <dgm:cxn modelId="{1629C77B-0778-47B8-B6EF-0BF0A246A511}" type="presParOf" srcId="{BB0B861F-2BC1-45EC-990C-03A85B6F631C}" destId="{25573BE3-F2F3-4F9A-AD63-F352D637A728}" srcOrd="1" destOrd="0" presId="urn:microsoft.com/office/officeart/2005/8/layout/hierarchy1"/>
    <dgm:cxn modelId="{9E77CC63-B34C-4C3F-9A2D-49E118ED168B}" type="presParOf" srcId="{F991C9CC-7EFF-4FA4-A208-AD03D2A79DA7}" destId="{C693DE75-2CEC-4B4D-A5BB-305846BCE126}" srcOrd="1" destOrd="0" presId="urn:microsoft.com/office/officeart/2005/8/layout/hierarchy1"/>
    <dgm:cxn modelId="{7C9FB2B8-2D67-43FF-A727-125F8B9BB9F3}" type="presParOf" srcId="{C693DE75-2CEC-4B4D-A5BB-305846BCE126}" destId="{4F9E9446-87AD-4C6C-8C69-004D586EC599}" srcOrd="0" destOrd="0" presId="urn:microsoft.com/office/officeart/2005/8/layout/hierarchy1"/>
    <dgm:cxn modelId="{7F45BF43-5EF8-4CD7-B9CE-ECB09B68EDB7}" type="presParOf" srcId="{C693DE75-2CEC-4B4D-A5BB-305846BCE126}" destId="{ECC4D512-F4AE-45D0-A682-F0F05C79872F}" srcOrd="1" destOrd="0" presId="urn:microsoft.com/office/officeart/2005/8/layout/hierarchy1"/>
    <dgm:cxn modelId="{CB00B169-0E62-4846-B8CD-549EB9F09E61}" type="presParOf" srcId="{ECC4D512-F4AE-45D0-A682-F0F05C79872F}" destId="{8A4B22E5-7750-41B4-A09D-CC16929B75E9}" srcOrd="0" destOrd="0" presId="urn:microsoft.com/office/officeart/2005/8/layout/hierarchy1"/>
    <dgm:cxn modelId="{7E2F7552-FC02-421F-BADA-227F1885075F}" type="presParOf" srcId="{8A4B22E5-7750-41B4-A09D-CC16929B75E9}" destId="{D415A0C1-9EB2-448F-9282-AC00819141A4}" srcOrd="0" destOrd="0" presId="urn:microsoft.com/office/officeart/2005/8/layout/hierarchy1"/>
    <dgm:cxn modelId="{4DF4B2C2-4A34-452B-9E08-0E73F7B2040F}" type="presParOf" srcId="{8A4B22E5-7750-41B4-A09D-CC16929B75E9}" destId="{A4EB45FF-7B9A-487A-8BCD-32C4115C8603}" srcOrd="1" destOrd="0" presId="urn:microsoft.com/office/officeart/2005/8/layout/hierarchy1"/>
    <dgm:cxn modelId="{F942177B-9AAF-442A-A217-146A560D1B87}" type="presParOf" srcId="{ECC4D512-F4AE-45D0-A682-F0F05C79872F}" destId="{8F595657-81A2-47BA-B7D9-A1E98115DAE0}" srcOrd="1" destOrd="0" presId="urn:microsoft.com/office/officeart/2005/8/layout/hierarchy1"/>
    <dgm:cxn modelId="{E0EFE1F6-60CD-4E35-84DE-18A15B1F21F1}" type="presParOf" srcId="{C693DE75-2CEC-4B4D-A5BB-305846BCE126}" destId="{2E4F4952-0D2E-41E4-A313-2F23F40590FA}" srcOrd="2" destOrd="0" presId="urn:microsoft.com/office/officeart/2005/8/layout/hierarchy1"/>
    <dgm:cxn modelId="{006FDC60-944B-452B-B57F-89EF246CC5E9}" type="presParOf" srcId="{C693DE75-2CEC-4B4D-A5BB-305846BCE126}" destId="{D6A6E77B-397F-4098-BB4B-B75D2A761B83}" srcOrd="3" destOrd="0" presId="urn:microsoft.com/office/officeart/2005/8/layout/hierarchy1"/>
    <dgm:cxn modelId="{03A0A13E-449C-47F7-98CF-D156A8D084A7}" type="presParOf" srcId="{D6A6E77B-397F-4098-BB4B-B75D2A761B83}" destId="{1CA25BEF-1141-4E05-8150-75EA949223E6}" srcOrd="0" destOrd="0" presId="urn:microsoft.com/office/officeart/2005/8/layout/hierarchy1"/>
    <dgm:cxn modelId="{86A334A4-0C4D-447E-A899-E25B662ABC88}" type="presParOf" srcId="{1CA25BEF-1141-4E05-8150-75EA949223E6}" destId="{E732D564-F4F1-4160-B035-9E6927F70BA3}" srcOrd="0" destOrd="0" presId="urn:microsoft.com/office/officeart/2005/8/layout/hierarchy1"/>
    <dgm:cxn modelId="{D1715907-8F54-45FC-BDEF-C43353A36AC8}" type="presParOf" srcId="{1CA25BEF-1141-4E05-8150-75EA949223E6}" destId="{0C6EF7FA-5B04-4521-A6FF-357939CE32BE}" srcOrd="1" destOrd="0" presId="urn:microsoft.com/office/officeart/2005/8/layout/hierarchy1"/>
    <dgm:cxn modelId="{1005E171-0FD6-43B1-B242-3995B841ED54}" type="presParOf" srcId="{D6A6E77B-397F-4098-BB4B-B75D2A761B83}" destId="{499817F4-C2DB-4307-B71D-E04FDC77511E}" srcOrd="1" destOrd="0" presId="urn:microsoft.com/office/officeart/2005/8/layout/hierarchy1"/>
    <dgm:cxn modelId="{C589AF15-0A3A-476A-8283-1F091F77494F}" type="presParOf" srcId="{85693A42-1686-423A-8D96-A1EC2CA888C5}" destId="{2CC92B54-1437-48BF-A361-B94CA1348506}" srcOrd="4" destOrd="0" presId="urn:microsoft.com/office/officeart/2005/8/layout/hierarchy1"/>
    <dgm:cxn modelId="{35B45F07-36AF-40B0-A4F4-CB2575615374}" type="presParOf" srcId="{85693A42-1686-423A-8D96-A1EC2CA888C5}" destId="{7275F83F-4F1F-4A34-91F1-6718E429048B}" srcOrd="5" destOrd="0" presId="urn:microsoft.com/office/officeart/2005/8/layout/hierarchy1"/>
    <dgm:cxn modelId="{EA615AF9-29B9-462B-87E9-D6CC9269E1DB}" type="presParOf" srcId="{7275F83F-4F1F-4A34-91F1-6718E429048B}" destId="{3E7B1E40-265C-409A-A686-37BFABC5140D}" srcOrd="0" destOrd="0" presId="urn:microsoft.com/office/officeart/2005/8/layout/hierarchy1"/>
    <dgm:cxn modelId="{B1EDB10B-40AD-4CA9-9B32-3CC4BBD3563E}" type="presParOf" srcId="{3E7B1E40-265C-409A-A686-37BFABC5140D}" destId="{4AD584D0-248D-44F3-A20F-88BB24871AC2}" srcOrd="0" destOrd="0" presId="urn:microsoft.com/office/officeart/2005/8/layout/hierarchy1"/>
    <dgm:cxn modelId="{B17AB8A2-BE5E-4F18-A21E-F41AFDAC88C0}" type="presParOf" srcId="{3E7B1E40-265C-409A-A686-37BFABC5140D}" destId="{975AF4B3-20A3-4892-9A17-25A106B07157}" srcOrd="1" destOrd="0" presId="urn:microsoft.com/office/officeart/2005/8/layout/hierarchy1"/>
    <dgm:cxn modelId="{6983934D-145E-4A35-89F1-0EE51AD7350C}" type="presParOf" srcId="{7275F83F-4F1F-4A34-91F1-6718E429048B}" destId="{7127C9EE-F5BF-4251-AD81-7C92CFC2951A}" srcOrd="1" destOrd="0" presId="urn:microsoft.com/office/officeart/2005/8/layout/hierarchy1"/>
    <dgm:cxn modelId="{A8368190-E9DA-4C08-8369-545C6BADDA8B}" type="presParOf" srcId="{85693A42-1686-423A-8D96-A1EC2CA888C5}" destId="{149F56E5-E99B-4244-B246-8E82E47CEDAB}" srcOrd="6" destOrd="0" presId="urn:microsoft.com/office/officeart/2005/8/layout/hierarchy1"/>
    <dgm:cxn modelId="{19C14BFE-E216-48AF-89BA-4EF7D806BA18}" type="presParOf" srcId="{85693A42-1686-423A-8D96-A1EC2CA888C5}" destId="{A99850F7-B003-402E-8AF6-9681F1227419}" srcOrd="7" destOrd="0" presId="urn:microsoft.com/office/officeart/2005/8/layout/hierarchy1"/>
    <dgm:cxn modelId="{7E4B587D-48E4-4949-8154-4050E1319D92}" type="presParOf" srcId="{A99850F7-B003-402E-8AF6-9681F1227419}" destId="{F3244501-68E0-449B-8496-63723ECA588C}" srcOrd="0" destOrd="0" presId="urn:microsoft.com/office/officeart/2005/8/layout/hierarchy1"/>
    <dgm:cxn modelId="{FCCA61F4-460E-4C3B-9152-C6BEBCB979B3}" type="presParOf" srcId="{F3244501-68E0-449B-8496-63723ECA588C}" destId="{F16CCA93-EE8C-4BDF-863E-C47FB46E87FE}" srcOrd="0" destOrd="0" presId="urn:microsoft.com/office/officeart/2005/8/layout/hierarchy1"/>
    <dgm:cxn modelId="{ACB9363F-CEB8-4CE2-A0A6-5E219CE66FB5}" type="presParOf" srcId="{F3244501-68E0-449B-8496-63723ECA588C}" destId="{B92BC7BE-8305-4AC0-A1F5-B76C9EF8FA9B}" srcOrd="1" destOrd="0" presId="urn:microsoft.com/office/officeart/2005/8/layout/hierarchy1"/>
    <dgm:cxn modelId="{2E3AFDAC-F169-4B62-A4F3-1850139DF5EB}" type="presParOf" srcId="{A99850F7-B003-402E-8AF6-9681F1227419}" destId="{32815F71-3E10-4C81-9BB7-AC6DB57FAD38}" srcOrd="1" destOrd="0" presId="urn:microsoft.com/office/officeart/2005/8/layout/hierarchy1"/>
    <dgm:cxn modelId="{F3052B83-4E80-42C3-8F04-2DB7AE69B00F}" type="presParOf" srcId="{32815F71-3E10-4C81-9BB7-AC6DB57FAD38}" destId="{8ED22354-A675-450E-B0F3-FC1B3C7C3FB3}" srcOrd="0" destOrd="0" presId="urn:microsoft.com/office/officeart/2005/8/layout/hierarchy1"/>
    <dgm:cxn modelId="{376E31E4-E1E1-44BB-8E4F-5DB73DA98E62}" type="presParOf" srcId="{32815F71-3E10-4C81-9BB7-AC6DB57FAD38}" destId="{539C2052-2DD4-448B-9983-60BC45A00CD4}" srcOrd="1" destOrd="0" presId="urn:microsoft.com/office/officeart/2005/8/layout/hierarchy1"/>
    <dgm:cxn modelId="{684323FD-6C60-4EBF-88A4-18556ED4B1CA}" type="presParOf" srcId="{539C2052-2DD4-448B-9983-60BC45A00CD4}" destId="{627B64D1-C35F-405A-8E8B-AF0CA359A527}" srcOrd="0" destOrd="0" presId="urn:microsoft.com/office/officeart/2005/8/layout/hierarchy1"/>
    <dgm:cxn modelId="{9F42179F-DF6E-4F09-8FF8-064C526A0B47}" type="presParOf" srcId="{627B64D1-C35F-405A-8E8B-AF0CA359A527}" destId="{0CE3CC2E-B0A9-4DA7-8028-02E828CB22A3}" srcOrd="0" destOrd="0" presId="urn:microsoft.com/office/officeart/2005/8/layout/hierarchy1"/>
    <dgm:cxn modelId="{4302DDC9-D98C-44A1-BCA0-AA36F719114A}" type="presParOf" srcId="{627B64D1-C35F-405A-8E8B-AF0CA359A527}" destId="{7FFF68A4-9350-451B-8F1A-004CFE6AB8A4}" srcOrd="1" destOrd="0" presId="urn:microsoft.com/office/officeart/2005/8/layout/hierarchy1"/>
    <dgm:cxn modelId="{B7B7ACBB-0C31-4702-A7C4-A44EBC16A844}" type="presParOf" srcId="{539C2052-2DD4-448B-9983-60BC45A00CD4}" destId="{B003A28E-076E-4C20-B496-D9525AF46A37}" srcOrd="1" destOrd="0" presId="urn:microsoft.com/office/officeart/2005/8/layout/hierarchy1"/>
    <dgm:cxn modelId="{6DB68570-E9B8-49AC-83BF-983EA6230FCB}" type="presParOf" srcId="{32815F71-3E10-4C81-9BB7-AC6DB57FAD38}" destId="{017DF2EB-BA4F-4482-BAC5-C2912FC95225}" srcOrd="2" destOrd="0" presId="urn:microsoft.com/office/officeart/2005/8/layout/hierarchy1"/>
    <dgm:cxn modelId="{E53D5E0B-EBF2-4223-AA65-8EB987A6504A}" type="presParOf" srcId="{32815F71-3E10-4C81-9BB7-AC6DB57FAD38}" destId="{ABBB856E-8587-413C-B854-DA4E1E1186A2}" srcOrd="3" destOrd="0" presId="urn:microsoft.com/office/officeart/2005/8/layout/hierarchy1"/>
    <dgm:cxn modelId="{EEA9431F-8CF5-4584-9419-389E4FAB738A}" type="presParOf" srcId="{ABBB856E-8587-413C-B854-DA4E1E1186A2}" destId="{EE27549E-2E67-477E-96AD-02ADDA421E7E}" srcOrd="0" destOrd="0" presId="urn:microsoft.com/office/officeart/2005/8/layout/hierarchy1"/>
    <dgm:cxn modelId="{6746B3C7-7A30-4048-BD97-83B690DEF6F1}" type="presParOf" srcId="{EE27549E-2E67-477E-96AD-02ADDA421E7E}" destId="{4984A550-E31D-4BF8-8915-AB69386A9898}" srcOrd="0" destOrd="0" presId="urn:microsoft.com/office/officeart/2005/8/layout/hierarchy1"/>
    <dgm:cxn modelId="{EFC778DC-D58C-4147-B918-4963E666437D}" type="presParOf" srcId="{EE27549E-2E67-477E-96AD-02ADDA421E7E}" destId="{F4B3B0E3-2429-4D3D-BFA8-ADDF01BE77D4}" srcOrd="1" destOrd="0" presId="urn:microsoft.com/office/officeart/2005/8/layout/hierarchy1"/>
    <dgm:cxn modelId="{979C9380-50DA-40C8-A754-5D0CB7571E8D}" type="presParOf" srcId="{ABBB856E-8587-413C-B854-DA4E1E1186A2}" destId="{A50914BB-3D10-49DE-B5D4-5FF747E806AE}" srcOrd="1" destOrd="0" presId="urn:microsoft.com/office/officeart/2005/8/layout/hierarchy1"/>
    <dgm:cxn modelId="{0DA3B5B1-6D6C-4D6E-B50D-CCCCDC5D13E8}" type="presParOf" srcId="{32815F71-3E10-4C81-9BB7-AC6DB57FAD38}" destId="{36D75FA9-2135-47AE-8842-50FA423ACC5D}" srcOrd="4" destOrd="0" presId="urn:microsoft.com/office/officeart/2005/8/layout/hierarchy1"/>
    <dgm:cxn modelId="{E2BDDA89-696B-4F2A-902F-3EDFA586DCAD}" type="presParOf" srcId="{32815F71-3E10-4C81-9BB7-AC6DB57FAD38}" destId="{73752C84-57A2-4ED5-9AED-CAC46C257BAC}" srcOrd="5" destOrd="0" presId="urn:microsoft.com/office/officeart/2005/8/layout/hierarchy1"/>
    <dgm:cxn modelId="{83DF21C3-2F8D-4AE0-B8AC-2D049BB09DE4}" type="presParOf" srcId="{73752C84-57A2-4ED5-9AED-CAC46C257BAC}" destId="{97515B16-1DC4-402A-97CB-9FD636881AA7}" srcOrd="0" destOrd="0" presId="urn:microsoft.com/office/officeart/2005/8/layout/hierarchy1"/>
    <dgm:cxn modelId="{EAFAFE43-49D6-43D1-952E-21042920849A}" type="presParOf" srcId="{97515B16-1DC4-402A-97CB-9FD636881AA7}" destId="{F2BF7230-6893-4751-873B-47BAB130D2DA}" srcOrd="0" destOrd="0" presId="urn:microsoft.com/office/officeart/2005/8/layout/hierarchy1"/>
    <dgm:cxn modelId="{1306F5B7-6F00-4FDA-B731-854ABF04F568}" type="presParOf" srcId="{97515B16-1DC4-402A-97CB-9FD636881AA7}" destId="{F1AC5642-5243-427A-BF26-9347568EF52F}" srcOrd="1" destOrd="0" presId="urn:microsoft.com/office/officeart/2005/8/layout/hierarchy1"/>
    <dgm:cxn modelId="{8FCF457C-4C27-4158-9E89-B76DE3F55798}" type="presParOf" srcId="{73752C84-57A2-4ED5-9AED-CAC46C257BAC}" destId="{18BD8BF4-93AC-46A3-879D-6726D5B8DDD5}" srcOrd="1" destOrd="0" presId="urn:microsoft.com/office/officeart/2005/8/layout/hierarchy1"/>
    <dgm:cxn modelId="{15937506-5294-43FE-8498-92DA226731C4}" type="presParOf" srcId="{763F16F5-4545-4C57-B57F-172E96663418}" destId="{66257796-33E5-4158-9A2E-96FAB73BF8D4}" srcOrd="2" destOrd="0" presId="urn:microsoft.com/office/officeart/2005/8/layout/hierarchy1"/>
    <dgm:cxn modelId="{17C2A211-3E03-4703-9EF2-74EE18E7EAC1}" type="presParOf" srcId="{763F16F5-4545-4C57-B57F-172E96663418}" destId="{98970396-8761-493B-B631-BDEB1B710A89}" srcOrd="3" destOrd="0" presId="urn:microsoft.com/office/officeart/2005/8/layout/hierarchy1"/>
    <dgm:cxn modelId="{C739BFFC-10A8-4240-9337-A7C88FB83125}" type="presParOf" srcId="{98970396-8761-493B-B631-BDEB1B710A89}" destId="{62686055-A038-4BE4-937D-114CE7C61462}" srcOrd="0" destOrd="0" presId="urn:microsoft.com/office/officeart/2005/8/layout/hierarchy1"/>
    <dgm:cxn modelId="{F31BDB2C-A6BF-4413-B710-D9BAE67A98F6}" type="presParOf" srcId="{62686055-A038-4BE4-937D-114CE7C61462}" destId="{36A515F7-41B5-4571-BD2E-94D62E055BE5}" srcOrd="0" destOrd="0" presId="urn:microsoft.com/office/officeart/2005/8/layout/hierarchy1"/>
    <dgm:cxn modelId="{D736CC9B-7837-43B4-9917-488740D69D82}" type="presParOf" srcId="{62686055-A038-4BE4-937D-114CE7C61462}" destId="{E2270F3F-7242-4A92-8323-44B62F782DC9}" srcOrd="1" destOrd="0" presId="urn:microsoft.com/office/officeart/2005/8/layout/hierarchy1"/>
    <dgm:cxn modelId="{579D22F3-26E3-40CB-8AC9-995EB6874A25}" type="presParOf" srcId="{98970396-8761-493B-B631-BDEB1B710A89}" destId="{62E4F766-FCB4-4D18-8E75-FCF7A547090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A4DA8D-22D1-4FD7-92BE-DEBDD1B9F54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C8D0590-FD4B-4D1B-B23F-4E6399A2720C}">
      <dgm:prSet phldrT="[Text]"/>
      <dgm:spPr/>
      <dgm:t>
        <a:bodyPr/>
        <a:lstStyle/>
        <a:p>
          <a:r>
            <a:rPr lang="en-US" dirty="0" smtClean="0"/>
            <a:t>Social media monitoring</a:t>
          </a:r>
          <a:endParaRPr lang="en-US" dirty="0"/>
        </a:p>
      </dgm:t>
    </dgm:pt>
    <dgm:pt modelId="{7610B398-4978-48E6-8F7D-E3541E8C266F}" type="parTrans" cxnId="{A2563572-0713-4CB1-9711-C532972345EB}">
      <dgm:prSet/>
      <dgm:spPr/>
      <dgm:t>
        <a:bodyPr/>
        <a:lstStyle/>
        <a:p>
          <a:endParaRPr lang="en-US"/>
        </a:p>
      </dgm:t>
    </dgm:pt>
    <dgm:pt modelId="{4209456A-8B3A-453C-BBD7-9A7EB34217E8}" type="sibTrans" cxnId="{A2563572-0713-4CB1-9711-C532972345EB}">
      <dgm:prSet/>
      <dgm:spPr/>
      <dgm:t>
        <a:bodyPr/>
        <a:lstStyle/>
        <a:p>
          <a:endParaRPr lang="en-US"/>
        </a:p>
      </dgm:t>
    </dgm:pt>
    <dgm:pt modelId="{47B6230C-9FEF-49A5-862A-1CDFA375BBEE}">
      <dgm:prSet/>
      <dgm:spPr/>
      <dgm:t>
        <a:bodyPr/>
        <a:lstStyle/>
        <a:p>
          <a:r>
            <a:rPr lang="en-US" smtClean="0"/>
            <a:t>Brand monitoring</a:t>
          </a:r>
          <a:endParaRPr lang="en-US" dirty="0" smtClean="0"/>
        </a:p>
      </dgm:t>
    </dgm:pt>
    <dgm:pt modelId="{2E26F7D8-46E0-431C-AD55-F2B50E9F8A88}" type="parTrans" cxnId="{B2B53492-80B5-4847-8FDD-95323EB9AE4E}">
      <dgm:prSet/>
      <dgm:spPr/>
      <dgm:t>
        <a:bodyPr/>
        <a:lstStyle/>
        <a:p>
          <a:endParaRPr lang="en-US"/>
        </a:p>
      </dgm:t>
    </dgm:pt>
    <dgm:pt modelId="{F41A055D-5DFE-4F9C-B4D7-FBB88AADAB47}" type="sibTrans" cxnId="{B2B53492-80B5-4847-8FDD-95323EB9AE4E}">
      <dgm:prSet/>
      <dgm:spPr/>
      <dgm:t>
        <a:bodyPr/>
        <a:lstStyle/>
        <a:p>
          <a:endParaRPr lang="en-US"/>
        </a:p>
      </dgm:t>
    </dgm:pt>
    <dgm:pt modelId="{67A41661-B974-4DD5-843D-DFCA9EB730A0}">
      <dgm:prSet/>
      <dgm:spPr/>
      <dgm:t>
        <a:bodyPr/>
        <a:lstStyle/>
        <a:p>
          <a:r>
            <a:rPr lang="en-US" smtClean="0"/>
            <a:t>Customer service</a:t>
          </a:r>
          <a:endParaRPr lang="en-US" dirty="0" smtClean="0">
            <a:solidFill>
              <a:srgbClr val="FF0000"/>
            </a:solidFill>
          </a:endParaRPr>
        </a:p>
      </dgm:t>
    </dgm:pt>
    <dgm:pt modelId="{8794286F-981E-4C1C-9748-38663F0C8B7B}" type="parTrans" cxnId="{E61021DB-47C8-4274-8B7E-D7032105F113}">
      <dgm:prSet/>
      <dgm:spPr/>
      <dgm:t>
        <a:bodyPr/>
        <a:lstStyle/>
        <a:p>
          <a:endParaRPr lang="en-US"/>
        </a:p>
      </dgm:t>
    </dgm:pt>
    <dgm:pt modelId="{BAEDAFCE-4D0B-4182-8437-388D1CC2B822}" type="sibTrans" cxnId="{E61021DB-47C8-4274-8B7E-D7032105F113}">
      <dgm:prSet/>
      <dgm:spPr/>
      <dgm:t>
        <a:bodyPr/>
        <a:lstStyle/>
        <a:p>
          <a:endParaRPr lang="en-US"/>
        </a:p>
      </dgm:t>
    </dgm:pt>
    <dgm:pt modelId="{CDA4356B-B05C-4FF0-A992-DCA6EFEFDE7B}">
      <dgm:prSet/>
      <dgm:spPr/>
      <dgm:t>
        <a:bodyPr/>
        <a:lstStyle/>
        <a:p>
          <a:r>
            <a:rPr lang="en-US" smtClean="0"/>
            <a:t>Product analytics</a:t>
          </a:r>
          <a:endParaRPr lang="en-US" dirty="0" smtClean="0"/>
        </a:p>
      </dgm:t>
    </dgm:pt>
    <dgm:pt modelId="{32AC46D8-5A14-4C5C-BE44-5223135A7187}" type="parTrans" cxnId="{14982912-426C-446C-8C74-819FF8CE48D4}">
      <dgm:prSet/>
      <dgm:spPr/>
      <dgm:t>
        <a:bodyPr/>
        <a:lstStyle/>
        <a:p>
          <a:endParaRPr lang="en-US"/>
        </a:p>
      </dgm:t>
    </dgm:pt>
    <dgm:pt modelId="{86C6F004-CC4C-4FBE-AB32-265050F61D1A}" type="sibTrans" cxnId="{14982912-426C-446C-8C74-819FF8CE48D4}">
      <dgm:prSet/>
      <dgm:spPr/>
      <dgm:t>
        <a:bodyPr/>
        <a:lstStyle/>
        <a:p>
          <a:endParaRPr lang="en-US"/>
        </a:p>
      </dgm:t>
    </dgm:pt>
    <dgm:pt modelId="{116FA80A-075D-4DC5-82F6-B4303B077AF8}">
      <dgm:prSet/>
      <dgm:spPr/>
      <dgm:t>
        <a:bodyPr/>
        <a:lstStyle/>
        <a:p>
          <a:r>
            <a:rPr lang="en-US" smtClean="0"/>
            <a:t>Market research and analysis</a:t>
          </a:r>
          <a:endParaRPr lang="en-US" dirty="0"/>
        </a:p>
      </dgm:t>
    </dgm:pt>
    <dgm:pt modelId="{1E290547-67AC-4D60-8697-0E644CED3CDF}" type="parTrans" cxnId="{171786E9-924C-4FFA-83BF-23D7C30DA4CA}">
      <dgm:prSet/>
      <dgm:spPr/>
      <dgm:t>
        <a:bodyPr/>
        <a:lstStyle/>
        <a:p>
          <a:endParaRPr lang="en-US"/>
        </a:p>
      </dgm:t>
    </dgm:pt>
    <dgm:pt modelId="{058D57D3-F9C4-4AE2-BF99-692A65C33BC7}" type="sibTrans" cxnId="{171786E9-924C-4FFA-83BF-23D7C30DA4CA}">
      <dgm:prSet/>
      <dgm:spPr/>
      <dgm:t>
        <a:bodyPr/>
        <a:lstStyle/>
        <a:p>
          <a:endParaRPr lang="en-US"/>
        </a:p>
      </dgm:t>
    </dgm:pt>
    <dgm:pt modelId="{A22C008E-363D-4E08-94A3-C7A0B361F4C8}" type="pres">
      <dgm:prSet presAssocID="{66A4DA8D-22D1-4FD7-92BE-DEBDD1B9F548}" presName="linear" presStyleCnt="0">
        <dgm:presLayoutVars>
          <dgm:dir/>
          <dgm:animLvl val="lvl"/>
          <dgm:resizeHandles val="exact"/>
        </dgm:presLayoutVars>
      </dgm:prSet>
      <dgm:spPr/>
      <dgm:t>
        <a:bodyPr/>
        <a:lstStyle/>
        <a:p>
          <a:endParaRPr lang="en-US"/>
        </a:p>
      </dgm:t>
    </dgm:pt>
    <dgm:pt modelId="{E04F5FF0-B8E8-4A14-8168-15BFFF9960B4}" type="pres">
      <dgm:prSet presAssocID="{7C8D0590-FD4B-4D1B-B23F-4E6399A2720C}" presName="parentLin" presStyleCnt="0"/>
      <dgm:spPr/>
    </dgm:pt>
    <dgm:pt modelId="{29476374-C6F6-4241-9ABF-70FEFFBBBC92}" type="pres">
      <dgm:prSet presAssocID="{7C8D0590-FD4B-4D1B-B23F-4E6399A2720C}" presName="parentLeftMargin" presStyleLbl="node1" presStyleIdx="0" presStyleCnt="5"/>
      <dgm:spPr/>
      <dgm:t>
        <a:bodyPr/>
        <a:lstStyle/>
        <a:p>
          <a:endParaRPr lang="en-US"/>
        </a:p>
      </dgm:t>
    </dgm:pt>
    <dgm:pt modelId="{DF51CC41-8678-4A99-A74A-538873E0F32A}" type="pres">
      <dgm:prSet presAssocID="{7C8D0590-FD4B-4D1B-B23F-4E6399A2720C}" presName="parentText" presStyleLbl="node1" presStyleIdx="0" presStyleCnt="5">
        <dgm:presLayoutVars>
          <dgm:chMax val="0"/>
          <dgm:bulletEnabled val="1"/>
        </dgm:presLayoutVars>
      </dgm:prSet>
      <dgm:spPr/>
      <dgm:t>
        <a:bodyPr/>
        <a:lstStyle/>
        <a:p>
          <a:endParaRPr lang="en-US"/>
        </a:p>
      </dgm:t>
    </dgm:pt>
    <dgm:pt modelId="{16D016A7-D001-41D8-964E-2777051BBE88}" type="pres">
      <dgm:prSet presAssocID="{7C8D0590-FD4B-4D1B-B23F-4E6399A2720C}" presName="negativeSpace" presStyleCnt="0"/>
      <dgm:spPr/>
    </dgm:pt>
    <dgm:pt modelId="{D192B772-2BBF-482B-87D0-99A6869BE29E}" type="pres">
      <dgm:prSet presAssocID="{7C8D0590-FD4B-4D1B-B23F-4E6399A2720C}" presName="childText" presStyleLbl="conFgAcc1" presStyleIdx="0" presStyleCnt="5">
        <dgm:presLayoutVars>
          <dgm:bulletEnabled val="1"/>
        </dgm:presLayoutVars>
      </dgm:prSet>
      <dgm:spPr/>
    </dgm:pt>
    <dgm:pt modelId="{8712FA4E-2F2A-4448-B495-79CD560F6888}" type="pres">
      <dgm:prSet presAssocID="{4209456A-8B3A-453C-BBD7-9A7EB34217E8}" presName="spaceBetweenRectangles" presStyleCnt="0"/>
      <dgm:spPr/>
    </dgm:pt>
    <dgm:pt modelId="{032C394C-BD78-4DE3-B3B3-900D40242C26}" type="pres">
      <dgm:prSet presAssocID="{47B6230C-9FEF-49A5-862A-1CDFA375BBEE}" presName="parentLin" presStyleCnt="0"/>
      <dgm:spPr/>
    </dgm:pt>
    <dgm:pt modelId="{FBBEC83A-892C-4BF7-8E78-E0BA27037007}" type="pres">
      <dgm:prSet presAssocID="{47B6230C-9FEF-49A5-862A-1CDFA375BBEE}" presName="parentLeftMargin" presStyleLbl="node1" presStyleIdx="0" presStyleCnt="5"/>
      <dgm:spPr/>
      <dgm:t>
        <a:bodyPr/>
        <a:lstStyle/>
        <a:p>
          <a:endParaRPr lang="en-US"/>
        </a:p>
      </dgm:t>
    </dgm:pt>
    <dgm:pt modelId="{54BC5F48-94B6-4561-AEC6-0BD555790DAE}" type="pres">
      <dgm:prSet presAssocID="{47B6230C-9FEF-49A5-862A-1CDFA375BBEE}" presName="parentText" presStyleLbl="node1" presStyleIdx="1" presStyleCnt="5">
        <dgm:presLayoutVars>
          <dgm:chMax val="0"/>
          <dgm:bulletEnabled val="1"/>
        </dgm:presLayoutVars>
      </dgm:prSet>
      <dgm:spPr/>
      <dgm:t>
        <a:bodyPr/>
        <a:lstStyle/>
        <a:p>
          <a:endParaRPr lang="en-US"/>
        </a:p>
      </dgm:t>
    </dgm:pt>
    <dgm:pt modelId="{5F5F26A7-C10D-471E-B021-C7A560CAAB60}" type="pres">
      <dgm:prSet presAssocID="{47B6230C-9FEF-49A5-862A-1CDFA375BBEE}" presName="negativeSpace" presStyleCnt="0"/>
      <dgm:spPr/>
    </dgm:pt>
    <dgm:pt modelId="{103A8A6F-AAD4-409E-B5A3-0B63E68BE3CE}" type="pres">
      <dgm:prSet presAssocID="{47B6230C-9FEF-49A5-862A-1CDFA375BBEE}" presName="childText" presStyleLbl="conFgAcc1" presStyleIdx="1" presStyleCnt="5">
        <dgm:presLayoutVars>
          <dgm:bulletEnabled val="1"/>
        </dgm:presLayoutVars>
      </dgm:prSet>
      <dgm:spPr/>
    </dgm:pt>
    <dgm:pt modelId="{C82B8DF9-B1C8-4005-A6BF-9C9EA057A218}" type="pres">
      <dgm:prSet presAssocID="{F41A055D-5DFE-4F9C-B4D7-FBB88AADAB47}" presName="spaceBetweenRectangles" presStyleCnt="0"/>
      <dgm:spPr/>
    </dgm:pt>
    <dgm:pt modelId="{8AB0F597-3ADB-407E-932F-AA9B244D84A4}" type="pres">
      <dgm:prSet presAssocID="{67A41661-B974-4DD5-843D-DFCA9EB730A0}" presName="parentLin" presStyleCnt="0"/>
      <dgm:spPr/>
    </dgm:pt>
    <dgm:pt modelId="{53A5196D-7D3F-40B3-BE1F-D82E5B0C9666}" type="pres">
      <dgm:prSet presAssocID="{67A41661-B974-4DD5-843D-DFCA9EB730A0}" presName="parentLeftMargin" presStyleLbl="node1" presStyleIdx="1" presStyleCnt="5"/>
      <dgm:spPr/>
      <dgm:t>
        <a:bodyPr/>
        <a:lstStyle/>
        <a:p>
          <a:endParaRPr lang="en-US"/>
        </a:p>
      </dgm:t>
    </dgm:pt>
    <dgm:pt modelId="{8CF638BB-90FD-4554-8657-B6F76265F591}" type="pres">
      <dgm:prSet presAssocID="{67A41661-B974-4DD5-843D-DFCA9EB730A0}" presName="parentText" presStyleLbl="node1" presStyleIdx="2" presStyleCnt="5">
        <dgm:presLayoutVars>
          <dgm:chMax val="0"/>
          <dgm:bulletEnabled val="1"/>
        </dgm:presLayoutVars>
      </dgm:prSet>
      <dgm:spPr/>
      <dgm:t>
        <a:bodyPr/>
        <a:lstStyle/>
        <a:p>
          <a:endParaRPr lang="en-US"/>
        </a:p>
      </dgm:t>
    </dgm:pt>
    <dgm:pt modelId="{CB624484-079F-497C-AA9F-FDF093827422}" type="pres">
      <dgm:prSet presAssocID="{67A41661-B974-4DD5-843D-DFCA9EB730A0}" presName="negativeSpace" presStyleCnt="0"/>
      <dgm:spPr/>
    </dgm:pt>
    <dgm:pt modelId="{A7251021-C66F-4961-8AF9-E03932B894B6}" type="pres">
      <dgm:prSet presAssocID="{67A41661-B974-4DD5-843D-DFCA9EB730A0}" presName="childText" presStyleLbl="conFgAcc1" presStyleIdx="2" presStyleCnt="5">
        <dgm:presLayoutVars>
          <dgm:bulletEnabled val="1"/>
        </dgm:presLayoutVars>
      </dgm:prSet>
      <dgm:spPr/>
    </dgm:pt>
    <dgm:pt modelId="{C0D5227E-3436-4EE7-B9A1-6FF1E5DF4C7A}" type="pres">
      <dgm:prSet presAssocID="{BAEDAFCE-4D0B-4182-8437-388D1CC2B822}" presName="spaceBetweenRectangles" presStyleCnt="0"/>
      <dgm:spPr/>
    </dgm:pt>
    <dgm:pt modelId="{7FD0F652-18FA-41C1-A5C8-5C1C34818CE1}" type="pres">
      <dgm:prSet presAssocID="{CDA4356B-B05C-4FF0-A992-DCA6EFEFDE7B}" presName="parentLin" presStyleCnt="0"/>
      <dgm:spPr/>
    </dgm:pt>
    <dgm:pt modelId="{8995CC14-F455-4273-BCB6-3D1F3968C103}" type="pres">
      <dgm:prSet presAssocID="{CDA4356B-B05C-4FF0-A992-DCA6EFEFDE7B}" presName="parentLeftMargin" presStyleLbl="node1" presStyleIdx="2" presStyleCnt="5"/>
      <dgm:spPr/>
      <dgm:t>
        <a:bodyPr/>
        <a:lstStyle/>
        <a:p>
          <a:endParaRPr lang="en-US"/>
        </a:p>
      </dgm:t>
    </dgm:pt>
    <dgm:pt modelId="{6E4BCEE9-F1D2-43E2-B353-035C6015CF99}" type="pres">
      <dgm:prSet presAssocID="{CDA4356B-B05C-4FF0-A992-DCA6EFEFDE7B}" presName="parentText" presStyleLbl="node1" presStyleIdx="3" presStyleCnt="5">
        <dgm:presLayoutVars>
          <dgm:chMax val="0"/>
          <dgm:bulletEnabled val="1"/>
        </dgm:presLayoutVars>
      </dgm:prSet>
      <dgm:spPr/>
      <dgm:t>
        <a:bodyPr/>
        <a:lstStyle/>
        <a:p>
          <a:endParaRPr lang="en-US"/>
        </a:p>
      </dgm:t>
    </dgm:pt>
    <dgm:pt modelId="{60496540-FA6C-4445-AD4F-4D352A4851DA}" type="pres">
      <dgm:prSet presAssocID="{CDA4356B-B05C-4FF0-A992-DCA6EFEFDE7B}" presName="negativeSpace" presStyleCnt="0"/>
      <dgm:spPr/>
    </dgm:pt>
    <dgm:pt modelId="{6C15C036-ED85-4F60-B87B-81725AA571DB}" type="pres">
      <dgm:prSet presAssocID="{CDA4356B-B05C-4FF0-A992-DCA6EFEFDE7B}" presName="childText" presStyleLbl="conFgAcc1" presStyleIdx="3" presStyleCnt="5">
        <dgm:presLayoutVars>
          <dgm:bulletEnabled val="1"/>
        </dgm:presLayoutVars>
      </dgm:prSet>
      <dgm:spPr/>
    </dgm:pt>
    <dgm:pt modelId="{BDB4818D-7D79-40E1-B575-A81E6FEADB4E}" type="pres">
      <dgm:prSet presAssocID="{86C6F004-CC4C-4FBE-AB32-265050F61D1A}" presName="spaceBetweenRectangles" presStyleCnt="0"/>
      <dgm:spPr/>
    </dgm:pt>
    <dgm:pt modelId="{B2B1A461-CA19-4D6E-BB6B-F970821E1354}" type="pres">
      <dgm:prSet presAssocID="{116FA80A-075D-4DC5-82F6-B4303B077AF8}" presName="parentLin" presStyleCnt="0"/>
      <dgm:spPr/>
    </dgm:pt>
    <dgm:pt modelId="{5F7F3E3A-3C94-42FC-91C9-2BD24644DC81}" type="pres">
      <dgm:prSet presAssocID="{116FA80A-075D-4DC5-82F6-B4303B077AF8}" presName="parentLeftMargin" presStyleLbl="node1" presStyleIdx="3" presStyleCnt="5"/>
      <dgm:spPr/>
      <dgm:t>
        <a:bodyPr/>
        <a:lstStyle/>
        <a:p>
          <a:endParaRPr lang="en-US"/>
        </a:p>
      </dgm:t>
    </dgm:pt>
    <dgm:pt modelId="{3368FC1F-FDF8-4AE2-BD8C-60F0E5BAC5F5}" type="pres">
      <dgm:prSet presAssocID="{116FA80A-075D-4DC5-82F6-B4303B077AF8}" presName="parentText" presStyleLbl="node1" presStyleIdx="4" presStyleCnt="5">
        <dgm:presLayoutVars>
          <dgm:chMax val="0"/>
          <dgm:bulletEnabled val="1"/>
        </dgm:presLayoutVars>
      </dgm:prSet>
      <dgm:spPr/>
      <dgm:t>
        <a:bodyPr/>
        <a:lstStyle/>
        <a:p>
          <a:endParaRPr lang="en-US"/>
        </a:p>
      </dgm:t>
    </dgm:pt>
    <dgm:pt modelId="{C1C2A8ED-24BD-410D-8A6D-45356CC43F1D}" type="pres">
      <dgm:prSet presAssocID="{116FA80A-075D-4DC5-82F6-B4303B077AF8}" presName="negativeSpace" presStyleCnt="0"/>
      <dgm:spPr/>
    </dgm:pt>
    <dgm:pt modelId="{0E71C6F1-72DF-4602-AF11-9174B9CF7FC9}" type="pres">
      <dgm:prSet presAssocID="{116FA80A-075D-4DC5-82F6-B4303B077AF8}" presName="childText" presStyleLbl="conFgAcc1" presStyleIdx="4" presStyleCnt="5">
        <dgm:presLayoutVars>
          <dgm:bulletEnabled val="1"/>
        </dgm:presLayoutVars>
      </dgm:prSet>
      <dgm:spPr/>
    </dgm:pt>
  </dgm:ptLst>
  <dgm:cxnLst>
    <dgm:cxn modelId="{F7A3B07E-AAD8-4F69-90AB-2F52EE36F5C5}" type="presOf" srcId="{67A41661-B974-4DD5-843D-DFCA9EB730A0}" destId="{53A5196D-7D3F-40B3-BE1F-D82E5B0C9666}" srcOrd="0" destOrd="0" presId="urn:microsoft.com/office/officeart/2005/8/layout/list1"/>
    <dgm:cxn modelId="{4BF3AB45-0406-4961-BF23-3979DC9CEDEF}" type="presOf" srcId="{47B6230C-9FEF-49A5-862A-1CDFA375BBEE}" destId="{54BC5F48-94B6-4561-AEC6-0BD555790DAE}" srcOrd="1" destOrd="0" presId="urn:microsoft.com/office/officeart/2005/8/layout/list1"/>
    <dgm:cxn modelId="{4C5C4E89-429C-4294-9D32-67647F2C6693}" type="presOf" srcId="{7C8D0590-FD4B-4D1B-B23F-4E6399A2720C}" destId="{DF51CC41-8678-4A99-A74A-538873E0F32A}" srcOrd="1" destOrd="0" presId="urn:microsoft.com/office/officeart/2005/8/layout/list1"/>
    <dgm:cxn modelId="{171786E9-924C-4FFA-83BF-23D7C30DA4CA}" srcId="{66A4DA8D-22D1-4FD7-92BE-DEBDD1B9F548}" destId="{116FA80A-075D-4DC5-82F6-B4303B077AF8}" srcOrd="4" destOrd="0" parTransId="{1E290547-67AC-4D60-8697-0E644CED3CDF}" sibTransId="{058D57D3-F9C4-4AE2-BF99-692A65C33BC7}"/>
    <dgm:cxn modelId="{F7566E58-B6F8-434C-A1AA-BD71AD066C00}" type="presOf" srcId="{7C8D0590-FD4B-4D1B-B23F-4E6399A2720C}" destId="{29476374-C6F6-4241-9ABF-70FEFFBBBC92}" srcOrd="0" destOrd="0" presId="urn:microsoft.com/office/officeart/2005/8/layout/list1"/>
    <dgm:cxn modelId="{597EFD93-552C-4613-A283-FA28926769B6}" type="presOf" srcId="{47B6230C-9FEF-49A5-862A-1CDFA375BBEE}" destId="{FBBEC83A-892C-4BF7-8E78-E0BA27037007}" srcOrd="0" destOrd="0" presId="urn:microsoft.com/office/officeart/2005/8/layout/list1"/>
    <dgm:cxn modelId="{3BC4D775-BCE9-46BB-B614-E3D8C5A21DB5}" type="presOf" srcId="{116FA80A-075D-4DC5-82F6-B4303B077AF8}" destId="{3368FC1F-FDF8-4AE2-BD8C-60F0E5BAC5F5}" srcOrd="1" destOrd="0" presId="urn:microsoft.com/office/officeart/2005/8/layout/list1"/>
    <dgm:cxn modelId="{B2B53492-80B5-4847-8FDD-95323EB9AE4E}" srcId="{66A4DA8D-22D1-4FD7-92BE-DEBDD1B9F548}" destId="{47B6230C-9FEF-49A5-862A-1CDFA375BBEE}" srcOrd="1" destOrd="0" parTransId="{2E26F7D8-46E0-431C-AD55-F2B50E9F8A88}" sibTransId="{F41A055D-5DFE-4F9C-B4D7-FBB88AADAB47}"/>
    <dgm:cxn modelId="{E61021DB-47C8-4274-8B7E-D7032105F113}" srcId="{66A4DA8D-22D1-4FD7-92BE-DEBDD1B9F548}" destId="{67A41661-B974-4DD5-843D-DFCA9EB730A0}" srcOrd="2" destOrd="0" parTransId="{8794286F-981E-4C1C-9748-38663F0C8B7B}" sibTransId="{BAEDAFCE-4D0B-4182-8437-388D1CC2B822}"/>
    <dgm:cxn modelId="{A2563572-0713-4CB1-9711-C532972345EB}" srcId="{66A4DA8D-22D1-4FD7-92BE-DEBDD1B9F548}" destId="{7C8D0590-FD4B-4D1B-B23F-4E6399A2720C}" srcOrd="0" destOrd="0" parTransId="{7610B398-4978-48E6-8F7D-E3541E8C266F}" sibTransId="{4209456A-8B3A-453C-BBD7-9A7EB34217E8}"/>
    <dgm:cxn modelId="{5C0A6428-F856-461A-8067-DBE656676843}" type="presOf" srcId="{CDA4356B-B05C-4FF0-A992-DCA6EFEFDE7B}" destId="{6E4BCEE9-F1D2-43E2-B353-035C6015CF99}" srcOrd="1" destOrd="0" presId="urn:microsoft.com/office/officeart/2005/8/layout/list1"/>
    <dgm:cxn modelId="{B0B8ED2E-DEE7-4BAF-ADD2-F07153D189F2}" type="presOf" srcId="{67A41661-B974-4DD5-843D-DFCA9EB730A0}" destId="{8CF638BB-90FD-4554-8657-B6F76265F591}" srcOrd="1" destOrd="0" presId="urn:microsoft.com/office/officeart/2005/8/layout/list1"/>
    <dgm:cxn modelId="{2276641F-1DCB-41A4-8E54-AEFE9865D58A}" type="presOf" srcId="{116FA80A-075D-4DC5-82F6-B4303B077AF8}" destId="{5F7F3E3A-3C94-42FC-91C9-2BD24644DC81}" srcOrd="0" destOrd="0" presId="urn:microsoft.com/office/officeart/2005/8/layout/list1"/>
    <dgm:cxn modelId="{02D54370-6713-4127-B7B7-821E1AB401E6}" type="presOf" srcId="{66A4DA8D-22D1-4FD7-92BE-DEBDD1B9F548}" destId="{A22C008E-363D-4E08-94A3-C7A0B361F4C8}" srcOrd="0" destOrd="0" presId="urn:microsoft.com/office/officeart/2005/8/layout/list1"/>
    <dgm:cxn modelId="{14982912-426C-446C-8C74-819FF8CE48D4}" srcId="{66A4DA8D-22D1-4FD7-92BE-DEBDD1B9F548}" destId="{CDA4356B-B05C-4FF0-A992-DCA6EFEFDE7B}" srcOrd="3" destOrd="0" parTransId="{32AC46D8-5A14-4C5C-BE44-5223135A7187}" sibTransId="{86C6F004-CC4C-4FBE-AB32-265050F61D1A}"/>
    <dgm:cxn modelId="{C8489679-1E42-4C8C-8450-53BF3132C4F0}" type="presOf" srcId="{CDA4356B-B05C-4FF0-A992-DCA6EFEFDE7B}" destId="{8995CC14-F455-4273-BCB6-3D1F3968C103}" srcOrd="0" destOrd="0" presId="urn:microsoft.com/office/officeart/2005/8/layout/list1"/>
    <dgm:cxn modelId="{CD4F5600-4F24-4A77-A09C-464CBB66ADB0}" type="presParOf" srcId="{A22C008E-363D-4E08-94A3-C7A0B361F4C8}" destId="{E04F5FF0-B8E8-4A14-8168-15BFFF9960B4}" srcOrd="0" destOrd="0" presId="urn:microsoft.com/office/officeart/2005/8/layout/list1"/>
    <dgm:cxn modelId="{53DD2233-E07F-40A5-8EED-28CF2088A2E2}" type="presParOf" srcId="{E04F5FF0-B8E8-4A14-8168-15BFFF9960B4}" destId="{29476374-C6F6-4241-9ABF-70FEFFBBBC92}" srcOrd="0" destOrd="0" presId="urn:microsoft.com/office/officeart/2005/8/layout/list1"/>
    <dgm:cxn modelId="{0B51A69B-AA7A-45EF-BEC8-428305B6DE28}" type="presParOf" srcId="{E04F5FF0-B8E8-4A14-8168-15BFFF9960B4}" destId="{DF51CC41-8678-4A99-A74A-538873E0F32A}" srcOrd="1" destOrd="0" presId="urn:microsoft.com/office/officeart/2005/8/layout/list1"/>
    <dgm:cxn modelId="{34D7268D-96EF-473C-8032-1AD1616FB907}" type="presParOf" srcId="{A22C008E-363D-4E08-94A3-C7A0B361F4C8}" destId="{16D016A7-D001-41D8-964E-2777051BBE88}" srcOrd="1" destOrd="0" presId="urn:microsoft.com/office/officeart/2005/8/layout/list1"/>
    <dgm:cxn modelId="{46DAA5F7-CA77-45D3-9830-DF6F2AEF508A}" type="presParOf" srcId="{A22C008E-363D-4E08-94A3-C7A0B361F4C8}" destId="{D192B772-2BBF-482B-87D0-99A6869BE29E}" srcOrd="2" destOrd="0" presId="urn:microsoft.com/office/officeart/2005/8/layout/list1"/>
    <dgm:cxn modelId="{3D1C0D55-3851-4D87-A0CC-E8C5BF5E9D5A}" type="presParOf" srcId="{A22C008E-363D-4E08-94A3-C7A0B361F4C8}" destId="{8712FA4E-2F2A-4448-B495-79CD560F6888}" srcOrd="3" destOrd="0" presId="urn:microsoft.com/office/officeart/2005/8/layout/list1"/>
    <dgm:cxn modelId="{A7155556-F331-4A2B-A5EF-8AC7BA3D7276}" type="presParOf" srcId="{A22C008E-363D-4E08-94A3-C7A0B361F4C8}" destId="{032C394C-BD78-4DE3-B3B3-900D40242C26}" srcOrd="4" destOrd="0" presId="urn:microsoft.com/office/officeart/2005/8/layout/list1"/>
    <dgm:cxn modelId="{C1D767B6-1CCA-4F5D-A5BE-761068CFA022}" type="presParOf" srcId="{032C394C-BD78-4DE3-B3B3-900D40242C26}" destId="{FBBEC83A-892C-4BF7-8E78-E0BA27037007}" srcOrd="0" destOrd="0" presId="urn:microsoft.com/office/officeart/2005/8/layout/list1"/>
    <dgm:cxn modelId="{A2E7D398-CDF5-4C3C-A3BE-71331A670511}" type="presParOf" srcId="{032C394C-BD78-4DE3-B3B3-900D40242C26}" destId="{54BC5F48-94B6-4561-AEC6-0BD555790DAE}" srcOrd="1" destOrd="0" presId="urn:microsoft.com/office/officeart/2005/8/layout/list1"/>
    <dgm:cxn modelId="{29DA405A-A2C6-4396-8E42-FAAC14B6AD8A}" type="presParOf" srcId="{A22C008E-363D-4E08-94A3-C7A0B361F4C8}" destId="{5F5F26A7-C10D-471E-B021-C7A560CAAB60}" srcOrd="5" destOrd="0" presId="urn:microsoft.com/office/officeart/2005/8/layout/list1"/>
    <dgm:cxn modelId="{0AFE384C-3067-4D98-8CDE-22FE991CEE6A}" type="presParOf" srcId="{A22C008E-363D-4E08-94A3-C7A0B361F4C8}" destId="{103A8A6F-AAD4-409E-B5A3-0B63E68BE3CE}" srcOrd="6" destOrd="0" presId="urn:microsoft.com/office/officeart/2005/8/layout/list1"/>
    <dgm:cxn modelId="{BFBDF383-C048-465C-B433-F2F1C1E76FFD}" type="presParOf" srcId="{A22C008E-363D-4E08-94A3-C7A0B361F4C8}" destId="{C82B8DF9-B1C8-4005-A6BF-9C9EA057A218}" srcOrd="7" destOrd="0" presId="urn:microsoft.com/office/officeart/2005/8/layout/list1"/>
    <dgm:cxn modelId="{52A88E9F-AE54-4B11-9CD3-ADF6DD3F0958}" type="presParOf" srcId="{A22C008E-363D-4E08-94A3-C7A0B361F4C8}" destId="{8AB0F597-3ADB-407E-932F-AA9B244D84A4}" srcOrd="8" destOrd="0" presId="urn:microsoft.com/office/officeart/2005/8/layout/list1"/>
    <dgm:cxn modelId="{4ED7E0D7-F7BD-4842-9643-55A20F566B56}" type="presParOf" srcId="{8AB0F597-3ADB-407E-932F-AA9B244D84A4}" destId="{53A5196D-7D3F-40B3-BE1F-D82E5B0C9666}" srcOrd="0" destOrd="0" presId="urn:microsoft.com/office/officeart/2005/8/layout/list1"/>
    <dgm:cxn modelId="{2A755FA1-7A5F-4F41-8E2F-AC217A4C9604}" type="presParOf" srcId="{8AB0F597-3ADB-407E-932F-AA9B244D84A4}" destId="{8CF638BB-90FD-4554-8657-B6F76265F591}" srcOrd="1" destOrd="0" presId="urn:microsoft.com/office/officeart/2005/8/layout/list1"/>
    <dgm:cxn modelId="{8DD1E016-4EE5-4F78-BC26-AFD6A31B35DF}" type="presParOf" srcId="{A22C008E-363D-4E08-94A3-C7A0B361F4C8}" destId="{CB624484-079F-497C-AA9F-FDF093827422}" srcOrd="9" destOrd="0" presId="urn:microsoft.com/office/officeart/2005/8/layout/list1"/>
    <dgm:cxn modelId="{111CD2CD-927F-4A3A-B041-872BC9E1ABB6}" type="presParOf" srcId="{A22C008E-363D-4E08-94A3-C7A0B361F4C8}" destId="{A7251021-C66F-4961-8AF9-E03932B894B6}" srcOrd="10" destOrd="0" presId="urn:microsoft.com/office/officeart/2005/8/layout/list1"/>
    <dgm:cxn modelId="{90965B9A-47FC-4840-BEC2-C056193CE6FF}" type="presParOf" srcId="{A22C008E-363D-4E08-94A3-C7A0B361F4C8}" destId="{C0D5227E-3436-4EE7-B9A1-6FF1E5DF4C7A}" srcOrd="11" destOrd="0" presId="urn:microsoft.com/office/officeart/2005/8/layout/list1"/>
    <dgm:cxn modelId="{0D79A833-A027-4B38-BE56-E380E07B0D1D}" type="presParOf" srcId="{A22C008E-363D-4E08-94A3-C7A0B361F4C8}" destId="{7FD0F652-18FA-41C1-A5C8-5C1C34818CE1}" srcOrd="12" destOrd="0" presId="urn:microsoft.com/office/officeart/2005/8/layout/list1"/>
    <dgm:cxn modelId="{326918B3-E738-418B-909B-604AFCC5D87A}" type="presParOf" srcId="{7FD0F652-18FA-41C1-A5C8-5C1C34818CE1}" destId="{8995CC14-F455-4273-BCB6-3D1F3968C103}" srcOrd="0" destOrd="0" presId="urn:microsoft.com/office/officeart/2005/8/layout/list1"/>
    <dgm:cxn modelId="{214F573F-3929-4543-AD65-5B0856C5DDCA}" type="presParOf" srcId="{7FD0F652-18FA-41C1-A5C8-5C1C34818CE1}" destId="{6E4BCEE9-F1D2-43E2-B353-035C6015CF99}" srcOrd="1" destOrd="0" presId="urn:microsoft.com/office/officeart/2005/8/layout/list1"/>
    <dgm:cxn modelId="{60672072-E6AB-4676-BA87-69EB92BB6C18}" type="presParOf" srcId="{A22C008E-363D-4E08-94A3-C7A0B361F4C8}" destId="{60496540-FA6C-4445-AD4F-4D352A4851DA}" srcOrd="13" destOrd="0" presId="urn:microsoft.com/office/officeart/2005/8/layout/list1"/>
    <dgm:cxn modelId="{60C0A332-0F5F-45B6-83BD-DA9950FC785E}" type="presParOf" srcId="{A22C008E-363D-4E08-94A3-C7A0B361F4C8}" destId="{6C15C036-ED85-4F60-B87B-81725AA571DB}" srcOrd="14" destOrd="0" presId="urn:microsoft.com/office/officeart/2005/8/layout/list1"/>
    <dgm:cxn modelId="{A944B794-4BE7-44E5-A1FB-3BE7B1BCEEE7}" type="presParOf" srcId="{A22C008E-363D-4E08-94A3-C7A0B361F4C8}" destId="{BDB4818D-7D79-40E1-B575-A81E6FEADB4E}" srcOrd="15" destOrd="0" presId="urn:microsoft.com/office/officeart/2005/8/layout/list1"/>
    <dgm:cxn modelId="{38051A1D-DB06-46C5-A726-1C53D5FA8350}" type="presParOf" srcId="{A22C008E-363D-4E08-94A3-C7A0B361F4C8}" destId="{B2B1A461-CA19-4D6E-BB6B-F970821E1354}" srcOrd="16" destOrd="0" presId="urn:microsoft.com/office/officeart/2005/8/layout/list1"/>
    <dgm:cxn modelId="{D68BE236-FD13-4CE5-B411-1645EB6B7FA1}" type="presParOf" srcId="{B2B1A461-CA19-4D6E-BB6B-F970821E1354}" destId="{5F7F3E3A-3C94-42FC-91C9-2BD24644DC81}" srcOrd="0" destOrd="0" presId="urn:microsoft.com/office/officeart/2005/8/layout/list1"/>
    <dgm:cxn modelId="{F4CDAB14-C6FA-4128-A9B7-DB71A8B2C0B4}" type="presParOf" srcId="{B2B1A461-CA19-4D6E-BB6B-F970821E1354}" destId="{3368FC1F-FDF8-4AE2-BD8C-60F0E5BAC5F5}" srcOrd="1" destOrd="0" presId="urn:microsoft.com/office/officeart/2005/8/layout/list1"/>
    <dgm:cxn modelId="{E67A2239-065B-4590-8B2F-A2245B254202}" type="presParOf" srcId="{A22C008E-363D-4E08-94A3-C7A0B361F4C8}" destId="{C1C2A8ED-24BD-410D-8A6D-45356CC43F1D}" srcOrd="17" destOrd="0" presId="urn:microsoft.com/office/officeart/2005/8/layout/list1"/>
    <dgm:cxn modelId="{9A4D5764-0699-4C16-AEA5-BBEC59CDDD7A}" type="presParOf" srcId="{A22C008E-363D-4E08-94A3-C7A0B361F4C8}" destId="{0E71C6F1-72DF-4602-AF11-9174B9CF7FC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84AF3E-A62E-4B50-AFBF-AB114ECDF6DE}"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06924432-8985-45B9-9831-A600479715A6}">
      <dgm:prSet/>
      <dgm:spPr/>
      <dgm:t>
        <a:bodyPr/>
        <a:lstStyle/>
        <a:p>
          <a:r>
            <a:rPr lang="en-US" dirty="0" smtClean="0"/>
            <a:t>Scalability in sentiment analysis allows large-scale data to be processed in an efficient and cost-effective manner.</a:t>
          </a:r>
          <a:endParaRPr lang="en-IN" dirty="0"/>
        </a:p>
      </dgm:t>
    </dgm:pt>
    <dgm:pt modelId="{F5655C45-0E4D-4AFB-8970-C066ABD3086E}" type="parTrans" cxnId="{18B8EECF-B6D1-4DD8-B550-86467AD81995}">
      <dgm:prSet/>
      <dgm:spPr/>
      <dgm:t>
        <a:bodyPr/>
        <a:lstStyle/>
        <a:p>
          <a:endParaRPr lang="en-US"/>
        </a:p>
      </dgm:t>
    </dgm:pt>
    <dgm:pt modelId="{11F0127B-F521-4847-9BF3-932568A8D250}" type="sibTrans" cxnId="{18B8EECF-B6D1-4DD8-B550-86467AD81995}">
      <dgm:prSet/>
      <dgm:spPr/>
      <dgm:t>
        <a:bodyPr/>
        <a:lstStyle/>
        <a:p>
          <a:endParaRPr lang="en-US"/>
        </a:p>
      </dgm:t>
    </dgm:pt>
    <dgm:pt modelId="{628F9957-C914-442B-810E-E07A2672E822}">
      <dgm:prSet/>
      <dgm:spPr/>
      <dgm:t>
        <a:bodyPr/>
        <a:lstStyle/>
        <a:p>
          <a:r>
            <a:rPr lang="en-US" smtClean="0"/>
            <a:t>Real-time analysis</a:t>
          </a:r>
          <a:endParaRPr lang="en-US" dirty="0" smtClean="0"/>
        </a:p>
      </dgm:t>
    </dgm:pt>
    <dgm:pt modelId="{1F4C1793-B023-49FD-8C91-9FECA3833579}" type="parTrans" cxnId="{F996D34E-FC46-4874-A2C3-C9A41FA60E69}">
      <dgm:prSet/>
      <dgm:spPr/>
      <dgm:t>
        <a:bodyPr/>
        <a:lstStyle/>
        <a:p>
          <a:endParaRPr lang="en-US"/>
        </a:p>
      </dgm:t>
    </dgm:pt>
    <dgm:pt modelId="{84E3A149-6293-46BE-8ABF-899C46D9FF1A}" type="sibTrans" cxnId="{F996D34E-FC46-4874-A2C3-C9A41FA60E69}">
      <dgm:prSet/>
      <dgm:spPr/>
      <dgm:t>
        <a:bodyPr/>
        <a:lstStyle/>
        <a:p>
          <a:endParaRPr lang="en-US"/>
        </a:p>
      </dgm:t>
    </dgm:pt>
    <dgm:pt modelId="{EE399E9D-03B7-4C99-933A-716E5FE54672}">
      <dgm:prSet/>
      <dgm:spPr/>
      <dgm:t>
        <a:bodyPr/>
        <a:lstStyle/>
        <a:p>
          <a:r>
            <a:rPr lang="en-US" smtClean="0"/>
            <a:t>A sentiment analysis system can help you immediately identify these kinds of situations and take action.</a:t>
          </a:r>
          <a:endParaRPr lang="en-IN" dirty="0"/>
        </a:p>
      </dgm:t>
    </dgm:pt>
    <dgm:pt modelId="{15A573B0-30AD-41A2-A503-F6ED29C63184}" type="parTrans" cxnId="{2583C4D6-9286-4C32-A102-41BCE379C22C}">
      <dgm:prSet/>
      <dgm:spPr/>
      <dgm:t>
        <a:bodyPr/>
        <a:lstStyle/>
        <a:p>
          <a:endParaRPr lang="en-US"/>
        </a:p>
      </dgm:t>
    </dgm:pt>
    <dgm:pt modelId="{DC0CD362-40FF-420A-ABA1-0D3C89DB1CAE}" type="sibTrans" cxnId="{2583C4D6-9286-4C32-A102-41BCE379C22C}">
      <dgm:prSet/>
      <dgm:spPr/>
      <dgm:t>
        <a:bodyPr/>
        <a:lstStyle/>
        <a:p>
          <a:endParaRPr lang="en-US"/>
        </a:p>
      </dgm:t>
    </dgm:pt>
    <dgm:pt modelId="{4AD02697-FE28-4F2B-9B19-D5DDD1F82ACF}">
      <dgm:prSet/>
      <dgm:spPr/>
      <dgm:t>
        <a:bodyPr/>
        <a:lstStyle/>
        <a:p>
          <a:r>
            <a:rPr lang="en-US" smtClean="0"/>
            <a:t>Consistent criteria</a:t>
          </a:r>
          <a:endParaRPr lang="en-US" dirty="0" smtClean="0"/>
        </a:p>
      </dgm:t>
    </dgm:pt>
    <dgm:pt modelId="{4130A914-3556-4C55-9002-14327738EFE1}" type="parTrans" cxnId="{8E54934C-209A-4974-9202-F16415874039}">
      <dgm:prSet/>
      <dgm:spPr/>
      <dgm:t>
        <a:bodyPr/>
        <a:lstStyle/>
        <a:p>
          <a:endParaRPr lang="en-US"/>
        </a:p>
      </dgm:t>
    </dgm:pt>
    <dgm:pt modelId="{3B33FAF0-5211-46F6-BC8D-63B7504DD9D7}" type="sibTrans" cxnId="{8E54934C-209A-4974-9202-F16415874039}">
      <dgm:prSet/>
      <dgm:spPr/>
      <dgm:t>
        <a:bodyPr/>
        <a:lstStyle/>
        <a:p>
          <a:endParaRPr lang="en-US"/>
        </a:p>
      </dgm:t>
    </dgm:pt>
    <dgm:pt modelId="{3F11440E-9483-459F-A459-A5F24BED92BF}">
      <dgm:prSet/>
      <dgm:spPr/>
      <dgm:t>
        <a:bodyPr/>
        <a:lstStyle/>
        <a:p>
          <a:r>
            <a:rPr lang="en-US" dirty="0" smtClean="0"/>
            <a:t>Businesses can use a centralized sentiment analysis system to analyses all of their data using the same standards. This facilitates error-free performance.</a:t>
          </a:r>
        </a:p>
      </dgm:t>
    </dgm:pt>
    <dgm:pt modelId="{C6BFAB83-6F80-4FAC-B067-7F8A9D46688F}" type="parTrans" cxnId="{653507EB-C55E-45F6-A956-64C393DF0FB2}">
      <dgm:prSet/>
      <dgm:spPr/>
      <dgm:t>
        <a:bodyPr/>
        <a:lstStyle/>
        <a:p>
          <a:endParaRPr lang="en-US"/>
        </a:p>
      </dgm:t>
    </dgm:pt>
    <dgm:pt modelId="{253CAA7A-3F2B-4E1A-8C20-C25DB7104CFA}" type="sibTrans" cxnId="{653507EB-C55E-45F6-A956-64C393DF0FB2}">
      <dgm:prSet/>
      <dgm:spPr/>
      <dgm:t>
        <a:bodyPr/>
        <a:lstStyle/>
        <a:p>
          <a:endParaRPr lang="en-US"/>
        </a:p>
      </dgm:t>
    </dgm:pt>
    <dgm:pt modelId="{92F465D6-150D-4C64-8CD6-8255944FD8AE}">
      <dgm:prSet phldrT="[Text]"/>
      <dgm:spPr/>
      <dgm:t>
        <a:bodyPr/>
        <a:lstStyle/>
        <a:p>
          <a:r>
            <a:rPr lang="en-US" dirty="0" smtClean="0"/>
            <a:t>Scalability</a:t>
          </a:r>
          <a:endParaRPr lang="en-US" dirty="0"/>
        </a:p>
      </dgm:t>
    </dgm:pt>
    <dgm:pt modelId="{76513B7F-3BF7-400D-A0FC-70158F2191B6}" type="sibTrans" cxnId="{1F711F4D-4DDE-46DE-8F38-0B59DDA06535}">
      <dgm:prSet/>
      <dgm:spPr/>
      <dgm:t>
        <a:bodyPr/>
        <a:lstStyle/>
        <a:p>
          <a:endParaRPr lang="en-US"/>
        </a:p>
      </dgm:t>
    </dgm:pt>
    <dgm:pt modelId="{6BCD383C-CA0A-48D5-9157-536B428A8091}" type="parTrans" cxnId="{1F711F4D-4DDE-46DE-8F38-0B59DDA06535}">
      <dgm:prSet/>
      <dgm:spPr/>
      <dgm:t>
        <a:bodyPr/>
        <a:lstStyle/>
        <a:p>
          <a:endParaRPr lang="en-US"/>
        </a:p>
      </dgm:t>
    </dgm:pt>
    <dgm:pt modelId="{65699011-8322-4278-8C9D-664DF3830604}" type="pres">
      <dgm:prSet presAssocID="{2384AF3E-A62E-4B50-AFBF-AB114ECDF6DE}" presName="diagram" presStyleCnt="0">
        <dgm:presLayoutVars>
          <dgm:dir/>
          <dgm:animLvl val="lvl"/>
          <dgm:resizeHandles val="exact"/>
        </dgm:presLayoutVars>
      </dgm:prSet>
      <dgm:spPr/>
      <dgm:t>
        <a:bodyPr/>
        <a:lstStyle/>
        <a:p>
          <a:endParaRPr lang="en-US"/>
        </a:p>
      </dgm:t>
    </dgm:pt>
    <dgm:pt modelId="{D632EC1D-6563-401A-B360-C5B8FE33D8D8}" type="pres">
      <dgm:prSet presAssocID="{92F465D6-150D-4C64-8CD6-8255944FD8AE}" presName="compNode" presStyleCnt="0"/>
      <dgm:spPr/>
    </dgm:pt>
    <dgm:pt modelId="{3C82B39A-0909-487B-B7EB-B20BB5C46676}" type="pres">
      <dgm:prSet presAssocID="{92F465D6-150D-4C64-8CD6-8255944FD8AE}" presName="childRect" presStyleLbl="bgAcc1" presStyleIdx="0" presStyleCnt="3">
        <dgm:presLayoutVars>
          <dgm:bulletEnabled val="1"/>
        </dgm:presLayoutVars>
      </dgm:prSet>
      <dgm:spPr/>
      <dgm:t>
        <a:bodyPr/>
        <a:lstStyle/>
        <a:p>
          <a:endParaRPr lang="en-US"/>
        </a:p>
      </dgm:t>
    </dgm:pt>
    <dgm:pt modelId="{55AE75A5-5C36-4FF8-A71D-A06D2DEE7CC7}" type="pres">
      <dgm:prSet presAssocID="{92F465D6-150D-4C64-8CD6-8255944FD8AE}" presName="parentText" presStyleLbl="node1" presStyleIdx="0" presStyleCnt="0">
        <dgm:presLayoutVars>
          <dgm:chMax val="0"/>
          <dgm:bulletEnabled val="1"/>
        </dgm:presLayoutVars>
      </dgm:prSet>
      <dgm:spPr/>
      <dgm:t>
        <a:bodyPr/>
        <a:lstStyle/>
        <a:p>
          <a:endParaRPr lang="en-US"/>
        </a:p>
      </dgm:t>
    </dgm:pt>
    <dgm:pt modelId="{25B26A6A-9D5E-482F-89BB-ECB4554B2070}" type="pres">
      <dgm:prSet presAssocID="{92F465D6-150D-4C64-8CD6-8255944FD8AE}" presName="parentRect" presStyleLbl="alignNode1" presStyleIdx="0" presStyleCnt="3"/>
      <dgm:spPr/>
      <dgm:t>
        <a:bodyPr/>
        <a:lstStyle/>
        <a:p>
          <a:endParaRPr lang="en-US"/>
        </a:p>
      </dgm:t>
    </dgm:pt>
    <dgm:pt modelId="{7C3498AB-778C-42DE-AE82-6D0A7640F53D}" type="pres">
      <dgm:prSet presAssocID="{92F465D6-150D-4C64-8CD6-8255944FD8AE}" presName="adorn" presStyleLbl="fgAccFollowNode1" presStyleIdx="0" presStyleCnt="3" custAng="0" custFlipVert="1" custFlipHor="1" custScaleX="18129" custScaleY="39934" custLinFactNeighborX="-13464" custLinFactNeighborY="-152"/>
      <dgm:spPr/>
    </dgm:pt>
    <dgm:pt modelId="{963FEC09-DBD4-4493-80EF-F93D4E57C1F1}" type="pres">
      <dgm:prSet presAssocID="{76513B7F-3BF7-400D-A0FC-70158F2191B6}" presName="sibTrans" presStyleLbl="sibTrans2D1" presStyleIdx="0" presStyleCnt="0"/>
      <dgm:spPr/>
      <dgm:t>
        <a:bodyPr/>
        <a:lstStyle/>
        <a:p>
          <a:endParaRPr lang="en-US"/>
        </a:p>
      </dgm:t>
    </dgm:pt>
    <dgm:pt modelId="{329676E4-947A-4D73-A36E-06C38A258226}" type="pres">
      <dgm:prSet presAssocID="{628F9957-C914-442B-810E-E07A2672E822}" presName="compNode" presStyleCnt="0"/>
      <dgm:spPr/>
    </dgm:pt>
    <dgm:pt modelId="{DA337185-76B0-441B-A7CD-42BBE19C55E5}" type="pres">
      <dgm:prSet presAssocID="{628F9957-C914-442B-810E-E07A2672E822}" presName="childRect" presStyleLbl="bgAcc1" presStyleIdx="1" presStyleCnt="3">
        <dgm:presLayoutVars>
          <dgm:bulletEnabled val="1"/>
        </dgm:presLayoutVars>
      </dgm:prSet>
      <dgm:spPr/>
      <dgm:t>
        <a:bodyPr/>
        <a:lstStyle/>
        <a:p>
          <a:endParaRPr lang="en-US"/>
        </a:p>
      </dgm:t>
    </dgm:pt>
    <dgm:pt modelId="{542B4193-E655-4AF3-87D7-E29C9CEE87E8}" type="pres">
      <dgm:prSet presAssocID="{628F9957-C914-442B-810E-E07A2672E822}" presName="parentText" presStyleLbl="node1" presStyleIdx="0" presStyleCnt="0">
        <dgm:presLayoutVars>
          <dgm:chMax val="0"/>
          <dgm:bulletEnabled val="1"/>
        </dgm:presLayoutVars>
      </dgm:prSet>
      <dgm:spPr/>
      <dgm:t>
        <a:bodyPr/>
        <a:lstStyle/>
        <a:p>
          <a:endParaRPr lang="en-US"/>
        </a:p>
      </dgm:t>
    </dgm:pt>
    <dgm:pt modelId="{5EAAE131-A9B0-4AFD-BB67-BFE2BB8174F5}" type="pres">
      <dgm:prSet presAssocID="{628F9957-C914-442B-810E-E07A2672E822}" presName="parentRect" presStyleLbl="alignNode1" presStyleIdx="1" presStyleCnt="3"/>
      <dgm:spPr/>
      <dgm:t>
        <a:bodyPr/>
        <a:lstStyle/>
        <a:p>
          <a:endParaRPr lang="en-US"/>
        </a:p>
      </dgm:t>
    </dgm:pt>
    <dgm:pt modelId="{BE473078-5DA1-4F41-A429-98A9E043A6BC}" type="pres">
      <dgm:prSet presAssocID="{628F9957-C914-442B-810E-E07A2672E822}" presName="adorn" presStyleLbl="fgAccFollowNode1" presStyleIdx="1" presStyleCnt="3" custFlipVert="1" custFlipHor="1" custScaleX="26138" custScaleY="33841" custLinFactX="118548" custLinFactNeighborX="200000" custLinFactNeighborY="2939"/>
      <dgm:spPr/>
    </dgm:pt>
    <dgm:pt modelId="{93CC520C-63CD-444B-82AF-9B71199A9A2E}" type="pres">
      <dgm:prSet presAssocID="{84E3A149-6293-46BE-8ABF-899C46D9FF1A}" presName="sibTrans" presStyleLbl="sibTrans2D1" presStyleIdx="0" presStyleCnt="0"/>
      <dgm:spPr/>
      <dgm:t>
        <a:bodyPr/>
        <a:lstStyle/>
        <a:p>
          <a:endParaRPr lang="en-US"/>
        </a:p>
      </dgm:t>
    </dgm:pt>
    <dgm:pt modelId="{F70BDDC7-C723-46A7-A161-1A88D30EF40E}" type="pres">
      <dgm:prSet presAssocID="{4AD02697-FE28-4F2B-9B19-D5DDD1F82ACF}" presName="compNode" presStyleCnt="0"/>
      <dgm:spPr/>
    </dgm:pt>
    <dgm:pt modelId="{20FEAC3C-273A-4CF7-8357-1DBAD62DC972}" type="pres">
      <dgm:prSet presAssocID="{4AD02697-FE28-4F2B-9B19-D5DDD1F82ACF}" presName="childRect" presStyleLbl="bgAcc1" presStyleIdx="2" presStyleCnt="3">
        <dgm:presLayoutVars>
          <dgm:bulletEnabled val="1"/>
        </dgm:presLayoutVars>
      </dgm:prSet>
      <dgm:spPr/>
      <dgm:t>
        <a:bodyPr/>
        <a:lstStyle/>
        <a:p>
          <a:endParaRPr lang="en-US"/>
        </a:p>
      </dgm:t>
    </dgm:pt>
    <dgm:pt modelId="{12C5D75D-9242-4667-A2CA-798F1FF7A46B}" type="pres">
      <dgm:prSet presAssocID="{4AD02697-FE28-4F2B-9B19-D5DDD1F82ACF}" presName="parentText" presStyleLbl="node1" presStyleIdx="0" presStyleCnt="0">
        <dgm:presLayoutVars>
          <dgm:chMax val="0"/>
          <dgm:bulletEnabled val="1"/>
        </dgm:presLayoutVars>
      </dgm:prSet>
      <dgm:spPr/>
      <dgm:t>
        <a:bodyPr/>
        <a:lstStyle/>
        <a:p>
          <a:endParaRPr lang="en-US"/>
        </a:p>
      </dgm:t>
    </dgm:pt>
    <dgm:pt modelId="{ADA31436-2C9B-48A8-913A-EB717513D0DD}" type="pres">
      <dgm:prSet presAssocID="{4AD02697-FE28-4F2B-9B19-D5DDD1F82ACF}" presName="parentRect" presStyleLbl="alignNode1" presStyleIdx="2" presStyleCnt="3"/>
      <dgm:spPr/>
      <dgm:t>
        <a:bodyPr/>
        <a:lstStyle/>
        <a:p>
          <a:endParaRPr lang="en-US"/>
        </a:p>
      </dgm:t>
    </dgm:pt>
    <dgm:pt modelId="{232FECF6-14C8-47DF-8B98-A8D145842CEB}" type="pres">
      <dgm:prSet presAssocID="{4AD02697-FE28-4F2B-9B19-D5DDD1F82ACF}" presName="adorn" presStyleLbl="fgAccFollowNode1" presStyleIdx="2" presStyleCnt="3" custFlipVert="1" custFlipHor="1" custScaleX="29783" custScaleY="31820" custLinFactX="-110775" custLinFactNeighborX="-200000" custLinFactNeighborY="3583"/>
      <dgm:spPr/>
    </dgm:pt>
  </dgm:ptLst>
  <dgm:cxnLst>
    <dgm:cxn modelId="{2E70AF0E-80E1-47D8-B2C1-82CB9DB0C8E6}" type="presOf" srcId="{92F465D6-150D-4C64-8CD6-8255944FD8AE}" destId="{55AE75A5-5C36-4FF8-A71D-A06D2DEE7CC7}" srcOrd="0" destOrd="0" presId="urn:microsoft.com/office/officeart/2005/8/layout/bList2"/>
    <dgm:cxn modelId="{EDFE179A-588A-4A61-81D6-695D669CE268}" type="presOf" srcId="{628F9957-C914-442B-810E-E07A2672E822}" destId="{5EAAE131-A9B0-4AFD-BB67-BFE2BB8174F5}" srcOrd="1" destOrd="0" presId="urn:microsoft.com/office/officeart/2005/8/layout/bList2"/>
    <dgm:cxn modelId="{1F711F4D-4DDE-46DE-8F38-0B59DDA06535}" srcId="{2384AF3E-A62E-4B50-AFBF-AB114ECDF6DE}" destId="{92F465D6-150D-4C64-8CD6-8255944FD8AE}" srcOrd="0" destOrd="0" parTransId="{6BCD383C-CA0A-48D5-9157-536B428A8091}" sibTransId="{76513B7F-3BF7-400D-A0FC-70158F2191B6}"/>
    <dgm:cxn modelId="{2583C4D6-9286-4C32-A102-41BCE379C22C}" srcId="{628F9957-C914-442B-810E-E07A2672E822}" destId="{EE399E9D-03B7-4C99-933A-716E5FE54672}" srcOrd="0" destOrd="0" parTransId="{15A573B0-30AD-41A2-A503-F6ED29C63184}" sibTransId="{DC0CD362-40FF-420A-ABA1-0D3C89DB1CAE}"/>
    <dgm:cxn modelId="{E6907328-92A5-4B67-9192-4083D4EA909E}" type="presOf" srcId="{EE399E9D-03B7-4C99-933A-716E5FE54672}" destId="{DA337185-76B0-441B-A7CD-42BBE19C55E5}" srcOrd="0" destOrd="0" presId="urn:microsoft.com/office/officeart/2005/8/layout/bList2"/>
    <dgm:cxn modelId="{381CE59D-995E-4C9E-8AD6-68F66AEDFF9C}" type="presOf" srcId="{4AD02697-FE28-4F2B-9B19-D5DDD1F82ACF}" destId="{12C5D75D-9242-4667-A2CA-798F1FF7A46B}" srcOrd="0" destOrd="0" presId="urn:microsoft.com/office/officeart/2005/8/layout/bList2"/>
    <dgm:cxn modelId="{D4958429-FA74-4C41-AADF-26528FA48FA7}" type="presOf" srcId="{2384AF3E-A62E-4B50-AFBF-AB114ECDF6DE}" destId="{65699011-8322-4278-8C9D-664DF3830604}" srcOrd="0" destOrd="0" presId="urn:microsoft.com/office/officeart/2005/8/layout/bList2"/>
    <dgm:cxn modelId="{4B4CE5A2-7030-43C1-B65B-68FFB485CA65}" type="presOf" srcId="{76513B7F-3BF7-400D-A0FC-70158F2191B6}" destId="{963FEC09-DBD4-4493-80EF-F93D4E57C1F1}" srcOrd="0" destOrd="0" presId="urn:microsoft.com/office/officeart/2005/8/layout/bList2"/>
    <dgm:cxn modelId="{653507EB-C55E-45F6-A956-64C393DF0FB2}" srcId="{4AD02697-FE28-4F2B-9B19-D5DDD1F82ACF}" destId="{3F11440E-9483-459F-A459-A5F24BED92BF}" srcOrd="0" destOrd="0" parTransId="{C6BFAB83-6F80-4FAC-B067-7F8A9D46688F}" sibTransId="{253CAA7A-3F2B-4E1A-8C20-C25DB7104CFA}"/>
    <dgm:cxn modelId="{8E54934C-209A-4974-9202-F16415874039}" srcId="{2384AF3E-A62E-4B50-AFBF-AB114ECDF6DE}" destId="{4AD02697-FE28-4F2B-9B19-D5DDD1F82ACF}" srcOrd="2" destOrd="0" parTransId="{4130A914-3556-4C55-9002-14327738EFE1}" sibTransId="{3B33FAF0-5211-46F6-BC8D-63B7504DD9D7}"/>
    <dgm:cxn modelId="{E400A33A-4272-4004-A1B3-D9742F6D0A1A}" type="presOf" srcId="{628F9957-C914-442B-810E-E07A2672E822}" destId="{542B4193-E655-4AF3-87D7-E29C9CEE87E8}" srcOrd="0" destOrd="0" presId="urn:microsoft.com/office/officeart/2005/8/layout/bList2"/>
    <dgm:cxn modelId="{ECE14268-673C-4CB0-BAEF-9B55C2B37782}" type="presOf" srcId="{92F465D6-150D-4C64-8CD6-8255944FD8AE}" destId="{25B26A6A-9D5E-482F-89BB-ECB4554B2070}" srcOrd="1" destOrd="0" presId="urn:microsoft.com/office/officeart/2005/8/layout/bList2"/>
    <dgm:cxn modelId="{18B8EECF-B6D1-4DD8-B550-86467AD81995}" srcId="{92F465D6-150D-4C64-8CD6-8255944FD8AE}" destId="{06924432-8985-45B9-9831-A600479715A6}" srcOrd="0" destOrd="0" parTransId="{F5655C45-0E4D-4AFB-8970-C066ABD3086E}" sibTransId="{11F0127B-F521-4847-9BF3-932568A8D250}"/>
    <dgm:cxn modelId="{A7D49C2C-1038-49BD-873F-E739D4581B5B}" type="presOf" srcId="{84E3A149-6293-46BE-8ABF-899C46D9FF1A}" destId="{93CC520C-63CD-444B-82AF-9B71199A9A2E}" srcOrd="0" destOrd="0" presId="urn:microsoft.com/office/officeart/2005/8/layout/bList2"/>
    <dgm:cxn modelId="{D2730B0E-BF58-4EE5-892F-14C14EE69E7C}" type="presOf" srcId="{4AD02697-FE28-4F2B-9B19-D5DDD1F82ACF}" destId="{ADA31436-2C9B-48A8-913A-EB717513D0DD}" srcOrd="1" destOrd="0" presId="urn:microsoft.com/office/officeart/2005/8/layout/bList2"/>
    <dgm:cxn modelId="{22412D7B-A88F-48DC-8870-E8118A0EF824}" type="presOf" srcId="{06924432-8985-45B9-9831-A600479715A6}" destId="{3C82B39A-0909-487B-B7EB-B20BB5C46676}" srcOrd="0" destOrd="0" presId="urn:microsoft.com/office/officeart/2005/8/layout/bList2"/>
    <dgm:cxn modelId="{F996D34E-FC46-4874-A2C3-C9A41FA60E69}" srcId="{2384AF3E-A62E-4B50-AFBF-AB114ECDF6DE}" destId="{628F9957-C914-442B-810E-E07A2672E822}" srcOrd="1" destOrd="0" parTransId="{1F4C1793-B023-49FD-8C91-9FECA3833579}" sibTransId="{84E3A149-6293-46BE-8ABF-899C46D9FF1A}"/>
    <dgm:cxn modelId="{6AD535B2-477C-4298-9FE7-3EF37F109A4C}" type="presOf" srcId="{3F11440E-9483-459F-A459-A5F24BED92BF}" destId="{20FEAC3C-273A-4CF7-8357-1DBAD62DC972}" srcOrd="0" destOrd="0" presId="urn:microsoft.com/office/officeart/2005/8/layout/bList2"/>
    <dgm:cxn modelId="{B582E087-6004-4FC6-B491-053A62B2AE17}" type="presParOf" srcId="{65699011-8322-4278-8C9D-664DF3830604}" destId="{D632EC1D-6563-401A-B360-C5B8FE33D8D8}" srcOrd="0" destOrd="0" presId="urn:microsoft.com/office/officeart/2005/8/layout/bList2"/>
    <dgm:cxn modelId="{307362A2-A5C7-40A0-ACE9-02E4340D9548}" type="presParOf" srcId="{D632EC1D-6563-401A-B360-C5B8FE33D8D8}" destId="{3C82B39A-0909-487B-B7EB-B20BB5C46676}" srcOrd="0" destOrd="0" presId="urn:microsoft.com/office/officeart/2005/8/layout/bList2"/>
    <dgm:cxn modelId="{36C4CB4C-E254-441A-9904-520063F3F242}" type="presParOf" srcId="{D632EC1D-6563-401A-B360-C5B8FE33D8D8}" destId="{55AE75A5-5C36-4FF8-A71D-A06D2DEE7CC7}" srcOrd="1" destOrd="0" presId="urn:microsoft.com/office/officeart/2005/8/layout/bList2"/>
    <dgm:cxn modelId="{97C169A9-F0CD-47F8-B95A-D00EAC4C91EF}" type="presParOf" srcId="{D632EC1D-6563-401A-B360-C5B8FE33D8D8}" destId="{25B26A6A-9D5E-482F-89BB-ECB4554B2070}" srcOrd="2" destOrd="0" presId="urn:microsoft.com/office/officeart/2005/8/layout/bList2"/>
    <dgm:cxn modelId="{0A1EA0DE-BE01-4EC9-9825-C9559543E17E}" type="presParOf" srcId="{D632EC1D-6563-401A-B360-C5B8FE33D8D8}" destId="{7C3498AB-778C-42DE-AE82-6D0A7640F53D}" srcOrd="3" destOrd="0" presId="urn:microsoft.com/office/officeart/2005/8/layout/bList2"/>
    <dgm:cxn modelId="{C9EB3384-D03E-4F7F-8357-CEEFEDE97264}" type="presParOf" srcId="{65699011-8322-4278-8C9D-664DF3830604}" destId="{963FEC09-DBD4-4493-80EF-F93D4E57C1F1}" srcOrd="1" destOrd="0" presId="urn:microsoft.com/office/officeart/2005/8/layout/bList2"/>
    <dgm:cxn modelId="{95BB6EA6-C382-4A21-9CA5-B73F3FBF3794}" type="presParOf" srcId="{65699011-8322-4278-8C9D-664DF3830604}" destId="{329676E4-947A-4D73-A36E-06C38A258226}" srcOrd="2" destOrd="0" presId="urn:microsoft.com/office/officeart/2005/8/layout/bList2"/>
    <dgm:cxn modelId="{27E23E6E-420F-4946-AB5E-56172C66409C}" type="presParOf" srcId="{329676E4-947A-4D73-A36E-06C38A258226}" destId="{DA337185-76B0-441B-A7CD-42BBE19C55E5}" srcOrd="0" destOrd="0" presId="urn:microsoft.com/office/officeart/2005/8/layout/bList2"/>
    <dgm:cxn modelId="{6B54CA6F-6621-4CC3-94F1-2FEFD6C98D06}" type="presParOf" srcId="{329676E4-947A-4D73-A36E-06C38A258226}" destId="{542B4193-E655-4AF3-87D7-E29C9CEE87E8}" srcOrd="1" destOrd="0" presId="urn:microsoft.com/office/officeart/2005/8/layout/bList2"/>
    <dgm:cxn modelId="{04D9EDB1-6A1C-4596-9783-B1E84D411102}" type="presParOf" srcId="{329676E4-947A-4D73-A36E-06C38A258226}" destId="{5EAAE131-A9B0-4AFD-BB67-BFE2BB8174F5}" srcOrd="2" destOrd="0" presId="urn:microsoft.com/office/officeart/2005/8/layout/bList2"/>
    <dgm:cxn modelId="{74A69CBC-7351-461B-BE86-9DEE201FA277}" type="presParOf" srcId="{329676E4-947A-4D73-A36E-06C38A258226}" destId="{BE473078-5DA1-4F41-A429-98A9E043A6BC}" srcOrd="3" destOrd="0" presId="urn:microsoft.com/office/officeart/2005/8/layout/bList2"/>
    <dgm:cxn modelId="{6FB771D3-89C5-40BA-B37B-70D54080C181}" type="presParOf" srcId="{65699011-8322-4278-8C9D-664DF3830604}" destId="{93CC520C-63CD-444B-82AF-9B71199A9A2E}" srcOrd="3" destOrd="0" presId="urn:microsoft.com/office/officeart/2005/8/layout/bList2"/>
    <dgm:cxn modelId="{7DB3CFFE-49F1-4847-9C86-7B32646F4CAC}" type="presParOf" srcId="{65699011-8322-4278-8C9D-664DF3830604}" destId="{F70BDDC7-C723-46A7-A161-1A88D30EF40E}" srcOrd="4" destOrd="0" presId="urn:microsoft.com/office/officeart/2005/8/layout/bList2"/>
    <dgm:cxn modelId="{007319E4-8C5D-4530-9376-E9A0CF737438}" type="presParOf" srcId="{F70BDDC7-C723-46A7-A161-1A88D30EF40E}" destId="{20FEAC3C-273A-4CF7-8357-1DBAD62DC972}" srcOrd="0" destOrd="0" presId="urn:microsoft.com/office/officeart/2005/8/layout/bList2"/>
    <dgm:cxn modelId="{8349370E-2FDC-4DF0-BB45-DC56B3DD585F}" type="presParOf" srcId="{F70BDDC7-C723-46A7-A161-1A88D30EF40E}" destId="{12C5D75D-9242-4667-A2CA-798F1FF7A46B}" srcOrd="1" destOrd="0" presId="urn:microsoft.com/office/officeart/2005/8/layout/bList2"/>
    <dgm:cxn modelId="{2E403189-4AD5-465A-B2FE-02BBD4E5D825}" type="presParOf" srcId="{F70BDDC7-C723-46A7-A161-1A88D30EF40E}" destId="{ADA31436-2C9B-48A8-913A-EB717513D0DD}" srcOrd="2" destOrd="0" presId="urn:microsoft.com/office/officeart/2005/8/layout/bList2"/>
    <dgm:cxn modelId="{8BCDDD29-5A04-41C1-97BD-918AF4ADA2CB}" type="presParOf" srcId="{F70BDDC7-C723-46A7-A161-1A88D30EF40E}" destId="{232FECF6-14C8-47DF-8B98-A8D145842CEB}"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26EA13-73A9-4BDF-BC79-888BA07755E9}"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7B290FB6-A65F-4EC2-B16A-6B862ACF5A43}">
      <dgm:prSet phldrT="[Text]"/>
      <dgm:spPr/>
      <dgm:t>
        <a:bodyPr/>
        <a:lstStyle/>
        <a:p>
          <a:r>
            <a:rPr lang="en-US" dirty="0" smtClean="0"/>
            <a:t>Recognizing client needs</a:t>
          </a:r>
          <a:endParaRPr lang="en-US" dirty="0"/>
        </a:p>
      </dgm:t>
    </dgm:pt>
    <dgm:pt modelId="{ED573C38-D51D-45E8-911D-4F764ACAD067}" type="parTrans" cxnId="{7D235327-2722-4346-81AC-F5A2FEE1D12D}">
      <dgm:prSet/>
      <dgm:spPr/>
      <dgm:t>
        <a:bodyPr/>
        <a:lstStyle/>
        <a:p>
          <a:endParaRPr lang="en-US"/>
        </a:p>
      </dgm:t>
    </dgm:pt>
    <dgm:pt modelId="{1434BBCE-C67D-4D9F-ADDF-CD74A937DB82}" type="sibTrans" cxnId="{7D235327-2722-4346-81AC-F5A2FEE1D12D}">
      <dgm:prSet/>
      <dgm:spPr/>
      <dgm:t>
        <a:bodyPr/>
        <a:lstStyle/>
        <a:p>
          <a:endParaRPr lang="en-US"/>
        </a:p>
      </dgm:t>
    </dgm:pt>
    <dgm:pt modelId="{51D3D824-4596-49F5-8BA8-F340E2876184}">
      <dgm:prSet phldrT="[Text]"/>
      <dgm:spPr/>
      <dgm:t>
        <a:bodyPr/>
        <a:lstStyle/>
        <a:p>
          <a:pPr algn="just"/>
          <a:r>
            <a:rPr lang="en-US" dirty="0" smtClean="0"/>
            <a:t>Businesses can use sentiment analysis to identify customer needs and preferences to improve their offers and customer experience.</a:t>
          </a:r>
          <a:endParaRPr lang="en-US" dirty="0"/>
        </a:p>
      </dgm:t>
    </dgm:pt>
    <dgm:pt modelId="{C4F5661C-E8E3-45F4-8C16-E93B62AF1D8B}" type="parTrans" cxnId="{FD6023CD-E1D7-49A2-996C-E8A47133EBCF}">
      <dgm:prSet/>
      <dgm:spPr/>
      <dgm:t>
        <a:bodyPr/>
        <a:lstStyle/>
        <a:p>
          <a:endParaRPr lang="en-US"/>
        </a:p>
      </dgm:t>
    </dgm:pt>
    <dgm:pt modelId="{E66CCE5D-A83A-4814-8FBC-F8EC163B7F0C}" type="sibTrans" cxnId="{FD6023CD-E1D7-49A2-996C-E8A47133EBCF}">
      <dgm:prSet/>
      <dgm:spPr/>
      <dgm:t>
        <a:bodyPr/>
        <a:lstStyle/>
        <a:p>
          <a:endParaRPr lang="en-US"/>
        </a:p>
      </dgm:t>
    </dgm:pt>
    <dgm:pt modelId="{F9867E35-25BE-4D9F-A776-9B1095FBF715}">
      <dgm:prSet phldrT="[Text]"/>
      <dgm:spPr/>
      <dgm:t>
        <a:bodyPr/>
        <a:lstStyle/>
        <a:p>
          <a:r>
            <a:rPr lang="en-IN" dirty="0" smtClean="0"/>
            <a:t>Enhancing marketing strategies</a:t>
          </a:r>
          <a:endParaRPr lang="en-US" dirty="0"/>
        </a:p>
      </dgm:t>
    </dgm:pt>
    <dgm:pt modelId="{3D60F250-2B34-401D-9D1E-AD43B95AF3FF}" type="parTrans" cxnId="{287E90D3-057A-495E-890C-3C028A90A43C}">
      <dgm:prSet/>
      <dgm:spPr/>
      <dgm:t>
        <a:bodyPr/>
        <a:lstStyle/>
        <a:p>
          <a:endParaRPr lang="en-US"/>
        </a:p>
      </dgm:t>
    </dgm:pt>
    <dgm:pt modelId="{E8CCB851-59EC-47AD-9E22-8B2E65261737}" type="sibTrans" cxnId="{287E90D3-057A-495E-890C-3C028A90A43C}">
      <dgm:prSet/>
      <dgm:spPr/>
      <dgm:t>
        <a:bodyPr/>
        <a:lstStyle/>
        <a:p>
          <a:endParaRPr lang="en-US"/>
        </a:p>
      </dgm:t>
    </dgm:pt>
    <dgm:pt modelId="{6A289709-B21E-4A99-93CD-9D6EB2E202EB}">
      <dgm:prSet phldrT="[Text]"/>
      <dgm:spPr/>
      <dgm:t>
        <a:bodyPr/>
        <a:lstStyle/>
        <a:p>
          <a:pPr algn="just"/>
          <a:r>
            <a:rPr lang="en-US" dirty="0" smtClean="0"/>
            <a:t>Sentiment analysis can help companies create more effective marketing strategies 	by understanding how customers feel about their products and services.</a:t>
          </a:r>
          <a:endParaRPr lang="en-US" dirty="0"/>
        </a:p>
      </dgm:t>
    </dgm:pt>
    <dgm:pt modelId="{844F3512-B73F-4007-9A5D-2851111630DA}" type="parTrans" cxnId="{279B43F3-B677-4914-B042-9A13309C4FD5}">
      <dgm:prSet/>
      <dgm:spPr/>
      <dgm:t>
        <a:bodyPr/>
        <a:lstStyle/>
        <a:p>
          <a:endParaRPr lang="en-US"/>
        </a:p>
      </dgm:t>
    </dgm:pt>
    <dgm:pt modelId="{C6A5559F-5793-43F7-86A2-2D9FA96DFBC9}" type="sibTrans" cxnId="{279B43F3-B677-4914-B042-9A13309C4FD5}">
      <dgm:prSet/>
      <dgm:spPr/>
      <dgm:t>
        <a:bodyPr/>
        <a:lstStyle/>
        <a:p>
          <a:endParaRPr lang="en-US"/>
        </a:p>
      </dgm:t>
    </dgm:pt>
    <dgm:pt modelId="{62B1A466-046F-4849-81D2-2A7735A618DE}">
      <dgm:prSet phldrT="[Text]"/>
      <dgm:spPr/>
      <dgm:t>
        <a:bodyPr/>
        <a:lstStyle/>
        <a:p>
          <a:r>
            <a:rPr lang="en-US" dirty="0" smtClean="0"/>
            <a:t>Monitoring brand reputation</a:t>
          </a:r>
          <a:endParaRPr lang="en-US" dirty="0"/>
        </a:p>
      </dgm:t>
    </dgm:pt>
    <dgm:pt modelId="{35C354E0-0589-426E-BE93-933E219594F9}" type="parTrans" cxnId="{43031177-9C1F-49F2-A349-9FBE2417FF95}">
      <dgm:prSet/>
      <dgm:spPr/>
      <dgm:t>
        <a:bodyPr/>
        <a:lstStyle/>
        <a:p>
          <a:endParaRPr lang="en-US"/>
        </a:p>
      </dgm:t>
    </dgm:pt>
    <dgm:pt modelId="{C8875DA1-B589-456E-BC8A-38363EC880F1}" type="sibTrans" cxnId="{43031177-9C1F-49F2-A349-9FBE2417FF95}">
      <dgm:prSet/>
      <dgm:spPr/>
      <dgm:t>
        <a:bodyPr/>
        <a:lstStyle/>
        <a:p>
          <a:endParaRPr lang="en-US"/>
        </a:p>
      </dgm:t>
    </dgm:pt>
    <dgm:pt modelId="{BDDC485F-E2FD-40CD-A1E6-83388AE90210}">
      <dgm:prSet phldrT="[Text]"/>
      <dgm:spPr/>
      <dgm:t>
        <a:bodyPr/>
        <a:lstStyle/>
        <a:p>
          <a:pPr algn="just"/>
          <a:r>
            <a:rPr lang="en-US" dirty="0" smtClean="0"/>
            <a:t>Sentiment analysis can help companies monitor their brand reputation online by 	identifying potential issues and taking action to address them.</a:t>
          </a:r>
          <a:endParaRPr lang="en-US" dirty="0"/>
        </a:p>
      </dgm:t>
    </dgm:pt>
    <dgm:pt modelId="{C2FE2057-FD23-4F8C-8AB9-73CD857E2C29}" type="parTrans" cxnId="{925AC213-4586-4D59-AFEC-BBC0C07D29E6}">
      <dgm:prSet/>
      <dgm:spPr/>
      <dgm:t>
        <a:bodyPr/>
        <a:lstStyle/>
        <a:p>
          <a:endParaRPr lang="en-US"/>
        </a:p>
      </dgm:t>
    </dgm:pt>
    <dgm:pt modelId="{3ACC634B-03C2-4D5B-9AA1-0E4F82D6B67D}" type="sibTrans" cxnId="{925AC213-4586-4D59-AFEC-BBC0C07D29E6}">
      <dgm:prSet/>
      <dgm:spPr/>
      <dgm:t>
        <a:bodyPr/>
        <a:lstStyle/>
        <a:p>
          <a:endParaRPr lang="en-US"/>
        </a:p>
      </dgm:t>
    </dgm:pt>
    <dgm:pt modelId="{E78BE127-7755-4B52-A2F2-67FC5FF80E86}" type="pres">
      <dgm:prSet presAssocID="{0326EA13-73A9-4BDF-BC79-888BA07755E9}" presName="Name0" presStyleCnt="0">
        <dgm:presLayoutVars>
          <dgm:chMax val="7"/>
          <dgm:chPref val="5"/>
          <dgm:dir/>
          <dgm:animOne val="branch"/>
          <dgm:animLvl val="lvl"/>
        </dgm:presLayoutVars>
      </dgm:prSet>
      <dgm:spPr/>
      <dgm:t>
        <a:bodyPr/>
        <a:lstStyle/>
        <a:p>
          <a:endParaRPr lang="en-US"/>
        </a:p>
      </dgm:t>
    </dgm:pt>
    <dgm:pt modelId="{B780CA94-6D2F-4D41-A48F-EE609E0E0332}" type="pres">
      <dgm:prSet presAssocID="{62B1A466-046F-4849-81D2-2A7735A618DE}" presName="ChildAccent3" presStyleCnt="0"/>
      <dgm:spPr/>
    </dgm:pt>
    <dgm:pt modelId="{AF210B31-69E2-410B-98F3-F9DF5FC57B0F}" type="pres">
      <dgm:prSet presAssocID="{62B1A466-046F-4849-81D2-2A7735A618DE}" presName="ChildAccent" presStyleLbl="alignImgPlace1" presStyleIdx="0" presStyleCnt="3" custScaleX="125274" custLinFactNeighborX="21978"/>
      <dgm:spPr/>
      <dgm:t>
        <a:bodyPr/>
        <a:lstStyle/>
        <a:p>
          <a:endParaRPr lang="en-US"/>
        </a:p>
      </dgm:t>
    </dgm:pt>
    <dgm:pt modelId="{B4B9F836-A5B5-494F-B7C3-701F9F2CC56F}" type="pres">
      <dgm:prSet presAssocID="{62B1A466-046F-4849-81D2-2A7735A618DE}" presName="Child3" presStyleLbl="revTx" presStyleIdx="0" presStyleCnt="0">
        <dgm:presLayoutVars>
          <dgm:chMax val="0"/>
          <dgm:chPref val="0"/>
          <dgm:bulletEnabled val="1"/>
        </dgm:presLayoutVars>
      </dgm:prSet>
      <dgm:spPr/>
      <dgm:t>
        <a:bodyPr/>
        <a:lstStyle/>
        <a:p>
          <a:endParaRPr lang="en-US"/>
        </a:p>
      </dgm:t>
    </dgm:pt>
    <dgm:pt modelId="{11BC6802-C08E-40A1-B320-A3141E13285F}" type="pres">
      <dgm:prSet presAssocID="{62B1A466-046F-4849-81D2-2A7735A618DE}" presName="Parent3" presStyleLbl="node1" presStyleIdx="0" presStyleCnt="3" custScaleX="125274" custLinFactNeighborX="21978">
        <dgm:presLayoutVars>
          <dgm:chMax val="2"/>
          <dgm:chPref val="1"/>
          <dgm:bulletEnabled val="1"/>
        </dgm:presLayoutVars>
      </dgm:prSet>
      <dgm:spPr/>
      <dgm:t>
        <a:bodyPr/>
        <a:lstStyle/>
        <a:p>
          <a:endParaRPr lang="en-US"/>
        </a:p>
      </dgm:t>
    </dgm:pt>
    <dgm:pt modelId="{3FDE9B91-2CA2-456A-9FCA-E23AAC72C959}" type="pres">
      <dgm:prSet presAssocID="{F9867E35-25BE-4D9F-A776-9B1095FBF715}" presName="ChildAccent2" presStyleCnt="0"/>
      <dgm:spPr/>
    </dgm:pt>
    <dgm:pt modelId="{36FAC33A-E666-4FEE-A989-466ABF54900D}" type="pres">
      <dgm:prSet presAssocID="{F9867E35-25BE-4D9F-A776-9B1095FBF715}" presName="ChildAccent" presStyleLbl="alignImgPlace1" presStyleIdx="1" presStyleCnt="3" custScaleX="126702" custLinFactNeighborX="-3203" custLinFactNeighborY="-222"/>
      <dgm:spPr/>
      <dgm:t>
        <a:bodyPr/>
        <a:lstStyle/>
        <a:p>
          <a:endParaRPr lang="en-US"/>
        </a:p>
      </dgm:t>
    </dgm:pt>
    <dgm:pt modelId="{54F84085-E2AC-4FE3-B113-AD29C906FC12}" type="pres">
      <dgm:prSet presAssocID="{F9867E35-25BE-4D9F-A776-9B1095FBF715}" presName="Child2" presStyleLbl="revTx" presStyleIdx="0" presStyleCnt="0">
        <dgm:presLayoutVars>
          <dgm:chMax val="0"/>
          <dgm:chPref val="0"/>
          <dgm:bulletEnabled val="1"/>
        </dgm:presLayoutVars>
      </dgm:prSet>
      <dgm:spPr/>
      <dgm:t>
        <a:bodyPr/>
        <a:lstStyle/>
        <a:p>
          <a:endParaRPr lang="en-US"/>
        </a:p>
      </dgm:t>
    </dgm:pt>
    <dgm:pt modelId="{88338F72-659A-407B-BFD0-88FAD1539FE0}" type="pres">
      <dgm:prSet presAssocID="{F9867E35-25BE-4D9F-A776-9B1095FBF715}" presName="Parent2" presStyleLbl="node1" presStyleIdx="1" presStyleCnt="3" custScaleX="126702" custLinFactNeighborX="-3203" custLinFactNeighborY="-1153">
        <dgm:presLayoutVars>
          <dgm:chMax val="2"/>
          <dgm:chPref val="1"/>
          <dgm:bulletEnabled val="1"/>
        </dgm:presLayoutVars>
      </dgm:prSet>
      <dgm:spPr/>
      <dgm:t>
        <a:bodyPr/>
        <a:lstStyle/>
        <a:p>
          <a:endParaRPr lang="en-US"/>
        </a:p>
      </dgm:t>
    </dgm:pt>
    <dgm:pt modelId="{FAD78CE2-A625-4A74-997F-90F5D98E423A}" type="pres">
      <dgm:prSet presAssocID="{7B290FB6-A65F-4EC2-B16A-6B862ACF5A43}" presName="ChildAccent1" presStyleCnt="0"/>
      <dgm:spPr/>
    </dgm:pt>
    <dgm:pt modelId="{A78C1912-DC81-45D0-9FF2-74539AE00F26}" type="pres">
      <dgm:prSet presAssocID="{7B290FB6-A65F-4EC2-B16A-6B862ACF5A43}" presName="ChildAccent" presStyleLbl="alignImgPlace1" presStyleIdx="2" presStyleCnt="3" custScaleX="128608" custLinFactNeighborX="-30667" custLinFactNeighborY="481"/>
      <dgm:spPr/>
      <dgm:t>
        <a:bodyPr/>
        <a:lstStyle/>
        <a:p>
          <a:endParaRPr lang="en-US"/>
        </a:p>
      </dgm:t>
    </dgm:pt>
    <dgm:pt modelId="{32524289-5237-4720-8775-6A588E07BB09}" type="pres">
      <dgm:prSet presAssocID="{7B290FB6-A65F-4EC2-B16A-6B862ACF5A43}" presName="Child1" presStyleLbl="revTx" presStyleIdx="0" presStyleCnt="0">
        <dgm:presLayoutVars>
          <dgm:chMax val="0"/>
          <dgm:chPref val="0"/>
          <dgm:bulletEnabled val="1"/>
        </dgm:presLayoutVars>
      </dgm:prSet>
      <dgm:spPr/>
      <dgm:t>
        <a:bodyPr/>
        <a:lstStyle/>
        <a:p>
          <a:endParaRPr lang="en-US"/>
        </a:p>
      </dgm:t>
    </dgm:pt>
    <dgm:pt modelId="{AB407222-D309-4685-AC87-8946FE2EBAB9}" type="pres">
      <dgm:prSet presAssocID="{7B290FB6-A65F-4EC2-B16A-6B862ACF5A43}" presName="Parent1" presStyleLbl="node1" presStyleIdx="2" presStyleCnt="3" custScaleX="127350" custLinFactNeighborX="-30667" custLinFactNeighborY="2883">
        <dgm:presLayoutVars>
          <dgm:chMax val="2"/>
          <dgm:chPref val="1"/>
          <dgm:bulletEnabled val="1"/>
        </dgm:presLayoutVars>
      </dgm:prSet>
      <dgm:spPr/>
      <dgm:t>
        <a:bodyPr/>
        <a:lstStyle/>
        <a:p>
          <a:endParaRPr lang="en-US"/>
        </a:p>
      </dgm:t>
    </dgm:pt>
  </dgm:ptLst>
  <dgm:cxnLst>
    <dgm:cxn modelId="{DEEDF572-E6D5-46E0-A2B3-B7C62E944F91}" type="presOf" srcId="{BDDC485F-E2FD-40CD-A1E6-83388AE90210}" destId="{B4B9F836-A5B5-494F-B7C3-701F9F2CC56F}" srcOrd="1" destOrd="0" presId="urn:microsoft.com/office/officeart/2011/layout/InterconnectedBlockProcess"/>
    <dgm:cxn modelId="{FD6023CD-E1D7-49A2-996C-E8A47133EBCF}" srcId="{7B290FB6-A65F-4EC2-B16A-6B862ACF5A43}" destId="{51D3D824-4596-49F5-8BA8-F340E2876184}" srcOrd="0" destOrd="0" parTransId="{C4F5661C-E8E3-45F4-8C16-E93B62AF1D8B}" sibTransId="{E66CCE5D-A83A-4814-8FBC-F8EC163B7F0C}"/>
    <dgm:cxn modelId="{7D235327-2722-4346-81AC-F5A2FEE1D12D}" srcId="{0326EA13-73A9-4BDF-BC79-888BA07755E9}" destId="{7B290FB6-A65F-4EC2-B16A-6B862ACF5A43}" srcOrd="0" destOrd="0" parTransId="{ED573C38-D51D-45E8-911D-4F764ACAD067}" sibTransId="{1434BBCE-C67D-4D9F-ADDF-CD74A937DB82}"/>
    <dgm:cxn modelId="{C5E24D0C-8B30-44EF-94D2-D20C24F92394}" type="presOf" srcId="{62B1A466-046F-4849-81D2-2A7735A618DE}" destId="{11BC6802-C08E-40A1-B320-A3141E13285F}" srcOrd="0" destOrd="0" presId="urn:microsoft.com/office/officeart/2011/layout/InterconnectedBlockProcess"/>
    <dgm:cxn modelId="{E3D908C1-8D48-4A8E-8B07-EA4137BEBC8A}" type="presOf" srcId="{F9867E35-25BE-4D9F-A776-9B1095FBF715}" destId="{88338F72-659A-407B-BFD0-88FAD1539FE0}" srcOrd="0" destOrd="0" presId="urn:microsoft.com/office/officeart/2011/layout/InterconnectedBlockProcess"/>
    <dgm:cxn modelId="{1605FDC6-4AE2-4B4F-8A00-DF84441A31FD}" type="presOf" srcId="{6A289709-B21E-4A99-93CD-9D6EB2E202EB}" destId="{54F84085-E2AC-4FE3-B113-AD29C906FC12}" srcOrd="1" destOrd="0" presId="urn:microsoft.com/office/officeart/2011/layout/InterconnectedBlockProcess"/>
    <dgm:cxn modelId="{EFB7D3EC-A852-4A72-9294-062EAB587DF8}" type="presOf" srcId="{51D3D824-4596-49F5-8BA8-F340E2876184}" destId="{32524289-5237-4720-8775-6A588E07BB09}" srcOrd="1" destOrd="0" presId="urn:microsoft.com/office/officeart/2011/layout/InterconnectedBlockProcess"/>
    <dgm:cxn modelId="{8F49E6D6-3B39-4317-93FF-0B879802C9C5}" type="presOf" srcId="{7B290FB6-A65F-4EC2-B16A-6B862ACF5A43}" destId="{AB407222-D309-4685-AC87-8946FE2EBAB9}" srcOrd="0" destOrd="0" presId="urn:microsoft.com/office/officeart/2011/layout/InterconnectedBlockProcess"/>
    <dgm:cxn modelId="{287E90D3-057A-495E-890C-3C028A90A43C}" srcId="{0326EA13-73A9-4BDF-BC79-888BA07755E9}" destId="{F9867E35-25BE-4D9F-A776-9B1095FBF715}" srcOrd="1" destOrd="0" parTransId="{3D60F250-2B34-401D-9D1E-AD43B95AF3FF}" sibTransId="{E8CCB851-59EC-47AD-9E22-8B2E65261737}"/>
    <dgm:cxn modelId="{925AC213-4586-4D59-AFEC-BBC0C07D29E6}" srcId="{62B1A466-046F-4849-81D2-2A7735A618DE}" destId="{BDDC485F-E2FD-40CD-A1E6-83388AE90210}" srcOrd="0" destOrd="0" parTransId="{C2FE2057-FD23-4F8C-8AB9-73CD857E2C29}" sibTransId="{3ACC634B-03C2-4D5B-9AA1-0E4F82D6B67D}"/>
    <dgm:cxn modelId="{2DCD229A-D8CF-43DC-BAB2-F8F15CD383F9}" type="presOf" srcId="{51D3D824-4596-49F5-8BA8-F340E2876184}" destId="{A78C1912-DC81-45D0-9FF2-74539AE00F26}" srcOrd="0" destOrd="0" presId="urn:microsoft.com/office/officeart/2011/layout/InterconnectedBlockProcess"/>
    <dgm:cxn modelId="{BAF1F812-DC4A-460C-ADA7-332CA566952A}" type="presOf" srcId="{BDDC485F-E2FD-40CD-A1E6-83388AE90210}" destId="{AF210B31-69E2-410B-98F3-F9DF5FC57B0F}" srcOrd="0" destOrd="0" presId="urn:microsoft.com/office/officeart/2011/layout/InterconnectedBlockProcess"/>
    <dgm:cxn modelId="{7A865CE0-C039-44BC-BFD4-96C2FFB3D7D8}" type="presOf" srcId="{6A289709-B21E-4A99-93CD-9D6EB2E202EB}" destId="{36FAC33A-E666-4FEE-A989-466ABF54900D}" srcOrd="0" destOrd="0" presId="urn:microsoft.com/office/officeart/2011/layout/InterconnectedBlockProcess"/>
    <dgm:cxn modelId="{279B43F3-B677-4914-B042-9A13309C4FD5}" srcId="{F9867E35-25BE-4D9F-A776-9B1095FBF715}" destId="{6A289709-B21E-4A99-93CD-9D6EB2E202EB}" srcOrd="0" destOrd="0" parTransId="{844F3512-B73F-4007-9A5D-2851111630DA}" sibTransId="{C6A5559F-5793-43F7-86A2-2D9FA96DFBC9}"/>
    <dgm:cxn modelId="{43031177-9C1F-49F2-A349-9FBE2417FF95}" srcId="{0326EA13-73A9-4BDF-BC79-888BA07755E9}" destId="{62B1A466-046F-4849-81D2-2A7735A618DE}" srcOrd="2" destOrd="0" parTransId="{35C354E0-0589-426E-BE93-933E219594F9}" sibTransId="{C8875DA1-B589-456E-BC8A-38363EC880F1}"/>
    <dgm:cxn modelId="{FDE5FBB6-612B-47CA-8169-6757E852C328}" type="presOf" srcId="{0326EA13-73A9-4BDF-BC79-888BA07755E9}" destId="{E78BE127-7755-4B52-A2F2-67FC5FF80E86}" srcOrd="0" destOrd="0" presId="urn:microsoft.com/office/officeart/2011/layout/InterconnectedBlockProcess"/>
    <dgm:cxn modelId="{DF3A4CAD-F91E-499E-A072-589123C2FB1D}" type="presParOf" srcId="{E78BE127-7755-4B52-A2F2-67FC5FF80E86}" destId="{B780CA94-6D2F-4D41-A48F-EE609E0E0332}" srcOrd="0" destOrd="0" presId="urn:microsoft.com/office/officeart/2011/layout/InterconnectedBlockProcess"/>
    <dgm:cxn modelId="{B18753FA-1DE5-404A-A8B5-65C0EC6C8CFD}" type="presParOf" srcId="{B780CA94-6D2F-4D41-A48F-EE609E0E0332}" destId="{AF210B31-69E2-410B-98F3-F9DF5FC57B0F}" srcOrd="0" destOrd="0" presId="urn:microsoft.com/office/officeart/2011/layout/InterconnectedBlockProcess"/>
    <dgm:cxn modelId="{D4ABF632-3844-41F5-92D1-E620E597CFC5}" type="presParOf" srcId="{E78BE127-7755-4B52-A2F2-67FC5FF80E86}" destId="{B4B9F836-A5B5-494F-B7C3-701F9F2CC56F}" srcOrd="1" destOrd="0" presId="urn:microsoft.com/office/officeart/2011/layout/InterconnectedBlockProcess"/>
    <dgm:cxn modelId="{F6A60D82-6D40-45BB-BB36-CD064A979146}" type="presParOf" srcId="{E78BE127-7755-4B52-A2F2-67FC5FF80E86}" destId="{11BC6802-C08E-40A1-B320-A3141E13285F}" srcOrd="2" destOrd="0" presId="urn:microsoft.com/office/officeart/2011/layout/InterconnectedBlockProcess"/>
    <dgm:cxn modelId="{AADF98B9-2E50-4E74-AC65-4A31E34E8D4D}" type="presParOf" srcId="{E78BE127-7755-4B52-A2F2-67FC5FF80E86}" destId="{3FDE9B91-2CA2-456A-9FCA-E23AAC72C959}" srcOrd="3" destOrd="0" presId="urn:microsoft.com/office/officeart/2011/layout/InterconnectedBlockProcess"/>
    <dgm:cxn modelId="{038D92E4-0F8F-4CC8-94A5-4932E565B16B}" type="presParOf" srcId="{3FDE9B91-2CA2-456A-9FCA-E23AAC72C959}" destId="{36FAC33A-E666-4FEE-A989-466ABF54900D}" srcOrd="0" destOrd="0" presId="urn:microsoft.com/office/officeart/2011/layout/InterconnectedBlockProcess"/>
    <dgm:cxn modelId="{57BF89CE-E2B8-4960-919E-8A9AD5878316}" type="presParOf" srcId="{E78BE127-7755-4B52-A2F2-67FC5FF80E86}" destId="{54F84085-E2AC-4FE3-B113-AD29C906FC12}" srcOrd="4" destOrd="0" presId="urn:microsoft.com/office/officeart/2011/layout/InterconnectedBlockProcess"/>
    <dgm:cxn modelId="{7A938507-A68E-41C0-BC4C-D2AC01FCD43D}" type="presParOf" srcId="{E78BE127-7755-4B52-A2F2-67FC5FF80E86}" destId="{88338F72-659A-407B-BFD0-88FAD1539FE0}" srcOrd="5" destOrd="0" presId="urn:microsoft.com/office/officeart/2011/layout/InterconnectedBlockProcess"/>
    <dgm:cxn modelId="{7FD6E741-3A2C-41A2-B1DC-3A995454AD83}" type="presParOf" srcId="{E78BE127-7755-4B52-A2F2-67FC5FF80E86}" destId="{FAD78CE2-A625-4A74-997F-90F5D98E423A}" srcOrd="6" destOrd="0" presId="urn:microsoft.com/office/officeart/2011/layout/InterconnectedBlockProcess"/>
    <dgm:cxn modelId="{7328BA17-6680-4279-94AE-0DA25B5112D2}" type="presParOf" srcId="{FAD78CE2-A625-4A74-997F-90F5D98E423A}" destId="{A78C1912-DC81-45D0-9FF2-74539AE00F26}" srcOrd="0" destOrd="0" presId="urn:microsoft.com/office/officeart/2011/layout/InterconnectedBlockProcess"/>
    <dgm:cxn modelId="{B5B8475E-0FD6-477A-AACD-3111019CBC20}" type="presParOf" srcId="{E78BE127-7755-4B52-A2F2-67FC5FF80E86}" destId="{32524289-5237-4720-8775-6A588E07BB09}" srcOrd="7" destOrd="0" presId="urn:microsoft.com/office/officeart/2011/layout/InterconnectedBlockProcess"/>
    <dgm:cxn modelId="{D060A92C-1A3C-4D95-B268-160796673F74}" type="presParOf" srcId="{E78BE127-7755-4B52-A2F2-67FC5FF80E86}" destId="{AB407222-D309-4685-AC87-8946FE2EBAB9}"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245C8C-D303-4EA6-AC9C-D26F800C529F}"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AF129CCD-DB6F-44B2-9755-C65CE4B93980}">
      <dgm:prSet phldrT="[Text]"/>
      <dgm:spPr/>
      <dgm:t>
        <a:bodyPr/>
        <a:lstStyle/>
        <a:p>
          <a:r>
            <a:rPr lang="en-IN" dirty="0" smtClean="0"/>
            <a:t>Product Reviews</a:t>
          </a:r>
          <a:endParaRPr lang="en-US" dirty="0"/>
        </a:p>
      </dgm:t>
    </dgm:pt>
    <dgm:pt modelId="{4F5E8607-5624-40E0-BA10-3BC06DD3A807}" type="parTrans" cxnId="{5E6D903D-59FE-47ED-BD74-52ECDC00DF31}">
      <dgm:prSet/>
      <dgm:spPr/>
      <dgm:t>
        <a:bodyPr/>
        <a:lstStyle/>
        <a:p>
          <a:endParaRPr lang="en-US"/>
        </a:p>
      </dgm:t>
    </dgm:pt>
    <dgm:pt modelId="{0ADE8E62-8892-43BC-90B7-46131BAE0934}" type="sibTrans" cxnId="{5E6D903D-59FE-47ED-BD74-52ECDC00DF31}">
      <dgm:prSet/>
      <dgm:spPr/>
      <dgm:t>
        <a:bodyPr/>
        <a:lstStyle/>
        <a:p>
          <a:endParaRPr lang="en-US"/>
        </a:p>
      </dgm:t>
    </dgm:pt>
    <dgm:pt modelId="{7F6EB4DA-3C19-47CA-B203-A79A3C6208D6}">
      <dgm:prSet/>
      <dgm:spPr/>
      <dgm:t>
        <a:bodyPr/>
        <a:lstStyle/>
        <a:p>
          <a:r>
            <a:rPr lang="en-IN" smtClean="0"/>
            <a:t>Customer Service</a:t>
          </a:r>
          <a:endParaRPr lang="en-IN" dirty="0" smtClean="0"/>
        </a:p>
      </dgm:t>
    </dgm:pt>
    <dgm:pt modelId="{011E4FCB-FA8A-43B9-83A7-5AF6FF852121}" type="parTrans" cxnId="{82F993B8-FB3F-4EC7-ADFA-2E562ECA593C}">
      <dgm:prSet/>
      <dgm:spPr/>
      <dgm:t>
        <a:bodyPr/>
        <a:lstStyle/>
        <a:p>
          <a:endParaRPr lang="en-US"/>
        </a:p>
      </dgm:t>
    </dgm:pt>
    <dgm:pt modelId="{FC3367BA-AEC3-4367-8F09-49D70010A0A6}" type="sibTrans" cxnId="{82F993B8-FB3F-4EC7-ADFA-2E562ECA593C}">
      <dgm:prSet/>
      <dgm:spPr/>
      <dgm:t>
        <a:bodyPr/>
        <a:lstStyle/>
        <a:p>
          <a:endParaRPr lang="en-US"/>
        </a:p>
      </dgm:t>
    </dgm:pt>
    <dgm:pt modelId="{4E283491-D70D-4818-AB39-C4F729C99BFF}">
      <dgm:prSet/>
      <dgm:spPr/>
      <dgm:t>
        <a:bodyPr/>
        <a:lstStyle/>
        <a:p>
          <a:r>
            <a:rPr lang="en-IN" smtClean="0"/>
            <a:t>Marketing Campaigns</a:t>
          </a:r>
          <a:endParaRPr lang="en-IN" dirty="0" smtClean="0"/>
        </a:p>
      </dgm:t>
    </dgm:pt>
    <dgm:pt modelId="{78AC458D-FF87-4B7D-954D-806D8FA1923E}" type="parTrans" cxnId="{2AF026FB-63AC-48F1-A692-7B0061AB3EEB}">
      <dgm:prSet/>
      <dgm:spPr/>
      <dgm:t>
        <a:bodyPr/>
        <a:lstStyle/>
        <a:p>
          <a:endParaRPr lang="en-US"/>
        </a:p>
      </dgm:t>
    </dgm:pt>
    <dgm:pt modelId="{4A3264A5-3CAB-48F6-8A18-F2DF155FBF47}" type="sibTrans" cxnId="{2AF026FB-63AC-48F1-A692-7B0061AB3EEB}">
      <dgm:prSet/>
      <dgm:spPr/>
      <dgm:t>
        <a:bodyPr/>
        <a:lstStyle/>
        <a:p>
          <a:endParaRPr lang="en-US"/>
        </a:p>
      </dgm:t>
    </dgm:pt>
    <dgm:pt modelId="{AFDB44F4-B1F4-427C-82DC-898246488A34}">
      <dgm:prSet/>
      <dgm:spPr/>
      <dgm:t>
        <a:bodyPr/>
        <a:lstStyle/>
        <a:p>
          <a:r>
            <a:rPr lang="en-IN" smtClean="0"/>
            <a:t>Competitor Analysis</a:t>
          </a:r>
          <a:endParaRPr lang="en-IN" dirty="0" smtClean="0"/>
        </a:p>
      </dgm:t>
    </dgm:pt>
    <dgm:pt modelId="{C4FA0417-7915-4404-AEAA-EAFD90FF592A}" type="parTrans" cxnId="{351BCDEE-70A7-4286-97C8-C5EB5A06196D}">
      <dgm:prSet/>
      <dgm:spPr/>
      <dgm:t>
        <a:bodyPr/>
        <a:lstStyle/>
        <a:p>
          <a:endParaRPr lang="en-US"/>
        </a:p>
      </dgm:t>
    </dgm:pt>
    <dgm:pt modelId="{A2BBCD65-CE9E-4523-8502-BCE486D1898C}" type="sibTrans" cxnId="{351BCDEE-70A7-4286-97C8-C5EB5A06196D}">
      <dgm:prSet/>
      <dgm:spPr/>
      <dgm:t>
        <a:bodyPr/>
        <a:lstStyle/>
        <a:p>
          <a:endParaRPr lang="en-US"/>
        </a:p>
      </dgm:t>
    </dgm:pt>
    <dgm:pt modelId="{BB782D4C-8814-4445-A9EA-66B07F610559}" type="pres">
      <dgm:prSet presAssocID="{F3245C8C-D303-4EA6-AC9C-D26F800C529F}" presName="matrix" presStyleCnt="0">
        <dgm:presLayoutVars>
          <dgm:chMax val="1"/>
          <dgm:dir/>
          <dgm:resizeHandles val="exact"/>
        </dgm:presLayoutVars>
      </dgm:prSet>
      <dgm:spPr/>
      <dgm:t>
        <a:bodyPr/>
        <a:lstStyle/>
        <a:p>
          <a:endParaRPr lang="en-US"/>
        </a:p>
      </dgm:t>
    </dgm:pt>
    <dgm:pt modelId="{B7005F62-9FDA-4CDA-A86A-CF47759E690B}" type="pres">
      <dgm:prSet presAssocID="{F3245C8C-D303-4EA6-AC9C-D26F800C529F}" presName="diamond" presStyleLbl="bgShp" presStyleIdx="0" presStyleCnt="1"/>
      <dgm:spPr/>
    </dgm:pt>
    <dgm:pt modelId="{F7AA6349-A2F4-4557-AAE7-69B8C188C21C}" type="pres">
      <dgm:prSet presAssocID="{F3245C8C-D303-4EA6-AC9C-D26F800C529F}" presName="quad1" presStyleLbl="node1" presStyleIdx="0" presStyleCnt="4">
        <dgm:presLayoutVars>
          <dgm:chMax val="0"/>
          <dgm:chPref val="0"/>
          <dgm:bulletEnabled val="1"/>
        </dgm:presLayoutVars>
      </dgm:prSet>
      <dgm:spPr/>
      <dgm:t>
        <a:bodyPr/>
        <a:lstStyle/>
        <a:p>
          <a:endParaRPr lang="en-US"/>
        </a:p>
      </dgm:t>
    </dgm:pt>
    <dgm:pt modelId="{88AC85EF-A6AB-47D8-AD2C-711926B7FB21}" type="pres">
      <dgm:prSet presAssocID="{F3245C8C-D303-4EA6-AC9C-D26F800C529F}" presName="quad2" presStyleLbl="node1" presStyleIdx="1" presStyleCnt="4">
        <dgm:presLayoutVars>
          <dgm:chMax val="0"/>
          <dgm:chPref val="0"/>
          <dgm:bulletEnabled val="1"/>
        </dgm:presLayoutVars>
      </dgm:prSet>
      <dgm:spPr/>
      <dgm:t>
        <a:bodyPr/>
        <a:lstStyle/>
        <a:p>
          <a:endParaRPr lang="en-US"/>
        </a:p>
      </dgm:t>
    </dgm:pt>
    <dgm:pt modelId="{4A0BD007-0670-412F-AA08-8A0CB5E4AE13}" type="pres">
      <dgm:prSet presAssocID="{F3245C8C-D303-4EA6-AC9C-D26F800C529F}" presName="quad3" presStyleLbl="node1" presStyleIdx="2" presStyleCnt="4">
        <dgm:presLayoutVars>
          <dgm:chMax val="0"/>
          <dgm:chPref val="0"/>
          <dgm:bulletEnabled val="1"/>
        </dgm:presLayoutVars>
      </dgm:prSet>
      <dgm:spPr/>
      <dgm:t>
        <a:bodyPr/>
        <a:lstStyle/>
        <a:p>
          <a:endParaRPr lang="en-US"/>
        </a:p>
      </dgm:t>
    </dgm:pt>
    <dgm:pt modelId="{64B59575-FADB-4397-AC93-DFBC3258838B}" type="pres">
      <dgm:prSet presAssocID="{F3245C8C-D303-4EA6-AC9C-D26F800C529F}" presName="quad4" presStyleLbl="node1" presStyleIdx="3" presStyleCnt="4">
        <dgm:presLayoutVars>
          <dgm:chMax val="0"/>
          <dgm:chPref val="0"/>
          <dgm:bulletEnabled val="1"/>
        </dgm:presLayoutVars>
      </dgm:prSet>
      <dgm:spPr/>
      <dgm:t>
        <a:bodyPr/>
        <a:lstStyle/>
        <a:p>
          <a:endParaRPr lang="en-US"/>
        </a:p>
      </dgm:t>
    </dgm:pt>
  </dgm:ptLst>
  <dgm:cxnLst>
    <dgm:cxn modelId="{876FBC30-93AF-471C-8938-42A645D437A6}" type="presOf" srcId="{AFDB44F4-B1F4-427C-82DC-898246488A34}" destId="{64B59575-FADB-4397-AC93-DFBC3258838B}" srcOrd="0" destOrd="0" presId="urn:microsoft.com/office/officeart/2005/8/layout/matrix3"/>
    <dgm:cxn modelId="{5E6D903D-59FE-47ED-BD74-52ECDC00DF31}" srcId="{F3245C8C-D303-4EA6-AC9C-D26F800C529F}" destId="{AF129CCD-DB6F-44B2-9755-C65CE4B93980}" srcOrd="0" destOrd="0" parTransId="{4F5E8607-5624-40E0-BA10-3BC06DD3A807}" sibTransId="{0ADE8E62-8892-43BC-90B7-46131BAE0934}"/>
    <dgm:cxn modelId="{82F993B8-FB3F-4EC7-ADFA-2E562ECA593C}" srcId="{F3245C8C-D303-4EA6-AC9C-D26F800C529F}" destId="{7F6EB4DA-3C19-47CA-B203-A79A3C6208D6}" srcOrd="1" destOrd="0" parTransId="{011E4FCB-FA8A-43B9-83A7-5AF6FF852121}" sibTransId="{FC3367BA-AEC3-4367-8F09-49D70010A0A6}"/>
    <dgm:cxn modelId="{C5C6365B-48E1-449C-A9B1-1CA3F17534BD}" type="presOf" srcId="{F3245C8C-D303-4EA6-AC9C-D26F800C529F}" destId="{BB782D4C-8814-4445-A9EA-66B07F610559}" srcOrd="0" destOrd="0" presId="urn:microsoft.com/office/officeart/2005/8/layout/matrix3"/>
    <dgm:cxn modelId="{89E4D454-5046-4EE2-903B-0DE14AD70423}" type="presOf" srcId="{4E283491-D70D-4818-AB39-C4F729C99BFF}" destId="{4A0BD007-0670-412F-AA08-8A0CB5E4AE13}" srcOrd="0" destOrd="0" presId="urn:microsoft.com/office/officeart/2005/8/layout/matrix3"/>
    <dgm:cxn modelId="{AEA43C66-8432-4B1F-8190-7F21A166897F}" type="presOf" srcId="{7F6EB4DA-3C19-47CA-B203-A79A3C6208D6}" destId="{88AC85EF-A6AB-47D8-AD2C-711926B7FB21}" srcOrd="0" destOrd="0" presId="urn:microsoft.com/office/officeart/2005/8/layout/matrix3"/>
    <dgm:cxn modelId="{351BCDEE-70A7-4286-97C8-C5EB5A06196D}" srcId="{F3245C8C-D303-4EA6-AC9C-D26F800C529F}" destId="{AFDB44F4-B1F4-427C-82DC-898246488A34}" srcOrd="3" destOrd="0" parTransId="{C4FA0417-7915-4404-AEAA-EAFD90FF592A}" sibTransId="{A2BBCD65-CE9E-4523-8502-BCE486D1898C}"/>
    <dgm:cxn modelId="{326A22A8-8E77-435A-A3A1-B88AE69B34A5}" type="presOf" srcId="{AF129CCD-DB6F-44B2-9755-C65CE4B93980}" destId="{F7AA6349-A2F4-4557-AAE7-69B8C188C21C}" srcOrd="0" destOrd="0" presId="urn:microsoft.com/office/officeart/2005/8/layout/matrix3"/>
    <dgm:cxn modelId="{2AF026FB-63AC-48F1-A692-7B0061AB3EEB}" srcId="{F3245C8C-D303-4EA6-AC9C-D26F800C529F}" destId="{4E283491-D70D-4818-AB39-C4F729C99BFF}" srcOrd="2" destOrd="0" parTransId="{78AC458D-FF87-4B7D-954D-806D8FA1923E}" sibTransId="{4A3264A5-3CAB-48F6-8A18-F2DF155FBF47}"/>
    <dgm:cxn modelId="{1B843232-31EB-46AE-BF90-C2C848D13BCC}" type="presParOf" srcId="{BB782D4C-8814-4445-A9EA-66B07F610559}" destId="{B7005F62-9FDA-4CDA-A86A-CF47759E690B}" srcOrd="0" destOrd="0" presId="urn:microsoft.com/office/officeart/2005/8/layout/matrix3"/>
    <dgm:cxn modelId="{F20A3E8F-EB8D-4505-A114-F1DBD46DF5DA}" type="presParOf" srcId="{BB782D4C-8814-4445-A9EA-66B07F610559}" destId="{F7AA6349-A2F4-4557-AAE7-69B8C188C21C}" srcOrd="1" destOrd="0" presId="urn:microsoft.com/office/officeart/2005/8/layout/matrix3"/>
    <dgm:cxn modelId="{AD2D2F11-C46B-4DA6-9EAF-70AE84A3243E}" type="presParOf" srcId="{BB782D4C-8814-4445-A9EA-66B07F610559}" destId="{88AC85EF-A6AB-47D8-AD2C-711926B7FB21}" srcOrd="2" destOrd="0" presId="urn:microsoft.com/office/officeart/2005/8/layout/matrix3"/>
    <dgm:cxn modelId="{BB6F405A-34FF-4817-88C1-23807B6778F7}" type="presParOf" srcId="{BB782D4C-8814-4445-A9EA-66B07F610559}" destId="{4A0BD007-0670-412F-AA08-8A0CB5E4AE13}" srcOrd="3" destOrd="0" presId="urn:microsoft.com/office/officeart/2005/8/layout/matrix3"/>
    <dgm:cxn modelId="{78F2EEB7-84B6-4217-A08D-EA447325FE04}" type="presParOf" srcId="{BB782D4C-8814-4445-A9EA-66B07F610559}" destId="{64B59575-FADB-4397-AC93-DFBC3258838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1A45E3-16F1-474E-8BC4-51B379D936D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F8D661E-0AFA-452F-A650-A71743714DD3}">
      <dgm:prSet/>
      <dgm:spPr/>
      <dgm:t>
        <a:bodyPr/>
        <a:lstStyle/>
        <a:p>
          <a:r>
            <a:rPr lang="en-IN" dirty="0" smtClean="0"/>
            <a:t>Ambiguity</a:t>
          </a:r>
        </a:p>
      </dgm:t>
    </dgm:pt>
    <dgm:pt modelId="{C29EBEE6-0256-4AC6-99D3-EAF1658F7DF3}" type="parTrans" cxnId="{A41BF1CA-78B9-4494-9841-B3956CBED56C}">
      <dgm:prSet/>
      <dgm:spPr/>
      <dgm:t>
        <a:bodyPr/>
        <a:lstStyle/>
        <a:p>
          <a:endParaRPr lang="en-US"/>
        </a:p>
      </dgm:t>
    </dgm:pt>
    <dgm:pt modelId="{C9CDD474-0842-411C-9BF4-692DD23EF806}" type="sibTrans" cxnId="{A41BF1CA-78B9-4494-9841-B3956CBED56C}">
      <dgm:prSet/>
      <dgm:spPr/>
      <dgm:t>
        <a:bodyPr/>
        <a:lstStyle/>
        <a:p>
          <a:endParaRPr lang="en-US"/>
        </a:p>
      </dgm:t>
    </dgm:pt>
    <dgm:pt modelId="{8CC25817-781E-47FD-B34B-F9E5BEED5E7D}">
      <dgm:prSet/>
      <dgm:spPr/>
      <dgm:t>
        <a:bodyPr/>
        <a:lstStyle/>
        <a:p>
          <a:r>
            <a:rPr lang="en-IN" dirty="0" smtClean="0"/>
            <a:t>Sarcasm And Irony</a:t>
          </a:r>
        </a:p>
      </dgm:t>
    </dgm:pt>
    <dgm:pt modelId="{1374341E-BD0E-4059-9EC2-FFCE1A8AF29D}" type="parTrans" cxnId="{E68AACCD-F60D-4774-ADE5-E559F5ACFA46}">
      <dgm:prSet/>
      <dgm:spPr/>
      <dgm:t>
        <a:bodyPr/>
        <a:lstStyle/>
        <a:p>
          <a:endParaRPr lang="en-US"/>
        </a:p>
      </dgm:t>
    </dgm:pt>
    <dgm:pt modelId="{C0186678-FCCE-46B3-B14F-F08DF77845C5}" type="sibTrans" cxnId="{E68AACCD-F60D-4774-ADE5-E559F5ACFA46}">
      <dgm:prSet/>
      <dgm:spPr/>
      <dgm:t>
        <a:bodyPr/>
        <a:lstStyle/>
        <a:p>
          <a:endParaRPr lang="en-US"/>
        </a:p>
      </dgm:t>
    </dgm:pt>
    <dgm:pt modelId="{075CB6DE-0135-473F-8699-19A7A3D88650}">
      <dgm:prSet/>
      <dgm:spPr/>
      <dgm:t>
        <a:bodyPr/>
        <a:lstStyle/>
        <a:p>
          <a:r>
            <a:rPr lang="en-IN" dirty="0" smtClean="0"/>
            <a:t>Language Variations</a:t>
          </a:r>
        </a:p>
      </dgm:t>
    </dgm:pt>
    <dgm:pt modelId="{46988A29-EAD3-4C95-8CCC-C19C30E9C07E}" type="parTrans" cxnId="{A0328B95-A6E7-4EDD-B93D-05923B5B1001}">
      <dgm:prSet/>
      <dgm:spPr/>
      <dgm:t>
        <a:bodyPr/>
        <a:lstStyle/>
        <a:p>
          <a:endParaRPr lang="en-US"/>
        </a:p>
      </dgm:t>
    </dgm:pt>
    <dgm:pt modelId="{CF4D60CE-5A02-48B4-A299-61633AEFF861}" type="sibTrans" cxnId="{A0328B95-A6E7-4EDD-B93D-05923B5B1001}">
      <dgm:prSet/>
      <dgm:spPr/>
      <dgm:t>
        <a:bodyPr/>
        <a:lstStyle/>
        <a:p>
          <a:endParaRPr lang="en-US"/>
        </a:p>
      </dgm:t>
    </dgm:pt>
    <dgm:pt modelId="{AE2F63AE-C173-48B1-A3D5-F84262F660D4}">
      <dgm:prSet/>
      <dgm:spPr/>
      <dgm:t>
        <a:bodyPr/>
        <a:lstStyle/>
        <a:p>
          <a:r>
            <a:rPr lang="en-IN" smtClean="0"/>
            <a:t>Context</a:t>
          </a:r>
          <a:endParaRPr lang="en-IN" dirty="0" smtClean="0"/>
        </a:p>
      </dgm:t>
    </dgm:pt>
    <dgm:pt modelId="{61F93098-6E97-4B43-AB4B-73020377BCDA}" type="parTrans" cxnId="{8535285A-2F57-49FB-878B-9FC6BDF4AB23}">
      <dgm:prSet/>
      <dgm:spPr/>
      <dgm:t>
        <a:bodyPr/>
        <a:lstStyle/>
        <a:p>
          <a:endParaRPr lang="en-US"/>
        </a:p>
      </dgm:t>
    </dgm:pt>
    <dgm:pt modelId="{144E362E-E826-49C7-9216-D268D39751C1}" type="sibTrans" cxnId="{8535285A-2F57-49FB-878B-9FC6BDF4AB23}">
      <dgm:prSet/>
      <dgm:spPr/>
      <dgm:t>
        <a:bodyPr/>
        <a:lstStyle/>
        <a:p>
          <a:endParaRPr lang="en-US"/>
        </a:p>
      </dgm:t>
    </dgm:pt>
    <dgm:pt modelId="{B9FFE75E-9589-44A0-9ED4-8709D9065227}">
      <dgm:prSet/>
      <dgm:spPr/>
      <dgm:t>
        <a:bodyPr/>
        <a:lstStyle/>
        <a:p>
          <a:r>
            <a:rPr lang="en-IN" smtClean="0"/>
            <a:t>Data Quality</a:t>
          </a:r>
          <a:endParaRPr lang="en-IN" dirty="0"/>
        </a:p>
      </dgm:t>
    </dgm:pt>
    <dgm:pt modelId="{E99E6899-8250-48BC-A78A-C42F6693291A}" type="parTrans" cxnId="{E5ACEFD2-8C51-42DA-B060-9399160C12A9}">
      <dgm:prSet/>
      <dgm:spPr/>
      <dgm:t>
        <a:bodyPr/>
        <a:lstStyle/>
        <a:p>
          <a:endParaRPr lang="en-US"/>
        </a:p>
      </dgm:t>
    </dgm:pt>
    <dgm:pt modelId="{AB0064F0-69CE-43AC-8C6A-7F820774312D}" type="sibTrans" cxnId="{E5ACEFD2-8C51-42DA-B060-9399160C12A9}">
      <dgm:prSet/>
      <dgm:spPr/>
      <dgm:t>
        <a:bodyPr/>
        <a:lstStyle/>
        <a:p>
          <a:endParaRPr lang="en-US"/>
        </a:p>
      </dgm:t>
    </dgm:pt>
    <dgm:pt modelId="{3901A313-504C-407A-83E0-93C06211C626}" type="pres">
      <dgm:prSet presAssocID="{281A45E3-16F1-474E-8BC4-51B379D936DA}" presName="diagram" presStyleCnt="0">
        <dgm:presLayoutVars>
          <dgm:dir/>
          <dgm:resizeHandles val="exact"/>
        </dgm:presLayoutVars>
      </dgm:prSet>
      <dgm:spPr/>
      <dgm:t>
        <a:bodyPr/>
        <a:lstStyle/>
        <a:p>
          <a:endParaRPr lang="en-US"/>
        </a:p>
      </dgm:t>
    </dgm:pt>
    <dgm:pt modelId="{41AC36FF-AACB-4597-B8BA-5EDB4EB816CB}" type="pres">
      <dgm:prSet presAssocID="{1F8D661E-0AFA-452F-A650-A71743714DD3}" presName="node" presStyleLbl="node1" presStyleIdx="0" presStyleCnt="5">
        <dgm:presLayoutVars>
          <dgm:bulletEnabled val="1"/>
        </dgm:presLayoutVars>
      </dgm:prSet>
      <dgm:spPr/>
      <dgm:t>
        <a:bodyPr/>
        <a:lstStyle/>
        <a:p>
          <a:endParaRPr lang="en-US"/>
        </a:p>
      </dgm:t>
    </dgm:pt>
    <dgm:pt modelId="{2DF4E855-5071-4535-8EFB-A67484562E3C}" type="pres">
      <dgm:prSet presAssocID="{C9CDD474-0842-411C-9BF4-692DD23EF806}" presName="sibTrans" presStyleCnt="0"/>
      <dgm:spPr/>
    </dgm:pt>
    <dgm:pt modelId="{2DBC1767-1D0E-4137-A608-31F7A68FE0E4}" type="pres">
      <dgm:prSet presAssocID="{8CC25817-781E-47FD-B34B-F9E5BEED5E7D}" presName="node" presStyleLbl="node1" presStyleIdx="1" presStyleCnt="5">
        <dgm:presLayoutVars>
          <dgm:bulletEnabled val="1"/>
        </dgm:presLayoutVars>
      </dgm:prSet>
      <dgm:spPr/>
      <dgm:t>
        <a:bodyPr/>
        <a:lstStyle/>
        <a:p>
          <a:endParaRPr lang="en-US"/>
        </a:p>
      </dgm:t>
    </dgm:pt>
    <dgm:pt modelId="{CAEDEF63-D75B-4243-ACF9-7F9281F12E5B}" type="pres">
      <dgm:prSet presAssocID="{C0186678-FCCE-46B3-B14F-F08DF77845C5}" presName="sibTrans" presStyleCnt="0"/>
      <dgm:spPr/>
    </dgm:pt>
    <dgm:pt modelId="{A7E4DAE3-39A6-481B-9086-47A958985A79}" type="pres">
      <dgm:prSet presAssocID="{075CB6DE-0135-473F-8699-19A7A3D88650}" presName="node" presStyleLbl="node1" presStyleIdx="2" presStyleCnt="5">
        <dgm:presLayoutVars>
          <dgm:bulletEnabled val="1"/>
        </dgm:presLayoutVars>
      </dgm:prSet>
      <dgm:spPr/>
      <dgm:t>
        <a:bodyPr/>
        <a:lstStyle/>
        <a:p>
          <a:endParaRPr lang="en-US"/>
        </a:p>
      </dgm:t>
    </dgm:pt>
    <dgm:pt modelId="{07D054AD-4913-4E15-A1FB-23A142E614A5}" type="pres">
      <dgm:prSet presAssocID="{CF4D60CE-5A02-48B4-A299-61633AEFF861}" presName="sibTrans" presStyleCnt="0"/>
      <dgm:spPr/>
    </dgm:pt>
    <dgm:pt modelId="{4E8B8390-EF64-4C96-B0AC-ADB75CA01C6F}" type="pres">
      <dgm:prSet presAssocID="{AE2F63AE-C173-48B1-A3D5-F84262F660D4}" presName="node" presStyleLbl="node1" presStyleIdx="3" presStyleCnt="5">
        <dgm:presLayoutVars>
          <dgm:bulletEnabled val="1"/>
        </dgm:presLayoutVars>
      </dgm:prSet>
      <dgm:spPr/>
      <dgm:t>
        <a:bodyPr/>
        <a:lstStyle/>
        <a:p>
          <a:endParaRPr lang="en-US"/>
        </a:p>
      </dgm:t>
    </dgm:pt>
    <dgm:pt modelId="{733F95AD-6CC9-4E26-A08C-560AB61AF818}" type="pres">
      <dgm:prSet presAssocID="{144E362E-E826-49C7-9216-D268D39751C1}" presName="sibTrans" presStyleCnt="0"/>
      <dgm:spPr/>
    </dgm:pt>
    <dgm:pt modelId="{11CCDF8A-F91E-48B6-9ACE-B6CB0C10F264}" type="pres">
      <dgm:prSet presAssocID="{B9FFE75E-9589-44A0-9ED4-8709D9065227}" presName="node" presStyleLbl="node1" presStyleIdx="4" presStyleCnt="5">
        <dgm:presLayoutVars>
          <dgm:bulletEnabled val="1"/>
        </dgm:presLayoutVars>
      </dgm:prSet>
      <dgm:spPr/>
      <dgm:t>
        <a:bodyPr/>
        <a:lstStyle/>
        <a:p>
          <a:endParaRPr lang="en-US"/>
        </a:p>
      </dgm:t>
    </dgm:pt>
  </dgm:ptLst>
  <dgm:cxnLst>
    <dgm:cxn modelId="{E68AACCD-F60D-4774-ADE5-E559F5ACFA46}" srcId="{281A45E3-16F1-474E-8BC4-51B379D936DA}" destId="{8CC25817-781E-47FD-B34B-F9E5BEED5E7D}" srcOrd="1" destOrd="0" parTransId="{1374341E-BD0E-4059-9EC2-FFCE1A8AF29D}" sibTransId="{C0186678-FCCE-46B3-B14F-F08DF77845C5}"/>
    <dgm:cxn modelId="{EC18761C-E303-45D7-87A8-E3C603C5DCE8}" type="presOf" srcId="{AE2F63AE-C173-48B1-A3D5-F84262F660D4}" destId="{4E8B8390-EF64-4C96-B0AC-ADB75CA01C6F}" srcOrd="0" destOrd="0" presId="urn:microsoft.com/office/officeart/2005/8/layout/default"/>
    <dgm:cxn modelId="{87D61EC4-1B87-41D1-A98B-1FAB1BC8F5F0}" type="presOf" srcId="{8CC25817-781E-47FD-B34B-F9E5BEED5E7D}" destId="{2DBC1767-1D0E-4137-A608-31F7A68FE0E4}" srcOrd="0" destOrd="0" presId="urn:microsoft.com/office/officeart/2005/8/layout/default"/>
    <dgm:cxn modelId="{E5ACEFD2-8C51-42DA-B060-9399160C12A9}" srcId="{281A45E3-16F1-474E-8BC4-51B379D936DA}" destId="{B9FFE75E-9589-44A0-9ED4-8709D9065227}" srcOrd="4" destOrd="0" parTransId="{E99E6899-8250-48BC-A78A-C42F6693291A}" sibTransId="{AB0064F0-69CE-43AC-8C6A-7F820774312D}"/>
    <dgm:cxn modelId="{D0167F1C-AF8E-46CE-AB7E-04BA0472E799}" type="presOf" srcId="{B9FFE75E-9589-44A0-9ED4-8709D9065227}" destId="{11CCDF8A-F91E-48B6-9ACE-B6CB0C10F264}" srcOrd="0" destOrd="0" presId="urn:microsoft.com/office/officeart/2005/8/layout/default"/>
    <dgm:cxn modelId="{794F84C4-B3DA-4C3E-8419-360CC5D6DD7A}" type="presOf" srcId="{1F8D661E-0AFA-452F-A650-A71743714DD3}" destId="{41AC36FF-AACB-4597-B8BA-5EDB4EB816CB}" srcOrd="0" destOrd="0" presId="urn:microsoft.com/office/officeart/2005/8/layout/default"/>
    <dgm:cxn modelId="{C992A013-3C8E-497C-9F63-F112702AB468}" type="presOf" srcId="{075CB6DE-0135-473F-8699-19A7A3D88650}" destId="{A7E4DAE3-39A6-481B-9086-47A958985A79}" srcOrd="0" destOrd="0" presId="urn:microsoft.com/office/officeart/2005/8/layout/default"/>
    <dgm:cxn modelId="{A0328B95-A6E7-4EDD-B93D-05923B5B1001}" srcId="{281A45E3-16F1-474E-8BC4-51B379D936DA}" destId="{075CB6DE-0135-473F-8699-19A7A3D88650}" srcOrd="2" destOrd="0" parTransId="{46988A29-EAD3-4C95-8CCC-C19C30E9C07E}" sibTransId="{CF4D60CE-5A02-48B4-A299-61633AEFF861}"/>
    <dgm:cxn modelId="{8535285A-2F57-49FB-878B-9FC6BDF4AB23}" srcId="{281A45E3-16F1-474E-8BC4-51B379D936DA}" destId="{AE2F63AE-C173-48B1-A3D5-F84262F660D4}" srcOrd="3" destOrd="0" parTransId="{61F93098-6E97-4B43-AB4B-73020377BCDA}" sibTransId="{144E362E-E826-49C7-9216-D268D39751C1}"/>
    <dgm:cxn modelId="{7B78DD12-4076-4993-9BE3-8D2B6DC7F5A8}" type="presOf" srcId="{281A45E3-16F1-474E-8BC4-51B379D936DA}" destId="{3901A313-504C-407A-83E0-93C06211C626}" srcOrd="0" destOrd="0" presId="urn:microsoft.com/office/officeart/2005/8/layout/default"/>
    <dgm:cxn modelId="{A41BF1CA-78B9-4494-9841-B3956CBED56C}" srcId="{281A45E3-16F1-474E-8BC4-51B379D936DA}" destId="{1F8D661E-0AFA-452F-A650-A71743714DD3}" srcOrd="0" destOrd="0" parTransId="{C29EBEE6-0256-4AC6-99D3-EAF1658F7DF3}" sibTransId="{C9CDD474-0842-411C-9BF4-692DD23EF806}"/>
    <dgm:cxn modelId="{1B4CE82D-5A0A-4275-84B1-FC1FF78C1C92}" type="presParOf" srcId="{3901A313-504C-407A-83E0-93C06211C626}" destId="{41AC36FF-AACB-4597-B8BA-5EDB4EB816CB}" srcOrd="0" destOrd="0" presId="urn:microsoft.com/office/officeart/2005/8/layout/default"/>
    <dgm:cxn modelId="{F3DB1E76-97CC-40B4-92FA-88C77F58C80A}" type="presParOf" srcId="{3901A313-504C-407A-83E0-93C06211C626}" destId="{2DF4E855-5071-4535-8EFB-A67484562E3C}" srcOrd="1" destOrd="0" presId="urn:microsoft.com/office/officeart/2005/8/layout/default"/>
    <dgm:cxn modelId="{0C94638B-2FE7-4CCC-ACA7-F314D4125FFE}" type="presParOf" srcId="{3901A313-504C-407A-83E0-93C06211C626}" destId="{2DBC1767-1D0E-4137-A608-31F7A68FE0E4}" srcOrd="2" destOrd="0" presId="urn:microsoft.com/office/officeart/2005/8/layout/default"/>
    <dgm:cxn modelId="{3C287F1A-4BB7-4593-A98B-1B33CBB39D0B}" type="presParOf" srcId="{3901A313-504C-407A-83E0-93C06211C626}" destId="{CAEDEF63-D75B-4243-ACF9-7F9281F12E5B}" srcOrd="3" destOrd="0" presId="urn:microsoft.com/office/officeart/2005/8/layout/default"/>
    <dgm:cxn modelId="{1D5AB0F7-504A-4E2E-BB5B-9D9385EC15EF}" type="presParOf" srcId="{3901A313-504C-407A-83E0-93C06211C626}" destId="{A7E4DAE3-39A6-481B-9086-47A958985A79}" srcOrd="4" destOrd="0" presId="urn:microsoft.com/office/officeart/2005/8/layout/default"/>
    <dgm:cxn modelId="{C28657F8-0828-4CD7-8556-6ECCEE40587F}" type="presParOf" srcId="{3901A313-504C-407A-83E0-93C06211C626}" destId="{07D054AD-4913-4E15-A1FB-23A142E614A5}" srcOrd="5" destOrd="0" presId="urn:microsoft.com/office/officeart/2005/8/layout/default"/>
    <dgm:cxn modelId="{C24ADE5F-9A2E-48B4-B3FD-FDC9848A8BD3}" type="presParOf" srcId="{3901A313-504C-407A-83E0-93C06211C626}" destId="{4E8B8390-EF64-4C96-B0AC-ADB75CA01C6F}" srcOrd="6" destOrd="0" presId="urn:microsoft.com/office/officeart/2005/8/layout/default"/>
    <dgm:cxn modelId="{31D902EB-4CE0-4D39-9CEA-8A2B1F7053DF}" type="presParOf" srcId="{3901A313-504C-407A-83E0-93C06211C626}" destId="{733F95AD-6CC9-4E26-A08C-560AB61AF818}" srcOrd="7" destOrd="0" presId="urn:microsoft.com/office/officeart/2005/8/layout/default"/>
    <dgm:cxn modelId="{B55E3CEF-D2C8-4502-8FE8-873DBF58858D}" type="presParOf" srcId="{3901A313-504C-407A-83E0-93C06211C626}" destId="{11CCDF8A-F91E-48B6-9ACE-B6CB0C10F26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6F50F47-5324-476E-91FE-B5A956455105}" type="doc">
      <dgm:prSet loTypeId="urn:microsoft.com/office/officeart/2009/3/layout/HorizontalOrganizationChart" loCatId="hierarchy" qsTypeId="urn:microsoft.com/office/officeart/2005/8/quickstyle/3d2" qsCatId="3D" csTypeId="urn:microsoft.com/office/officeart/2005/8/colors/accent1_2" csCatId="accent1" phldr="1"/>
      <dgm:spPr/>
      <dgm:t>
        <a:bodyPr/>
        <a:lstStyle/>
        <a:p>
          <a:endParaRPr lang="en-US"/>
        </a:p>
      </dgm:t>
    </dgm:pt>
    <dgm:pt modelId="{CBE5AA18-4DCE-417F-AC53-5D178085E7FC}">
      <dgm:prSet phldrT="[Text]"/>
      <dgm:spPr/>
      <dgm:t>
        <a:bodyPr/>
        <a:lstStyle/>
        <a:p>
          <a:r>
            <a:rPr lang="en-IN" dirty="0" smtClean="0"/>
            <a:t>DATASET</a:t>
          </a:r>
          <a:endParaRPr lang="en-US" dirty="0"/>
        </a:p>
      </dgm:t>
    </dgm:pt>
    <dgm:pt modelId="{EE660FA4-D4E6-4F31-8093-EEF3C6B8FE0F}" type="parTrans" cxnId="{5B06B258-9A83-4850-9547-A50086F260E5}">
      <dgm:prSet/>
      <dgm:spPr/>
      <dgm:t>
        <a:bodyPr/>
        <a:lstStyle/>
        <a:p>
          <a:endParaRPr lang="en-US"/>
        </a:p>
      </dgm:t>
    </dgm:pt>
    <dgm:pt modelId="{7A68044B-8AF3-49D2-A1F6-4E5861D74123}" type="sibTrans" cxnId="{5B06B258-9A83-4850-9547-A50086F260E5}">
      <dgm:prSet/>
      <dgm:spPr/>
      <dgm:t>
        <a:bodyPr/>
        <a:lstStyle/>
        <a:p>
          <a:endParaRPr lang="en-US"/>
        </a:p>
      </dgm:t>
    </dgm:pt>
    <dgm:pt modelId="{D7C85A8C-9898-4940-88AB-B628E1047EF0}">
      <dgm:prSet/>
      <dgm:spPr/>
      <dgm:t>
        <a:bodyPr/>
        <a:lstStyle/>
        <a:p>
          <a:r>
            <a:rPr lang="en-IN" dirty="0" smtClean="0"/>
            <a:t>PRE-PROCESSING</a:t>
          </a:r>
        </a:p>
      </dgm:t>
    </dgm:pt>
    <dgm:pt modelId="{55DB0D91-F346-4444-8CDB-18B62246ACDD}" type="parTrans" cxnId="{D8E3BAE1-2BCA-456E-AABA-B83670FF7AD2}">
      <dgm:prSet/>
      <dgm:spPr/>
      <dgm:t>
        <a:bodyPr/>
        <a:lstStyle/>
        <a:p>
          <a:endParaRPr lang="en-US"/>
        </a:p>
      </dgm:t>
    </dgm:pt>
    <dgm:pt modelId="{2DDE5FBF-414D-4604-8923-36A601ACCBA5}" type="sibTrans" cxnId="{D8E3BAE1-2BCA-456E-AABA-B83670FF7AD2}">
      <dgm:prSet/>
      <dgm:spPr/>
      <dgm:t>
        <a:bodyPr/>
        <a:lstStyle/>
        <a:p>
          <a:endParaRPr lang="en-US"/>
        </a:p>
      </dgm:t>
    </dgm:pt>
    <dgm:pt modelId="{27678110-A5A4-49FF-B467-14A323266E0F}">
      <dgm:prSet/>
      <dgm:spPr/>
      <dgm:t>
        <a:bodyPr/>
        <a:lstStyle/>
        <a:p>
          <a:r>
            <a:rPr lang="en-IN" dirty="0" smtClean="0"/>
            <a:t>PREPARING TRAINING SET</a:t>
          </a:r>
        </a:p>
      </dgm:t>
    </dgm:pt>
    <dgm:pt modelId="{DFF48713-13A8-4963-A0B8-3CF3EB545175}" type="parTrans" cxnId="{6EFB4E81-E2E7-4A5A-9B52-38ED2633386F}">
      <dgm:prSet/>
      <dgm:spPr/>
      <dgm:t>
        <a:bodyPr/>
        <a:lstStyle/>
        <a:p>
          <a:endParaRPr lang="en-US"/>
        </a:p>
      </dgm:t>
    </dgm:pt>
    <dgm:pt modelId="{B670718F-3F69-4CA3-984C-6060738790DE}" type="sibTrans" cxnId="{6EFB4E81-E2E7-4A5A-9B52-38ED2633386F}">
      <dgm:prSet/>
      <dgm:spPr/>
      <dgm:t>
        <a:bodyPr/>
        <a:lstStyle/>
        <a:p>
          <a:endParaRPr lang="en-US"/>
        </a:p>
      </dgm:t>
    </dgm:pt>
    <dgm:pt modelId="{1D82A4F7-CCCB-47BA-B1BD-461E7745CEF8}">
      <dgm:prSet/>
      <dgm:spPr/>
      <dgm:t>
        <a:bodyPr/>
        <a:lstStyle/>
        <a:p>
          <a:r>
            <a:rPr lang="en-IN" dirty="0" smtClean="0"/>
            <a:t>TRAIN CLASSIFIER</a:t>
          </a:r>
        </a:p>
      </dgm:t>
    </dgm:pt>
    <dgm:pt modelId="{6D448371-39FC-4F74-9FAE-058DE20397F2}" type="parTrans" cxnId="{9EEC7BE3-1FE2-4C15-ABF9-C6A9910F3F05}">
      <dgm:prSet/>
      <dgm:spPr/>
      <dgm:t>
        <a:bodyPr/>
        <a:lstStyle/>
        <a:p>
          <a:endParaRPr lang="en-US"/>
        </a:p>
      </dgm:t>
    </dgm:pt>
    <dgm:pt modelId="{39ED73EF-54DE-4252-9EF7-FA2D1BEB7E86}" type="sibTrans" cxnId="{9EEC7BE3-1FE2-4C15-ABF9-C6A9910F3F05}">
      <dgm:prSet/>
      <dgm:spPr/>
      <dgm:t>
        <a:bodyPr/>
        <a:lstStyle/>
        <a:p>
          <a:endParaRPr lang="en-US"/>
        </a:p>
      </dgm:t>
    </dgm:pt>
    <dgm:pt modelId="{E10053A9-65C0-4304-ADA7-E7855F0EEFFA}">
      <dgm:prSet/>
      <dgm:spPr/>
      <dgm:t>
        <a:bodyPr/>
        <a:lstStyle/>
        <a:p>
          <a:r>
            <a:rPr lang="en-IN" smtClean="0"/>
            <a:t>PREPARING TEST SET</a:t>
          </a:r>
          <a:endParaRPr lang="en-IN" dirty="0" smtClean="0"/>
        </a:p>
      </dgm:t>
    </dgm:pt>
    <dgm:pt modelId="{B63D3769-D9B9-4893-8DAB-54E524D37E65}" type="parTrans" cxnId="{2D6F4E1B-ED4E-4A26-AE43-C09EAE64C63B}">
      <dgm:prSet/>
      <dgm:spPr/>
      <dgm:t>
        <a:bodyPr/>
        <a:lstStyle/>
        <a:p>
          <a:endParaRPr lang="en-US"/>
        </a:p>
      </dgm:t>
    </dgm:pt>
    <dgm:pt modelId="{2CCDBE27-325D-43F1-B37A-7968CC394849}" type="sibTrans" cxnId="{2D6F4E1B-ED4E-4A26-AE43-C09EAE64C63B}">
      <dgm:prSet/>
      <dgm:spPr/>
      <dgm:t>
        <a:bodyPr/>
        <a:lstStyle/>
        <a:p>
          <a:endParaRPr lang="en-US"/>
        </a:p>
      </dgm:t>
    </dgm:pt>
    <dgm:pt modelId="{C218B101-8663-4E50-B7A2-04BE4819D163}">
      <dgm:prSet/>
      <dgm:spPr/>
      <dgm:t>
        <a:bodyPr/>
        <a:lstStyle/>
        <a:p>
          <a:r>
            <a:rPr lang="en-IN" dirty="0" smtClean="0"/>
            <a:t>TEST CLASSIFIER</a:t>
          </a:r>
        </a:p>
      </dgm:t>
    </dgm:pt>
    <dgm:pt modelId="{B321293E-E003-4EBC-96DC-84714CB9BA7D}" type="parTrans" cxnId="{9BD50511-DC0B-44B1-8E06-5C90C417F0E9}">
      <dgm:prSet/>
      <dgm:spPr/>
      <dgm:t>
        <a:bodyPr/>
        <a:lstStyle/>
        <a:p>
          <a:endParaRPr lang="en-US"/>
        </a:p>
      </dgm:t>
    </dgm:pt>
    <dgm:pt modelId="{D0EF3A1A-1284-4BF2-B6E3-E2B856B1AFD5}" type="sibTrans" cxnId="{9BD50511-DC0B-44B1-8E06-5C90C417F0E9}">
      <dgm:prSet/>
      <dgm:spPr/>
      <dgm:t>
        <a:bodyPr/>
        <a:lstStyle/>
        <a:p>
          <a:endParaRPr lang="en-US"/>
        </a:p>
      </dgm:t>
    </dgm:pt>
    <dgm:pt modelId="{469D075D-D105-417B-ADE8-7DA92917124B}" type="pres">
      <dgm:prSet presAssocID="{96F50F47-5324-476E-91FE-B5A956455105}" presName="hierChild1" presStyleCnt="0">
        <dgm:presLayoutVars>
          <dgm:orgChart val="1"/>
          <dgm:chPref val="1"/>
          <dgm:dir/>
          <dgm:animOne val="branch"/>
          <dgm:animLvl val="lvl"/>
          <dgm:resizeHandles/>
        </dgm:presLayoutVars>
      </dgm:prSet>
      <dgm:spPr/>
      <dgm:t>
        <a:bodyPr/>
        <a:lstStyle/>
        <a:p>
          <a:endParaRPr lang="en-US"/>
        </a:p>
      </dgm:t>
    </dgm:pt>
    <dgm:pt modelId="{382124A3-3DEB-4F36-BAFF-30EBBD5757C6}" type="pres">
      <dgm:prSet presAssocID="{CBE5AA18-4DCE-417F-AC53-5D178085E7FC}" presName="hierRoot1" presStyleCnt="0">
        <dgm:presLayoutVars>
          <dgm:hierBranch val="init"/>
        </dgm:presLayoutVars>
      </dgm:prSet>
      <dgm:spPr/>
    </dgm:pt>
    <dgm:pt modelId="{14EA50EE-7C3F-4D88-B395-1B6B45A576D7}" type="pres">
      <dgm:prSet presAssocID="{CBE5AA18-4DCE-417F-AC53-5D178085E7FC}" presName="rootComposite1" presStyleCnt="0"/>
      <dgm:spPr/>
    </dgm:pt>
    <dgm:pt modelId="{7D4AD2B8-614E-462A-846A-2358155D45C3}" type="pres">
      <dgm:prSet presAssocID="{CBE5AA18-4DCE-417F-AC53-5D178085E7FC}" presName="rootText1" presStyleLbl="node0" presStyleIdx="0" presStyleCnt="1">
        <dgm:presLayoutVars>
          <dgm:chPref val="3"/>
        </dgm:presLayoutVars>
      </dgm:prSet>
      <dgm:spPr/>
      <dgm:t>
        <a:bodyPr/>
        <a:lstStyle/>
        <a:p>
          <a:endParaRPr lang="en-US"/>
        </a:p>
      </dgm:t>
    </dgm:pt>
    <dgm:pt modelId="{2BBC94EF-E4B8-44F5-A15F-072F12EB9C28}" type="pres">
      <dgm:prSet presAssocID="{CBE5AA18-4DCE-417F-AC53-5D178085E7FC}" presName="rootConnector1" presStyleLbl="node1" presStyleIdx="0" presStyleCnt="0"/>
      <dgm:spPr/>
      <dgm:t>
        <a:bodyPr/>
        <a:lstStyle/>
        <a:p>
          <a:endParaRPr lang="en-US"/>
        </a:p>
      </dgm:t>
    </dgm:pt>
    <dgm:pt modelId="{8EDEBBCC-993C-4787-9575-A58A409E5E6B}" type="pres">
      <dgm:prSet presAssocID="{CBE5AA18-4DCE-417F-AC53-5D178085E7FC}" presName="hierChild2" presStyleCnt="0"/>
      <dgm:spPr/>
    </dgm:pt>
    <dgm:pt modelId="{A5F6BE83-9DE3-4EBE-B695-4DA9FAC7990C}" type="pres">
      <dgm:prSet presAssocID="{55DB0D91-F346-4444-8CDB-18B62246ACDD}" presName="Name64" presStyleLbl="parChTrans1D2" presStyleIdx="0" presStyleCnt="1"/>
      <dgm:spPr/>
      <dgm:t>
        <a:bodyPr/>
        <a:lstStyle/>
        <a:p>
          <a:endParaRPr lang="en-US"/>
        </a:p>
      </dgm:t>
    </dgm:pt>
    <dgm:pt modelId="{A7826399-1D99-4156-8FB7-746123E4751D}" type="pres">
      <dgm:prSet presAssocID="{D7C85A8C-9898-4940-88AB-B628E1047EF0}" presName="hierRoot2" presStyleCnt="0">
        <dgm:presLayoutVars>
          <dgm:hierBranch val="init"/>
        </dgm:presLayoutVars>
      </dgm:prSet>
      <dgm:spPr/>
    </dgm:pt>
    <dgm:pt modelId="{4613E0F3-546E-4E4B-BEA4-31FF22FC78E0}" type="pres">
      <dgm:prSet presAssocID="{D7C85A8C-9898-4940-88AB-B628E1047EF0}" presName="rootComposite" presStyleCnt="0"/>
      <dgm:spPr/>
    </dgm:pt>
    <dgm:pt modelId="{7DE6AE8B-45B1-4488-B09D-9D5D63E542E5}" type="pres">
      <dgm:prSet presAssocID="{D7C85A8C-9898-4940-88AB-B628E1047EF0}" presName="rootText" presStyleLbl="node2" presStyleIdx="0" presStyleCnt="1">
        <dgm:presLayoutVars>
          <dgm:chPref val="3"/>
        </dgm:presLayoutVars>
      </dgm:prSet>
      <dgm:spPr/>
      <dgm:t>
        <a:bodyPr/>
        <a:lstStyle/>
        <a:p>
          <a:endParaRPr lang="en-US"/>
        </a:p>
      </dgm:t>
    </dgm:pt>
    <dgm:pt modelId="{05BD0D1F-B24C-4181-8934-1BB1C9589F4B}" type="pres">
      <dgm:prSet presAssocID="{D7C85A8C-9898-4940-88AB-B628E1047EF0}" presName="rootConnector" presStyleLbl="node2" presStyleIdx="0" presStyleCnt="1"/>
      <dgm:spPr/>
      <dgm:t>
        <a:bodyPr/>
        <a:lstStyle/>
        <a:p>
          <a:endParaRPr lang="en-US"/>
        </a:p>
      </dgm:t>
    </dgm:pt>
    <dgm:pt modelId="{DF566DDB-923D-4A65-843F-6622D04E4A29}" type="pres">
      <dgm:prSet presAssocID="{D7C85A8C-9898-4940-88AB-B628E1047EF0}" presName="hierChild4" presStyleCnt="0"/>
      <dgm:spPr/>
    </dgm:pt>
    <dgm:pt modelId="{195B095B-8F20-42D7-9F04-FDAB3FAF6094}" type="pres">
      <dgm:prSet presAssocID="{DFF48713-13A8-4963-A0B8-3CF3EB545175}" presName="Name64" presStyleLbl="parChTrans1D3" presStyleIdx="0" presStyleCnt="2"/>
      <dgm:spPr/>
      <dgm:t>
        <a:bodyPr/>
        <a:lstStyle/>
        <a:p>
          <a:endParaRPr lang="en-US"/>
        </a:p>
      </dgm:t>
    </dgm:pt>
    <dgm:pt modelId="{A2B75535-FC10-4E0C-8EC6-E746E8FEAF05}" type="pres">
      <dgm:prSet presAssocID="{27678110-A5A4-49FF-B467-14A323266E0F}" presName="hierRoot2" presStyleCnt="0">
        <dgm:presLayoutVars>
          <dgm:hierBranch val="init"/>
        </dgm:presLayoutVars>
      </dgm:prSet>
      <dgm:spPr/>
    </dgm:pt>
    <dgm:pt modelId="{28DF389B-CFC6-44AD-9BD0-C01F2CBE6E69}" type="pres">
      <dgm:prSet presAssocID="{27678110-A5A4-49FF-B467-14A323266E0F}" presName="rootComposite" presStyleCnt="0"/>
      <dgm:spPr/>
    </dgm:pt>
    <dgm:pt modelId="{2356AB1E-BD49-4CB8-9A52-29A3B78E403A}" type="pres">
      <dgm:prSet presAssocID="{27678110-A5A4-49FF-B467-14A323266E0F}" presName="rootText" presStyleLbl="node3" presStyleIdx="0" presStyleCnt="2">
        <dgm:presLayoutVars>
          <dgm:chPref val="3"/>
        </dgm:presLayoutVars>
      </dgm:prSet>
      <dgm:spPr/>
      <dgm:t>
        <a:bodyPr/>
        <a:lstStyle/>
        <a:p>
          <a:endParaRPr lang="en-US"/>
        </a:p>
      </dgm:t>
    </dgm:pt>
    <dgm:pt modelId="{30954D9D-51EB-4D8B-A86F-FF9A84DB691E}" type="pres">
      <dgm:prSet presAssocID="{27678110-A5A4-49FF-B467-14A323266E0F}" presName="rootConnector" presStyleLbl="node3" presStyleIdx="0" presStyleCnt="2"/>
      <dgm:spPr/>
      <dgm:t>
        <a:bodyPr/>
        <a:lstStyle/>
        <a:p>
          <a:endParaRPr lang="en-US"/>
        </a:p>
      </dgm:t>
    </dgm:pt>
    <dgm:pt modelId="{C95D6494-E127-4D64-A386-234F19ED8E0B}" type="pres">
      <dgm:prSet presAssocID="{27678110-A5A4-49FF-B467-14A323266E0F}" presName="hierChild4" presStyleCnt="0"/>
      <dgm:spPr/>
    </dgm:pt>
    <dgm:pt modelId="{D9D55CC4-87E3-4043-A902-010D0D9579B5}" type="pres">
      <dgm:prSet presAssocID="{6D448371-39FC-4F74-9FAE-058DE20397F2}" presName="Name64" presStyleLbl="parChTrans1D4" presStyleIdx="0" presStyleCnt="2"/>
      <dgm:spPr/>
      <dgm:t>
        <a:bodyPr/>
        <a:lstStyle/>
        <a:p>
          <a:endParaRPr lang="en-US"/>
        </a:p>
      </dgm:t>
    </dgm:pt>
    <dgm:pt modelId="{0787CC19-622D-4E73-96E2-E78FAB53492B}" type="pres">
      <dgm:prSet presAssocID="{1D82A4F7-CCCB-47BA-B1BD-461E7745CEF8}" presName="hierRoot2" presStyleCnt="0">
        <dgm:presLayoutVars>
          <dgm:hierBranch val="init"/>
        </dgm:presLayoutVars>
      </dgm:prSet>
      <dgm:spPr/>
    </dgm:pt>
    <dgm:pt modelId="{B04DCFBD-A7B5-44E9-AFDB-E41CB2DAC20F}" type="pres">
      <dgm:prSet presAssocID="{1D82A4F7-CCCB-47BA-B1BD-461E7745CEF8}" presName="rootComposite" presStyleCnt="0"/>
      <dgm:spPr/>
    </dgm:pt>
    <dgm:pt modelId="{695F2180-CD37-43C2-B4E8-B979F78AAE87}" type="pres">
      <dgm:prSet presAssocID="{1D82A4F7-CCCB-47BA-B1BD-461E7745CEF8}" presName="rootText" presStyleLbl="node4" presStyleIdx="0" presStyleCnt="2">
        <dgm:presLayoutVars>
          <dgm:chPref val="3"/>
        </dgm:presLayoutVars>
      </dgm:prSet>
      <dgm:spPr/>
      <dgm:t>
        <a:bodyPr/>
        <a:lstStyle/>
        <a:p>
          <a:endParaRPr lang="en-US"/>
        </a:p>
      </dgm:t>
    </dgm:pt>
    <dgm:pt modelId="{B9788645-425F-4F7A-85D1-4E3321A5C3E3}" type="pres">
      <dgm:prSet presAssocID="{1D82A4F7-CCCB-47BA-B1BD-461E7745CEF8}" presName="rootConnector" presStyleLbl="node4" presStyleIdx="0" presStyleCnt="2"/>
      <dgm:spPr/>
      <dgm:t>
        <a:bodyPr/>
        <a:lstStyle/>
        <a:p>
          <a:endParaRPr lang="en-US"/>
        </a:p>
      </dgm:t>
    </dgm:pt>
    <dgm:pt modelId="{3120B2B6-2F30-4F6A-9720-482BB1B427B2}" type="pres">
      <dgm:prSet presAssocID="{1D82A4F7-CCCB-47BA-B1BD-461E7745CEF8}" presName="hierChild4" presStyleCnt="0"/>
      <dgm:spPr/>
    </dgm:pt>
    <dgm:pt modelId="{C9415A8D-90C3-4DDB-93B0-0D7429619467}" type="pres">
      <dgm:prSet presAssocID="{B321293E-E003-4EBC-96DC-84714CB9BA7D}" presName="Name64" presStyleLbl="parChTrans1D4" presStyleIdx="1" presStyleCnt="2"/>
      <dgm:spPr/>
      <dgm:t>
        <a:bodyPr/>
        <a:lstStyle/>
        <a:p>
          <a:endParaRPr lang="en-US"/>
        </a:p>
      </dgm:t>
    </dgm:pt>
    <dgm:pt modelId="{5070655E-29B6-4CAC-A089-8BDA10B8D765}" type="pres">
      <dgm:prSet presAssocID="{C218B101-8663-4E50-B7A2-04BE4819D163}" presName="hierRoot2" presStyleCnt="0">
        <dgm:presLayoutVars>
          <dgm:hierBranch val="init"/>
        </dgm:presLayoutVars>
      </dgm:prSet>
      <dgm:spPr/>
    </dgm:pt>
    <dgm:pt modelId="{E086A198-9E97-4D18-9D87-AD886CF4FE2A}" type="pres">
      <dgm:prSet presAssocID="{C218B101-8663-4E50-B7A2-04BE4819D163}" presName="rootComposite" presStyleCnt="0"/>
      <dgm:spPr/>
    </dgm:pt>
    <dgm:pt modelId="{AE0150EE-3940-471A-9B13-6A53C9DBE85D}" type="pres">
      <dgm:prSet presAssocID="{C218B101-8663-4E50-B7A2-04BE4819D163}" presName="rootText" presStyleLbl="node4" presStyleIdx="1" presStyleCnt="2" custLinFactNeighborX="768">
        <dgm:presLayoutVars>
          <dgm:chPref val="3"/>
        </dgm:presLayoutVars>
      </dgm:prSet>
      <dgm:spPr/>
      <dgm:t>
        <a:bodyPr/>
        <a:lstStyle/>
        <a:p>
          <a:endParaRPr lang="en-US"/>
        </a:p>
      </dgm:t>
    </dgm:pt>
    <dgm:pt modelId="{17FB2C97-87C5-4E34-99AA-10DDD7FF127C}" type="pres">
      <dgm:prSet presAssocID="{C218B101-8663-4E50-B7A2-04BE4819D163}" presName="rootConnector" presStyleLbl="node4" presStyleIdx="1" presStyleCnt="2"/>
      <dgm:spPr/>
      <dgm:t>
        <a:bodyPr/>
        <a:lstStyle/>
        <a:p>
          <a:endParaRPr lang="en-US"/>
        </a:p>
      </dgm:t>
    </dgm:pt>
    <dgm:pt modelId="{3DD579C3-61BC-45EA-AD50-F3F2BC7C1534}" type="pres">
      <dgm:prSet presAssocID="{C218B101-8663-4E50-B7A2-04BE4819D163}" presName="hierChild4" presStyleCnt="0"/>
      <dgm:spPr/>
    </dgm:pt>
    <dgm:pt modelId="{78BA45B0-6E9A-4358-AB6F-8E6E47545729}" type="pres">
      <dgm:prSet presAssocID="{C218B101-8663-4E50-B7A2-04BE4819D163}" presName="hierChild5" presStyleCnt="0"/>
      <dgm:spPr/>
    </dgm:pt>
    <dgm:pt modelId="{1D2804E2-ED84-464E-926C-A95F51A3D6AF}" type="pres">
      <dgm:prSet presAssocID="{1D82A4F7-CCCB-47BA-B1BD-461E7745CEF8}" presName="hierChild5" presStyleCnt="0"/>
      <dgm:spPr/>
    </dgm:pt>
    <dgm:pt modelId="{7136745A-90E2-43C7-BEAB-2FDD2AE8986B}" type="pres">
      <dgm:prSet presAssocID="{27678110-A5A4-49FF-B467-14A323266E0F}" presName="hierChild5" presStyleCnt="0"/>
      <dgm:spPr/>
    </dgm:pt>
    <dgm:pt modelId="{B77A9D7C-3D5C-4959-AD24-A048C422E99A}" type="pres">
      <dgm:prSet presAssocID="{B63D3769-D9B9-4893-8DAB-54E524D37E65}" presName="Name64" presStyleLbl="parChTrans1D3" presStyleIdx="1" presStyleCnt="2"/>
      <dgm:spPr/>
      <dgm:t>
        <a:bodyPr/>
        <a:lstStyle/>
        <a:p>
          <a:endParaRPr lang="en-US"/>
        </a:p>
      </dgm:t>
    </dgm:pt>
    <dgm:pt modelId="{FC28318E-76F8-4AB2-BB88-03FD9E91FFE8}" type="pres">
      <dgm:prSet presAssocID="{E10053A9-65C0-4304-ADA7-E7855F0EEFFA}" presName="hierRoot2" presStyleCnt="0">
        <dgm:presLayoutVars>
          <dgm:hierBranch val="init"/>
        </dgm:presLayoutVars>
      </dgm:prSet>
      <dgm:spPr/>
    </dgm:pt>
    <dgm:pt modelId="{7D37FD47-9265-4E4B-9F09-F87BB473E8E1}" type="pres">
      <dgm:prSet presAssocID="{E10053A9-65C0-4304-ADA7-E7855F0EEFFA}" presName="rootComposite" presStyleCnt="0"/>
      <dgm:spPr/>
    </dgm:pt>
    <dgm:pt modelId="{373BFDFF-B064-49AC-89F9-25AFCA6E772E}" type="pres">
      <dgm:prSet presAssocID="{E10053A9-65C0-4304-ADA7-E7855F0EEFFA}" presName="rootText" presStyleLbl="node3" presStyleIdx="1" presStyleCnt="2">
        <dgm:presLayoutVars>
          <dgm:chPref val="3"/>
        </dgm:presLayoutVars>
      </dgm:prSet>
      <dgm:spPr/>
      <dgm:t>
        <a:bodyPr/>
        <a:lstStyle/>
        <a:p>
          <a:endParaRPr lang="en-US"/>
        </a:p>
      </dgm:t>
    </dgm:pt>
    <dgm:pt modelId="{A1B47476-C957-4495-B035-F13DA547D265}" type="pres">
      <dgm:prSet presAssocID="{E10053A9-65C0-4304-ADA7-E7855F0EEFFA}" presName="rootConnector" presStyleLbl="node3" presStyleIdx="1" presStyleCnt="2"/>
      <dgm:spPr/>
      <dgm:t>
        <a:bodyPr/>
        <a:lstStyle/>
        <a:p>
          <a:endParaRPr lang="en-US"/>
        </a:p>
      </dgm:t>
    </dgm:pt>
    <dgm:pt modelId="{3E6049D9-9777-41A6-BA4D-ECA482BC7D0F}" type="pres">
      <dgm:prSet presAssocID="{E10053A9-65C0-4304-ADA7-E7855F0EEFFA}" presName="hierChild4" presStyleCnt="0"/>
      <dgm:spPr/>
    </dgm:pt>
    <dgm:pt modelId="{1C074B57-C843-494E-B4ED-3E1EE1F14E90}" type="pres">
      <dgm:prSet presAssocID="{E10053A9-65C0-4304-ADA7-E7855F0EEFFA}" presName="hierChild5" presStyleCnt="0"/>
      <dgm:spPr/>
    </dgm:pt>
    <dgm:pt modelId="{F3782F66-1E6E-4A54-92DB-8F7984F6F863}" type="pres">
      <dgm:prSet presAssocID="{D7C85A8C-9898-4940-88AB-B628E1047EF0}" presName="hierChild5" presStyleCnt="0"/>
      <dgm:spPr/>
    </dgm:pt>
    <dgm:pt modelId="{B288BDC1-8EE9-4B32-A53E-A73878737FCC}" type="pres">
      <dgm:prSet presAssocID="{CBE5AA18-4DCE-417F-AC53-5D178085E7FC}" presName="hierChild3" presStyleCnt="0"/>
      <dgm:spPr/>
    </dgm:pt>
  </dgm:ptLst>
  <dgm:cxnLst>
    <dgm:cxn modelId="{E9A5D315-3D54-4F76-A893-163011B64607}" type="presOf" srcId="{CBE5AA18-4DCE-417F-AC53-5D178085E7FC}" destId="{7D4AD2B8-614E-462A-846A-2358155D45C3}" srcOrd="0" destOrd="0" presId="urn:microsoft.com/office/officeart/2009/3/layout/HorizontalOrganizationChart"/>
    <dgm:cxn modelId="{5B06B258-9A83-4850-9547-A50086F260E5}" srcId="{96F50F47-5324-476E-91FE-B5A956455105}" destId="{CBE5AA18-4DCE-417F-AC53-5D178085E7FC}" srcOrd="0" destOrd="0" parTransId="{EE660FA4-D4E6-4F31-8093-EEF3C6B8FE0F}" sibTransId="{7A68044B-8AF3-49D2-A1F6-4E5861D74123}"/>
    <dgm:cxn modelId="{6EFB4E81-E2E7-4A5A-9B52-38ED2633386F}" srcId="{D7C85A8C-9898-4940-88AB-B628E1047EF0}" destId="{27678110-A5A4-49FF-B467-14A323266E0F}" srcOrd="0" destOrd="0" parTransId="{DFF48713-13A8-4963-A0B8-3CF3EB545175}" sibTransId="{B670718F-3F69-4CA3-984C-6060738790DE}"/>
    <dgm:cxn modelId="{9EEC7BE3-1FE2-4C15-ABF9-C6A9910F3F05}" srcId="{27678110-A5A4-49FF-B467-14A323266E0F}" destId="{1D82A4F7-CCCB-47BA-B1BD-461E7745CEF8}" srcOrd="0" destOrd="0" parTransId="{6D448371-39FC-4F74-9FAE-058DE20397F2}" sibTransId="{39ED73EF-54DE-4252-9EF7-FA2D1BEB7E86}"/>
    <dgm:cxn modelId="{2DA8D44B-69CB-42AC-8E2C-269BA13980C9}" type="presOf" srcId="{E10053A9-65C0-4304-ADA7-E7855F0EEFFA}" destId="{A1B47476-C957-4495-B035-F13DA547D265}" srcOrd="1" destOrd="0" presId="urn:microsoft.com/office/officeart/2009/3/layout/HorizontalOrganizationChart"/>
    <dgm:cxn modelId="{8136B55F-3865-4756-AC22-7FBECCB08709}" type="presOf" srcId="{B63D3769-D9B9-4893-8DAB-54E524D37E65}" destId="{B77A9D7C-3D5C-4959-AD24-A048C422E99A}" srcOrd="0" destOrd="0" presId="urn:microsoft.com/office/officeart/2009/3/layout/HorizontalOrganizationChart"/>
    <dgm:cxn modelId="{CFFB848D-662A-4645-9771-F62A9009EDCB}" type="presOf" srcId="{CBE5AA18-4DCE-417F-AC53-5D178085E7FC}" destId="{2BBC94EF-E4B8-44F5-A15F-072F12EB9C28}" srcOrd="1" destOrd="0" presId="urn:microsoft.com/office/officeart/2009/3/layout/HorizontalOrganizationChart"/>
    <dgm:cxn modelId="{7BB6BEAF-C421-4E86-B0C0-F3F1E2133F74}" type="presOf" srcId="{C218B101-8663-4E50-B7A2-04BE4819D163}" destId="{AE0150EE-3940-471A-9B13-6A53C9DBE85D}" srcOrd="0" destOrd="0" presId="urn:microsoft.com/office/officeart/2009/3/layout/HorizontalOrganizationChart"/>
    <dgm:cxn modelId="{D8E3BAE1-2BCA-456E-AABA-B83670FF7AD2}" srcId="{CBE5AA18-4DCE-417F-AC53-5D178085E7FC}" destId="{D7C85A8C-9898-4940-88AB-B628E1047EF0}" srcOrd="0" destOrd="0" parTransId="{55DB0D91-F346-4444-8CDB-18B62246ACDD}" sibTransId="{2DDE5FBF-414D-4604-8923-36A601ACCBA5}"/>
    <dgm:cxn modelId="{CCD7D58B-6574-4F4A-92D2-DCB405DA32AE}" type="presOf" srcId="{B321293E-E003-4EBC-96DC-84714CB9BA7D}" destId="{C9415A8D-90C3-4DDB-93B0-0D7429619467}" srcOrd="0" destOrd="0" presId="urn:microsoft.com/office/officeart/2009/3/layout/HorizontalOrganizationChart"/>
    <dgm:cxn modelId="{2D6F4E1B-ED4E-4A26-AE43-C09EAE64C63B}" srcId="{D7C85A8C-9898-4940-88AB-B628E1047EF0}" destId="{E10053A9-65C0-4304-ADA7-E7855F0EEFFA}" srcOrd="1" destOrd="0" parTransId="{B63D3769-D9B9-4893-8DAB-54E524D37E65}" sibTransId="{2CCDBE27-325D-43F1-B37A-7968CC394849}"/>
    <dgm:cxn modelId="{33F23927-4EE9-4AE0-8CC9-7CA8E40F6636}" type="presOf" srcId="{1D82A4F7-CCCB-47BA-B1BD-461E7745CEF8}" destId="{695F2180-CD37-43C2-B4E8-B979F78AAE87}" srcOrd="0" destOrd="0" presId="urn:microsoft.com/office/officeart/2009/3/layout/HorizontalOrganizationChart"/>
    <dgm:cxn modelId="{9BD50511-DC0B-44B1-8E06-5C90C417F0E9}" srcId="{1D82A4F7-CCCB-47BA-B1BD-461E7745CEF8}" destId="{C218B101-8663-4E50-B7A2-04BE4819D163}" srcOrd="0" destOrd="0" parTransId="{B321293E-E003-4EBC-96DC-84714CB9BA7D}" sibTransId="{D0EF3A1A-1284-4BF2-B6E3-E2B856B1AFD5}"/>
    <dgm:cxn modelId="{F73DBD69-3CED-403B-A690-0118D5F13F09}" type="presOf" srcId="{DFF48713-13A8-4963-A0B8-3CF3EB545175}" destId="{195B095B-8F20-42D7-9F04-FDAB3FAF6094}" srcOrd="0" destOrd="0" presId="urn:microsoft.com/office/officeart/2009/3/layout/HorizontalOrganizationChart"/>
    <dgm:cxn modelId="{AF1A17BD-C293-42B4-9273-688DE23823F7}" type="presOf" srcId="{E10053A9-65C0-4304-ADA7-E7855F0EEFFA}" destId="{373BFDFF-B064-49AC-89F9-25AFCA6E772E}" srcOrd="0" destOrd="0" presId="urn:microsoft.com/office/officeart/2009/3/layout/HorizontalOrganizationChart"/>
    <dgm:cxn modelId="{D5837587-BF00-46B7-9B9E-D336D813F5AF}" type="presOf" srcId="{1D82A4F7-CCCB-47BA-B1BD-461E7745CEF8}" destId="{B9788645-425F-4F7A-85D1-4E3321A5C3E3}" srcOrd="1" destOrd="0" presId="urn:microsoft.com/office/officeart/2009/3/layout/HorizontalOrganizationChart"/>
    <dgm:cxn modelId="{3D9CC45C-BCE1-459E-8F94-631E87CB10EB}" type="presOf" srcId="{D7C85A8C-9898-4940-88AB-B628E1047EF0}" destId="{7DE6AE8B-45B1-4488-B09D-9D5D63E542E5}" srcOrd="0" destOrd="0" presId="urn:microsoft.com/office/officeart/2009/3/layout/HorizontalOrganizationChart"/>
    <dgm:cxn modelId="{96207BEB-A2B9-4A27-A34A-EFC69048BEA9}" type="presOf" srcId="{96F50F47-5324-476E-91FE-B5A956455105}" destId="{469D075D-D105-417B-ADE8-7DA92917124B}" srcOrd="0" destOrd="0" presId="urn:microsoft.com/office/officeart/2009/3/layout/HorizontalOrganizationChart"/>
    <dgm:cxn modelId="{FAC21C4A-808E-4A9F-ADBA-4A05071A13E0}" type="presOf" srcId="{D7C85A8C-9898-4940-88AB-B628E1047EF0}" destId="{05BD0D1F-B24C-4181-8934-1BB1C9589F4B}" srcOrd="1" destOrd="0" presId="urn:microsoft.com/office/officeart/2009/3/layout/HorizontalOrganizationChart"/>
    <dgm:cxn modelId="{6E0AFFAD-B542-444D-A274-DED7FD52FD72}" type="presOf" srcId="{27678110-A5A4-49FF-B467-14A323266E0F}" destId="{30954D9D-51EB-4D8B-A86F-FF9A84DB691E}" srcOrd="1" destOrd="0" presId="urn:microsoft.com/office/officeart/2009/3/layout/HorizontalOrganizationChart"/>
    <dgm:cxn modelId="{D3C01A3A-B603-4B8E-AA2D-3C5BD05276B8}" type="presOf" srcId="{C218B101-8663-4E50-B7A2-04BE4819D163}" destId="{17FB2C97-87C5-4E34-99AA-10DDD7FF127C}" srcOrd="1" destOrd="0" presId="urn:microsoft.com/office/officeart/2009/3/layout/HorizontalOrganizationChart"/>
    <dgm:cxn modelId="{117BAAFE-609D-4E5A-86CF-DFF48CCE4F14}" type="presOf" srcId="{27678110-A5A4-49FF-B467-14A323266E0F}" destId="{2356AB1E-BD49-4CB8-9A52-29A3B78E403A}" srcOrd="0" destOrd="0" presId="urn:microsoft.com/office/officeart/2009/3/layout/HorizontalOrganizationChart"/>
    <dgm:cxn modelId="{44D389AA-304C-4ABF-BBCC-88C2728A809B}" type="presOf" srcId="{55DB0D91-F346-4444-8CDB-18B62246ACDD}" destId="{A5F6BE83-9DE3-4EBE-B695-4DA9FAC7990C}" srcOrd="0" destOrd="0" presId="urn:microsoft.com/office/officeart/2009/3/layout/HorizontalOrganizationChart"/>
    <dgm:cxn modelId="{F678619A-7EF5-497F-AC15-D7D726FC3185}" type="presOf" srcId="{6D448371-39FC-4F74-9FAE-058DE20397F2}" destId="{D9D55CC4-87E3-4043-A902-010D0D9579B5}" srcOrd="0" destOrd="0" presId="urn:microsoft.com/office/officeart/2009/3/layout/HorizontalOrganizationChart"/>
    <dgm:cxn modelId="{8BBC125B-24B0-4FBC-AAA7-37E9AFDB07AD}" type="presParOf" srcId="{469D075D-D105-417B-ADE8-7DA92917124B}" destId="{382124A3-3DEB-4F36-BAFF-30EBBD5757C6}" srcOrd="0" destOrd="0" presId="urn:microsoft.com/office/officeart/2009/3/layout/HorizontalOrganizationChart"/>
    <dgm:cxn modelId="{F63DA775-0968-4A6F-9EEC-E12570079437}" type="presParOf" srcId="{382124A3-3DEB-4F36-BAFF-30EBBD5757C6}" destId="{14EA50EE-7C3F-4D88-B395-1B6B45A576D7}" srcOrd="0" destOrd="0" presId="urn:microsoft.com/office/officeart/2009/3/layout/HorizontalOrganizationChart"/>
    <dgm:cxn modelId="{9DFA38EB-8C54-465A-A2BC-C82F710A801E}" type="presParOf" srcId="{14EA50EE-7C3F-4D88-B395-1B6B45A576D7}" destId="{7D4AD2B8-614E-462A-846A-2358155D45C3}" srcOrd="0" destOrd="0" presId="urn:microsoft.com/office/officeart/2009/3/layout/HorizontalOrganizationChart"/>
    <dgm:cxn modelId="{3650941E-BEE3-4A87-BDC6-EDC9DCCCE341}" type="presParOf" srcId="{14EA50EE-7C3F-4D88-B395-1B6B45A576D7}" destId="{2BBC94EF-E4B8-44F5-A15F-072F12EB9C28}" srcOrd="1" destOrd="0" presId="urn:microsoft.com/office/officeart/2009/3/layout/HorizontalOrganizationChart"/>
    <dgm:cxn modelId="{0A9D34ED-8D14-4068-B524-85F11FA487ED}" type="presParOf" srcId="{382124A3-3DEB-4F36-BAFF-30EBBD5757C6}" destId="{8EDEBBCC-993C-4787-9575-A58A409E5E6B}" srcOrd="1" destOrd="0" presId="urn:microsoft.com/office/officeart/2009/3/layout/HorizontalOrganizationChart"/>
    <dgm:cxn modelId="{0B6FC470-9CE2-4EEA-A463-F5AF60B2DE6E}" type="presParOf" srcId="{8EDEBBCC-993C-4787-9575-A58A409E5E6B}" destId="{A5F6BE83-9DE3-4EBE-B695-4DA9FAC7990C}" srcOrd="0" destOrd="0" presId="urn:microsoft.com/office/officeart/2009/3/layout/HorizontalOrganizationChart"/>
    <dgm:cxn modelId="{0A1C42F7-E22C-4616-8BFA-8E4A76496955}" type="presParOf" srcId="{8EDEBBCC-993C-4787-9575-A58A409E5E6B}" destId="{A7826399-1D99-4156-8FB7-746123E4751D}" srcOrd="1" destOrd="0" presId="urn:microsoft.com/office/officeart/2009/3/layout/HorizontalOrganizationChart"/>
    <dgm:cxn modelId="{3B5B380A-698B-44F9-B222-AFDCB1511469}" type="presParOf" srcId="{A7826399-1D99-4156-8FB7-746123E4751D}" destId="{4613E0F3-546E-4E4B-BEA4-31FF22FC78E0}" srcOrd="0" destOrd="0" presId="urn:microsoft.com/office/officeart/2009/3/layout/HorizontalOrganizationChart"/>
    <dgm:cxn modelId="{8F096584-B2A3-4957-A7DF-0EA44D68F80F}" type="presParOf" srcId="{4613E0F3-546E-4E4B-BEA4-31FF22FC78E0}" destId="{7DE6AE8B-45B1-4488-B09D-9D5D63E542E5}" srcOrd="0" destOrd="0" presId="urn:microsoft.com/office/officeart/2009/3/layout/HorizontalOrganizationChart"/>
    <dgm:cxn modelId="{6A218243-CC41-4DD7-89EE-DBC7C8CA0F58}" type="presParOf" srcId="{4613E0F3-546E-4E4B-BEA4-31FF22FC78E0}" destId="{05BD0D1F-B24C-4181-8934-1BB1C9589F4B}" srcOrd="1" destOrd="0" presId="urn:microsoft.com/office/officeart/2009/3/layout/HorizontalOrganizationChart"/>
    <dgm:cxn modelId="{3BFC519F-9A3C-4F83-9DDF-A63D29707572}" type="presParOf" srcId="{A7826399-1D99-4156-8FB7-746123E4751D}" destId="{DF566DDB-923D-4A65-843F-6622D04E4A29}" srcOrd="1" destOrd="0" presId="urn:microsoft.com/office/officeart/2009/3/layout/HorizontalOrganizationChart"/>
    <dgm:cxn modelId="{B6364F6E-AA1F-4BD5-B16F-1DCC1BE2A0F0}" type="presParOf" srcId="{DF566DDB-923D-4A65-843F-6622D04E4A29}" destId="{195B095B-8F20-42D7-9F04-FDAB3FAF6094}" srcOrd="0" destOrd="0" presId="urn:microsoft.com/office/officeart/2009/3/layout/HorizontalOrganizationChart"/>
    <dgm:cxn modelId="{D092E14A-EBDB-4B90-82C8-D573F90E363E}" type="presParOf" srcId="{DF566DDB-923D-4A65-843F-6622D04E4A29}" destId="{A2B75535-FC10-4E0C-8EC6-E746E8FEAF05}" srcOrd="1" destOrd="0" presId="urn:microsoft.com/office/officeart/2009/3/layout/HorizontalOrganizationChart"/>
    <dgm:cxn modelId="{F0CFD7CA-6D0B-4FD8-B179-E45526719BE4}" type="presParOf" srcId="{A2B75535-FC10-4E0C-8EC6-E746E8FEAF05}" destId="{28DF389B-CFC6-44AD-9BD0-C01F2CBE6E69}" srcOrd="0" destOrd="0" presId="urn:microsoft.com/office/officeart/2009/3/layout/HorizontalOrganizationChart"/>
    <dgm:cxn modelId="{E88E7DA9-1D2A-4935-9241-A9CD952D7482}" type="presParOf" srcId="{28DF389B-CFC6-44AD-9BD0-C01F2CBE6E69}" destId="{2356AB1E-BD49-4CB8-9A52-29A3B78E403A}" srcOrd="0" destOrd="0" presId="urn:microsoft.com/office/officeart/2009/3/layout/HorizontalOrganizationChart"/>
    <dgm:cxn modelId="{AE0B3C1A-7878-470A-9002-389A27FEA379}" type="presParOf" srcId="{28DF389B-CFC6-44AD-9BD0-C01F2CBE6E69}" destId="{30954D9D-51EB-4D8B-A86F-FF9A84DB691E}" srcOrd="1" destOrd="0" presId="urn:microsoft.com/office/officeart/2009/3/layout/HorizontalOrganizationChart"/>
    <dgm:cxn modelId="{6E63BFC3-2613-47B8-AE44-E8B0551EBE3D}" type="presParOf" srcId="{A2B75535-FC10-4E0C-8EC6-E746E8FEAF05}" destId="{C95D6494-E127-4D64-A386-234F19ED8E0B}" srcOrd="1" destOrd="0" presId="urn:microsoft.com/office/officeart/2009/3/layout/HorizontalOrganizationChart"/>
    <dgm:cxn modelId="{A575F87D-D798-4C64-8D4E-5457AFFF8616}" type="presParOf" srcId="{C95D6494-E127-4D64-A386-234F19ED8E0B}" destId="{D9D55CC4-87E3-4043-A902-010D0D9579B5}" srcOrd="0" destOrd="0" presId="urn:microsoft.com/office/officeart/2009/3/layout/HorizontalOrganizationChart"/>
    <dgm:cxn modelId="{5E69DFD8-DA2F-49B0-9E0A-B1BFC63E8C39}" type="presParOf" srcId="{C95D6494-E127-4D64-A386-234F19ED8E0B}" destId="{0787CC19-622D-4E73-96E2-E78FAB53492B}" srcOrd="1" destOrd="0" presId="urn:microsoft.com/office/officeart/2009/3/layout/HorizontalOrganizationChart"/>
    <dgm:cxn modelId="{E6941F0A-9374-4829-9538-FB931B25B04A}" type="presParOf" srcId="{0787CC19-622D-4E73-96E2-E78FAB53492B}" destId="{B04DCFBD-A7B5-44E9-AFDB-E41CB2DAC20F}" srcOrd="0" destOrd="0" presId="urn:microsoft.com/office/officeart/2009/3/layout/HorizontalOrganizationChart"/>
    <dgm:cxn modelId="{65D87CD1-D3E5-4C80-9AEB-01ABA39CC20D}" type="presParOf" srcId="{B04DCFBD-A7B5-44E9-AFDB-E41CB2DAC20F}" destId="{695F2180-CD37-43C2-B4E8-B979F78AAE87}" srcOrd="0" destOrd="0" presId="urn:microsoft.com/office/officeart/2009/3/layout/HorizontalOrganizationChart"/>
    <dgm:cxn modelId="{C3588039-E9C7-47B2-A672-A344EC959E6C}" type="presParOf" srcId="{B04DCFBD-A7B5-44E9-AFDB-E41CB2DAC20F}" destId="{B9788645-425F-4F7A-85D1-4E3321A5C3E3}" srcOrd="1" destOrd="0" presId="urn:microsoft.com/office/officeart/2009/3/layout/HorizontalOrganizationChart"/>
    <dgm:cxn modelId="{7E92D3B0-130E-48E4-A18A-FFF73F15BF8B}" type="presParOf" srcId="{0787CC19-622D-4E73-96E2-E78FAB53492B}" destId="{3120B2B6-2F30-4F6A-9720-482BB1B427B2}" srcOrd="1" destOrd="0" presId="urn:microsoft.com/office/officeart/2009/3/layout/HorizontalOrganizationChart"/>
    <dgm:cxn modelId="{F31D869B-06B2-4F94-9B86-7A5D7641618A}" type="presParOf" srcId="{3120B2B6-2F30-4F6A-9720-482BB1B427B2}" destId="{C9415A8D-90C3-4DDB-93B0-0D7429619467}" srcOrd="0" destOrd="0" presId="urn:microsoft.com/office/officeart/2009/3/layout/HorizontalOrganizationChart"/>
    <dgm:cxn modelId="{BFE9639A-C533-4083-A827-556F1DD687B6}" type="presParOf" srcId="{3120B2B6-2F30-4F6A-9720-482BB1B427B2}" destId="{5070655E-29B6-4CAC-A089-8BDA10B8D765}" srcOrd="1" destOrd="0" presId="urn:microsoft.com/office/officeart/2009/3/layout/HorizontalOrganizationChart"/>
    <dgm:cxn modelId="{53426BFC-1542-4556-A62B-5EA45E31B766}" type="presParOf" srcId="{5070655E-29B6-4CAC-A089-8BDA10B8D765}" destId="{E086A198-9E97-4D18-9D87-AD886CF4FE2A}" srcOrd="0" destOrd="0" presId="urn:microsoft.com/office/officeart/2009/3/layout/HorizontalOrganizationChart"/>
    <dgm:cxn modelId="{14A6490D-D4A3-4A31-98AA-07A29054885F}" type="presParOf" srcId="{E086A198-9E97-4D18-9D87-AD886CF4FE2A}" destId="{AE0150EE-3940-471A-9B13-6A53C9DBE85D}" srcOrd="0" destOrd="0" presId="urn:microsoft.com/office/officeart/2009/3/layout/HorizontalOrganizationChart"/>
    <dgm:cxn modelId="{C5BB67FE-C859-4C31-B3A6-D1FCA9D4001D}" type="presParOf" srcId="{E086A198-9E97-4D18-9D87-AD886CF4FE2A}" destId="{17FB2C97-87C5-4E34-99AA-10DDD7FF127C}" srcOrd="1" destOrd="0" presId="urn:microsoft.com/office/officeart/2009/3/layout/HorizontalOrganizationChart"/>
    <dgm:cxn modelId="{6191FCC8-173D-4469-8E78-E68187A17413}" type="presParOf" srcId="{5070655E-29B6-4CAC-A089-8BDA10B8D765}" destId="{3DD579C3-61BC-45EA-AD50-F3F2BC7C1534}" srcOrd="1" destOrd="0" presId="urn:microsoft.com/office/officeart/2009/3/layout/HorizontalOrganizationChart"/>
    <dgm:cxn modelId="{0C130EDB-D5F0-48D7-8B51-1B34D29B0F46}" type="presParOf" srcId="{5070655E-29B6-4CAC-A089-8BDA10B8D765}" destId="{78BA45B0-6E9A-4358-AB6F-8E6E47545729}" srcOrd="2" destOrd="0" presId="urn:microsoft.com/office/officeart/2009/3/layout/HorizontalOrganizationChart"/>
    <dgm:cxn modelId="{5DD4AD0D-AFE8-4712-9A32-46C1A76A4626}" type="presParOf" srcId="{0787CC19-622D-4E73-96E2-E78FAB53492B}" destId="{1D2804E2-ED84-464E-926C-A95F51A3D6AF}" srcOrd="2" destOrd="0" presId="urn:microsoft.com/office/officeart/2009/3/layout/HorizontalOrganizationChart"/>
    <dgm:cxn modelId="{988F6B2D-C3EE-4C0B-87D7-96D2BD4B6179}" type="presParOf" srcId="{A2B75535-FC10-4E0C-8EC6-E746E8FEAF05}" destId="{7136745A-90E2-43C7-BEAB-2FDD2AE8986B}" srcOrd="2" destOrd="0" presId="urn:microsoft.com/office/officeart/2009/3/layout/HorizontalOrganizationChart"/>
    <dgm:cxn modelId="{E0EE32FE-6248-4EAE-994C-07F6B98FC1DB}" type="presParOf" srcId="{DF566DDB-923D-4A65-843F-6622D04E4A29}" destId="{B77A9D7C-3D5C-4959-AD24-A048C422E99A}" srcOrd="2" destOrd="0" presId="urn:microsoft.com/office/officeart/2009/3/layout/HorizontalOrganizationChart"/>
    <dgm:cxn modelId="{404549FE-B0DF-484D-84A7-DD6144EE6D0C}" type="presParOf" srcId="{DF566DDB-923D-4A65-843F-6622D04E4A29}" destId="{FC28318E-76F8-4AB2-BB88-03FD9E91FFE8}" srcOrd="3" destOrd="0" presId="urn:microsoft.com/office/officeart/2009/3/layout/HorizontalOrganizationChart"/>
    <dgm:cxn modelId="{DA369F60-F660-4876-884D-46FDCB60BD49}" type="presParOf" srcId="{FC28318E-76F8-4AB2-BB88-03FD9E91FFE8}" destId="{7D37FD47-9265-4E4B-9F09-F87BB473E8E1}" srcOrd="0" destOrd="0" presId="urn:microsoft.com/office/officeart/2009/3/layout/HorizontalOrganizationChart"/>
    <dgm:cxn modelId="{4A9CFB82-B4E0-4D4E-BDC6-6B2FB65E0635}" type="presParOf" srcId="{7D37FD47-9265-4E4B-9F09-F87BB473E8E1}" destId="{373BFDFF-B064-49AC-89F9-25AFCA6E772E}" srcOrd="0" destOrd="0" presId="urn:microsoft.com/office/officeart/2009/3/layout/HorizontalOrganizationChart"/>
    <dgm:cxn modelId="{332340E6-7ED1-4AC1-9236-1AEC4A720D7F}" type="presParOf" srcId="{7D37FD47-9265-4E4B-9F09-F87BB473E8E1}" destId="{A1B47476-C957-4495-B035-F13DA547D265}" srcOrd="1" destOrd="0" presId="urn:microsoft.com/office/officeart/2009/3/layout/HorizontalOrganizationChart"/>
    <dgm:cxn modelId="{4B348848-8AF8-4FF4-B9EB-A75514C613FE}" type="presParOf" srcId="{FC28318E-76F8-4AB2-BB88-03FD9E91FFE8}" destId="{3E6049D9-9777-41A6-BA4D-ECA482BC7D0F}" srcOrd="1" destOrd="0" presId="urn:microsoft.com/office/officeart/2009/3/layout/HorizontalOrganizationChart"/>
    <dgm:cxn modelId="{3D4B1CDB-DE9F-41EA-9F48-DBCA22639076}" type="presParOf" srcId="{FC28318E-76F8-4AB2-BB88-03FD9E91FFE8}" destId="{1C074B57-C843-494E-B4ED-3E1EE1F14E90}" srcOrd="2" destOrd="0" presId="urn:microsoft.com/office/officeart/2009/3/layout/HorizontalOrganizationChart"/>
    <dgm:cxn modelId="{49FDED97-6CE9-44ED-9C9B-62C0FD719EFE}" type="presParOf" srcId="{A7826399-1D99-4156-8FB7-746123E4751D}" destId="{F3782F66-1E6E-4A54-92DB-8F7984F6F863}" srcOrd="2" destOrd="0" presId="urn:microsoft.com/office/officeart/2009/3/layout/HorizontalOrganizationChart"/>
    <dgm:cxn modelId="{3B9082E6-4D79-400E-9011-5402D35D03E3}" type="presParOf" srcId="{382124A3-3DEB-4F36-BAFF-30EBBD5757C6}" destId="{B288BDC1-8EE9-4B32-A53E-A73878737FC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B0E5B45-E03A-4CAF-AA43-08E7A12301BD}" type="doc">
      <dgm:prSet loTypeId="urn:microsoft.com/office/officeart/2005/8/layout/StepDownProcess" loCatId="process" qsTypeId="urn:microsoft.com/office/officeart/2005/8/quickstyle/simple1" qsCatId="simple" csTypeId="urn:microsoft.com/office/officeart/2005/8/colors/accent0_1" csCatId="mainScheme" phldr="1"/>
      <dgm:spPr/>
      <dgm:t>
        <a:bodyPr/>
        <a:lstStyle/>
        <a:p>
          <a:endParaRPr lang="en-US"/>
        </a:p>
      </dgm:t>
    </dgm:pt>
    <dgm:pt modelId="{D13BB975-96F4-415C-8ECB-0F11F1AEBA16}">
      <dgm:prSet phldrT="[Text]"/>
      <dgm:spPr/>
      <dgm:t>
        <a:bodyPr/>
        <a:lstStyle/>
        <a:p>
          <a:r>
            <a:rPr lang="en-US" dirty="0" smtClean="0"/>
            <a:t>Data extraction from twitter</a:t>
          </a:r>
          <a:endParaRPr lang="en-US" dirty="0"/>
        </a:p>
      </dgm:t>
    </dgm:pt>
    <dgm:pt modelId="{53FA3E45-EA50-4A85-A86F-DDB81BC0492C}" type="parTrans" cxnId="{69AA682D-660B-4DE8-8DC4-644DCDE93C7D}">
      <dgm:prSet/>
      <dgm:spPr/>
      <dgm:t>
        <a:bodyPr/>
        <a:lstStyle/>
        <a:p>
          <a:endParaRPr lang="en-US"/>
        </a:p>
      </dgm:t>
    </dgm:pt>
    <dgm:pt modelId="{31C95FBD-A64E-43A2-8301-1F9A2501F800}" type="sibTrans" cxnId="{69AA682D-660B-4DE8-8DC4-644DCDE93C7D}">
      <dgm:prSet/>
      <dgm:spPr/>
      <dgm:t>
        <a:bodyPr/>
        <a:lstStyle/>
        <a:p>
          <a:endParaRPr lang="en-US"/>
        </a:p>
      </dgm:t>
    </dgm:pt>
    <dgm:pt modelId="{318BC010-7765-41AE-89BE-636284921EA4}">
      <dgm:prSet phldrT="[Text]" custT="1"/>
      <dgm:spPr/>
      <dgm:t>
        <a:bodyPr/>
        <a:lstStyle/>
        <a:p>
          <a:r>
            <a:rPr lang="en-US" sz="1600" b="1" dirty="0" smtClean="0">
              <a:solidFill>
                <a:schemeClr val="tx1"/>
              </a:solidFill>
            </a:rPr>
            <a:t>Using Snscrape</a:t>
          </a:r>
          <a:endParaRPr lang="en-US" sz="1600" b="1" dirty="0">
            <a:solidFill>
              <a:schemeClr val="tx1"/>
            </a:solidFill>
          </a:endParaRPr>
        </a:p>
      </dgm:t>
    </dgm:pt>
    <dgm:pt modelId="{E12D6FFE-4232-4768-8855-64A0CC360FA9}" type="parTrans" cxnId="{EDC50B35-8694-4E92-97CD-07342CAE6ADA}">
      <dgm:prSet/>
      <dgm:spPr/>
      <dgm:t>
        <a:bodyPr/>
        <a:lstStyle/>
        <a:p>
          <a:endParaRPr lang="en-US"/>
        </a:p>
      </dgm:t>
    </dgm:pt>
    <dgm:pt modelId="{ABFC4F98-E00B-450F-8887-659652931528}" type="sibTrans" cxnId="{EDC50B35-8694-4E92-97CD-07342CAE6ADA}">
      <dgm:prSet/>
      <dgm:spPr/>
      <dgm:t>
        <a:bodyPr/>
        <a:lstStyle/>
        <a:p>
          <a:endParaRPr lang="en-US"/>
        </a:p>
      </dgm:t>
    </dgm:pt>
    <dgm:pt modelId="{7D1A6F6C-AC60-4A20-BA29-B13247F4FCB0}">
      <dgm:prSet phldrT="[Text]" custT="1"/>
      <dgm:spPr/>
      <dgm:t>
        <a:bodyPr/>
        <a:lstStyle/>
        <a:p>
          <a:r>
            <a:rPr lang="en-US" sz="1600" b="1" dirty="0" smtClean="0">
              <a:solidFill>
                <a:schemeClr val="tx1"/>
              </a:solidFill>
            </a:rPr>
            <a:t>Tokenization</a:t>
          </a:r>
          <a:endParaRPr lang="en-US" sz="1600" b="1" dirty="0">
            <a:solidFill>
              <a:schemeClr val="tx1"/>
            </a:solidFill>
          </a:endParaRPr>
        </a:p>
      </dgm:t>
    </dgm:pt>
    <dgm:pt modelId="{DE40DD65-D178-41A5-958C-C1B75B63BC6E}" type="parTrans" cxnId="{F0501E02-B897-4FAA-801C-F5B5D1F5F9AB}">
      <dgm:prSet/>
      <dgm:spPr/>
      <dgm:t>
        <a:bodyPr/>
        <a:lstStyle/>
        <a:p>
          <a:endParaRPr lang="en-US"/>
        </a:p>
      </dgm:t>
    </dgm:pt>
    <dgm:pt modelId="{099124B7-F78D-4DA0-9953-21530459B3B4}" type="sibTrans" cxnId="{F0501E02-B897-4FAA-801C-F5B5D1F5F9AB}">
      <dgm:prSet/>
      <dgm:spPr/>
      <dgm:t>
        <a:bodyPr/>
        <a:lstStyle/>
        <a:p>
          <a:endParaRPr lang="en-US"/>
        </a:p>
      </dgm:t>
    </dgm:pt>
    <dgm:pt modelId="{6A9C094A-1932-47A5-BC60-033466731CE7}">
      <dgm:prSet phldrT="[Text]"/>
      <dgm:spPr/>
      <dgm:t>
        <a:bodyPr/>
        <a:lstStyle/>
        <a:p>
          <a:r>
            <a:rPr lang="en-IN" dirty="0" smtClean="0"/>
            <a:t>Data cleaning &amp; processing</a:t>
          </a:r>
          <a:endParaRPr lang="en-US" dirty="0"/>
        </a:p>
      </dgm:t>
    </dgm:pt>
    <dgm:pt modelId="{6753E044-63A1-41B0-9B98-4B66A1D5AF77}" type="parTrans" cxnId="{71083BE4-EEE1-4ABB-98E1-90002CFB3FEB}">
      <dgm:prSet/>
      <dgm:spPr/>
      <dgm:t>
        <a:bodyPr/>
        <a:lstStyle/>
        <a:p>
          <a:endParaRPr lang="en-US"/>
        </a:p>
      </dgm:t>
    </dgm:pt>
    <dgm:pt modelId="{795789E0-F357-4409-A5EB-493488B0426B}" type="sibTrans" cxnId="{71083BE4-EEE1-4ABB-98E1-90002CFB3FEB}">
      <dgm:prSet/>
      <dgm:spPr/>
      <dgm:t>
        <a:bodyPr/>
        <a:lstStyle/>
        <a:p>
          <a:endParaRPr lang="en-US"/>
        </a:p>
      </dgm:t>
    </dgm:pt>
    <dgm:pt modelId="{79956434-8F8F-4ECB-AAE7-0B88DE9EE127}">
      <dgm:prSet phldrT="[Text]" custT="1"/>
      <dgm:spPr/>
      <dgm:t>
        <a:bodyPr/>
        <a:lstStyle/>
        <a:p>
          <a:r>
            <a:rPr lang="en-IN" sz="1400" b="1" dirty="0" smtClean="0">
              <a:solidFill>
                <a:schemeClr val="tx1"/>
              </a:solidFill>
            </a:rPr>
            <a:t>Remove number</a:t>
          </a:r>
          <a:endParaRPr lang="en-US" sz="1400" b="1" dirty="0">
            <a:solidFill>
              <a:schemeClr val="tx1"/>
            </a:solidFill>
          </a:endParaRPr>
        </a:p>
      </dgm:t>
    </dgm:pt>
    <dgm:pt modelId="{FE14DA8B-3809-4F50-92B1-CCA0B4EA0A35}" type="parTrans" cxnId="{35443C7D-7CD4-47EF-868E-4F9290F74C3B}">
      <dgm:prSet/>
      <dgm:spPr/>
      <dgm:t>
        <a:bodyPr/>
        <a:lstStyle/>
        <a:p>
          <a:endParaRPr lang="en-US"/>
        </a:p>
      </dgm:t>
    </dgm:pt>
    <dgm:pt modelId="{A0BEA354-3CEA-4455-8A31-1A6CCDC9C5EB}" type="sibTrans" cxnId="{35443C7D-7CD4-47EF-868E-4F9290F74C3B}">
      <dgm:prSet/>
      <dgm:spPr/>
      <dgm:t>
        <a:bodyPr/>
        <a:lstStyle/>
        <a:p>
          <a:endParaRPr lang="en-US"/>
        </a:p>
      </dgm:t>
    </dgm:pt>
    <dgm:pt modelId="{48379210-A76B-4E13-8FD3-C0400570B66C}">
      <dgm:prSet phldrT="[Text]" custT="1"/>
      <dgm:spPr/>
      <dgm:t>
        <a:bodyPr/>
        <a:lstStyle/>
        <a:p>
          <a:r>
            <a:rPr lang="en-IN" sz="1400" b="1" dirty="0" smtClean="0">
              <a:solidFill>
                <a:schemeClr val="tx1"/>
              </a:solidFill>
            </a:rPr>
            <a:t>Stremming /lemmatization</a:t>
          </a:r>
          <a:endParaRPr lang="en-US" sz="1400" b="1" dirty="0">
            <a:solidFill>
              <a:schemeClr val="tx1"/>
            </a:solidFill>
          </a:endParaRPr>
        </a:p>
      </dgm:t>
    </dgm:pt>
    <dgm:pt modelId="{622EE700-8D78-4395-85D3-7497CA98BAFA}" type="parTrans" cxnId="{9595B019-DCA6-49BF-BEBD-484CD081A02D}">
      <dgm:prSet/>
      <dgm:spPr/>
      <dgm:t>
        <a:bodyPr/>
        <a:lstStyle/>
        <a:p>
          <a:endParaRPr lang="en-US"/>
        </a:p>
      </dgm:t>
    </dgm:pt>
    <dgm:pt modelId="{2E27B395-4BA8-482A-82AC-7B5C2800EA55}" type="sibTrans" cxnId="{9595B019-DCA6-49BF-BEBD-484CD081A02D}">
      <dgm:prSet/>
      <dgm:spPr/>
      <dgm:t>
        <a:bodyPr/>
        <a:lstStyle/>
        <a:p>
          <a:endParaRPr lang="en-US"/>
        </a:p>
      </dgm:t>
    </dgm:pt>
    <dgm:pt modelId="{F75D7386-0B15-4E18-9078-A1EDB26A6071}">
      <dgm:prSet phldrT="[Text]"/>
      <dgm:spPr/>
      <dgm:t>
        <a:bodyPr/>
        <a:lstStyle/>
        <a:p>
          <a:r>
            <a:rPr lang="en-IN" dirty="0" smtClean="0"/>
            <a:t>Visualization using word cloud</a:t>
          </a:r>
          <a:endParaRPr lang="en-US" dirty="0"/>
        </a:p>
      </dgm:t>
    </dgm:pt>
    <dgm:pt modelId="{97F6EC75-3D6D-4172-AFA4-AF699C1333FB}" type="parTrans" cxnId="{A3234FD1-3B83-4F91-9A43-5144D48F104A}">
      <dgm:prSet/>
      <dgm:spPr/>
      <dgm:t>
        <a:bodyPr/>
        <a:lstStyle/>
        <a:p>
          <a:endParaRPr lang="en-US"/>
        </a:p>
      </dgm:t>
    </dgm:pt>
    <dgm:pt modelId="{AB8DE458-95EE-4660-854E-3C796B9F9E35}" type="sibTrans" cxnId="{A3234FD1-3B83-4F91-9A43-5144D48F104A}">
      <dgm:prSet/>
      <dgm:spPr/>
      <dgm:t>
        <a:bodyPr/>
        <a:lstStyle/>
        <a:p>
          <a:endParaRPr lang="en-US"/>
        </a:p>
      </dgm:t>
    </dgm:pt>
    <dgm:pt modelId="{38E312FA-433B-4756-8577-43192C4C2851}">
      <dgm:prSet phldrT="[Text]" custT="1"/>
      <dgm:spPr/>
      <dgm:t>
        <a:bodyPr/>
        <a:lstStyle/>
        <a:p>
          <a:r>
            <a:rPr lang="en-IN" sz="1400" b="1" dirty="0" smtClean="0">
              <a:solidFill>
                <a:schemeClr val="tx1"/>
              </a:solidFill>
            </a:rPr>
            <a:t>Removing the stop word</a:t>
          </a:r>
          <a:endParaRPr lang="en-US" sz="1400" b="1" dirty="0">
            <a:solidFill>
              <a:schemeClr val="tx1"/>
            </a:solidFill>
          </a:endParaRPr>
        </a:p>
      </dgm:t>
    </dgm:pt>
    <dgm:pt modelId="{C137B4E8-40E1-4E87-A932-CA1F726A73E8}" type="parTrans" cxnId="{C2C83E3B-E00C-40A7-B527-DE4180D5C8EF}">
      <dgm:prSet/>
      <dgm:spPr/>
      <dgm:t>
        <a:bodyPr/>
        <a:lstStyle/>
        <a:p>
          <a:endParaRPr lang="en-US"/>
        </a:p>
      </dgm:t>
    </dgm:pt>
    <dgm:pt modelId="{C35C5B1B-A5B9-40EA-A93F-474FFA6AB026}" type="sibTrans" cxnId="{C2C83E3B-E00C-40A7-B527-DE4180D5C8EF}">
      <dgm:prSet/>
      <dgm:spPr/>
      <dgm:t>
        <a:bodyPr/>
        <a:lstStyle/>
        <a:p>
          <a:endParaRPr lang="en-US"/>
        </a:p>
      </dgm:t>
    </dgm:pt>
    <dgm:pt modelId="{A9F379A0-74C6-4229-B7FC-701D0CDE73CA}">
      <dgm:prSet phldrT="[Text]" custT="1"/>
      <dgm:spPr/>
      <dgm:t>
        <a:bodyPr/>
        <a:lstStyle/>
        <a:p>
          <a:r>
            <a:rPr lang="en-IN" sz="1400" b="1" dirty="0" smtClean="0">
              <a:solidFill>
                <a:schemeClr val="tx1"/>
              </a:solidFill>
            </a:rPr>
            <a:t>Classification</a:t>
          </a:r>
          <a:endParaRPr lang="en-US" sz="1400" b="1" dirty="0">
            <a:solidFill>
              <a:schemeClr val="tx1"/>
            </a:solidFill>
          </a:endParaRPr>
        </a:p>
      </dgm:t>
    </dgm:pt>
    <dgm:pt modelId="{47FC7F78-E4FE-4B99-8C02-76CE9011CADB}" type="parTrans" cxnId="{413A3F89-4414-4A38-9244-29E111DB300F}">
      <dgm:prSet/>
      <dgm:spPr/>
      <dgm:t>
        <a:bodyPr/>
        <a:lstStyle/>
        <a:p>
          <a:endParaRPr lang="en-US"/>
        </a:p>
      </dgm:t>
    </dgm:pt>
    <dgm:pt modelId="{1C67FAD7-52EF-427D-A225-A3FFE8F2F57B}" type="sibTrans" cxnId="{413A3F89-4414-4A38-9244-29E111DB300F}">
      <dgm:prSet/>
      <dgm:spPr/>
      <dgm:t>
        <a:bodyPr/>
        <a:lstStyle/>
        <a:p>
          <a:endParaRPr lang="en-US"/>
        </a:p>
      </dgm:t>
    </dgm:pt>
    <dgm:pt modelId="{9F9C9C92-7ED1-466C-BCA9-64C088EAFBB3}">
      <dgm:prSet phldrT="[Text]" custT="1"/>
      <dgm:spPr/>
      <dgm:t>
        <a:bodyPr/>
        <a:lstStyle/>
        <a:p>
          <a:r>
            <a:rPr lang="en-IN" sz="1400" b="1" dirty="0" smtClean="0">
              <a:solidFill>
                <a:schemeClr val="tx1"/>
              </a:solidFill>
            </a:rPr>
            <a:t>Part of speech tagging</a:t>
          </a:r>
          <a:endParaRPr lang="en-US" sz="1400" b="1" dirty="0">
            <a:solidFill>
              <a:schemeClr val="tx1"/>
            </a:solidFill>
          </a:endParaRPr>
        </a:p>
      </dgm:t>
    </dgm:pt>
    <dgm:pt modelId="{5F56373B-2B23-4767-A49F-5F5AB016D8A3}" type="parTrans" cxnId="{91FB4F26-3E3F-4F9F-8550-C226F58305FE}">
      <dgm:prSet/>
      <dgm:spPr/>
      <dgm:t>
        <a:bodyPr/>
        <a:lstStyle/>
        <a:p>
          <a:endParaRPr lang="en-US"/>
        </a:p>
      </dgm:t>
    </dgm:pt>
    <dgm:pt modelId="{854637A9-D77C-4FCF-9634-6636398F43A7}" type="sibTrans" cxnId="{91FB4F26-3E3F-4F9F-8550-C226F58305FE}">
      <dgm:prSet/>
      <dgm:spPr/>
      <dgm:t>
        <a:bodyPr/>
        <a:lstStyle/>
        <a:p>
          <a:endParaRPr lang="en-US"/>
        </a:p>
      </dgm:t>
    </dgm:pt>
    <dgm:pt modelId="{47B276A2-9E4A-4FC7-882F-756008315B04}">
      <dgm:prSet phldrT="[Text]" custT="1"/>
      <dgm:spPr/>
      <dgm:t>
        <a:bodyPr/>
        <a:lstStyle/>
        <a:p>
          <a:r>
            <a:rPr lang="en-IN" sz="1400" b="1" dirty="0" smtClean="0">
              <a:solidFill>
                <a:schemeClr val="tx1"/>
              </a:solidFill>
            </a:rPr>
            <a:t>Remove punctuation</a:t>
          </a:r>
          <a:endParaRPr lang="en-US" sz="1400" b="1" dirty="0">
            <a:solidFill>
              <a:schemeClr val="tx1"/>
            </a:solidFill>
          </a:endParaRPr>
        </a:p>
      </dgm:t>
    </dgm:pt>
    <dgm:pt modelId="{EAB8261B-BFD7-4BF1-9341-C23E20148ABF}" type="parTrans" cxnId="{3686DF5E-48F6-49F9-910A-26943A5F4850}">
      <dgm:prSet/>
      <dgm:spPr/>
      <dgm:t>
        <a:bodyPr/>
        <a:lstStyle/>
        <a:p>
          <a:endParaRPr lang="en-US"/>
        </a:p>
      </dgm:t>
    </dgm:pt>
    <dgm:pt modelId="{37926D63-CAEC-4C84-9AE5-8D59254758BA}" type="sibTrans" cxnId="{3686DF5E-48F6-49F9-910A-26943A5F4850}">
      <dgm:prSet/>
      <dgm:spPr/>
      <dgm:t>
        <a:bodyPr/>
        <a:lstStyle/>
        <a:p>
          <a:endParaRPr lang="en-US"/>
        </a:p>
      </dgm:t>
    </dgm:pt>
    <dgm:pt modelId="{7F145290-66FF-411C-A211-59366B855CA1}">
      <dgm:prSet/>
      <dgm:spPr/>
      <dgm:t>
        <a:bodyPr/>
        <a:lstStyle/>
        <a:p>
          <a:r>
            <a:rPr lang="en-IN" dirty="0" smtClean="0"/>
            <a:t>Sentiment Analysis</a:t>
          </a:r>
          <a:endParaRPr lang="en-US" dirty="0"/>
        </a:p>
      </dgm:t>
    </dgm:pt>
    <dgm:pt modelId="{34EF1C6E-349B-41E8-9C2B-591BE67E463A}" type="parTrans" cxnId="{9F23AF73-521B-42C3-A500-9930EF5E711C}">
      <dgm:prSet/>
      <dgm:spPr/>
      <dgm:t>
        <a:bodyPr/>
        <a:lstStyle/>
        <a:p>
          <a:endParaRPr lang="en-US"/>
        </a:p>
      </dgm:t>
    </dgm:pt>
    <dgm:pt modelId="{41884464-E59F-4D53-B10E-EC2B0CE6BA67}" type="sibTrans" cxnId="{9F23AF73-521B-42C3-A500-9930EF5E711C}">
      <dgm:prSet/>
      <dgm:spPr/>
      <dgm:t>
        <a:bodyPr/>
        <a:lstStyle/>
        <a:p>
          <a:endParaRPr lang="en-US"/>
        </a:p>
      </dgm:t>
    </dgm:pt>
    <dgm:pt modelId="{4F2302E9-A4FD-4BFD-870F-A85F0173E055}">
      <dgm:prSet custT="1"/>
      <dgm:spPr/>
      <dgm:t>
        <a:bodyPr/>
        <a:lstStyle/>
        <a:p>
          <a:r>
            <a:rPr lang="en-IN" sz="1400" b="1" dirty="0" smtClean="0">
              <a:solidFill>
                <a:schemeClr val="tx1"/>
              </a:solidFill>
            </a:rPr>
            <a:t>Supervised Algorithm</a:t>
          </a:r>
          <a:endParaRPr lang="en-US" sz="1400" b="1" dirty="0">
            <a:solidFill>
              <a:schemeClr val="tx1"/>
            </a:solidFill>
          </a:endParaRPr>
        </a:p>
      </dgm:t>
    </dgm:pt>
    <dgm:pt modelId="{7AC053C6-1987-4632-B6B4-BD8B946A6BC1}" type="parTrans" cxnId="{88AC7BD4-254A-4886-9032-1298D3122A83}">
      <dgm:prSet/>
      <dgm:spPr/>
      <dgm:t>
        <a:bodyPr/>
        <a:lstStyle/>
        <a:p>
          <a:endParaRPr lang="en-US"/>
        </a:p>
      </dgm:t>
    </dgm:pt>
    <dgm:pt modelId="{A9FC25B8-3BE6-413B-B502-0EE2FCEDA97E}" type="sibTrans" cxnId="{88AC7BD4-254A-4886-9032-1298D3122A83}">
      <dgm:prSet/>
      <dgm:spPr/>
      <dgm:t>
        <a:bodyPr/>
        <a:lstStyle/>
        <a:p>
          <a:endParaRPr lang="en-US"/>
        </a:p>
      </dgm:t>
    </dgm:pt>
    <dgm:pt modelId="{2403B87A-3A4F-421B-9289-DB8BA08EAC95}">
      <dgm:prSet custT="1"/>
      <dgm:spPr/>
      <dgm:t>
        <a:bodyPr/>
        <a:lstStyle/>
        <a:p>
          <a:r>
            <a:rPr lang="en-US" sz="1400" b="1" dirty="0" smtClean="0">
              <a:solidFill>
                <a:schemeClr val="tx1"/>
              </a:solidFill>
            </a:rPr>
            <a:t>NLP</a:t>
          </a:r>
          <a:endParaRPr lang="en-US" sz="1400" b="1" dirty="0">
            <a:solidFill>
              <a:schemeClr val="tx1"/>
            </a:solidFill>
          </a:endParaRPr>
        </a:p>
      </dgm:t>
    </dgm:pt>
    <dgm:pt modelId="{90ED4B9D-3C60-4A12-8F39-F148476E320B}" type="parTrans" cxnId="{3D5287EF-32B0-4855-B39E-072E6817E6AB}">
      <dgm:prSet/>
      <dgm:spPr/>
    </dgm:pt>
    <dgm:pt modelId="{E6D1EF42-3406-48BA-8876-5531D4E6B8CC}" type="sibTrans" cxnId="{3D5287EF-32B0-4855-B39E-072E6817E6AB}">
      <dgm:prSet/>
      <dgm:spPr/>
    </dgm:pt>
    <dgm:pt modelId="{C3588C38-5EA9-41BD-AC24-E6D8CBE451B1}" type="pres">
      <dgm:prSet presAssocID="{2B0E5B45-E03A-4CAF-AA43-08E7A12301BD}" presName="rootnode" presStyleCnt="0">
        <dgm:presLayoutVars>
          <dgm:chMax/>
          <dgm:chPref/>
          <dgm:dir/>
          <dgm:animLvl val="lvl"/>
        </dgm:presLayoutVars>
      </dgm:prSet>
      <dgm:spPr/>
      <dgm:t>
        <a:bodyPr/>
        <a:lstStyle/>
        <a:p>
          <a:endParaRPr lang="en-US"/>
        </a:p>
      </dgm:t>
    </dgm:pt>
    <dgm:pt modelId="{D07B5EC8-3FFB-4E95-AE70-29092BEE4B38}" type="pres">
      <dgm:prSet presAssocID="{D13BB975-96F4-415C-8ECB-0F11F1AEBA16}" presName="composite" presStyleCnt="0"/>
      <dgm:spPr/>
    </dgm:pt>
    <dgm:pt modelId="{835FF89B-5007-4C9C-85C2-01023753F8C0}" type="pres">
      <dgm:prSet presAssocID="{D13BB975-96F4-415C-8ECB-0F11F1AEBA16}" presName="bentUpArrow1" presStyleLbl="alignImgPlace1" presStyleIdx="0" presStyleCnt="3"/>
      <dgm:spPr/>
    </dgm:pt>
    <dgm:pt modelId="{F24821E2-C35C-45C6-8192-2B8F3CD56016}" type="pres">
      <dgm:prSet presAssocID="{D13BB975-96F4-415C-8ECB-0F11F1AEBA16}" presName="ParentText" presStyleLbl="node1" presStyleIdx="0" presStyleCnt="4">
        <dgm:presLayoutVars>
          <dgm:chMax val="1"/>
          <dgm:chPref val="1"/>
          <dgm:bulletEnabled val="1"/>
        </dgm:presLayoutVars>
      </dgm:prSet>
      <dgm:spPr/>
      <dgm:t>
        <a:bodyPr/>
        <a:lstStyle/>
        <a:p>
          <a:endParaRPr lang="en-US"/>
        </a:p>
      </dgm:t>
    </dgm:pt>
    <dgm:pt modelId="{992CC3C3-4940-45A8-AC8A-563439762946}" type="pres">
      <dgm:prSet presAssocID="{D13BB975-96F4-415C-8ECB-0F11F1AEBA16}" presName="ChildText" presStyleLbl="revTx" presStyleIdx="0" presStyleCnt="4" custScaleX="156734" custLinFactNeighborX="27578" custLinFactNeighborY="-860">
        <dgm:presLayoutVars>
          <dgm:chMax val="0"/>
          <dgm:chPref val="0"/>
          <dgm:bulletEnabled val="1"/>
        </dgm:presLayoutVars>
      </dgm:prSet>
      <dgm:spPr/>
      <dgm:t>
        <a:bodyPr/>
        <a:lstStyle/>
        <a:p>
          <a:endParaRPr lang="en-US"/>
        </a:p>
      </dgm:t>
    </dgm:pt>
    <dgm:pt modelId="{BFDDB116-DD4D-4BFF-B023-69FE058C5175}" type="pres">
      <dgm:prSet presAssocID="{31C95FBD-A64E-43A2-8301-1F9A2501F800}" presName="sibTrans" presStyleCnt="0"/>
      <dgm:spPr/>
    </dgm:pt>
    <dgm:pt modelId="{1C02972E-423C-4F56-895C-7BF9928B34B0}" type="pres">
      <dgm:prSet presAssocID="{6A9C094A-1932-47A5-BC60-033466731CE7}" presName="composite" presStyleCnt="0"/>
      <dgm:spPr/>
    </dgm:pt>
    <dgm:pt modelId="{CB04F52F-E210-408C-B585-C6CA11F843A0}" type="pres">
      <dgm:prSet presAssocID="{6A9C094A-1932-47A5-BC60-033466731CE7}" presName="bentUpArrow1" presStyleLbl="alignImgPlace1" presStyleIdx="1" presStyleCnt="3"/>
      <dgm:spPr/>
    </dgm:pt>
    <dgm:pt modelId="{8FE16C96-7993-4C30-9198-63861FC4C9D6}" type="pres">
      <dgm:prSet presAssocID="{6A9C094A-1932-47A5-BC60-033466731CE7}" presName="ParentText" presStyleLbl="node1" presStyleIdx="1" presStyleCnt="4">
        <dgm:presLayoutVars>
          <dgm:chMax val="1"/>
          <dgm:chPref val="1"/>
          <dgm:bulletEnabled val="1"/>
        </dgm:presLayoutVars>
      </dgm:prSet>
      <dgm:spPr/>
      <dgm:t>
        <a:bodyPr/>
        <a:lstStyle/>
        <a:p>
          <a:endParaRPr lang="en-US"/>
        </a:p>
      </dgm:t>
    </dgm:pt>
    <dgm:pt modelId="{779B6630-1DDC-4EA1-955E-522CA7D46E70}" type="pres">
      <dgm:prSet presAssocID="{6A9C094A-1932-47A5-BC60-033466731CE7}" presName="ChildText" presStyleLbl="revTx" presStyleIdx="1" presStyleCnt="4" custScaleX="176709" custLinFactNeighborX="38836" custLinFactNeighborY="-861">
        <dgm:presLayoutVars>
          <dgm:chMax val="0"/>
          <dgm:chPref val="0"/>
          <dgm:bulletEnabled val="1"/>
        </dgm:presLayoutVars>
      </dgm:prSet>
      <dgm:spPr/>
      <dgm:t>
        <a:bodyPr/>
        <a:lstStyle/>
        <a:p>
          <a:endParaRPr lang="en-US"/>
        </a:p>
      </dgm:t>
    </dgm:pt>
    <dgm:pt modelId="{D742BCCC-9668-4B33-BAFB-0D87ACDBCBF1}" type="pres">
      <dgm:prSet presAssocID="{795789E0-F357-4409-A5EB-493488B0426B}" presName="sibTrans" presStyleCnt="0"/>
      <dgm:spPr/>
    </dgm:pt>
    <dgm:pt modelId="{A73ED7E9-A039-4385-9022-525F12A92D0D}" type="pres">
      <dgm:prSet presAssocID="{F75D7386-0B15-4E18-9078-A1EDB26A6071}" presName="composite" presStyleCnt="0"/>
      <dgm:spPr/>
    </dgm:pt>
    <dgm:pt modelId="{BB8F364E-F87F-4857-A14C-D76359FC83FA}" type="pres">
      <dgm:prSet presAssocID="{F75D7386-0B15-4E18-9078-A1EDB26A6071}" presName="bentUpArrow1" presStyleLbl="alignImgPlace1" presStyleIdx="2" presStyleCnt="3"/>
      <dgm:spPr/>
    </dgm:pt>
    <dgm:pt modelId="{9BC95248-7D7F-44CA-AA7E-06A21F93216B}" type="pres">
      <dgm:prSet presAssocID="{F75D7386-0B15-4E18-9078-A1EDB26A6071}" presName="ParentText" presStyleLbl="node1" presStyleIdx="2" presStyleCnt="4">
        <dgm:presLayoutVars>
          <dgm:chMax val="1"/>
          <dgm:chPref val="1"/>
          <dgm:bulletEnabled val="1"/>
        </dgm:presLayoutVars>
      </dgm:prSet>
      <dgm:spPr/>
      <dgm:t>
        <a:bodyPr/>
        <a:lstStyle/>
        <a:p>
          <a:endParaRPr lang="en-US"/>
        </a:p>
      </dgm:t>
    </dgm:pt>
    <dgm:pt modelId="{F47A6011-5D0F-4153-ADEC-F0F44AC59C48}" type="pres">
      <dgm:prSet presAssocID="{F75D7386-0B15-4E18-9078-A1EDB26A6071}" presName="ChildText" presStyleLbl="revTx" presStyleIdx="2" presStyleCnt="4" custScaleX="178603" custLinFactNeighborX="38836" custLinFactNeighborY="0">
        <dgm:presLayoutVars>
          <dgm:chMax val="0"/>
          <dgm:chPref val="0"/>
          <dgm:bulletEnabled val="1"/>
        </dgm:presLayoutVars>
      </dgm:prSet>
      <dgm:spPr/>
      <dgm:t>
        <a:bodyPr/>
        <a:lstStyle/>
        <a:p>
          <a:endParaRPr lang="en-US"/>
        </a:p>
      </dgm:t>
    </dgm:pt>
    <dgm:pt modelId="{E4865BB6-8E61-46CB-A481-F315A5C52FB4}" type="pres">
      <dgm:prSet presAssocID="{AB8DE458-95EE-4660-854E-3C796B9F9E35}" presName="sibTrans" presStyleCnt="0"/>
      <dgm:spPr/>
    </dgm:pt>
    <dgm:pt modelId="{3F5BE64B-9A0D-4A95-9AA3-E0864ACBAED8}" type="pres">
      <dgm:prSet presAssocID="{7F145290-66FF-411C-A211-59366B855CA1}" presName="composite" presStyleCnt="0"/>
      <dgm:spPr/>
    </dgm:pt>
    <dgm:pt modelId="{01766D27-2920-48F1-A517-75AD097A893A}" type="pres">
      <dgm:prSet presAssocID="{7F145290-66FF-411C-A211-59366B855CA1}" presName="ParentText" presStyleLbl="node1" presStyleIdx="3" presStyleCnt="4">
        <dgm:presLayoutVars>
          <dgm:chMax val="1"/>
          <dgm:chPref val="1"/>
          <dgm:bulletEnabled val="1"/>
        </dgm:presLayoutVars>
      </dgm:prSet>
      <dgm:spPr/>
      <dgm:t>
        <a:bodyPr/>
        <a:lstStyle/>
        <a:p>
          <a:endParaRPr lang="en-US"/>
        </a:p>
      </dgm:t>
    </dgm:pt>
    <dgm:pt modelId="{2CBCCDA0-1A66-4F0B-9D72-24FAEFAD8E24}" type="pres">
      <dgm:prSet presAssocID="{7F145290-66FF-411C-A211-59366B855CA1}" presName="FinalChildText" presStyleLbl="revTx" presStyleIdx="3" presStyleCnt="4" custScaleX="179904" custLinFactNeighborX="42184" custLinFactNeighborY="-4304">
        <dgm:presLayoutVars>
          <dgm:chMax val="0"/>
          <dgm:chPref val="0"/>
          <dgm:bulletEnabled val="1"/>
        </dgm:presLayoutVars>
      </dgm:prSet>
      <dgm:spPr/>
      <dgm:t>
        <a:bodyPr/>
        <a:lstStyle/>
        <a:p>
          <a:endParaRPr lang="en-US"/>
        </a:p>
      </dgm:t>
    </dgm:pt>
  </dgm:ptLst>
  <dgm:cxnLst>
    <dgm:cxn modelId="{6A892174-80AB-4B91-89AC-91FDAE8EE690}" type="presOf" srcId="{318BC010-7765-41AE-89BE-636284921EA4}" destId="{992CC3C3-4940-45A8-AC8A-563439762946}" srcOrd="0" destOrd="0" presId="urn:microsoft.com/office/officeart/2005/8/layout/StepDownProcess"/>
    <dgm:cxn modelId="{DA11954A-3186-4F0F-A11B-7A762002D8F0}" type="presOf" srcId="{7D1A6F6C-AC60-4A20-BA29-B13247F4FCB0}" destId="{992CC3C3-4940-45A8-AC8A-563439762946}" srcOrd="0" destOrd="1" presId="urn:microsoft.com/office/officeart/2005/8/layout/StepDownProcess"/>
    <dgm:cxn modelId="{3686DF5E-48F6-49F9-910A-26943A5F4850}" srcId="{6A9C094A-1932-47A5-BC60-033466731CE7}" destId="{47B276A2-9E4A-4FC7-882F-756008315B04}" srcOrd="3" destOrd="0" parTransId="{EAB8261B-BFD7-4BF1-9341-C23E20148ABF}" sibTransId="{37926D63-CAEC-4C84-9AE5-8D59254758BA}"/>
    <dgm:cxn modelId="{35443C7D-7CD4-47EF-868E-4F9290F74C3B}" srcId="{6A9C094A-1932-47A5-BC60-033466731CE7}" destId="{79956434-8F8F-4ECB-AAE7-0B88DE9EE127}" srcOrd="0" destOrd="0" parTransId="{FE14DA8B-3809-4F50-92B1-CCA0B4EA0A35}" sibTransId="{A0BEA354-3CEA-4455-8A31-1A6CCDC9C5EB}"/>
    <dgm:cxn modelId="{9F9EFAEC-EE4F-466A-A1F2-A1BFADF293EA}" type="presOf" srcId="{9F9C9C92-7ED1-466C-BCA9-64C088EAFBB3}" destId="{779B6630-1DDC-4EA1-955E-522CA7D46E70}" srcOrd="0" destOrd="2" presId="urn:microsoft.com/office/officeart/2005/8/layout/StepDownProcess"/>
    <dgm:cxn modelId="{4A90F79A-BFF6-4041-8EF2-C2161BDA68C6}" type="presOf" srcId="{F75D7386-0B15-4E18-9078-A1EDB26A6071}" destId="{9BC95248-7D7F-44CA-AA7E-06A21F93216B}" srcOrd="0" destOrd="0" presId="urn:microsoft.com/office/officeart/2005/8/layout/StepDownProcess"/>
    <dgm:cxn modelId="{C2C83E3B-E00C-40A7-B527-DE4180D5C8EF}" srcId="{F75D7386-0B15-4E18-9078-A1EDB26A6071}" destId="{38E312FA-433B-4756-8577-43192C4C2851}" srcOrd="0" destOrd="0" parTransId="{C137B4E8-40E1-4E87-A932-CA1F726A73E8}" sibTransId="{C35C5B1B-A5B9-40EA-A93F-474FFA6AB026}"/>
    <dgm:cxn modelId="{EDC50B35-8694-4E92-97CD-07342CAE6ADA}" srcId="{D13BB975-96F4-415C-8ECB-0F11F1AEBA16}" destId="{318BC010-7765-41AE-89BE-636284921EA4}" srcOrd="0" destOrd="0" parTransId="{E12D6FFE-4232-4768-8855-64A0CC360FA9}" sibTransId="{ABFC4F98-E00B-450F-8887-659652931528}"/>
    <dgm:cxn modelId="{8E5F50CD-8E08-4BB0-96D3-AE87D2B86E27}" type="presOf" srcId="{D13BB975-96F4-415C-8ECB-0F11F1AEBA16}" destId="{F24821E2-C35C-45C6-8192-2B8F3CD56016}" srcOrd="0" destOrd="0" presId="urn:microsoft.com/office/officeart/2005/8/layout/StepDownProcess"/>
    <dgm:cxn modelId="{8EDE20BA-0E84-436B-85F4-A2B05060F3EB}" type="presOf" srcId="{7F145290-66FF-411C-A211-59366B855CA1}" destId="{01766D27-2920-48F1-A517-75AD097A893A}" srcOrd="0" destOrd="0" presId="urn:microsoft.com/office/officeart/2005/8/layout/StepDownProcess"/>
    <dgm:cxn modelId="{A3234FD1-3B83-4F91-9A43-5144D48F104A}" srcId="{2B0E5B45-E03A-4CAF-AA43-08E7A12301BD}" destId="{F75D7386-0B15-4E18-9078-A1EDB26A6071}" srcOrd="2" destOrd="0" parTransId="{97F6EC75-3D6D-4172-AFA4-AF699C1333FB}" sibTransId="{AB8DE458-95EE-4660-854E-3C796B9F9E35}"/>
    <dgm:cxn modelId="{3D5287EF-32B0-4855-B39E-072E6817E6AB}" srcId="{7F145290-66FF-411C-A211-59366B855CA1}" destId="{2403B87A-3A4F-421B-9289-DB8BA08EAC95}" srcOrd="0" destOrd="0" parTransId="{90ED4B9D-3C60-4A12-8F39-F148476E320B}" sibTransId="{E6D1EF42-3406-48BA-8876-5531D4E6B8CC}"/>
    <dgm:cxn modelId="{91FB4F26-3E3F-4F9F-8550-C226F58305FE}" srcId="{6A9C094A-1932-47A5-BC60-033466731CE7}" destId="{9F9C9C92-7ED1-466C-BCA9-64C088EAFBB3}" srcOrd="2" destOrd="0" parTransId="{5F56373B-2B23-4767-A49F-5F5AB016D8A3}" sibTransId="{854637A9-D77C-4FCF-9634-6636398F43A7}"/>
    <dgm:cxn modelId="{C18A691D-D0E8-43A2-8D34-B13B65323822}" type="presOf" srcId="{2403B87A-3A4F-421B-9289-DB8BA08EAC95}" destId="{2CBCCDA0-1A66-4F0B-9D72-24FAEFAD8E24}" srcOrd="0" destOrd="0" presId="urn:microsoft.com/office/officeart/2005/8/layout/StepDownProcess"/>
    <dgm:cxn modelId="{BB0C541A-5968-467A-9088-CF71EE5B0E09}" type="presOf" srcId="{48379210-A76B-4E13-8FD3-C0400570B66C}" destId="{779B6630-1DDC-4EA1-955E-522CA7D46E70}" srcOrd="0" destOrd="1" presId="urn:microsoft.com/office/officeart/2005/8/layout/StepDownProcess"/>
    <dgm:cxn modelId="{46F6B707-5263-4BEF-BA59-6B2DC78A1540}" type="presOf" srcId="{6A9C094A-1932-47A5-BC60-033466731CE7}" destId="{8FE16C96-7993-4C30-9198-63861FC4C9D6}" srcOrd="0" destOrd="0" presId="urn:microsoft.com/office/officeart/2005/8/layout/StepDownProcess"/>
    <dgm:cxn modelId="{29DFB1F3-0DBA-4A17-8CEE-80BBAB5B9446}" type="presOf" srcId="{A9F379A0-74C6-4229-B7FC-701D0CDE73CA}" destId="{F47A6011-5D0F-4153-ADEC-F0F44AC59C48}" srcOrd="0" destOrd="1" presId="urn:microsoft.com/office/officeart/2005/8/layout/StepDownProcess"/>
    <dgm:cxn modelId="{69AA682D-660B-4DE8-8DC4-644DCDE93C7D}" srcId="{2B0E5B45-E03A-4CAF-AA43-08E7A12301BD}" destId="{D13BB975-96F4-415C-8ECB-0F11F1AEBA16}" srcOrd="0" destOrd="0" parTransId="{53FA3E45-EA50-4A85-A86F-DDB81BC0492C}" sibTransId="{31C95FBD-A64E-43A2-8301-1F9A2501F800}"/>
    <dgm:cxn modelId="{71083BE4-EEE1-4ABB-98E1-90002CFB3FEB}" srcId="{2B0E5B45-E03A-4CAF-AA43-08E7A12301BD}" destId="{6A9C094A-1932-47A5-BC60-033466731CE7}" srcOrd="1" destOrd="0" parTransId="{6753E044-63A1-41B0-9B98-4B66A1D5AF77}" sibTransId="{795789E0-F357-4409-A5EB-493488B0426B}"/>
    <dgm:cxn modelId="{F0501E02-B897-4FAA-801C-F5B5D1F5F9AB}" srcId="{D13BB975-96F4-415C-8ECB-0F11F1AEBA16}" destId="{7D1A6F6C-AC60-4A20-BA29-B13247F4FCB0}" srcOrd="1" destOrd="0" parTransId="{DE40DD65-D178-41A5-958C-C1B75B63BC6E}" sibTransId="{099124B7-F78D-4DA0-9953-21530459B3B4}"/>
    <dgm:cxn modelId="{413A3F89-4414-4A38-9244-29E111DB300F}" srcId="{F75D7386-0B15-4E18-9078-A1EDB26A6071}" destId="{A9F379A0-74C6-4229-B7FC-701D0CDE73CA}" srcOrd="1" destOrd="0" parTransId="{47FC7F78-E4FE-4B99-8C02-76CE9011CADB}" sibTransId="{1C67FAD7-52EF-427D-A225-A3FFE8F2F57B}"/>
    <dgm:cxn modelId="{67CC72D2-130F-48CA-9483-31223048FC5F}" type="presOf" srcId="{38E312FA-433B-4756-8577-43192C4C2851}" destId="{F47A6011-5D0F-4153-ADEC-F0F44AC59C48}" srcOrd="0" destOrd="0" presId="urn:microsoft.com/office/officeart/2005/8/layout/StepDownProcess"/>
    <dgm:cxn modelId="{C11199C3-DCAC-4C62-98CD-60DB22BFAB5D}" type="presOf" srcId="{2B0E5B45-E03A-4CAF-AA43-08E7A12301BD}" destId="{C3588C38-5EA9-41BD-AC24-E6D8CBE451B1}" srcOrd="0" destOrd="0" presId="urn:microsoft.com/office/officeart/2005/8/layout/StepDownProcess"/>
    <dgm:cxn modelId="{5036F88E-E62D-4907-987D-44D6780B3FB7}" type="presOf" srcId="{47B276A2-9E4A-4FC7-882F-756008315B04}" destId="{779B6630-1DDC-4EA1-955E-522CA7D46E70}" srcOrd="0" destOrd="3" presId="urn:microsoft.com/office/officeart/2005/8/layout/StepDownProcess"/>
    <dgm:cxn modelId="{88AC7BD4-254A-4886-9032-1298D3122A83}" srcId="{7F145290-66FF-411C-A211-59366B855CA1}" destId="{4F2302E9-A4FD-4BFD-870F-A85F0173E055}" srcOrd="1" destOrd="0" parTransId="{7AC053C6-1987-4632-B6B4-BD8B946A6BC1}" sibTransId="{A9FC25B8-3BE6-413B-B502-0EE2FCEDA97E}"/>
    <dgm:cxn modelId="{525D6E19-57A5-40F7-8CB8-3392E5C78745}" type="presOf" srcId="{79956434-8F8F-4ECB-AAE7-0B88DE9EE127}" destId="{779B6630-1DDC-4EA1-955E-522CA7D46E70}" srcOrd="0" destOrd="0" presId="urn:microsoft.com/office/officeart/2005/8/layout/StepDownProcess"/>
    <dgm:cxn modelId="{9595B019-DCA6-49BF-BEBD-484CD081A02D}" srcId="{6A9C094A-1932-47A5-BC60-033466731CE7}" destId="{48379210-A76B-4E13-8FD3-C0400570B66C}" srcOrd="1" destOrd="0" parTransId="{622EE700-8D78-4395-85D3-7497CA98BAFA}" sibTransId="{2E27B395-4BA8-482A-82AC-7B5C2800EA55}"/>
    <dgm:cxn modelId="{9F23AF73-521B-42C3-A500-9930EF5E711C}" srcId="{2B0E5B45-E03A-4CAF-AA43-08E7A12301BD}" destId="{7F145290-66FF-411C-A211-59366B855CA1}" srcOrd="3" destOrd="0" parTransId="{34EF1C6E-349B-41E8-9C2B-591BE67E463A}" sibTransId="{41884464-E59F-4D53-B10E-EC2B0CE6BA67}"/>
    <dgm:cxn modelId="{C54F0108-70E9-4D89-BE5A-A770383665C5}" type="presOf" srcId="{4F2302E9-A4FD-4BFD-870F-A85F0173E055}" destId="{2CBCCDA0-1A66-4F0B-9D72-24FAEFAD8E24}" srcOrd="0" destOrd="1" presId="urn:microsoft.com/office/officeart/2005/8/layout/StepDownProcess"/>
    <dgm:cxn modelId="{4EA94A74-134F-4E45-A867-5139ED8B69A9}" type="presParOf" srcId="{C3588C38-5EA9-41BD-AC24-E6D8CBE451B1}" destId="{D07B5EC8-3FFB-4E95-AE70-29092BEE4B38}" srcOrd="0" destOrd="0" presId="urn:microsoft.com/office/officeart/2005/8/layout/StepDownProcess"/>
    <dgm:cxn modelId="{B18708A9-3AD4-4B95-95F4-2F1F2D4209CF}" type="presParOf" srcId="{D07B5EC8-3FFB-4E95-AE70-29092BEE4B38}" destId="{835FF89B-5007-4C9C-85C2-01023753F8C0}" srcOrd="0" destOrd="0" presId="urn:microsoft.com/office/officeart/2005/8/layout/StepDownProcess"/>
    <dgm:cxn modelId="{B8579212-67F8-4E83-B38C-88744A08F8EB}" type="presParOf" srcId="{D07B5EC8-3FFB-4E95-AE70-29092BEE4B38}" destId="{F24821E2-C35C-45C6-8192-2B8F3CD56016}" srcOrd="1" destOrd="0" presId="urn:microsoft.com/office/officeart/2005/8/layout/StepDownProcess"/>
    <dgm:cxn modelId="{D7B646A0-2659-498A-A9B3-9EA06C10F108}" type="presParOf" srcId="{D07B5EC8-3FFB-4E95-AE70-29092BEE4B38}" destId="{992CC3C3-4940-45A8-AC8A-563439762946}" srcOrd="2" destOrd="0" presId="urn:microsoft.com/office/officeart/2005/8/layout/StepDownProcess"/>
    <dgm:cxn modelId="{A9A5BF0A-F228-4277-A4E9-8DA6EC611EE4}" type="presParOf" srcId="{C3588C38-5EA9-41BD-AC24-E6D8CBE451B1}" destId="{BFDDB116-DD4D-4BFF-B023-69FE058C5175}" srcOrd="1" destOrd="0" presId="urn:microsoft.com/office/officeart/2005/8/layout/StepDownProcess"/>
    <dgm:cxn modelId="{0DAAF7DA-8F6A-4613-A2D3-EFAA5E55588F}" type="presParOf" srcId="{C3588C38-5EA9-41BD-AC24-E6D8CBE451B1}" destId="{1C02972E-423C-4F56-895C-7BF9928B34B0}" srcOrd="2" destOrd="0" presId="urn:microsoft.com/office/officeart/2005/8/layout/StepDownProcess"/>
    <dgm:cxn modelId="{76066E26-2E64-4283-8768-BC95E346901D}" type="presParOf" srcId="{1C02972E-423C-4F56-895C-7BF9928B34B0}" destId="{CB04F52F-E210-408C-B585-C6CA11F843A0}" srcOrd="0" destOrd="0" presId="urn:microsoft.com/office/officeart/2005/8/layout/StepDownProcess"/>
    <dgm:cxn modelId="{B20F4547-1B97-432E-A145-5D392AC6BFC5}" type="presParOf" srcId="{1C02972E-423C-4F56-895C-7BF9928B34B0}" destId="{8FE16C96-7993-4C30-9198-63861FC4C9D6}" srcOrd="1" destOrd="0" presId="urn:microsoft.com/office/officeart/2005/8/layout/StepDownProcess"/>
    <dgm:cxn modelId="{7B856DC9-A08D-440E-B362-424796B1A3D2}" type="presParOf" srcId="{1C02972E-423C-4F56-895C-7BF9928B34B0}" destId="{779B6630-1DDC-4EA1-955E-522CA7D46E70}" srcOrd="2" destOrd="0" presId="urn:microsoft.com/office/officeart/2005/8/layout/StepDownProcess"/>
    <dgm:cxn modelId="{CC61D098-406D-4393-9DC7-4C5C35B067BB}" type="presParOf" srcId="{C3588C38-5EA9-41BD-AC24-E6D8CBE451B1}" destId="{D742BCCC-9668-4B33-BAFB-0D87ACDBCBF1}" srcOrd="3" destOrd="0" presId="urn:microsoft.com/office/officeart/2005/8/layout/StepDownProcess"/>
    <dgm:cxn modelId="{9879E742-DEF9-4BF1-96C8-944696C637A0}" type="presParOf" srcId="{C3588C38-5EA9-41BD-AC24-E6D8CBE451B1}" destId="{A73ED7E9-A039-4385-9022-525F12A92D0D}" srcOrd="4" destOrd="0" presId="urn:microsoft.com/office/officeart/2005/8/layout/StepDownProcess"/>
    <dgm:cxn modelId="{FA2630CE-BFB3-4D30-884A-7BA163C8EE69}" type="presParOf" srcId="{A73ED7E9-A039-4385-9022-525F12A92D0D}" destId="{BB8F364E-F87F-4857-A14C-D76359FC83FA}" srcOrd="0" destOrd="0" presId="urn:microsoft.com/office/officeart/2005/8/layout/StepDownProcess"/>
    <dgm:cxn modelId="{06184505-37C2-49AF-A660-C928D0D1D341}" type="presParOf" srcId="{A73ED7E9-A039-4385-9022-525F12A92D0D}" destId="{9BC95248-7D7F-44CA-AA7E-06A21F93216B}" srcOrd="1" destOrd="0" presId="urn:microsoft.com/office/officeart/2005/8/layout/StepDownProcess"/>
    <dgm:cxn modelId="{67B8C975-63FA-460C-A817-C02F8A044510}" type="presParOf" srcId="{A73ED7E9-A039-4385-9022-525F12A92D0D}" destId="{F47A6011-5D0F-4153-ADEC-F0F44AC59C48}" srcOrd="2" destOrd="0" presId="urn:microsoft.com/office/officeart/2005/8/layout/StepDownProcess"/>
    <dgm:cxn modelId="{02C14691-6037-4AAA-B7F1-77D8CDE0DA0C}" type="presParOf" srcId="{C3588C38-5EA9-41BD-AC24-E6D8CBE451B1}" destId="{E4865BB6-8E61-46CB-A481-F315A5C52FB4}" srcOrd="5" destOrd="0" presId="urn:microsoft.com/office/officeart/2005/8/layout/StepDownProcess"/>
    <dgm:cxn modelId="{E228CC1A-F3F2-477B-BD98-145FB3AF0171}" type="presParOf" srcId="{C3588C38-5EA9-41BD-AC24-E6D8CBE451B1}" destId="{3F5BE64B-9A0D-4A95-9AA3-E0864ACBAED8}" srcOrd="6" destOrd="0" presId="urn:microsoft.com/office/officeart/2005/8/layout/StepDownProcess"/>
    <dgm:cxn modelId="{051922D8-39A5-429D-A5BB-5520E09EF0C9}" type="presParOf" srcId="{3F5BE64B-9A0D-4A95-9AA3-E0864ACBAED8}" destId="{01766D27-2920-48F1-A517-75AD097A893A}" srcOrd="0" destOrd="0" presId="urn:microsoft.com/office/officeart/2005/8/layout/StepDownProcess"/>
    <dgm:cxn modelId="{9990351C-2437-45C2-9BC6-98AD53CB4834}" type="presParOf" srcId="{3F5BE64B-9A0D-4A95-9AA3-E0864ACBAED8}" destId="{2CBCCDA0-1A66-4F0B-9D72-24FAEFAD8E24}"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F32FF-5F52-4280-B667-F371D72483C8}">
      <dsp:nvSpPr>
        <dsp:cNvPr id="0" name=""/>
        <dsp:cNvSpPr/>
      </dsp:nvSpPr>
      <dsp:spPr>
        <a:xfrm>
          <a:off x="0" y="10509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smtClean="0"/>
            <a:t>INTRODUCTION</a:t>
          </a:r>
          <a:endParaRPr lang="en-US" sz="1800" kern="1200"/>
        </a:p>
      </dsp:txBody>
      <dsp:txXfrm>
        <a:off x="21075" y="126171"/>
        <a:ext cx="10692281" cy="389580"/>
      </dsp:txXfrm>
    </dsp:sp>
    <dsp:sp modelId="{7F5A6EC8-8D07-4705-85E9-71DE58276A93}">
      <dsp:nvSpPr>
        <dsp:cNvPr id="0" name=""/>
        <dsp:cNvSpPr/>
      </dsp:nvSpPr>
      <dsp:spPr>
        <a:xfrm>
          <a:off x="0" y="58866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smtClean="0"/>
            <a:t>SENTIMENT ANALYSIS CLASSIFICATION</a:t>
          </a:r>
          <a:endParaRPr lang="en-IN" sz="1800" b="1" kern="1200" dirty="0" smtClean="0"/>
        </a:p>
      </dsp:txBody>
      <dsp:txXfrm>
        <a:off x="21075" y="609741"/>
        <a:ext cx="10692281" cy="389580"/>
      </dsp:txXfrm>
    </dsp:sp>
    <dsp:sp modelId="{16E4917D-2F1C-4781-94AC-715862835127}">
      <dsp:nvSpPr>
        <dsp:cNvPr id="0" name=""/>
        <dsp:cNvSpPr/>
      </dsp:nvSpPr>
      <dsp:spPr>
        <a:xfrm>
          <a:off x="0" y="107223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smtClean="0"/>
            <a:t>USES</a:t>
          </a:r>
          <a:endParaRPr lang="en-IN" sz="1800" b="1" kern="1200" dirty="0" smtClean="0"/>
        </a:p>
      </dsp:txBody>
      <dsp:txXfrm>
        <a:off x="21075" y="1093311"/>
        <a:ext cx="10692281" cy="389580"/>
      </dsp:txXfrm>
    </dsp:sp>
    <dsp:sp modelId="{109E4BAE-5E98-4CFA-BBE1-1A2E1F02E129}">
      <dsp:nvSpPr>
        <dsp:cNvPr id="0" name=""/>
        <dsp:cNvSpPr/>
      </dsp:nvSpPr>
      <dsp:spPr>
        <a:xfrm>
          <a:off x="0" y="155580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smtClean="0"/>
            <a:t>ADVANTAGES</a:t>
          </a:r>
          <a:endParaRPr lang="en-IN" sz="1800" b="1" kern="1200" dirty="0" smtClean="0"/>
        </a:p>
      </dsp:txBody>
      <dsp:txXfrm>
        <a:off x="21075" y="1576881"/>
        <a:ext cx="10692281" cy="389580"/>
      </dsp:txXfrm>
    </dsp:sp>
    <dsp:sp modelId="{8E043264-5BA1-4C8E-8EF2-C4F560330430}">
      <dsp:nvSpPr>
        <dsp:cNvPr id="0" name=""/>
        <dsp:cNvSpPr/>
      </dsp:nvSpPr>
      <dsp:spPr>
        <a:xfrm>
          <a:off x="0" y="203937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smtClean="0"/>
            <a:t>IMPORTANT</a:t>
          </a:r>
          <a:endParaRPr lang="en-IN" sz="1800" b="1" kern="1200" dirty="0" smtClean="0"/>
        </a:p>
      </dsp:txBody>
      <dsp:txXfrm>
        <a:off x="21075" y="2060451"/>
        <a:ext cx="10692281" cy="389580"/>
      </dsp:txXfrm>
    </dsp:sp>
    <dsp:sp modelId="{5E48F956-5336-4C31-AB7E-F8B473CA44BE}">
      <dsp:nvSpPr>
        <dsp:cNvPr id="0" name=""/>
        <dsp:cNvSpPr/>
      </dsp:nvSpPr>
      <dsp:spPr>
        <a:xfrm>
          <a:off x="0" y="252294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smtClean="0"/>
            <a:t>APPLICATION</a:t>
          </a:r>
          <a:endParaRPr lang="en-IN" sz="1800" b="1" kern="1200" dirty="0" smtClean="0"/>
        </a:p>
      </dsp:txBody>
      <dsp:txXfrm>
        <a:off x="21075" y="2544021"/>
        <a:ext cx="10692281" cy="389580"/>
      </dsp:txXfrm>
    </dsp:sp>
    <dsp:sp modelId="{989BA203-D170-43A0-9B49-94F096931C10}">
      <dsp:nvSpPr>
        <dsp:cNvPr id="0" name=""/>
        <dsp:cNvSpPr/>
      </dsp:nvSpPr>
      <dsp:spPr>
        <a:xfrm>
          <a:off x="0" y="300651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smtClean="0"/>
            <a:t>CHALLENGES</a:t>
          </a:r>
          <a:endParaRPr lang="en-IN" sz="1800" b="1" kern="1200" dirty="0" smtClean="0"/>
        </a:p>
      </dsp:txBody>
      <dsp:txXfrm>
        <a:off x="21075" y="3027591"/>
        <a:ext cx="10692281" cy="389580"/>
      </dsp:txXfrm>
    </dsp:sp>
    <dsp:sp modelId="{EB6CBA16-137E-4B85-B6C8-1C715D84BABB}">
      <dsp:nvSpPr>
        <dsp:cNvPr id="0" name=""/>
        <dsp:cNvSpPr/>
      </dsp:nvSpPr>
      <dsp:spPr>
        <a:xfrm>
          <a:off x="0" y="349008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smtClean="0"/>
            <a:t>NATURAL LANGUAGE PROCESSING</a:t>
          </a:r>
          <a:r>
            <a:rPr lang="en-IN" sz="1800" b="1" kern="1200" smtClean="0"/>
            <a:t>(NLP)</a:t>
          </a:r>
          <a:endParaRPr lang="en-IN" sz="1800" b="1" kern="1200" dirty="0" smtClean="0"/>
        </a:p>
      </dsp:txBody>
      <dsp:txXfrm>
        <a:off x="21075" y="3511161"/>
        <a:ext cx="10692281" cy="389580"/>
      </dsp:txXfrm>
    </dsp:sp>
    <dsp:sp modelId="{6C7E4D82-C4B7-4760-8807-922966B2A87F}">
      <dsp:nvSpPr>
        <dsp:cNvPr id="0" name=""/>
        <dsp:cNvSpPr/>
      </dsp:nvSpPr>
      <dsp:spPr>
        <a:xfrm>
          <a:off x="0" y="397365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smtClean="0"/>
            <a:t>SENTIMENT ANALYSIS FLOWCHART</a:t>
          </a:r>
          <a:endParaRPr lang="en-IN" sz="1800" b="1" kern="1200" dirty="0" smtClean="0"/>
        </a:p>
      </dsp:txBody>
      <dsp:txXfrm>
        <a:off x="21075" y="3994731"/>
        <a:ext cx="10692281" cy="389580"/>
      </dsp:txXfrm>
    </dsp:sp>
    <dsp:sp modelId="{EEACC3DA-5036-4B9B-A19E-B25C8BE17968}">
      <dsp:nvSpPr>
        <dsp:cNvPr id="0" name=""/>
        <dsp:cNvSpPr/>
      </dsp:nvSpPr>
      <dsp:spPr>
        <a:xfrm>
          <a:off x="0" y="445722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smtClean="0"/>
            <a:t>SENTIMENT ANALYSIS PROCESSES</a:t>
          </a:r>
          <a:endParaRPr lang="en-IN" sz="1800" b="1" kern="1200" dirty="0" smtClean="0"/>
        </a:p>
      </dsp:txBody>
      <dsp:txXfrm>
        <a:off x="21075" y="4478301"/>
        <a:ext cx="10692281" cy="389580"/>
      </dsp:txXfrm>
    </dsp:sp>
    <dsp:sp modelId="{826C528F-AD38-4BE3-823C-53CAC8340B4D}">
      <dsp:nvSpPr>
        <dsp:cNvPr id="0" name=""/>
        <dsp:cNvSpPr/>
      </dsp:nvSpPr>
      <dsp:spPr>
        <a:xfrm>
          <a:off x="0" y="494079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smtClean="0"/>
            <a:t>ALGORITHM USED</a:t>
          </a:r>
          <a:endParaRPr lang="en-IN" sz="1800" b="1" kern="1200" dirty="0" smtClean="0"/>
        </a:p>
      </dsp:txBody>
      <dsp:txXfrm>
        <a:off x="21075" y="4961871"/>
        <a:ext cx="10692281" cy="389580"/>
      </dsp:txXfrm>
    </dsp:sp>
    <dsp:sp modelId="{594E5CD8-963D-4C62-A356-0993FB3AE10D}">
      <dsp:nvSpPr>
        <dsp:cNvPr id="0" name=""/>
        <dsp:cNvSpPr/>
      </dsp:nvSpPr>
      <dsp:spPr>
        <a:xfrm>
          <a:off x="0" y="5424366"/>
          <a:ext cx="1073443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smtClean="0"/>
            <a:t>LIBRARY USED</a:t>
          </a:r>
          <a:endParaRPr lang="en-IN" sz="1800" b="1" kern="1200" dirty="0" smtClean="0"/>
        </a:p>
      </dsp:txBody>
      <dsp:txXfrm>
        <a:off x="21075" y="5445441"/>
        <a:ext cx="10692281"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57796-33E5-4158-9A2E-96FAB73BF8D4}">
      <dsp:nvSpPr>
        <dsp:cNvPr id="0" name=""/>
        <dsp:cNvSpPr/>
      </dsp:nvSpPr>
      <dsp:spPr>
        <a:xfrm>
          <a:off x="5796713" y="2260201"/>
          <a:ext cx="790782" cy="376340"/>
        </a:xfrm>
        <a:custGeom>
          <a:avLst/>
          <a:gdLst/>
          <a:ahLst/>
          <a:cxnLst/>
          <a:rect l="0" t="0" r="0" b="0"/>
          <a:pathLst>
            <a:path>
              <a:moveTo>
                <a:pt x="0" y="0"/>
              </a:moveTo>
              <a:lnTo>
                <a:pt x="0" y="256465"/>
              </a:lnTo>
              <a:lnTo>
                <a:pt x="790782" y="256465"/>
              </a:lnTo>
              <a:lnTo>
                <a:pt x="790782"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6D75FA9-2135-47AE-8842-50FA423ACC5D}">
      <dsp:nvSpPr>
        <dsp:cNvPr id="0" name=""/>
        <dsp:cNvSpPr/>
      </dsp:nvSpPr>
      <dsp:spPr>
        <a:xfrm>
          <a:off x="8564453" y="4656273"/>
          <a:ext cx="1581565" cy="376340"/>
        </a:xfrm>
        <a:custGeom>
          <a:avLst/>
          <a:gdLst/>
          <a:ahLst/>
          <a:cxnLst/>
          <a:rect l="0" t="0" r="0" b="0"/>
          <a:pathLst>
            <a:path>
              <a:moveTo>
                <a:pt x="0" y="0"/>
              </a:moveTo>
              <a:lnTo>
                <a:pt x="0" y="256465"/>
              </a:lnTo>
              <a:lnTo>
                <a:pt x="1581565" y="256465"/>
              </a:lnTo>
              <a:lnTo>
                <a:pt x="1581565"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7DF2EB-BA4F-4482-BAC5-C2912FC95225}">
      <dsp:nvSpPr>
        <dsp:cNvPr id="0" name=""/>
        <dsp:cNvSpPr/>
      </dsp:nvSpPr>
      <dsp:spPr>
        <a:xfrm>
          <a:off x="8518733" y="4656273"/>
          <a:ext cx="91440" cy="376340"/>
        </a:xfrm>
        <a:custGeom>
          <a:avLst/>
          <a:gdLst/>
          <a:ahLst/>
          <a:cxnLst/>
          <a:rect l="0" t="0" r="0" b="0"/>
          <a:pathLst>
            <a:path>
              <a:moveTo>
                <a:pt x="45720" y="0"/>
              </a:moveTo>
              <a:lnTo>
                <a:pt x="45720"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D22354-A675-450E-B0F3-FC1B3C7C3FB3}">
      <dsp:nvSpPr>
        <dsp:cNvPr id="0" name=""/>
        <dsp:cNvSpPr/>
      </dsp:nvSpPr>
      <dsp:spPr>
        <a:xfrm>
          <a:off x="6982887" y="4656273"/>
          <a:ext cx="1581565" cy="376340"/>
        </a:xfrm>
        <a:custGeom>
          <a:avLst/>
          <a:gdLst/>
          <a:ahLst/>
          <a:cxnLst/>
          <a:rect l="0" t="0" r="0" b="0"/>
          <a:pathLst>
            <a:path>
              <a:moveTo>
                <a:pt x="1581565" y="0"/>
              </a:moveTo>
              <a:lnTo>
                <a:pt x="1581565" y="256465"/>
              </a:lnTo>
              <a:lnTo>
                <a:pt x="0" y="256465"/>
              </a:lnTo>
              <a:lnTo>
                <a:pt x="0"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49F56E5-E99B-4244-B246-8E82E47CEDAB}">
      <dsp:nvSpPr>
        <dsp:cNvPr id="0" name=""/>
        <dsp:cNvSpPr/>
      </dsp:nvSpPr>
      <dsp:spPr>
        <a:xfrm>
          <a:off x="5005930" y="3458237"/>
          <a:ext cx="3558522" cy="376340"/>
        </a:xfrm>
        <a:custGeom>
          <a:avLst/>
          <a:gdLst/>
          <a:ahLst/>
          <a:cxnLst/>
          <a:rect l="0" t="0" r="0" b="0"/>
          <a:pathLst>
            <a:path>
              <a:moveTo>
                <a:pt x="0" y="0"/>
              </a:moveTo>
              <a:lnTo>
                <a:pt x="0" y="256465"/>
              </a:lnTo>
              <a:lnTo>
                <a:pt x="3558522" y="256465"/>
              </a:lnTo>
              <a:lnTo>
                <a:pt x="3558522"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C92B54-1437-48BF-A361-B94CA1348506}">
      <dsp:nvSpPr>
        <dsp:cNvPr id="0" name=""/>
        <dsp:cNvSpPr/>
      </dsp:nvSpPr>
      <dsp:spPr>
        <a:xfrm>
          <a:off x="5005930" y="3458237"/>
          <a:ext cx="1186174" cy="376340"/>
        </a:xfrm>
        <a:custGeom>
          <a:avLst/>
          <a:gdLst/>
          <a:ahLst/>
          <a:cxnLst/>
          <a:rect l="0" t="0" r="0" b="0"/>
          <a:pathLst>
            <a:path>
              <a:moveTo>
                <a:pt x="0" y="0"/>
              </a:moveTo>
              <a:lnTo>
                <a:pt x="0" y="256465"/>
              </a:lnTo>
              <a:lnTo>
                <a:pt x="1186174" y="256465"/>
              </a:lnTo>
              <a:lnTo>
                <a:pt x="1186174"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E4F4952-0D2E-41E4-A313-2F23F40590FA}">
      <dsp:nvSpPr>
        <dsp:cNvPr id="0" name=""/>
        <dsp:cNvSpPr/>
      </dsp:nvSpPr>
      <dsp:spPr>
        <a:xfrm>
          <a:off x="4610539" y="4656273"/>
          <a:ext cx="790782" cy="376340"/>
        </a:xfrm>
        <a:custGeom>
          <a:avLst/>
          <a:gdLst/>
          <a:ahLst/>
          <a:cxnLst/>
          <a:rect l="0" t="0" r="0" b="0"/>
          <a:pathLst>
            <a:path>
              <a:moveTo>
                <a:pt x="0" y="0"/>
              </a:moveTo>
              <a:lnTo>
                <a:pt x="0" y="256465"/>
              </a:lnTo>
              <a:lnTo>
                <a:pt x="790782" y="256465"/>
              </a:lnTo>
              <a:lnTo>
                <a:pt x="790782"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F9E9446-87AD-4C6C-8C69-004D586EC599}">
      <dsp:nvSpPr>
        <dsp:cNvPr id="0" name=""/>
        <dsp:cNvSpPr/>
      </dsp:nvSpPr>
      <dsp:spPr>
        <a:xfrm>
          <a:off x="3819756" y="4656273"/>
          <a:ext cx="790782" cy="376340"/>
        </a:xfrm>
        <a:custGeom>
          <a:avLst/>
          <a:gdLst/>
          <a:ahLst/>
          <a:cxnLst/>
          <a:rect l="0" t="0" r="0" b="0"/>
          <a:pathLst>
            <a:path>
              <a:moveTo>
                <a:pt x="790782" y="0"/>
              </a:moveTo>
              <a:lnTo>
                <a:pt x="790782" y="256465"/>
              </a:lnTo>
              <a:lnTo>
                <a:pt x="0" y="256465"/>
              </a:lnTo>
              <a:lnTo>
                <a:pt x="0"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EB3EA14-FC89-4DAD-9ABC-819BC0B2DCAA}">
      <dsp:nvSpPr>
        <dsp:cNvPr id="0" name=""/>
        <dsp:cNvSpPr/>
      </dsp:nvSpPr>
      <dsp:spPr>
        <a:xfrm>
          <a:off x="4610539" y="3458237"/>
          <a:ext cx="395391" cy="376340"/>
        </a:xfrm>
        <a:custGeom>
          <a:avLst/>
          <a:gdLst/>
          <a:ahLst/>
          <a:cxnLst/>
          <a:rect l="0" t="0" r="0" b="0"/>
          <a:pathLst>
            <a:path>
              <a:moveTo>
                <a:pt x="395391" y="0"/>
              </a:moveTo>
              <a:lnTo>
                <a:pt x="395391" y="256465"/>
              </a:lnTo>
              <a:lnTo>
                <a:pt x="0" y="256465"/>
              </a:lnTo>
              <a:lnTo>
                <a:pt x="0"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97799EF-453F-4A58-84B5-9E19007AF807}">
      <dsp:nvSpPr>
        <dsp:cNvPr id="0" name=""/>
        <dsp:cNvSpPr/>
      </dsp:nvSpPr>
      <dsp:spPr>
        <a:xfrm>
          <a:off x="1447407" y="4656273"/>
          <a:ext cx="790782" cy="376340"/>
        </a:xfrm>
        <a:custGeom>
          <a:avLst/>
          <a:gdLst/>
          <a:ahLst/>
          <a:cxnLst/>
          <a:rect l="0" t="0" r="0" b="0"/>
          <a:pathLst>
            <a:path>
              <a:moveTo>
                <a:pt x="0" y="0"/>
              </a:moveTo>
              <a:lnTo>
                <a:pt x="0" y="256465"/>
              </a:lnTo>
              <a:lnTo>
                <a:pt x="790782" y="256465"/>
              </a:lnTo>
              <a:lnTo>
                <a:pt x="790782"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65CE574-8A48-45F7-A576-24BF33F75F4E}">
      <dsp:nvSpPr>
        <dsp:cNvPr id="0" name=""/>
        <dsp:cNvSpPr/>
      </dsp:nvSpPr>
      <dsp:spPr>
        <a:xfrm>
          <a:off x="656625" y="4656273"/>
          <a:ext cx="790782" cy="376340"/>
        </a:xfrm>
        <a:custGeom>
          <a:avLst/>
          <a:gdLst/>
          <a:ahLst/>
          <a:cxnLst/>
          <a:rect l="0" t="0" r="0" b="0"/>
          <a:pathLst>
            <a:path>
              <a:moveTo>
                <a:pt x="790782" y="0"/>
              </a:moveTo>
              <a:lnTo>
                <a:pt x="790782" y="256465"/>
              </a:lnTo>
              <a:lnTo>
                <a:pt x="0" y="256465"/>
              </a:lnTo>
              <a:lnTo>
                <a:pt x="0"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C4468FD-FDA7-4F97-943B-EFA1405C8AFA}">
      <dsp:nvSpPr>
        <dsp:cNvPr id="0" name=""/>
        <dsp:cNvSpPr/>
      </dsp:nvSpPr>
      <dsp:spPr>
        <a:xfrm>
          <a:off x="1447407" y="3458237"/>
          <a:ext cx="3558522" cy="376340"/>
        </a:xfrm>
        <a:custGeom>
          <a:avLst/>
          <a:gdLst/>
          <a:ahLst/>
          <a:cxnLst/>
          <a:rect l="0" t="0" r="0" b="0"/>
          <a:pathLst>
            <a:path>
              <a:moveTo>
                <a:pt x="3558522" y="0"/>
              </a:moveTo>
              <a:lnTo>
                <a:pt x="3558522" y="256465"/>
              </a:lnTo>
              <a:lnTo>
                <a:pt x="0" y="256465"/>
              </a:lnTo>
              <a:lnTo>
                <a:pt x="0"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251CF19-920E-42B8-AD41-2D2C8C1AEEFB}">
      <dsp:nvSpPr>
        <dsp:cNvPr id="0" name=""/>
        <dsp:cNvSpPr/>
      </dsp:nvSpPr>
      <dsp:spPr>
        <a:xfrm>
          <a:off x="5005930" y="2260201"/>
          <a:ext cx="790782" cy="376340"/>
        </a:xfrm>
        <a:custGeom>
          <a:avLst/>
          <a:gdLst/>
          <a:ahLst/>
          <a:cxnLst/>
          <a:rect l="0" t="0" r="0" b="0"/>
          <a:pathLst>
            <a:path>
              <a:moveTo>
                <a:pt x="790782" y="0"/>
              </a:moveTo>
              <a:lnTo>
                <a:pt x="790782" y="256465"/>
              </a:lnTo>
              <a:lnTo>
                <a:pt x="0" y="256465"/>
              </a:lnTo>
              <a:lnTo>
                <a:pt x="0" y="3763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BD6C56-DFD1-4605-9C1E-A799F213664B}">
      <dsp:nvSpPr>
        <dsp:cNvPr id="0" name=""/>
        <dsp:cNvSpPr/>
      </dsp:nvSpPr>
      <dsp:spPr>
        <a:xfrm>
          <a:off x="5750993" y="1062165"/>
          <a:ext cx="91440" cy="376340"/>
        </a:xfrm>
        <a:custGeom>
          <a:avLst/>
          <a:gdLst/>
          <a:ahLst/>
          <a:cxnLst/>
          <a:rect l="0" t="0" r="0" b="0"/>
          <a:pathLst>
            <a:path>
              <a:moveTo>
                <a:pt x="45720" y="0"/>
              </a:moveTo>
              <a:lnTo>
                <a:pt x="45720" y="37634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1B1E4E3-3396-4F50-A5CC-3F782D54A7A2}">
      <dsp:nvSpPr>
        <dsp:cNvPr id="0" name=""/>
        <dsp:cNvSpPr/>
      </dsp:nvSpPr>
      <dsp:spPr>
        <a:xfrm>
          <a:off x="5149709" y="240469"/>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860AD9E-078A-4C51-A460-C1E470A8E6C2}">
      <dsp:nvSpPr>
        <dsp:cNvPr id="0" name=""/>
        <dsp:cNvSpPr/>
      </dsp:nvSpPr>
      <dsp:spPr>
        <a:xfrm>
          <a:off x="5293488" y="377059"/>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dirty="0" smtClean="0"/>
            <a:t>Sentiment Analysis</a:t>
          </a:r>
        </a:p>
      </dsp:txBody>
      <dsp:txXfrm>
        <a:off x="5317555" y="401126"/>
        <a:ext cx="1245874" cy="773561"/>
      </dsp:txXfrm>
    </dsp:sp>
    <dsp:sp modelId="{5C37A90E-6126-4C71-8E7B-58AE6591C1C0}">
      <dsp:nvSpPr>
        <dsp:cNvPr id="0" name=""/>
        <dsp:cNvSpPr/>
      </dsp:nvSpPr>
      <dsp:spPr>
        <a:xfrm>
          <a:off x="5149709" y="1438505"/>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5A99D67-F6D5-4668-9D40-D617C17CB18E}">
      <dsp:nvSpPr>
        <dsp:cNvPr id="0" name=""/>
        <dsp:cNvSpPr/>
      </dsp:nvSpPr>
      <dsp:spPr>
        <a:xfrm>
          <a:off x="5293488" y="1575095"/>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Machine Learning </a:t>
          </a:r>
          <a:endParaRPr lang="en-IN" sz="1300" kern="1200" dirty="0" smtClean="0"/>
        </a:p>
      </dsp:txBody>
      <dsp:txXfrm>
        <a:off x="5317555" y="1599162"/>
        <a:ext cx="1245874" cy="773561"/>
      </dsp:txXfrm>
    </dsp:sp>
    <dsp:sp modelId="{AC52C452-D86F-4773-B0C6-BEC466238DE5}">
      <dsp:nvSpPr>
        <dsp:cNvPr id="0" name=""/>
        <dsp:cNvSpPr/>
      </dsp:nvSpPr>
      <dsp:spPr>
        <a:xfrm>
          <a:off x="4358926" y="2636541"/>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B65EA12-EC07-41B0-97E7-E3342D940272}">
      <dsp:nvSpPr>
        <dsp:cNvPr id="0" name=""/>
        <dsp:cNvSpPr/>
      </dsp:nvSpPr>
      <dsp:spPr>
        <a:xfrm>
          <a:off x="4502705" y="2773131"/>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Supervised Learning</a:t>
          </a:r>
          <a:endParaRPr lang="en-IN" sz="1300" kern="1200" dirty="0" smtClean="0"/>
        </a:p>
      </dsp:txBody>
      <dsp:txXfrm>
        <a:off x="4526772" y="2797198"/>
        <a:ext cx="1245874" cy="773561"/>
      </dsp:txXfrm>
    </dsp:sp>
    <dsp:sp modelId="{2CCE6D2C-B082-4F56-B05C-475BF59D5999}">
      <dsp:nvSpPr>
        <dsp:cNvPr id="0" name=""/>
        <dsp:cNvSpPr/>
      </dsp:nvSpPr>
      <dsp:spPr>
        <a:xfrm>
          <a:off x="800403" y="3834578"/>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6B29DD8-8898-45A1-84B1-0063FC64CA47}">
      <dsp:nvSpPr>
        <dsp:cNvPr id="0" name=""/>
        <dsp:cNvSpPr/>
      </dsp:nvSpPr>
      <dsp:spPr>
        <a:xfrm>
          <a:off x="944182" y="3971167"/>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dirty="0" smtClean="0"/>
            <a:t>Decision Tree</a:t>
          </a:r>
        </a:p>
      </dsp:txBody>
      <dsp:txXfrm>
        <a:off x="968249" y="3995234"/>
        <a:ext cx="1245874" cy="773561"/>
      </dsp:txXfrm>
    </dsp:sp>
    <dsp:sp modelId="{61D52712-6F30-4C25-8562-AA52F8843F5A}">
      <dsp:nvSpPr>
        <dsp:cNvPr id="0" name=""/>
        <dsp:cNvSpPr/>
      </dsp:nvSpPr>
      <dsp:spPr>
        <a:xfrm>
          <a:off x="9620" y="5032614"/>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4FF8087-2FA5-454B-A30F-2B8CD80F5F01}">
      <dsp:nvSpPr>
        <dsp:cNvPr id="0" name=""/>
        <dsp:cNvSpPr/>
      </dsp:nvSpPr>
      <dsp:spPr>
        <a:xfrm>
          <a:off x="153399" y="5169203"/>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Entropy</a:t>
          </a:r>
          <a:endParaRPr lang="en-IN" sz="1300" kern="1200" dirty="0" smtClean="0"/>
        </a:p>
      </dsp:txBody>
      <dsp:txXfrm>
        <a:off x="177466" y="5193270"/>
        <a:ext cx="1245874" cy="773561"/>
      </dsp:txXfrm>
    </dsp:sp>
    <dsp:sp modelId="{EEF8D468-40BB-484A-BE47-6EA88260E84A}">
      <dsp:nvSpPr>
        <dsp:cNvPr id="0" name=""/>
        <dsp:cNvSpPr/>
      </dsp:nvSpPr>
      <dsp:spPr>
        <a:xfrm>
          <a:off x="1591186" y="5032614"/>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D7F4A22-37A9-433C-A542-25328D725E2D}">
      <dsp:nvSpPr>
        <dsp:cNvPr id="0" name=""/>
        <dsp:cNvSpPr/>
      </dsp:nvSpPr>
      <dsp:spPr>
        <a:xfrm>
          <a:off x="1734965" y="5169203"/>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Gini Index</a:t>
          </a:r>
          <a:endParaRPr lang="en-IN" sz="1300" kern="1200" dirty="0" smtClean="0"/>
        </a:p>
      </dsp:txBody>
      <dsp:txXfrm>
        <a:off x="1759032" y="5193270"/>
        <a:ext cx="1245874" cy="773561"/>
      </dsp:txXfrm>
    </dsp:sp>
    <dsp:sp modelId="{F86F9563-A00E-4ADD-B91A-8F1450467AF8}">
      <dsp:nvSpPr>
        <dsp:cNvPr id="0" name=""/>
        <dsp:cNvSpPr/>
      </dsp:nvSpPr>
      <dsp:spPr>
        <a:xfrm>
          <a:off x="3963535" y="3834578"/>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5573BE3-F2F3-4F9A-AD63-F352D637A728}">
      <dsp:nvSpPr>
        <dsp:cNvPr id="0" name=""/>
        <dsp:cNvSpPr/>
      </dsp:nvSpPr>
      <dsp:spPr>
        <a:xfrm>
          <a:off x="4107313" y="3971167"/>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Linear Classifiers</a:t>
          </a:r>
          <a:endParaRPr lang="en-IN" sz="1300" kern="1200" dirty="0" smtClean="0"/>
        </a:p>
      </dsp:txBody>
      <dsp:txXfrm>
        <a:off x="4131380" y="3995234"/>
        <a:ext cx="1245874" cy="773561"/>
      </dsp:txXfrm>
    </dsp:sp>
    <dsp:sp modelId="{D415A0C1-9EB2-448F-9282-AC00819141A4}">
      <dsp:nvSpPr>
        <dsp:cNvPr id="0" name=""/>
        <dsp:cNvSpPr/>
      </dsp:nvSpPr>
      <dsp:spPr>
        <a:xfrm>
          <a:off x="3172752" y="5032614"/>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4EB45FF-7B9A-487A-8BCD-32C4115C8603}">
      <dsp:nvSpPr>
        <dsp:cNvPr id="0" name=""/>
        <dsp:cNvSpPr/>
      </dsp:nvSpPr>
      <dsp:spPr>
        <a:xfrm>
          <a:off x="3316530" y="5169203"/>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Support Vector Machines(SVM)</a:t>
          </a:r>
          <a:endParaRPr lang="en-IN" sz="1300" kern="1200" dirty="0" smtClean="0"/>
        </a:p>
      </dsp:txBody>
      <dsp:txXfrm>
        <a:off x="3340597" y="5193270"/>
        <a:ext cx="1245874" cy="773561"/>
      </dsp:txXfrm>
    </dsp:sp>
    <dsp:sp modelId="{E732D564-F4F1-4160-B035-9E6927F70BA3}">
      <dsp:nvSpPr>
        <dsp:cNvPr id="0" name=""/>
        <dsp:cNvSpPr/>
      </dsp:nvSpPr>
      <dsp:spPr>
        <a:xfrm>
          <a:off x="4754317" y="5032614"/>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C6EF7FA-5B04-4521-A6FF-357939CE32BE}">
      <dsp:nvSpPr>
        <dsp:cNvPr id="0" name=""/>
        <dsp:cNvSpPr/>
      </dsp:nvSpPr>
      <dsp:spPr>
        <a:xfrm>
          <a:off x="4898096" y="5169203"/>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Neural Network</a:t>
          </a:r>
          <a:endParaRPr lang="en-IN" sz="1300" kern="1200" dirty="0" smtClean="0"/>
        </a:p>
      </dsp:txBody>
      <dsp:txXfrm>
        <a:off x="4922163" y="5193270"/>
        <a:ext cx="1245874" cy="773561"/>
      </dsp:txXfrm>
    </dsp:sp>
    <dsp:sp modelId="{4AD584D0-248D-44F3-A20F-88BB24871AC2}">
      <dsp:nvSpPr>
        <dsp:cNvPr id="0" name=""/>
        <dsp:cNvSpPr/>
      </dsp:nvSpPr>
      <dsp:spPr>
        <a:xfrm>
          <a:off x="5545100" y="3834578"/>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75AF4B3-20A3-4892-9A17-25A106B07157}">
      <dsp:nvSpPr>
        <dsp:cNvPr id="0" name=""/>
        <dsp:cNvSpPr/>
      </dsp:nvSpPr>
      <dsp:spPr>
        <a:xfrm>
          <a:off x="5688879" y="3971167"/>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Rule-based Classifiers</a:t>
          </a:r>
          <a:endParaRPr lang="en-IN" sz="1300" kern="1200" dirty="0" smtClean="0"/>
        </a:p>
      </dsp:txBody>
      <dsp:txXfrm>
        <a:off x="5712946" y="3995234"/>
        <a:ext cx="1245874" cy="773561"/>
      </dsp:txXfrm>
    </dsp:sp>
    <dsp:sp modelId="{F16CCA93-EE8C-4BDF-863E-C47FB46E87FE}">
      <dsp:nvSpPr>
        <dsp:cNvPr id="0" name=""/>
        <dsp:cNvSpPr/>
      </dsp:nvSpPr>
      <dsp:spPr>
        <a:xfrm>
          <a:off x="7917449" y="3834578"/>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92BC7BE-8305-4AC0-A1F5-B76C9EF8FA9B}">
      <dsp:nvSpPr>
        <dsp:cNvPr id="0" name=""/>
        <dsp:cNvSpPr/>
      </dsp:nvSpPr>
      <dsp:spPr>
        <a:xfrm>
          <a:off x="8061228" y="3971167"/>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Probabilistic Classifiers</a:t>
          </a:r>
          <a:endParaRPr lang="en-IN" sz="1300" kern="1200" dirty="0" smtClean="0"/>
        </a:p>
      </dsp:txBody>
      <dsp:txXfrm>
        <a:off x="8085295" y="3995234"/>
        <a:ext cx="1245874" cy="773561"/>
      </dsp:txXfrm>
    </dsp:sp>
    <dsp:sp modelId="{0CE3CC2E-B0A9-4DA7-8028-02E828CB22A3}">
      <dsp:nvSpPr>
        <dsp:cNvPr id="0" name=""/>
        <dsp:cNvSpPr/>
      </dsp:nvSpPr>
      <dsp:spPr>
        <a:xfrm>
          <a:off x="6335883" y="5032614"/>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FFF68A4-9350-451B-8F1A-004CFE6AB8A4}">
      <dsp:nvSpPr>
        <dsp:cNvPr id="0" name=""/>
        <dsp:cNvSpPr/>
      </dsp:nvSpPr>
      <dsp:spPr>
        <a:xfrm>
          <a:off x="6479662" y="5169203"/>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Naive Bayes</a:t>
          </a:r>
          <a:endParaRPr lang="en-IN" sz="1300" kern="1200" dirty="0" smtClean="0"/>
        </a:p>
      </dsp:txBody>
      <dsp:txXfrm>
        <a:off x="6503729" y="5193270"/>
        <a:ext cx="1245874" cy="773561"/>
      </dsp:txXfrm>
    </dsp:sp>
    <dsp:sp modelId="{4984A550-E31D-4BF8-8915-AB69386A9898}">
      <dsp:nvSpPr>
        <dsp:cNvPr id="0" name=""/>
        <dsp:cNvSpPr/>
      </dsp:nvSpPr>
      <dsp:spPr>
        <a:xfrm>
          <a:off x="7917449" y="5032614"/>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4B3B0E3-2429-4D3D-BFA8-ADDF01BE77D4}">
      <dsp:nvSpPr>
        <dsp:cNvPr id="0" name=""/>
        <dsp:cNvSpPr/>
      </dsp:nvSpPr>
      <dsp:spPr>
        <a:xfrm>
          <a:off x="8061228" y="5169203"/>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Bayesien Network</a:t>
          </a:r>
          <a:endParaRPr lang="en-IN" sz="1300" kern="1200" dirty="0" smtClean="0"/>
        </a:p>
      </dsp:txBody>
      <dsp:txXfrm>
        <a:off x="8085295" y="5193270"/>
        <a:ext cx="1245874" cy="773561"/>
      </dsp:txXfrm>
    </dsp:sp>
    <dsp:sp modelId="{F2BF7230-6893-4751-873B-47BAB130D2DA}">
      <dsp:nvSpPr>
        <dsp:cNvPr id="0" name=""/>
        <dsp:cNvSpPr/>
      </dsp:nvSpPr>
      <dsp:spPr>
        <a:xfrm>
          <a:off x="9499015" y="5032614"/>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1AC5642-5243-427A-BF26-9347568EF52F}">
      <dsp:nvSpPr>
        <dsp:cNvPr id="0" name=""/>
        <dsp:cNvSpPr/>
      </dsp:nvSpPr>
      <dsp:spPr>
        <a:xfrm>
          <a:off x="9642793" y="5169203"/>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Maximum Entropy</a:t>
          </a:r>
          <a:endParaRPr lang="en-IN" sz="1300" kern="1200" dirty="0" smtClean="0"/>
        </a:p>
      </dsp:txBody>
      <dsp:txXfrm>
        <a:off x="9666860" y="5193270"/>
        <a:ext cx="1245874" cy="773561"/>
      </dsp:txXfrm>
    </dsp:sp>
    <dsp:sp modelId="{36A515F7-41B5-4571-BD2E-94D62E055BE5}">
      <dsp:nvSpPr>
        <dsp:cNvPr id="0" name=""/>
        <dsp:cNvSpPr/>
      </dsp:nvSpPr>
      <dsp:spPr>
        <a:xfrm>
          <a:off x="5940492" y="2636541"/>
          <a:ext cx="1294008" cy="821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270F3F-7242-4A92-8323-44B62F782DC9}">
      <dsp:nvSpPr>
        <dsp:cNvPr id="0" name=""/>
        <dsp:cNvSpPr/>
      </dsp:nvSpPr>
      <dsp:spPr>
        <a:xfrm>
          <a:off x="6084270" y="2773131"/>
          <a:ext cx="1294008" cy="8216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smtClean="0"/>
            <a:t>Unsupervised Learni</a:t>
          </a:r>
          <a:endParaRPr lang="en-IN" sz="1300" kern="1200"/>
        </a:p>
      </dsp:txBody>
      <dsp:txXfrm>
        <a:off x="6108337" y="2797198"/>
        <a:ext cx="1245874" cy="773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2B772-2BBF-482B-87D0-99A6869BE29E}">
      <dsp:nvSpPr>
        <dsp:cNvPr id="0" name=""/>
        <dsp:cNvSpPr/>
      </dsp:nvSpPr>
      <dsp:spPr>
        <a:xfrm>
          <a:off x="0" y="407539"/>
          <a:ext cx="9636369"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51CC41-8678-4A99-A74A-538873E0F32A}">
      <dsp:nvSpPr>
        <dsp:cNvPr id="0" name=""/>
        <dsp:cNvSpPr/>
      </dsp:nvSpPr>
      <dsp:spPr>
        <a:xfrm>
          <a:off x="481818" y="97579"/>
          <a:ext cx="6745459"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62" tIns="0" rIns="254962" bIns="0" numCol="1" spcCol="1270" anchor="ctr" anchorCtr="0">
          <a:noAutofit/>
        </a:bodyPr>
        <a:lstStyle/>
        <a:p>
          <a:pPr lvl="0" algn="l" defTabSz="933450">
            <a:lnSpc>
              <a:spcPct val="90000"/>
            </a:lnSpc>
            <a:spcBef>
              <a:spcPct val="0"/>
            </a:spcBef>
            <a:spcAft>
              <a:spcPct val="35000"/>
            </a:spcAft>
          </a:pPr>
          <a:r>
            <a:rPr lang="en-US" sz="2100" kern="1200" dirty="0" smtClean="0"/>
            <a:t>Social media monitoring</a:t>
          </a:r>
          <a:endParaRPr lang="en-US" sz="2100" kern="1200" dirty="0"/>
        </a:p>
      </dsp:txBody>
      <dsp:txXfrm>
        <a:off x="512080" y="127841"/>
        <a:ext cx="6684935" cy="559396"/>
      </dsp:txXfrm>
    </dsp:sp>
    <dsp:sp modelId="{103A8A6F-AAD4-409E-B5A3-0B63E68BE3CE}">
      <dsp:nvSpPr>
        <dsp:cNvPr id="0" name=""/>
        <dsp:cNvSpPr/>
      </dsp:nvSpPr>
      <dsp:spPr>
        <a:xfrm>
          <a:off x="0" y="1360099"/>
          <a:ext cx="9636369"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C5F48-94B6-4561-AEC6-0BD555790DAE}">
      <dsp:nvSpPr>
        <dsp:cNvPr id="0" name=""/>
        <dsp:cNvSpPr/>
      </dsp:nvSpPr>
      <dsp:spPr>
        <a:xfrm>
          <a:off x="481818" y="1050139"/>
          <a:ext cx="6745459"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62" tIns="0" rIns="254962" bIns="0" numCol="1" spcCol="1270" anchor="ctr" anchorCtr="0">
          <a:noAutofit/>
        </a:bodyPr>
        <a:lstStyle/>
        <a:p>
          <a:pPr lvl="0" algn="l" defTabSz="933450">
            <a:lnSpc>
              <a:spcPct val="90000"/>
            </a:lnSpc>
            <a:spcBef>
              <a:spcPct val="0"/>
            </a:spcBef>
            <a:spcAft>
              <a:spcPct val="35000"/>
            </a:spcAft>
          </a:pPr>
          <a:r>
            <a:rPr lang="en-US" sz="2100" kern="1200" smtClean="0"/>
            <a:t>Brand monitoring</a:t>
          </a:r>
          <a:endParaRPr lang="en-US" sz="2100" kern="1200" dirty="0" smtClean="0"/>
        </a:p>
      </dsp:txBody>
      <dsp:txXfrm>
        <a:off x="512080" y="1080401"/>
        <a:ext cx="6684935" cy="559396"/>
      </dsp:txXfrm>
    </dsp:sp>
    <dsp:sp modelId="{A7251021-C66F-4961-8AF9-E03932B894B6}">
      <dsp:nvSpPr>
        <dsp:cNvPr id="0" name=""/>
        <dsp:cNvSpPr/>
      </dsp:nvSpPr>
      <dsp:spPr>
        <a:xfrm>
          <a:off x="0" y="2312660"/>
          <a:ext cx="9636369"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F638BB-90FD-4554-8657-B6F76265F591}">
      <dsp:nvSpPr>
        <dsp:cNvPr id="0" name=""/>
        <dsp:cNvSpPr/>
      </dsp:nvSpPr>
      <dsp:spPr>
        <a:xfrm>
          <a:off x="481818" y="2002700"/>
          <a:ext cx="6745459"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62" tIns="0" rIns="254962" bIns="0" numCol="1" spcCol="1270" anchor="ctr" anchorCtr="0">
          <a:noAutofit/>
        </a:bodyPr>
        <a:lstStyle/>
        <a:p>
          <a:pPr lvl="0" algn="l" defTabSz="933450">
            <a:lnSpc>
              <a:spcPct val="90000"/>
            </a:lnSpc>
            <a:spcBef>
              <a:spcPct val="0"/>
            </a:spcBef>
            <a:spcAft>
              <a:spcPct val="35000"/>
            </a:spcAft>
          </a:pPr>
          <a:r>
            <a:rPr lang="en-US" sz="2100" kern="1200" smtClean="0"/>
            <a:t>Customer service</a:t>
          </a:r>
          <a:endParaRPr lang="en-US" sz="2100" kern="1200" dirty="0" smtClean="0">
            <a:solidFill>
              <a:srgbClr val="FF0000"/>
            </a:solidFill>
          </a:endParaRPr>
        </a:p>
      </dsp:txBody>
      <dsp:txXfrm>
        <a:off x="512080" y="2032962"/>
        <a:ext cx="6684935" cy="559396"/>
      </dsp:txXfrm>
    </dsp:sp>
    <dsp:sp modelId="{6C15C036-ED85-4F60-B87B-81725AA571DB}">
      <dsp:nvSpPr>
        <dsp:cNvPr id="0" name=""/>
        <dsp:cNvSpPr/>
      </dsp:nvSpPr>
      <dsp:spPr>
        <a:xfrm>
          <a:off x="0" y="3265220"/>
          <a:ext cx="9636369"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4BCEE9-F1D2-43E2-B353-035C6015CF99}">
      <dsp:nvSpPr>
        <dsp:cNvPr id="0" name=""/>
        <dsp:cNvSpPr/>
      </dsp:nvSpPr>
      <dsp:spPr>
        <a:xfrm>
          <a:off x="481818" y="2955260"/>
          <a:ext cx="6745459"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62" tIns="0" rIns="254962" bIns="0" numCol="1" spcCol="1270" anchor="ctr" anchorCtr="0">
          <a:noAutofit/>
        </a:bodyPr>
        <a:lstStyle/>
        <a:p>
          <a:pPr lvl="0" algn="l" defTabSz="933450">
            <a:lnSpc>
              <a:spcPct val="90000"/>
            </a:lnSpc>
            <a:spcBef>
              <a:spcPct val="0"/>
            </a:spcBef>
            <a:spcAft>
              <a:spcPct val="35000"/>
            </a:spcAft>
          </a:pPr>
          <a:r>
            <a:rPr lang="en-US" sz="2100" kern="1200" smtClean="0"/>
            <a:t>Product analytics</a:t>
          </a:r>
          <a:endParaRPr lang="en-US" sz="2100" kern="1200" dirty="0" smtClean="0"/>
        </a:p>
      </dsp:txBody>
      <dsp:txXfrm>
        <a:off x="512080" y="2985522"/>
        <a:ext cx="6684935" cy="559396"/>
      </dsp:txXfrm>
    </dsp:sp>
    <dsp:sp modelId="{0E71C6F1-72DF-4602-AF11-9174B9CF7FC9}">
      <dsp:nvSpPr>
        <dsp:cNvPr id="0" name=""/>
        <dsp:cNvSpPr/>
      </dsp:nvSpPr>
      <dsp:spPr>
        <a:xfrm>
          <a:off x="0" y="4217780"/>
          <a:ext cx="9636369"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68FC1F-FDF8-4AE2-BD8C-60F0E5BAC5F5}">
      <dsp:nvSpPr>
        <dsp:cNvPr id="0" name=""/>
        <dsp:cNvSpPr/>
      </dsp:nvSpPr>
      <dsp:spPr>
        <a:xfrm>
          <a:off x="481818" y="3907820"/>
          <a:ext cx="6745459"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962" tIns="0" rIns="254962" bIns="0" numCol="1" spcCol="1270" anchor="ctr" anchorCtr="0">
          <a:noAutofit/>
        </a:bodyPr>
        <a:lstStyle/>
        <a:p>
          <a:pPr lvl="0" algn="l" defTabSz="933450">
            <a:lnSpc>
              <a:spcPct val="90000"/>
            </a:lnSpc>
            <a:spcBef>
              <a:spcPct val="0"/>
            </a:spcBef>
            <a:spcAft>
              <a:spcPct val="35000"/>
            </a:spcAft>
          </a:pPr>
          <a:r>
            <a:rPr lang="en-US" sz="2100" kern="1200" smtClean="0"/>
            <a:t>Market research and analysis</a:t>
          </a:r>
          <a:endParaRPr lang="en-US" sz="2100" kern="1200" dirty="0"/>
        </a:p>
      </dsp:txBody>
      <dsp:txXfrm>
        <a:off x="512080" y="3938082"/>
        <a:ext cx="6684935"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2B39A-0909-487B-B7EB-B20BB5C46676}">
      <dsp:nvSpPr>
        <dsp:cNvPr id="0" name=""/>
        <dsp:cNvSpPr/>
      </dsp:nvSpPr>
      <dsp:spPr>
        <a:xfrm>
          <a:off x="3834" y="859547"/>
          <a:ext cx="3430367" cy="256069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87630" rIns="29210" bIns="29210"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Scalability in sentiment analysis allows large-scale data to be processed in an efficient and cost-effective manner.</a:t>
          </a:r>
          <a:endParaRPr lang="en-IN" sz="2300" kern="1200" dirty="0"/>
        </a:p>
      </dsp:txBody>
      <dsp:txXfrm>
        <a:off x="63834" y="919547"/>
        <a:ext cx="3310367" cy="2500697"/>
      </dsp:txXfrm>
    </dsp:sp>
    <dsp:sp modelId="{25B26A6A-9D5E-482F-89BB-ECB4554B2070}">
      <dsp:nvSpPr>
        <dsp:cNvPr id="0" name=""/>
        <dsp:cNvSpPr/>
      </dsp:nvSpPr>
      <dsp:spPr>
        <a:xfrm>
          <a:off x="3834" y="3420244"/>
          <a:ext cx="3430367" cy="11010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0" rIns="49530" bIns="0" numCol="1" spcCol="1270" anchor="ctr" anchorCtr="0">
          <a:noAutofit/>
        </a:bodyPr>
        <a:lstStyle/>
        <a:p>
          <a:pPr lvl="0" algn="l" defTabSz="1733550">
            <a:lnSpc>
              <a:spcPct val="90000"/>
            </a:lnSpc>
            <a:spcBef>
              <a:spcPct val="0"/>
            </a:spcBef>
            <a:spcAft>
              <a:spcPct val="35000"/>
            </a:spcAft>
          </a:pPr>
          <a:r>
            <a:rPr lang="en-US" sz="3900" kern="1200" dirty="0" smtClean="0"/>
            <a:t>Scalability</a:t>
          </a:r>
          <a:endParaRPr lang="en-US" sz="3900" kern="1200" dirty="0"/>
        </a:p>
      </dsp:txBody>
      <dsp:txXfrm>
        <a:off x="3834" y="3420244"/>
        <a:ext cx="2415752" cy="1101099"/>
      </dsp:txXfrm>
    </dsp:sp>
    <dsp:sp modelId="{7C3498AB-778C-42DE-AE82-6D0A7640F53D}">
      <dsp:nvSpPr>
        <dsp:cNvPr id="0" name=""/>
        <dsp:cNvSpPr/>
      </dsp:nvSpPr>
      <dsp:spPr>
        <a:xfrm flipH="1" flipV="1">
          <a:off x="2846457" y="3953904"/>
          <a:ext cx="217661" cy="479459"/>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337185-76B0-441B-A7CD-42BBE19C55E5}">
      <dsp:nvSpPr>
        <dsp:cNvPr id="0" name=""/>
        <dsp:cNvSpPr/>
      </dsp:nvSpPr>
      <dsp:spPr>
        <a:xfrm>
          <a:off x="3731651" y="859547"/>
          <a:ext cx="3430367" cy="256069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87630" rIns="29210" bIns="29210" numCol="1" spcCol="1270" anchor="t" anchorCtr="0">
          <a:noAutofit/>
        </a:bodyPr>
        <a:lstStyle/>
        <a:p>
          <a:pPr marL="228600" lvl="1" indent="-228600" algn="l" defTabSz="1022350">
            <a:lnSpc>
              <a:spcPct val="90000"/>
            </a:lnSpc>
            <a:spcBef>
              <a:spcPct val="0"/>
            </a:spcBef>
            <a:spcAft>
              <a:spcPct val="15000"/>
            </a:spcAft>
            <a:buChar char="••"/>
          </a:pPr>
          <a:r>
            <a:rPr lang="en-US" sz="2300" kern="1200" smtClean="0"/>
            <a:t>A sentiment analysis system can help you immediately identify these kinds of situations and take action.</a:t>
          </a:r>
          <a:endParaRPr lang="en-IN" sz="2300" kern="1200" dirty="0"/>
        </a:p>
      </dsp:txBody>
      <dsp:txXfrm>
        <a:off x="3791651" y="919547"/>
        <a:ext cx="3310367" cy="2500697"/>
      </dsp:txXfrm>
    </dsp:sp>
    <dsp:sp modelId="{5EAAE131-A9B0-4AFD-BB67-BFE2BB8174F5}">
      <dsp:nvSpPr>
        <dsp:cNvPr id="0" name=""/>
        <dsp:cNvSpPr/>
      </dsp:nvSpPr>
      <dsp:spPr>
        <a:xfrm>
          <a:off x="3731651" y="3420244"/>
          <a:ext cx="3430367" cy="11010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0" rIns="49530" bIns="0" numCol="1" spcCol="1270" anchor="ctr" anchorCtr="0">
          <a:noAutofit/>
        </a:bodyPr>
        <a:lstStyle/>
        <a:p>
          <a:pPr lvl="0" algn="l" defTabSz="1733550">
            <a:lnSpc>
              <a:spcPct val="90000"/>
            </a:lnSpc>
            <a:spcBef>
              <a:spcPct val="0"/>
            </a:spcBef>
            <a:spcAft>
              <a:spcPct val="35000"/>
            </a:spcAft>
          </a:pPr>
          <a:r>
            <a:rPr lang="en-US" sz="3900" kern="1200" smtClean="0"/>
            <a:t>Real-time analysis</a:t>
          </a:r>
          <a:endParaRPr lang="en-US" sz="3900" kern="1200" dirty="0" smtClean="0"/>
        </a:p>
      </dsp:txBody>
      <dsp:txXfrm>
        <a:off x="3731651" y="3420244"/>
        <a:ext cx="2415752" cy="1101099"/>
      </dsp:txXfrm>
    </dsp:sp>
    <dsp:sp modelId="{BE473078-5DA1-4F41-A429-98A9E043A6BC}">
      <dsp:nvSpPr>
        <dsp:cNvPr id="0" name=""/>
        <dsp:cNvSpPr/>
      </dsp:nvSpPr>
      <dsp:spPr>
        <a:xfrm flipH="1" flipV="1">
          <a:off x="10512425" y="4027592"/>
          <a:ext cx="313820" cy="406304"/>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EAC3C-273A-4CF7-8357-1DBAD62DC972}">
      <dsp:nvSpPr>
        <dsp:cNvPr id="0" name=""/>
        <dsp:cNvSpPr/>
      </dsp:nvSpPr>
      <dsp:spPr>
        <a:xfrm>
          <a:off x="7459467" y="859547"/>
          <a:ext cx="3430367" cy="256069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87630" rIns="29210" bIns="29210"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Businesses can use a centralized sentiment analysis system to analyses all of their data using the same standards. This facilitates error-free performance.</a:t>
          </a:r>
        </a:p>
      </dsp:txBody>
      <dsp:txXfrm>
        <a:off x="7519467" y="919547"/>
        <a:ext cx="3310367" cy="2500697"/>
      </dsp:txXfrm>
    </dsp:sp>
    <dsp:sp modelId="{ADA31436-2C9B-48A8-913A-EB717513D0DD}">
      <dsp:nvSpPr>
        <dsp:cNvPr id="0" name=""/>
        <dsp:cNvSpPr/>
      </dsp:nvSpPr>
      <dsp:spPr>
        <a:xfrm>
          <a:off x="7459467" y="3420244"/>
          <a:ext cx="3430367" cy="11010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0" rIns="49530" bIns="0" numCol="1" spcCol="1270" anchor="ctr" anchorCtr="0">
          <a:noAutofit/>
        </a:bodyPr>
        <a:lstStyle/>
        <a:p>
          <a:pPr lvl="0" algn="l" defTabSz="1733550">
            <a:lnSpc>
              <a:spcPct val="90000"/>
            </a:lnSpc>
            <a:spcBef>
              <a:spcPct val="0"/>
            </a:spcBef>
            <a:spcAft>
              <a:spcPct val="35000"/>
            </a:spcAft>
          </a:pPr>
          <a:r>
            <a:rPr lang="en-US" sz="3900" kern="1200" smtClean="0"/>
            <a:t>Consistent criteria</a:t>
          </a:r>
          <a:endParaRPr lang="en-US" sz="3900" kern="1200" dirty="0" smtClean="0"/>
        </a:p>
      </dsp:txBody>
      <dsp:txXfrm>
        <a:off x="7459467" y="3420244"/>
        <a:ext cx="2415752" cy="1101099"/>
      </dsp:txXfrm>
    </dsp:sp>
    <dsp:sp modelId="{232FECF6-14C8-47DF-8B98-A8D145842CEB}">
      <dsp:nvSpPr>
        <dsp:cNvPr id="0" name=""/>
        <dsp:cNvSpPr/>
      </dsp:nvSpPr>
      <dsp:spPr>
        <a:xfrm flipH="1" flipV="1">
          <a:off x="6662527" y="4047457"/>
          <a:ext cx="357583" cy="382040"/>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10B31-69E2-410B-98F3-F9DF5FC57B0F}">
      <dsp:nvSpPr>
        <dsp:cNvPr id="0" name=""/>
        <dsp:cNvSpPr/>
      </dsp:nvSpPr>
      <dsp:spPr>
        <a:xfrm>
          <a:off x="5543554" y="909892"/>
          <a:ext cx="2406415" cy="4268776"/>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lvl="0" algn="just" defTabSz="755650">
            <a:lnSpc>
              <a:spcPct val="90000"/>
            </a:lnSpc>
            <a:spcBef>
              <a:spcPct val="0"/>
            </a:spcBef>
            <a:spcAft>
              <a:spcPct val="35000"/>
            </a:spcAft>
          </a:pPr>
          <a:r>
            <a:rPr lang="en-US" sz="1700" kern="1200" dirty="0" smtClean="0"/>
            <a:t>Sentiment analysis can help companies monitor their brand reputation online by 	identifying potential issues and taking action to address them.</a:t>
          </a:r>
          <a:endParaRPr lang="en-US" sz="1700" kern="1200" dirty="0"/>
        </a:p>
      </dsp:txBody>
      <dsp:txXfrm>
        <a:off x="5848959" y="909892"/>
        <a:ext cx="2101010" cy="4268776"/>
      </dsp:txXfrm>
    </dsp:sp>
    <dsp:sp modelId="{11BC6802-C08E-40A1-B320-A3141E13285F}">
      <dsp:nvSpPr>
        <dsp:cNvPr id="0" name=""/>
        <dsp:cNvSpPr/>
      </dsp:nvSpPr>
      <dsp:spPr>
        <a:xfrm>
          <a:off x="5543554" y="0"/>
          <a:ext cx="2406415" cy="9114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800100">
            <a:lnSpc>
              <a:spcPct val="90000"/>
            </a:lnSpc>
            <a:spcBef>
              <a:spcPct val="0"/>
            </a:spcBef>
            <a:spcAft>
              <a:spcPct val="35000"/>
            </a:spcAft>
          </a:pPr>
          <a:r>
            <a:rPr lang="en-US" sz="1800" kern="1200" dirty="0" smtClean="0"/>
            <a:t>Monitoring brand reputation</a:t>
          </a:r>
          <a:endParaRPr lang="en-US" sz="1800" kern="1200" dirty="0"/>
        </a:p>
      </dsp:txBody>
      <dsp:txXfrm>
        <a:off x="5543554" y="0"/>
        <a:ext cx="2406415" cy="911445"/>
      </dsp:txXfrm>
    </dsp:sp>
    <dsp:sp modelId="{36FAC33A-E666-4FEE-A989-466ABF54900D}">
      <dsp:nvSpPr>
        <dsp:cNvPr id="0" name=""/>
        <dsp:cNvSpPr/>
      </dsp:nvSpPr>
      <dsp:spPr>
        <a:xfrm>
          <a:off x="3124634" y="901091"/>
          <a:ext cx="2433845" cy="3964271"/>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lvl="0" algn="just" defTabSz="755650">
            <a:lnSpc>
              <a:spcPct val="90000"/>
            </a:lnSpc>
            <a:spcBef>
              <a:spcPct val="0"/>
            </a:spcBef>
            <a:spcAft>
              <a:spcPct val="35000"/>
            </a:spcAft>
          </a:pPr>
          <a:r>
            <a:rPr lang="en-US" sz="1700" kern="1200" dirty="0" smtClean="0"/>
            <a:t>Sentiment analysis can help companies create more effective marketing strategies 	by understanding how customers feel about their products and services.</a:t>
          </a:r>
          <a:endParaRPr lang="en-US" sz="1700" kern="1200" dirty="0"/>
        </a:p>
      </dsp:txBody>
      <dsp:txXfrm>
        <a:off x="3433520" y="901091"/>
        <a:ext cx="2124959" cy="3964271"/>
      </dsp:txXfrm>
    </dsp:sp>
    <dsp:sp modelId="{88338F72-659A-407B-BFD0-88FAD1539FE0}">
      <dsp:nvSpPr>
        <dsp:cNvPr id="0" name=""/>
        <dsp:cNvSpPr/>
      </dsp:nvSpPr>
      <dsp:spPr>
        <a:xfrm>
          <a:off x="3124634" y="138802"/>
          <a:ext cx="2433845" cy="7623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lvl="0" algn="ctr" defTabSz="755650">
            <a:lnSpc>
              <a:spcPct val="90000"/>
            </a:lnSpc>
            <a:spcBef>
              <a:spcPct val="0"/>
            </a:spcBef>
            <a:spcAft>
              <a:spcPct val="35000"/>
            </a:spcAft>
          </a:pPr>
          <a:r>
            <a:rPr lang="en-IN" sz="1700" kern="1200" dirty="0" smtClean="0"/>
            <a:t>Enhancing marketing strategies</a:t>
          </a:r>
          <a:endParaRPr lang="en-US" sz="1700" kern="1200" dirty="0"/>
        </a:p>
      </dsp:txBody>
      <dsp:txXfrm>
        <a:off x="3124634" y="138802"/>
        <a:ext cx="2433845" cy="762300"/>
      </dsp:txXfrm>
    </dsp:sp>
    <dsp:sp modelId="{A78C1912-DC81-45D0-9FF2-74539AE00F26}">
      <dsp:nvSpPr>
        <dsp:cNvPr id="0" name=""/>
        <dsp:cNvSpPr/>
      </dsp:nvSpPr>
      <dsp:spPr>
        <a:xfrm>
          <a:off x="657844" y="927493"/>
          <a:ext cx="2470458" cy="3659247"/>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lvl="0" algn="just" defTabSz="755650">
            <a:lnSpc>
              <a:spcPct val="90000"/>
            </a:lnSpc>
            <a:spcBef>
              <a:spcPct val="0"/>
            </a:spcBef>
            <a:spcAft>
              <a:spcPct val="35000"/>
            </a:spcAft>
          </a:pPr>
          <a:r>
            <a:rPr lang="en-US" sz="1700" kern="1200" dirty="0" smtClean="0"/>
            <a:t>Businesses can use sentiment analysis to identify customer needs and preferences to improve their offers and customer experience.</a:t>
          </a:r>
          <a:endParaRPr lang="en-US" sz="1700" kern="1200" dirty="0"/>
        </a:p>
      </dsp:txBody>
      <dsp:txXfrm>
        <a:off x="971376" y="927493"/>
        <a:ext cx="2156926" cy="3659247"/>
      </dsp:txXfrm>
    </dsp:sp>
    <dsp:sp modelId="{AB407222-D309-4685-AC87-8946FE2EBAB9}">
      <dsp:nvSpPr>
        <dsp:cNvPr id="0" name=""/>
        <dsp:cNvSpPr/>
      </dsp:nvSpPr>
      <dsp:spPr>
        <a:xfrm>
          <a:off x="669927" y="317432"/>
          <a:ext cx="2446293" cy="6100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lvl="0" algn="ctr" defTabSz="755650">
            <a:lnSpc>
              <a:spcPct val="90000"/>
            </a:lnSpc>
            <a:spcBef>
              <a:spcPct val="0"/>
            </a:spcBef>
            <a:spcAft>
              <a:spcPct val="35000"/>
            </a:spcAft>
          </a:pPr>
          <a:r>
            <a:rPr lang="en-US" sz="1700" kern="1200" dirty="0" smtClean="0"/>
            <a:t>Recognizing client needs</a:t>
          </a:r>
          <a:endParaRPr lang="en-US" sz="1700" kern="1200" dirty="0"/>
        </a:p>
      </dsp:txBody>
      <dsp:txXfrm>
        <a:off x="669927" y="317432"/>
        <a:ext cx="2446293" cy="6100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05F62-9FDA-4CDA-A86A-CF47759E690B}">
      <dsp:nvSpPr>
        <dsp:cNvPr id="0" name=""/>
        <dsp:cNvSpPr/>
      </dsp:nvSpPr>
      <dsp:spPr>
        <a:xfrm>
          <a:off x="2111618" y="0"/>
          <a:ext cx="5969977" cy="596997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A6349-A2F4-4557-AAE7-69B8C188C21C}">
      <dsp:nvSpPr>
        <dsp:cNvPr id="0" name=""/>
        <dsp:cNvSpPr/>
      </dsp:nvSpPr>
      <dsp:spPr>
        <a:xfrm>
          <a:off x="2678766" y="567147"/>
          <a:ext cx="2328291" cy="23282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Product Reviews</a:t>
          </a:r>
          <a:endParaRPr lang="en-US" sz="3100" kern="1200" dirty="0"/>
        </a:p>
      </dsp:txBody>
      <dsp:txXfrm>
        <a:off x="2792424" y="680805"/>
        <a:ext cx="2100975" cy="2100975"/>
      </dsp:txXfrm>
    </dsp:sp>
    <dsp:sp modelId="{88AC85EF-A6AB-47D8-AD2C-711926B7FB21}">
      <dsp:nvSpPr>
        <dsp:cNvPr id="0" name=""/>
        <dsp:cNvSpPr/>
      </dsp:nvSpPr>
      <dsp:spPr>
        <a:xfrm>
          <a:off x="5186157" y="567147"/>
          <a:ext cx="2328291" cy="23282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smtClean="0"/>
            <a:t>Customer Service</a:t>
          </a:r>
          <a:endParaRPr lang="en-IN" sz="3100" kern="1200" dirty="0" smtClean="0"/>
        </a:p>
      </dsp:txBody>
      <dsp:txXfrm>
        <a:off x="5299815" y="680805"/>
        <a:ext cx="2100975" cy="2100975"/>
      </dsp:txXfrm>
    </dsp:sp>
    <dsp:sp modelId="{4A0BD007-0670-412F-AA08-8A0CB5E4AE13}">
      <dsp:nvSpPr>
        <dsp:cNvPr id="0" name=""/>
        <dsp:cNvSpPr/>
      </dsp:nvSpPr>
      <dsp:spPr>
        <a:xfrm>
          <a:off x="2678766" y="3074538"/>
          <a:ext cx="2328291" cy="23282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smtClean="0"/>
            <a:t>Marketing Campaigns</a:t>
          </a:r>
          <a:endParaRPr lang="en-IN" sz="3100" kern="1200" dirty="0" smtClean="0"/>
        </a:p>
      </dsp:txBody>
      <dsp:txXfrm>
        <a:off x="2792424" y="3188196"/>
        <a:ext cx="2100975" cy="2100975"/>
      </dsp:txXfrm>
    </dsp:sp>
    <dsp:sp modelId="{64B59575-FADB-4397-AC93-DFBC3258838B}">
      <dsp:nvSpPr>
        <dsp:cNvPr id="0" name=""/>
        <dsp:cNvSpPr/>
      </dsp:nvSpPr>
      <dsp:spPr>
        <a:xfrm>
          <a:off x="5186157" y="3074538"/>
          <a:ext cx="2328291" cy="23282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smtClean="0"/>
            <a:t>Competitor Analysis</a:t>
          </a:r>
          <a:endParaRPr lang="en-IN" sz="3100" kern="1200" dirty="0" smtClean="0"/>
        </a:p>
      </dsp:txBody>
      <dsp:txXfrm>
        <a:off x="5299815" y="3188196"/>
        <a:ext cx="2100975" cy="21009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C36FF-AACB-4597-B8BA-5EDB4EB816CB}">
      <dsp:nvSpPr>
        <dsp:cNvPr id="0" name=""/>
        <dsp:cNvSpPr/>
      </dsp:nvSpPr>
      <dsp:spPr>
        <a:xfrm>
          <a:off x="0" y="753732"/>
          <a:ext cx="3008617" cy="18051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IN" sz="4900" kern="1200" dirty="0" smtClean="0"/>
            <a:t>Ambiguity</a:t>
          </a:r>
        </a:p>
      </dsp:txBody>
      <dsp:txXfrm>
        <a:off x="0" y="753732"/>
        <a:ext cx="3008617" cy="1805170"/>
      </dsp:txXfrm>
    </dsp:sp>
    <dsp:sp modelId="{2DBC1767-1D0E-4137-A608-31F7A68FE0E4}">
      <dsp:nvSpPr>
        <dsp:cNvPr id="0" name=""/>
        <dsp:cNvSpPr/>
      </dsp:nvSpPr>
      <dsp:spPr>
        <a:xfrm>
          <a:off x="3309479" y="753732"/>
          <a:ext cx="3008617" cy="18051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IN" sz="4900" kern="1200" dirty="0" smtClean="0"/>
            <a:t>Sarcasm And Irony</a:t>
          </a:r>
        </a:p>
      </dsp:txBody>
      <dsp:txXfrm>
        <a:off x="3309479" y="753732"/>
        <a:ext cx="3008617" cy="1805170"/>
      </dsp:txXfrm>
    </dsp:sp>
    <dsp:sp modelId="{A7E4DAE3-39A6-481B-9086-47A958985A79}">
      <dsp:nvSpPr>
        <dsp:cNvPr id="0" name=""/>
        <dsp:cNvSpPr/>
      </dsp:nvSpPr>
      <dsp:spPr>
        <a:xfrm>
          <a:off x="6618958" y="753732"/>
          <a:ext cx="3008617" cy="18051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IN" sz="4900" kern="1200" dirty="0" smtClean="0"/>
            <a:t>Language Variations</a:t>
          </a:r>
        </a:p>
      </dsp:txBody>
      <dsp:txXfrm>
        <a:off x="6618958" y="753732"/>
        <a:ext cx="3008617" cy="1805170"/>
      </dsp:txXfrm>
    </dsp:sp>
    <dsp:sp modelId="{4E8B8390-EF64-4C96-B0AC-ADB75CA01C6F}">
      <dsp:nvSpPr>
        <dsp:cNvPr id="0" name=""/>
        <dsp:cNvSpPr/>
      </dsp:nvSpPr>
      <dsp:spPr>
        <a:xfrm>
          <a:off x="1654739" y="2859764"/>
          <a:ext cx="3008617" cy="18051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IN" sz="4900" kern="1200" smtClean="0"/>
            <a:t>Context</a:t>
          </a:r>
          <a:endParaRPr lang="en-IN" sz="4900" kern="1200" dirty="0" smtClean="0"/>
        </a:p>
      </dsp:txBody>
      <dsp:txXfrm>
        <a:off x="1654739" y="2859764"/>
        <a:ext cx="3008617" cy="1805170"/>
      </dsp:txXfrm>
    </dsp:sp>
    <dsp:sp modelId="{11CCDF8A-F91E-48B6-9ACE-B6CB0C10F264}">
      <dsp:nvSpPr>
        <dsp:cNvPr id="0" name=""/>
        <dsp:cNvSpPr/>
      </dsp:nvSpPr>
      <dsp:spPr>
        <a:xfrm>
          <a:off x="4964218" y="2859764"/>
          <a:ext cx="3008617" cy="18051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IN" sz="4900" kern="1200" smtClean="0"/>
            <a:t>Data Quality</a:t>
          </a:r>
          <a:endParaRPr lang="en-IN" sz="4900" kern="1200" dirty="0"/>
        </a:p>
      </dsp:txBody>
      <dsp:txXfrm>
        <a:off x="4964218" y="2859764"/>
        <a:ext cx="3008617" cy="18051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A9D7C-3D5C-4959-AD24-A048C422E99A}">
      <dsp:nvSpPr>
        <dsp:cNvPr id="0" name=""/>
        <dsp:cNvSpPr/>
      </dsp:nvSpPr>
      <dsp:spPr>
        <a:xfrm>
          <a:off x="4426559" y="2768600"/>
          <a:ext cx="401508" cy="431621"/>
        </a:xfrm>
        <a:custGeom>
          <a:avLst/>
          <a:gdLst/>
          <a:ahLst/>
          <a:cxnLst/>
          <a:rect l="0" t="0" r="0" b="0"/>
          <a:pathLst>
            <a:path>
              <a:moveTo>
                <a:pt x="0" y="0"/>
              </a:moveTo>
              <a:lnTo>
                <a:pt x="200754" y="0"/>
              </a:lnTo>
              <a:lnTo>
                <a:pt x="200754" y="431621"/>
              </a:lnTo>
              <a:lnTo>
                <a:pt x="401508" y="431621"/>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9415A8D-90C3-4DDB-93B0-0D7429619467}">
      <dsp:nvSpPr>
        <dsp:cNvPr id="0" name=""/>
        <dsp:cNvSpPr/>
      </dsp:nvSpPr>
      <dsp:spPr>
        <a:xfrm>
          <a:off x="9244661" y="2291258"/>
          <a:ext cx="411475" cy="91440"/>
        </a:xfrm>
        <a:custGeom>
          <a:avLst/>
          <a:gdLst/>
          <a:ahLst/>
          <a:cxnLst/>
          <a:rect l="0" t="0" r="0" b="0"/>
          <a:pathLst>
            <a:path>
              <a:moveTo>
                <a:pt x="0" y="45720"/>
              </a:moveTo>
              <a:lnTo>
                <a:pt x="411475" y="4572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9D55CC4-87E3-4043-A902-010D0D9579B5}">
      <dsp:nvSpPr>
        <dsp:cNvPr id="0" name=""/>
        <dsp:cNvSpPr/>
      </dsp:nvSpPr>
      <dsp:spPr>
        <a:xfrm>
          <a:off x="6835610" y="2291258"/>
          <a:ext cx="401508" cy="91440"/>
        </a:xfrm>
        <a:custGeom>
          <a:avLst/>
          <a:gdLst/>
          <a:ahLst/>
          <a:cxnLst/>
          <a:rect l="0" t="0" r="0" b="0"/>
          <a:pathLst>
            <a:path>
              <a:moveTo>
                <a:pt x="0" y="45720"/>
              </a:moveTo>
              <a:lnTo>
                <a:pt x="401508" y="4572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95B095B-8F20-42D7-9F04-FDAB3FAF6094}">
      <dsp:nvSpPr>
        <dsp:cNvPr id="0" name=""/>
        <dsp:cNvSpPr/>
      </dsp:nvSpPr>
      <dsp:spPr>
        <a:xfrm>
          <a:off x="4426559" y="2336978"/>
          <a:ext cx="401508" cy="431621"/>
        </a:xfrm>
        <a:custGeom>
          <a:avLst/>
          <a:gdLst/>
          <a:ahLst/>
          <a:cxnLst/>
          <a:rect l="0" t="0" r="0" b="0"/>
          <a:pathLst>
            <a:path>
              <a:moveTo>
                <a:pt x="0" y="431621"/>
              </a:moveTo>
              <a:lnTo>
                <a:pt x="200754" y="431621"/>
              </a:lnTo>
              <a:lnTo>
                <a:pt x="200754" y="0"/>
              </a:lnTo>
              <a:lnTo>
                <a:pt x="401508" y="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5F6BE83-9DE3-4EBE-B695-4DA9FAC7990C}">
      <dsp:nvSpPr>
        <dsp:cNvPr id="0" name=""/>
        <dsp:cNvSpPr/>
      </dsp:nvSpPr>
      <dsp:spPr>
        <a:xfrm>
          <a:off x="2017508" y="2722880"/>
          <a:ext cx="401508" cy="91440"/>
        </a:xfrm>
        <a:custGeom>
          <a:avLst/>
          <a:gdLst/>
          <a:ahLst/>
          <a:cxnLst/>
          <a:rect l="0" t="0" r="0" b="0"/>
          <a:pathLst>
            <a:path>
              <a:moveTo>
                <a:pt x="0" y="45720"/>
              </a:moveTo>
              <a:lnTo>
                <a:pt x="401508" y="4572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D4AD2B8-614E-462A-846A-2358155D45C3}">
      <dsp:nvSpPr>
        <dsp:cNvPr id="0" name=""/>
        <dsp:cNvSpPr/>
      </dsp:nvSpPr>
      <dsp:spPr>
        <a:xfrm>
          <a:off x="9966" y="2462449"/>
          <a:ext cx="2007542" cy="6123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DATASET</a:t>
          </a:r>
          <a:endParaRPr lang="en-US" sz="2000" kern="1200" dirty="0"/>
        </a:p>
      </dsp:txBody>
      <dsp:txXfrm>
        <a:off x="9966" y="2462449"/>
        <a:ext cx="2007542" cy="612300"/>
      </dsp:txXfrm>
    </dsp:sp>
    <dsp:sp modelId="{7DE6AE8B-45B1-4488-B09D-9D5D63E542E5}">
      <dsp:nvSpPr>
        <dsp:cNvPr id="0" name=""/>
        <dsp:cNvSpPr/>
      </dsp:nvSpPr>
      <dsp:spPr>
        <a:xfrm>
          <a:off x="2419017" y="2462449"/>
          <a:ext cx="2007542" cy="6123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PRE-PROCESSING</a:t>
          </a:r>
        </a:p>
      </dsp:txBody>
      <dsp:txXfrm>
        <a:off x="2419017" y="2462449"/>
        <a:ext cx="2007542" cy="612300"/>
      </dsp:txXfrm>
    </dsp:sp>
    <dsp:sp modelId="{2356AB1E-BD49-4CB8-9A52-29A3B78E403A}">
      <dsp:nvSpPr>
        <dsp:cNvPr id="0" name=""/>
        <dsp:cNvSpPr/>
      </dsp:nvSpPr>
      <dsp:spPr>
        <a:xfrm>
          <a:off x="4828068" y="2030828"/>
          <a:ext cx="2007542" cy="6123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PREPARING TRAINING SET</a:t>
          </a:r>
        </a:p>
      </dsp:txBody>
      <dsp:txXfrm>
        <a:off x="4828068" y="2030828"/>
        <a:ext cx="2007542" cy="612300"/>
      </dsp:txXfrm>
    </dsp:sp>
    <dsp:sp modelId="{695F2180-CD37-43C2-B4E8-B979F78AAE87}">
      <dsp:nvSpPr>
        <dsp:cNvPr id="0" name=""/>
        <dsp:cNvSpPr/>
      </dsp:nvSpPr>
      <dsp:spPr>
        <a:xfrm>
          <a:off x="7237119" y="2030828"/>
          <a:ext cx="2007542" cy="6123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TRAIN CLASSIFIER</a:t>
          </a:r>
        </a:p>
      </dsp:txBody>
      <dsp:txXfrm>
        <a:off x="7237119" y="2030828"/>
        <a:ext cx="2007542" cy="612300"/>
      </dsp:txXfrm>
    </dsp:sp>
    <dsp:sp modelId="{AE0150EE-3940-471A-9B13-6A53C9DBE85D}">
      <dsp:nvSpPr>
        <dsp:cNvPr id="0" name=""/>
        <dsp:cNvSpPr/>
      </dsp:nvSpPr>
      <dsp:spPr>
        <a:xfrm>
          <a:off x="9656136" y="2030828"/>
          <a:ext cx="2007542" cy="6123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TEST CLASSIFIER</a:t>
          </a:r>
        </a:p>
      </dsp:txBody>
      <dsp:txXfrm>
        <a:off x="9656136" y="2030828"/>
        <a:ext cx="2007542" cy="612300"/>
      </dsp:txXfrm>
    </dsp:sp>
    <dsp:sp modelId="{373BFDFF-B064-49AC-89F9-25AFCA6E772E}">
      <dsp:nvSpPr>
        <dsp:cNvPr id="0" name=""/>
        <dsp:cNvSpPr/>
      </dsp:nvSpPr>
      <dsp:spPr>
        <a:xfrm>
          <a:off x="4828068" y="2894071"/>
          <a:ext cx="2007542" cy="6123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smtClean="0"/>
            <a:t>PREPARING TEST SET</a:t>
          </a:r>
          <a:endParaRPr lang="en-IN" sz="2000" kern="1200" dirty="0" smtClean="0"/>
        </a:p>
      </dsp:txBody>
      <dsp:txXfrm>
        <a:off x="4828068" y="2894071"/>
        <a:ext cx="2007542" cy="6123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FF89B-5007-4C9C-85C2-01023753F8C0}">
      <dsp:nvSpPr>
        <dsp:cNvPr id="0" name=""/>
        <dsp:cNvSpPr/>
      </dsp:nvSpPr>
      <dsp:spPr>
        <a:xfrm rot="5400000">
          <a:off x="1299141" y="1221211"/>
          <a:ext cx="1072488" cy="1220990"/>
        </a:xfrm>
        <a:prstGeom prst="bentUpArrow">
          <a:avLst>
            <a:gd name="adj1" fmla="val 32840"/>
            <a:gd name="adj2" fmla="val 25000"/>
            <a:gd name="adj3" fmla="val 35780"/>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4821E2-C35C-45C6-8192-2B8F3CD56016}">
      <dsp:nvSpPr>
        <dsp:cNvPr id="0" name=""/>
        <dsp:cNvSpPr/>
      </dsp:nvSpPr>
      <dsp:spPr>
        <a:xfrm>
          <a:off x="1014996" y="32335"/>
          <a:ext cx="1805440" cy="1263749"/>
        </a:xfrm>
        <a:prstGeom prst="roundRect">
          <a:avLst>
            <a:gd name="adj" fmla="val 166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Data extraction from twitter</a:t>
          </a:r>
          <a:endParaRPr lang="en-US" sz="2300" kern="1200" dirty="0"/>
        </a:p>
      </dsp:txBody>
      <dsp:txXfrm>
        <a:off x="1076698" y="94037"/>
        <a:ext cx="1682036" cy="1140345"/>
      </dsp:txXfrm>
    </dsp:sp>
    <dsp:sp modelId="{992CC3C3-4940-45A8-AC8A-563439762946}">
      <dsp:nvSpPr>
        <dsp:cNvPr id="0" name=""/>
        <dsp:cNvSpPr/>
      </dsp:nvSpPr>
      <dsp:spPr>
        <a:xfrm>
          <a:off x="2810076" y="144078"/>
          <a:ext cx="2058082" cy="1021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smtClean="0">
              <a:solidFill>
                <a:schemeClr val="tx1"/>
              </a:solidFill>
            </a:rPr>
            <a:t>Using Snscrape</a:t>
          </a:r>
          <a:endParaRPr lang="en-US" sz="1600" b="1" kern="1200" dirty="0">
            <a:solidFill>
              <a:schemeClr val="tx1"/>
            </a:solidFill>
          </a:endParaRPr>
        </a:p>
        <a:p>
          <a:pPr marL="171450" lvl="1" indent="-171450" algn="l" defTabSz="711200">
            <a:lnSpc>
              <a:spcPct val="90000"/>
            </a:lnSpc>
            <a:spcBef>
              <a:spcPct val="0"/>
            </a:spcBef>
            <a:spcAft>
              <a:spcPct val="15000"/>
            </a:spcAft>
            <a:buChar char="••"/>
          </a:pPr>
          <a:r>
            <a:rPr lang="en-US" sz="1600" b="1" kern="1200" dirty="0" smtClean="0">
              <a:solidFill>
                <a:schemeClr val="tx1"/>
              </a:solidFill>
            </a:rPr>
            <a:t>Tokenization</a:t>
          </a:r>
          <a:endParaRPr lang="en-US" sz="1600" b="1" kern="1200" dirty="0">
            <a:solidFill>
              <a:schemeClr val="tx1"/>
            </a:solidFill>
          </a:endParaRPr>
        </a:p>
      </dsp:txBody>
      <dsp:txXfrm>
        <a:off x="2810076" y="144078"/>
        <a:ext cx="2058082" cy="1021418"/>
      </dsp:txXfrm>
    </dsp:sp>
    <dsp:sp modelId="{CB04F52F-E210-408C-B585-C6CA11F843A0}">
      <dsp:nvSpPr>
        <dsp:cNvPr id="0" name=""/>
        <dsp:cNvSpPr/>
      </dsp:nvSpPr>
      <dsp:spPr>
        <a:xfrm rot="5400000">
          <a:off x="2974837" y="2640818"/>
          <a:ext cx="1072488" cy="1220990"/>
        </a:xfrm>
        <a:prstGeom prst="bentUpArrow">
          <a:avLst>
            <a:gd name="adj1" fmla="val 32840"/>
            <a:gd name="adj2" fmla="val 25000"/>
            <a:gd name="adj3" fmla="val 35780"/>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E16C96-7993-4C30-9198-63861FC4C9D6}">
      <dsp:nvSpPr>
        <dsp:cNvPr id="0" name=""/>
        <dsp:cNvSpPr/>
      </dsp:nvSpPr>
      <dsp:spPr>
        <a:xfrm>
          <a:off x="2690693" y="1451943"/>
          <a:ext cx="1805440" cy="1263749"/>
        </a:xfrm>
        <a:prstGeom prst="roundRect">
          <a:avLst>
            <a:gd name="adj" fmla="val 166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Data cleaning &amp; processing</a:t>
          </a:r>
          <a:endParaRPr lang="en-US" sz="2300" kern="1200" dirty="0"/>
        </a:p>
      </dsp:txBody>
      <dsp:txXfrm>
        <a:off x="2752395" y="1513645"/>
        <a:ext cx="1682036" cy="1140345"/>
      </dsp:txXfrm>
    </dsp:sp>
    <dsp:sp modelId="{779B6630-1DDC-4EA1-955E-522CA7D46E70}">
      <dsp:nvSpPr>
        <dsp:cNvPr id="0" name=""/>
        <dsp:cNvSpPr/>
      </dsp:nvSpPr>
      <dsp:spPr>
        <a:xfrm>
          <a:off x="4502455" y="1563676"/>
          <a:ext cx="2320374" cy="1021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IN" sz="1400" b="1" kern="1200" dirty="0" smtClean="0">
              <a:solidFill>
                <a:schemeClr val="tx1"/>
              </a:solidFill>
            </a:rPr>
            <a:t>Remove number</a:t>
          </a:r>
          <a:endParaRPr lang="en-US" sz="1400" b="1" kern="1200" dirty="0">
            <a:solidFill>
              <a:schemeClr val="tx1"/>
            </a:solidFill>
          </a:endParaRPr>
        </a:p>
        <a:p>
          <a:pPr marL="114300" lvl="1" indent="-114300" algn="l" defTabSz="622300">
            <a:lnSpc>
              <a:spcPct val="90000"/>
            </a:lnSpc>
            <a:spcBef>
              <a:spcPct val="0"/>
            </a:spcBef>
            <a:spcAft>
              <a:spcPct val="15000"/>
            </a:spcAft>
            <a:buChar char="••"/>
          </a:pPr>
          <a:r>
            <a:rPr lang="en-IN" sz="1400" b="1" kern="1200" dirty="0" smtClean="0">
              <a:solidFill>
                <a:schemeClr val="tx1"/>
              </a:solidFill>
            </a:rPr>
            <a:t>Stremming /lemmatization</a:t>
          </a:r>
          <a:endParaRPr lang="en-US" sz="1400" b="1" kern="1200" dirty="0">
            <a:solidFill>
              <a:schemeClr val="tx1"/>
            </a:solidFill>
          </a:endParaRPr>
        </a:p>
        <a:p>
          <a:pPr marL="114300" lvl="1" indent="-114300" algn="l" defTabSz="622300">
            <a:lnSpc>
              <a:spcPct val="90000"/>
            </a:lnSpc>
            <a:spcBef>
              <a:spcPct val="0"/>
            </a:spcBef>
            <a:spcAft>
              <a:spcPct val="15000"/>
            </a:spcAft>
            <a:buChar char="••"/>
          </a:pPr>
          <a:r>
            <a:rPr lang="en-IN" sz="1400" b="1" kern="1200" dirty="0" smtClean="0">
              <a:solidFill>
                <a:schemeClr val="tx1"/>
              </a:solidFill>
            </a:rPr>
            <a:t>Part of speech tagging</a:t>
          </a:r>
          <a:endParaRPr lang="en-US" sz="1400" b="1" kern="1200" dirty="0">
            <a:solidFill>
              <a:schemeClr val="tx1"/>
            </a:solidFill>
          </a:endParaRPr>
        </a:p>
        <a:p>
          <a:pPr marL="114300" lvl="1" indent="-114300" algn="l" defTabSz="622300">
            <a:lnSpc>
              <a:spcPct val="90000"/>
            </a:lnSpc>
            <a:spcBef>
              <a:spcPct val="0"/>
            </a:spcBef>
            <a:spcAft>
              <a:spcPct val="15000"/>
            </a:spcAft>
            <a:buChar char="••"/>
          </a:pPr>
          <a:r>
            <a:rPr lang="en-IN" sz="1400" b="1" kern="1200" dirty="0" smtClean="0">
              <a:solidFill>
                <a:schemeClr val="tx1"/>
              </a:solidFill>
            </a:rPr>
            <a:t>Remove punctuation</a:t>
          </a:r>
          <a:endParaRPr lang="en-US" sz="1400" b="1" kern="1200" dirty="0">
            <a:solidFill>
              <a:schemeClr val="tx1"/>
            </a:solidFill>
          </a:endParaRPr>
        </a:p>
      </dsp:txBody>
      <dsp:txXfrm>
        <a:off x="4502455" y="1563676"/>
        <a:ext cx="2320374" cy="1021418"/>
      </dsp:txXfrm>
    </dsp:sp>
    <dsp:sp modelId="{BB8F364E-F87F-4857-A14C-D76359FC83FA}">
      <dsp:nvSpPr>
        <dsp:cNvPr id="0" name=""/>
        <dsp:cNvSpPr/>
      </dsp:nvSpPr>
      <dsp:spPr>
        <a:xfrm rot="5400000">
          <a:off x="4650533" y="4060426"/>
          <a:ext cx="1072488" cy="1220990"/>
        </a:xfrm>
        <a:prstGeom prst="bentUpArrow">
          <a:avLst>
            <a:gd name="adj1" fmla="val 32840"/>
            <a:gd name="adj2" fmla="val 25000"/>
            <a:gd name="adj3" fmla="val 35780"/>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C95248-7D7F-44CA-AA7E-06A21F93216B}">
      <dsp:nvSpPr>
        <dsp:cNvPr id="0" name=""/>
        <dsp:cNvSpPr/>
      </dsp:nvSpPr>
      <dsp:spPr>
        <a:xfrm>
          <a:off x="4366389" y="2871551"/>
          <a:ext cx="1805440" cy="1263749"/>
        </a:xfrm>
        <a:prstGeom prst="roundRect">
          <a:avLst>
            <a:gd name="adj" fmla="val 166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Visualization using word cloud</a:t>
          </a:r>
          <a:endParaRPr lang="en-US" sz="2300" kern="1200" dirty="0"/>
        </a:p>
      </dsp:txBody>
      <dsp:txXfrm>
        <a:off x="4428091" y="2933253"/>
        <a:ext cx="1682036" cy="1140345"/>
      </dsp:txXfrm>
    </dsp:sp>
    <dsp:sp modelId="{F47A6011-5D0F-4153-ADEC-F0F44AC59C48}">
      <dsp:nvSpPr>
        <dsp:cNvPr id="0" name=""/>
        <dsp:cNvSpPr/>
      </dsp:nvSpPr>
      <dsp:spPr>
        <a:xfrm>
          <a:off x="6165716" y="2992078"/>
          <a:ext cx="2345245" cy="1021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IN" sz="1400" b="1" kern="1200" dirty="0" smtClean="0">
              <a:solidFill>
                <a:schemeClr val="tx1"/>
              </a:solidFill>
            </a:rPr>
            <a:t>Removing the stop word</a:t>
          </a:r>
          <a:endParaRPr lang="en-US" sz="1400" b="1" kern="1200" dirty="0">
            <a:solidFill>
              <a:schemeClr val="tx1"/>
            </a:solidFill>
          </a:endParaRPr>
        </a:p>
        <a:p>
          <a:pPr marL="114300" lvl="1" indent="-114300" algn="l" defTabSz="622300">
            <a:lnSpc>
              <a:spcPct val="90000"/>
            </a:lnSpc>
            <a:spcBef>
              <a:spcPct val="0"/>
            </a:spcBef>
            <a:spcAft>
              <a:spcPct val="15000"/>
            </a:spcAft>
            <a:buChar char="••"/>
          </a:pPr>
          <a:r>
            <a:rPr lang="en-IN" sz="1400" b="1" kern="1200" dirty="0" smtClean="0">
              <a:solidFill>
                <a:schemeClr val="tx1"/>
              </a:solidFill>
            </a:rPr>
            <a:t>Classification</a:t>
          </a:r>
          <a:endParaRPr lang="en-US" sz="1400" b="1" kern="1200" dirty="0">
            <a:solidFill>
              <a:schemeClr val="tx1"/>
            </a:solidFill>
          </a:endParaRPr>
        </a:p>
      </dsp:txBody>
      <dsp:txXfrm>
        <a:off x="6165716" y="2992078"/>
        <a:ext cx="2345245" cy="1021418"/>
      </dsp:txXfrm>
    </dsp:sp>
    <dsp:sp modelId="{01766D27-2920-48F1-A517-75AD097A893A}">
      <dsp:nvSpPr>
        <dsp:cNvPr id="0" name=""/>
        <dsp:cNvSpPr/>
      </dsp:nvSpPr>
      <dsp:spPr>
        <a:xfrm>
          <a:off x="6042085" y="4291158"/>
          <a:ext cx="1805440" cy="1263749"/>
        </a:xfrm>
        <a:prstGeom prst="roundRect">
          <a:avLst>
            <a:gd name="adj" fmla="val 166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Sentiment Analysis</a:t>
          </a:r>
          <a:endParaRPr lang="en-US" sz="2300" kern="1200" dirty="0"/>
        </a:p>
      </dsp:txBody>
      <dsp:txXfrm>
        <a:off x="6103787" y="4352860"/>
        <a:ext cx="1682036" cy="1140345"/>
      </dsp:txXfrm>
    </dsp:sp>
    <dsp:sp modelId="{2CBCCDA0-1A66-4F0B-9D72-24FAEFAD8E24}">
      <dsp:nvSpPr>
        <dsp:cNvPr id="0" name=""/>
        <dsp:cNvSpPr/>
      </dsp:nvSpPr>
      <dsp:spPr>
        <a:xfrm>
          <a:off x="7876833" y="4367724"/>
          <a:ext cx="2362328" cy="1021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smtClean="0">
              <a:solidFill>
                <a:schemeClr val="tx1"/>
              </a:solidFill>
            </a:rPr>
            <a:t>NLP</a:t>
          </a:r>
          <a:endParaRPr lang="en-US" sz="1400" b="1" kern="1200" dirty="0">
            <a:solidFill>
              <a:schemeClr val="tx1"/>
            </a:solidFill>
          </a:endParaRPr>
        </a:p>
        <a:p>
          <a:pPr marL="114300" lvl="1" indent="-114300" algn="l" defTabSz="622300">
            <a:lnSpc>
              <a:spcPct val="90000"/>
            </a:lnSpc>
            <a:spcBef>
              <a:spcPct val="0"/>
            </a:spcBef>
            <a:spcAft>
              <a:spcPct val="15000"/>
            </a:spcAft>
            <a:buChar char="••"/>
          </a:pPr>
          <a:r>
            <a:rPr lang="en-IN" sz="1400" b="1" kern="1200" dirty="0" smtClean="0">
              <a:solidFill>
                <a:schemeClr val="tx1"/>
              </a:solidFill>
            </a:rPr>
            <a:t>Supervised Algorithm</a:t>
          </a:r>
          <a:endParaRPr lang="en-US" sz="1400" b="1" kern="1200" dirty="0">
            <a:solidFill>
              <a:schemeClr val="tx1"/>
            </a:solidFill>
          </a:endParaRPr>
        </a:p>
      </dsp:txBody>
      <dsp:txXfrm>
        <a:off x="7876833" y="4367724"/>
        <a:ext cx="2362328" cy="10214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E957ECE-8C60-4DB0-9C03-0C127999948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31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509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3256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71922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2220133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1532330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648916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D7D3AE-2740-4011-AA38-500D225F4CE2}"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4167692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D7D3AE-2740-4011-AA38-500D225F4CE2}"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638091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7D3AE-2740-4011-AA38-500D225F4CE2}"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3564036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383307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069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1687141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576366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2840599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37564176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34802595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20108143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10909618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D7D3AE-2740-4011-AA38-500D225F4CE2}"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14871626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7D3AE-2740-4011-AA38-500D225F4CE2}"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3043531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7D3AE-2740-4011-AA38-500D225F4CE2}"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233005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5846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3518817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432689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1707707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1883930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18315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942520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DD7D3AE-2740-4011-AA38-500D225F4CE2}"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34698973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DD7D3AE-2740-4011-AA38-500D225F4CE2}"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22727212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737146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7D3AE-2740-4011-AA38-500D225F4CE2}"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119718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050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D7D3AE-2740-4011-AA38-500D225F4CE2}"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957ECE-8C60-4DB0-9C03-0C127999948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012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7D3AE-2740-4011-AA38-500D225F4CE2}"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57ECE-8C60-4DB0-9C03-0C127999948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664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7D3AE-2740-4011-AA38-500D225F4CE2}"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957ECE-8C60-4DB0-9C03-0C127999948C}" type="slidenum">
              <a:rPr lang="en-IN" smtClean="0"/>
              <a:t>‹#›</a:t>
            </a:fld>
            <a:endParaRPr lang="en-IN"/>
          </a:p>
        </p:txBody>
      </p:sp>
    </p:spTree>
    <p:extLst>
      <p:ext uri="{BB962C8B-B14F-4D97-AF65-F5344CB8AC3E}">
        <p14:creationId xmlns:p14="http://schemas.microsoft.com/office/powerpoint/2010/main" val="62295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601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DD7D3AE-2740-4011-AA38-500D225F4CE2}" type="datetimeFigureOut">
              <a:rPr lang="en-IN" smtClean="0"/>
              <a:t>15-03-2023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E957ECE-8C60-4DB0-9C03-0C127999948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719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DD7D3AE-2740-4011-AA38-500D225F4CE2}" type="datetimeFigureOut">
              <a:rPr lang="en-IN" smtClean="0"/>
              <a:t>15-03-2023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E957ECE-8C60-4DB0-9C03-0C127999948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75367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7D3AE-2740-4011-AA38-500D225F4CE2}" type="datetimeFigureOut">
              <a:rPr lang="en-IN" smtClean="0"/>
              <a:t>15-03-2023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57ECE-8C60-4DB0-9C03-0C127999948C}" type="slidenum">
              <a:rPr lang="en-IN" smtClean="0"/>
              <a:t>‹#›</a:t>
            </a:fld>
            <a:endParaRPr lang="en-IN"/>
          </a:p>
        </p:txBody>
      </p:sp>
    </p:spTree>
    <p:extLst>
      <p:ext uri="{BB962C8B-B14F-4D97-AF65-F5344CB8AC3E}">
        <p14:creationId xmlns:p14="http://schemas.microsoft.com/office/powerpoint/2010/main" val="38613782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D7D3AE-2740-4011-AA38-500D225F4CE2}" type="datetimeFigureOut">
              <a:rPr lang="en-IN" smtClean="0"/>
              <a:t>15-03-2023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957ECE-8C60-4DB0-9C03-0C127999948C}" type="slidenum">
              <a:rPr lang="en-IN" smtClean="0"/>
              <a:t>‹#›</a:t>
            </a:fld>
            <a:endParaRPr lang="en-IN"/>
          </a:p>
        </p:txBody>
      </p:sp>
    </p:spTree>
    <p:extLst>
      <p:ext uri="{BB962C8B-B14F-4D97-AF65-F5344CB8AC3E}">
        <p14:creationId xmlns:p14="http://schemas.microsoft.com/office/powerpoint/2010/main" val="264200969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071868" cy="15202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p:cNvSpPr/>
          <p:nvPr/>
        </p:nvSpPr>
        <p:spPr>
          <a:xfrm>
            <a:off x="830804" y="319914"/>
            <a:ext cx="11285318" cy="1200329"/>
          </a:xfrm>
          <a:prstGeom prst="rect">
            <a:avLst/>
          </a:prstGeom>
          <a:noFill/>
        </p:spPr>
        <p:txBody>
          <a:bodyPr wrap="square" lIns="91440" tIns="45720" rIns="91440" bIns="45720">
            <a:spAutoFit/>
          </a:bodyPr>
          <a:lstStyle/>
          <a:p>
            <a:pPr algn="ctr"/>
            <a:r>
              <a:rPr lang="en-US" sz="36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CENTRE FOR DEVELOPMENT OF ADVANCED COMPUTING, HYDERABAD</a:t>
            </a:r>
            <a:endParaRPr lang="en-US" sz="3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9" name="Picture 8"/>
          <p:cNvPicPr>
            <a:picLocks noChangeAspect="1"/>
          </p:cNvPicPr>
          <p:nvPr/>
        </p:nvPicPr>
        <p:blipFill rotWithShape="1">
          <a:blip r:embed="rId3">
            <a:extLst>
              <a:ext uri="{BEBA8EAE-BF5A-486C-A8C5-ECC9F3942E4B}">
                <a14:imgProps xmlns:a14="http://schemas.microsoft.com/office/drawing/2010/main">
                  <a14:imgLayer r:embed="rId4">
                    <a14:imgEffect>
                      <a14:backgroundRemoval t="0" b="98160" l="21613" r="78065"/>
                    </a14:imgEffect>
                  </a14:imgLayer>
                </a14:imgProps>
              </a:ext>
              <a:ext uri="{28A0092B-C50C-407E-A947-70E740481C1C}">
                <a14:useLocalDpi xmlns:a14="http://schemas.microsoft.com/office/drawing/2010/main" val="0"/>
              </a:ext>
            </a:extLst>
          </a:blip>
          <a:srcRect l="22896" r="22376"/>
          <a:stretch/>
        </p:blipFill>
        <p:spPr>
          <a:xfrm>
            <a:off x="5080001" y="1520243"/>
            <a:ext cx="2103120" cy="2195230"/>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729204" y="3715473"/>
            <a:ext cx="11030674" cy="1077218"/>
          </a:xfrm>
          <a:prstGeom prst="rect">
            <a:avLst/>
          </a:prstGeom>
          <a:noFill/>
        </p:spPr>
        <p:txBody>
          <a:bodyPr wrap="square" rtlCol="0">
            <a:spAutoFit/>
          </a:bodyPr>
          <a:lstStyle/>
          <a:p>
            <a:pPr algn="ctr"/>
            <a:r>
              <a:rPr lang="en-IN" sz="3200" b="1" dirty="0" smtClean="0"/>
              <a:t>PROJECT TOPIC :- TWITTER SENTIMENT ANALYSIS</a:t>
            </a:r>
          </a:p>
          <a:p>
            <a:pPr algn="ctr"/>
            <a:r>
              <a:rPr lang="en-IN" sz="3200" b="1" dirty="0" smtClean="0"/>
              <a:t>BATCH :- DBDA SEP. 2022</a:t>
            </a:r>
            <a:endParaRPr lang="en-IN" sz="3200" b="1" dirty="0"/>
          </a:p>
        </p:txBody>
      </p:sp>
      <p:sp>
        <p:nvSpPr>
          <p:cNvPr id="11" name="TextBox 10"/>
          <p:cNvSpPr txBox="1"/>
          <p:nvPr/>
        </p:nvSpPr>
        <p:spPr>
          <a:xfrm>
            <a:off x="781276" y="4715433"/>
            <a:ext cx="3171463" cy="1600438"/>
          </a:xfrm>
          <a:prstGeom prst="rect">
            <a:avLst/>
          </a:prstGeom>
          <a:noFill/>
        </p:spPr>
        <p:txBody>
          <a:bodyPr wrap="square" rtlCol="0">
            <a:spAutoFit/>
          </a:bodyPr>
          <a:lstStyle/>
          <a:p>
            <a:r>
              <a:rPr lang="en-IN" sz="2000" dirty="0" smtClean="0"/>
              <a:t>PROJECT GUIDED BY:</a:t>
            </a:r>
          </a:p>
          <a:p>
            <a:r>
              <a:rPr lang="en-IN" sz="2000" b="1" dirty="0" smtClean="0"/>
              <a:t>MR. PRASHANT SINGH SIR</a:t>
            </a:r>
          </a:p>
          <a:p>
            <a:endParaRPr lang="en-IN" dirty="0" smtClean="0"/>
          </a:p>
          <a:p>
            <a:r>
              <a:rPr lang="en-IN" sz="2000" dirty="0" smtClean="0"/>
              <a:t>COURSE CO-ORDINATOR:</a:t>
            </a:r>
          </a:p>
          <a:p>
            <a:r>
              <a:rPr lang="en-IN" sz="2000" b="1" dirty="0" smtClean="0"/>
              <a:t>MR. SADHU SREENIVAS SIR</a:t>
            </a:r>
            <a:endParaRPr lang="en-IN" sz="2000" b="1" dirty="0"/>
          </a:p>
        </p:txBody>
      </p:sp>
      <p:sp>
        <p:nvSpPr>
          <p:cNvPr id="12" name="TextBox 11"/>
          <p:cNvSpPr txBox="1"/>
          <p:nvPr/>
        </p:nvSpPr>
        <p:spPr>
          <a:xfrm>
            <a:off x="8186953" y="4856105"/>
            <a:ext cx="3530279" cy="1938992"/>
          </a:xfrm>
          <a:prstGeom prst="rect">
            <a:avLst/>
          </a:prstGeom>
          <a:noFill/>
        </p:spPr>
        <p:txBody>
          <a:bodyPr wrap="square" rtlCol="0">
            <a:spAutoFit/>
          </a:bodyPr>
          <a:lstStyle/>
          <a:p>
            <a:r>
              <a:rPr lang="en-IN" sz="2000" dirty="0" smtClean="0"/>
              <a:t>SUBMITTED BY:</a:t>
            </a:r>
          </a:p>
          <a:p>
            <a:r>
              <a:rPr lang="en-IN" sz="2000" b="1" dirty="0" smtClean="0"/>
              <a:t>09 SHUBHAM DESHMUKH</a:t>
            </a:r>
          </a:p>
          <a:p>
            <a:r>
              <a:rPr lang="en-IN" sz="2000" b="1" dirty="0" smtClean="0"/>
              <a:t>10 DEVESH SAXENA</a:t>
            </a:r>
          </a:p>
          <a:p>
            <a:r>
              <a:rPr lang="en-IN" sz="2000" b="1" dirty="0" smtClean="0"/>
              <a:t>11 DINESHWARI JAISWAL</a:t>
            </a:r>
          </a:p>
          <a:p>
            <a:r>
              <a:rPr lang="en-IN" sz="2000" b="1" dirty="0" smtClean="0"/>
              <a:t>12 G.JAGGUPATI SHRINIWAS</a:t>
            </a:r>
          </a:p>
          <a:p>
            <a:r>
              <a:rPr lang="en-IN" sz="2000" b="1" dirty="0" smtClean="0"/>
              <a:t>13 HIMANSHU SINGH</a:t>
            </a:r>
          </a:p>
        </p:txBody>
      </p:sp>
    </p:spTree>
    <p:extLst>
      <p:ext uri="{BB962C8B-B14F-4D97-AF65-F5344CB8AC3E}">
        <p14:creationId xmlns:p14="http://schemas.microsoft.com/office/powerpoint/2010/main" val="573690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475" y="40014"/>
            <a:ext cx="10515600" cy="781784"/>
          </a:xfrm>
        </p:spPr>
        <p:txBody>
          <a:bodyPr>
            <a:normAutofit/>
          </a:bodyPr>
          <a:lstStyle/>
          <a:p>
            <a:pPr algn="ctr"/>
            <a:r>
              <a:rPr lang="en-US" sz="4000" b="1" u="sng" dirty="0" smtClean="0">
                <a:latin typeface="+mn-lt"/>
              </a:rPr>
              <a:t>CHALLENGES OF SENTIMENT ANALYSIS</a:t>
            </a:r>
            <a:endParaRPr lang="en-IN" sz="4000" b="1" u="sng" dirty="0">
              <a:latin typeface="+mn-lt"/>
            </a:endParaRPr>
          </a:p>
        </p:txBody>
      </p:sp>
      <p:graphicFrame>
        <p:nvGraphicFramePr>
          <p:cNvPr id="9" name="Diagram 8"/>
          <p:cNvGraphicFramePr/>
          <p:nvPr>
            <p:extLst>
              <p:ext uri="{D42A27DB-BD31-4B8C-83A1-F6EECF244321}">
                <p14:modId xmlns:p14="http://schemas.microsoft.com/office/powerpoint/2010/main" val="1261315274"/>
              </p:ext>
            </p:extLst>
          </p:nvPr>
        </p:nvGraphicFramePr>
        <p:xfrm>
          <a:off x="1529862" y="1141697"/>
          <a:ext cx="962757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1526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176" y="77198"/>
            <a:ext cx="10515600" cy="1048216"/>
          </a:xfrm>
        </p:spPr>
        <p:txBody>
          <a:bodyPr>
            <a:normAutofit/>
          </a:bodyPr>
          <a:lstStyle/>
          <a:p>
            <a:pPr algn="ctr"/>
            <a:r>
              <a:rPr lang="en-IN" sz="4000" b="1" u="sng" dirty="0" smtClean="0">
                <a:latin typeface="+mn-lt"/>
              </a:rPr>
              <a:t>BEST PRACTICES FOR SENTIMENT ANALYSIS</a:t>
            </a:r>
            <a:endParaRPr lang="en-IN" sz="4000" b="1" u="sng" dirty="0">
              <a:latin typeface="+mn-lt"/>
            </a:endParaRPr>
          </a:p>
        </p:txBody>
      </p:sp>
      <p:sp>
        <p:nvSpPr>
          <p:cNvPr id="3" name="Content Placeholder 2"/>
          <p:cNvSpPr>
            <a:spLocks noGrp="1"/>
          </p:cNvSpPr>
          <p:nvPr>
            <p:ph idx="1"/>
          </p:nvPr>
        </p:nvSpPr>
        <p:spPr>
          <a:xfrm>
            <a:off x="1374527" y="1090242"/>
            <a:ext cx="7628793" cy="5442439"/>
          </a:xfrm>
        </p:spPr>
        <p:txBody>
          <a:bodyPr>
            <a:normAutofit/>
          </a:bodyPr>
          <a:lstStyle/>
          <a:p>
            <a:pPr>
              <a:lnSpc>
                <a:spcPct val="150000"/>
              </a:lnSpc>
              <a:buFont typeface="Wingdings" panose="05000000000000000000" pitchFamily="2" charset="2"/>
              <a:buChar char="§"/>
            </a:pPr>
            <a:r>
              <a:rPr lang="en-US" dirty="0" smtClean="0"/>
              <a:t>Define the scope</a:t>
            </a:r>
          </a:p>
          <a:p>
            <a:pPr>
              <a:lnSpc>
                <a:spcPct val="150000"/>
              </a:lnSpc>
              <a:buFont typeface="Wingdings" panose="05000000000000000000" pitchFamily="2" charset="2"/>
              <a:buChar char="§"/>
            </a:pPr>
            <a:r>
              <a:rPr lang="en-US" dirty="0" smtClean="0"/>
              <a:t>Choose the Right Tools</a:t>
            </a:r>
          </a:p>
          <a:p>
            <a:pPr>
              <a:lnSpc>
                <a:spcPct val="150000"/>
              </a:lnSpc>
              <a:buFont typeface="Wingdings" panose="05000000000000000000" pitchFamily="2" charset="2"/>
              <a:buChar char="§"/>
            </a:pPr>
            <a:r>
              <a:rPr lang="en-US" dirty="0"/>
              <a:t>Contextualize Results</a:t>
            </a:r>
          </a:p>
          <a:p>
            <a:pPr>
              <a:lnSpc>
                <a:spcPct val="150000"/>
              </a:lnSpc>
              <a:buFont typeface="Wingdings" panose="05000000000000000000" pitchFamily="2" charset="2"/>
              <a:buChar char="§"/>
            </a:pPr>
            <a:r>
              <a:rPr lang="en-US" dirty="0"/>
              <a:t>Monitor Trends</a:t>
            </a:r>
          </a:p>
          <a:p>
            <a:pPr>
              <a:lnSpc>
                <a:spcPct val="150000"/>
              </a:lnSpc>
              <a:buFont typeface="Wingdings" panose="05000000000000000000" pitchFamily="2" charset="2"/>
              <a:buChar char="§"/>
            </a:pPr>
            <a:r>
              <a:rPr lang="en-US" dirty="0"/>
              <a:t>Integrate with Other Tools</a:t>
            </a:r>
          </a:p>
          <a:p>
            <a:pPr>
              <a:lnSpc>
                <a:spcPct val="150000"/>
              </a:lnSpc>
              <a:buFont typeface="Wingdings" panose="05000000000000000000" pitchFamily="2" charset="2"/>
              <a:buChar char="§"/>
            </a:pPr>
            <a:r>
              <a:rPr lang="en-US" dirty="0"/>
              <a:t>Focus on Quality </a:t>
            </a:r>
            <a:r>
              <a:rPr lang="en-US" dirty="0" smtClean="0"/>
              <a:t>Data</a:t>
            </a:r>
            <a:endParaRPr lang="en-IN" dirty="0"/>
          </a:p>
        </p:txBody>
      </p:sp>
    </p:spTree>
    <p:extLst>
      <p:ext uri="{BB962C8B-B14F-4D97-AF65-F5344CB8AC3E}">
        <p14:creationId xmlns:p14="http://schemas.microsoft.com/office/powerpoint/2010/main" val="1696266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mn-lt"/>
              </a:rPr>
              <a:t>NLP IN SENTIMENT ANALYSIS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 </a:t>
            </a:r>
            <a:r>
              <a:rPr lang="en-US" dirty="0">
                <a:latin typeface="+mj-lt"/>
              </a:rPr>
              <a:t>Opinion mining, another name for sentiment analysis, is a branch of natural language processing (NLP) that develops tools for finding and extracting opinions from text</a:t>
            </a:r>
            <a:r>
              <a:rPr lang="en-US" dirty="0" smtClean="0">
                <a:latin typeface="+mj-lt"/>
              </a:rPr>
              <a:t>.</a:t>
            </a:r>
          </a:p>
          <a:p>
            <a:pPr>
              <a:buFont typeface="Wingdings" panose="05000000000000000000" pitchFamily="2" charset="2"/>
              <a:buChar char="§"/>
            </a:pPr>
            <a:r>
              <a:rPr lang="en-US" dirty="0">
                <a:latin typeface="+mj-lt"/>
              </a:rPr>
              <a:t>In order to assign a weighted sentiment score to the entities, topics, themes, </a:t>
            </a:r>
            <a:r>
              <a:rPr lang="en-US" dirty="0" smtClean="0">
                <a:latin typeface="+mj-lt"/>
              </a:rPr>
              <a:t>and </a:t>
            </a:r>
            <a:r>
              <a:rPr lang="en-US" dirty="0">
                <a:latin typeface="+mj-lt"/>
              </a:rPr>
              <a:t>categories within a sentiment or phrase, a sentiment analysis system for text analysis integrates NLP and machine learning approaches</a:t>
            </a:r>
            <a:r>
              <a:rPr lang="en-US" dirty="0" smtClean="0">
                <a:latin typeface="+mj-lt"/>
              </a:rPr>
              <a:t>.</a:t>
            </a:r>
          </a:p>
          <a:p>
            <a:pPr>
              <a:buFont typeface="Wingdings" panose="05000000000000000000" pitchFamily="2" charset="2"/>
              <a:buChar char="§"/>
            </a:pPr>
            <a:r>
              <a:rPr lang="en-US" dirty="0">
                <a:latin typeface="+mj-lt"/>
              </a:rPr>
              <a:t>NLP is a subfield of AI that aids in the understanding, interpretation, and manipulation of human language by computers.</a:t>
            </a:r>
            <a:endParaRPr lang="en-IN" dirty="0">
              <a:latin typeface="+mj-lt"/>
            </a:endParaRPr>
          </a:p>
        </p:txBody>
      </p:sp>
    </p:spTree>
    <p:extLst>
      <p:ext uri="{BB962C8B-B14F-4D97-AF65-F5344CB8AC3E}">
        <p14:creationId xmlns:p14="http://schemas.microsoft.com/office/powerpoint/2010/main" val="3247416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26695"/>
          </a:xfrm>
        </p:spPr>
        <p:txBody>
          <a:bodyPr/>
          <a:lstStyle/>
          <a:p>
            <a:r>
              <a:rPr lang="en-IN" b="1" u="sng" dirty="0" smtClean="0">
                <a:latin typeface="+mn-lt"/>
              </a:rPr>
              <a:t>SENTIMENT ANALYSIS FLOWCHART</a:t>
            </a:r>
            <a:endParaRPr lang="en-IN" b="1" u="sng" dirty="0">
              <a:latin typeface="+mn-lt"/>
            </a:endParaRPr>
          </a:p>
        </p:txBody>
      </p:sp>
      <p:graphicFrame>
        <p:nvGraphicFramePr>
          <p:cNvPr id="4" name="Diagram 3"/>
          <p:cNvGraphicFramePr/>
          <p:nvPr>
            <p:extLst>
              <p:ext uri="{D42A27DB-BD31-4B8C-83A1-F6EECF244321}">
                <p14:modId xmlns:p14="http://schemas.microsoft.com/office/powerpoint/2010/main" val="2256952292"/>
              </p:ext>
            </p:extLst>
          </p:nvPr>
        </p:nvGraphicFramePr>
        <p:xfrm>
          <a:off x="365760" y="1066800"/>
          <a:ext cx="11663679" cy="553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urved Up Arrow 11"/>
          <p:cNvSpPr/>
          <p:nvPr/>
        </p:nvSpPr>
        <p:spPr>
          <a:xfrm rot="20846057">
            <a:off x="6870880" y="4170088"/>
            <a:ext cx="4561840" cy="741680"/>
          </a:xfrm>
          <a:prstGeom prst="curvedUpArrow">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272896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7726" y="59355"/>
            <a:ext cx="9897979" cy="769441"/>
          </a:xfrm>
          <a:prstGeom prst="rect">
            <a:avLst/>
          </a:prstGeom>
          <a:noFill/>
        </p:spPr>
        <p:txBody>
          <a:bodyPr wrap="square" rtlCol="0">
            <a:spAutoFit/>
          </a:bodyPr>
          <a:lstStyle/>
          <a:p>
            <a:r>
              <a:rPr lang="en-IN" sz="4400" b="1" u="sng" dirty="0" smtClean="0"/>
              <a:t>STEP BY STEP PROCESS</a:t>
            </a:r>
            <a:endParaRPr lang="en-IN" b="1" u="sng" dirty="0"/>
          </a:p>
        </p:txBody>
      </p:sp>
      <p:graphicFrame>
        <p:nvGraphicFramePr>
          <p:cNvPr id="8" name="Diagram 7"/>
          <p:cNvGraphicFramePr/>
          <p:nvPr>
            <p:extLst>
              <p:ext uri="{D42A27DB-BD31-4B8C-83A1-F6EECF244321}">
                <p14:modId xmlns:p14="http://schemas.microsoft.com/office/powerpoint/2010/main" val="3997400571"/>
              </p:ext>
            </p:extLst>
          </p:nvPr>
        </p:nvGraphicFramePr>
        <p:xfrm>
          <a:off x="668215" y="1042156"/>
          <a:ext cx="10700239" cy="5587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03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14" t="5514" r="3654" b="5666"/>
          <a:stretch/>
        </p:blipFill>
        <p:spPr>
          <a:xfrm>
            <a:off x="1143000" y="685800"/>
            <a:ext cx="10190285" cy="5398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236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221" y="16046"/>
            <a:ext cx="11117179" cy="1145406"/>
          </a:xfrm>
        </p:spPr>
        <p:txBody>
          <a:bodyPr>
            <a:normAutofit/>
          </a:bodyPr>
          <a:lstStyle/>
          <a:p>
            <a:r>
              <a:rPr lang="en-IN" b="1" u="sng" dirty="0" smtClean="0">
                <a:latin typeface="+mn-lt"/>
              </a:rPr>
              <a:t>SENTIMENT ANALYSIS: STEP BY STEP PROCESS</a:t>
            </a:r>
            <a:endParaRPr lang="en-IN" b="1" u="sng" dirty="0">
              <a:latin typeface="+mn-lt"/>
            </a:endParaRPr>
          </a:p>
        </p:txBody>
      </p:sp>
      <p:sp>
        <p:nvSpPr>
          <p:cNvPr id="3" name="Content Placeholder 2"/>
          <p:cNvSpPr>
            <a:spLocks noGrp="1"/>
          </p:cNvSpPr>
          <p:nvPr>
            <p:ph idx="1"/>
          </p:nvPr>
        </p:nvSpPr>
        <p:spPr>
          <a:xfrm>
            <a:off x="224590" y="1064411"/>
            <a:ext cx="11454063" cy="5416600"/>
          </a:xfrm>
        </p:spPr>
        <p:txBody>
          <a:bodyPr>
            <a:normAutofit/>
          </a:bodyPr>
          <a:lstStyle/>
          <a:p>
            <a:pPr marL="0" indent="0">
              <a:lnSpc>
                <a:spcPct val="150000"/>
              </a:lnSpc>
              <a:buNone/>
            </a:pPr>
            <a:r>
              <a:rPr lang="en-IN" sz="3200" dirty="0" smtClean="0"/>
              <a:t>Step 1: Data extraction from Twitter using Snscrape</a:t>
            </a:r>
          </a:p>
          <a:p>
            <a:pPr marL="0" indent="0">
              <a:lnSpc>
                <a:spcPct val="150000"/>
              </a:lnSpc>
              <a:buNone/>
            </a:pPr>
            <a:r>
              <a:rPr lang="en-IN" sz="32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41095"/>
            <a:ext cx="9529011" cy="4058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1124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366" y="312287"/>
            <a:ext cx="11487750" cy="5912049"/>
          </a:xfrm>
        </p:spPr>
        <p:txBody>
          <a:bodyPr numCol="1"/>
          <a:lstStyle/>
          <a:p>
            <a:pPr marL="0" indent="0">
              <a:buNone/>
            </a:pPr>
            <a:r>
              <a:rPr lang="en-IN" sz="3200" b="1" u="sng" dirty="0" smtClean="0"/>
              <a:t>STEP 2: </a:t>
            </a:r>
            <a:r>
              <a:rPr lang="en-IN" sz="3200" b="1" u="sng" dirty="0" smtClean="0"/>
              <a:t>TOKENIZATION</a:t>
            </a:r>
            <a:endParaRPr lang="en-IN" dirty="0"/>
          </a:p>
          <a:p>
            <a:pPr marL="0" indent="0">
              <a:lnSpc>
                <a:spcPct val="150000"/>
              </a:lnSpc>
              <a:buNone/>
            </a:pPr>
            <a:r>
              <a:rPr lang="en-IN" dirty="0"/>
              <a:t>	Tokenization is the </a:t>
            </a:r>
            <a:r>
              <a:rPr lang="en-IN" dirty="0" smtClean="0"/>
              <a:t>process by </a:t>
            </a:r>
            <a:r>
              <a:rPr lang="en-IN" dirty="0"/>
              <a:t>which big quantity </a:t>
            </a:r>
            <a:r>
              <a:rPr lang="en-IN" dirty="0" smtClean="0"/>
              <a:t>of </a:t>
            </a:r>
            <a:r>
              <a:rPr lang="en-IN" dirty="0" smtClean="0"/>
              <a:t>text</a:t>
            </a:r>
            <a:r>
              <a:rPr lang="en-IN" dirty="0"/>
              <a:t> </a:t>
            </a:r>
            <a:r>
              <a:rPr lang="en-IN" dirty="0" smtClean="0"/>
              <a:t>is </a:t>
            </a:r>
            <a:r>
              <a:rPr lang="en-IN" dirty="0"/>
              <a:t>divided </a:t>
            </a:r>
            <a:r>
              <a:rPr lang="en-IN" dirty="0" smtClean="0"/>
              <a:t>into </a:t>
            </a:r>
            <a:r>
              <a:rPr lang="en-IN" dirty="0" smtClean="0"/>
              <a:t>	smaller </a:t>
            </a:r>
            <a:r>
              <a:rPr lang="en-IN" dirty="0" smtClean="0"/>
              <a:t>parts </a:t>
            </a:r>
            <a:r>
              <a:rPr lang="en-IN" dirty="0" smtClean="0"/>
              <a:t>called </a:t>
            </a:r>
            <a:r>
              <a:rPr lang="en-IN" dirty="0" smtClean="0"/>
              <a:t>tokens</a:t>
            </a:r>
            <a:r>
              <a:rPr lang="en-IN" dirty="0"/>
              <a:t>.</a:t>
            </a: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85" y="2261937"/>
            <a:ext cx="9946104" cy="3978442"/>
          </a:xfrm>
          <a:prstGeom prst="rect">
            <a:avLst/>
          </a:prstGeom>
        </p:spPr>
      </p:pic>
    </p:spTree>
    <p:extLst>
      <p:ext uri="{BB962C8B-B14F-4D97-AF65-F5344CB8AC3E}">
        <p14:creationId xmlns:p14="http://schemas.microsoft.com/office/powerpoint/2010/main" val="827408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589" y="192505"/>
            <a:ext cx="11758864" cy="6256421"/>
          </a:xfrm>
        </p:spPr>
        <p:txBody>
          <a:bodyPr/>
          <a:lstStyle/>
          <a:p>
            <a:pPr marL="0" indent="0">
              <a:buNone/>
            </a:pPr>
            <a:r>
              <a:rPr lang="en-IN" sz="3600" b="1" u="sng" dirty="0" smtClean="0"/>
              <a:t>STEP 3: CLEANING THE DATA</a:t>
            </a:r>
          </a:p>
          <a:p>
            <a:pPr lvl="1">
              <a:lnSpc>
                <a:spcPct val="150000"/>
              </a:lnSpc>
            </a:pPr>
            <a:r>
              <a:rPr lang="en-IN" dirty="0" smtClean="0"/>
              <a:t>Remove </a:t>
            </a:r>
            <a:r>
              <a:rPr lang="en-IN" dirty="0" smtClean="0"/>
              <a:t>numbers</a:t>
            </a:r>
          </a:p>
          <a:p>
            <a:pPr lvl="1">
              <a:lnSpc>
                <a:spcPct val="150000"/>
              </a:lnSpc>
            </a:pPr>
            <a:r>
              <a:rPr lang="en-IN" dirty="0" smtClean="0"/>
              <a:t>Stremming/Lemmatization</a:t>
            </a:r>
          </a:p>
          <a:p>
            <a:pPr lvl="1">
              <a:lnSpc>
                <a:spcPct val="150000"/>
              </a:lnSpc>
            </a:pPr>
            <a:r>
              <a:rPr lang="en-IN" dirty="0" smtClean="0"/>
              <a:t>Part of speech tagging</a:t>
            </a:r>
          </a:p>
          <a:p>
            <a:pPr lvl="1">
              <a:lnSpc>
                <a:spcPct val="150000"/>
              </a:lnSpc>
            </a:pPr>
            <a:r>
              <a:rPr lang="en-IN" dirty="0" smtClean="0"/>
              <a:t>Remove punctuation</a:t>
            </a:r>
          </a:p>
          <a:p>
            <a:pPr lvl="1">
              <a:lnSpc>
                <a:spcPct val="150000"/>
              </a:lnSpc>
            </a:pPr>
            <a:r>
              <a:rPr lang="en-IN" dirty="0" smtClean="0"/>
              <a:t>Lowercase</a:t>
            </a:r>
            <a:endParaRPr lang="en-IN"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413" r="19981" b="3751"/>
          <a:stretch/>
        </p:blipFill>
        <p:spPr>
          <a:xfrm>
            <a:off x="4427621" y="1661747"/>
            <a:ext cx="7257356" cy="40708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370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67" y="274632"/>
            <a:ext cx="11500339" cy="6110126"/>
          </a:xfrm>
        </p:spPr>
        <p:txBody>
          <a:bodyPr numCol="1"/>
          <a:lstStyle/>
          <a:p>
            <a:pPr marL="0" indent="0">
              <a:buNone/>
            </a:pPr>
            <a:r>
              <a:rPr lang="en-IN" b="1" u="sng" dirty="0" smtClean="0"/>
              <a:t>STEP 3: REMOVING THE STOP </a:t>
            </a:r>
            <a:r>
              <a:rPr lang="en-IN" b="1" u="sng" dirty="0" smtClean="0"/>
              <a:t>WORDS</a:t>
            </a:r>
            <a:endParaRPr lang="en-IN" dirty="0" smtClean="0"/>
          </a:p>
          <a:p>
            <a:pPr marL="457200" lvl="1" indent="0" algn="just">
              <a:lnSpc>
                <a:spcPct val="150000"/>
              </a:lnSpc>
              <a:buNone/>
            </a:pPr>
            <a:r>
              <a:rPr lang="en-US" dirty="0"/>
              <a:t>In natural language processing, one of the most common types of pre-processing is the removal of useless words (data). These are known as stop words.</a:t>
            </a: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023" y="2005262"/>
            <a:ext cx="10726615" cy="4685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833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78" y="219911"/>
            <a:ext cx="3513881" cy="532769"/>
          </a:xfrm>
        </p:spPr>
        <p:txBody>
          <a:bodyPr>
            <a:normAutofit fontScale="90000"/>
          </a:bodyPr>
          <a:lstStyle/>
          <a:p>
            <a:r>
              <a:rPr lang="en-IN" b="1" u="sng" dirty="0" smtClean="0">
                <a:ln w="22225">
                  <a:solidFill>
                    <a:schemeClr val="tx1"/>
                  </a:solidFill>
                  <a:prstDash val="solid"/>
                </a:ln>
              </a:rPr>
              <a:t>CONTENT</a:t>
            </a:r>
            <a:endParaRPr lang="en-IN" b="1" u="sng" dirty="0">
              <a:ln w="22225">
                <a:solidFill>
                  <a:schemeClr val="tx1"/>
                </a:solidFill>
                <a:prstDash val="solid"/>
              </a:ln>
            </a:endParaRPr>
          </a:p>
        </p:txBody>
      </p:sp>
      <p:graphicFrame>
        <p:nvGraphicFramePr>
          <p:cNvPr id="4" name="Diagram 3"/>
          <p:cNvGraphicFramePr/>
          <p:nvPr>
            <p:extLst>
              <p:ext uri="{D42A27DB-BD31-4B8C-83A1-F6EECF244321}">
                <p14:modId xmlns:p14="http://schemas.microsoft.com/office/powerpoint/2010/main" val="3867215955"/>
              </p:ext>
            </p:extLst>
          </p:nvPr>
        </p:nvGraphicFramePr>
        <p:xfrm>
          <a:off x="862622" y="747338"/>
          <a:ext cx="10734431" cy="596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1969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379" y="208548"/>
            <a:ext cx="11905381" cy="6537692"/>
          </a:xfrm>
        </p:spPr>
        <p:txBody>
          <a:bodyPr numCol="2"/>
          <a:lstStyle/>
          <a:p>
            <a:pPr marL="0" indent="0">
              <a:buNone/>
            </a:pPr>
            <a:r>
              <a:rPr lang="en-IN" b="1" u="sng" dirty="0" smtClean="0"/>
              <a:t>STEP 4: CLASSIFICATION</a:t>
            </a:r>
          </a:p>
          <a:p>
            <a:pPr marL="0" indent="0">
              <a:buNone/>
            </a:pPr>
            <a:endParaRPr lang="en-IN" dirty="0"/>
          </a:p>
          <a:p>
            <a:pPr>
              <a:lnSpc>
                <a:spcPct val="100000"/>
              </a:lnSpc>
              <a:buFont typeface="Wingdings" panose="05000000000000000000" pitchFamily="2" charset="2"/>
              <a:buChar char="§"/>
            </a:pPr>
            <a:r>
              <a:rPr lang="en-US" dirty="0" smtClean="0"/>
              <a:t>Rule-based </a:t>
            </a:r>
            <a:r>
              <a:rPr lang="en-US" dirty="0"/>
              <a:t>systems that </a:t>
            </a:r>
            <a:r>
              <a:rPr lang="en-US" dirty="0" smtClean="0"/>
              <a:t>analyses </a:t>
            </a:r>
            <a:r>
              <a:rPr lang="en-US" dirty="0"/>
              <a:t>sentiment using a set of manually designed </a:t>
            </a:r>
            <a:r>
              <a:rPr lang="en-US" dirty="0" smtClean="0"/>
              <a:t>rules</a:t>
            </a:r>
          </a:p>
          <a:p>
            <a:pPr>
              <a:lnSpc>
                <a:spcPct val="100000"/>
              </a:lnSpc>
              <a:buFont typeface="Wingdings" panose="05000000000000000000" pitchFamily="2" charset="2"/>
              <a:buChar char="§"/>
            </a:pPr>
            <a:r>
              <a:rPr lang="en-US" dirty="0"/>
              <a:t>Automated systems that learn from data using machine learning techniques</a:t>
            </a:r>
            <a:r>
              <a:rPr lang="en-US" dirty="0" smtClean="0"/>
              <a:t>.</a:t>
            </a:r>
          </a:p>
          <a:p>
            <a:pPr>
              <a:lnSpc>
                <a:spcPct val="100000"/>
              </a:lnSpc>
              <a:buFont typeface="Wingdings" panose="05000000000000000000" pitchFamily="2" charset="2"/>
              <a:buChar char="§"/>
            </a:pPr>
            <a:r>
              <a:rPr lang="en-US" dirty="0"/>
              <a:t>Hybrid systems mix rule-based and automated procedures.</a:t>
            </a:r>
            <a:endParaRPr lang="en-IN" dirty="0" smtClean="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989" y="1376912"/>
            <a:ext cx="6288506" cy="4414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4465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509"/>
            <a:ext cx="12107008" cy="1090245"/>
          </a:xfrm>
        </p:spPr>
        <p:txBody>
          <a:bodyPr>
            <a:normAutofit/>
          </a:bodyPr>
          <a:lstStyle/>
          <a:p>
            <a:pPr marL="0" indent="0" algn="ctr"/>
            <a:r>
              <a:rPr lang="en-IN" sz="3200" b="1" u="sng" dirty="0" smtClean="0">
                <a:latin typeface="+mn-lt"/>
              </a:rPr>
              <a:t>STEP 5: APPLY SUPERVISED ALGORITHM FOR CLASSIFICATION &amp; MODELLING </a:t>
            </a:r>
            <a:endParaRPr lang="en-IN" sz="3200" b="1" u="sng"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 y="1143988"/>
            <a:ext cx="6180993" cy="57140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086" y="1145843"/>
            <a:ext cx="5887914" cy="24502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669" y="3675184"/>
            <a:ext cx="5870331" cy="3182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40843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31"/>
            <a:ext cx="10515600" cy="1325563"/>
          </a:xfrm>
        </p:spPr>
        <p:txBody>
          <a:bodyPr>
            <a:normAutofit/>
          </a:bodyPr>
          <a:lstStyle/>
          <a:p>
            <a:pPr marL="0" indent="0"/>
            <a:r>
              <a:rPr lang="en-IN" sz="3200" b="1" u="sng" dirty="0">
                <a:latin typeface="+mn-lt"/>
              </a:rPr>
              <a:t>STEP </a:t>
            </a:r>
            <a:r>
              <a:rPr lang="en-IN" sz="3200" b="1" u="sng" dirty="0" smtClean="0">
                <a:latin typeface="+mn-lt"/>
              </a:rPr>
              <a:t>6: </a:t>
            </a:r>
            <a:r>
              <a:rPr lang="en-IN" sz="3200" b="1" u="sng" dirty="0">
                <a:latin typeface="+mn-lt"/>
              </a:rPr>
              <a:t>STREAMLIT (FRONT END USING FOR TO SHOW IN APPLICATION)</a:t>
            </a:r>
          </a:p>
        </p:txBody>
      </p:sp>
      <p:sp>
        <p:nvSpPr>
          <p:cNvPr id="3" name="Content Placeholder 2"/>
          <p:cNvSpPr>
            <a:spLocks noGrp="1"/>
          </p:cNvSpPr>
          <p:nvPr>
            <p:ph idx="1"/>
          </p:nvPr>
        </p:nvSpPr>
        <p:spPr>
          <a:xfrm>
            <a:off x="838200" y="1254135"/>
            <a:ext cx="10515600" cy="5173042"/>
          </a:xfrm>
        </p:spPr>
        <p:txBody>
          <a:bodyPr>
            <a:normAutofit/>
          </a:bodyPr>
          <a:lstStyle/>
          <a:p>
            <a:pPr marL="0" indent="0">
              <a:lnSpc>
                <a:spcPct val="100000"/>
              </a:lnSpc>
              <a:buNone/>
            </a:pPr>
            <a:r>
              <a:rPr lang="en-US" sz="2000" dirty="0"/>
              <a:t>A Python-based open source app framework is called </a:t>
            </a:r>
            <a:r>
              <a:rPr lang="en-US" sz="2000" dirty="0" err="1"/>
              <a:t>Streamlit</a:t>
            </a:r>
            <a:r>
              <a:rPr lang="en-US" sz="2000" dirty="0"/>
              <a:t>. It enables us to quickly develop web applications for data science and machine learning. </a:t>
            </a:r>
            <a:endParaRPr lang="en-IN" sz="20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5353"/>
          <a:stretch/>
        </p:blipFill>
        <p:spPr>
          <a:xfrm>
            <a:off x="342900" y="2093033"/>
            <a:ext cx="11289323" cy="4545623"/>
          </a:xfrm>
          <a:prstGeom prst="rect">
            <a:avLst/>
          </a:prstGeom>
        </p:spPr>
      </p:pic>
    </p:spTree>
    <p:extLst>
      <p:ext uri="{BB962C8B-B14F-4D97-AF65-F5344CB8AC3E}">
        <p14:creationId xmlns:p14="http://schemas.microsoft.com/office/powerpoint/2010/main" val="1403893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35929" t="13207" r="17996" b="12070"/>
          <a:stretch/>
        </p:blipFill>
        <p:spPr>
          <a:xfrm>
            <a:off x="33616" y="3191610"/>
            <a:ext cx="5918775" cy="36663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2683" r="16155"/>
          <a:stretch/>
        </p:blipFill>
        <p:spPr>
          <a:xfrm>
            <a:off x="33616" y="0"/>
            <a:ext cx="5918776" cy="3121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3916" r="17658"/>
          <a:stretch/>
        </p:blipFill>
        <p:spPr>
          <a:xfrm>
            <a:off x="6022731" y="0"/>
            <a:ext cx="6031523" cy="3121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16317" r="17658" b="5673"/>
          <a:stretch/>
        </p:blipFill>
        <p:spPr>
          <a:xfrm>
            <a:off x="6022731" y="3191610"/>
            <a:ext cx="6063761" cy="36663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88574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1601"/>
            <a:ext cx="10131425" cy="866274"/>
          </a:xfrm>
        </p:spPr>
        <p:txBody>
          <a:bodyPr/>
          <a:lstStyle/>
          <a:p>
            <a:r>
              <a:rPr lang="en-IN" b="1" u="sng" dirty="0" smtClean="0">
                <a:latin typeface="+mn-lt"/>
              </a:rPr>
              <a:t>ALGORITHM USED:</a:t>
            </a:r>
            <a:endParaRPr lang="en-IN" b="1" u="sng" dirty="0">
              <a:latin typeface="+mn-lt"/>
            </a:endParaRPr>
          </a:p>
        </p:txBody>
      </p:sp>
      <p:sp>
        <p:nvSpPr>
          <p:cNvPr id="3" name="Content Placeholder 2"/>
          <p:cNvSpPr>
            <a:spLocks noGrp="1"/>
          </p:cNvSpPr>
          <p:nvPr>
            <p:ph idx="1"/>
          </p:nvPr>
        </p:nvSpPr>
        <p:spPr>
          <a:xfrm>
            <a:off x="685801" y="904240"/>
            <a:ext cx="11038839" cy="5831840"/>
          </a:xfrm>
        </p:spPr>
        <p:txBody>
          <a:bodyPr>
            <a:normAutofit/>
          </a:bodyPr>
          <a:lstStyle/>
          <a:p>
            <a:pPr marL="0" indent="0">
              <a:buNone/>
            </a:pPr>
            <a:r>
              <a:rPr lang="en-IN" sz="2600" dirty="0" smtClean="0"/>
              <a:t>There are some machine learning classification algorithm that are predominantly used for sentiment analysis:</a:t>
            </a:r>
          </a:p>
          <a:p>
            <a:r>
              <a:rPr lang="en-IN" sz="2600" dirty="0" smtClean="0"/>
              <a:t>Logistic Regression</a:t>
            </a:r>
          </a:p>
          <a:p>
            <a:pPr marL="914400" lvl="2" indent="0">
              <a:buNone/>
            </a:pPr>
            <a:r>
              <a:rPr lang="en-US" sz="2200" dirty="0" smtClean="0"/>
              <a:t>A statistical technique called logistic regression is used to forecast binary events (i.e., outcomes with only two possible values). The objective of this kind of supervised learning algorithm is to estimate the likelihood of an event occurring in classification tasks</a:t>
            </a:r>
            <a:endParaRPr lang="en-IN" sz="2200" dirty="0" smtClean="0"/>
          </a:p>
          <a:p>
            <a:r>
              <a:rPr lang="en-IN" sz="2600" dirty="0" smtClean="0"/>
              <a:t>Decision tree</a:t>
            </a:r>
          </a:p>
          <a:p>
            <a:pPr lvl="1"/>
            <a:r>
              <a:rPr lang="en-IN" sz="2200" dirty="0" smtClean="0"/>
              <a:t>Entropy</a:t>
            </a:r>
          </a:p>
          <a:p>
            <a:pPr lvl="1"/>
            <a:r>
              <a:rPr lang="en-IN" sz="2200" dirty="0" smtClean="0"/>
              <a:t>Gini Index</a:t>
            </a:r>
          </a:p>
          <a:p>
            <a:r>
              <a:rPr lang="en-IN" sz="2600" dirty="0" smtClean="0"/>
              <a:t>Random forest</a:t>
            </a:r>
          </a:p>
          <a:p>
            <a:pPr lvl="1"/>
            <a:r>
              <a:rPr lang="en-IN" sz="2200" dirty="0" smtClean="0"/>
              <a:t>Classifier</a:t>
            </a:r>
          </a:p>
          <a:p>
            <a:r>
              <a:rPr lang="en-IN" sz="2600" dirty="0" smtClean="0"/>
              <a:t>SVM (Linear)</a:t>
            </a:r>
          </a:p>
          <a:p>
            <a:r>
              <a:rPr lang="en-IN" sz="2600" dirty="0" smtClean="0"/>
              <a:t>Gaussian Naïve Bayes</a:t>
            </a:r>
          </a:p>
          <a:p>
            <a:pPr lvl="1">
              <a:buFont typeface="Wingdings" panose="05000000000000000000" pitchFamily="2" charset="2"/>
              <a:buChar char="§"/>
            </a:pPr>
            <a:endParaRPr lang="en-IN" dirty="0" smtClean="0"/>
          </a:p>
        </p:txBody>
      </p:sp>
    </p:spTree>
    <p:extLst>
      <p:ext uri="{BB962C8B-B14F-4D97-AF65-F5344CB8AC3E}">
        <p14:creationId xmlns:p14="http://schemas.microsoft.com/office/powerpoint/2010/main" val="2299814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324486"/>
            <a:ext cx="10515600" cy="408598"/>
          </a:xfrm>
        </p:spPr>
        <p:txBody>
          <a:bodyPr>
            <a:normAutofit fontScale="90000"/>
          </a:bodyPr>
          <a:lstStyle/>
          <a:p>
            <a:r>
              <a:rPr lang="en-IN" b="1" dirty="0" smtClean="0">
                <a:latin typeface="+mn-lt"/>
              </a:rPr>
              <a:t>LIBRARY USES:</a:t>
            </a:r>
            <a:endParaRPr lang="en-IN" b="1" dirty="0">
              <a:latin typeface="+mn-lt"/>
            </a:endParaRPr>
          </a:p>
        </p:txBody>
      </p:sp>
      <p:sp>
        <p:nvSpPr>
          <p:cNvPr id="3" name="Content Placeholder 2"/>
          <p:cNvSpPr>
            <a:spLocks noGrp="1"/>
          </p:cNvSpPr>
          <p:nvPr>
            <p:ph idx="1"/>
          </p:nvPr>
        </p:nvSpPr>
        <p:spPr>
          <a:xfrm>
            <a:off x="715107" y="1016733"/>
            <a:ext cx="11040207" cy="5569262"/>
          </a:xfrm>
        </p:spPr>
        <p:txBody>
          <a:bodyPr numCol="3">
            <a:normAutofit/>
          </a:bodyPr>
          <a:lstStyle/>
          <a:p>
            <a:pPr>
              <a:lnSpc>
                <a:spcPct val="150000"/>
              </a:lnSpc>
            </a:pPr>
            <a:r>
              <a:rPr lang="en-IN" sz="2000" dirty="0" smtClean="0"/>
              <a:t>SNSCRAPE</a:t>
            </a:r>
          </a:p>
          <a:p>
            <a:pPr>
              <a:lnSpc>
                <a:spcPct val="150000"/>
              </a:lnSpc>
            </a:pPr>
            <a:r>
              <a:rPr lang="en-IN" sz="2000" dirty="0" smtClean="0"/>
              <a:t>TEXTBLOB</a:t>
            </a:r>
          </a:p>
          <a:p>
            <a:pPr>
              <a:lnSpc>
                <a:spcPct val="150000"/>
              </a:lnSpc>
            </a:pPr>
            <a:r>
              <a:rPr lang="en-IN" sz="2000" dirty="0" smtClean="0"/>
              <a:t>WORDCLOUD</a:t>
            </a:r>
          </a:p>
          <a:p>
            <a:pPr>
              <a:lnSpc>
                <a:spcPct val="150000"/>
              </a:lnSpc>
            </a:pPr>
            <a:r>
              <a:rPr lang="en-IN" sz="2000" dirty="0" smtClean="0"/>
              <a:t>PANDAS</a:t>
            </a:r>
          </a:p>
          <a:p>
            <a:pPr>
              <a:lnSpc>
                <a:spcPct val="150000"/>
              </a:lnSpc>
            </a:pPr>
            <a:r>
              <a:rPr lang="en-IN" sz="2000" dirty="0" smtClean="0"/>
              <a:t>STREAMLIT</a:t>
            </a:r>
          </a:p>
          <a:p>
            <a:pPr>
              <a:lnSpc>
                <a:spcPct val="150000"/>
              </a:lnSpc>
            </a:pPr>
            <a:r>
              <a:rPr lang="en-IN" sz="2000" dirty="0" smtClean="0"/>
              <a:t>RE</a:t>
            </a:r>
          </a:p>
          <a:p>
            <a:pPr>
              <a:lnSpc>
                <a:spcPct val="150000"/>
              </a:lnSpc>
            </a:pPr>
            <a:r>
              <a:rPr lang="en-IN" sz="2000" dirty="0" smtClean="0"/>
              <a:t>MATPLOTLIB</a:t>
            </a:r>
          </a:p>
          <a:p>
            <a:pPr>
              <a:lnSpc>
                <a:spcPct val="150000"/>
              </a:lnSpc>
            </a:pPr>
            <a:r>
              <a:rPr lang="en-IN" sz="2000" dirty="0" smtClean="0"/>
              <a:t>PIL</a:t>
            </a:r>
          </a:p>
          <a:p>
            <a:pPr>
              <a:lnSpc>
                <a:spcPct val="150000"/>
              </a:lnSpc>
            </a:pPr>
            <a:r>
              <a:rPr lang="en-IN" sz="2000" dirty="0" smtClean="0"/>
              <a:t>SEABORN</a:t>
            </a:r>
          </a:p>
          <a:p>
            <a:pPr>
              <a:lnSpc>
                <a:spcPct val="150000"/>
              </a:lnSpc>
            </a:pPr>
            <a:r>
              <a:rPr lang="en-IN" sz="2000" dirty="0" smtClean="0"/>
              <a:t>LANGID/DETECT</a:t>
            </a:r>
          </a:p>
          <a:p>
            <a:pPr>
              <a:lnSpc>
                <a:spcPct val="150000"/>
              </a:lnSpc>
            </a:pPr>
            <a:r>
              <a:rPr lang="en-IN" sz="2000" dirty="0" smtClean="0"/>
              <a:t>PLOTLY.GRAPH_OBJECTS</a:t>
            </a:r>
          </a:p>
          <a:p>
            <a:pPr>
              <a:lnSpc>
                <a:spcPct val="150000"/>
              </a:lnSpc>
            </a:pPr>
            <a:r>
              <a:rPr lang="en-IN" sz="2000" dirty="0" smtClean="0"/>
              <a:t>NLTK (Natural language Tool Kit)</a:t>
            </a:r>
          </a:p>
          <a:p>
            <a:pPr>
              <a:lnSpc>
                <a:spcPct val="150000"/>
              </a:lnSpc>
            </a:pPr>
            <a:r>
              <a:rPr lang="en-IN" sz="2000" dirty="0" smtClean="0"/>
              <a:t>DATETIME</a:t>
            </a:r>
          </a:p>
          <a:p>
            <a:pPr>
              <a:lnSpc>
                <a:spcPct val="150000"/>
              </a:lnSpc>
            </a:pPr>
            <a:r>
              <a:rPr lang="en-IN" sz="2000" dirty="0" smtClean="0"/>
              <a:t>SENTIMENTLNTENSITYANALYZER</a:t>
            </a:r>
          </a:p>
          <a:p>
            <a:pPr>
              <a:lnSpc>
                <a:spcPct val="150000"/>
              </a:lnSpc>
            </a:pPr>
            <a:r>
              <a:rPr lang="en-IN" sz="2000" dirty="0" smtClean="0"/>
              <a:t>STOPWORD</a:t>
            </a:r>
          </a:p>
          <a:p>
            <a:pPr marL="0" indent="0">
              <a:buNone/>
            </a:pPr>
            <a:endParaRPr lang="en-IN" sz="2000" dirty="0" smtClean="0"/>
          </a:p>
        </p:txBody>
      </p:sp>
    </p:spTree>
    <p:extLst>
      <p:ext uri="{BB962C8B-B14F-4D97-AF65-F5344CB8AC3E}">
        <p14:creationId xmlns:p14="http://schemas.microsoft.com/office/powerpoint/2010/main" val="2296568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0178"/>
            <a:ext cx="10515600" cy="1325563"/>
          </a:xfrm>
        </p:spPr>
        <p:txBody>
          <a:bodyPr>
            <a:noAutofit/>
          </a:bodyPr>
          <a:lstStyle/>
          <a:p>
            <a:pPr algn="ctr"/>
            <a:r>
              <a:rPr lang="en-IN" sz="15000" dirty="0" smtClean="0"/>
              <a:t>THANK YOU</a:t>
            </a:r>
            <a:endParaRPr lang="en-IN" sz="2400" dirty="0"/>
          </a:p>
        </p:txBody>
      </p:sp>
    </p:spTree>
    <p:extLst>
      <p:ext uri="{BB962C8B-B14F-4D97-AF65-F5344CB8AC3E}">
        <p14:creationId xmlns:p14="http://schemas.microsoft.com/office/powerpoint/2010/main" val="2413283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4869" y="659423"/>
            <a:ext cx="9144000" cy="940777"/>
          </a:xfrm>
        </p:spPr>
        <p:txBody>
          <a:bodyPr/>
          <a:lstStyle/>
          <a:p>
            <a:r>
              <a:rPr lang="en-IN" b="1" u="sng" dirty="0" smtClean="0">
                <a:latin typeface="+mn-lt"/>
              </a:rPr>
              <a:t>INTRODUCTION</a:t>
            </a:r>
            <a:endParaRPr lang="en-IN" b="1" u="sng" dirty="0">
              <a:latin typeface="+mn-lt"/>
            </a:endParaRPr>
          </a:p>
        </p:txBody>
      </p:sp>
      <p:sp>
        <p:nvSpPr>
          <p:cNvPr id="3" name="Subtitle 2"/>
          <p:cNvSpPr>
            <a:spLocks noGrp="1"/>
          </p:cNvSpPr>
          <p:nvPr>
            <p:ph type="subTitle" idx="1"/>
          </p:nvPr>
        </p:nvSpPr>
        <p:spPr>
          <a:xfrm>
            <a:off x="1274884" y="2092570"/>
            <a:ext cx="10067194" cy="3938953"/>
          </a:xfrm>
        </p:spPr>
        <p:txBody>
          <a:bodyPr/>
          <a:lstStyle/>
          <a:p>
            <a:pPr marL="342900" indent="-342900" algn="l">
              <a:buFont typeface="Arial" panose="020B0604020202020204" pitchFamily="34" charset="0"/>
              <a:buChar char="•"/>
            </a:pPr>
            <a:r>
              <a:rPr lang="en-US" dirty="0" smtClean="0"/>
              <a:t>In this project, we use statistics, machine learning, and natural language processing (NLP) to recognize, examine, and extract certain crucial information from twitter tweets.</a:t>
            </a:r>
          </a:p>
          <a:p>
            <a:pPr marL="342900" indent="-342900" algn="l">
              <a:buFont typeface="Arial" panose="020B0604020202020204" pitchFamily="34" charset="0"/>
              <a:buChar char="•"/>
            </a:pPr>
            <a:r>
              <a:rPr lang="en-US" dirty="0" smtClean="0"/>
              <a:t>The major goal is to watch how reviewers on Twitter convey their feelings, thoughts, and opinions.</a:t>
            </a:r>
          </a:p>
          <a:p>
            <a:pPr marL="342900" indent="-342900" algn="l">
              <a:buFont typeface="Arial" panose="020B0604020202020204" pitchFamily="34" charset="0"/>
              <a:buChar char="•"/>
            </a:pPr>
            <a:r>
              <a:rPr lang="en-US" dirty="0" smtClean="0"/>
              <a:t>In this project we use natural language processing (NLP) (</a:t>
            </a:r>
            <a:r>
              <a:rPr lang="en-US" dirty="0" err="1" smtClean="0"/>
              <a:t>TextBlob</a:t>
            </a:r>
            <a:r>
              <a:rPr lang="en-US" dirty="0" smtClean="0"/>
              <a:t> &amp; Vader lexcon).</a:t>
            </a:r>
            <a:endParaRPr lang="en-IN" dirty="0"/>
          </a:p>
        </p:txBody>
      </p:sp>
    </p:spTree>
    <p:extLst>
      <p:ext uri="{BB962C8B-B14F-4D97-AF65-F5344CB8AC3E}">
        <p14:creationId xmlns:p14="http://schemas.microsoft.com/office/powerpoint/2010/main" val="1438563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415205407"/>
              </p:ext>
            </p:extLst>
          </p:nvPr>
        </p:nvGraphicFramePr>
        <p:xfrm>
          <a:off x="501161" y="160640"/>
          <a:ext cx="10946423" cy="6231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0" y="127322"/>
            <a:ext cx="6099860" cy="492443"/>
          </a:xfrm>
          <a:prstGeom prst="rect">
            <a:avLst/>
          </a:prstGeom>
          <a:noFill/>
        </p:spPr>
        <p:txBody>
          <a:bodyPr wrap="square" rtlCol="0">
            <a:spAutoFit/>
          </a:bodyPr>
          <a:lstStyle/>
          <a:p>
            <a:r>
              <a:rPr lang="en-IN" sz="2600" b="1" u="sng" dirty="0" smtClean="0"/>
              <a:t>SENTIMENT ANALYSIS CLASSIFICATION</a:t>
            </a:r>
            <a:endParaRPr lang="en-IN" sz="2600" b="1" u="sng" dirty="0"/>
          </a:p>
        </p:txBody>
      </p:sp>
    </p:spTree>
    <p:extLst>
      <p:ext uri="{BB962C8B-B14F-4D97-AF65-F5344CB8AC3E}">
        <p14:creationId xmlns:p14="http://schemas.microsoft.com/office/powerpoint/2010/main" val="2124785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25"/>
            <a:ext cx="10515600" cy="1325563"/>
          </a:xfrm>
        </p:spPr>
        <p:txBody>
          <a:bodyPr/>
          <a:lstStyle/>
          <a:p>
            <a:pPr algn="ctr"/>
            <a:r>
              <a:rPr lang="en-IN" b="1" u="sng" dirty="0" smtClean="0">
                <a:latin typeface="+mn-lt"/>
              </a:rPr>
              <a:t>SENTIMENT ANALYSIS</a:t>
            </a:r>
            <a:endParaRPr lang="en-IN" b="1" u="sng" dirty="0">
              <a:latin typeface="+mn-lt"/>
            </a:endParaRPr>
          </a:p>
        </p:txBody>
      </p:sp>
      <p:sp>
        <p:nvSpPr>
          <p:cNvPr id="3" name="Content Placeholder 2"/>
          <p:cNvSpPr>
            <a:spLocks noGrp="1"/>
          </p:cNvSpPr>
          <p:nvPr>
            <p:ph idx="1"/>
          </p:nvPr>
        </p:nvSpPr>
        <p:spPr>
          <a:xfrm>
            <a:off x="1275441" y="1592521"/>
            <a:ext cx="9917723" cy="4167554"/>
          </a:xfrm>
        </p:spPr>
        <p:txBody>
          <a:bodyPr>
            <a:normAutofit/>
          </a:bodyPr>
          <a:lstStyle/>
          <a:p>
            <a:pPr marL="0" indent="0" algn="just">
              <a:lnSpc>
                <a:spcPct val="150000"/>
              </a:lnSpc>
              <a:buNone/>
            </a:pPr>
            <a:r>
              <a:rPr lang="en-US" sz="2400" dirty="0"/>
              <a:t>Sentiment analysis is a natural language processing (NLP) approach that examines the sentiment or emotion portrayed in a piece of text to identify whether it </a:t>
            </a:r>
            <a:r>
              <a:rPr lang="en-US" sz="2400" dirty="0" smtClean="0"/>
              <a:t>is positive, </a:t>
            </a:r>
            <a:r>
              <a:rPr lang="en-US" sz="2400" dirty="0"/>
              <a:t>negative, or neutral. It has several uses, such as tracking public opinion, keeping track of consumer happiness, and examining sentiment in social media. It works in tandem with machine learning algorithms to automatically categories text according to its emotion.</a:t>
            </a:r>
            <a:endParaRPr lang="en-IN" sz="2400" dirty="0"/>
          </a:p>
        </p:txBody>
      </p:sp>
    </p:spTree>
    <p:extLst>
      <p:ext uri="{BB962C8B-B14F-4D97-AF65-F5344CB8AC3E}">
        <p14:creationId xmlns:p14="http://schemas.microsoft.com/office/powerpoint/2010/main" val="1861460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05110"/>
            <a:ext cx="10515600" cy="1204551"/>
          </a:xfrm>
        </p:spPr>
        <p:txBody>
          <a:bodyPr>
            <a:normAutofit fontScale="90000"/>
          </a:bodyPr>
          <a:lstStyle/>
          <a:p>
            <a:r>
              <a:rPr lang="en-US" b="1" u="sng" dirty="0" smtClean="0">
                <a:latin typeface="+mn-lt"/>
              </a:rPr>
              <a:t>SENTIMENT ANALYSIS CAN USED AS FOLLOWS:</a:t>
            </a:r>
            <a:endParaRPr lang="en-IN" b="1" u="sng" dirty="0">
              <a:latin typeface="+mn-lt"/>
            </a:endParaRPr>
          </a:p>
        </p:txBody>
      </p:sp>
      <p:graphicFrame>
        <p:nvGraphicFramePr>
          <p:cNvPr id="4" name="Diagram 3"/>
          <p:cNvGraphicFramePr/>
          <p:nvPr>
            <p:extLst>
              <p:ext uri="{D42A27DB-BD31-4B8C-83A1-F6EECF244321}">
                <p14:modId xmlns:p14="http://schemas.microsoft.com/office/powerpoint/2010/main" val="3885351707"/>
              </p:ext>
            </p:extLst>
          </p:nvPr>
        </p:nvGraphicFramePr>
        <p:xfrm>
          <a:off x="1178169" y="1397978"/>
          <a:ext cx="9636370" cy="4844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658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095" y="339329"/>
            <a:ext cx="10131425" cy="746677"/>
          </a:xfrm>
        </p:spPr>
        <p:txBody>
          <a:bodyPr/>
          <a:lstStyle/>
          <a:p>
            <a:r>
              <a:rPr lang="en-US" b="1" u="sng" dirty="0" smtClean="0">
                <a:latin typeface="+mn-lt"/>
              </a:rPr>
              <a:t>ADVANTAGES:</a:t>
            </a:r>
            <a:endParaRPr lang="en-IN" b="1" u="sng" dirty="0">
              <a:latin typeface="+mn-lt"/>
            </a:endParaRPr>
          </a:p>
        </p:txBody>
      </p:sp>
      <p:graphicFrame>
        <p:nvGraphicFramePr>
          <p:cNvPr id="4" name="Diagram 3"/>
          <p:cNvGraphicFramePr/>
          <p:nvPr>
            <p:extLst>
              <p:ext uri="{D42A27DB-BD31-4B8C-83A1-F6EECF244321}">
                <p14:modId xmlns:p14="http://schemas.microsoft.com/office/powerpoint/2010/main" val="1852297918"/>
              </p:ext>
            </p:extLst>
          </p:nvPr>
        </p:nvGraphicFramePr>
        <p:xfrm>
          <a:off x="694592" y="1002323"/>
          <a:ext cx="10893670" cy="5380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609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00" y="48041"/>
            <a:ext cx="10515600" cy="993681"/>
          </a:xfrm>
        </p:spPr>
        <p:txBody>
          <a:bodyPr>
            <a:normAutofit/>
          </a:bodyPr>
          <a:lstStyle/>
          <a:p>
            <a:pPr algn="ctr"/>
            <a:r>
              <a:rPr lang="en-IN" sz="4000" b="1" u="sng" dirty="0" smtClean="0">
                <a:latin typeface="+mn-lt"/>
              </a:rPr>
              <a:t>IMPORTANCE OF SENTIMENT ANALYSIS</a:t>
            </a:r>
            <a:endParaRPr lang="en-IN" sz="4000" b="1" u="sng" dirty="0">
              <a:latin typeface="+mn-lt"/>
            </a:endParaRPr>
          </a:p>
        </p:txBody>
      </p:sp>
      <p:graphicFrame>
        <p:nvGraphicFramePr>
          <p:cNvPr id="6" name="Diagram 5"/>
          <p:cNvGraphicFramePr/>
          <p:nvPr>
            <p:extLst>
              <p:ext uri="{D42A27DB-BD31-4B8C-83A1-F6EECF244321}">
                <p14:modId xmlns:p14="http://schemas.microsoft.com/office/powerpoint/2010/main" val="2946179775"/>
              </p:ext>
            </p:extLst>
          </p:nvPr>
        </p:nvGraphicFramePr>
        <p:xfrm>
          <a:off x="1740877" y="1195754"/>
          <a:ext cx="8774723" cy="5178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87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600"/>
            <a:ext cx="10515600" cy="902201"/>
          </a:xfrm>
        </p:spPr>
        <p:txBody>
          <a:bodyPr>
            <a:normAutofit/>
          </a:bodyPr>
          <a:lstStyle/>
          <a:p>
            <a:pPr algn="ctr"/>
            <a:r>
              <a:rPr lang="en-IN" sz="3600" b="1" u="sng" dirty="0" smtClean="0">
                <a:latin typeface="+mn-lt"/>
              </a:rPr>
              <a:t>APPLICATIONS OF SENTIMENT ANALYSIS</a:t>
            </a:r>
            <a:endParaRPr lang="en-IN" sz="3600" b="1" u="sng" dirty="0">
              <a:latin typeface="+mn-lt"/>
            </a:endParaRPr>
          </a:p>
        </p:txBody>
      </p:sp>
      <p:graphicFrame>
        <p:nvGraphicFramePr>
          <p:cNvPr id="6" name="Diagram 5"/>
          <p:cNvGraphicFramePr/>
          <p:nvPr>
            <p:extLst>
              <p:ext uri="{D42A27DB-BD31-4B8C-83A1-F6EECF244321}">
                <p14:modId xmlns:p14="http://schemas.microsoft.com/office/powerpoint/2010/main" val="35783041"/>
              </p:ext>
            </p:extLst>
          </p:nvPr>
        </p:nvGraphicFramePr>
        <p:xfrm>
          <a:off x="1160585" y="835270"/>
          <a:ext cx="10193215" cy="5969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5398058"/>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3891</TotalTime>
  <Words>902</Words>
  <Application>Microsoft Office PowerPoint</Application>
  <PresentationFormat>Widescreen</PresentationFormat>
  <Paragraphs>162</Paragraphs>
  <Slides>26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Calibri</vt:lpstr>
      <vt:lpstr>Calibri Light</vt:lpstr>
      <vt:lpstr>Gill Sans MT</vt:lpstr>
      <vt:lpstr>Trebuchet MS</vt:lpstr>
      <vt:lpstr>Tw Cen MT</vt:lpstr>
      <vt:lpstr>Wingdings</vt:lpstr>
      <vt:lpstr>Gallery</vt:lpstr>
      <vt:lpstr>Office Theme</vt:lpstr>
      <vt:lpstr>Circuit</vt:lpstr>
      <vt:lpstr>PowerPoint Presentation</vt:lpstr>
      <vt:lpstr>CONTENT</vt:lpstr>
      <vt:lpstr>INTRODUCTION</vt:lpstr>
      <vt:lpstr>PowerPoint Presentation</vt:lpstr>
      <vt:lpstr>SENTIMENT ANALYSIS</vt:lpstr>
      <vt:lpstr>SENTIMENT ANALYSIS CAN USED AS FOLLOWS:</vt:lpstr>
      <vt:lpstr>ADVANTAGES:</vt:lpstr>
      <vt:lpstr>IMPORTANCE OF SENTIMENT ANALYSIS</vt:lpstr>
      <vt:lpstr>APPLICATIONS OF SENTIMENT ANALYSIS</vt:lpstr>
      <vt:lpstr>CHALLENGES OF SENTIMENT ANALYSIS</vt:lpstr>
      <vt:lpstr>BEST PRACTICES FOR SENTIMENT ANALYSIS</vt:lpstr>
      <vt:lpstr>NLP IN SENTIMENT ANALYSIS</vt:lpstr>
      <vt:lpstr>SENTIMENT ANALYSIS FLOWCHART</vt:lpstr>
      <vt:lpstr>PowerPoint Presentation</vt:lpstr>
      <vt:lpstr>PowerPoint Presentation</vt:lpstr>
      <vt:lpstr>SENTIMENT ANALYSIS: STEP BY STEP PROCESS</vt:lpstr>
      <vt:lpstr>PowerPoint Presentation</vt:lpstr>
      <vt:lpstr>PowerPoint Presentation</vt:lpstr>
      <vt:lpstr>PowerPoint Presentation</vt:lpstr>
      <vt:lpstr>PowerPoint Presentation</vt:lpstr>
      <vt:lpstr>STEP 5: APPLY SUPERVISED ALGORITHM FOR CLASSIFICATION &amp; MODELLING </vt:lpstr>
      <vt:lpstr>STEP 6: STREAMLIT (FRONT END USING FOR TO SHOW IN APPLICATION)</vt:lpstr>
      <vt:lpstr>PowerPoint Presentation</vt:lpstr>
      <vt:lpstr>ALGORITHM USED:</vt:lpstr>
      <vt:lpstr>LIBRARY USES:</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103</cp:revision>
  <dcterms:created xsi:type="dcterms:W3CDTF">2023-03-07T09:54:36Z</dcterms:created>
  <dcterms:modified xsi:type="dcterms:W3CDTF">2023-03-15T12:26:30Z</dcterms:modified>
</cp:coreProperties>
</file>