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132B5-C2D1-4968-A59C-618D19661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30980E-E11E-41D0-92F4-091BDC89D3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5B15F-93C4-43B1-AAFA-C52755B54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BE35-624F-48B0-9C57-023251A7C459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EB8BC-DAE1-4A55-8752-37FED87C5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5554D-CE05-44E8-B9C2-3F71006EE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8BA8-376F-473A-B81C-8988AD9A3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711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4D4E7-8720-44A3-89B9-E6A214A34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D39F20-2B87-4D21-948D-F6BE59183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60CBB-90D6-4BBD-87B7-4DE8B4C69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BE35-624F-48B0-9C57-023251A7C459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B8973-66D0-424F-8EA7-97A0DC77A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AD792-3DD8-4608-A501-497A5B3CA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8BA8-376F-473A-B81C-8988AD9A3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660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26E27C-210C-4CE8-8AF8-B0C50B104B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36CB57-3E4F-4C6F-9EFF-61E0DBEC3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990DA-BD5B-4A95-B508-A9D2A6A08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BE35-624F-48B0-9C57-023251A7C459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3F305-69EC-415C-B815-65D830F01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46680-C727-498D-BED1-1D390B2BC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8BA8-376F-473A-B81C-8988AD9A3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13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5A13A-110A-433F-9EDA-6D5C1121A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38702-6285-48EB-8792-6FCB8A0CD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7676A-D8DC-42E5-A2AC-A1447873F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BE35-624F-48B0-9C57-023251A7C459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E1D48-38D9-493B-A683-F87C686D8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57BE7-8189-43C5-8648-EBD002E5B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8BA8-376F-473A-B81C-8988AD9A3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169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E6A67-0782-4BBF-A311-EF46BB857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9C80C-F61A-4D1C-ABBA-483D6D8F9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C1F00-DEE2-4FD9-AD0D-F5D128E9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BE35-624F-48B0-9C57-023251A7C459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7CD6A-0E2A-4116-B711-37C8CB623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C456B-0948-4A58-908B-B9A2E46A2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8BA8-376F-473A-B81C-8988AD9A3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017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82A58-CEAA-4714-8C04-621264F7F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017DC-25BD-4D0B-9DBC-0AB65E3F8B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55DFB4-9D56-44CA-B598-50B93504D4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B6B5D-C74A-47CF-A9D9-892B57714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BE35-624F-48B0-9C57-023251A7C459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C2095-D6D6-4840-A557-251CA2570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529354-2B9D-49AD-996F-DFBC8C7F9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8BA8-376F-473A-B81C-8988AD9A3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441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84467-9089-41F3-A04F-272878800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9A130-02CC-420C-9E53-D8523C56B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6BA7D-DA37-4CAB-B430-6E74D0CE5D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539496-33BD-4195-8FDE-2B76B7D5DF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482356-153B-47E7-9D36-4DBEFB3B11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4383A5-72BD-4086-99A7-4C53577C1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BE35-624F-48B0-9C57-023251A7C459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D4A01F-18F7-4FE0-A5E1-8FEA8D798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771CDC-A6D7-48DA-86ED-D92D12947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8BA8-376F-473A-B81C-8988AD9A3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806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32CCD-E3CF-4CD9-AF68-871A35E8A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0912F5-7A7F-4966-9C32-42D4BE97F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BE35-624F-48B0-9C57-023251A7C459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DF20A9-2428-442F-BB6B-A19502F7C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1AA074-DEB1-471B-B3E9-C1A289071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8BA8-376F-473A-B81C-8988AD9A3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785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29EF1D-04B9-4B8C-B55A-00D07ED0E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BE35-624F-48B0-9C57-023251A7C459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A3F12D-F0BF-4A39-9FBC-F3373A518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1A37C1-F863-4085-AB88-70823AD83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8BA8-376F-473A-B81C-8988AD9A3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6500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0FA36-68D4-4617-B2B8-1338B739E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5804B-09DD-4FFA-8F76-798A565AD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982F50-0E65-4D11-BAF4-B3DCFEDC7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C06E3-CB64-4888-9C06-E802B1B91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BE35-624F-48B0-9C57-023251A7C459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AF2234-C767-45A6-A77D-034E700C2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733863-8369-46B4-B7A7-DEAAAC5F9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8BA8-376F-473A-B81C-8988AD9A3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5568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3F3B3-694F-4077-8BA9-1D462EE51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7C7CED-9E59-41D7-8368-18C75C73D6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C8E5CF-7CB8-49CE-90E7-E46651987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511AA9-156C-44E8-A1F7-D90F7A06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BE35-624F-48B0-9C57-023251A7C459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6AD10-5370-4565-B68C-8D40005A1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F936E-A9E6-4BAD-A87D-19183A6C2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98BA8-376F-473A-B81C-8988AD9A3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9034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95FC94-8F37-4189-A4ED-921C83BCF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75009-37A5-40BA-8F95-680BC1D3F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38B8D-9A48-4F2E-BFD3-71E000C413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CBE35-624F-48B0-9C57-023251A7C459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2692B-9CDE-431E-8610-A0E3A66F56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A41EB-7575-4829-B133-5701B67CB6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98BA8-376F-473A-B81C-8988AD9A3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140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880EC-B759-4162-B011-CC2B1D1897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3682"/>
            <a:ext cx="9144000" cy="1083075"/>
          </a:xfrm>
        </p:spPr>
        <p:txBody>
          <a:bodyPr/>
          <a:lstStyle/>
          <a:p>
            <a:r>
              <a:rPr lang="en-US" b="1" dirty="0" err="1">
                <a:solidFill>
                  <a:srgbClr val="00B050"/>
                </a:solidFill>
              </a:rPr>
              <a:t>Imarticus</a:t>
            </a:r>
            <a:r>
              <a:rPr lang="en-US" b="1" dirty="0">
                <a:solidFill>
                  <a:srgbClr val="00B050"/>
                </a:solidFill>
              </a:rPr>
              <a:t> Learning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CEC4AE-2058-47D1-BD3E-FD762BAB08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783" y="1864311"/>
            <a:ext cx="11203619" cy="3393489"/>
          </a:xfrm>
        </p:spPr>
        <p:txBody>
          <a:bodyPr/>
          <a:lstStyle/>
          <a:p>
            <a:r>
              <a:rPr lang="en-US" sz="5400" dirty="0"/>
              <a:t>CP 2 Evaluation</a:t>
            </a:r>
          </a:p>
          <a:p>
            <a:r>
              <a:rPr lang="en-US" sz="5400" dirty="0"/>
              <a:t>Name: Prathamesh Ambre(PGA-16)</a:t>
            </a:r>
          </a:p>
          <a:p>
            <a:r>
              <a:rPr lang="en-US" sz="5400" dirty="0"/>
              <a:t>Topic: </a:t>
            </a:r>
            <a:r>
              <a:rPr lang="en-US" sz="5400"/>
              <a:t>Vegetable Type Prediction</a:t>
            </a:r>
            <a:endParaRPr lang="en-IN" sz="5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12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D86E1-E4F1-44B2-BC76-3ED1E5029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B050"/>
                </a:solidFill>
              </a:rPr>
              <a:t>Final 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E1325-7173-42F4-9703-CAA75152C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VGG16 Model, is Overfitting, while training it is giving me good accuracy but, on new data model is note recognizing the class properly.</a:t>
            </a:r>
          </a:p>
          <a:p>
            <a:r>
              <a:rPr lang="en-US" dirty="0"/>
              <a:t>In CNN Model, Model is doing well on new data.</a:t>
            </a:r>
          </a:p>
          <a:p>
            <a:r>
              <a:rPr lang="en-US" dirty="0"/>
              <a:t>In this CNN is doing well as compare to VGG16.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559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EFA4-5191-4F11-A5B3-B1086A802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912351"/>
          </a:xfrm>
        </p:spPr>
        <p:txBody>
          <a:bodyPr>
            <a:normAutofit/>
          </a:bodyPr>
          <a:lstStyle/>
          <a:p>
            <a:pPr algn="ctr"/>
            <a:r>
              <a:rPr lang="en-US" sz="9600" dirty="0">
                <a:solidFill>
                  <a:srgbClr val="00B050"/>
                </a:solidFill>
              </a:rPr>
              <a:t>Thank You</a:t>
            </a:r>
            <a:endParaRPr lang="en-IN" sz="9600" dirty="0">
              <a:solidFill>
                <a:srgbClr val="00B05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59A43-62F3-4730-8F1A-EBA35163D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781887"/>
            <a:ext cx="10515600" cy="23077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00B050"/>
                </a:solidFill>
              </a:rPr>
              <a:t>Any Questions?</a:t>
            </a:r>
            <a:endParaRPr lang="en-IN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112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D9BED-2FE9-446F-BE8C-5EECFB38B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B050"/>
                </a:solidFill>
              </a:rPr>
              <a:t>Aim Of This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70615-816D-4FCF-B449-888D2CD61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Main aim of this project is to predict the correct Vegetable Name using Deep Learning Techniques like Convolutional Neural Network or CNN and </a:t>
            </a:r>
            <a:r>
              <a:rPr lang="en-IN" dirty="0"/>
              <a:t>Visual Geometry Group VGG16.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0079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8607D-D023-4F9A-8BFF-0C05BCEDA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B050"/>
                </a:solidFill>
              </a:rPr>
              <a:t>Data 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7FE0B-1EFC-48A8-9BE3-DF4FF7E81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/>
          </a:bodyPr>
          <a:lstStyle/>
          <a:p>
            <a:r>
              <a:rPr lang="en-US" sz="3000" dirty="0"/>
              <a:t>Size of training set: 18000 Images</a:t>
            </a:r>
          </a:p>
          <a:p>
            <a:r>
              <a:rPr lang="en-US" sz="3000" dirty="0"/>
              <a:t>Size of test set: 45 Images</a:t>
            </a:r>
          </a:p>
          <a:p>
            <a:r>
              <a:rPr lang="en-IN" dirty="0"/>
              <a:t> The vegetables that are chosen for the experimentation are: bean, bitter gourd, bottle gourd, brinjal, broccoli, cabbage, capsicum, carrot, cauliflower, cucumber, papaya, potato, pumpkin, radish, and tomato. A total of 18045 images from 15 classes are used, where each class contains 1400 images of size 224×224 and in *.jpg format.</a:t>
            </a:r>
          </a:p>
        </p:txBody>
      </p:sp>
    </p:spTree>
    <p:extLst>
      <p:ext uri="{BB962C8B-B14F-4D97-AF65-F5344CB8AC3E}">
        <p14:creationId xmlns:p14="http://schemas.microsoft.com/office/powerpoint/2010/main" val="4092178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FB69B-4B24-4CC5-8872-A18657D49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rgbClr val="00B050"/>
                </a:solidFill>
              </a:rPr>
              <a:t>VGG16 Model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885BA-D7C1-4367-B07A-B5A775B6C9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b="0" dirty="0">
                <a:solidFill>
                  <a:srgbClr val="00B050"/>
                </a:solidFill>
              </a:rPr>
              <a:t>Base Model of VGG16</a:t>
            </a:r>
            <a:endParaRPr lang="en-IN" sz="3600" b="0" dirty="0">
              <a:solidFill>
                <a:srgbClr val="00B050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72BF920-9A4C-45B8-9C19-164D66071C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14" y="3429000"/>
            <a:ext cx="5157787" cy="202751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C7FFCD-416F-43F2-AB4D-B26C0BECBB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600" b="0" dirty="0">
                <a:solidFill>
                  <a:srgbClr val="00B050"/>
                </a:solidFill>
              </a:rPr>
              <a:t>Train Test Split</a:t>
            </a:r>
            <a:endParaRPr lang="en-IN" sz="3600" b="0" dirty="0">
              <a:solidFill>
                <a:srgbClr val="00B050"/>
              </a:solidFill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1F5A3AF-72B7-4B7E-A846-821890EC6F7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428999"/>
            <a:ext cx="5183188" cy="2027509"/>
          </a:xfrm>
        </p:spPr>
      </p:pic>
    </p:spTree>
    <p:extLst>
      <p:ext uri="{BB962C8B-B14F-4D97-AF65-F5344CB8AC3E}">
        <p14:creationId xmlns:p14="http://schemas.microsoft.com/office/powerpoint/2010/main" val="208849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65265-1C40-4D80-8BA6-140A3869E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9788" y="97654"/>
            <a:ext cx="10515600" cy="267471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58C3B-316F-4F29-8278-CA85B4F97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541539"/>
            <a:ext cx="5157787" cy="648069"/>
          </a:xfrm>
        </p:spPr>
        <p:txBody>
          <a:bodyPr>
            <a:normAutofit/>
          </a:bodyPr>
          <a:lstStyle/>
          <a:p>
            <a:r>
              <a:rPr lang="en-US" sz="3600" u="sng" dirty="0" err="1">
                <a:solidFill>
                  <a:srgbClr val="00B050"/>
                </a:solidFill>
              </a:rPr>
              <a:t>Augmention</a:t>
            </a:r>
            <a:r>
              <a:rPr lang="en-US" sz="3600" u="sng" dirty="0">
                <a:solidFill>
                  <a:srgbClr val="00B050"/>
                </a:solidFill>
              </a:rPr>
              <a:t> on Train data</a:t>
            </a:r>
            <a:endParaRPr lang="en-IN" sz="3600" u="sng" dirty="0">
              <a:solidFill>
                <a:srgbClr val="00B050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68B8C98-9B8E-4A03-9582-AB64A0254B1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1366022"/>
            <a:ext cx="5157787" cy="4823641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2704AB-8786-4588-A41D-2196035509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541539"/>
            <a:ext cx="5183188" cy="648069"/>
          </a:xfrm>
        </p:spPr>
        <p:txBody>
          <a:bodyPr>
            <a:normAutofit/>
          </a:bodyPr>
          <a:lstStyle/>
          <a:p>
            <a:r>
              <a:rPr lang="en-US" sz="3600" u="sng" dirty="0">
                <a:solidFill>
                  <a:srgbClr val="00B050"/>
                </a:solidFill>
              </a:rPr>
              <a:t>ANN Part of VGG16</a:t>
            </a:r>
            <a:endParaRPr lang="en-IN" sz="3600" u="sng" dirty="0">
              <a:solidFill>
                <a:srgbClr val="00B050"/>
              </a:solidFill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3496DA0-9AE7-4595-B4EA-953CB347BBA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366022"/>
            <a:ext cx="5183188" cy="4823641"/>
          </a:xfrm>
        </p:spPr>
      </p:pic>
    </p:spTree>
    <p:extLst>
      <p:ext uri="{BB962C8B-B14F-4D97-AF65-F5344CB8AC3E}">
        <p14:creationId xmlns:p14="http://schemas.microsoft.com/office/powerpoint/2010/main" val="2906343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238F5-DF3C-4755-89D5-0A90A6EB5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B050"/>
                </a:solidFill>
              </a:rPr>
              <a:t>Accuracy and Loss Graph  </a:t>
            </a:r>
            <a:endParaRPr lang="en-IN" b="1" u="sng" dirty="0">
              <a:solidFill>
                <a:srgbClr val="00B050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47F8831-6019-4B2A-9FE1-124794ACC72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88" y="1900833"/>
            <a:ext cx="5611812" cy="4208859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B1169CA-905B-4066-938B-A4C5900714B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900833"/>
            <a:ext cx="5611813" cy="4208859"/>
          </a:xfrm>
        </p:spPr>
      </p:pic>
    </p:spTree>
    <p:extLst>
      <p:ext uri="{BB962C8B-B14F-4D97-AF65-F5344CB8AC3E}">
        <p14:creationId xmlns:p14="http://schemas.microsoft.com/office/powerpoint/2010/main" val="1982392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04C08-1973-4F3D-ADA1-79BD27CEA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856695"/>
          </a:xfrm>
        </p:spPr>
        <p:txBody>
          <a:bodyPr>
            <a:normAutofit/>
          </a:bodyPr>
          <a:lstStyle/>
          <a:p>
            <a:r>
              <a:rPr lang="en-US" sz="4400" b="1" u="sng" dirty="0">
                <a:solidFill>
                  <a:srgbClr val="00B050"/>
                </a:solidFill>
              </a:rPr>
              <a:t>CNN Model</a:t>
            </a:r>
            <a:endParaRPr lang="en-IN" sz="44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BDCBE38-3D88-4E2F-A9A8-8040D45212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896" y="284086"/>
            <a:ext cx="5726096" cy="609895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C9F8ED-7DB6-4E72-83D6-6D8734587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455937"/>
            <a:ext cx="4548958" cy="4927107"/>
          </a:xfrm>
        </p:spPr>
        <p:txBody>
          <a:bodyPr>
            <a:normAutofit/>
          </a:bodyPr>
          <a:lstStyle/>
          <a:p>
            <a:r>
              <a:rPr lang="en-US" sz="2800" dirty="0"/>
              <a:t>In this CNN Model, there are four set of Convolution, Activation(</a:t>
            </a:r>
            <a:r>
              <a:rPr lang="en-US" sz="2800" dirty="0" err="1"/>
              <a:t>relu</a:t>
            </a:r>
            <a:r>
              <a:rPr lang="en-US" sz="2800" dirty="0"/>
              <a:t>) and Pooling(Max Pooling).</a:t>
            </a:r>
          </a:p>
          <a:p>
            <a:r>
              <a:rPr lang="en-US" sz="2800" dirty="0"/>
              <a:t>One Set of ANN model, with Flatten layer, Dense 500 neurons(Perceptron's) and Activation(</a:t>
            </a:r>
            <a:r>
              <a:rPr lang="en-US" sz="2800" dirty="0" err="1"/>
              <a:t>relu</a:t>
            </a:r>
            <a:r>
              <a:rPr lang="en-US" sz="2800" dirty="0"/>
              <a:t>) in hidden layers.</a:t>
            </a:r>
          </a:p>
          <a:p>
            <a:r>
              <a:rPr lang="en-US" sz="2800" dirty="0"/>
              <a:t>In out put layer Activation function is SoftMax.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926068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97972-FE72-4242-8DA4-79D53A490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926" y="365125"/>
            <a:ext cx="10767874" cy="1325563"/>
          </a:xfrm>
        </p:spPr>
        <p:txBody>
          <a:bodyPr/>
          <a:lstStyle/>
          <a:p>
            <a:r>
              <a:rPr lang="en-US" b="1" u="sng" dirty="0">
                <a:solidFill>
                  <a:srgbClr val="00B050"/>
                </a:solidFill>
              </a:rPr>
              <a:t>Label Encoding and Fitting the model</a:t>
            </a:r>
            <a:endParaRPr lang="en-IN" b="1" u="sng" dirty="0">
              <a:solidFill>
                <a:srgbClr val="00B050"/>
              </a:solidFill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70C3FD0-E5A7-4EE9-8D0B-FB97FFA6D8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46050"/>
            <a:ext cx="5181600" cy="3346881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25FC51C-5819-4EBE-9E8D-8A58A5F7964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26" y="2246050"/>
            <a:ext cx="5433874" cy="3346882"/>
          </a:xfrm>
        </p:spPr>
      </p:pic>
    </p:spTree>
    <p:extLst>
      <p:ext uri="{BB962C8B-B14F-4D97-AF65-F5344CB8AC3E}">
        <p14:creationId xmlns:p14="http://schemas.microsoft.com/office/powerpoint/2010/main" val="877213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1623E-977F-4A7B-BF58-B00CB90A1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06223"/>
          </a:xfrm>
        </p:spPr>
        <p:txBody>
          <a:bodyPr/>
          <a:lstStyle/>
          <a:p>
            <a:r>
              <a:rPr lang="en-US" b="1" u="sng" dirty="0">
                <a:solidFill>
                  <a:srgbClr val="00B050"/>
                </a:solidFill>
              </a:rPr>
              <a:t>Accuracy and Loss Graph 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2726354-4C29-4C0B-98A5-2773CC16835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50160"/>
            <a:ext cx="5181600" cy="4248268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308424F-DE8C-48BD-A3A1-0F8391A6B0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712023"/>
            <a:ext cx="5181600" cy="4324542"/>
          </a:xfrm>
        </p:spPr>
      </p:pic>
    </p:spTree>
    <p:extLst>
      <p:ext uri="{BB962C8B-B14F-4D97-AF65-F5344CB8AC3E}">
        <p14:creationId xmlns:p14="http://schemas.microsoft.com/office/powerpoint/2010/main" val="3908907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283</Words>
  <Application>Microsoft Office PowerPoint</Application>
  <PresentationFormat>Widescreen</PresentationFormat>
  <Paragraphs>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Imarticus Learning</vt:lpstr>
      <vt:lpstr>Aim Of This Project</vt:lpstr>
      <vt:lpstr>Data Set</vt:lpstr>
      <vt:lpstr>VGG16 Model</vt:lpstr>
      <vt:lpstr>PowerPoint Presentation</vt:lpstr>
      <vt:lpstr>Accuracy and Loss Graph  </vt:lpstr>
      <vt:lpstr>CNN Model</vt:lpstr>
      <vt:lpstr>Label Encoding and Fitting the model</vt:lpstr>
      <vt:lpstr>Accuracy and Loss Graph </vt:lpstr>
      <vt:lpstr>Final 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Imarticus Learning</dc:title>
  <dc:creator>Prathamesh Ambre</dc:creator>
  <cp:lastModifiedBy>Prathamesh Ambre</cp:lastModifiedBy>
  <cp:revision>20</cp:revision>
  <dcterms:created xsi:type="dcterms:W3CDTF">2024-01-24T08:32:39Z</dcterms:created>
  <dcterms:modified xsi:type="dcterms:W3CDTF">2024-01-27T06:27:41Z</dcterms:modified>
</cp:coreProperties>
</file>