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8" r:id="rId3"/>
    <p:sldId id="260" r:id="rId4"/>
    <p:sldId id="259" r:id="rId5"/>
    <p:sldId id="261" r:id="rId6"/>
    <p:sldId id="264" r:id="rId7"/>
    <p:sldId id="269" r:id="rId8"/>
    <p:sldId id="266" r:id="rId9"/>
    <p:sldId id="267" r:id="rId10"/>
    <p:sldId id="270" r:id="rId11"/>
    <p:sldId id="268" r:id="rId12"/>
    <p:sldId id="263" r:id="rId13"/>
    <p:sldId id="262"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p:cViewPr varScale="1">
        <p:scale>
          <a:sx n="86" d="100"/>
          <a:sy n="86"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1D8BD707-D9CF-40AE-B4C6-C98DA3205C09}" type="datetimeFigureOut">
              <a:rPr lang="en-US" smtClean="0"/>
              <a:pPr/>
              <a:t>2/9/2020</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0805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5741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2/9/2020</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2295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2/9/2020</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6958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1D8BD707-D9CF-40AE-B4C6-C98DA3205C09}" type="datetimeFigureOut">
              <a:rPr lang="en-US" smtClean="0"/>
              <a:pPr/>
              <a:t>2/9/2020</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3842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4429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0302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1275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2/9/2020</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383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503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2/9/2020</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567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7546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0912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530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375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447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5492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2/9/2020</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1389891"/>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7772400" cy="1372561"/>
          </a:xfrm>
        </p:spPr>
        <p:txBody>
          <a:bodyPr>
            <a:normAutofit fontScale="90000"/>
          </a:bodyPr>
          <a:lstStyle/>
          <a:p>
            <a:pPr algn="l"/>
            <a:r>
              <a:rPr lang="en-US" sz="6600" dirty="0"/>
              <a:t>SMIT NEWS WEB APP</a:t>
            </a:r>
            <a:br>
              <a:rPr lang="en-US" sz="6600" dirty="0"/>
            </a:br>
            <a:r>
              <a:rPr lang="en-US" sz="6600" dirty="0"/>
              <a:t>             </a:t>
            </a:r>
            <a:r>
              <a:rPr lang="en-US" sz="2800" dirty="0"/>
              <a:t>TEAM 53</a:t>
            </a:r>
            <a:endParaRPr lang="en-US" sz="6600" dirty="0"/>
          </a:p>
        </p:txBody>
      </p:sp>
      <p:sp>
        <p:nvSpPr>
          <p:cNvPr id="3" name="Subtitle 2"/>
          <p:cNvSpPr>
            <a:spLocks noGrp="1"/>
          </p:cNvSpPr>
          <p:nvPr>
            <p:ph type="subTitle" idx="1"/>
          </p:nvPr>
        </p:nvSpPr>
        <p:spPr>
          <a:xfrm>
            <a:off x="3276600" y="2819400"/>
            <a:ext cx="6324600" cy="2895600"/>
          </a:xfrm>
        </p:spPr>
        <p:txBody>
          <a:bodyPr>
            <a:normAutofit/>
          </a:bodyPr>
          <a:lstStyle/>
          <a:p>
            <a:pPr algn="l"/>
            <a:r>
              <a:rPr lang="en-US" sz="3200" b="1" dirty="0"/>
              <a:t>Team Members:</a:t>
            </a:r>
          </a:p>
          <a:p>
            <a:pPr algn="l"/>
            <a:r>
              <a:rPr lang="en-US" dirty="0" err="1"/>
              <a:t>Prathaam</a:t>
            </a:r>
            <a:r>
              <a:rPr lang="en-US" dirty="0"/>
              <a:t> </a:t>
            </a:r>
            <a:r>
              <a:rPr lang="en-US" dirty="0" err="1"/>
              <a:t>Modi</a:t>
            </a:r>
            <a:r>
              <a:rPr lang="en-US" dirty="0"/>
              <a:t>     201800501</a:t>
            </a:r>
          </a:p>
          <a:p>
            <a:pPr algn="l"/>
            <a:r>
              <a:rPr lang="en-US" dirty="0" err="1"/>
              <a:t>Siddhant</a:t>
            </a:r>
            <a:r>
              <a:rPr lang="en-US" dirty="0"/>
              <a:t> Kumar    201800585</a:t>
            </a:r>
          </a:p>
          <a:p>
            <a:pPr algn="l"/>
            <a:r>
              <a:rPr lang="en-US" dirty="0" err="1"/>
              <a:t>Amisha</a:t>
            </a:r>
            <a:r>
              <a:rPr lang="en-US" dirty="0"/>
              <a:t> </a:t>
            </a:r>
            <a:r>
              <a:rPr lang="en-US" dirty="0" err="1"/>
              <a:t>Agrawal</a:t>
            </a:r>
            <a:r>
              <a:rPr lang="en-US" dirty="0"/>
              <a:t>    201800601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71700" y="381000"/>
            <a:ext cx="6377940" cy="1676401"/>
          </a:xfrm>
        </p:spPr>
        <p:txBody>
          <a:bodyPr/>
          <a:lstStyle/>
          <a:p>
            <a:r>
              <a:rPr lang="en-US" dirty="0"/>
              <a:t>Gallery:</a:t>
            </a:r>
          </a:p>
        </p:txBody>
      </p:sp>
      <p:sp>
        <p:nvSpPr>
          <p:cNvPr id="2" name="Content Placeholder 1"/>
          <p:cNvSpPr>
            <a:spLocks noGrp="1"/>
          </p:cNvSpPr>
          <p:nvPr>
            <p:ph idx="1"/>
          </p:nvPr>
        </p:nvSpPr>
        <p:spPr>
          <a:xfrm>
            <a:off x="152400" y="1905000"/>
            <a:ext cx="8229600" cy="3916363"/>
          </a:xfrm>
        </p:spPr>
        <p:txBody>
          <a:bodyPr/>
          <a:lstStyle/>
          <a:p>
            <a:pPr>
              <a:buNone/>
            </a:pPr>
            <a:r>
              <a:rPr lang="en-US" dirty="0"/>
              <a:t>  It contains images of </a:t>
            </a:r>
            <a:r>
              <a:rPr lang="en-US" dirty="0" err="1"/>
              <a:t>events,sports,fest</a:t>
            </a:r>
            <a:r>
              <a:rPr lang="en-US" dirty="0"/>
              <a:t> and many activities in SMIT.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3810000"/>
          </a:xfrm>
        </p:spPr>
        <p:txBody>
          <a:bodyPr>
            <a:normAutofit/>
          </a:bodyPr>
          <a:lstStyle/>
          <a:p>
            <a:pPr>
              <a:buNone/>
            </a:pPr>
            <a:r>
              <a:rPr lang="en-US" dirty="0"/>
              <a:t>  We have used embedded </a:t>
            </a:r>
            <a:r>
              <a:rPr lang="en-US" dirty="0" err="1"/>
              <a:t>twitter,map</a:t>
            </a:r>
            <a:r>
              <a:rPr lang="en-US" dirty="0"/>
              <a:t> and weather it means when we mention a tweet instead of posting a screenshot of tweet </a:t>
            </a:r>
            <a:r>
              <a:rPr lang="en-US" dirty="0" err="1"/>
              <a:t>wegrab</a:t>
            </a:r>
            <a:r>
              <a:rPr lang="en-US" dirty="0"/>
              <a:t> a small copy of code from Twitter and paste it on our blog. This will make that tweet appear in our blog post. The benefit is that we will get real time stats, when it was posted, how many </a:t>
            </a:r>
            <a:r>
              <a:rPr lang="en-US" dirty="0" err="1"/>
              <a:t>retweets</a:t>
            </a:r>
            <a:r>
              <a:rPr lang="en-US" dirty="0"/>
              <a:t> it </a:t>
            </a:r>
            <a:r>
              <a:rPr lang="en-US" dirty="0" err="1"/>
              <a:t>got.It</a:t>
            </a:r>
            <a:r>
              <a:rPr lang="en-US" dirty="0"/>
              <a:t> gives us the latest new updates of SMIT.</a:t>
            </a:r>
          </a:p>
          <a:p>
            <a:pPr>
              <a:buNone/>
            </a:pPr>
            <a:r>
              <a:rPr lang="en-US" dirty="0"/>
              <a:t>   We have also added footer to our news app which contains “about us” and many other related topics.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229600" cy="4221163"/>
          </a:xfrm>
        </p:spPr>
        <p:txBody>
          <a:bodyPr/>
          <a:lstStyle/>
          <a:p>
            <a:pPr algn="just">
              <a:buNone/>
            </a:pPr>
            <a:r>
              <a:rPr lang="en-US" dirty="0"/>
              <a:t>We have also linked </a:t>
            </a:r>
            <a:r>
              <a:rPr lang="en-US" dirty="0" err="1"/>
              <a:t>Facebook,YouTube</a:t>
            </a:r>
            <a:r>
              <a:rPr lang="en-US" dirty="0"/>
              <a:t>, Twitter and linked in page of SMIT in our news app.</a:t>
            </a:r>
          </a:p>
          <a:p>
            <a:pPr algn="just">
              <a:buNone/>
            </a:pPr>
            <a:r>
              <a:rPr lang="en-US" dirty="0"/>
              <a:t>We have used dynamic news content. Dynamic News is a responsive theme with strong colors and bold fonts. The theme is perfect for news and magazine websites as well as blogs. The main highlights of Dynamic News are its configurable magazine-style front page template and featured post slider.</a:t>
            </a:r>
          </a:p>
          <a:p>
            <a:pPr algn="just">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229600" cy="4221163"/>
          </a:xfrm>
        </p:spPr>
        <p:txBody>
          <a:bodyPr/>
          <a:lstStyle/>
          <a:p>
            <a:pPr>
              <a:buNone/>
            </a:pPr>
            <a:r>
              <a:rPr lang="en-US" dirty="0"/>
              <a:t>   Dynamic News features a fluid layout that adjusts automatically to any screen size. Our visitors will get a great-looking website, whether they use a desktop, tablet, or smart phone.</a:t>
            </a:r>
          </a:p>
          <a:p>
            <a:pPr>
              <a:buNone/>
            </a:pPr>
            <a:r>
              <a:rPr lang="en-US" dirty="0"/>
              <a:t>   Dynamic News displays our featured content in a sleek featured posts slideshow which can be displayed on the Front Page News Web App and on the blog index.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2590800"/>
            <a:ext cx="8229600" cy="1981200"/>
          </a:xfrm>
        </p:spPr>
        <p:txBody>
          <a:bodyPr>
            <a:noAutofit/>
          </a:bodyPr>
          <a:lstStyle/>
          <a:p>
            <a:pPr algn="just"/>
            <a:r>
              <a:rPr lang="en-US" sz="8000" dirty="0"/>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lstStyle/>
          <a:p>
            <a:r>
              <a:rPr lang="en-US" sz="4800" dirty="0"/>
              <a:t>Objective</a:t>
            </a:r>
          </a:p>
        </p:txBody>
      </p:sp>
      <p:sp>
        <p:nvSpPr>
          <p:cNvPr id="2" name="Content Placeholder 1"/>
          <p:cNvSpPr>
            <a:spLocks noGrp="1"/>
          </p:cNvSpPr>
          <p:nvPr>
            <p:ph idx="1"/>
          </p:nvPr>
        </p:nvSpPr>
        <p:spPr>
          <a:xfrm>
            <a:off x="228600" y="1752600"/>
            <a:ext cx="8229600" cy="4525963"/>
          </a:xfrm>
        </p:spPr>
        <p:txBody>
          <a:bodyPr/>
          <a:lstStyle/>
          <a:p>
            <a:pPr>
              <a:buNone/>
            </a:pPr>
            <a:r>
              <a:rPr lang="en-US" dirty="0"/>
              <a:t>  To develop an Interactive News app which provides:</a:t>
            </a:r>
          </a:p>
          <a:p>
            <a:r>
              <a:rPr lang="en-US" dirty="0"/>
              <a:t>Homepage of News SMIT Web App</a:t>
            </a:r>
          </a:p>
          <a:p>
            <a:r>
              <a:rPr lang="en-US" dirty="0"/>
              <a:t>About Page</a:t>
            </a:r>
          </a:p>
          <a:p>
            <a:r>
              <a:rPr lang="en-US" dirty="0"/>
              <a:t>Contact Us Page</a:t>
            </a:r>
          </a:p>
          <a:p>
            <a:r>
              <a:rPr lang="en-US" dirty="0"/>
              <a:t>Gallery</a:t>
            </a:r>
          </a:p>
          <a:p>
            <a:r>
              <a:rPr lang="en-US" dirty="0"/>
              <a:t>Latest News Updates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normAutofit/>
          </a:bodyPr>
          <a:lstStyle/>
          <a:p>
            <a:r>
              <a:rPr lang="en-US" sz="4400" dirty="0"/>
              <a:t>Languages Used:</a:t>
            </a:r>
          </a:p>
        </p:txBody>
      </p:sp>
      <p:sp>
        <p:nvSpPr>
          <p:cNvPr id="2" name="Content Placeholder 1"/>
          <p:cNvSpPr>
            <a:spLocks noGrp="1"/>
          </p:cNvSpPr>
          <p:nvPr>
            <p:ph idx="1"/>
          </p:nvPr>
        </p:nvSpPr>
        <p:spPr>
          <a:xfrm>
            <a:off x="381000" y="1905000"/>
            <a:ext cx="8229600" cy="4525963"/>
          </a:xfrm>
        </p:spPr>
        <p:txBody>
          <a:bodyPr>
            <a:normAutofit/>
          </a:bodyPr>
          <a:lstStyle/>
          <a:p>
            <a:r>
              <a:rPr lang="en-US" dirty="0"/>
              <a:t>HTML</a:t>
            </a:r>
          </a:p>
          <a:p>
            <a:r>
              <a:rPr lang="en-US" dirty="0"/>
              <a:t>CSS</a:t>
            </a:r>
          </a:p>
          <a:p>
            <a:r>
              <a:rPr lang="en-US" dirty="0"/>
              <a:t>JAVASCRIPT</a:t>
            </a:r>
          </a:p>
          <a:p>
            <a:r>
              <a:rPr lang="en-US" dirty="0"/>
              <a:t>PHP</a:t>
            </a:r>
          </a:p>
          <a:p>
            <a:r>
              <a:rPr lang="en-US" dirty="0"/>
              <a:t>BOOTSTRAP</a:t>
            </a:r>
          </a:p>
          <a:p>
            <a:r>
              <a:rPr lang="en-US" dirty="0"/>
              <a:t>JSON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876800"/>
          </a:xfrm>
        </p:spPr>
        <p:txBody>
          <a:bodyPr>
            <a:normAutofit lnSpcReduction="10000"/>
          </a:bodyPr>
          <a:lstStyle/>
          <a:p>
            <a:r>
              <a:rPr lang="en-US" sz="2400" b="1" dirty="0" err="1"/>
              <a:t>HTML</a:t>
            </a:r>
            <a:r>
              <a:rPr lang="en-US" sz="2400" dirty="0" err="1"/>
              <a:t>:It</a:t>
            </a:r>
            <a:r>
              <a:rPr lang="en-US" sz="2400" dirty="0"/>
              <a:t> describes the structure of a Web page. HTML elements tell the browser how to display the </a:t>
            </a:r>
            <a:r>
              <a:rPr lang="en-US" sz="2400" dirty="0" err="1"/>
              <a:t>content.These</a:t>
            </a:r>
            <a:r>
              <a:rPr lang="en-US" sz="2400" dirty="0"/>
              <a:t> elements are represented by tags.</a:t>
            </a:r>
          </a:p>
          <a:p>
            <a:r>
              <a:rPr lang="en-US" sz="2400" b="1" dirty="0"/>
              <a:t>CSS</a:t>
            </a:r>
            <a:r>
              <a:rPr lang="en-US" sz="2400" dirty="0"/>
              <a:t>: It is the power of beautification that is implied on to simple HTML elements. Black and White combination of simple texts can be converted to </a:t>
            </a:r>
            <a:r>
              <a:rPr lang="en-US" sz="2400" dirty="0" err="1"/>
              <a:t>beatiful</a:t>
            </a:r>
            <a:r>
              <a:rPr lang="en-US" sz="2400" dirty="0"/>
              <a:t> eye-catching </a:t>
            </a:r>
            <a:r>
              <a:rPr lang="en-US" sz="2400" dirty="0" err="1"/>
              <a:t>items.With</a:t>
            </a:r>
            <a:r>
              <a:rPr lang="en-US" sz="2400" dirty="0"/>
              <a:t> the help of CSS files we can very easily control and customize the height, width, color, background, or any other attribute or property of an HTML element.</a:t>
            </a:r>
          </a:p>
          <a:p>
            <a:r>
              <a:rPr lang="en-US" sz="2400" b="1" dirty="0"/>
              <a:t>JAVASCRIPT:</a:t>
            </a:r>
            <a:r>
              <a:rPr lang="en-US" sz="2400" dirty="0"/>
              <a:t> It is high-level, often just-in-time compiled, and multi-paradigm. It has curly-bracket syntax, dynamic typing, prototype-based object-orientation, and first-class functions.</a:t>
            </a:r>
          </a:p>
          <a:p>
            <a:endParaRPr lang="en-US" sz="2400" b="1" dirty="0"/>
          </a:p>
          <a:p>
            <a:endParaRPr lang="en-US" sz="2400" dirty="0"/>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114800"/>
          </a:xfrm>
        </p:spPr>
        <p:txBody>
          <a:bodyPr>
            <a:normAutofit fontScale="92500"/>
          </a:bodyPr>
          <a:lstStyle/>
          <a:p>
            <a:r>
              <a:rPr lang="en-US" sz="2400" b="1" dirty="0"/>
              <a:t>PHP</a:t>
            </a:r>
            <a:r>
              <a:rPr lang="en-US" sz="2400" dirty="0"/>
              <a:t>: It can generate dynamic page </a:t>
            </a:r>
            <a:r>
              <a:rPr lang="en-US" sz="2400" dirty="0" err="1"/>
              <a:t>content.It</a:t>
            </a:r>
            <a:r>
              <a:rPr lang="en-US" sz="2400" dirty="0"/>
              <a:t> can create, open, read, write, delete, and close files on the </a:t>
            </a:r>
            <a:r>
              <a:rPr lang="en-US" sz="2400" dirty="0" err="1"/>
              <a:t>server.It</a:t>
            </a:r>
            <a:r>
              <a:rPr lang="en-US" sz="2400" dirty="0"/>
              <a:t> can add, delete, modify data in your </a:t>
            </a:r>
            <a:r>
              <a:rPr lang="en-US" sz="2400" dirty="0" err="1"/>
              <a:t>database.It</a:t>
            </a:r>
            <a:r>
              <a:rPr lang="en-US" sz="2400" dirty="0"/>
              <a:t> can be used to control user-access.</a:t>
            </a:r>
          </a:p>
          <a:p>
            <a:r>
              <a:rPr lang="en-US" sz="2400" b="1" dirty="0" err="1"/>
              <a:t>BOOTSTRAP</a:t>
            </a:r>
            <a:r>
              <a:rPr lang="en-US" sz="2400" dirty="0" err="1"/>
              <a:t>:It</a:t>
            </a:r>
            <a:r>
              <a:rPr lang="en-US" sz="2400" dirty="0"/>
              <a:t> is a User Interface UI Framework that has been developed using HTML, CSS and JavaScript. It is used to create Responsive Websites and is the most widely used UI </a:t>
            </a:r>
            <a:r>
              <a:rPr lang="en-US" sz="2400" dirty="0" err="1"/>
              <a:t>Framewrk</a:t>
            </a:r>
            <a:r>
              <a:rPr lang="en-US" sz="2400" dirty="0"/>
              <a:t> followed by the Foundation Framework.</a:t>
            </a:r>
          </a:p>
          <a:p>
            <a:r>
              <a:rPr lang="en-US" sz="2400" b="1" dirty="0"/>
              <a:t>JSON</a:t>
            </a:r>
            <a:r>
              <a:rPr lang="en-US" sz="2400" dirty="0"/>
              <a:t>: JSON stands for JavaScript Object </a:t>
            </a:r>
            <a:r>
              <a:rPr lang="en-US" sz="2400" dirty="0" err="1"/>
              <a:t>Notation.It</a:t>
            </a:r>
            <a:r>
              <a:rPr lang="en-US" sz="2400" dirty="0"/>
              <a:t> is a lightweight data-interchange </a:t>
            </a:r>
            <a:r>
              <a:rPr lang="en-US" sz="2400" dirty="0" err="1"/>
              <a:t>format.It</a:t>
            </a:r>
            <a:r>
              <a:rPr lang="en-US" sz="2400" dirty="0"/>
              <a:t> is "self-describing" and easy to </a:t>
            </a:r>
            <a:r>
              <a:rPr lang="en-US" sz="2400" dirty="0" err="1"/>
              <a:t>understand.It</a:t>
            </a:r>
            <a:r>
              <a:rPr lang="en-US" sz="2400" dirty="0"/>
              <a:t> is language independent.</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171700" y="152400"/>
            <a:ext cx="6377940" cy="1905001"/>
          </a:xfrm>
        </p:spPr>
        <p:txBody>
          <a:bodyPr/>
          <a:lstStyle/>
          <a:p>
            <a:r>
              <a:rPr lang="en-US" dirty="0"/>
              <a:t>Homepage</a:t>
            </a:r>
          </a:p>
        </p:txBody>
      </p:sp>
      <p:sp>
        <p:nvSpPr>
          <p:cNvPr id="2" name="Content Placeholder 1"/>
          <p:cNvSpPr>
            <a:spLocks noGrp="1"/>
          </p:cNvSpPr>
          <p:nvPr>
            <p:ph idx="1"/>
          </p:nvPr>
        </p:nvSpPr>
        <p:spPr>
          <a:xfrm>
            <a:off x="304800" y="1600200"/>
            <a:ext cx="8229600" cy="2590800"/>
          </a:xfrm>
        </p:spPr>
        <p:txBody>
          <a:bodyPr>
            <a:normAutofit/>
          </a:bodyPr>
          <a:lstStyle/>
          <a:p>
            <a:pPr>
              <a:buNone/>
            </a:pPr>
            <a:r>
              <a:rPr lang="en-US" dirty="0"/>
              <a:t>We have created a homepage of SMIT using html and </a:t>
            </a:r>
            <a:r>
              <a:rPr lang="en-US" dirty="0" err="1"/>
              <a:t>css.Homepage</a:t>
            </a:r>
            <a:r>
              <a:rPr lang="en-US" dirty="0"/>
              <a:t> contains an about </a:t>
            </a:r>
            <a:r>
              <a:rPr lang="en-US" dirty="0" err="1"/>
              <a:t>page,contact</a:t>
            </a:r>
            <a:r>
              <a:rPr lang="en-US" dirty="0"/>
              <a:t> us page and gallery.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229600" cy="3687763"/>
          </a:xfrm>
        </p:spPr>
        <p:txBody>
          <a:bodyPr/>
          <a:lstStyle/>
          <a:p>
            <a:pPr>
              <a:buNone/>
            </a:pPr>
            <a:r>
              <a:rPr lang="en-US" dirty="0"/>
              <a:t>  Our homepage also contains latest notice in </a:t>
            </a:r>
            <a:r>
              <a:rPr lang="en-US" dirty="0" err="1"/>
              <a:t>SMIT,famous</a:t>
            </a:r>
            <a:r>
              <a:rPr lang="en-US" dirty="0"/>
              <a:t> </a:t>
            </a:r>
            <a:r>
              <a:rPr lang="en-US" dirty="0" err="1"/>
              <a:t>articles,about</a:t>
            </a:r>
            <a:r>
              <a:rPr lang="en-US" dirty="0"/>
              <a:t> events and sports.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71700" y="304800"/>
            <a:ext cx="6377940" cy="1752601"/>
          </a:xfrm>
        </p:spPr>
        <p:txBody>
          <a:bodyPr/>
          <a:lstStyle/>
          <a:p>
            <a:r>
              <a:rPr lang="en-US" dirty="0"/>
              <a:t>About Page:</a:t>
            </a:r>
          </a:p>
        </p:txBody>
      </p:sp>
      <p:sp>
        <p:nvSpPr>
          <p:cNvPr id="2" name="Content Placeholder 1"/>
          <p:cNvSpPr>
            <a:spLocks noGrp="1"/>
          </p:cNvSpPr>
          <p:nvPr>
            <p:ph idx="1"/>
          </p:nvPr>
        </p:nvSpPr>
        <p:spPr>
          <a:xfrm>
            <a:off x="228600" y="1752600"/>
            <a:ext cx="8229600" cy="4068763"/>
          </a:xfrm>
        </p:spPr>
        <p:txBody>
          <a:bodyPr/>
          <a:lstStyle/>
          <a:p>
            <a:pPr>
              <a:buNone/>
            </a:pPr>
            <a:r>
              <a:rPr lang="en-US" dirty="0"/>
              <a:t>  This page tells us about Director of SMIT and </a:t>
            </a:r>
            <a:r>
              <a:rPr lang="en-US" dirty="0" err="1"/>
              <a:t>amny</a:t>
            </a:r>
            <a:r>
              <a:rPr lang="en-US" dirty="0"/>
              <a:t> other related topics of SMIT like history and when it was discovered.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71700" y="228600"/>
            <a:ext cx="6377940" cy="1828801"/>
          </a:xfrm>
        </p:spPr>
        <p:txBody>
          <a:bodyPr/>
          <a:lstStyle/>
          <a:p>
            <a:r>
              <a:rPr lang="en-US" dirty="0"/>
              <a:t>Contact Us Page:</a:t>
            </a:r>
          </a:p>
        </p:txBody>
      </p:sp>
      <p:sp>
        <p:nvSpPr>
          <p:cNvPr id="2" name="Content Placeholder 1"/>
          <p:cNvSpPr>
            <a:spLocks noGrp="1"/>
          </p:cNvSpPr>
          <p:nvPr>
            <p:ph idx="1"/>
          </p:nvPr>
        </p:nvSpPr>
        <p:spPr>
          <a:xfrm>
            <a:off x="228600" y="1828800"/>
            <a:ext cx="8229600" cy="3992563"/>
          </a:xfrm>
        </p:spPr>
        <p:txBody>
          <a:bodyPr/>
          <a:lstStyle/>
          <a:p>
            <a:pPr>
              <a:buNone/>
            </a:pPr>
            <a:r>
              <a:rPr lang="en-US" dirty="0"/>
              <a:t>  In this page user can give their </a:t>
            </a:r>
            <a:r>
              <a:rPr lang="en-US" dirty="0" err="1"/>
              <a:t>names,email</a:t>
            </a:r>
            <a:r>
              <a:rPr lang="en-US" dirty="0"/>
              <a:t> and can write ant comment.</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53</TotalTime>
  <Words>650</Words>
  <Application>Microsoft Office PowerPoint</Application>
  <PresentationFormat>On-screen Show (4:3)</PresentationFormat>
  <Paragraphs>42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SMIT NEWS WEB APP              TEAM 53</vt:lpstr>
      <vt:lpstr>Objective</vt:lpstr>
      <vt:lpstr>Languages Used:</vt:lpstr>
      <vt:lpstr>PowerPoint Presentation</vt:lpstr>
      <vt:lpstr>PowerPoint Presentation</vt:lpstr>
      <vt:lpstr>Homepage</vt:lpstr>
      <vt:lpstr>PowerPoint Presentation</vt:lpstr>
      <vt:lpstr>About Page:</vt:lpstr>
      <vt:lpstr>Contact Us Page:</vt:lpstr>
      <vt:lpstr>Gallery:</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SMIT NEWS WEB APP              TEAM 53</dc:title>
  <dc:creator/>
  <cp:lastModifiedBy>Pratham Modi</cp:lastModifiedBy>
  <cp:revision>13</cp:revision>
  <dcterms:created xsi:type="dcterms:W3CDTF">2006-08-16T00:00:00Z</dcterms:created>
  <dcterms:modified xsi:type="dcterms:W3CDTF">2020-02-09T18:35:43Z</dcterms:modified>
</cp:coreProperties>
</file>