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notesSlides/notesSlide1.xml" ContentType="application/vnd.openxmlformats-officedocument.presentationml.notesSlide+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256" r:id="rId2"/>
    <p:sldId id="293" r:id="rId3"/>
    <p:sldId id="294" r:id="rId4"/>
    <p:sldId id="295" r:id="rId5"/>
    <p:sldId id="262" r:id="rId6"/>
    <p:sldId id="298" r:id="rId7"/>
    <p:sldId id="296" r:id="rId8"/>
    <p:sldId id="297" r:id="rId9"/>
    <p:sldId id="269" r:id="rId10"/>
    <p:sldId id="300" r:id="rId11"/>
    <p:sldId id="299" r:id="rId12"/>
    <p:sldId id="301" r:id="rId13"/>
    <p:sldId id="281" r:id="rId14"/>
    <p:sldId id="305" r:id="rId15"/>
    <p:sldId id="351" r:id="rId16"/>
    <p:sldId id="352" r:id="rId17"/>
    <p:sldId id="280" r:id="rId18"/>
    <p:sldId id="273" r:id="rId19"/>
    <p:sldId id="272" r:id="rId20"/>
    <p:sldId id="302" r:id="rId21"/>
    <p:sldId id="278" r:id="rId22"/>
    <p:sldId id="303" r:id="rId23"/>
    <p:sldId id="304" r:id="rId24"/>
    <p:sldId id="276" r:id="rId25"/>
    <p:sldId id="337" r:id="rId26"/>
    <p:sldId id="338" r:id="rId27"/>
    <p:sldId id="339" r:id="rId28"/>
    <p:sldId id="340" r:id="rId29"/>
    <p:sldId id="341" r:id="rId30"/>
    <p:sldId id="342" r:id="rId31"/>
    <p:sldId id="343" r:id="rId32"/>
    <p:sldId id="344" r:id="rId33"/>
    <p:sldId id="345" r:id="rId34"/>
    <p:sldId id="346" r:id="rId35"/>
    <p:sldId id="347" r:id="rId36"/>
    <p:sldId id="348" r:id="rId37"/>
    <p:sldId id="349" r:id="rId38"/>
    <p:sldId id="350" r:id="rId39"/>
    <p:sldId id="283" r:id="rId40"/>
    <p:sldId id="282" r:id="rId41"/>
    <p:sldId id="284" r:id="rId42"/>
    <p:sldId id="285" r:id="rId43"/>
    <p:sldId id="286" r:id="rId44"/>
    <p:sldId id="287" r:id="rId45"/>
    <p:sldId id="288" r:id="rId46"/>
    <p:sldId id="289" r:id="rId47"/>
    <p:sldId id="290" r:id="rId48"/>
    <p:sldId id="291" r:id="rId49"/>
    <p:sldId id="292" r:id="rId50"/>
    <p:sldId id="306" r:id="rId51"/>
    <p:sldId id="366" r:id="rId52"/>
    <p:sldId id="308" r:id="rId53"/>
    <p:sldId id="353" r:id="rId54"/>
    <p:sldId id="309" r:id="rId55"/>
    <p:sldId id="314" r:id="rId56"/>
    <p:sldId id="316" r:id="rId57"/>
    <p:sldId id="317" r:id="rId58"/>
    <p:sldId id="318" r:id="rId59"/>
    <p:sldId id="319" r:id="rId60"/>
    <p:sldId id="326" r:id="rId61"/>
    <p:sldId id="327" r:id="rId62"/>
    <p:sldId id="320" r:id="rId63"/>
    <p:sldId id="321" r:id="rId64"/>
    <p:sldId id="322" r:id="rId65"/>
    <p:sldId id="323"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7" d="100"/>
          <a:sy n="47" d="100"/>
        </p:scale>
        <p:origin x="1474" y="4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1-12-09T05:45:06.614"/>
    </inkml:context>
    <inkml:brush xml:id="br0">
      <inkml:brushProperty name="width" value="0.05292" units="cm"/>
      <inkml:brushProperty name="height" value="0.05292" units="cm"/>
      <inkml:brushProperty name="color" value="#FF0000"/>
    </inkml:brush>
  </inkml:definitions>
  <inkml:trace contextRef="#ctx0" brushRef="#br0">21605 13246</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2-23T04:31:58.812"/>
    </inkml:context>
    <inkml:brush xml:id="br0">
      <inkml:brushProperty name="width" value="0.05292" units="cm"/>
      <inkml:brushProperty name="height" value="0.05292" units="cm"/>
      <inkml:brushProperty name="color" value="#FF0000"/>
    </inkml:brush>
  </inkml:definitions>
  <inkml:trace contextRef="#ctx0" brushRef="#br0">14015 12898</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2-21T05:39:45.566"/>
    </inkml:context>
    <inkml:brush xml:id="br0">
      <inkml:brushProperty name="width" value="0.05292" units="cm"/>
      <inkml:brushProperty name="height" value="0.05292" units="cm"/>
      <inkml:brushProperty name="color" value="#FF0000"/>
    </inkml:brush>
  </inkml:definitions>
  <inkml:trace contextRef="#ctx0" brushRef="#br0">15206 13171</inkml:trace>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2-28T04:32:08.685"/>
    </inkml:context>
    <inkml:brush xml:id="br0">
      <inkml:brushProperty name="width" value="0.05292" units="cm"/>
      <inkml:brushProperty name="height" value="0.05292" units="cm"/>
      <inkml:brushProperty name="color" value="#FF0000"/>
    </inkml:brush>
    <inkml:context xml:id="ctx1">
      <inkml:inkSource xml:id="inkSrc1">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1" timeString="2020-12-28T04:55:55.223"/>
    </inkml:context>
  </inkml:definitions>
  <inkml:trace contextRef="#ctx0" brushRef="#br0">18033 10021</inkml:trace>
  <inkml:trace contextRef="#ctx1" brushRef="#br0">16989 11265 437,'0'0'50,"0"0"15,0 0-57,0 0 4,0 0-12,90-3 3,-56 3 1,2 0-3,3 0-1,-5 0-8,0 0-16,-4-2-42,-6-6-165</inkml:trace>
  <inkml:trace contextRef="#ctx1" brushRef="#br0" timeOffset="171.12">17054 11308 493,'0'0'84,"0"0"-71,134 0-13,-66 0-11,14-7-115,6-7-283</inkml:trace>
  <inkml:trace contextRef="#ctx1" brushRef="#br0" timeOffset="2016.43">20784 8961 80,'0'0'107,"0"0"-84,0 0-1,0 0-7,0 0 20,0 0 13,-17-17-27,16 17 9,-2-2-19,1 0 10,1 1-6,1-2 2,-1 3 0,1-3 3,-2 3-4,2-1 4,0 0-13,0 1 6,0 0-10,-1-1-2,1 1 6,0 0 0,0 0-5,0 0 0,0-3-1,0 3 5,0-4-6,0 3 0,0-2-5,0 1 5,0-1-1,0 3 0,0-1 1,0 1-2,0-2 2,0 1-6,0 1 1,0-4-14,0 4 18,0 0 1,0 0-5,0 0 1,0 0-15,0 0-13,0-3 0,0 3-67,0 0-11,4 0-13,5 0 32</inkml:trace>
</inkml:ink>
</file>

<file path=ppt/ink/ink1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2-30T04:31:27.776"/>
    </inkml:context>
    <inkml:brush xml:id="br0">
      <inkml:brushProperty name="width" value="0.05292" units="cm"/>
      <inkml:brushProperty name="height" value="0.05292" units="cm"/>
      <inkml:brushProperty name="color" value="#FF0000"/>
    </inkml:brush>
  </inkml:definitions>
  <inkml:trace contextRef="#ctx0" brushRef="#br0">9997 4341,'0'25,"24"-25,1 49,0-24,25 49,-1-24,-49 24,50 26,-25-51,-1 1,26 0,-25-26,0 1,0-25,-1 0,1 0,25 0,-25 0,24-25,1 25,24-24,75-51,25-49,24-50,-24 26,-1-51,-24 75,-74 75,24-26,-50 50,-24 25,0 0,0 0,0 0,24-24,-24-26,49-24,-49 24,25 0,-25 25,-1 1,-24 48,0 1,-24-25</inkml:trace>
  <inkml:trace contextRef="#ctx0" brushRef="#br0" timeOffset="10941.58">13643 8235,'25'25,"0"0,-1 0,1 24,0 1,49 49,-24-25,24 26,-24-26,0-24,-1-1,1 1,-25-25,-1 24,1-24,25 25,-50-25,25-1,-1 26,1-25,0 24,-25-24,50 0,-26 0,1 0,0-1,0 1,25 50,-1-26,1 1,-25-1,-1 1,1-25,-25 0</inkml:trace>
  <inkml:trace contextRef="#ctx0" brushRef="#br0" timeOffset="12967.72">14139 9525,'25'0,"0"25,24 0,26-25,24 49,25-24,0 25,-25-26,-24 1,-1 0,0 0,-49 0,-25-75,0 25,-25 0,25 1,-24-1,24 0,-25 0,25 0,-25 25,25-24,0-1,0-25,-25 50,25-25</inkml:trace>
  <inkml:trace contextRef="#ctx0" brushRef="#br0" timeOffset="14370.21">18009 11807,'24'0,"1"0,0 25,25-25,24 0,0 0,1 0,-26 25,1-25,0 0,-1 0,1 0,-25 0,24 0,1 0,24 0,-24 0,24 0,-24 0,24 0,-49 0,0 0,0 0,0 0,-1-25,1 25,0 0,0-25,0 25,-1 0,1 0,0 0</inkml:trace>
  <inkml:trace contextRef="#ctx0" brushRef="#br0" timeOffset="15353.57">19174 11559,'25'0,"0"0,0 25,24 0,-24-1,50 26,-26-25,-24-25,25 49,-26-49,-24 25,25-25,-25 25,0 0,0 0,-25-25,1 49,-1-49,0 50,0-50,25 25,-25-25,1 24,24-48</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12-28T04:55:42.611"/>
    </inkml:context>
    <inkml:brush xml:id="br0">
      <inkml:brushProperty name="width" value="0.05292" units="cm"/>
      <inkml:brushProperty name="height" value="0.05292" units="cm"/>
      <inkml:brushProperty name="color" value="#FF0000"/>
    </inkml:brush>
  </inkml:definitions>
  <inkml:trace contextRef="#ctx0" brushRef="#br0">13079 11747 479,'0'0'97,"0"0"2,0 0-52,0 0-9,0 0-14,0 0-20,110 17 10,-41-4-2,17 1-10,20 5 15,6 0-16,9 2 3,-5-2-3,-7 5-1,-12-4-15,-21-3-30,-16-5-45,-17-2-39,-17-6-223</inkml:trace>
  <inkml:trace contextRef="#ctx0" brushRef="#br0" timeOffset="338.44">13014 12028 392,'0'0'91,"0"0"-48,0 0-25,0 0 21,0 0 19,0 0 7,105 36-27,-44-32-5,9 3-5,16-2-13,11 2-6,14 0-8,1 6 3,6 0 0,-7-2-4,-17 1-28,-18-1-30,-26-2-59,-17-5-129,-19-4-111</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2-01-18T05:12:07.176"/>
    </inkml:context>
    <inkml:brush xml:id="br0">
      <inkml:brushProperty name="width" value="0.05292" units="cm"/>
      <inkml:brushProperty name="height" value="0.05292" units="cm"/>
      <inkml:brushProperty name="color" value="#FF0000"/>
    </inkml:brush>
  </inkml:definitions>
  <inkml:trace contextRef="#ctx0" brushRef="#br0">418 5696 772,'0'0'8,"0"0"0,0 78-2,6-24 25,0 12-23,3 3 3,6 2-11,3-9 0,4-7 6,3-6-6,1-5 0,4-6 0,10-9 3,3-10 4,11-13-7,10-6 12,18-32 26,14-23-31,24-23 16,25-31-14,19-24-7,29-21-4,27-15-35,16-1-32,16 0-55,3 8-223</inkml:trace>
</inkml:ink>
</file>

<file path=ppt/ink/ink1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1-01-02T04:46:13.180"/>
    </inkml:context>
    <inkml:brush xml:id="br0">
      <inkml:brushProperty name="width" value="0.05292" units="cm"/>
      <inkml:brushProperty name="height" value="0.05292" units="cm"/>
      <inkml:brushProperty name="color" value="#FF0000"/>
    </inkml:brush>
  </inkml:definitions>
  <inkml:trace contextRef="#ctx0" brushRef="#br0">19695 8334</inkml:trace>
</inkml:ink>
</file>

<file path=ppt/ink/ink1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1-01-02T04:50:01.030"/>
    </inkml:context>
    <inkml:brush xml:id="br0">
      <inkml:brushProperty name="width" value="0.05292" units="cm"/>
      <inkml:brushProperty name="height" value="0.05292" units="cm"/>
      <inkml:brushProperty name="color" value="#FF0000"/>
    </inkml:brush>
  </inkml:definitions>
  <inkml:trace contextRef="#ctx0" brushRef="#br0">16471 9922</inkml:trace>
</inkml:ink>
</file>

<file path=ppt/ink/ink1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1-05-14T08:43:06.640"/>
    </inkml:context>
    <inkml:brush xml:id="br0">
      <inkml:brushProperty name="width" value="0.05292" units="cm"/>
      <inkml:brushProperty name="height" value="0.05292" units="cm"/>
      <inkml:brushProperty name="color" value="#FF0000"/>
    </inkml:brush>
  </inkml:definitions>
  <inkml:trace contextRef="#ctx0" brushRef="#br0">22672 15776</inkml:trace>
</inkml:ink>
</file>

<file path=ppt/ink/ink1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1-01-02T04:51:11.328"/>
    </inkml:context>
    <inkml:brush xml:id="br0">
      <inkml:brushProperty name="width" value="0.05292" units="cm"/>
      <inkml:brushProperty name="height" value="0.05292" units="cm"/>
      <inkml:brushProperty name="color" value="#FF0000"/>
    </inkml:brush>
  </inkml:definitions>
  <inkml:trace contextRef="#ctx0" brushRef="#br0">21134 11956</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2-07T05:46:57.450"/>
    </inkml:context>
    <inkml:brush xml:id="br0">
      <inkml:brushProperty name="width" value="0.05292" units="cm"/>
      <inkml:brushProperty name="height" value="0.05292" units="cm"/>
      <inkml:brushProperty name="color" value="#FF0000"/>
    </inkml:brush>
  </inkml:definitions>
  <inkml:trace contextRef="#ctx0" brushRef="#br0">17909 14461</inkml:trace>
</inkml:ink>
</file>

<file path=ppt/ink/ink2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1-01-02T04:54:04.936"/>
    </inkml:context>
    <inkml:brush xml:id="br0">
      <inkml:brushProperty name="width" value="0.05292" units="cm"/>
      <inkml:brushProperty name="height" value="0.05292" units="cm"/>
      <inkml:brushProperty name="color" value="#FF0000"/>
    </inkml:brush>
  </inkml:definitions>
  <inkml:trace contextRef="#ctx0" brushRef="#br0">19150 8458</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2-10T04:33:26.645"/>
    </inkml:context>
    <inkml:brush xml:id="br0">
      <inkml:brushProperty name="width" value="0.05292" units="cm"/>
      <inkml:brushProperty name="height" value="0.05292" units="cm"/>
      <inkml:brushProperty name="color" value="#FF0000"/>
    </inkml:brush>
  </inkml:definitions>
  <inkml:trace contextRef="#ctx0" brushRef="#br0">19869 10765</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2-09T04:58:59.099"/>
    </inkml:context>
    <inkml:brush xml:id="br0">
      <inkml:brushProperty name="width" value="0.05292" units="cm"/>
      <inkml:brushProperty name="height" value="0.05292" units="cm"/>
      <inkml:brushProperty name="color" value="#FF0000"/>
    </inkml:brush>
  </inkml:definitions>
  <inkml:trace contextRef="#ctx0" brushRef="#br0">17984 10344</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2-10T04:54:04.287"/>
    </inkml:context>
    <inkml:brush xml:id="br0">
      <inkml:brushProperty name="width" value="0.05292" units="cm"/>
      <inkml:brushProperty name="height" value="0.05292" units="cm"/>
      <inkml:brushProperty name="color" value="#FF0000"/>
    </inkml:brush>
  </inkml:definitions>
  <inkml:trace contextRef="#ctx0" brushRef="#br0">24805 13196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2-01-13T09:19:17.207"/>
    </inkml:context>
    <inkml:brush xml:id="br0">
      <inkml:brushProperty name="width" value="0.05292" units="cm"/>
      <inkml:brushProperty name="height" value="0.05292" units="cm"/>
      <inkml:brushProperty name="color" value="#FF0000"/>
    </inkml:brush>
  </inkml:definitions>
  <inkml:trace contextRef="#ctx0" brushRef="#br0">1314 5797 130,'-6'-1'186,"6"1"-22,-5-3-18,5 3-14,0 0-14,-5-1-12,5 1-12,0 0-8,0 0-11,0 0-3,0 0-7,10 11 3,-5-8-2,1 1 0,6 0-3,7 2-5,-1-2 1,9 0 5,5 4-8,1-4 2,3-3-7,1 3-1,0 1-8,18-5-4,-3 4-4,4-4-3,-2 3-2,4-1 2,-3-2-7,-4 0-7,-14 0-10,0 3-11,0-1-23,-2-1-12,-4 1-23,-1 0-29,-9-1-4,-1 0-19,0-1-18,-7 0-11,-3 0-9,-1 0-87,-3 0-256,-6 0 113</inkml:trace>
  <inkml:trace contextRef="#ctx0" brushRef="#br0" timeOffset="329.25">2128 5629 161,'-1'-4'171,"1"4"-19,-2-5-6,2 5-22,0 0-11,0 0-13,0 0-11,17 4-9,-8-1-3,3 4-7,-1 1-6,7 1 7,-1-3-11,2 7-7,1 2-3,1 2-2,-2 0-5,3 0-1,-3 0-2,-4 0-9,0 1-2,3 2-2,-7-5-4,-2 2-3,-1 0 1,-1 0-1,-3 0-5,-2-5 0,-2 0 0,-1 4-3,-1-4-1,-4 5-3,-3-2 3,-2 0-2,1-1 2,-4 1 4,1-2-4,-7 5 1,3-5-20,-1-1-14,-5 2-26,4 2-15,-2-5-18,6 0-25,-5 0-21,2-2-33,-8 3-83,8-5-262,-1 1 115</inkml:trace>
  <inkml:trace contextRef="#ctx0" brushRef="#br0" timeOffset="7183.58">4184 5610 28,'-11'5'145,"4"2"-6,-1 2 0,-4 6-10,2 8-5,-7-2-4,2 1-11,0 2-9,0 0-9,7 1-10,0-1-8,1-6-3,1 2-9,5-3-7,-1 0-8,2-3 1,2 1-1,-2-3-7,4-3-6,1-1-1,2 0 0,3-2 1,-2-3-4,4-1 1,2-4-3,2-2-2,1 1 1,1-3 0,0-5-2,-3 3-1,2-3-3,-4-2-1,1 1-4,-9-2-3,4 4-5,-3-2 2,-1-5-9,-2 0-6,-2 1-4,-2-2 0,-2 1-6,2 4-12,-3 0-12,-2 0 7,2 2-7,-1 1-6,-5 1-3,4 1 2,0-1-19,0 1-12,2 4-12,-4 1-12,4 1-14,-3 1-99,3-1-232,4 2 103</inkml:trace>
  <inkml:trace contextRef="#ctx0" brushRef="#br0" timeOffset="7409.73">4485 5721 104,'-7'29'190,"-1"0"-9,-5 5-15,4 2-6,-9 11-13,2 0-17,-1 2-8,2 1-10,0-3-8,1 4-10,-2-3-6,3 0-8,-4-2-11,3 0 0,-2 1-12,4-2-7,1-13-14,1 2-24,-1-3-18,2 1-16,-1-3-21,2 0-20,3-4-24,1-4-21,3-4-20,1 0-125,0-5-273,1-2 121</inkml:trace>
  <inkml:trace contextRef="#ctx0" brushRef="#br0" timeOffset="7724.41">4602 6425 204,'0'0'212,"4"6"-20,-5 4-16,2 3-11,-1 3-9,0 2-14,-3 7-10,5 1-10,-2 5-10,1-6-10,1 4-13,2-5-8,1 3-7,2-2-9,-6-7-7,7 2-3,-4-2-7,6 4-3,-1-4-5,0-1-3,0-5-3,1 1-2,-1-5-6,0-2 2,2-2-3,1 0 0,0-4 0,0-1-5,5-4 3,-4 0-3,3-3-2,-2-5-1,2 0-2,-2-2-3,-4-1-1,1-2-3,-4-1-2,-5 0-6,-2 1-3,0-3-5,-2 3-4,-6 0-7,-5-7-12,-3 4 0,-2 3-10,-5 2-8,-1 1-10,-2 3-6,-4 2-28,0-1-8,3 1-17,-1 3-21,2-1-16,5 2-133,1-2-312,4-1 138</inkml:trace>
  <inkml:trace contextRef="#ctx0" brushRef="#br0" timeOffset="8003.16">5043 5891 160,'1'-8'175,"0"1"-2,1 1-17,4-2-15,1 0-16,2 1-14,6-3-11,4 1-11,8 0-5,3-1-12,10 3-6,-1-2-9,13-2-15,3-1 0,-3 4-12,2 1-6,-15 2-9,14-4-16,3 2-7,-17 2-7,14-3-17,1 2-12,-17 2-6,3 0-14,0 1-16,0-1-27,-4 2-104,-4-1-227,-4-1 101</inkml:trace>
  <inkml:trace contextRef="#ctx0" brushRef="#br0" timeOffset="8261.42">5693 5792 19,'-16'10'197,"3"2"-11,0 2-5,2 3-10,-5 7-1,2 2-9,4 0-12,2 4-5,0 6-13,0-2-7,1 15-9,4-14-11,-3 13-5,4-13-9,1 2-11,-4 9-6,5-10-9,-4-1-7,3 2-3,-2-3-3,1 1-7,2-4-3,-3 1-3,-1-2-9,3-6-17,-2 3-17,2-7-25,1-3-24,0 0-18,0 2-26,1-9-27,2-1-25,2-1-27,-2-5-135,3 1-338,3-4 149</inkml:trace>
  <inkml:trace contextRef="#ctx0" brushRef="#br0" timeOffset="8448.54">6281 6111 163,'18'-8'163,"8"-2"-11,-1 1-15,-4 6-18,8-4-15,1 3-23,-2 1-34,4 3-34,-2-3-30,1 4-20,1-2-36,-5 1-69,-7 3-155,2 0 69</inkml:trace>
  <inkml:trace contextRef="#ctx0" brushRef="#br0" timeOffset="8614.33">6281 6571 101,'2'3'152,"2"0"-5,4-2-15,4-1-21,6 0-22,6-1-28,8-3-44,0-1-33,4-2-42,15-5-65,-15 2-133,15-7 59</inkml:trace>
  <inkml:trace contextRef="#ctx0" brushRef="#br0" timeOffset="8852.19">7600 5748 64,'2'-5'283,"-2"3"-34,0 2-23,0 0-21,0 0-14,0 0-12,-2 22-14,-2-6-11,1 2-17,-1 9-14,1 3-9,3-1-11,-3 2-13,2 1-5,-1 0-10,4 0-15,1 0-22,-2 0-31,-2 0-27,-2-2-28,4 0-32,-2-3-29,-1 0-31,2-6-20,0-3-23,0-2-119,2-2-326,-1-8 144</inkml:trace>
  <inkml:trace contextRef="#ctx0" brushRef="#br0" timeOffset="9330.7">7962 5871 135,'-4'0'219,"-5"0"-4,0 3-12,-1 4-9,-9 0-12,2 5-18,0 0-15,-3 5-13,6-3-16,-5 6-10,6-3-7,2 0-13,2-3-7,4 1-9,2 0-7,3-3-12,-2-1-12,4 0-11,0-2-13,2 1-12,1-5-2,5 2-3,2-4-2,1-1 3,1-3-6,2-1 1,4-5-2,1 0-1,-4-1-2,1-1 7,-2-1-5,0-4 4,3-3 1,-6 5-1,-1-3 0,4 1 0,-3-3 6,-2 5 17,-1-2 3,-3 6 3,0 0 9,0 1 2,-4 2-4,0 1-6,1 1 2,0 1-9,-4 2 0,6 5 8,2 2 3,-6 3 5,2 4 1,1 4 0,-2 1-2,1 7-3,-3 3 0,2 0-1,-3 3-4,0 0-3,0-1 0,0 0-3,0 0 0,0 1-3,-4-3-1,0 2-1,-1-2 2,0-2-4,-4-3-2,1 0-1,-2-7-1,-2 0-4,2 0 5,-3-3-3,1-1-2,-1-1-3,-3-3 1,2-1 1,-3-2-7,-1 0-3,4-4 0,1 1-8,-3-6-14,0 2 1,-2-2-11,4-1-7,0-2-25,2 0-24,1 0-13,-5-5-25,7-3-38,0 5-37,5-6-21,-1 1-138,8-2-394,-1 0 174</inkml:trace>
  <inkml:trace contextRef="#ctx0" brushRef="#br0" timeOffset="9596.79">8429 6183 189,'0'0'203,"0"0"-10,4 1-20,-4-1-14,0 0-17,0 0-12,0 0-11,0 0-6,0 0-9,-8 7-10,8-7-9,-7 1-5,0 2-10,-2-2-4,0 1-9,2-2-4,-3 0-7,1 0-3,0-2-3,1 2-6,2-1 0,-3 1-3,9 0-6,-12-3-5,12 3-20,-6-1-26,3-2-26,3 3-33,-2-5-33,2 5-35,11-6-159,1 3-337,3-9 149</inkml:trace>
  <inkml:trace contextRef="#ctx0" brushRef="#br0" timeOffset="10089.88">9109 5754 137,'0'0'253,"-2"-6"-21,4 3-22,-2 3-22,0 0-21,0 0-15,0 0-11,0 0-13,-9 17-5,7-8-13,-1 2-9,-6 8-4,3-1-4,-4 4-8,-5 3-6,3 0-6,-5 4-7,-1-2-6,3 1-4,-7 1-2,0-1-7,3-2-3,-3 0-6,-1-1-4,2-2-1,1 2-6,3-5-2,0 1 1,6-6-6,-1-2 0,3 0-3,0-5-3,3 3-3,3-3-2,-2-2-9,4 0-2,-1-1-4,2 2-1,2-4-5,2-1-3,1 1-2,3-2-8,4-2-9,1 1 3,5-3-9,0 1 1,2-1-2,-1-5 5,1 3 2,-1-1 1,-4 1 5,4-1 4,-8 1 7,4 1 10,-2 0 7,-1 3 1,-2-2 0,0 2 1,-4 2 10,2 0 14,-2 1 9,2 1 1,-2 3 9,-2-1-10,-1 1 1,3 3-3,-2 3 4,0-4-4,-4 4-3,1 2 2,3 1-3,-4-1-7,0 1-3,0-1-1,0 2-4,-2-2-23,2-2-26,-3-1-15,3 2-40,0-2-37,0-5-43,0 3-36,3-3-183,-1-2-421,3-3 187</inkml:trace>
  <inkml:trace contextRef="#ctx0" brushRef="#br0" timeOffset="10440.74">9556 5574 135,'-6'4'147,"2"1"-19,1 0-13,2 2-13,-1 1-11,2 2-4,2 1-6,-1-1-7,2 0-12,1 0-4,-1 2-11,1-4-2,3 4-4,-3-3-5,3-1-9,1-2 3,-4 0-8,1-2 0,3-2 1,-4 2-14,-1-3 1,3-1 8,-6 0-3,10-2-4,-5-1 5,-1-1-4,-1-2-5,-3-1-2,2 0-3,-1-4-2,-2 0 1,-2-1-7,-1 0-6,0 0-13,-4-3-19,1 4 3,0-2-29,-1 1-9,-2-1-28,2 4-76,3 0-197,0-1 87</inkml:trace>
  <inkml:trace contextRef="#ctx0" brushRef="#br0" timeOffset="10666.35">9938 5503 49,'0'13'217,"0"4"-8,-4 4-4,3 3-7,-3 3-11,-1 3-7,-2 1-13,-2 0-20,3 0-3,-7-1-21,6 3-11,-3-3-12,-3 3-7,3-1-9,-2-3-13,1 2-25,1-2-27,3 0-20,-2 0-25,2-2-12,0 0-21,2-3-42,3-4-28,2-1-22,0-2-157,0-3-334,6-4 149</inkml:trace>
  <inkml:trace contextRef="#ctx0" brushRef="#br0" timeOffset="10980.56">10289 6059 84,'-3'11'184,"2"-2"-8,-2 4 14,-1 4-16,0 1-11,1 0-15,-1 3-6,0 4-13,1-7-8,2 0-13,5 8-7,-3-8-10,2 1-10,-1-5-8,3 3-3,1-2-5,0-1-3,-2-4-9,5 0-1,0-1-6,-3-4-7,5 0-3,-5-1-4,4-2 0,-2-2 22,2-2-4,-3 0-5,2-2-5,1-4-7,-4 1 1,1 0-7,-4-4-14,0 1-6,-3-1-17,-3-1-16,-1 1-16,-2 0-9,-5 3-10,-3-2-17,2 2-16,-8 1-18,-1 0-24,1 1-28,-8 0-33,-4 5-101,6-1-322,5 1 143</inkml:trace>
  <inkml:trace contextRef="#ctx0" brushRef="#br0" timeOffset="12433.24">5089 7749 164,'-18'-8'194,"-4"3"-8,-7 4-15,-1 2-11,-1 4-7,-3 4-10,1 7-8,-4 0 8,5 4-16,-9 9-7,5 5-12,9-7-26,-4 12-8,9-9-6,3 0-7,5 2-2,0 1-13,5-3-2,2-1-3,5-1-6,-1 1-3,6-2-1,2-2-1,5-2-5,0-5-4,2-2-11,3-1 2,11-3-4,-8-5-7,4-2-2,5-2 1,2-6-6,0-3 1,0-1-6,2-6 5,-3 0 0,0-6 3,2 0 2,-8-1-5,-1-4 6,0-2 7,-5 2-3,-1-3 4,-2 0 0,0-3 3,-4 1 6,0 3 2,-1 7 7,-2 2 15,-1 5 10,-3 1 1,-2 5-5,2-3-9,-2 5-3,0 4-4,0 0-7,0 0 0,-9 19 2,3-1 2,-3 7-3,0 3 1,1 1-6,2 2 2,-1-1-3,5 1 2,2-1-2,0 0-2,1 0-2,4-1-1,4-2-3,8-1-7,-5 0-14,8-2-15,-1-1-10,2-3-29,5-4-24,2-1-32,2-3-35,2-6-21,1-2-36,-1-2-166,0-8-409,1-3 181</inkml:trace>
  <inkml:trace contextRef="#ctx0" brushRef="#br0" timeOffset="12606.71">5736 7870 135,'1'-5'158,"4"2"-20,3 1-12,2-1-20,3 2-12,5-2-16,1 2-26,4-2-5,5 1-19,-1-4-28,2 4-22,-1 2-29,2-3-98,-11 2-160,0-3 71</inkml:trace>
  <inkml:trace contextRef="#ctx0" brushRef="#br0" timeOffset="12796.28">5828 8129 78,'-9'6'166,"5"-2"-16,2-2-6,1 3-10,1-5-13,7 5-3,2-3-13,5-4-23,9 2-23,3-3-34,1-1-23,4-1-29,0-5-24,2-1-29,-2-3-91,-1 2-186,1-5 82</inkml:trace>
  <inkml:trace contextRef="#ctx0" brushRef="#br0" timeOffset="13741.57">7305 7682 115,'-6'-4'162,"1"0"-11,-2-1-5,-3-1-9,1-1-13,-5 0-15,-2-4-6,0 2-10,-1-2-12,-7-1-7,6 2 1,0-3-12,0 2-3,3-3-10,-2 1-4,4 0 12,1-2-1,3 1-3,1-1 2,7-1-4,-3 0-7,8-3-4,0-1-5,5-3-1,4 0-6,0-2 5,4 0-12,0-1-2,4-2-3,1 6-3,0-2-1,1 3 0,0 2-1,0-1-2,-1 4-1,1 0 1,-6 10 1,-1-2 1,-2 6 2,2 1 7,-2 2 10,-1 3-2,-1 8 6,0 5 0,-3 5 2,-7 10 6,-2 1 6,-11 16-2,-5 7-4,-6-3 1,-14 22-4,-3 0-5,11-20 3,-16 18-3,13-22-8,2-2-2,0 3-2,1-3-1,5-2 0,5-2-3,4-13-3,1-1 0,4-2-1,1 2-3,5-5 2,3-7-2,5-1 0,1-2 0,3-3-3,8 0-8,2-2-8,9-6-22,2-3-23,2-2-22,3-2-35,2-3-22,13-5-58,-14 1-48,-4 1-139,1-2-407,-1 2 180</inkml:trace>
  <inkml:trace contextRef="#ctx0" brushRef="#br0" timeOffset="13898.95">7394 8361 184,'-1'3'173,"-3"2"-20,3-1-13,1-4-13,0 0-12,-4 5-21,4-5-24,0 0-40,-1 8-30,1-8-41,0 0-134,0 0-188,0 0 83</inkml:trace>
  <inkml:trace contextRef="#ctx0" brushRef="#br0" timeOffset="20960.12">4836 7915 84,'1'13'158,"-2"6"-2,0 8-5,-2 5 14,-6 1 1,0 13-7,-2 1-4,-3 3-15,0 3-14,-3 1-11,-2 3-7,5-1-4,-2-2-10,0 1-7,6-4-8,0 1 0,7-5-1,-1-13-7,3 0-3,-3-2-5,3 0-9,2-4-2,2-1-5,-6-6-3,3-4-5,3-5-7,-3-1 0,1-2-2,-1-2-3,0 0 24,0-3 15,0 0 4,0-4-4,0 0-5,0 0-7,9-12-5,-4-5-7,0 0-3,3-8-7,1-8-1,-1-1-2,1-15-8,-1 1-8,-1-4-9,3 0-8,-1 1-3,0-2-7,1 0-7,0 2 4,-2-2-7,2 2-1,-2-1 1,1 1 1,0 1 3,-1 0 3,1-1 5,2 2-8,-5 3 6,-5 13 4,6-4-5,-6 6 2,3-1 2,0 6-1,1 6 4,-5 0 8,4 4 6,-4 9 2,5-4-4,-5 6-1,2 1 3,-2 4-5,8-2 2,1 5-1,-1 4-1,2 7 7,1 2-5,4 11 2,-6 0 6,3 4 0,-2 4-1,2 11 4,-3 1 3,1-2-3,-5-10 0,-1 2 1,4 8-1,-5-10-1,4 1 1,-2 0-2,1-2-2,-1 0 2,3 12 2,2-10 0,2-4-3,-6-1-1,6-1-1,-3-2-9,1-2-18,0-1-3,-2-7-15,1-1-23,-1 0-13,3-3-20,-2 0-15,-3-4-25,2-1-17,-1-1-17,-1-3-4,-3-1-7,0-2-25,-2 1-126,-1-3-356,0 0 158</inkml:trace>
  <inkml:trace contextRef="#ctx0" brushRef="#br0" timeOffset="21215.55">4692 8453 54,'-4'-2'205,"-1"-1"-14,-3 2-8,8 1-19,-5-3-13,5 3-13,-2-3-13,2 3-2,0 0-16,11-2-13,-2-1-5,0 3-8,5-1-6,4-1-8,1 1-5,4 0-7,7-6-7,-1 7-3,4-6-6,-1 1-4,0 0-7,-2 2-17,0 0-12,-1 2-23,-2-5-32,-5 6-16,1-3-21,-4-1-29,1 3-16,-3-1-140,-4-2-300,1 2 133</inkml:trace>
  <inkml:trace contextRef="#ctx0" brushRef="#br0" timeOffset="22040.56">4938 7817 90,'-2'-6'159,"0"-2"-21,0 4-13,-1-2-13,1 1-10,-2 3-8,4 2-11,0 0-3,-15 6-6,11 2 6,-8 6 9,-2 8-8,-1 7 8,-9 13 15,1 7 0,-2-2-2,3 6-6,-2 2-13,-2-1-2,-4 23-9,14-22-5,-1 0-4,-1 0-8,8 1-1,-2-1-1,3-5-11,5-3-4,2-1-2,2-12-4,-3-3-2,1-1-2,0-1-5,2-5 1,0-7-3,2 0-3,-1-2-2,-1-1-3,1-5 2,2 0-2,-3-5 2,0 3 1,0-4 3,0-3 0,0 0 0,0 0 0,0 0-4,13-15-5,-8 1 1,2-4-4,1-6 1,0-2-2,2-6-2,-2-1-5,0-14-6,3 3-8,-1-4-5,-2 0-3,-3-1-2,6 3-3,-5-3 3,2 2-3,0 1 0,0 10 2,-2-11 1,3 2 0,1-1 2,0 2 3,-1 10 0,2-12-1,-5 12 5,-1 0-1,5 1 3,-3 3 1,3-1-1,-2 5 5,1 1 3,-3 6 0,-1 4 2,3 0-1,-4 6 3,1-1-3,-1 3 0,1 2 3,-3 2-2,6 1 2,0 2 1,2 5-2,1 0 6,-1 4 5,4 4 2,-2 11 9,1-1 3,2 5-5,-6 3 5,1 3-2,2 12 3,-6 3-1,1-3-3,-1-11 2,-1 12-2,3 1 3,-2-2-6,1 0 2,3 0-3,-5 0 2,4 0 0,1 1-2,-3-15 2,3 1-3,-1 0 0,3-1 0,-1-3 3,3 1-8,-2-5-1,0 1 2,1-4-10,0-1 2,-3-4-2,3-3-4,-2-2-6,0-3-11,-1-4-4,0 3-7,-4-4-15,3-1-6,0-1-24,0-2-18,0-2-16,-1-4-27,-2 0-15,3-3-22,-5-2-137,-1 2-337,1-5 149</inkml:trace>
  <inkml:trace contextRef="#ctx0" brushRef="#br0" timeOffset="22364.11">4695 8464 173,'-3'-1'170,"0"-2"-9,2-1-4,1 4-16,0 0-11,0-5-16,0 5-11,0 0-7,9-9-7,1 3-10,-1 0-9,8-4-5,-1 3-6,1-1 0,2-2 0,5 2-12,-4-1-3,6 0-9,0-2 3,1 5-5,1-1-4,0 1-4,-2-1-2,1 2-2,-6 2-11,1 1-16,1 0-20,-3 0-12,2 2-19,-3 0-30,-3-4-18,4 4-21,-2 1-18,-7-1-97,-1 0-259,2 0 115</inkml:trace>
  <inkml:trace contextRef="#ctx0" brushRef="#br0" timeOffset="22772.6">4947 7899 48,'-2'-4'126,"2"4"-22,0 0-2,0 0-5,-16 7-17,10 2 6,-2 5-4,1 4 3,-6 4-7,0 4 5,-1 5-4,-5-1 0,0 15-9,-2-2-5,-3 2 2,2 2-6,0 0-6,0-2 0,4 4-6,1-3 0,1 0-6,8-12-8,-1 3-2,-4-2 0,8 0-4,-4-1-3,4-3-6,0 1 2,1-3-3,1-1-10,1-3-11,0-7-16,2 0-10,0-1-25,3-5-20,-2-2-14,2 2-13,1-8-6,1 4-25,-3-3-82,1-3-229,1-2 103</inkml:trace>
  <inkml:trace contextRef="#ctx0" brushRef="#br0" timeOffset="26911.51">3738 10447 123,'-4'17'158,"3"-3"-12,-4 2-9,-1 4-5,-3 6-7,-5 4-13,3 1-7,-8 12-9,5-10-8,-2 1-7,2-4-6,-2 2-12,1 0-7,0-3-2,2-2-3,-1-3-3,1-1-7,5-8-8,1 0 3,-1-3-5,3-5-1,1 0 7,-1-2 14,0 0 2,1-4-2,-1-1-3,5 0-6,-6-6-7,4-2-2,1-2-3,2-8-4,1-3-7,0-6-2,3-5-7,4-2-7,0-1-3,5-11-15,1 1-6,3-1-1,2-1 0,0 2 5,-2-5-4,4 1 1,-1-2 0,2-1-3,-1-2 1,2 3 1,2-4 4,-3 2 0,0 4-2,0 2 16,0 0 9,-10 17 2,5-1-2,-3 5 4,-1-1 11,-1 5 4,-3 8 11,-2 2-10,-3 4-6,0-1-1,1 6-2,1 1-1,-1 2 0,0 4 1,1 4 5,3 4 9,-2 12 8,-3 5 8,4 3 7,-7 14 8,-2 3-3,0 3 7,-2 0-2,-2 3-7,0-4 1,4 0-6,-1-3-3,1 0-3,-3-12-7,2 9-5,1-11-2,-1 1 1,1 1-3,0-4-6,0 0-1,0-1-6,1 0-15,3-3-25,-4-1-21,0-4-29,4-4-30,-4-1-29,0-2-35,2-9-36,1 3-203,-1-5-439,1-1 193</inkml:trace>
  <inkml:trace contextRef="#ctx0" brushRef="#br0" timeOffset="27097.56">3694 10575 67,'-2'-5'174,"1"0"-13,2 0-11,2 0-15,5-2-20,2-1-8,1 1-13,7-2-9,9-1-8,0-2-11,5 0-20,0 5-18,0-4-33,0 3-17,-4-4-31,1 4-41,-1 2-95,-7 0-204,-2 1 90</inkml:trace>
  <inkml:trace contextRef="#ctx0" brushRef="#br0" timeOffset="27272.45">4408 10420 120,'0'-5'190,"4"3"-19,1 0-12,4-5-21,-4 4-19,5-2-20,2 0-37,2 0-36,2 0-34,-2 1-28,4-4-18,3 4-23,-1-1-75,1-2-164,7 1 73</inkml:trace>
  <inkml:trace contextRef="#ctx0" brushRef="#br0" timeOffset="27447.56">4757 10433 90,'1'5'105,"-1"-5"-15,5 1-11,-5-1-7,10 3-13,-4-5-14,-6 2-19,20-2-12,-10 1-20,0-3-25,1 1-14,0 1-38,-3-3-91,2 2 41</inkml:trace>
  <inkml:trace contextRef="#ctx0" brushRef="#br0" timeOffset="28084.6">4561 10469 133,'0'0'137,"0"0"6,0 0 1,0 0 3,0 0-1,0 0-5,17-9-18,-3 3-4,1-1-5,4-1-9,7-3-6,1 0-13,1-2-5,4 2-6,-2-1-6,2 0-6,-1 3-7,1 0-5,-1-2 0,-3 5-23,-4 0-8,-3 0-18,-1 1-25,-2 2-15,-4 3-29,-2 0-20,-1-3-21,-2 6-26,-1-1-14,-3 0-107,-1 3-276,-2 0 122</inkml:trace>
  <inkml:trace contextRef="#ctx0" brushRef="#br0" timeOffset="28311.57">4638 10707 106,'0'0'159,"0"0"-17,0 0-9,0 0-5,0 0-9,0 0-8,18-1-8,-9-4-12,5 3-9,-1-2-3,4-2-17,3 0-10,7-3-26,-6 4-18,5-4-24,0 0-30,4-2-24,1 1-14,4-2-114,-1-1-214,14-5 95</inkml:trace>
  <inkml:trace contextRef="#ctx0" brushRef="#br0" timeOffset="28846.57">5688 10033 103,'11'-12'145,"0"0"-12,2-3 4,5-6-22,0 4-8,5-2-14,-2 3-6,-3 5-3,3-6-5,4 2-2,1 1 4,-4-3-5,2 5-8,-1-1 2,-5 4-11,1 2-6,-1-1 1,-4 2-2,4 3-3,-6 0-8,1 4-4,-3 1-3,0 4 1,1 0-10,-2 3 4,-1 6-3,-3 3 0,-3 10 5,-7 3 2,0 3-3,-13 12-1,1 3 1,-6-1-4,-1 0 0,-3 1-2,1-3-1,-4-3-4,3-1-3,-1 2 2,5-16-1,-6 10-3,8-13-1,-2 0-3,5-2 1,1-1-3,-1-2 1,4-6 0,1 0-1,3-3-5,-1-2 5,4-1 0,3-2-1,-1-3-2,0 1 2,3-3 0,-3 1-2,5-2 2,0 0-7,-2-10 2,4 5-5,1-4 3,3-1 1,1 0-2,0-4 1,5 1 0,-5-1 0,5 0 1,3 3-3,5 1 2,-4 2 1,1 1 3,4 2 3,0 2 0,-1 2 1,2 2-2,0 2 0,-1-1-5,-1 3 4,8 2-2,-5-2-2,-4 0-8,8 4-16,-6-4-17,0 0-29,0 2-22,-1-2-20,3 0-24,-4 0-26,0-1-147,2-2-334,-3 2 149</inkml:trace>
  <inkml:trace contextRef="#ctx0" brushRef="#br0" timeOffset="29031.33">6541 10254 50,'3'-3'166,"5"0"-20,4-1-16,-1-1-9,10 1-16,3 1-14,-5-2-13,10-3-25,2 4-19,0-1-20,2-3-25,-1 0-23,0 2-19,-2-1-96,-1-5-160,1 3 71</inkml:trace>
  <inkml:trace contextRef="#ctx0" brushRef="#br0" timeOffset="29290.11">7334 9547 90,'-5'0'182,"5"0"2,0 0-13,-8 14 11,3-2-10,3 0-2,2 5-16,0 0-9,0 7-9,5 1-10,-5 1-8,4 2-14,-1-1-5,0 1-12,3 1-7,0 0-7,1 0-6,0 4-7,2-4-3,0-1-14,1-1-15,-4 1-20,2-5-20,-3 2-26,2-6-24,-3-2-19,-1 1-19,2-4-27,0-4-34,0-1-29,-1-3-105,1-1-318,0 0 141</inkml:trace>
  <inkml:trace contextRef="#ctx0" brushRef="#br0" timeOffset="29686.58">7798 9804 95,'-2'5'151,"2"3"-3,0 2-9,-5-2-4,4 4-6,-3 2-16,-1 3-8,1-2-14,1 2-2,-2-1-15,3-3-8,-1 2-2,3-1-2,2-2-1,1 0-6,-2-4-3,6 2-10,-1-6-2,1-1-3,2 1-4,1 1 2,1-5-3,-1 0-5,4-2-4,-1-1-2,-1-1 0,0-2-5,5-3-2,-7 1 6,3-3-10,1-1 1,-5 0-6,0 2-6,-3-3-7,2-4-14,-8 2-1,4 4-23,-4-6 2,-4 0-20,2 1-2,-2 3-6,-4-4-15,3 3-2,-2 2-15,2 1-3,0 1-14,0-1-73,-2 1-210,4 1 93</inkml:trace>
  <inkml:trace contextRef="#ctx0" brushRef="#br0" timeOffset="30204.06">8290 9705 78,'-5'5'135,"0"0"-6,-2 4-7,1 0-19,-1 1-10,1-4-7,1 2-7,3 2-6,-2-1-1,-1-1-12,5-1-17,-2 3 4,2-5-6,2 2-6,0-2 0,2-2-5,-1 1-2,2-1-1,3-3-6,3 0 7,-1 0-9,2-1-4,0 0 0,0-4-2,2 1 5,0-4-9,-1 2 2,-3 2-4,3-4 0,-3 0 3,1 1 7,0 0 11,-4 2 13,0 1 9,-1-2 1,2 2 4,-5 2-4,1-1-5,0 2-2,-4 1-5,7 6 4,-5-2 6,0 6 7,-2 2 12,2 3 2,-2 11 5,1-8 0,1 18 1,1 0-1,0 8-8,-3 2-3,0 2-4,2 1-7,-4-3-10,1 2 2,-3-2-3,1-10-5,2 10-2,-1-11-6,-4-1 4,2-1-1,1-1-9,-3-1 0,-1-2-5,1 0-3,-7-1 2,-3-3-1,7-7-3,-8 2-1,4-5 2,0-3-8,-2 0 3,1-2 1,0-3-3,0-4 2,-3 1-3,3-5 1,-3-2-1,0-3 0,0-3-5,0 0 0,2-4-1,4-1-5,-2-3-1,0-5-8,3 3-6,6-5-8,-3 4 8,6-6-11,1-3-7,5 2-27,4-2-17,8 2-17,2-2-16,5 3-26,2-3-2,16-4-19,3 1-29,-4 2-159,2 1-379,2 3 168</inkml:trace>
  <inkml:trace contextRef="#ctx0" brushRef="#br0" timeOffset="30613.32">9105 9324 164,'2'-2'207,"0"-1"-15,-2 3 2,0 0-12,5 14-12,0-4-12,-1 7-5,-1 10-11,1 0-7,-2 3-11,-1 3-13,-2 1-8,0-1-8,1 1-12,0-2-7,-1 0-7,-1 1-6,2-4-8,0-2-24,0-1-23,0 0-29,-2-8-24,2 2-37,2 1-30,0-4-33,0-4-31,-1 3-147,2-6-349,2-1 154</inkml:trace>
  <inkml:trace contextRef="#ctx0" brushRef="#br0" timeOffset="31142.46">9540 9471 170,'-10'6'175,"1"1"-11,0 1-11,-2 1-15,4 0-9,-2-1-16,4 4-7,-1-2-9,-1 1-11,6-1-10,-2 1-2,3-2-6,3 3-5,-3-3-7,4 0-7,2-1-1,-2 0-7,1-3-6,2 0-3,2 0-4,2 1-4,-2-5-4,4 0-2,-4-1-2,4-2-5,-1-2-5,1 2 3,-2-3-1,1 1-6,-2-2-3,1-2 8,-1-1-5,0 1 2,0-1 1,-1-2-3,0-2 2,-4 4 6,4 0 6,-4 2 7,-1 1 12,-2 0-6,1 2-3,1 2-4,-4 2 0,5-1 4,-5 1 1,2 6-1,0 3 16,2 0-2,-3 6-1,4 2 0,-5 0-2,0 7 5,2 2 8,0-1 0,0 1-4,1 1-3,-3-6-3,2 4-4,-2-5-4,-2-1-1,2 2-4,0-3 6,-3 3-9,1-2 0,0-3-4,-5 0-3,2-2-3,-1-4 1,-1 0-1,-1 1 2,2-5-3,-5 2-1,1-2 2,0 0-5,-4-2 1,0-1-11,-3-3-2,-2 0-12,0-3-9,-1 0-12,1 1-17,2-5-6,-3 2-19,6-3-26,1 3-22,0-3-32,5 0-31,-1-2-192,3-2-412,3 2 182</inkml:trace>
  <inkml:trace contextRef="#ctx0" brushRef="#br0" timeOffset="31333.61">10088 9728 67,'0'0'211,"0"0"-18,0 0-17,0 0-17,-5-5-15,5 5-19,0 0-26,-14-1-31,7 1-34,2-1-37,5 1-26,-11-2-39,11 2-29,-12-1-84,8-2-194,4 3 86</inkml:trace>
  <inkml:trace contextRef="#ctx0" brushRef="#br0" timeOffset="31869.48">10317 9364 9,'0'0'194,"0"0"7,0 0-28,0 0-2,-5 14-7,1-5-12,0 1-9,0 2-11,0 3-8,-2 4-13,2-4-6,-2 6-8,3-2-10,-5 8-7,2-5-6,-2-3-8,2 1-7,-4 4-2,1-6-10,2 2-1,4-3-4,-1-1-9,-2-3 1,4 4-3,-2-2-8,0-2-4,4-2-1,0 0-7,0-1-11,4 1 0,-1-2 1,-1 1-5,2 0 2,3-3-2,-2 2-1,0-1-5,4 1-3,0-4-5,0 3-1,2-1-6,-1-5-3,1 5 0,1-2 5,-1-2 1,2-2 1,-1 0 2,0-1 4,2 0 2,-3 0 0,3 0-2,-4-1 7,2 0-4,1-2 6,-2-1 1,2 1 0,-2-4 8,0 3 8,1-4 3,-3 3 6,-1-2-1,2-3-2,-1 1 5,-1-2 12,0 2 4,-3-1 2,-2 1-3,3-2 6,-5 0-1,1 1 29,-1 0 13,4 2-5,-5 2 0,0 1-3,1-1-7,-1 2-10,2 2-7,-2 2-5,0 0-2,0 0-8,0 0-3,0 0-5,-8 10 2,7-3-6,-1 2-1,1-1-5,-2 3-1,3-1 1,0-2-3,3 4 0,-3-1-6,3-2-11,-3 4-16,3-2-4,0 3-8,2-6-26,0 6-35,-1-4-20,3 6-29,-4-6-28,5 0-30,-5-1-45,4 0-155,-4-1-431,0-1 191</inkml:trace>
  <inkml:trace contextRef="#ctx0" brushRef="#br0" timeOffset="32528.47">8790 10383 163,'0'0'222,"0"-5"-13,0 5-21,0 0-17,1-4-16,-1 4-19,0 0-3,0 0-11,0 0-11,5 15-1,-2-10-14,-3 4-5,1-1-7,-1 1-8,-1 3-7,1 0-6,0-1-5,-3 1-7,-1-1-6,2 1-22,-3 0-25,2-2-25,-2 6-45,-3-5-35,6-1-34,-2 1-49,0-3-117,0-1-331,4-2 147</inkml:trace>
  <inkml:trace contextRef="#ctx0" brushRef="#br0" timeOffset="32816.01">8947 10455 53,'0'0'161,"0"0"-2,0 0-21,5 9-12,-6-6-7,2 2-11,-1 1-13,1-1-10,1 0-4,-2 1-10,0 1-8,4-3 2,-2 3-13,0-1-6,2-2 0,0 1 4,0 0-12,1-1-5,3 2 0,-2-3-7,2-2-1,-2 2-2,1-2-8,3 0-3,-1-2 0,0 1-2,1-2 3,-1-2-10,-1 0 4,0 3-2,-3-5-1,1 1 0,-4 1-2,1-2-3,-1-2 1,0-1-12,-2 1-4,-2-1-12,-2 1-11,-2 0-21,0-1-10,-4 0-16,0 3-25,-1-1-116,-4 0-246,3 2 110</inkml:trace>
  <inkml:trace contextRef="#ctx0" brushRef="#br0" timeOffset="34303.11">9931 9688 12,'0'0'56,"0"0"-9,7 0 1,-7 0-2,1-3-5,-1 3-1,0 0-7,8 0 5,-8 0 0,0 0-3,0 0 5,8-2 1,-8 2 4,0 0 3,0 0-3,8 2 4,-8-2-5,0 0-1,0 0 4,0 0-7,6 0-2,-6 0-1,0 0-3,10 0-11,-10 0 5,0 0 5,5 0-5,-5 0-1,0 0 1,11 0-2,-11 0-2,0 0-4,6 0 0,-6 0-1,0 0-13,6 0 8,-6 0-1,0 0 1,0 0-2,7 0 0,-7 0-9,0 0 5,0 0 0,0 0 3,0 0 2,0 0-1,0 0-6,0 0 9,0 0 4,0 0-4,0 0-6,0 0 3,0 0-6,0 0 9,0 0-12,0 0 9,0 0-1,0 0-10,0 0 8,9-2-2,-9 2-4,0 0 3,0 0-2,0 0-5,0 0 11,1-5-8,-1 5 4,0 0-4,0 0-2,0 0 0,0 0 2,0 0-1,0 0-1,0 0-6,0 0 2,0 0 1,0 0 1,0 0 3,0 0-8,0 0 9,-4 15-5,4-15 1,-4 4 5,3 3 1,1-5 5,0-2-1,-2 5-1,2-5-8,-4 3 6,4-3-2,-2 7 0,2-7 0,-2 3-2,2-3 1,-4 2-4,4-2 4,0 0-2,-5 2 13,5-2-7,0 0 1,0 0 3,0 0-4,-12-4 5,12 4-5,-1-3 4,1 3-1,-2-6-9,2 6 9,-6-4-3,6 4-4,0-4 8,0 4-9,-3-8 0,3 6 3,0 2-2,0-3 1,0 3-9,0-6 8,0 6 0,0-5 13,0 5-4,2-5-3,-2 5 3,0 0-1,1-1-2,-1 1-2,0 0-3,0 0 7,0 0-9,0 0 3,14 4-4,-14-4 0,4 4 2,0-1 1,-1-1-1,-1 1 6,1-2-7,-3-1-4,4 3 8,-4 1-3,0-4 2,4 3 2,-4-3-2,1 3-8,-1-3 4,0 0 2,2 3-3,-2-3-3,0 0 4,0 0 0,0 0-2,0 0 5,-7 4-1,7-4-14,0 0-11,-4 1-16,4-1-17,0 0-4,-5 3-29,5-3-27,0 0-122,0 0-256,0 0 114</inkml:trace>
  <inkml:trace contextRef="#ctx0" brushRef="#br0" timeOffset="84291.4">3728 12482 101,'-5'19'107,"2"-1"-7,0 1-6,0 2-9,0-6-8,2 0-10,0-3-5,0 2-4,-2-4-6,1-1-4,-1 1 0,2-3-4,0 0-4,1-2 6,-2-2 3,2 2 7,-1-1 3,1-4 12,0 5-4,0-5-2,0 0-7,0 0-4,0 0-8,4-16-8,-4 6 3,0-5-9,1-3-4,2-7-1,2-2-1,-2-2-9,3-1-1,0-3-2,-1-1-5,1 1-1,3-16 2,-1 3-3,0 11 1,2-12-4,0 3-2,-2-2 2,1 12-1,0-2 3,9-8 5,-8 11 0,2-1 2,3 2 3,-2 3 4,-1 0-1,1 4 7,-1 8-11,-1 1 1,-1 3 1,2 1-5,-2 3 2,-1 3-4,0 4-1,1-1 3,2 5-2,-3 1 2,1 1 5,0 5 3,3 6 8,1 2 2,-1 5 6,2 1 0,-1 2-3,1 1 0,1 2-4,-1 1 1,-1-1 2,1 1-8,-3-3 0,2 4-4,-1-1-1,0 0 0,-4-2-2,6-3-2,-5 1 1,3 1-2,-4-7 1,1 4-2,-2-5-6,-1-1-11,0 0-10,-3-1-6,2-3-10,-1-3-28,-2 0-23,-1 0-18,-1 0-9,1-4-19,-2-3-2,0 2-12,0-5-25,-4 4-109,4-4-297,0 0 132</inkml:trace>
  <inkml:trace contextRef="#ctx0" brushRef="#br0" timeOffset="84485">3975 12248 155,'0'0'145,"-9"-1"-15,9 1-11,0 0-10,0 0-16,0 0-6,0 0-8,9-6-10,5 3-11,-5 0-2,5-2-17,2-2-4,5 2-28,-4 0-34,11-5-15,-2 0-51,0-2-78,6 1-183,-1-1 81</inkml:trace>
  <inkml:trace contextRef="#ctx0" brushRef="#br0" timeOffset="84697.53">4617 12042 12,'16'-6'100,"3"-1"-9,2 0-19,4-2-1,3 1-25,-8 4-14,7-6-19,1 3-24,-2-1-60,-7 3-78,8-4 35</inkml:trace>
  <inkml:trace contextRef="#ctx0" brushRef="#br0" timeOffset="84891.63">4686 12279 23,'-3'5'123,"-1"2"-6,4-2-17,0 0-2,0 2-18,5-5-3,-1 2-6,3-3-6,3 1-14,1-2-1,4 0-16,3-2-5,5-3-30,4-2-22,0-3-32,1-2-86,3-3-151,-1 1 68</inkml:trace>
  <inkml:trace contextRef="#ctx0" brushRef="#br0" timeOffset="86350.29">6022 11675 129,'-9'8'141,"-3"7"-6,1 1-3,-4 9-5,3 1-8,2 1-6,0 2-13,2 0-3,3 2-8,-2 1-4,1-3-5,6 2-3,1-3-6,4-2 7,3 2-16,0-3-3,1 0-7,2-1-2,1-6-5,1 3-6,2-8-2,-4 2-2,5-5 0,1 2-7,-2-3-2,4-3-2,-2 2 5,3-6-6,0-1 5,-2-2-3,1-1-3,-2-4-1,3-2-2,-3 0-2,0-2-1,-1-1-1,-2-3-4,-2-2 0,-1-1-3,1-5 2,-1 0-2,-4-2-2,0-3-1,-4 1-2,0 1-6,-3-4-5,0 4-1,-3-2 4,-1 0-10,0 2-2,-2-1 2,-1 9 0,2 0-4,0-1 4,0 4-16,1 5 0,-2-3-3,1 4-8,1 3-10,-1-1-18,2 3-14,-2 1 2,3-1-22,2 3-8,0 0-15,-14 7-115,10-3-263,4 1 117</inkml:trace>
  <inkml:trace contextRef="#ctx0" brushRef="#br0" timeOffset="86855.25">6693 11930 2,'0'0'99,"2"2"-8,-2-2-1,0 0-6,0 0-17,0 0 9,0 0-5,0 0-1,-5 5 3,5-5-11,-6 1-3,6-1-6,-8 3 3,8-3-4,-8 1-4,8-1-6,-7 0-2,7 0 2,-9 0-5,9 0 1,0 0-4,0 0-5,-6-2-4,6 2-8,0 0 10,0 0-14,0 0 1,0 0-5,20-5 4,-12 3-7,0-1 3,-1 3 6,0-2-6,3 2-2,-2 0 0,-1-2 2,-1 2-7,-6 0 2,14 0 3,-9-1-3,-5 1 1,11 0-4,-11 0 4,5-1-10,-5 1 6,0 0 1,0 0 0,0 0 3,0 0 3,0 0-5,0 0-7,0 0 9,0 0-2,0 0 1,0 0-7,0 0 4,0 0 2,0 0-20,0 0 5,-23 0-4,23 0-20,-4-1-4,4 1-11,0 0-19,-3-5-17,3 5-117,3-7-220,0 3 98</inkml:trace>
  <inkml:trace contextRef="#ctx0" brushRef="#br0" timeOffset="87371.6">7080 11492 78,'0'0'122,"4"-3"-9,-4 3-13,7-4-15,-3-1-12,1 5 4,2-2-17,2 0-3,-4 0-2,6 2-5,1 0 0,-1 0-8,2 0-8,0 0-5,5 0-1,-2 0-1,-2 0-7,-1 0-2,6 1 0,1 0 0,-3-1 0,-1 2 1,2 0-6,-4-4 2,4 4-4,-3-2-9,2 0 9,-4-2 4,-1 2-1,-2-4-11,2 4 5,-3-1-10,0 1 7,-4-4 6,4 3-1,-4 1 15,4-3-4,-1 0 2,-2 1 4,-2 2 0,-4 0 2,0 0-6,9-3-2,-9 3 2,5-1-11,-5 1 4,0 6 13,0 0 7,-4 0 3,3 5-1,-3-2 16,-5 7 0,-5 7 3,0-1-4,0 4 1,1-1-4,-2 4 0,1-6 1,1 4-5,1 0-4,2 0-4,-3 2-4,3-4-1,0 3-3,0-3-4,6-6-2,-1 1-6,-1 0 2,1-1 1,3-1-4,-4 0-6,6-2-15,0-4-11,0-2-16,-4 2-23,4-1-27,0-2-19,0-2-25,0 0-30,0-3-17,0 1-119,0-2-315,0-3 141</inkml:trace>
  <inkml:trace contextRef="#ctx0" brushRef="#br0" timeOffset="87848.62">6353 11792 6,'0'-5'63,"0"5"-23,0 0-19,2-2-22,-2 2-21,0 0-24,2-5 12</inkml:trace>
  <inkml:trace contextRef="#ctx0" brushRef="#br0" timeOffset="88732.26">7930 11410 49,'0'0'99,"0"0"-7,0 0 3,6 8-10,-3-4-1,-3 1-3,1 4 8,0 2-4,-1 2-7,3 2-11,-3 6 8,0-3-10,-4 1-6,4 0-2,-1 6-1,1 2-7,0-8-2,1 0 6,0 7-5,-2-7 0,2 2-2,2-3-4,-2 7-5,2-5-5,-3-2-1,1-2-5,3 0-1,-4-1-7,0-3-17,0 0-18,3 0-13,-6-4-15,6 1-17,-3-4-22,2 2-20,-2-2-126,0 0-249,0-2 111</inkml:trace>
  <inkml:trace contextRef="#ctx0" brushRef="#br0" timeOffset="89523.91">8269 11492 67,'4'-6'101,"3"-2"-13,-1 1 5,0-3-12,-2 5-2,3-4-6,2 1-5,-2 4 8,1-2-14,0-1-5,2 0-3,3 4-2,-8-2 2,3 3-4,4-1 4,0 3-5,-4-1 0,5 2 7,-2 2-17,-1 2 9,3 4 1,2 3-7,-4 1 5,1 1 5,0 3 4,0 10-7,-1-6-4,-4 4 1,1 0-5,-7 0-2,2 1-1,-5 2-3,1-4-4,-4-4-3,-4 3 1,3 4-7,-2-9 0,-5 5-2,4-6-1,0-1 1,0-3-5,-2 0-2,1 1 3,1-5-3,1 1-2,-2-2-2,3-1-1,2-3 1,-3 1-2,4-1-5,2 0 5,-2-2 1,4-2 0,-3 3-2,3-3 3,0 0-9,0 0 0,0 0-3,12-9 6,-3 8-4,-2-2-4,-2-2-1,3 4 4,2-2-6,-1 3 5,4-1 0,0 2 3,-1 1-6,0 0 1,2 1 3,-2 1 1,5 1 1,2 3-3,-1-2-2,2-2-1,-4 4-14,2-2-2,1 0-11,-2 3-22,-2-6-4,3 1-21,0 1 1,-3-3-13,0-1-21,-2-2-30,1 0-103,1-5-265,1 4 119</inkml:trace>
  <inkml:trace contextRef="#ctx0" brushRef="#br0" timeOffset="89991.25">8834 11142 32,'20'-3'100,"-1"3"-6,-3-3-12,5 3-13,0-1-5,0 0-4,2 1-7,5 0-5,-6 0-4,1 1 3,-3 3-2,8-3 2,-1 5 1,2-1 1,-2 1-13,0 5 8,-7-5-10,5 6-3,-2 2 13,2 0-3,-2 6 2,-1-1 5,-1 5-14,0 3 14,-3 1 1,3 2-7,2 11-5,-5 7 1,-7-14-3,6 12 4,-3 3-5,-5-5-6,1 3-2,3 0-5,-6-11 3,2 10-6,-1-13 1,0 2-3,-2-2 0,0 1 0,0-1-7,1-4 1,-3 1-1,-3 1-3,1-4 7,-2-2-10,-4 2-9,-2-9 0,-1 2-4,-7 1-7,-2-1-18,-3 0-7,-4-1-22,-3-3-17,-6-1-3,-3-1-25,-11 7-2,-4-7-94,-5-3-222,-3-1 99</inkml:trace>
  <inkml:trace contextRef="#ctx0" brushRef="#br0" timeOffset="90858">3507 11565 19,'-27'4'51,"-1"4"-4,1 4-6,-2-3-7,1 2 7,1 4-7,-1 1 6,2 1-3,1 1 3,0 4-2,4 3 10,-2 1 0,3 6 0,-6 8 11,8 3-4,-5-1 11,2 1-7,2 5-1,3-1 4,2 2-14,0-2 1,4 6-4,2-1 8,3 1 1,3-3-6,4 1 3,-4 2-4,5-3-5,-2-1 1,2 1-4,4-1 0,-2-3-5,1 2-2,0-14-7,-2 2 4,7 10-4,-6-12-4,2 2-1,2-4-2,-1 2 2,-1 0-2,-4-5-1,3 2-6,-2 1 4,3-6-2,-3 1-1,0-2-3,0-7-3,0-1 3,1 0 0,0-2-4,0-4 2,3-1-3,-2-3-1,6 0-4,0-1 4,4-2-12,7-1-6,-2-5-5,10 1-10,5-4-22,0-4-18,15-3-15,0-2-37,3-3-14,2 0-82,0-4-237,7-2 105</inkml:trace>
  <inkml:trace contextRef="#ctx0" brushRef="#br0" timeOffset="92697.64">9611 9467 28,'0'0'29,"0"0"-2,0 0 2,3-2-7,-3 2-1,0 0 2,0 0-5,4-3-4,-4 3-4,0 0 5,0 0-7,4-2-5,-4 2-6,4-2 0,-4 2-11,6-1-2,-6 1-20,5-3-38,-1 1 18</inkml:trace>
  <inkml:trace contextRef="#ctx0" brushRef="#br0" timeOffset="102142.84">6169 11664 14,'0'0'66,"0"0"-1,0 0-8,0-4 0,0 4-10,0 0-2,0 0-5,-4-5-4,4 5 1,-4-2-3,4 2-3,0 0-9,0 0-8,-4-3 6,4 3 0,0 0 4,0 0-7,0 0 2,0 0-4,0 0-3,0 0-4,-6-3 0,6 3-6,0 0 4,0 0-1,0 0 0,0 0 5,0 0-1,-8 6-9,8-6 5,-2 2 2,2-2-6,-3 4-1,3-4 3,-3 3-1,3-3 2,-3 5-3,3-5-1,-3 4 4,3-4-2,0 5-2,0-2 4,0-3-5,2 5 5,-2-5-8,4 4 4,-1 0 3,2-3-1,0 2-4,1-1-2,1 2-9,1-1 3,1 0-3,1-1-26,0 2-79,-3-1-126,2-2 56</inkml:trace>
  <inkml:trace contextRef="#ctx0" brushRef="#br0" timeOffset="104386.05">1460 12342 25,'2'26'104,"5"0"-5,-3 4-14,3-1 2,2 3-17,-2-1 2,3 0-7,4 1-3,-1-6-11,-2 0-4,2-2 2,0-7 5,1-3 3,-2 0 7,4-2-6,-3-4 5,6 0-1,-1-6 10,4-3-6,4-7-15,6-2-2,3-8-1,16-10-4,-2-4-8,22-22-1,-22 11-5,20-18 1,-2-2-6,-1-5-6,0 6-5,2-2-14,1-1-16,-3 0-23,-1 2-23,1-5-21,-5 0-30,-21 22-118,3-4-249,10-16 111</inkml:trace>
  <inkml:trace contextRef="#ctx0" brushRef="#br0" timeOffset="107455.17">6745 11905 42,'0'0'84,"4"-4"-11,-2 1-2,-2 3-6,3-4 5,-3 4-5,3-3-3,-1 1-7,-2 2-4,0 0 2,3-4-7,-3 4-8,0 0-6,0 0 8,0 0-14,0 0 3,-2-6-8,2 6 8,0 0-2,0 0-11,0 0 8,0 0-7,0 0-3,0 0-4,0 0-9,0 0 7,0 0 1,0 0 0,0 0-4,-15 6-2,15-6 6,-4 2-7,4-2 7,-5 2-8,5-2-3,0 0 2,-2 3 1,2-3-5,0 0 4,0 0-6,0 0 13,0 0-7,0 0-5,0 0 6,0 0 0,0 0-1,0 0 0,0 0-4,0 0 2,0 0 10,0 0-11,0 0 4,0 0 1,0 0-6,16-5 5,-16 5 3,7 0-11,-7 0 2,6 0 10,-6 0 1,5 4-8,0-3 8,-2 1-8,-3-2 4,4 3-16,-2-2 8,-2-1 9,3 7-3,-2-6 15,-1-1-4,0 5 4,0-5-1,-3 7-7,1-3-2,-2-1 9,-1 2-1,-1-2-8,3 0 14,-1 1-11,0-2-5,2 0 8,2-2-22,-7 7 20,5-6-1,-3 1-11,5-2 7,-4 3 0,4-3 0,-3 2 7,3-2-4,0 0 2,0 0-3,0 0 4,0 0-12,0 0 6,0 0-10,0 0 3,6-16-14,-5 15 1,2-4-17,-1 1-11,0-1-22,-1 0-18,2 0-88,-3-2-186,1 2 82</inkml:trace>
  <inkml:trace contextRef="#ctx0" brushRef="#br0" timeOffset="108451.77">7176 11505 71,'0'0'74,"0"0"-2,0 0-2,0 0-11,0 0-1,0 0-16,-7-2-1,7 2-2,0 0-6,0 0 4,0 0-18,0 0 5,0 0 1,0 0-11,0 0 0,0 0 3,0 0 6,0 0-1,0 9-2,0-9 1,0 9 3,0-4 10,0-1-6,3 1 1,-6 2-6,2 1 2,1-3 2,-1 4 8,-2 0-8,2-1-9,0 0-2,1-1 0,0 0 4,-2-2-1,0 1-3,2-1 0,0-1-5,0-4-5,0 5 5,-1 0 2,1-5-4,0 4 0,0-4 2,0 0 4,-2 5 1,2-5-6,0 0 7,0 0 1,0 0-5,0 0-6,0 0 7,0 0-6,0 0 1,0 0-2,2-18 2,-2 15-2,-2-3-7,1-1-1,1 3-6,-1-3-8,-1 0-1,-1 1-4,1-1-11,1-1-6,0 3-3,-2-1-13,1-1-15,2 2-13,-2 1-90,-1-3-183,1 3 81</inkml:trace>
  <inkml:trace contextRef="#ctx0" brushRef="#br0" timeOffset="117470.79">7445 9397 8,'0'0'77,"0"-8"-7,0 4 2,0-4-11,2 3 0,-1-2-8,0 1 3,2 0-9,-1-4 5,2 3-13,0-2 9,1 3-11,3-5-8,-3 3 4,3 0-2,1 0-6,2 0-5,2-4 5,5 2-1,-4-2-9,9-4 0,1-1 7,3 0-4,2 0-8,2 0 4,1 1-3,4-3-4,8-5 4,2-1-6,3 2-2,-2-3 7,4 1-8,4-1-1,-1 2 0,1 2-4,0-2 6,1 4 2,0-4-1,4 5-5,-2 2 5,3 0 3,1 1-8,3 1 5,-3 2 1,1-1-14,1 3 10,-3-2 8,-1 6-3,0-3 1,-3 4-8,2-3 11,1 4-8,-3 0-6,-4-2 9,1 4-1,0-1-6,1 3 1,-2-1 6,3 2-9,-5 0 2,2 0-2,0-2 3,-2 6-4,0 0-2,-14 0 8,14 1 4,-12 2-2,14-1 0,-3 5 5,2 1-10,0-4-2,-4 6 8,2-6-4,2 4-2,-2 2 5,4-2-10,-2 3-2,-1-1 12,-2 1-7,-14-6 0,15 8 4,-14-5 3,-1-1-8,3 3 3,-5 1-9,-3-2 12,-1 1-1,-5 3 5,0 0 2,-5 1-2,-2 2-2,-8-1-1,3 7 7,-3-2-20,-5 2 14,-1 4 1,-4-3 0,-1 7 1,-6 0 9,-1-1-14,-4 1 2,-6 10-3,0 2 4,-2-3-9,-1-2 11,-4-1-7,-2-2 6,-1 2-8,-5-3-5,2-1 2,-3 1-3,0-3-4,-7 0-5,1 0-5,0 0 9,1-1-4,-2 0-2,2 2 0,-4-2 2,4-1 4,-1 1 0,2-1-3,1-2 7,-1 2 2,4-11-7,-4 13-4,2-5 9,-2 0 7,-1-1-4,8-7 4,0 2-6,-11 4 8,-1 1-3,10-9 4,-10 6 5,-2 0-5,1-1 6,-1-3 0,12-6-1,-18 9 1,8-7 2,-6 2 3,0-3 2,-2-2-1,1 0 9,-3-1-5,0 1 0,-1-1-6,-1-2 5,-4-4 3,0 4-20,-1-2 26,-2 0-6,3-2-1,-3 0 8,1-4-13,0 4 2,1-5 4,5 1-5,0 2 2,2-1 2,16-5-2,-1 6-13,1 0 7,0-3 3,-1 0-6,3-1-7,2 3 8,1-3-3,-3 3 5,-1-4-2,4-1-7,1-1 4,-1-1-11,2-1 12,-1-3-2,-1 4 5,4-6-6,-5 3 0,2 0-8,1-2 2,-2-4 6,1 2-4,-2-4-1,7 2-4,-4-5 11,2 1 1,-1-4-6,3 2 8,0-4-3,3-2-3,2-4-5,0 1 6,4-2-3,4-2-6,1-3-1,4-12 6,1 12 5,3-2-7,3-10 5,2 12-1,6-14-5,-1 3-6,-1 10-3,4 3 6,-3-2-1,4 5-1,-4-2-4,3 4-4,-3 1-2,-4 6-6,2 3-4,-2-1-8,1 1-9,1 1-5,-6 5-17,1 0-49,1 1-128,1 1 57</inkml:trace>
  <inkml:trace contextRef="#ctx0" brushRef="#br0" timeOffset="120796.52">5359 13868 8,'0'0'96,"0"0"-3,0-6-6,0 6-14,0 0-7,0 0-2,2-3-4,-2 3-8,7-1 13,-2-2-23,0-1-2,4 3-5,0-5-3,-2 3 0,5-1-4,-1 1 5,3-1-17,1 1-4,0-4-13,0 3-3,0 0-16,2 0-10,-3 3-19,-1-1-6,1 0-19,-1 1-44,0 0-126,-1-2 56</inkml:trace>
  <inkml:trace contextRef="#ctx0" brushRef="#br0" timeOffset="121269.86">5480 14209 43,'4'-2'76,"0"0"-10,2-1-1,2 1 11,-2-3-23,3 2-10,1-1-4,0 1-2,0-2-6,1 1 4,-2 2-14,4-2-14,-3 4-10,0-2-18,0 0-17,2 0-51,-4 1-95,-1 0 42</inkml:trace>
  <inkml:trace contextRef="#ctx0" brushRef="#br0" timeOffset="122572.18">6463 13512 86,'0'-5'77,"0"-6"-10,2 5 6,1-5-13,1 3 4,-1-4-8,1 0 17,0 2-10,1-2 5,-1 0-23,4-2 5,-2-1 2,1 6-10,-1-1-7,3-2 0,-2 2 1,2 0-10,-1 3 2,1 0 1,0 3-7,-1 1 4,-2 5-5,2-1-3,1 6 0,0 3 7,-3 6 5,4 8 4,-3 5 2,-4 3-2,-1 4 0,-4 10-4,-1 2-4,-1 3 4,-5-2-5,0 1-1,0-2 0,0 1-1,0-2-3,1-12 1,2-1-7,-3 12 2,0-14 0,1 2-2,-1-1-6,-2-4 4,-2-1-4,4-2-1,-5 0 7,7-6-12,-1-3 4,-2 0 1,1-3-3,0-4 1,4 1 2,-4-5 7,3-1-11,3-1 5,-2-1 0,-1-3-7,6 0 1,-11-7 3,9 2-13,-1-5-8,2-3 4,2-4-5,-1-2 2,4-2 5,0 4 1,1-2-2,1 4-1,2 0 3,0 5 3,-3-1 1,9 3 4,-3 1 2,5 0 2,1 4 7,1 1-6,-5 1-8,6 4 4,0 2 4,-1-2-3,4 4-2,0 0-5,-4-1-11,3 2-10,5 0-3,-7-2-18,1 1-10,-1-1-11,0-1-7,-2 1 3,-4-2-20,5-1-3,-6 1-6,2-2-59,-4-2-172,4 0 77</inkml:trace>
  <inkml:trace contextRef="#ctx0" brushRef="#br0" timeOffset="122847.28">7141 13675 91,'13'-5'84,"5"0"-9,-3-2-11,4 2-22,2 0-18,-2 0-30,3 0-28,-3 1-23,-1-4-62,3 3 28</inkml:trace>
  <inkml:trace contextRef="#ctx0" brushRef="#br0" timeOffset="123249.69">7803 13094 88,'3'27'120,"-1"2"-10,1 5 0,2 0-11,0 16-9,-1-13-9,0 8-11,3 1 3,-2-12-17,1-2-2,-3 4-9,3-1-5,-3-5 2,4 0 0,-4-1-15,-1-3-18,2-6-6,-2 4-14,-2-3-11,2-4-9,-1 0-20,-1-5-17,1-2-19,-1-2-62,3 3-160,-2-6 71</inkml:trace>
  <inkml:trace contextRef="#ctx0" brushRef="#br0" timeOffset="123496.86">8245 13314 90,'2'-3'126,"0"1"-18,-2 2-10,3-4-20,-3 4-18,4-5-30,-1 2-14,-3 3-26,4-4-18,-4 4-67,3-3-103,-2 0 46</inkml:trace>
  <inkml:trace contextRef="#ctx0" brushRef="#br0" timeOffset="124069.27">8704 12830 72,'-3'-2'108,"3"2"-9,-5-3-11,5 3-11,0 0 0,-11 3-18,5-1-5,3 2-7,-1 0-6,0 0 5,0 1-9,0 0-6,1 2 1,-1-1 0,0 3-12,2 0 6,2 4-7,-3-4 17,6 3-10,0 1 1,2-1 0,3 4-5,2 2 9,2-2 1,6 6-7,1-4 8,0 0-8,3 0 3,0 1-7,2-1 4,-2 0 0,1-1 1,1 2-3,-3-2 2,-5-4-5,7 3 2,-3 1 3,-4-5-5,-2 5-5,0-4 2,-4 1 0,4 1-8,-2-3 3,-2 0-3,-5 0 0,0-1 4,1 0-6,-4 1 8,2 0-6,1 0-4,-2 1 3,-3-4-2,2 0 3,-4 1 7,-1-3-9,3 1 1,0-1-1,0-1 3,-4 0 4,3 0 1,-1-1 4,-4-1-2,2 1 3,1 1-2,-3-3 0,2 2-2,-2-3-3,2 1 4,-1 1-4,4-2 0,-3 1 2,-2 2-3,2-4 5,1 1-9,3-2 6,-7 2-2,4-1 1,3-1-2,-9 1-1,9-1 3,0 0 2,-10-1 4,10 1 3,-8-1 4,8 1-2,0 0 8,0 0-9,-5-2-4,5 2-2,0 0-3,0 0 1,0 0-1,0 0-1,0 0-3,0 0-1,0 0 1,0 0 3,0 0-1,0 0-9,-3-3-8,3 3-21,0 0-22,0 0-28,0 0-35,0-7-43,0 7-168,-1-3-347,0-2 154</inkml:trace>
  <inkml:trace contextRef="#ctx0" brushRef="#br0" timeOffset="125041.66">8602 13118 38,'-4'-7'116,"3"0"-17,1 0-7,0-3-12,0 5 0,0-6-2,0 6 2,1-6-17,1 2 10,0 0-3,2 1-6,-1-1-5,-1 1 15,1 1-3,1 2-1,1-1-14,1 1 1,3-2-8,-3 1-7,5 2-5,0 0-2,0 2-2,3 1-6,-1 2-5,2 1-1,2 1-1,2 2 3,-1 1-6,0 2-2,5 7 7,0 2 1,-6 2-1,2 2-5,-4 1 5,-1 0-2,-4 2 1,-1 5 6,-5-2 3,-4 4-2,-1 1-4,-4-1 0,-3 1 1,-4 2 0,-2-5 0,4 0-3,-4 0-2,1-5 2,2 0-1,1-5 1,1-2-3,4 0-3,1 0 0,0-5-4,2-4-2,2 4 2,2-6 1,3 0 1,4-1 3,3-3-5,1-3-4,7 0 0,9-7-9,2-1-10,0-8-8,3 0-9,-1-4-26,11-7-13,-3-1-13,2-8-14,2-3-12,1-1 2,-3-3-12,0 1 11,-3-3 7,0 2 10,-2 0 6,-3 4 20,-7-1-5,-6 13 9,1-1 17,-3 3 2,-2 2 16,1 2 4,-3-4 9,0 6 2,-2-3 13,-4 7 1,-2 0 15,1-1 2,1 0 5,-5 2 2,0-2 7,-3 5 9,-2 0 0,0 0-3,-4 2 5,1-2 1,1 3-2,-4 1 6,-2 0-2,0 2-2,-1 1-5,0 2-3,-1 1 2,-1 1-10,2 1 0,-3 3-4,2 0-7,-3 2-1,0 0 1,-1 4-6,3-3 1,-2 5-2,0-3-1,1 2-2,5 1-2,-1-4 0,0 4-3,5-2-1,1 0 2,2 0 1,3-1 2,3 0-2,4 2 0,5-1-1,4 0 1,6 2 0,2-2 6,3 1-3,4 0 5,-2-1 0,2-2 1,0 3 1,1 2 9,-1-2-3,-2 3 8,0 0-7,0 0-3,-4-1-1,-5 2-3,0 2-1,-3 2-3,-6-4 2,-2-1-3,-3 4-1,-3 0-2,-2-1 2,-7 1 0,-1-2-2,-3 2-1,-3-1-2,-3-1 1,-3 0 0,-1-3-3,-4 2 4,1-3-3,2-4 0,-4 0 3,2 1 9,3-7-4,-4 2 4,4-3 3,0-3-1,3 1-3,2-3 0,0-1-1,1-3 0,5-4-3,0-3-2,4-1-4,2-7-4,2-2-5,4-3-6,0 3-1,5-6-18,3 3-8,1-3-4,-1-2-10,3 3 4,-3-2-5,2 1-3,-4-1 2,-4 4 3,2 1 5,-7 1-3,-6 9 5,-1 3-3,-2 4-6,-7 0-5,-6 8 0,-10 1-21,-4 6-8,-20 6-16,-1 4-3,-6 8-21,-25 13-114,-1 1-255,1 0 114</inkml:trace>
  <inkml:trace contextRef="#ctx0" brushRef="#br0" timeOffset="125867.62">8249 13066 110,'-9'-16'125,"-3"0"-19,-4-4-3,2-2-1,3-2-19,-2 2-6,3-6-9,1 4-11,2-4 1,1 0-1,6 0-11,-4-3-8,5-2-2,2-2-11,6-13-3,1 2-15,3-2-17,5 2-19,1-1-7,1 1-8,-4 14-9,9-10-12,-6 12 1,-2 0-17,-2 5-42,-2 1-134,-5 9 59</inkml:trace>
  <inkml:trace contextRef="#ctx0" brushRef="#br0" timeOffset="126145.46">7783 12604 81,'0'0'104,"0"0"-19,0 0 2,8-20-15,1 10 3,8-12-11,1 0-7,5-2-4,3-3-8,9-11-3,4-1-8,2-3-10,1-1-5,1 1 11,2-3-21,1 6 8,-3-4-6,2 4 3,4 3 7,-3 5-11,-4 1 8,-9 9-6,0 5-3,-2 3 3,-3 4-3,0 3 1,-7 6 4,2 6-6,4 3-1,2 4-8,-3 3-7,5 3-22,0 3-12,11 10-29,-3 1-80,-2 0-162,5 7 72</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2-01-13T09:22:10.795"/>
    </inkml:context>
    <inkml:brush xml:id="br0">
      <inkml:brushProperty name="width" value="0.05292" units="cm"/>
      <inkml:brushProperty name="height" value="0.05292" units="cm"/>
      <inkml:brushProperty name="color" value="#FF0000"/>
    </inkml:brush>
  </inkml:definitions>
  <inkml:trace contextRef="#ctx0" brushRef="#br0">1202 6372 59,'-5'-12'194,"-4"-3"-19,-5 3-15,1-2-14,-10-2 15,-1 2-30,-1-6-8,0 7-15,-2 1-7,1 6-8,-1-3-1,6 4-6,-8 1-15,9 1-6,-3 1-10,2 3-6,-1 0-1,-4 3-9,5-1 5,-5 7-12,7-1 5,2 1-13,1 3 0,3-1-5,-6 7 4,8-4-9,-1 9 0,5-6-2,2 0 0,1 7-2,5 3-5,4-3 1,0 1-3,3-2 4,7 0-2,2-3-4,3 1 5,0-2 1,6-3-6,-2 3-2,2-4 2,0 2 3,1-1-8,1 1 3,0-3-1,-2-1 4,1 2-4,-4 0 1,-5 4-1,-3-6-2,-2-2 4,-3 3-3,-1 2-3,-3-3 3,-4 1 1,-2 2 0,-4 0 3,-4 0-3,-3 0 2,-5 3-1,-4-2 10,-4 1 8,3-1-17,-3-2-5,-3-3 8,-1-1 0,0 2-1,-4-4 1,4-1 1,-3-1 2,12 0-4,-12-4 2,12 1 2,-4-2-5,3-1 2,2-2-11,4 0-10,2-2-10,4-1-29,-4-4-21,8 4-28,-3-7-50,5 1-152,-1-3-331,6-3 146</inkml:trace>
  <inkml:trace contextRef="#ctx0" brushRef="#br0" timeOffset="305.68">1147 6706 64,'-4'10'152,"0"2"-21,0 3-5,2-2-8,2-2-8,-2 0-3,4 4-7,3 0-14,-1-3-1,1 0-17,0-1-3,4-1-8,0-2-5,0 1-1,4-4-6,-1 0-1,2-1 0,2-3-6,4 3 13,-2-6-9,1-2 7,0-1-9,-2-1-8,-4 1 1,1-4 4,-4 1-5,0 0-2,-1 0-2,-1-6 0,-4 2-11,2 0-11,-6 0-18,3-1-20,-6-4-23,-3 2-13,1-1-45,-4 3-13,-3 2-135,-3-4-282,1 5 125</inkml:trace>
  <inkml:trace contextRef="#ctx0" brushRef="#br0" timeOffset="576.95">1685 6357 133,'1'15'193,"0"1"4,1 10-14,-2 0 2,0 1-9,0 4-10,0 0-12,0 1-14,-3 0-12,1 1-10,-2-4-13,1 2-11,2 4-5,0-2-13,-2-3-6,1 3-3,2-4-23,-2-3-14,0 0-27,2-7-14,0 0-27,0-5-35,0 1-28,0-3-21,0-3-9,0-1-24,2-3-132,-2-1-311,2-3 138</inkml:trace>
  <inkml:trace contextRef="#ctx0" brushRef="#br0" timeOffset="938.04">1970 6367 15,'6'5'156,"-6"-5"-1,-1 10-16,-1-5-13,0 2-14,1 3-5,-1 2-14,1-1-8,0-2-7,0 3-2,1-3-11,-2 0-7,4 2-4,-2-4-4,0-3-3,1 2-5,-1-2-5,0 1 7,0-5 13,2 4 14,-2-4 7,2 2-5,-2-2-6,0 0-11,8-9 1,-3 3-5,0-2-5,0-4-5,-1 0-2,4 2-6,0-4-4,0-1-4,-1 2-2,1 3-6,0 1 0,0 0-2,-2 3-2,3 1-3,-4 1-3,3 3 0,-1 0-1,0 3-2,0 1-1,0-1 1,-1 5-1,1 1 2,-1 2-5,-2 1 9,1-1-14,-2 2-14,2 3-19,-2-3-29,-3 5-13,1-5-32,1-2-24,-1 7-29,-1-5-139,-1-3-328,2 1 147</inkml:trace>
  <inkml:trace contextRef="#ctx0" brushRef="#br0" timeOffset="1150.79">2530 6534 1,'0'0'210,"10"-2"-30,-4-1-13,6-1-18,-1-1-17,7 0-14,-1 3-6,3-4-19,2 3-28,6-1-30,-6 4-32,5-4-21,1 3-50,-5 0-19,-4 2-95,-1-1-198,-1 0 88</inkml:trace>
  <inkml:trace contextRef="#ctx0" brushRef="#br0" timeOffset="1326.76">2549 6901 86,'-1'3'153,"1"-3"-10,0 0-13,8 3-12,-8-3-7,20 0-13,-5-3-11,8 1-19,3-1-31,4-1-27,2-6-26,4 2-60,-4-3-83,5 0-171,-3-2 77</inkml:trace>
  <inkml:trace contextRef="#ctx0" brushRef="#br0" timeOffset="2755.22">4533 6979 55,'5'-4'139,"2"-1"-11,3-2-7,-1-2-7,5-2-13,1-1-11,6-4-6,-2 3-4,4-1-7,0-4-8,-1 1-6,3 1 2,-2-6-11,1 3 6,-4 1-4,0-1-4,-8 2-7,2 3 3,0-9-4,-3 0 3,1 1-2,-7 2-11,-1 1 14,1-3 6,0-3-2,-5 7 19,0 0 0,-5 0-3,1 3-2,0 4-3,-1 1-1,0 2-9,-3 3-2,-1 0-2,3 5-5,-7 5 17,-4 1 0,2 7 3,-10 5 4,3 6-2,-2 4 3,4 2-11,-7 11 0,6 0-2,-2 3-8,9-11 1,2 13-1,2 1-7,5-11-1,5 10-5,0-12 0,4 2-2,3-5-6,2 1-1,3 0-1,6-1-1,-4-2-6,5-6-2,2 0-1,-1-1-15,0-3-12,-3-9-10,2 1-12,5 2-22,-7-5-19,3-4-20,2 0-38,6-5-31,0-2-27,2-2-41,-10-5-131,6 0-399,2-2 177</inkml:trace>
  <inkml:trace contextRef="#ctx0" brushRef="#br0" timeOffset="2936.34">5271 6874 100,'6'-3'164,"-6"3"-27,14-6-12,-4 1-13,3 1-12,1 2-10,5-3-15,-2 0-19,3 4-31,-3-1-34,3-2-34,-2 1-113,-5 1-168,1 2 75</inkml:trace>
  <inkml:trace contextRef="#ctx0" brushRef="#br0" timeOffset="3107.46">5287 7117 112,'-5'7'155,"4"-3"-15,1-3-12,0-1-10,0 0-11,10 5-12,-1-7-16,5 2-20,3-5-28,5-2-24,5 0-48,0-3-35,-3 0-77,1-1-165,1-2 73</inkml:trace>
  <inkml:trace contextRef="#ctx0" brushRef="#br0" timeOffset="3457.72">5903 6611 208,'0'0'213,"0"0"-25,-1-4-18,1 4-16,0 0 0,0 0-8,-5 9-8,2-3 0,0 3-6,0 4-9,-2-3-12,3 7-7,-2 1 1,2 2 1,-2 3-12,3 2-7,-1 2-6,2 0-10,0-9-10,2 2 1,0 4-7,1-5-6,-3 0-4,2-1-8,1 1-12,0-4-14,-1 4-26,2-5-25,-2-2-11,0-2-34,-1 0-27,2 0-35,-2-3-25,1-2-24,1-1-146,0-1-370,-1-1 164</inkml:trace>
  <inkml:trace contextRef="#ctx0" brushRef="#br0" timeOffset="3785.94">6371 6667 60,'0'-2'217,"-7"-3"-24,3 2-14,4 3-22,-7-3-10,3 3-16,4 0-12,-14 6-2,7-3-11,0 5-4,-2 0-7,1 4 2,-1 3-10,1 2 0,0 0-9,-1 8-8,2-1-3,1 2-8,2-7-7,2 7-1,-2-8-8,6-1-6,0 4-10,-2-3-15,7-2-18,0-1-16,2-1-28,-2-2-16,6-1-29,0-2-28,3-3-20,-4-2-22,6-2-122,0-4-311,5 2 138</inkml:trace>
  <inkml:trace contextRef="#ctx0" brushRef="#br0" timeOffset="4276.86">6680 6808 107,'4'-8'208,"-2"4"-6,-2 2-17,1-2-18,-1 4-17,0 0-11,0 0 3,0 0-6,0 0-15,-7 10 2,3 1-7,0-2-16,0-1-8,1 1-5,-1 0-8,-1 0-11,2 1-8,2-1-4,-1 0-4,-2-2-4,4-2-16,0 2-7,0-2-6,0-1-3,0 0-4,0-4-3,6 6-2,-2-5 1,1 1-5,0-2 0,-5 0 1,10-5 2,-2 1 1,1-4-4,-2 2-2,2-2-2,1 2 2,1-4 1,0-2-1,-3 5 10,0-2 3,-1 2 3,1 2 3,-4 2-6,0-2-2,-1 3-2,1-1 1,0 1 0,-4 2 4,7-1 6,-7 1 0,6 6-3,-6-6 0,3 5-2,0 1-2,0-2 2,1 3 0,-4-2-7,0 0 2,2-1 1,1 3-4,-2-3 0,2 0 1,-2 3-4,2-3-2,3-3-4,-5 4-3,2-1-5,-1-2 4,-2-2-6,4 3 3,0 0-2,0-3 1,-4 0 2,0 0 0,10 0-2,-10 0 7,5-5-3,1 2-3,0-1 4,-3 1 2,3-2-2,2-4 5,-3 4-6,3-1 0,-2 0 0,2 3 8,-1-2-5,0 1-1,-3-1-2,4 0 0,-1 3 1,0-1 1,1 1-2,-4-1 3,-4 3-2,11 3-7,-6-1-9,0 0-1,0 1-30,-1 0-26,0-1-29,2 3-19,-2-1-30,0-1-28,-3 1-157,1 1-368,1 0 163</inkml:trace>
  <inkml:trace contextRef="#ctx0" brushRef="#br0" timeOffset="11537.82">4277 7733 42,'-4'3'119,"-4"-2"-3,3 3-8,-1 1-12,-2-2 3,-1 6-24,4 0 14,-2 2-3,0-3-11,0 3-10,1 2-2,-2-1-7,3 2-2,-1 0 5,4-2-5,0 0-8,-2-1-3,1 3 0,2-6-15,1 2 0,0-2-5,1 0 5,2-3-6,1 2-2,-4-3-6,4-1 8,3 2 7,-3-4-4,4 1 8,-3-2-11,-5 0-3,17-4-3,-10 2 2,1-1-1,0-1-6,-2 0-6,-2-3-4,5 2 2,-4-3-13,-2 2 5,0 0-5,1-5 2,-4 2-6,2 3-3,-1-1-4,-1-3 3,3 0-14,-6 4 5,3-2-9,0-1-12,0 1-1,-1 2-1,1 0 2,-2 2-10,2-1-10,-1 1-20,1 4-18,-3-7-71,3 7-191,-6-3 84</inkml:trace>
  <inkml:trace contextRef="#ctx0" brushRef="#br0" timeOffset="11777.38">4506 7768 84,'0'10'148,"-2"-2"4,2 5-7,-4 2-13,-1 2-4,-1 2-14,0 5-12,-1-4-8,1 3-12,0 3-8,-1-7-8,3 5-2,-1-7-9,1 0-4,1 0-8,-1-2-9,2 2-6,-3-1-15,1-1-26,1-3-14,1 0-16,2-1-27,-3-2-17,3 3-23,-1-5-101,1 0-226,1 1 100</inkml:trace>
  <inkml:trace contextRef="#ctx0" brushRef="#br0" timeOffset="12076.51">4638 8067 65,'0'3'154,"0"2"-13,0 4-4,0-3-21,0 1-11,0 0-7,4 2-8,-4-2-12,5 1 2,-4-1-15,2-2-6,-1 2-6,1-1-3,1-2-10,1 2 1,0-4 0,-1 3-2,5-2-3,-4-2-4,0 0-4,3-1 3,-8 0-6,12-1 4,-6 0-7,-1-2 1,0 1 0,-3-1-6,2 1 0,0-3 0,-4 3-4,0-5-1,0 4-6,0-3-2,-6 1-10,4 0-12,-2 0-12,-1 0-9,-1 0-8,-3 1-21,-1-3 7,1 4-19,-4-1-8,4 2-15,0-1-2,-1 1-86,0-2-206,1 2 91</inkml:trace>
  <inkml:trace contextRef="#ctx0" brushRef="#br0" timeOffset="12416.7">4876 7839 101,'0'0'142,"2"-7"-17,2 6-12,4-3-15,-2 1-5,6 1-9,-2 0-1,8 0-12,1-2-5,-1 2-6,2 0-4,7-2-8,2 4-3,1-4-6,-2 2-6,-1 2 0,-1-1-16,3-1 0,-8 4-12,0-2-25,-2 0-28,0 0-24,-6 0-14,0 2-99,-3 0-198,-1 1 88</inkml:trace>
  <inkml:trace contextRef="#ctx0" brushRef="#br0" timeOffset="12814.64">5152 7853 129,'0'0'136,"0"0"-17,0 0-14,0 0-5,0 0-10,0 0-10,0 0-6,-5-1-4,5 1 0,0 0-7,0 0 1,0 0 7,0 0-13,0 0 2,-3 6-1,3-6-2,0 5-1,0-5-2,0 0-4,4 5-2,-4-5-4,0 5 4,2-3-5,-2-2-4,2 7-9,-2-3 4,2 1-2,-2 3 5,3-4 13,-4 1-7,2 4 0,-1-1 8,-1 3 0,1 0-3,0 0-3,-2 3-3,2-3 2,-2 6-2,0-5-2,0 1-4,2 3-5,0-4-3,0 1-1,-1 3-3,-2-3-3,6-4 6,-3 1-13,-3 0 4,6-1-8,-3-2-13,1 4-12,-1-6-18,2 3-16,0-4-16,0 0-19,0 1-22,-1-3-18,2 1-15,-3-3-28,4 3-145,-4-3-338,0 0 150</inkml:trace>
  <inkml:trace contextRef="#ctx0" brushRef="#br0" timeOffset="13080.86">5507 7918 102,'5'-1'136,"3"0"-20,2-2-8,0-2-11,2 5-8,3-4-8,5 2-20,-7-1-9,1 3-14,4 0-28,0-4-20,-6 3-21,0 1-18,2-2-28,-3 4-44,0-1-131,-2 1 59</inkml:trace>
  <inkml:trace contextRef="#ctx0" brushRef="#br0" timeOffset="13259.64">5567 8131 92,'0'0'119,"9"4"-10,-3-4-12,2 0-4,2 1-27,2-2-21,2-1-10,5-1-19,0-1-22,-1 0-30,2 0-69,-2-1-114,3-1 50</inkml:trace>
  <inkml:trace contextRef="#ctx0" brushRef="#br0" timeOffset="14156.33">6398 7657 39,'0'0'149,"-4"-3"-14,4 3-2,-3-3-22,3 3-10,0 0-15,0-5 1,0 5-16,0 0-5,7-1-3,-7 1-6,10-5 2,-5 4-13,2-2-12,4 0 0,-1-1 1,3 3-7,-4 1-5,4-3-2,3-2 1,-2 3-1,-1 1-4,4-1 5,2 1-7,-5 0-2,-3-1-2,2-1 1,0 3-4,1-2 4,-1 2-6,-4-2 2,-1 2-2,-1-1-3,1 0 0,-3 2 0,-5-1-1,12-3 5,-12 3 6,7 0 4,-7 0-9,4-1 19,-4 1-15,0 0 3,7 1-2,-7-1-6,0 0 9,2 6-10,0-1 21,-4-1 2,2-1 12,-2 4 4,1 2 2,-3 2 2,2 0 9,-4 1 0,-1 3 0,-3 2 3,5 1-7,-4 1 5,-1 5 0,2-1-7,-1-5 2,1 4-7,-2 3 3,5-1 11,0 2-1,-3-8-7,2 1-5,2 1-1,0-4-4,0 2-3,0 0-6,3-1-4,1-1-2,-4-3-2,4 0-4,-1-1-1,1-1-3,-1 0-9,1-2-9,0-1-15,1-2-22,0 0-18,-1 0-16,3-1-23,-1 1-18,1-2-32,1-2-28,1-2-28,-5 0-166,13-2-395,-7-1 175</inkml:trace>
  <inkml:trace contextRef="#ctx0" brushRef="#br0" timeOffset="14604.14">6992 7561 138,'-2'-4'162,"2"4"-15,-2-4-17,0 1-12,2 3-11,0 0-1,-12 6-5,7-2-1,-4 4-9,-1 2-5,-1 1 1,0 2-1,-3 2-2,2 1-4,-4 5 1,2 2-12,6-6 6,-2 1-4,1 5-5,0-5 10,-1 7 2,3-7-15,2 0-6,1 0-8,-1 0-2,4 0-6,1-4-2,0 1-2,0-4-4,2 2-3,1 0-3,1-2-5,0-2 3,5 0 0,-2-2-4,1 1-3,0-4 0,2 0-1,0-1-7,2 2 3,-6-2-1,3-3-2,-2 0-2,1 0 1,-2-1-4,2-1 2,-1-2-1,-2 3-10,-1-3 1,-2 0-2,1 0-5,-2-1-3,-1 0-6,-3 0-12,2-1-9,-1 0-26,-5-1 3,1 0-11,-2 3-12,-1 0-3,1-1 3,1-1-24,-3 5-9,5-1-10,-4-1-15,4 0-22,-3 3-90,3-2-276,5 2 122</inkml:trace>
  <inkml:trace contextRef="#ctx0" brushRef="#br0" timeOffset="14945.33">7148 7892 145,'0'0'165,"0"0"-17,0 0-10,0 0-19,0 0-11,0 0-7,0 0-11,0 0-9,0 0-9,0 0-3,0 0-1,0 0-5,0 0 4,0 0-4,0 0 0,0 0-3,2-2-3,-2 2-1,0 0-1,0 0-2,0 0-8,0 0 0,0 0-6,-6-5-3,6 5-2,0 0-5,0 0-1,0 0-4,0 0-6,0 0 1,0 0 0,0 0-6,-5-3-1,5 3 0,0 0-5,-5-3-1,5 3-12,0 0-5,-6-2-14,6 2-18,0 0-17,-3-3-23,3 3-24,0 0-36,-4-2-149,4 2-316,0 0 140</inkml:trace>
  <inkml:trace contextRef="#ctx0" brushRef="#br0" timeOffset="15635.95">7379 7667 29,'-6'-4'134,"4"-2"-16,0 3-5,2 3-9,-2-4-10,1-1-14,1-1-12,0 2 4,1-2 2,1 0 0,-2 0-12,2 0-3,0-1 6,-2 2-3,3-3 1,1 0-3,-3 0-5,2 3 11,1-3-6,-3 2-1,6-2-9,-1 0 6,-2 4-5,0-3-6,2 2-1,0 1-5,1-1-4,1 1-4,-1 3-4,3-2-1,-1 2 0,3-1 1,-3 4-3,-4-1 0,3 6 18,2 0 5,-7 1 3,3 2-4,-1 7 4,-1-3 1,-3 3-7,3 4 5,-4-1-4,-4 5 0,1 0 6,-4 0-5,-1 4-4,0-3 0,-3 0-5,6 1-2,-4-3-5,-1 1-3,2-7-1,-1 1 11,1-2 1,-1 0-6,0-1-2,3-1-2,-1-5-2,-1 1-4,1-3 1,2 1-6,0-1-3,1-1 2,-3-4-2,7 2-2,-4-1 5,-1-2-7,5-2 5,-5 3-5,5-3 0,0 0 0,0 0-6,0 0 2,-6-7-7,6 7-3,-2-7 3,4 3-5,0-2 3,0 1 2,-1 1-3,2 1 2,0-3-1,2 2-3,-1 3 3,2-2-1,-1 2-1,0 1 2,-5 0 1,12 1-1,-6 2 0,2-2 1,-2 2-2,4 1 2,-1 1-1,1 0 2,1-2 1,-6-1-1,6 2 0,-4-1 1,3 0-1,-1-1 1,1 1 1,-2-1 0,4 0-8,-3-1-7,2-1-8,-5 0-10,2 0-12,-8 0 0,11-1-12,-6-1-11,1 1-17,0 0-18,-6 1-3,7-3-16,-3 1-21,-1-2-25,-2 0-37,2 0-129,-2 1-360,0-1 160</inkml:trace>
  <inkml:trace contextRef="#ctx0" brushRef="#br0" timeOffset="18591.98">4905 8874 70,'-5'-5'184,"-3"-4"-20,-2 3-17,4 1-12,-3 0 3,-3 3-11,2 0-14,-2 2 8,2 2-10,-1 1 0,0 6-6,-3 0-8,0 3-2,-1 4-8,0 3-7,-2 3-1,2 2 1,5 2-7,1-1-5,0-1-5,5 5-2,-2 1-6,3-4-3,3 2-8,4 2-1,1-5-5,2 1-1,2-4-5,3 1 3,-3-5-6,2-2-3,8 4-2,0-3-1,-5-2 2,10 0-12,-9-6-14,6 1-15,-1-3-16,-2-1-12,5-2-24,-3-1-22,1-2-22,0-1-35,0-2-11,-2-2-23,-1-4-142,1 1-350,-2-2 156</inkml:trace>
  <inkml:trace contextRef="#ctx0" brushRef="#br0" timeOffset="18792.91">5288 9053 95,'3'-5'168,"2"3"-17,3-1-14,2 1-18,0 0-10,2-1-10,2 3-15,0-4-7,5 2-23,-2 3-21,0-2-19,2 1-29,0 2-22,1-3-25,-9 2-35,3 3-59,-2-4-167,0 2 75</inkml:trace>
  <inkml:trace contextRef="#ctx0" brushRef="#br0" timeOffset="18978.32">5387 9300 43,'2'5'159,"0"-3"-1,-2-2-18,9 3-13,-2-3-13,3 0-10,2-2-12,1 1-6,5 1-12,1-4-10,1 0-12,1-1-21,-2 1-29,4 1-24,-3-2-37,0 1-35,0-3-85,-2 0-193,0 0 86</inkml:trace>
  <inkml:trace contextRef="#ctx0" brushRef="#br0" timeOffset="19757.94">6134 8976 142,'-6'-2'153,"2"-1"-12,0 0-12,2 0-15,-2-1-5,1 3-12,2-3 2,-2 0-9,3 4-4,-1-5-6,0 1-11,1 4-4,2-8-12,0 1-2,1 1 0,-1 2-2,3-4-8,0 2-3,5-2 8,2 0-3,-4-3-2,3 5-7,2-7-3,-4 5-3,5 1-5,-5 0 2,4 2 1,-1 0 7,0 0 9,0 2-11,-1 0-2,-1 3-4,0 3 6,-2-1 3,1 4 1,-2 4 6,1-1 7,-3 8 6,-1 1 9,-1 3-10,-3 4-1,-4 2 1,-7 1-2,-4 1-2,1 2-4,-5 1-1,-7 10 0,6-12 1,0-1-2,-1 1-5,2-2-5,-3-1-3,2-3 1,0 0-5,3-4-3,4-4 2,0 0-8,0 1 0,0-5-3,5-3 0,4-3-3,-1 1-2,-2-3 1,4-2 0,1 3 3,0-2-5,2-3-1,0 0 0,0 0-3,0 0-5,19-14-1,-10 5 2,4 0-4,1-5-1,2 6 0,-4 1 0,2 0 1,-3 1-1,1 0 3,0 3-2,-1 1-1,0-1 0,1 5 4,1 1-2,-3-3-1,3 3 1,-1 3-4,0 0-8,-1-2-21,0 4-18,1-1-15,-3-1-14,2 1-21,-1-1-16,0-1-24,0 2-27,2-3-28,-2 0-166,4-4-394,-1 1 174</inkml:trace>
  <inkml:trace contextRef="#ctx0" brushRef="#br0" timeOffset="19985.03">6642 9031 1,'0'0'182,"0"0"-18,0 0-11,10 10-7,-6-4-14,1 1-11,-1-1-12,3 6-11,1-2-5,-1 1-13,2-2-11,4 3 0,1 0-7,1-1-12,-3 1-17,1-1-27,-3 1-21,-1-5-27,0 3-29,0-2-26,0 1-128,-4-5-242,0 4 108</inkml:trace>
  <inkml:trace contextRef="#ctx0" brushRef="#br0" timeOffset="20188.03">6817 9072 90,'-4'4'183,"-5"2"-17,-1 4-11,-2 2-17,4 2-9,-2-1-16,0 3-13,0-1-9,1 0-2,0 0-15,0 2-1,1-1-16,-1-2-19,4 0-17,-4 1-15,5-2-21,-4-2-29,4-1-30,-1 0-31,1 2-110,2-7-232,-1 2 103</inkml:trace>
  <inkml:trace contextRef="#ctx0" brushRef="#br0" timeOffset="20441.24">7080 8998 54,'4'5'224,"-4"-1"-10,0 1-17,1 4-16,-1-1-19,0 4-8,0 1-13,3-2-15,-3 6-11,5 2-13,-1-1-4,-1 0-15,2 0-9,-2 1-21,3-2-25,-2 0-36,-1 0-31,1-3-31,1-4-32,-1 2-30,-1-2-32,-1-3-85,1 0-269,0-4 119</inkml:trace>
  <inkml:trace contextRef="#ctx0" brushRef="#br0" timeOffset="20716.39">7358 9085 152,'3'0'178,"-3"0"-10,0 0-19,0 0-7,0 0-3,5 9-4,-5-4-10,0 2-13,0 1-2,0 2-8,0 1-10,1-1-7,-1 2-10,4-2-6,-2-1-9,5 4-4,-2-5-3,-1 1-7,1-1-3,0 0-6,1-3-3,-1 0 0,1-1-5,0-1-2,-1 0-2,5-5-2,-10 2-5,13-2-1,-7-1-1,-1-1 0,1 0 0,2-2-14,-3-4-6,-1 2-9,0-3-5,-3 0-15,-1-1-11,4 3-10,-8-1-8,3 0-17,-7 1-32,3-1-1,-4 3-13,0-3-9,-3 3-132,-4-1-289,2 0 128</inkml:trace>
  <inkml:trace contextRef="#ctx0" brushRef="#br0" timeOffset="20920.54">7409 8835 161,'7'-4'143,"2"-1"-11,1 3-21,3-1-21,-3 1-29,4-1-29,-1 1-40,-1-1-25,1 3-83,-2-3-123,1 1 54</inkml:trace>
  <inkml:trace contextRef="#ctx0" brushRef="#br0" timeOffset="21379.86">7687 8606 141,'0'-3'212,"0"-1"-19,0 4-21,1-5-15,-1 5-18,0 0-12,0 0-13,0 0-9,0 0-1,3 12-6,-3-5-11,-3 2-2,2 1-4,1 0-10,-3 6-2,-2 0-10,0 0-5,0 1-2,1 1-6,-2 0-5,0 0-2,2 1-6,-3-2-5,2-3 2,1 0-8,0-3-3,0-1-1,3 1-1,-1-4-4,-2 3-1,3-8-1,1 6-3,0-4 1,1-1 1,-1-3-3,5 7 1,-3-6 1,3 1-6,1 0 1,-6-2-10,11-2 7,-2 2-7,-2 0 0,3-2 4,1-1-9,-2 0-11,-2 1 5,2 1 1,-2-3 4,3 2-2,-1-3 2,2 0 1,-6 3 2,4-5-3,-2 4 7,0-1 0,-2 0-5,-1 0 6,-1 2 10,1-1 4,-3 1 3,4-1 0,-5 3-6,3-2 0,-3 2-1,0 0 3,0 0-4,0 0 2,0 0-2,5 8 4,-5-2-3,0-3 0,0-3-1,-1 8 2,1-2 4,0-1-5,1-2 0,-1 6-1,-1-4-5,1 0-6,0 2-13,0-2-28,-3 1-31,6-2-19,0-2-20,-3 5-23,0-3-22,3 0-141,1-2-326,0 3 144</inkml:trace>
  <inkml:trace contextRef="#ctx0" brushRef="#br0" timeOffset="22180.67">8168 8886 87,'0'0'205,"-4"13"-5,4-6-1,0 2-17,-3 3-13,2 0-23,1 3-1,0 2-9,-2-3-15,2 3-12,-3 3-10,3-3-8,-4 0-12,4-1-6,-4-3-8,3-1-6,1-2-7,-4-1-4,4-1-9,-3-1-6,3-2-1,-1-1-8,-3 0-2,4-4-11,0 0-7,0 0 3,0 0-6,0 0-2,-5-16-1,5 7-4,3-1 2,-3-2-3,0 0 4,0-5-1,0-3 0,0 1-6,0 0 2,0-8-1,0 1 3,2 1-2,2-1 3,-3 1 0,2 4 0,1-2-2,-4 5 0,2 3 12,1 4 15,1 0-5,-3 2 7,3 1-1,0 2 13,0 3 1,-2 0-5,2 1-9,4 2 1,-8 0-2,12 5 4,-4 2-1,-1 0-2,-1 3-1,1-1 0,-1 1 1,1 2 2,1 3-7,1 1 1,1-1-3,-3 0 2,1 1-1,0-3-5,0 4-2,-1-7 3,-2-1 0,2 1-3,-3-3 1,1 0 0,-4-2-2,0 0-1,2 0 7,-1-3-6,0 1 0,0-1 0,-2-2 0,0 0 1,0 0-4,0 0-1,7-8 1,-5 4 0,1-1-2,-3 0 1,6-4-1,-3 1-2,2-1-3,0-3-1,3-2-1,-3-2-5,5 2-11,-1 0 2,-2 1 1,4 3-1,-2-4-1,0 6 6,1-1-2,1 1 1,0-1 2,4 2 3,-4 2 1,4 1-2,-5 2 2,4 1 2,-2 2-2,-1 1 4,2 2-3,-3 1 5,-1 2-1,1 1-1,-3 1 4,-1 0 2,-3 2-2,1 0-3,-3 1-1,-1 3-16,2-3-9,-2 1-20,-2 1-23,-1 1-24,-1-3-20,3 0-25,-7 2-28,7-1-163,-3-2-360,0-1 159</inkml:trace>
  <inkml:trace contextRef="#ctx0" brushRef="#br0" timeOffset="25227.35">13380 6953 16,'0'0'168,"5"-4"-23,1 3-3,0-2-15,5 2-9,-4-5-9,6 1-4,-3 1-13,8-5-11,-1 0 2,1 1-7,1-2-15,1-6-1,-2 2-7,5 0-7,-7-1-2,-4-2-9,6-4 3,-3 2 4,0-4-8,-2 1 3,-1 0-7,-4-1-1,-2-1 1,2-1-2,-2 6-1,-3-8-1,-3 0 2,0 1 6,0 0 3,0 7 9,-1-1 2,-2 2 3,0-2-3,-3 5-1,2 3 4,0 2 1,3 0-6,-1 5-6,0 0-5,1 2-5,1 3-5,0 0-4,-9 8 1,2 2-2,0 7 0,-2 7 1,-3 1 2,2 3-1,7 1 0,-6 0-8,3 2 2,-1-1 0,6 1-2,4-2 1,-3 3 0,8-4-2,2 2-2,-1-1 0,3-2 4,3-4-3,-1 2-3,0-2-12,-1-6-12,7-1-9,-3-1-18,-2-3-17,2-2-20,-2-1-19,-2-5-18,0 4-11,-2-4-13,3-4-36,-5 0-150,1 0-353,-1-2 157</inkml:trace>
  <inkml:trace contextRef="#ctx0" brushRef="#br0" timeOffset="25400.38">14013 6708 95,'2'-3'159,"2"0"-25,-1 0-2,4 0-13,-2 1-19,2-1-9,3 0-10,3 3-9,0 0-11,1-1-11,4-2-27,1 1-27,-6 2-26,5 0-20,-4 2-25,-1-2-85,2 0-173,-1 0 77</inkml:trace>
  <inkml:trace contextRef="#ctx0" brushRef="#br0" timeOffset="25567.49">14150 6903 85,'5'1'95,"3"2"-22,2-3-15,3 0-32,5-1-21,0-2-62,-5 1-62,4-2 27</inkml:trace>
  <inkml:trace contextRef="#ctx0" brushRef="#br0" timeOffset="26414.37">14677 6551 140,'0'0'160,"0"-8"-11,0 3-13,1 1-10,1-1-12,4 0-20,-3-2 9,-1 2-8,5-4-10,-2 1-8,2 1 0,1-2-12,2 4-4,-3-5 2,2 2-4,-1-3-5,2 2-8,-1 1-4,1-2-6,2 2 2,-3-1-7,2 2 1,2 0-4,-1 2 0,-1-2-2,2-1-5,-2 6-7,1-1 2,-1 1 0,1 2-4,-1 3 0,0 1-3,3 4 6,-7-1 2,4 5 0,0 3 0,-5 1 1,1 2 1,-5 9-2,-2-2 0,-3 0-4,-6 0-7,-5 3 8,-1-1 1,-4 2-3,0-3-2,-4 3 1,-1-3-2,0-1-2,4-3-2,-3 0 2,9-6 4,0-1-5,-1-3 2,3 0-10,3-4 6,-1 0 0,5-2 1,-1-1-2,3-1 1,-1 1 4,2-3-2,2-2 2,0 0-2,0 0-4,0 0 4,0 0-2,0 0 1,13-12-3,-1 6-2,-3 2 1,2 0-1,3 2 7,-2-1-9,4 1 5,0-3-6,3 5 5,0 0-1,0 0-4,-1 0-10,1 3-8,4-3-12,-2 0-15,-1 1-29,1-1-15,-2 0-24,1 1-6,0-1-21,-1 0-148,-1-1-315,4 0 141</inkml:trace>
  <inkml:trace contextRef="#ctx0" brushRef="#br0" timeOffset="27212.82">15741 6376 94,'0'0'117,"-13"6"3,2-1 1,-2 3-7,-4 6 4,-2 2-4,0 2-7,-3 4-7,0 1-9,5-2-5,-1 2-12,4 0-7,3-6-1,3 1-8,4-1-10,2 2 2,0 0-3,4-2-11,1 0 4,3-3 1,2 1-9,4-2-13,-1-2-21,4 0-15,4-2-26,-1-2-14,3-2-5,-1-2-22,1 0-10,-2-3-19,0-1-102,0-2-233,0-2 104</inkml:trace>
  <inkml:trace contextRef="#ctx0" brushRef="#br0" timeOffset="27752.54">15917 6585 33,'0'-5'181,"0"5"-15,0 0-20,0 0-14,0 0-5,0 0-12,0 0 1,0 0 2,-5 10-9,5-5-9,0 0-4,0 2-6,0-3-10,0 4-8,1-1-6,-1-2-6,0 2-2,2-1-9,-1-1-2,0 1-5,1 0-3,-2-2-6,1 1-1,-1-1-2,1 0-7,-1-4 2,1 6-4,1-3 0,-2-3-3,0 0 3,1 4-7,-1-4 3,0 0-2,0 0-4,10-7 3,-3 2 2,-4 1-7,1-1-2,0 0-2,1-2 4,2 2-2,-1-3-3,0 1-2,3 0 3,-3 2 8,-3-2 5,2 3 2,2 0 5,-2 0-2,-1 1 2,2 1-4,-6 2-5,10 0 2,-10 0 0,7 1-2,-3 3 0,-1-2-3,1 1 3,1 2 2,0 2-4,-2-3 2,2 2-6,-4 1 2,5-3 0,0 4 0,0 0-2,-1-2 0,2 1-3,-5-2 2,3 2 0,1-2 0,0-1-4,-1 1 2,0-1 0,-1 1-1,1-1-1,-2 0 2,0-1 1,1-2 4,3 1-5,-2-1-3,-5-1 4,10-2-3,-6 1-5,5 0 6,-5-2-3,2-1 1,0 1-2,-1-1-5,4 0-6,-2-3 1,1 1 3,1 1-7,-1-3 0,1 3 0,0 1-2,-1 0 4,-2 2-4,2 1 3,-2-2 3,5 3-1,-4 0-2,1 0 1,0 1-6,-2 2-6,2 1-12,-3-2-8,1 2-15,-1 0-24,1 3-6,2-2-14,-3 0-23,2 2-15,-3-3-19,1 1-158,0-2-342,0 3 152</inkml:trace>
  <inkml:trace contextRef="#ctx0" brushRef="#br0" timeOffset="29962.06">13672 7733 81,'-5'20'103,"-2"0"-9,0 6-14,5-7-2,-5-4 1,7 2-12,-3 1-8,3-7-5,-1 0-6,1-2 0,-2-1-6,2-2 0,0-2 12,0 0 7,0 0 0,0-4 8,0 0-5,0 0-7,0 0-3,0 0-6,6-11-9,-3 3-7,1-1 1,-2-3-11,-2 0 5,7 0-6,-3-4 1,2 1-5,-3-2 3,4-1-5,-2-2-4,4-5 0,-4 7 0,3-8 0,1 2 1,-2 6-7,0-7 4,2 0-4,0 0 1,1 1-5,-4 4 1,4 2-1,4-3 15,-3 4-3,-1 1 11,3 1-4,-1-1-2,2 3-1,-1-1 3,5 5-5,-5-3 0,-3 4 4,3 1 3,-1 2-9,0 2 2,0 0-1,-2 2 0,1 1-3,1 1 3,-3 1-5,2 2-1,0 1 2,-4 2 1,3 2 8,-1-1-5,1 6-3,-2 1 7,-5 2-4,3 0 14,-4 2-2,-2 7-5,2-1 1,-4 0 4,0 0-6,-2 2-2,4-8 0,-3 1 0,-3 5-2,5-8-2,-1 1 0,1-1 0,1 3 0,0-8 0,0 2-2,1-1-1,1-1-5,3-1 4,-3-1-4,1-1-12,1 0-13,0-3-12,-1-1-22,1 1-6,-1-4-11,0 2-24,5-3-22,-2-1-24,-6 0-35,9-2-98,-6-2-295,0 0 130</inkml:trace>
  <inkml:trace contextRef="#ctx0" brushRef="#br0" timeOffset="30146.59">13870 7685 107,'-4'-2'108,"4"2"-11,0 0-12,14-1-7,-1-1-2,2 0-26,4 1-31,1-2-17,0 0-28,2 3-17,0-2-50,-1 0-99,-1-2 44</inkml:trace>
  <inkml:trace contextRef="#ctx0" brushRef="#br0" timeOffset="30328.35">14266 7606 70,'5'-3'126,"0"2"-12,5-2-10,-3 3-14,5-3-15,1 3-16,6-2-22,-3-1-24,5 2-31,-4-2-29,0 1-58,-4 0-112,-2 1 51</inkml:trace>
  <inkml:trace contextRef="#ctx0" brushRef="#br0" timeOffset="30519.07">14284 7824 90,'0'0'130,"2"6"-9,1-4-8,3 1-10,2-2-4,1 2-12,3-2-16,8 0-12,-1-1-18,1 2-32,-1-2-25,1-2-23,0 0-25,-1 2-70,-3-3-146,4 0 65</inkml:trace>
  <inkml:trace contextRef="#ctx0" brushRef="#br0" timeOffset="31876.87">15659 7456 44,'-4'2'130,"4"-2"-6,-10-2-20,5 0 9,5 2-29,-14-1-1,6-2-2,1 2-5,1-2-11,-2 2-11,2-5 2,-1 2 14,2 1-23,-3-5-5,6 4 1,-2-3-3,-1 0-4,2 0 1,0-3-6,3 3-5,0-1 9,0-2-9,2 2-6,2 1-3,-1-4 2,3 1-5,2-1 0,3-2-7,2 1 6,0 2-2,0-5-1,5 4-8,-4 0 6,3 2-2,-3 0 2,4 1-9,-7 4 4,2-1 0,-3 2 0,-1 0 3,-1 3-2,0 0 1,1 3 6,-6 0 0,3 2 7,0 1-7,-5 2 4,4 3 11,-5 2 3,-5 4-3,-2 4 6,-2 4-9,-8-1-1,-1 3 6,-2-1-1,1 1-5,1-1 2,1 0-6,0-2 2,4 0-7,-1-1 1,8-6 1,-2 2-1,2-2-4,4-2-3,0 2 3,4-5 0,0-1-1,2-1-2,2-1-14,1-1-9,3 0-17,2-1-13,4 2-15,-2-3-20,5-1-19,-1 0-18,1-3-26,-6-2-104,6 4-268,-7-1 119</inkml:trace>
  <inkml:trace contextRef="#ctx0" brushRef="#br0" timeOffset="32048.43">15806 7916 4,'0'2'165,"0"-2"-7,0 0-12,0 0-9,0 0-11,0 0-17,5 3-14,-5-3-17,0 0-18,9-2-22,-9 2-33,0 0-38,5-2-32,-5 2-106,0 0-184,0 0 81</inkml:trace>
  <inkml:trace contextRef="#ctx0" brushRef="#br0" timeOffset="33607.39">14029 8199 28,'-16'-9'143,"1"1"-8,-3 1-16,0 2-3,-2 3-13,-1-1-10,-2 3-11,2 5 2,-8-1-14,3 3-4,-2 2-2,5 3-13,2-3 2,1 8-7,-2-2 2,10 0-2,-2 1-5,5 0-8,0 2 7,5 1-7,-3 0-4,7 0-1,0 1 2,10-3-3,0 0-10,-1 0 5,12 3-1,-1-2-3,-2-6-1,5 1-5,7-1-7,-1-3 1,0-1-9,-1-5 0,0 2 7,-7-3-2,-1 0-5,1 0 6,-8-2-7,1-2 0,-1 0 6,-4 0-6,1-3 5,-5 2-1,0 1-1,-3 0-3,-2-2 2,0 4-1,-3-7 5,-3 5 4,-2 2-3,-5-3 2,-5 3-1,-1 3-5,-8 0 3,5 1 11,2 2-2,0-1 0,-6 6 12,7-1-6,-6 0 10,7 2-2,2-2-8,3 2 4,0 0 2,1 2-2,3-3-1,3 3-1,-1 0-5,3-2 3,1 0 5,3 0-4,0 0-9,3 1 12,4-6-1,1 6-3,4-4-3,4 1 14,0-1-3,5-2-2,9 0 0,0 0-4,6-2-5,-2 0-11,3-2-17,-1-2-13,-1 0-20,3 1-20,-6-2-23,0-3-36,0-1-22,-1 2-143,-5-5-315,-4 2 139</inkml:trace>
  <inkml:trace contextRef="#ctx0" brushRef="#br0" timeOffset="33819.98">14556 8490 108,'4'-4'140,"3"3"-19,5-3-7,1 3-15,1-1-9,6 2-28,-1-1-25,4-1-20,-4 1-34,2 2-32,-1 1-72,-8-1-130,5 1 58</inkml:trace>
  <inkml:trace contextRef="#ctx0" brushRef="#br0" timeOffset="33994.55">14650 8695 98,'2'2'113,"5"3"-9,4-4-19,2 0-15,7-1-14,0-1-27,3 0-38,7-5-19,4 2-59,-2-1-94,2-1 43</inkml:trace>
  <inkml:trace contextRef="#ctx0" brushRef="#br0" timeOffset="34405.62">15447 8456 73,'-6'-5'161,"-1"0"-15,1 0 0,2 0-16,-3-1-14,4 0-12,-1-1-10,1 1-10,3-3-9,0 2-2,3-2-13,1 1-5,-1-2-1,4-1-9,-2-1-5,4-1-7,-1 3-4,3-6-3,1 4 1,3-1-2,-2 1-5,2 0-3,4 0-2,-3 1 1,0 0-3,2 2-4,-4 1 1,4 1 3,-8 3-1,4-2 0,-2 3 0,-3-1-3,-3 4-3,2 0 1,-2 3 2,0-2 1,-1 3 18,-4 1 4,2 1 4,-5 4 3,0 0 11,-3 3-3,-5 1 7,-5 10-3,0-2-3,-6 2-1,5-1 0,0 4-4,-5-5-2,5 5-4,2-5-4,3-5-3,2 0-2,1 2-2,3-3-3,3 1 2,-2-2-4,4 2-3,2-3-1,0-4-3,2 1-9,3-2-16,3 5-22,1-7-27,3 2-18,-2-4-44,2 0-52,-1 1-32,2-4-118,1 2-351,-1-1 155</inkml:trace>
  <inkml:trace contextRef="#ctx0" brushRef="#br0" timeOffset="34582.57">15709 8892 119,'5'4'178,"-5"-4"-17,7 2-17,0 1-10,0-3-17,-7 0-14,6 0-27,-3 2-41,-3-2-48,0 0-45,0 0-108,5-5-181,-5 5 80</inkml:trace>
  <inkml:trace contextRef="#ctx0" brushRef="#br0" timeOffset="36030.96">13422 9508 5,'-7'10'98,"0"4"-1,5-2-28,-1 0 13,3 0-5,3 1-21,1-4 12,1 1-4,3 0-11,2-1-9,1-3 0,-2 1-2,1-3-7,3-1-2,2-1 1,-3-2-11,3-2-1,-1 2 2,0-3 4,-3 0 1,1-2-8,-1-1 5,-1 1-2,-1-2-10,-1 1-11,-2-1 11,0 0 7,-3-2 3,3 1-7,-2 0 4,-4 2-8,2-2-2,-2 1-1,2-2-4,-6 2-9,4 2 2,-2 0-8,-2-2-17,0 5 4,1-3-12,-3 1-7,3 2-11,-1-3-19,0 3-24,-1 0-55,1-1-162,4 3 72</inkml:trace>
  <inkml:trace contextRef="#ctx0" brushRef="#br0" timeOffset="36278.45">13877 9350 104,'-2'8'163,"-1"2"-10,-3 7-1,1-3-12,-2 5-10,-2 6-5,-5 1-9,1 1-14,-1 4-8,-2-3-8,1-1-7,2 1-9,-3-2-4,5 3-5,1-2-8,-1-4-6,3 2-3,3-5-14,-2 4-16,1-7-18,2 2-11,2-1-22,-2 1-34,1-2-10,3-1-14,-1-3-16,1-1-21,0-1-83,1-4-230,2-1 101</inkml:trace>
  <inkml:trace contextRef="#ctx0" brushRef="#br0" timeOffset="36554.86">13919 9772 125,'0'0'152,"0"0"-4,0 0-9,0 0-8,-4 15-8,1-9-6,1 2-10,-1 4-9,1 0-2,-1-2-13,-1 2-6,4 1-6,0-1 11,4-2-10,2 2-4,1 4-3,-1-4-6,8-1-8,-2 1 1,2-4-9,0 4-1,-4-6-2,3 0-9,0-5 0,-2 2-7,2-3 2,-1 0-8,2-3 4,-3 0-2,-1 0-4,1-1 1,-4-2-6,1-2-16,-4 0-12,3-1-1,-4 1-14,-2-2-5,0-2-13,-3 2-13,-2 1-7,-2-3-23,-4 0-5,-1 5-7,-5-3-12,0 0-142,-11 0-280,10 3 123</inkml:trace>
  <inkml:trace contextRef="#ctx0" brushRef="#br0" timeOffset="37252.94">14324 9467 73,'2'-2'133,"7"-1"-6,0 3-17,3-1-4,7 1-11,1 1-18,7 1-2,3 0-10,-2 1-2,4 0-13,2 1-5,-1 3-7,1-1-18,-1-3-10,1 1-11,-2 1-16,0-2-11,-1 2-19,-4-3-6,-7 0-18,-2 0-74,-4 0-158,-4-2 70</inkml:trace>
  <inkml:trace contextRef="#ctx0" brushRef="#br0" timeOffset="37498.9">14710 9532 92,'-7'7'150,"0"-2"2,-2 5-2,2-3-5,0 5-10,-1-3-5,-2 6-6,3-2-3,0 4 18,-1-2-26,2 1 4,2-1-5,1 1-12,2 2-3,-2-1-7,3-1-5,-2 1-9,2 0-4,0 1-8,-1-1-6,-4 1-7,2-1-3,-2 0-3,2-2-11,0-1-15,0 0-16,-1-2-17,0-2-33,0 0-27,2 0-16,1-5-22,-1 3-18,1-4-14,2 0-21,-1-1-126,0-3-316,7 2 140</inkml:trace>
  <inkml:trace contextRef="#ctx0" brushRef="#br0" timeOffset="37710.81">15045 9614 108,'9'-3'143,"5"2"-17,-3-2-8,4 1-14,0 1-12,2 0-18,-4 1-23,0 1-20,4 0-28,-1 1-32,-3-2-36,-3 3-61,0-3-137,-1 2 60</inkml:trace>
  <inkml:trace contextRef="#ctx0" brushRef="#br0" timeOffset="37895.12">15096 9767 3,'0'0'126,"7"2"-10,2-2-10,1 0-26,1 0-10,0 0-49,5-3-21,2 1-47,2-1-33,0-1-86,7-3 39</inkml:trace>
  <inkml:trace contextRef="#ctx0" brushRef="#br0" timeOffset="38365.05">15842 9547 36,'0'-3'152,"0"3"-5,0-12-10,0 8-6,0-2-10,0-1-2,0 1-19,-3-3-5,3-2-11,-1 3-1,-1-4-4,0 0-5,-2 2-13,3-2 8,-1 0-11,-3 0-4,4-2-1,1-1-7,-3-2-3,3 3-5,2-1-2,-1-2-6,0 5 0,2-1-2,1-3-4,-1 4-6,4-2 0,0 4-1,4-5-4,-2 6-1,0-1-1,1 0 5,1 3-5,-1-1 2,3 1-2,-3 3-1,1-1-2,0 3-1,-4 2-3,0 0 4,1-1 5,-1 4 6,1 4 14,-1 2 9,-2 0 4,0 2 2,-1 0-3,-2 6-3,-4 1 6,-4 1-3,-4 5-3,-1 3 2,-6-3-4,-3 5-3,-1-2-3,-11 10 0,10-9-5,-6-3-3,7 1 0,0-2-3,4 1-4,4-8-2,3 0 0,-1-1-2,3-1-1,3-1-1,4 1-2,-2-5 3,6 2-5,-2 0 0,4-5-1,3 4 1,3-3-3,5 2-7,0-3-17,3 1-26,0-3-30,4-1-32,5 1-11,2-2-37,-2-2-49,-7-1-175,1 1-409,5 1 182</inkml:trace>
  <inkml:trace contextRef="#ctx0" brushRef="#br0" timeOffset="38546.14">16039 10009 154,'0'0'164,"0"0"-40,11-12-54,-11 8-55,0-2-104,-4 0-94,3 0 42</inkml:trace>
  <inkml:trace contextRef="#ctx0" brushRef="#br0" timeOffset="40293.33">10667 6266 25,'-2'-5'120,"1"2"-4,1-4-8,-2 2-15,0 2-6,1-1 0,1 4 9,-1-5-11,1 5-7,0-5-7,0 5-3,-3-4-10,3 4-4,0 0-11,0 0-3,0 0-6,0 0 2,0 0-6,4 12-2,-1-3 0,-1 0 3,1 2-9,-1 1-3,1 5 6,-1 9-4,1-6-7,0 6 9,-2 0-2,3 3-1,-1-3-5,1 4 19,3 3 8,-2-5-5,0 5 0,1 2 2,3-2-11,-1 2 1,0 0-2,3 14-2,0-1 1,-1-3-4,0-9-2,-1 9 5,0 4-2,1-6-3,-4 3 5,1-10-10,-4-1 6,3 0-2,2 10-1,-2-11 3,-6 2 0,3 0 3,-6-4-3,5 1-1,-4-3 3,2 3-4,-4-3-2,1-2 6,0 4-3,-1 1 0,2-1 6,-3 2-2,1-5-4,0 3 2,0-1-3,4 0-2,-1 2 14,-1-4-2,4 2-3,-4-1-1,2 2 2,-3-2-6,6 0-2,-6-1-3,3 0-2,0-3 2,0 2-4,5-4 1,-4 1-4,3 1 0,0-2-2,1-5 0,-5 8-1,4 0 2,-2-8-2,5 9-2,0 0 1,-5-2 1,-2-1 0,4 1 0,-1-1-1,-2-5-2,1 6 1,1 2 5,-2-1-6,1 0 1,4-2-1,-5 2-1,3-2 2,-3 4-1,2-2-1,1 0 3,0 0-4,-1 0 1,1 1 0,4-2 2,-3-1-3,-1-2 2,1 3-2,1-1-1,-3-6 1,3 8 2,1-2 0,-2 1-2,-1-2 0,-2 2 1,1-6 0,1 5 3,-4-6-3,0 0-2,1 6 3,2-5-2,0 1 1,0 4 1,1 0-1,1-2-1,-1-2 1,-1-2 4,-2 6-3,4-1-3,-1-6 2,-2 3 0,2 3 0,-3-5 0,1 1-1,-2-2-2,2 2 1,0-1 2,0 1-2,-4-2 0,2 0 1,-2 2 2,0-2-2,4 0 1,0 2-2,-2-3 8,2 4-5,-2-3-3,2 0-1,-2 2-1,2-2 2,-1 0 3,-1-1 0,4 3-5,1-3 4,-4 1 9,5-1-8,-2-2 1,-1 4-2,1-2-3,2-2 3,0 1 1,-6-4-5,2 1 6,-1-1-2,3 2-1,-3 2 0,2-5-1,-3 1 3,3 0-3,0 1 6,-2 1-9,2 3 3,-3-2 6,1-1-6,3-2 3,-3 0-5,3 0 4,-2-1-2,-2 2 2,0-2 1,4 5-4,-2-5 0,-2 0 3,1 1-3,-1-1 2,1-1 1,1 2-1,-4-2-1,1-2-2,1 5 7,-1-2-4,1-4 1,0 4-1,-2 0-2,-2-2 1,4 0-2,-1-1 2,-2 2 2,3-5-2,-3 3 0,4 0 0,-1-2 2,-1 1-1,1 0 1,0-1-2,0 0 1,1 0 4,-2 0-5,1 1-2,0-2 4,0 0 0,1 2-3,-1-2 0,2 0-5,-4-2-5,2-3-4,-1 6-5,1-6-7,0 6-7,0-6-5,-4 3-19,3 0-26,-2 0-29,3-3-36,-7 3-29,4-1-203,3-2-413,0 0 183</inkml:trace>
  <inkml:trace contextRef="#ctx0" brushRef="#br0" timeOffset="125074.01">3602 11850 199,'-8'8'223,"-2"3"-15,-4 5-16,1 5-20,-4 1-16,3 3-14,-1 1-13,1-1-7,1 1-8,3 0-14,-3 0-9,4 0-7,4-8-9,0-1-5,-3-2-9,3-1 3,-1-4-12,2-3-6,-1 5 7,3-5 7,0-4 14,1 0-2,1-3-5,0 0-5,0 0-10,-5-22-5,5 5-5,6-11-6,2-4-4,6-11-6,2-7-6,3-3-7,11-27-7,-10 24-9,10-26 2,2 3-7,-9 22-6,11-23 3,-1 1 2,-10 24-1,13-24 2,-14 25-2,10-24 7,-12 24-5,6 1 3,-6 2 2,-1 5 0,4 3 4,-9 14 1,3 4 1,-4 4 7,-3 8 5,-2 3-6,2 4 0,-4 2-4,6 3 1,-7 6 1,3 1 5,2 11 0,-1 10 5,-5 7 1,1 15-1,-5 8 0,-5 0 3,-2 3 2,-4 23-1,-2-23-2,-9 19-2,11-21 0,1 1-1,-3-1-2,-1-3 0,4 1-2,1-2 2,-2-3-5,4-2-1,3-16 5,1 2-6,3-4-1,0 2 2,2-4-4,0-2 1,1-1-3,3-7-6,0-2-17,-1-2-19,1-3-22,-2-3-17,5 1-27,-2-5-29,2-2-42,1-3-34,-1 0-196,0-4-440,-1-4 195</inkml:trace>
  <inkml:trace contextRef="#ctx0" brushRef="#br0" timeOffset="125278.72">3606 11808 50,'1'-7'204,"4"-2"-11,6 2-23,2-3-22,6 6-7,7-6-30,2 4-25,0-1-39,4 3-40,0-3-49,2 0-45,-4 2-85,3-2-185,-2 2 81</inkml:trace>
  <inkml:trace contextRef="#ctx0" brushRef="#br0" timeOffset="125477.54">4354 11660 35,'3'-5'201,"5"2"-18,2-2-19,0 0-17,5-2-22,3 0-36,4 3-36,6-2-42,-7 2-36,0-1-52,-3 1-74,1 2-165,-1-3 73</inkml:trace>
  <inkml:trace contextRef="#ctx0" brushRef="#br0" timeOffset="125676.38">4397 12018 136,'-3'7'184,"0"-2"-5,5 1-18,-1 0-12,2 0-14,8 0-15,2-1-17,6 0-32,-2-4-43,12 2-48,-2-5-62,2-1-112,-1-4-211,3-1 94</inkml:trace>
  <inkml:trace contextRef="#ctx0" brushRef="#br0" timeOffset="126775.98">5359 11439 5,'-8'-10'170,"0"-5"-11,5 4-6,-1 0-13,2-2-9,-1 2-21,6 0 1,-1-2-13,2-2-7,2-1-10,1 1-8,1 1-3,2-1-2,3 1-6,0 1 2,0 0-1,0 1-7,-5 4-5,3 0-5,-2 4-2,-2 1-9,2 2 1,-1 4 1,1 1 10,-2 6 3,4 6 13,-5 9 3,-2 4 0,-5 5-3,-6 14-10,-6 4 1,-1 3-5,-6-3-6,-3 2-3,-1 0 11,-3-4-5,-1 2-2,0-5-3,1-2-8,1-6-3,6-9-3,-3-1 2,4-3-9,1-2-1,-5-2 0,4-3-1,1 0 0,4-4-4,1-3 0,0-2 1,4-5-6,3 2 6,-4-2-4,6-3-2,-3-2-1,7 0 1,-10-4-1,7-1-3,0-1-10,3-5-1,2 1 2,2 0-2,0 0 2,1 0-2,3 1-2,-2 2 5,6 0-2,-2 5-1,4-1-1,-1 3 3,1 3 5,4-1-2,-2 4 0,0 0-16,1 1-23,0 1-32,0-1-33,3 3-33,-2-4-19,0 1-42,1 2-180,2-4-408,-1 3 181</inkml:trace>
  <inkml:trace contextRef="#ctx0" brushRef="#br0" timeOffset="126968.12">5660 11881 191,'2'-6'225,"3"0"-21,2 0-19,2 1-23,4 2-14,1-1-19,4 0-25,4 0-43,6 1-32,0 1-44,2-2-57,2-1-42,2 1-93,-2-2-223,0-1 100</inkml:trace>
  <inkml:trace contextRef="#ctx0" brushRef="#br0" timeOffset="127172.2">6511 11131 251,'-2'-12'275,"2"5"-29,-3 2-26,2 3-19,1 2 10,0 0-16,-12 17-9,9 0-12,-1 8-8,1 3-22,3 1-9,0 1-14,4 4-10,1-1-9,1 2-11,5 9-5,-2 1-11,2-11-19,-4 1-28,3 0-36,-1 0-37,-3 2-30,-1-3-42,0 1-42,-2-4-30,-1-1-46,0-3-140,0-8-406,1-1 181</inkml:trace>
  <inkml:trace contextRef="#ctx0" brushRef="#br0" timeOffset="127430.19">6881 11373 51,'-4'-1'264,"4"1"-19,0 0-10,-15 7-18,8 2-14,1 1-22,2 2-14,-1 4-18,1 2-12,1-1-12,3 9-12,0-6-13,3-1-6,6 7-5,-2-2-14,0-7-4,1 1-12,2-3-24,0 1-16,1 0-10,-4-7-8,3-1-5,-2-4-5,1-2 10,-2 0-3,1-5-2,2-1-6,-2-3-7,0-3-1,1-5-5,-3 0-16,0-1-23,-2-8-1,0 4-15,-3-6-4,-1 6-24,-1-3-7,1 1-20,0 2-9,-1 4-1,-2-3-123,3 4-287,0 3 127</inkml:trace>
  <inkml:trace contextRef="#ctx0" brushRef="#br0" timeOffset="127893.77">7299 11354 27,'-8'8'232,"-2"1"-24,1 0-14,1 1-14,-2 5-19,-2-5-15,4 4-13,2-4-15,0 4-11,2-2-11,1-3-9,2 2-7,1-2-16,1-1-24,2-2-13,2 0-12,3-3-5,2-3-10,3 1 0,1 1-2,-1-5-1,5-3-1,2-2-6,-2 1 5,-2-3 7,0-2 0,0-1 7,-2 5 25,-3-1 11,4 1 9,-9 2 5,0 1-5,0 2-7,-2 0-2,-1 3 6,-3 0 19,7 13 5,-3-2-1,-3 8 4,7 10-7,-3 2 0,0 2-9,-1 16 2,-3-3-4,2 1-8,-2 2-4,3-3-5,-8 0-5,8-12-2,0 12-6,-4-9-2,-3-1-2,-2-2-3,0 1-1,-4 12-5,-3-15 5,-1 0-2,2 0-1,-3-7-1,-1 1 0,-1-4-7,2-7 6,-2-1-3,1-4-5,-2 0-2,-2-3 2,5-2-3,-3-5 3,0-3-1,-1-2-12,3-4-7,-2-3-7,4-5-5,-1-4-16,4-6-19,1 2-11,3-2-6,6-2-10,4-4-19,5 1-7,3 1-14,13-13-18,3 3-6,4 2 2,4-2-14,4 4-5,3 2-19,0 0-117,-2 5-325,4 3 145</inkml:trace>
  <inkml:trace contextRef="#ctx0" brushRef="#br0" timeOffset="128570.42">8104 10930 126,'-3'-4'211,"-1"0"-19,-1 1-18,1 2-16,4 1-14,-10 5-5,1 2-9,1 2-16,2 3-8,-3 2-10,1 3-6,4 0-11,1-1-8,0 1-4,3-2-8,1 2-9,4-1-1,1-3-7,1-3 0,1 0-5,3-1-3,3 0-2,2-1-2,-2-5-4,-4-3-4,2 1-3,2-2-2,-5-2 0,1-2 2,0-3-7,-3 0 0,1-3-1,-2 2-4,0-1 0,-5-2-3,4-4-15,-4 3-8,-2-4 2,-1 1-24,-1-1 0,2 1-15,-3 0 2,0 1-17,-2-1-2,5 4-16,-4 2 7,2-1-27,-2 3-10,3 2-16,0 2-120,2 0-276,0 4 122</inkml:trace>
  <inkml:trace contextRef="#ctx0" brushRef="#br0" timeOffset="128787.48">8552 10818 129,'0'0'239,"-1"6"-13,-4 6 1,-2 3 0,-4 8-19,-3 3-9,-2 7-13,-4 10-14,1 3-14,-3 0-16,1-1-13,-4 0-13,5 1-8,-3-2-12,2 6-12,1-4-2,2 0-12,-2 0-2,8-13-19,-5 12-33,5-12-28,-1 2-23,0-3-36,3 1-45,-1 0-19,4-3-38,-2-3-29,2-3-163,5-9-395,1-1 175</inkml:trace>
  <inkml:trace contextRef="#ctx0" brushRef="#br0" timeOffset="129112.3">8602 11392 208,'0'0'207,"0"0"-3,0 0-13,-8 10-7,3 0-4,0 0-17,-2 8-12,1 0-10,1 2-14,-1-1-17,-1 6-2,6 0-5,0-7-15,2 1 3,0 0-13,6-3-11,-3 1-6,-1-6-6,7 3-4,-4-3-5,4-3-7,-1 1-1,0-2-2,0-5-1,1 2-6,1-5-4,1 0 2,-2-3-6,1-2-5,0 0-6,-2-2-10,1-6-4,3-1-10,-7 0-6,-1-4-14,-3 0-4,-4-7-12,-3 0-32,-1 7 2,-7-2-22,1 4-8,-6-6-28,1 5-21,-6 0-25,0 2-129,5 4-339,-5-1 151</inkml:trace>
  <inkml:trace contextRef="#ctx0" brushRef="#br0" timeOffset="129410.58">8781 10923 182,'0'-4'194,"2"2"-13,5-3-11,-2 2-22,9-1-7,4 0-14,5 0-12,7-2-11,4 0-11,3 1-8,2 3-9,10-8-9,3 5-7,-13-1-3,13-1-10,-1 3-2,-15 0-12,11-2-10,-6 2-20,-3 0-26,-2 0-25,-1-1-28,-5 4-25,-3-2-26,-8 2-136,-2-3-285,-2 1 127</inkml:trace>
  <inkml:trace contextRef="#ctx0" brushRef="#br0" timeOffset="129714.35">9215 10917 127,'-6'0'222,"6"0"-16,-5-3-14,5 3-11,0 0-18,0 0-19,-8 0-14,8 0-9,0 0-11,0 0-9,0 0-8,0 0 14,5 12 5,-5-8 3,3 4-9,-3 0-2,0 3-5,0 6-3,1-1-6,0 5-4,2-2-4,-2 7-1,-1-1-12,0 1 1,1 3-5,-2-4-9,4 1-8,-3-2-3,5 1-1,0 1-6,0-2-2,2-4-2,0 4-6,1-4-15,-3-3-17,1-1-35,0-1-30,-2 2-31,-1-1-32,-1-4-47,4-1-40,-6 0-227,0-3-482,0 2 213</inkml:trace>
  <inkml:trace contextRef="#ctx0" brushRef="#br0" timeOffset="-207432.47">3386 13992 143,'-8'16'144,"-2"1"-7,2 1-12,1 7-10,-2-7-5,2 1-6,1-2-12,-5 1-7,5-1-10,-3-1-7,7-4-2,-1-2-13,1 1 1,-1-3-6,-1-1-6,4-2-7,-1 0 15,-1-1 10,1-1 0,1-3-4,0 0-7,0 0-10,0 0 2,3-21-7,2 5-5,0-1-3,3-9-1,2 0-3,-1-1-3,-1-5-2,4-2-5,0-11 0,-3-1-1,1 12 0,2-12 0,1-1-4,-2 2 0,0-1-2,1 0 2,3 0-7,2 0 5,-7 9-2,2 4-1,1 0 1,-3 1 1,3 5 7,-4 1-6,-1 9 15,-3 5 4,3 2-6,-4 2-3,-2 1 0,2 3-3,0 4-2,-4 0 3,8 5 0,0 2-5,-2 6 5,-1 3 9,-1 13-13,0 0 3,-3 2 6,-1 3-2,0 3-3,0 10-1,0 2 4,-1-14-3,-2 12 2,7-11-3,-4 11-3,2-1 4,0-12-2,4 0 1,-2-1-6,1-4 2,1 5 0,-1-10 1,1 3-1,2-2-3,-1 1 1,-3-9-17,1 0-10,-3-5-17,4 0-24,-2-2-28,0 2-22,-2-6-18,1 0-4,1-1-26,-4-3-140,0-2-324,0 0 144</inkml:trace>
  <inkml:trace contextRef="#ctx0" brushRef="#br0" timeOffset="-207205.38">3386 13941 11,'0'0'132,"-4"-1"-16,4 1-13,0 0-9,0 0 6,9-2-23,-9 2-8,13 0-8,2-3-8,3 1-5,1-4 1,9 5-10,2-4-12,0 0-7,5-2-39,-3-1-38,0 2-26,-4-2-57,-1 1-152,-7-1 67</inkml:trace>
  <inkml:trace contextRef="#ctx0" brushRef="#br0" timeOffset="-206967.24">3981 13846 84,'12'-7'129,"-3"2"-10,1 4-9,4-3-12,4 3 6,4-5-36,-3 0 9,4 1-21,-5 1-26,5 0-25,-5 2-35,1 0-24,0 1-79,-9-1-144,2 2 64</inkml:trace>
  <inkml:trace contextRef="#ctx0" brushRef="#br0" timeOffset="-206735.07">4126 14117 22,'-7'8'142,"3"-3"-11,2 2-9,0 0-5,2-1-13,0-2-6,5 1-14,-1-1-12,4-1 1,5-1-11,0-2-3,6 0-11,-6 0-24,6-5-28,0 0-26,1 1-33,0-4-36,-7 1-62,7-2-173,-2 1 76</inkml:trace>
  <inkml:trace contextRef="#ctx0" brushRef="#br0" timeOffset="-192297.14">11830 8286 4,'1'4'94,"0"4"-7,-2 1 11,1 2-13,-1 6-3,-3-1-4,0 1-9,3-2 1,-3 2 11,2 0-8,1-1-12,2 2-2,-1-6 10,2 0-2,2 3-6,-2-3-7,5-1 1,-4 1 4,3-2 14,0-2-1,2 2-9,1-6 7,-2 1-6,7 0 6,2-4-3,4-2-7,0-2 1,11-4-4,0 0-3,2-5-1,2-3-8,10-5-2,2-1-5,-2-4-5,0 0-2,2 0-3,0-1-5,-3-2 4,1 0-12,0 0-16,-3 0-18,-11 6-23,10-7-11,3 2-21,-15 8-19,2-2-26,-5 2-20,-3 0-16,-5 6-122,-5-1-299,6 3 133</inkml:trace>
  <inkml:trace contextRef="#ctx0" brushRef="#br0" timeOffset="-164531.24">5137 13668 25,'-3'-3'105,"-1"0"12,3-1-3,1 4-13,-4-7-3,3 2-13,-3 0-10,4 0-13,0-2-3,0 1 1,0-1-9,0 0 1,5-5-3,-3 3-2,5-2-10,-4 0 8,3-4-7,3-2-7,-2 1 2,5-1-6,-3 0-3,9-5 1,-3 0-8,3 3 7,-1-1-2,-1 3-4,-2 4 11,4 0-4,-4 1-8,3 2 5,-3 2-11,0 3-3,-3 3-1,3 0-2,-1 6 4,-3 2 4,4 6 0,-3 5 8,1 9 2,-4 8 2,-3 0 5,0 12-3,-2 3-2,-4 1 3,-1-4-4,-3 8 0,-1-1-3,-2-4 1,-3 1 1,0-2-10,0-4 2,-4 2-13,2-12 3,-1-3-13,0 2 8,-2 0 7,0-4-6,-2 2 0,-1-4 1,1-2-2,0 0 3,1-3-3,1-2 3,2-4-3,0 0 5,3-3-3,-2 0 6,5-6-6,-1 0 0,-4 0-3,3-3 0,2-1 5,2-1-3,-3-2-3,0-1 4,0-4 1,1-1-8,-1-5-4,3 3 9,-2-5-11,3 0 3,-1-2 7,3 3-2,1 1 0,-1 1 1,3 5-10,1-1 1,1 0 6,1 3-5,1 1 0,-4 2 6,17 3 3,-7 4 4,4 0-1,3 2-2,1 1 0,-3 3 2,3-4-4,5 4 4,-4-2 0,0-1 3,8-1-2,0 3 2,-8-7 2,3 2-7,1-4 4,0 2-1,5 0-3,-8-4-12,7 2-5,-7-2-19,1-1-14,-2-3-24,3 2-21,-5-3-8,-1 1-28,-4 1-101,7-3-249,-1-2 111</inkml:trace>
  <inkml:trace contextRef="#ctx0" brushRef="#br0" timeOffset="-163768.69">6114 13805 92,'-4'2'151,"4"-2"-12,0 0-14,0 0-8,0 0-18,19 0-7,-7-2-11,1 0-8,4 0-7,3-1-8,3 1-16,3-5-9,1 1-1,4-1-8,-1 2-21,4-7-28,2 4-26,-3-4-47,-6 3-78,3 0-190,1-6 84</inkml:trace>
  <inkml:trace contextRef="#ctx0" brushRef="#br0" timeOffset="-163498.5">6877 13092 196,'0'-9'236,"0"1"-25,0 4-23,0 4-20,0 0-13,0 0-4,0 18-10,2 2 5,0 8 6,-1 4-13,3 0-12,0 4-5,2 12-16,-2-1-13,-1-12-24,3 2-9,2 11-3,1-14-6,0 0-4,0-3-5,4 6-2,-4-3-2,-1 1-6,2-5-12,-2 4-26,-2-3-16,3 0-29,0-6-16,-1 0-18,-2-7-30,3 2-29,0-7-29,-1 0-28,-3-4-120,-1-1-347,1-5 153</inkml:trace>
  <inkml:trace contextRef="#ctx0" brushRef="#br0" timeOffset="-163182.82">7321 13405 132,'0'0'176,"-8"16"-5,4-4-14,0 2-10,0-2-13,2 6-14,-1-1-13,-2 4-8,1-4-14,4 0-3,-3 2-11,6-3-9,-3 0-4,4 0-7,-3 0-6,3-5-2,-2 1-8,1-4-1,3 1-1,-4-3-3,5-1-8,0 1 4,2-3-1,-4-1-2,2-2-5,2-3 0,-1 2-2,-2-2-3,0-1 3,2-4-7,-1-1-2,-2-2 0,0-1-9,-1-2 10,0-3-3,-4 2-1,0-2-2,-1 3 4,-2-2-3,-2 0-6,-3 2-8,3 2-1,-3 2-5,1 0-17,2 1 3,-2 1-42,-1 1 6,0-1-29,1 2-22,1 0-23,1 2-109,-2 1-269,0 0 119</inkml:trace>
  <inkml:trace contextRef="#ctx0" brushRef="#br0" timeOffset="-162696.6">7638 13401 19,'-1'9'157,"0"2"-17,-2 1-11,0 0-12,3 0-14,0 0-5,0-2-11,2 2-9,-1-2-5,2 0-8,1-1-12,-2-2-10,2 0-10,0-4-10,3-1-8,0 4-2,-1-5-6,2-1 6,5-1 1,-4-5-4,1 4-5,3-2 6,-3-4-2,0 0 2,2-1 2,-1-1 16,-1 3 0,-3-2-5,1 3 1,-3 2 10,2-1-18,-4 2 2,2 1 1,-5 2 7,0 0 2,9 11 14,-8-3 0,3 5 18,-3 5-3,-1 7 22,1 6 13,-1 1-9,0-1-1,2 15-4,-1-1-8,-2 4-3,2-3-6,-1 1-8,-1-11-4,-2 10-3,1-1-5,-1-11 1,-3-2-12,0 2-1,0-3-3,-1-3 1,-1 0-6,-1 0-4,-1-5 1,1 1-2,0-7-1,-2-1 1,3-6-3,2 2 1,-1-4-4,-3 1 1,5-1-2,-7-3 1,4 0-3,1-3-1,0-2 4,7 0 6,-14-3-9,8-1-3,1-4-6,0-1-9,2-4-6,2-3-5,1-3-11,0-7-3,4 0-16,-1 0-10,4 1 2,3 2-23,7-4-17,-1 3-14,5 1-19,0-3-19,4 0-26,4 2-12,0 2-108,12-7-321,-6 7 142</inkml:trace>
  <inkml:trace contextRef="#ctx0" brushRef="#br0" timeOffset="-161180.34">8567 13006 124,'3'-9'115,"1"5"-19,-1-1-4,3 0-13,0 0 7,3-2 2,-1 0-12,0 1-7,2-1-10,2 0 0,-1 0-8,5 0-15,0-1 9,-1 2-9,3-2-8,-2-1 9,1 3-5,0-1-3,-2 4-3,-1-1 6,-2-4 5,0 4 5,0 1-1,0-2 0,-3 2 0,-3 0 4,1 0-5,-1 3-5,0-3-2,-6 3-5,6 0-6,-6 0 6,6 3 1,-3-1 4,-2 5 10,2 1 9,-3 4 2,1 5 15,-3 3 6,0 7-8,-2 3-1,1 1-1,-4 3-4,3 3-5,-4-3-3,2 2-5,-1 10-5,1-12-3,-1-1-20,1-1-2,2-1-3,-1-2 0,2 0 1,-2-4-5,4 4-1,-2-6 2,3-3 0,0-3-19,0-2-18,-1 2-22,1-3-38,1 1-33,2-3-24,-1 1-26,2-5-28,-1-2-125,0 1-347,-1-5 153</inkml:trace>
  <inkml:trace contextRef="#ctx0" brushRef="#br0" timeOffset="-160805.02">9276 12847 20,'0'0'150,"0"0"-9,0 0-1,-20 15-6,10 1 2,-4 4-15,-3 7-1,3 2-7,-4 2-12,0 13-1,5-10-3,-3 12-10,4-15-16,3 5 3,-1-4-8,3-1-8,3 1-7,1-5-1,1 4-12,2-6-3,0 1 3,0-6-6,5-4-9,1 1 2,-1-5 1,2-2-4,0-1-2,0-1 2,3-3-3,-1-1-11,-3-3 8,1 0-1,-1-1-1,-6 0 0,14-6-3,-9 2 2,-2-1-4,2-4 1,-3 0-4,0-2-6,-4 0 4,-1-1 0,-1 0-9,-1 2-9,-3-5-12,-2 4-18,-1 0-9,1 0-17,-1 5-27,1-1-15,-1 3-31,-1 1-20,-1 1-92,3 1-275,-1 1 121</inkml:trace>
  <inkml:trace contextRef="#ctx0" brushRef="#br0" timeOffset="-160591.87">9397 13258 72,'3'-4'163,"-3"4"-34,0 0-11,7 0-29,-7 0-38,7 0-43,-7 0-27,0 0-33,0 0-42,0 0-100,0 0 44</inkml:trace>
  <inkml:trace contextRef="#ctx0" brushRef="#br0" timeOffset="-160237.11">9532 12972 11,'8'-8'153,"-1"-2"-19,1 3-12,3-1-2,-2 2 7,0-1-5,3 1-13,-3 2-11,-1 3-10,-1 1 7,1 1-4,2 1 6,-1 7-5,0 1-5,1 4-3,-3 6-8,-2 4-4,-1 1-8,-3 4-2,-2 4-4,-3-2-10,-4 3-2,2-2-5,-3 4-5,-4-2-2,3-3-2,-4 1-3,0-3-4,0 0-3,-3 0-3,1-5 2,2-2-5,5-6 1,-2-1-3,3-3-2,1-2 6,0-3-9,2 0 1,1-2-6,1-1 8,3 0-12,0-4 5,0 0-2,0 0-2,0 0-4,12-9 0,-1 4 3,-2 1-1,0 0-3,4-1 3,-1 3 0,3 2-1,-2-2-4,1 4 5,-1 1 2,5 1-1,0 1-1,0 3 1,-4 1 1,4 0-24,-4 6-18,-5-10-27,3 7-17,-3-6-37,0 2-20,1-1-26,-3 0-127,-2-1-319,-1-2 142</inkml:trace>
  <inkml:trace contextRef="#ctx0" brushRef="#br0" timeOffset="-159760.17">8526 12944 22,'-15'31'104,"-8"10"-8,1 5-2,0 0-3,0 3-1,2 2-12,0 4 8,1-2-7,4 3-7,2-1-7,4-6-9,-1 0-1,3 1-9,6-3-2,2-11-1,7-3-2,2 5-7,11 4-5,4-1 4,-1-12-2,12 6-10,5-2-13,1-7-28,4-6-22,6-3-40,0-5-114,-14-6-212,18-1 94</inkml:trace>
  <inkml:trace contextRef="#ctx0" brushRef="#br0" timeOffset="-159341.6">9866 12548 64,'23'17'117,"3"2"-7,-2 5-9,2 2-13,-4 4 0,4 10-13,-2 2 0,1 3-5,-4 2 0,1 1-11,-7 0-5,-2 5 1,1-6-6,-3 3-6,-4-2-4,1-14-1,-2 13-1,-3-13-1,1-1-9,-2 2 9,0-2-15,-4-2 1,2-1-6,-3-2-1,-3-1-22,-1-3-26,-2-5-20,0-1-24,-8 3-31,4-4-81,-6-1-203,2-3 91</inkml:trace>
  <inkml:trace contextRef="#ctx0" brushRef="#br0" timeOffset="-158691.79">9367 13300 13,'0'0'100,"0"0"-16,0 0-7,0 0-1,0 0-10,0 0-2,0 0-10,0 0-2,0 0-10,0 0 3,-21 0-3,21 0-2,0 0-5,-9 0-2,9 0-1,0 0 1,0 0-6,0 0-6,-6 1-2,6-1 6,0 0-11,0 0 1,0 0 3,0 0 1,0 0-6,0 0-2,0 0-5,0 0 1,0 0 2,0 0-6,0 0-4,0 0-9,0 0 5,8-9-34,-8 9-20,0 0-19,0 0-73,0 0-163,0 0 72</inkml:trace>
  <inkml:trace contextRef="#ctx0" brushRef="#br0" timeOffset="-157903.81">8301 14234 66,'0'0'116,"-8"13"-4,7-7-3,-1 2-11,1 3-9,-2 1-7,1-1-8,2 6-6,-2-1-12,0 1-4,1-3-6,-1 3-4,0 2 8,0-6-15,1 4 5,-2-5-20,3 5-15,0-5-19,0 0-29,0-2-21,0-1-29,0 2-65,2-5-171,-1 5 75</inkml:trace>
  <inkml:trace contextRef="#ctx0" brushRef="#br0" timeOffset="-157629.54">8408 14437 63,'3'5'89,"-1"0"-8,1 2-13,1 2-6,-1-3-4,1-1-7,0 0-6,-2-1-11,2 1 9,0-2-2,-1 1-6,3-4 18,-6 0-20,10 0-10,-10 0 13,9-2-7,-2 0 6,-1-1-5,-1 2-4,-1-3 1,0 0-5,-2-1 0,3-1-2,-3 0 3,0 1 1,-1-1-18,-1-1-9,-1 0-10,-2 0-11,0 2-13,-1-1-10,-4 2-7,3 0-24,-5 1-60,-3 2-148,0 1 65</inkml:trace>
  <inkml:trace contextRef="#ctx0" brushRef="#br0" timeOffset="-155470.46">4688 16161 19,'0'0'74,"-4"-4"4,4 4-1,-5-5 4,5 5-6,0-2 3,-5 0-4,5 2-8,-1-10 1,1 10 1,-3-5 0,1 3 6,2 2-11,0-5-2,0 5-6,0-5-6,5 0 0,-3 5-8,2-4-3,5-1 4,0 0-4,3 2-9,-2-1-3,10 0 3,-3 0-7,0 1-4,4-4-4,-1 5 5,8-1-6,-1-2 1,-6 3-5,6-4-19,-6 5-21,7-3-17,-6 1-8,-1 1-16,0-1-17,-1 2-21,-1-3-76,-5 4-201,0-4 89</inkml:trace>
  <inkml:trace contextRef="#ctx0" brushRef="#br0" timeOffset="-155204.31">4841 16530 48,'8'-1'97,"-2"-3"5,7 1-17,4-3 1,0-4-6,1 2-14,7-3-3,-5 1-3,7-1-6,-2 0-17,3 1-5,-2 1-25,0-3-10,2 4-20,-1-3-32,1 3-68,-9 1-133,1 1 59</inkml:trace>
  <inkml:trace contextRef="#ctx0" brushRef="#br0" timeOffset="-153638.65">5728 15898 24,'-1'-5'113,"-3"-2"-27,4 0 9,-4-2-9,4 1-1,-1 0 8,1-2-24,1-1-2,-4-1 0,6 1-1,-3-1 6,1-2-15,2-2-8,1-2-6,-2 0-7,5-2-1,-1 2 2,2-2-17,-2 2 11,6-6-8,-2 8 0,-1 3 1,0-2-2,1 6-3,-1-1-1,-1 3-4,2 2-3,-1 1 4,1 4 1,3 2 6,-2 5 6,1 5 0,3 9 13,-2 6 5,-6 7 1,5 13 2,-4 4-2,-3 0-3,1 6 24,-1-2-5,-2 5 0,1 21-6,-3-24-4,-1-2-5,0 1-3,-5 1-6,1 4 0,-6-8-5,5 3-4,-7-5-29,-1-4 3,4 0 2,-1-13-10,-3-1 4,-1-3 1,3-1 4,-2-2-4,1-1-5,-3-3 3,6-6-1,0-2 5,-1-1-2,2 0 6,1-5-3,2-4-3,0-3-6,0 0-6,5-2-2,0 0-5,-17-12 3,8 0-5,4 2 4,2-7 3,1-2-1,-2 1-1,4 0 4,0 1 0,5 0-1,-1 5 8,1-3-5,4 8 5,-4-4-1,7 5 5,-2 2 3,8-2-2,1 3-1,-3 2-2,7 1 0,-2 1 7,0 0-5,0 2 5,6 1-4,-4-1-3,4 2 0,-8 1-16,4-1-9,4-1-14,-6 0-18,-1 0-17,1-1-11,1 0-25,-3-3-21,2 2-132,-5-1-287,0-2 127</inkml:trace>
  <inkml:trace contextRef="#ctx0" brushRef="#br0" timeOffset="-153300.92">6414 16041 108,'0'0'134,"-1"-4"-24,1 4-5,0 0-13,0 0-8,20-1-8,-20 1-5,21-4-7,-7 3-7,2-3-7,5-1-7,-3 0 5,3 0-23,8-2 3,-1-3-42,1 3-9,2-2-19,-1-1-22,-2 4-26,-9-2-54,0 1-156,0 0 69</inkml:trace>
  <inkml:trace contextRef="#ctx0" brushRef="#br0" timeOffset="-145740.4">7415 15540 72,'1'-3'109,"-1"3"-11,-1-4-8,1 4-23,0-5-9,0 5-6,0 0-2,0 0 1,0 0 6,0 0 5,0 0 8,4 20 5,-4-9-1,0 9 13,2 6-5,-2 6 2,0 1-2,-2 4 0,1 9-9,0-12-4,0 3-9,2 0-6,-1-3-6,2-1-8,1-1-3,-1 1-1,3-5-5,-1 2-1,0-3-3,4 1-1,-3-1-8,-1-7-7,0-2-8,-1-1-6,2-1-16,-1-4-20,-2-2-18,2-1-17,0-1-27,1 1-9,-1-5-17,-4 0-113,4 1-259,-4-5 116</inkml:trace>
  <inkml:trace contextRef="#ctx0" brushRef="#br0" timeOffset="-145481.21">7691 15932 121,'0'-2'150,"0"2"-24,1-5-9,-1 5-19,0-5-5,0 5-24,0 0-16,1-3-25,-1 3-25,0 0-15,0 0-29,0 0-21,0 0-63,3-5-133,-3 5 60</inkml:trace>
  <inkml:trace contextRef="#ctx0" brushRef="#br0" timeOffset="-144935.82">8036 15492 30,'-7'-6'101,"2"4"-3,5 2-9,-10-3-13,10 3-5,-10-1-6,10 1-15,0 0-7,-12 4 11,6-1-5,3 2-12,0-3 3,-1 3-4,-1 0-3,5 1-2,0-1-2,-2 0 1,4 3-1,-2 0-8,3 1 8,-1 0-2,5 2-10,0-1 3,0 1-4,1 1 4,3 2-4,1-1 4,0 0 7,2 3 1,0-4 1,2 9 2,-3-8-11,2 2 11,-2-1-3,1 1 3,-1-1-12,0-2 7,1 2-9,-1 1 0,-3-2-2,0 1 4,-1-4 0,-2-1-7,-2 3 1,2-3 4,-2 1-3,-3 0 7,-2-2-2,2-1-4,-2 0 1,-2 3-4,0-3-3,0-1 4,-3 0-5,2-1 0,-4 1 4,3-2-5,0-2 3,-4-1-11,2 0 8,2 3 6,4-4-4,-15-4 0,9 3-3,0 0 2,1-5 21,-4 2-2,8-3-6,-7 0-3,4-3-4,-2-2-2,3 2-3,2-2-2,-5-5-2,6 5 1,-3-4-2,3-1 1,3 2-3,-3 1-6,2-1 4,3-2-8,2-1-9,-5 2 1,5-1-3,-2 0 2,3 2-5,-2 4 2,-1-4-4,-2 4 11,2-1-9,-4 1-3,1 2 13,-2-4-15,0 3-1,-2 1-1,-2-1-4,2 3-2,-1-1 0,-4 2-8,0 0-5,2 1 2,-4 0-12,0 0-6,-1 4-2,0-4-10,3 3-11,-3 2-89,-1 0-191,11 0 84</inkml:trace>
  <inkml:trace contextRef="#ctx0" brushRef="#br0" timeOffset="-144317.45">8463 15375 141,'0'0'151,"0"0"-20,-7-2-11,7 2-11,0 0-14,0 0-9,-6 9-10,4-5 3,1 0-19,-2 1-3,3 0-9,0 4-3,-1 2 3,1-2 0,1 3-5,-1-2-1,6 2-4,-3 0-5,4-1-3,1 3 0,3 1-4,-2-2 0,3-1-3,2 0-3,-2-2-4,5 3 1,-4-2-5,2-1 3,-2 2-2,3-4 1,-3 4-6,-2-4 0,-1 1 1,-1-2 3,1 4-8,-3-3-3,1 0 6,-2 0-1,1 0-2,-1 0-1,-3-2-2,-1 1 3,-2-1 1,2 3 3,-2-3-7,-2 1 4,0-1-4,-1 0 1,-2-1 4,2 1-5,-4-1 2,1-2-1,2 2 4,-3-4-2,-1 1 0,1-1 4,-1 2 0,0-3 9,0 0-2,8 0 3,-13-4 2,8 3 1,0-3-6,0 1 2,1-4-4,3 1 1,-3-3-7,2-1-3,2-2-6,-3-2 3,3-1-5,0 0 3,0-2-6,3 1 0,-3-2 1,0 4-1,3-3 3,-3 3-6,3-1-2,1-2-2,-4 3-5,2 2-1,-2-2-4,4 4 0,-4-2-2,0-1 3,0 5-10,-4-3-5,4 1-2,-2 3-3,-1 0-4,2 2-20,-3-2 2,-1 3-10,2 0-15,-2 0-17,-1 0-88,-2 3-212,8 1 94</inkml:trace>
  <inkml:trace contextRef="#ctx0" brushRef="#br0" timeOffset="-143831.58">8803 15343 7,'7'-9'185,"2"2"-12,-1-1-18,2 1-8,-2 0-18,2-1-7,-1 4-5,0-2-15,2-1-7,-3 3-9,1 2-2,-2 0-6,4 1-6,0 1 3,1 3-4,-2-1-2,0 5-8,-2 3-4,2 1 0,-1 4-4,0 11 0,-4-6 2,-3 7-9,-2-2 0,-3 1-5,-1 0-5,-1 0-3,0-6-6,-3-2-3,2-1 0,-2 2 1,-3-2-6,4 0-3,-2-4 0,1 2-2,1-3 2,-2-3-5,6 1 0,-2-3-1,0 0 0,1-3-3,2 2-3,-1-4 1,2 2-1,1-4 3,-1 3 1,1-3-4,0 0-1,0 0 2,0 0-6,12-12 3,-7 9-2,1 0 3,0-1-3,-1-3 0,4 6 0,-1-1 1,-2 0-2,5 1-1,0 0 0,2 0 3,-2 1 2,0 2-3,3-1-3,-1 3 6,0-3-3,8 2 0,-2 1-14,-3 0-12,4-1-13,-1 0-15,0 0-9,1-1-20,-3 1-13,1-2-13,-6-1-35,10 0-11,-3-1-145,-2 0-324,0-1 144</inkml:trace>
  <inkml:trace contextRef="#ctx0" brushRef="#br0" timeOffset="-142971.63">5264 17660 32,'0'0'136,"-1"-5"-13,1 5-18,5-7-8,-5 7-12,10-5-10,0-2-5,2 4-3,3 0-9,-2-2-5,9 3 0,-2-4-12,1 3-2,-2 0-7,0-1-3,3 3-12,-1-1-9,0-1-7,2 1-19,0 2-20,4 2-19,-9-1-17,3-2-82,-3 4-169,-5-3 75</inkml:trace>
  <inkml:trace contextRef="#ctx0" brushRef="#br0" timeOffset="-142716.45">5602 17920 61,'20'-7'54,"-3"0"-18,4-3-8,2-1-18,3-1-5,-3-3-2,4 1-10,1-1-25,2 1-35,-2 0 16</inkml:trace>
  <inkml:trace contextRef="#ctx0" brushRef="#br0" timeOffset="-141516.09">7169 17262 29,'0'0'147,"0"0"-8,0 0-7,0 0-19,-2-4-8,2 4-7,0 0-3,0 0 1,-9 15 0,2-5-8,1 3-2,-5 4-4,4 0 1,-2 5-5,1-2-10,0 6 2,3 0-6,1-5-10,-1 5-4,5 0-5,-3-8-6,6 2 3,-3 1-1,5-4-12,-1 9-3,1-9 1,3-2-19,3-1 16,0-1-6,3-4-7,-3-2 10,6-2-6,-6 0-4,1-3 4,0-2-4,0 0 1,0-4 0,0 2 0,-3-5-4,1 1 7,-2-3 2,-3-1-3,0 1-2,1-2 0,-3-1-2,2-5 4,-5 2 4,0 0-3,-4-3-3,-1 1 3,-1-2-2,-2 2-5,0 0 0,-2 2-2,0-2-4,-4 3-5,-2-1-7,2 3-6,0-2-4,1 4-7,2 0-13,2 5-7,0 1-17,1-1-32,-1 2-30,4 1-19,5 2-33,0 0-93,0 0-291,-16 5 129</inkml:trace>
  <inkml:trace contextRef="#ctx0" brushRef="#br0" timeOffset="-141261.79">7465 17361 45,'0'0'225,"5"-6"-20,-5 6-20,5-7-21,-5 7-14,0 0-16,2-5-14,-2 5-16,0 0-18,3-5-27,-3 5-24,0 0-27,0 0-35,4-7-21,-4 7-32,4-6-35,-4 6-94,1-6-225,-1 6 99</inkml:trace>
  <inkml:trace contextRef="#ctx0" brushRef="#br0" timeOffset="-140987.45">7749 17022 1678,'2'-6'198,"0"-1"-82,-2 7-36,0-8-32,0 8-18,0 0-3,0 0-5,0 0 9,0 0 13,0 0-7,-10 28 0,7-16-4,3 4-1,0 4-1,0-3-8,0 2 0,3 1 0,0 5-5,-2-7 2,3 7-4,0-6-2,-1 1 3,1-2-4,-2-2-4,3 2 3,0-2-9,0-5-14,-3 1-2,0 2-12,3-3-11,-3 0-23,-1-1-25,4 2-21,-1-7-34,2 3-25,-1-4-28,-5 1-110,0-5-326,13 4 145</inkml:trace>
  <inkml:trace contextRef="#ctx0" brushRef="#br0" timeOffset="-139072.72">8206 16974 40,'0'0'161,"0"0"-32,-3-8-7,3 8-17,0 0-6,0 0-12,0 0-6,0 0 7,0 0-9,0 0-3,0 0 5,0 0-10,6 31-4,-4-16-5,-1 0-11,2 2 0,-3 1-2,2-1-8,-1 2 2,1-1-6,-4 1-9,4-2 0,0 0-2,0-5-2,-2 5-6,2 0-10,0-5-9,-2 1-19,0 0-8,3-1-24,-3-2-21,1 0-27,3-4-15,-2 2-5,1 1 12,0-1-82,0-3-204,-3-5 90</inkml:trace>
  <inkml:trace contextRef="#ctx0" brushRef="#br0" timeOffset="-137890.62">8714 16830 142,'0'0'153,"-2"-7"-12,2 7-12,0 0-13,0 0-15,-11-5-7,11 5-8,0 0-5,-24 6-16,13-2-8,2 1-5,-4-1-7,3 4-2,-4-4-10,3 2 4,2 2-2,-2 0-7,2 0-5,-1 4 2,4-1 2,-3-2-12,5 2 1,-1-2-5,1 1 8,1 0-8,2 1 3,-1 0 0,2-4-3,0 0-2,3 5-1,2-5-3,2 1 7,2-3-6,1 3-6,-3-2 1,9 0-2,-2 0 9,3 1-3,-3-4-7,5 0 6,-4 1-5,4 2 4,-2-2-1,1-2 3,-2 3-16,-3 2 15,3-2 7,-4-1-3,-3 5 3,2-5-3,-1 4 4,-4-1-2,2 0-3,-3 0 2,4 2-2,-9 0 5,2 2-6,-1-3-1,-1 2 5,-3 0-3,1-1 3,-5 0-2,2 2 1,-4-3-1,0 1 2,-1-1-11,-4 0 9,6-3 4,-10 2-2,6-1 3,-1-2-5,3 1 4,3-4 2,-2 2-5,2-3 0,7 0 10,-12 0-12,12 0 0,-12-2 3,12 2-2,-9-7 2,7 2-10,2-3 0,0-3 5,2-3-8,2-2-10,1-2-6,3 0-4,1-1-8,1-4 5,4-5-7,-5 4-7,3-1 9,0-3-2,0 5 6,-2-4 3,-1 9 8,0-7 3,-1 8 2,-2-2-1,-2 2-1,0 5 5,-4 0 1,0 0 3,0 4-2,0 2-1,0 6-5,-8-11-5,6 7-15,2 4-19,-13-5-14,13 5-22,-17 0-13,17 0-108,-21 5-225,10 0 100</inkml:trace>
  <inkml:trace contextRef="#ctx0" brushRef="#br0" timeOffset="-133740.22">7480 17345 35,'0'0'91,"0"0"-4,0 0-18,0 0 6,-5-5-2,5 5-2,0 0-6,0 0-6,0 0-7,0 0-6,-12 0-11,12 0 6,0 0-10,0 0 5,0 0-15,-14 1 5,14-1-2,0 0 10,0 0-13,0 0 5,-10 2-9,10-2 3,0 0 0,0 0 5,0 0-16,0 0 8,0 0-1,-8 2 5,8-2-13,0 0 14,0 0-7,0 0-4,0 0 11,0 0-3,0 0-5,0 0-2,0 0-9,0 0 7,0 0-9,0 0 4,0 0 4,0 0-6,0 0 0,0 0-8,0 0 1,0 0-5,0 0-1,-5-7-7,5 7 0,0 0-35,0 0-7,0 0-22,0 0-9,0 0-73,0 0-176,0 0 77</inkml:trace>
  <inkml:trace contextRef="#ctx0" brushRef="#br0" timeOffset="-132824.67">4293 17925 132,'-7'23'141,"1"3"-9,-1 1-4,-1-3-20,0 3-1,1 0-14,1-9-8,-1-3-6,4 0-12,-2 0-2,5-15-6,-4 19 0,4-19-5,0 0 6,-6 17 1,6-17-2,0 0 3,0 0-3,0 0-8,0 0-4,-9-5-7,9 5-3,4-25-5,-4 6-8,4-6 1,-4-3 1,1-2-6,1-3 1,-2 0-3,3-2-3,0-11-3,-1 0 3,2-4-7,-4 4 3,4-3-3,0 15-1,-3-15 4,3 16-2,2-1-3,-4 0-4,1 5 2,0 1 4,2 10 3,-3 2 2,0 6-3,2-2 0,-1 4-3,4 1 2,-3 5 2,-4 2 1,17 9 6,-3 1 2,-1 4 7,5 8 0,-1 3 3,1-1-9,2 5-1,-3 0 4,6 14-10,-10-14 3,3 0-3,1 4 2,-5 0-3,1-5-4,-1 1 4,2 0-1,-4-1-5,1-4-4,0 2 1,-3-7-14,-1-2-21,1 0-12,-2-4-17,0 2-24,-2-4-19,1-1-19,-3-1-29,3-4-7,-5 0-126,0 0-305,0-5 135</inkml:trace>
  <inkml:trace contextRef="#ctx0" brushRef="#br0" timeOffset="-132563.95">4339 17894 2,'10'-4'92,"3"-3"-15,6-1-1,8-5-11,5 3-6,4-7-18,10-3-14,4-3-21,3-6-25,31-14-52,-32 14-78,5-1 35</inkml:trace>
  <inkml:trace contextRef="#ctx0" brushRef="#br0" timeOffset="-130817.34">9075 16838 29,'0'0'72,"0"0"-13,0 0-6,0 0-7,0 0-1,0 0 0,0 0-4,0 0 3,-2 11-3,2-11 10,0 0-3,0 6 7,-2-1 5,2 1-6,0-3-3,0 5 2,0-1-15,0 3 2,0-1 4,-1-1-1,1 3-16,0-6-4,0 7 3,-2-2-7,0-3-8,2 3 4,0-3 5,2-1-3,0 2-7,-2-3-1,1 2 1,1-2-2,0-3 4,1 4-11,-1-2 6,-2-1-7,3-1 7,-3-2-2,6 5 2,-1-2-1,-1-3 0,3 1 2,-7-1-4,13 0 2,-5-1-5,-3-1 8,4-2-11,-3 3-1,-1-2 5,2 0 0,-2-1 1,1 1 2,-2-1-1,1 1-4,-2-2 4,-1-1 4,1 2-11,-3-3 6,4 0-1,-3 0-1,-1-1 0,-1 3 15,-1-7-11,0 10-5,-2-8-5,-2 3 6,2-3-2,-4 3-8,3 0 1,-3 0-4,0 0-15,1 2-5,2 2 4,-2-1-5,2 0-18,-2 2-11,0-1-10,3 0-22,4 3-57,-12 0-162,12 0 72</inkml:trace>
  <inkml:trace contextRef="#ctx0" brushRef="#br0" timeOffset="-130116.91">9346 16731 72,'0'0'102,"0"0"-15,0 0-12,0 0-6,0 0-10,0 0-2,0 0-9,0 0-3,0 0-6,0 0-3,0 0-5,0 0-3,8 9-3,-6-5-7,-1 2 24,-1-3-17,0 2-3,2 3 3,-4-2 1,4 4-1,-4-1 0,2 5-9,-1-3-5,-1 0-1,0 2 5,-1 2-5,2-2 3,-1-2 0,-4 4-4,3-3-3,3 0-1,-2-6 1,1 6 4,0-3-6,-2-1-4,0-3 5,3 4-10,0-3 11,0-1-6,0 1 2,0-2-4,4-1 1,-1 1 6,0-2-1,-3-2-6,7 4-2,-7-4 2,10-2-1,-3 2-2,-7 0 2,9-4-2,-4 3 1,2-5-1,0 5 8,-2-3-5,0 0 4,3-1 0,1 1 8,-3 0 9,-1 0-1,-1 0 8,0 2-3,-2-3-2,-2 5-5,8-2-4,-8 2 6,0 0-4,0 0 2,9 5-8,-6-3 1,-3 0-2,0 3 2,3 0 7,-3 0-13,2 0-6,-1 1-5,-1 0-18,3 0 0,-3 0-17,0-1-17,0 0-23,0-1-18,0 2-64,0-6-179,0 9 79</inkml:trace>
  <inkml:trace contextRef="#ctx0" brushRef="#br0" timeOffset="-123114.33">12019 6906 70,'-12'22'124,"1"0"-14,-1 5-15,-1-5-13,7-4-3,-2 0-4,5 0-1,1-1 8,5-1 8,2-3-8,8 3 13,3-2 2,7 1-8,7-4-5,2-3-9,8-4-1,14-1 0,1-5-6,0-3-9,3-3-6,3-2-5,1-6 5,2-1-12,-1-4-5,24-9-7,-28 7-7,28-12-10,-29 7-25,22-13-4,0 0-23,-22 11-11,18-12-27,-21 11-20,-4-5-32,-3 2-128,-2-4-279,-2-1 124</inkml:trace>
  <inkml:trace contextRef="#ctx0" brushRef="#br0" timeOffset="-115980.8">11024 10633 33,'0'0'43,"-8"0"-1,8 0-12,0 0 2,0 0 1,0 0-6,-9 0-6,9 0 0,-4 2 1,4-2-9,-4 3 1,4-3 3,-1 5-5,1-5 5,0 7 3,0-5-4,0 3-3,0 3 8,1-4-8,1 8 6,2 0 6,2 0 3,-1 3 2,3 0-2,-2 2 0,5 2 4,1 7-3,-3-4-6,2 5 8,0-1-1,4-1-12,-5 1 1,0 1 8,-1-1-13,1 3 2,0-1 6,-1 1-4,-2-1-3,3 1 3,-1 3 5,2-1-8,0 1-2,-2-3 5,1 0-6,-2 4 10,0-1-8,0 2-2,-2 0 2,5 12-3,-8-12 2,4-1-12,-2 2 5,-1-2 10,1 4-10,1-3 2,-2 1 0,0-2 3,-1 0 4,-1 1-10,1-1 2,-1-4-2,1 2-2,0-3 0,-2 0 4,1-1-2,1-4-2,-1 4-2,-2-8 3,2 0-4,-2 2-1,1-4 10,-1 3-5,0-1-2,1-1 3,-1 3-9,1-4 2,1 8 8,-1-7-2,-1 8-6,3-5 7,-3-3 3,3 7-3,-3-6-2,3 1-1,0 5-10,-1-4 5,2-2 6,4 4-1,-4-2 1,-1-2 0,2 0-7,-3 0 8,-1-1-4,0 1 3,2-1 2,-2 1-2,-1-2 2,1 2 0,-1-2 2,-1-3-4,1 4 2,0-2-3,0 1 0,-1-2 2,-2 2-5,2-3-2,1 1 3,0 3-1,-1-6 4,-1 4 2,2 0 0,-1-1 0,2 0 0,-1-3-5,0 5 1,2-1-1,-2 1 0,0-1 5,2-3-5,0 4 1,-2 1 5,1 0-5,0-2 4,0 1-5,-1 1 1,0-5-1,3 3-2,-3-1 1,0 2 5,0-1-2,0-1 1,0 2-1,0-4-2,0-1 1,-3 2 0,6 3-3,-6-2 1,3 1 5,0-3-4,-1 1-4,0 3 7,-2 0 1,1-1-5,-2-1 8,4 2-4,-3-2-3,2 2 0,-1-3 5,1 2-5,-1 1 2,-1 0-1,1-2-4,-3 2 1,2 1 5,-2-2-2,4 4-2,-2-3-4,1 0 8,-1-1 2,-1 2-12,0-2 2,-2-1 2,1 2-3,0-3 3,-2 3 0,1 0-2,-2-2 5,2 2 0,0 1 0,0-1 0,-1 0-6,0-1 9,2 3-4,1-2 6,-1 2-3,1 0 1,1-2-5,-2 3 0,3-1-6,-4-1 8,3 0-2,-1 2-7,1 0 11,-3-1-5,4 2-7,1 4-4,-3-6 2,1 0-4,-1 0 15,4-1-10,0 1-8,-2 0-1,1-3 0,-2 2 3,2-2 3,0 1-5,1-2 7,-3-3 3,2 5-10,-5 0 8,6-4 5,-2 0-1,2 3 0,0 0-1,-1 0-1,1 0-2,1-3 3,-1 3-1,0 1 2,0 1-4,2 3 7,-4-1-5,2 5-9,2 0 14,-4-6-7,2 6-1,2 1 9,-4-5-9,2-2-4,0 7 0,0-6-4,2-1-4,-2 5 7,3-5-3,0 6 7,-2 0-2,2-7-5,2 0 5,-2 1 0,3-1-1,-1 2 3,2-3 0,-2 4-1,-1-4-4,2 0-3,-3-3 4,4 1-2,-4-2 5,3-2-1,2 2 1,-4-4-6,3 1-2,-4-1 3,4-2-5,-4-1-12,0-1-6,0 1-27,0-2-74,-1 1 32</inkml:trace>
  <inkml:trace contextRef="#ctx0" brushRef="#br0" timeOffset="-106774">13796 11765 95,'-2'17'91,"2"1"-2,0 1 4,0 5-6,-4-3-13,2 4-2,1 1-2,0-6-13,0-1 0,-3-2-5,4 0-4,-1-1 1,1-1-4,-2-2 3,2-2-6,0-1 3,0 1-13,-1-3 5,1-3-8,-1 1-5,1-1 2,0-1-5,0 1 28,0-5-1,-2 3 4,2-3-6,0 0-7,0 0-1,0 0 1,0 0-5,-1-20-6,4 8-3,-5-5 0,4 0-8,0-7-2,1-3-3,1 1-5,-1-5 0,3 2 5,-6-5-6,6 1-4,0 3-2,0-6 1,2 3-4,-1-2 1,4-11-2,3 0-5,-5 11 2,5 2-2,0 1 4,-1 1 8,4 1-2,-1 2 2,1 3 0,0 2 6,-1 0 2,2 4 1,-2 5 1,-1 4-3,0 2 0,-3 1 3,-3 6-4,2-3 4,1 7-5,0-1-15,2 2 16,1 7 4,-4-1-1,3 4-6,0 8 7,-1 0-1,-3 2 1,3 2 1,-3 6 5,-3-3-2,2 3 5,-2 2-1,-1-4 3,0 1-7,-4 2 0,3-4 0,0 0-3,2 0 0,0-2-1,-1-1 8,-3-1-9,3-5-2,1-2 1,-3 1 1,2-2-3,-3-5-1,2 3 1,-1-3-2,-2 0-3,3-1-5,1-4-23,-4 2-5,-1-4-15,3 2-2,-2-4-19,1 1-5,-1-1-4,-1-2-26,-1-1-5,0 0-19,0 0-13,0 0-101,-6-10-259,3 4 115</inkml:trace>
  <inkml:trace contextRef="#ctx0" brushRef="#br0" timeOffset="-106499.81">13872 11809 12,'0'0'114,"0"0"-7,0 0-14,8-9 2,-3 5-12,7 0-7,-2-1-8,2 0-4,1-2-4,6 3-10,0-2-2,-1-2-11,4 2-5,3-2-9,4 0-17,-2-1-3,-6 2-26,4 0-2,-3 0-23,0 2-39,-3 1-45,0-3-142,1-1 63</inkml:trace>
  <inkml:trace contextRef="#ctx0" brushRef="#br0" timeOffset="-106187.67">14917 11480 69,'7'-4'113,"3"1"-11,2-1-11,4 0-9,4-3-10,0 5-5,0-3-13,1 2-4,7-3-12,-9 0-12,3 6-17,5-5-17,-3 4-4,3 0-21,1-2-17,-7 2-62,0-1-121,1 1 54</inkml:trace>
  <inkml:trace contextRef="#ctx0" brushRef="#br0" timeOffset="-105902.98">15120 11772 101,'-1'3'107,"-4"2"-3,5 1-3,-2-1-8,2-5-8,7 5-1,-4 0-12,3-3-9,4-1-3,2 0-7,1-1-10,6-2-8,3 0-10,4-5-15,3 4-21,2-3-15,4-4-23,-4 3-110,1-3-172,4 0 78</inkml:trace>
  <inkml:trace contextRef="#ctx0" brushRef="#br0" timeOffset="-105266.64">16843 11157 103,'0'0'104,"0"0"-2,-13 11-14,8-5 6,-3 2-1,-1 6-14,-1 0 7,-3 2-2,3 1-9,-6 4-18,5 1 10,-2-1-7,3-3-5,2 1-6,3-2-4,-1-2 5,4 5-1,2-6-10,0 2 2,2-3-3,2-1-3,-1-3 0,5 3 0,-4-4-7,6 1 4,-1-4-3,1-2 1,2 0-5,-2-1 2,3 0-4,-3-4 2,-3 0-3,6-4 0,-2 2 6,-1-3-10,-1-2 0,-2 0 1,3-2 0,-3-4-6,-4 1 1,-1-1 0,3-2-6,-7 0 4,-1 0-6,3 0 5,-5 0-2,1 0-3,1-1-6,-3 1-10,-1 1 1,0 2-4,1 4-1,1-1 1,0 1-9,-2 0 1,1 4-20,1 0-10,1 1-5,0 0-20,0 4-9,-1-2-15,5 3-10,-6 0-20,6 0-82,-4 6-230,4-6 103</inkml:trace>
  <inkml:trace contextRef="#ctx0" brushRef="#br0" timeOffset="-105000.66">17155 11257 123,'-2'-4'196,"-2"1"-4,4-1-16,0 4-14,-2-7-20,2 3-12,0 4-13,0 0-12,0-5-12,0 5-22,0 0-16,0 0-28,2-4-9,-2 4-27,0 0-16,0 0-31,0 0-15,0 0-13,0 0-12,0 0-26,14 4-69,-14-4-207,9 1 92</inkml:trace>
  <inkml:trace contextRef="#ctx0" brushRef="#br0" timeOffset="-104659.62">17617 10955 90,'0'-4'133,"0"4"-12,0 0-13,0 0-12,0 0-11,0 0-2,0 0 4,0 0-10,6 9 5,-3-5 6,-1 1-7,1 7-5,1-3-3,1 4 4,0 3-2,-1 0-7,2 1-3,-2 0 0,4 3 2,-1-2-7,-2 0-1,2 0-4,-1 2-6,-2-3-8,0-1-1,2-1-10,-3 0 0,2 2-4,-2-5-3,-1 1 3,1-1-3,-1-3-10,0 3-3,2-3-17,-2 2-16,0-3-8,-2-2-22,0 2-12,2-1-27,-1 0-15,-1 0-10,2-2-26,-2 1-115,0-2-279,-2-2 124</inkml:trace>
  <inkml:trace contextRef="#ctx0" brushRef="#br0" timeOffset="-104292.09">18033 10928 129,'3'-4'161,"-3"4"-23,1-5-17,-1 5-7,0 0-15,0 0 3,0 0-1,8 14-9,-4-4 8,-3-1-8,3 4-12,0-2 1,0 5 1,-1-1-17,1 1-3,0 1-3,-1-1-5,0-3-4,1 4-9,0 0 3,-1-1-8,2 0 0,0 0-9,-1-3-8,-2-1-14,1 1-16,1-2-24,-2 1-8,1-1-34,-1-1-19,2 0-33,-3 0-138,1 0-288,-1-4 127</inkml:trace>
  <inkml:trace contextRef="#ctx0" brushRef="#br0" timeOffset="-103660.62">18510 10829 11,'0'0'89,"-4"-5"-7,3 3-9,1 2-10,-8-3 2,3 3-10,5 0-1,-14 0 0,6 0-12,1 3-8,-1-1-2,3 2-1,-3 2-4,1-1 1,-3 0-8,4 2 1,-1-1 0,1 0-1,1 3-3,0-2 11,3-1-6,-1 1-2,3 2-9,0 1 15,1 0-8,3-2 12,3 1 1,0 1-1,2-3 3,4 7-6,-1-4 2,4 0 10,1 0-4,-1-2 0,2 3-8,0-1 7,-1-3-7,0 2-7,1 4 1,-3-6-3,-4 1 6,3 3-7,0-1 0,-2-2 0,-2 1-1,-5 0-7,0 0 11,2 2-11,-4-3-1,1 1 5,-2 3-1,0-6-3,-6 2 2,0 0-8,-1-1 1,-5 0 3,5 0-2,-5 0 5,0 0-9,3-3 0,-4 2 7,5-2-8,-6 0 12,4-1-8,3-2 1,-2 2-3,0-2 1,1 1-3,-1-2 3,7 0-8,-10-1 10,5-3-5,1 3 4,0 0 8,2-3-12,-1-2-4,3 1 4,0 0 6,0-2-5,0-2 0,0-1-2,4 0 1,-1-2-5,-1-4-8,2 0 5,2-2-2,-2 3-6,2-2 3,1-1-7,-2 1-1,4-1-4,-4 2-2,0-1 3,0 1-1,0 0 4,-5 5-1,4-3-4,-4 1-1,0 2 1,0 0 3,0 2-16,-4-3 9,1 2-8,-4 2-1,2 1-6,-3-1-6,-1 2-5,0 1-9,2 2-17,-6-1-64,1 3-157,3 0 69</inkml:trace>
  <inkml:trace contextRef="#ctx0" brushRef="#br0" timeOffset="-103301.96">18831 10936 84,'-4'12'103,"1"-3"-20,3 3 15,0 1-12,0-3-11,2 1-10,1-1 3,2 0-13,1-3-1,0 3-3,2-3-9,-1 0 3,2-1-9,0 1 1,1-3-2,1 0-10,-2-3 2,1 1-1,-1-2 1,-4-2-7,3 2 1,-1-5-5,-2 2 1,1-3-3,-1 1 3,-1-2-3,-2-2-13,-1-2 11,-2 4-7,-1-5-20,-2 0-1,1-1-13,-2 2 1,-1-4-18,0 5-12,0-2-9,0 0-25,-2 3-60,3 0-163,-3 0 72</inkml:trace>
  <inkml:trace contextRef="#ctx0" brushRef="#br0" timeOffset="-102924.55">19163 10764 119,'0'5'123,"1"2"-5,-2 0-4,0 3-6,-1-1-7,1 3-9,0-2-4,-3 5-10,2-4-10,0 0-5,1 1-6,0 0-4,-2 0-4,2-1-4,1-1-7,0 2-1,0-2-2,1 1-3,2-2-8,-2-2 0,3-2-8,1 1 14,0 0-5,0-4-4,2 1-5,-1 0-3,3-1-2,1-1 4,0 0-4,3-2 1,-3 1 5,1-1-9,0-1-2,-1 2 0,0 0 2,1 3-1,-4-3-3,2 2 4,0 0-1,-4 0-4,0 2 2,3-2 6,-4 3-3,2 2-8,-3-1 5,-2 1 7,0-2-7,-1 2-2,2 0 1,0 1 1,-2 0-8,0 1-16,-2-2-15,0 0-15,2 0-20,0-1-25,0 1-25,-1 0-112,0-2-249,2-1 111</inkml:trace>
  <inkml:trace contextRef="#ctx0" brushRef="#br0" timeOffset="-102620.74">19762 10878 127,'12'4'127,"-1"4"-6,6-1-12,0 4-11,2 0-10,4 1-10,-1 5-3,1-5-17,-1 3 0,3 0-5,0-2-3,-2 3-10,3-2-5,-4 0-6,-3-2-24,-3 0-3,2-4-26,-4 2-16,-2-3-18,-1 0-14,-2 0-89,-4-4-172,4 2 77</inkml:trace>
  <inkml:trace contextRef="#ctx0" brushRef="#br0" timeOffset="-102312.13">20056 10817 89,'-1'-3'134,"1"3"-10,0 0 1,0 0-9,0 0-11,-9 8 15,6-1-4,-1 3-12,0 0-6,-3 4-1,-2 3-9,1 0-4,-7 5-17,2-1-3,-2 4-2,2-1-4,-5-2-6,4 0-4,-2 3-5,3-3-4,2-4-8,0 1-17,4-1-17,-1 0-20,0-3-13,4 0-21,2 2-13,-1-5-10,5-2-20,3 1-14,0-1-119,1-2-252,3 1 112</inkml:trace>
  <inkml:trace contextRef="#ctx0" brushRef="#br0" timeOffset="-101979.86">20358 10723 53,'2'-12'166,"0"-4"-19,4 2-12,2-2-6,-1 2-19,-2 2 7,8-1-20,-6 4-7,4-7-8,-2 5-9,6 1 2,-4 2-7,4-1-6,-4 4-10,2-2 0,0 4-3,0-1 7,5 2-2,-1 2-4,0 0-7,2 2 1,-2 2-12,-3 1-1,4 3 1,-4 3-7,-4 2 3,4-1-3,-2 5-2,-6-1 0,-1 4-2,-2-1 2,-5 8-4,-1 0-5,-6 0 5,-3 1-4,-2-1 1,-1 0-1,-7-3 0,3 2-3,-2-3-1,2-2 2,0 3 1,6-9-2,2 1-5,-3-2-1,7-2 0,-3 4-1,3-6 4,0 0-5,5-1 4,-2 0-3,1-2 0,3 0 4,3-2-6,1 1-2,2 1 2,1 0-9,6-2-2,2-3-11,2 4-11,4 0-13,-1-3-10,7 1-21,1 1-13,2-2-2,-2-1-17,1 1-16,1-3-9,-1 4-127,-2 1-279,3 0 124</inkml:trace>
  <inkml:trace contextRef="#ctx0" brushRef="#br0" timeOffset="-101285.16">15185 12668 77,'0'-4'136,"0"4"-14,1-5-13,3 2-8,1 1-17,4-1-12,5 0-5,0 1-11,6-3-10,0 1-18,-2-2-11,11 0-10,2 2-3,6-4-8,-4 3-14,4-3-16,-1 6-14,-4-3-32,-6 1-44,-2 1-134,-5 0 60</inkml:trace>
  <inkml:trace contextRef="#ctx0" brushRef="#br0" timeOffset="-100999.71">15299 12879 26,'11'0'75,"4"-3"-18,4 1-14,3-1-16,10-3-5,0 0-19,3-3-18,1-1-25,14-7-43,0 3 19</inkml:trace>
  <inkml:trace contextRef="#ctx0" brushRef="#br0" timeOffset="-100673.5">16227 12460 132,'-6'8'141,"-3"0"-12,2 3-14,0 3-16,-2 3 3,3 0-14,0 1 2,2 3-7,1-4-10,2 1-4,2 2-10,2-3-3,2-2-1,3 1-9,0-3-1,1-1-6,2-3-4,-1-1 2,2-1-4,5-3-2,0 0-3,-3-2-3,5-2-5,-2-3 3,2 1-8,-2-1 2,0-5-2,-6 2 2,3-1-6,-1-3 0,0-2 1,-7 3-4,-1-3-2,1 2-2,-4-7-3,1 1-8,-3 0-3,0 0 2,-3 5-31,-1-6 0,-1 4 0,-1 2-14,-2 1 2,2 1-12,-3-1-15,2 3-16,-3 3-21,2-1-81,0 2-212,0 1 94</inkml:trace>
  <inkml:trace contextRef="#ctx0" brushRef="#br0" timeOffset="-100363.16">16758 12574 162,'4'-3'177,"-4"3"-16,4-4-14,-4 4-15,4-3-15,-4 3-25,2-2-25,-2 2-33,0 0-23,3-1-27,-3 1-32,4-2-31,-4 2-81,2-6-173,1 3 77</inkml:trace>
  <inkml:trace contextRef="#ctx0" brushRef="#br0" timeOffset="-99959.69">17127 12243 30,'8'-10'105,"-3"2"1,4 1-3,0-1-5,0 1-13,5 2-3,-4-1-16,2 0 0,0 1-2,0 0-5,0 1-6,0 3 7,0 1-15,-1 0 0,0 1 3,-2 3 6,2 2-1,-5 3-1,3 1 1,-1 4-2,0 1-7,-2 2 6,-1 3-4,-4 6-1,3 2-9,-8-2 3,1 0-5,-4-1-3,2 3 0,-4-5-3,0 3-4,-1-3-8,0-6 6,3 3-2,-4-5-9,3 0 6,1 1-1,0-4-4,2 0-3,0-2 1,1-3 0,2 1 0,0 1-4,1-1 0,2-1 4,2-2-4,1 0-1,2-1 1,2-1-8,6-1-5,4 1-24,0-3-11,2-1-21,13-2-25,-3-1-23,2-3-26,-7 0-113,9-3-271,-5-1 121</inkml:trace>
  <inkml:trace contextRef="#ctx0" brushRef="#br0" timeOffset="-99366.42">17793 12210 104,'9'-6'129,"-1"0"-18,4 1-11,1 1-12,0 0-9,6-2-17,-1 2 0,1 1-3,2 1-6,0-3-1,-1 4-14,1 0-1,-3 0-10,-5 1-2,-3 1 2,0 1-1,-1 0-13,-1 2 4,-4 0-21,1 0 19,-4 3 3,-1 1-2,-1 1-8,-1 2-2,-2 0-8,-3 0 19,2 0-15,-5 2 6,-3 3 0,4-1-7,-2-1 5,-2-1-2,3-1 2,-2 0 0,4-3-8,1 1-8,0-2 10,0 1-10,2-2 4,0 0 3,2-2-10,1 0 3,0 1-2,0-3 0,2 0 9,0-3-7,1 7 1,-1-7 5,6 4-8,1-4 1,-1 1 3,4-1 3,-1 0 4,2 0 1,3 0 3,-2 3-3,2-3 0,-1 1 6,1 1 6,-2 0 6,-1 2-4,0-1 1,1 2 6,0 0-8,-3-1-1,-2 4 10,-1 0 3,-2-3-2,0 4 12,0 0-9,-4 1 0,0-1 3,-2 1 4,-1-1-9,-2 2-1,-3-1 0,1 1-10,-1-1 15,-3 0-11,0-1-5,1-1 3,-3 0-4,-1 4-3,-1-4 0,3-3-2,-2 2-7,5-2-4,-3 0-13,1 2-17,0-4-15,4 0-19,0-1-23,1 0-29,-5-2-82,6 0-219,5 0 98</inkml:trace>
  <inkml:trace contextRef="#ctx0" brushRef="#br0" timeOffset="-97437.8">18727 12039 45,'3'-5'122,"-1"0"-6,0 1-9,-2 1-9,0 3-15,0-4 1,0 4-33,0 0 20,0 0 1,-17 9 2,8-1-13,-9 4 2,-1 4 4,-7 3-9,2 2 1,-1 2-3,-3 5 2,-7 7-11,3 2 2,9-8 3,-11 9-11,11-9-10,5 0 6,2 0-2,1-2 0,1-2-12,5 1 2,1-2-3,4-5 1,2-1-4,2-1 1,4 0-6,-1 1 0,4-1-2,-1-7 2,6 2-4,-1 0 2,3-4-5,2-1 4,-2-1-4,6-2-2,-7-2 4,2 0-5,-3-2 6,3 0-6,-2 0-3,0-3 3,-4-1 1,1 1-5,-1-4 7,-1 2-12,-2-2-4,-2 0-3,-2-3 2,0 3-3,-2-7-1,-2 8-16,-3-7 6,-2 3-17,0-1-1,-5-1-13,2 3 0,-5-1-9,1 1 1,-1 1-16,-2 3-18,-1 1-5,2-2-105,-1 1-223,4 4 98</inkml:trace>
  <inkml:trace contextRef="#ctx0" brushRef="#br0" timeOffset="-95159.76">16722 12526 5,'0'0'85,"0"0"8,0 0-12,0 0-11,3-3 0,-3 3-8,0 0-4,0 0-9,0 0-3,0 0-8,0 0-3,0 0-3,0 0 5,0 0-13,0 0-7,0 0 12,0 0-14,0 0 3,-9 12-1,6-10-8,3-2-18,-3 7-14,1-4-15,-2 0-14,3 1-76,-3 2-139,-1-2 61</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2-01-13T09:28:51.229"/>
    </inkml:context>
    <inkml:brush xml:id="br0">
      <inkml:brushProperty name="width" value="0.05292" units="cm"/>
      <inkml:brushProperty name="height" value="0.05292" units="cm"/>
      <inkml:brushProperty name="color" value="#FF0000"/>
    </inkml:brush>
  </inkml:definitions>
  <inkml:trace contextRef="#ctx0" brushRef="#br0">4326 17044 42,'-13'-11'124,"1"-3"-1,-3 4-10,2-2-6,0 3-8,-5 3-3,3-2-18,-3 4-2,1 2-14,-11 4 1,0 5 1,-2 3-5,-2 8 5,-12 13 0,0 10-6,-16 24 8,5 10-1,7 3 30,-2 6-10,4 6-5,9 4-13,0 6 4,10 7-13,4-4-43,7-2 1,3-9-1,13 0 1,6-5-12,3-29-5,9 22-2,-4-27-10,4-4 23,2-1-3,3-2-5,4-5-19,-4-13 4,5-2-2,3-5 4,3-4-7,4-5 6,14-4 2,-1-9-2,5-6 6,0-9-3,3-9 14,18-18 1,-4-6 6,2-4 13,0-2 12,-6-4-6,-3-9 4,-4 1 6,-4 0 9,-9-4-10,-15 21 2,-4-5 8,-6 0-7,6-23 3,-12 23-2,0 2-2,-9 2-7,-4-1-2,-1 1 1,-6 4-3,-1 1-6,-1 0 1,-1 14-1,-4-3-6,-3-11-10,2 12 8,-3 0-1,-3 2-4,0 0-4,0 5 3,-5-1-12,-3 2-4,1 3-8,0 2-13,-1 3-23,0 0-9,-2 3-15,1 3-7,5 5-12,-7-3-26,7 4-18,3-2-26,-1 4-149,3-2-336,4 1 149</inkml:trace>
  <inkml:trace contextRef="#ctx0" brushRef="#br0" timeOffset="1088.77">14502 10933 97,'-25'-15'119,"0"5"-12,-8 1-14,-2 2-1,-1 4-12,-1 4-12,-3 2 2,-13 5-2,2 8-7,-2 1-4,0 4 2,-3 8-14,-22 10-6,21-5 7,-16 14-2,3 3-2,16-13-5,-23 21-6,9-1 2,3 0-4,3 9-3,2 2-9,5 1 11,3-2 0,5 7-3,1-3-7,16-19 4,-7 22-7,14-20-1,3 1 1,4 0-7,7 2 4,9 0-3,4 0 4,7-5-1,12-5 4,6 2-9,11-5-1,9-6 2,27 10 4,-19-22-7,35 2 2,8-6 7,0-6-7,-1-10 1,5-9-7,-1-5 9,1-9-11,-5-5 2,-7-9 2,0 0 2,-1-11 1,-1-5 9,-4-6 10,-2-7-3,1 3 7,-3-4-1,-8-3-3,-4 0 2,-10-2-5,-21 16-2,9-26-3,-22 22 1,1-25-6,-13 23-1,-8 0-4,-5-2 0,-8 2 3,-11 2-7,-6 1-18,-12 6-8,-6 1-14,-32-11-11,-1 7-15,18 21-3,-27-10-13,2 4-22,18 16-3,-24-9-20,-5 11-98,-1 1-241,25 9 106</inkml:trace>
  <inkml:trace contextRef="#ctx0" brushRef="#br0" timeOffset="2028.44">12367 12668 92,'-1'7'110,"-1"3"-13,2 3-11,-2 0-3,2 5-14,0 1 7,2-2-14,0 1-5,-1 0-1,7-1-4,0-2-3,2 0-6,0-1 6,3-4 1,5 0-6,2-5 6,7 2-10,4-5 5,1-2 0,7-2-5,12-11-1,3-1-3,3-1-7,1-7-4,27-7 1,-27 3 3,25-15-21,-2 2-7,-27 8-4,27-15-33,-26 10-6,17-14-20,-19 15-20,17-16-25,-26 16-86,-2 1-209,-1 1 93</inkml:trace>
  <inkml:trace contextRef="#ctx0" brushRef="#br0" timeOffset="3047.16">2540 17681 51,'0'0'144,"0"0"1,0 0-9,0 0-20,0 0-3,6 20-7,2-13-11,-2 5-10,2-3-7,2 6-1,2-2-13,0-3-2,2 3-9,-3 0-2,2-1-7,2-2-2,-1-1-40,4 1 0,-3-3-1,3 1 3,1-1-7,2-5 4,2-2 2,5 3 8,1-8-9,2-2-1,3-1-6,15-11-4,-4-1 0,4-6-21,6-3-13,24-10-2,2-9-18,6-1-14,0-6-7,3-6-20,6-5-66,-6-3-184,2-4 82</inkml:trace>
  <inkml:trace contextRef="#ctx0" brushRef="#br0" timeOffset="24366.42">13152 8782 56,'-3'-2'93,"3"2"-6,0 0-5,0 0 13,-3 9-2,-2-4-8,3 2 8,-1 1-3,-1 3-4,0 1-2,-2 2-6,1 2 0,-2-1-10,3 1 3,-1 1-4,2-5-5,0 1-10,0-1-2,3-1 1,0 0 1,0-2 1,4 1-3,1 0-5,4-1-1,3-6-2,4 1-2,6-2-4,10-2 0,4-3-7,-2-3 2,20-6-9,1-1-4,-1 0-7,-6-3-6,2-2-11,1 1-27,-3-2-16,-14 1-30,14-3-22,-15 3-23,1-3-29,-5-1-96,4 0-269,-5-2 119</inkml:trace>
  <inkml:trace contextRef="#ctx0" brushRef="#br0" timeOffset="26069.5">12766 9937 4,'0'6'123,"-2"-1"-10,4 0-5,0 2-14,-2 1-4,1 1-17,0 1 0,2 0-15,1-2 0,-4 1-12,3 0 6,0-1-4,-1-1-6,0-2 0,1 1 5,0 1-3,0-3-8,0-2 4,0 3-2,1-1 0,-2-1-5,3 0 5,-1-2-3,1 0 5,-5-1-5,18-2-12,-4-1 2,2-2 0,2 0-6,1-3-1,6-5-7,2 2 3,1-2-5,3-1-3,-2 2-11,2-4-3,-2 1-18,-3-2-7,3 3-21,-3-1-22,-2-1 0,-1-1-11,0 5-23,-6 1-78,-2 0-203,0 2 91</inkml:trace>
  <inkml:trace contextRef="#ctx0" brushRef="#br0" timeOffset="28614.48">19451 5671 107,'0'0'153,"0"0"-1,-6 0-3,6 0-12,0 0-7,0 0-1,0 0-11,0 0 0,0 0-9,0 0-14,0 0-4,0 0-12,22-3-14,-10 3 3,0-2-9,6 2-5,-4-2-3,4 1-6,1-1-9,4 2-7,-3-1-11,0 1-8,2 1-29,-3 1-13,3-4-21,-1 5-15,1-4-26,-4 2-9,5 1-15,-6-2-27,2 0-84,-6 0-247,-1 0 110</inkml:trace>
  <inkml:trace contextRef="#ctx0" brushRef="#br0" timeOffset="28804.65">19305 5874 70,'0'2'119,"0"3"1,0-5-8,11 5-13,1-3-7,2-2-8,5 0-7,9-2-11,3 2-8,1-2-15,2 0-12,-2-2-5,4 0-23,-4 1-18,-1-3-14,-1-2-28,0 1-94,-4-1-161,5 1 72</inkml:trace>
  <inkml:trace contextRef="#ctx0" brushRef="#br0" timeOffset="34769.17">14620 14056 21,'-13'12'181,"10"-3"-1,-4 5-10,1 3-10,-3 5-13,-4 4-8,3 2-9,-2 0-13,1 0-2,-1 2-3,3-3-12,-1 2-9,1 1-6,2-3-8,-2-2-8,0 1-6,2-2-3,0-6-7,2 1-7,-4-2-1,1 3-6,0-5 4,0 1-6,1-6-5,1 1 1,2-3-7,-1 0-2,2-4 0,0-1 3,-2 2 8,4-1 4,1-4-5,0 0 0,0 0-4,-5-9-7,5-2-7,0 1-1,3-6-11,-1-2-5,2-2 6,1-7-11,3-3 0,1 0-4,1-4 2,-2-1-6,-1 1 2,5-13 1,-3 10-1,4-7 1,0 0 3,1-1 2,4 1-1,-9 10 0,4 3 2,6-14-1,-6 14 2,4 0 5,-2 1-1,4 2 5,-1 2 1,-2 6-2,1 0-4,-5 4 4,2 4-1,1 2-1,-6 2-3,3 4 1,-1 2-2,-2-1 1,1 3 0,-1 3 2,0 3 4,0 2 6,-1 6 2,-2 1 3,3 8 1,-4 6 2,0 2 2,-5-1 3,0 7 0,-3 9 3,-1 0-2,-2 2-19,-2-4 0,0-9-1,0 11 4,3-11-1,-4 11-2,4-14 2,0-1-3,0 0 1,1 0 1,1-1 0,3-5-4,-2 6 2,4-5 1,-2 1 0,0-8-7,0-1-3,0-1-10,2 0-23,-1 0-18,-1-5-23,0-1-20,0 0-33,4-5-31,-1 4-17,-3-8-172,-2 2-380,2-4 168</inkml:trace>
  <inkml:trace contextRef="#ctx0" brushRef="#br0" timeOffset="34961.5">14431 14330 78,'0'0'160,"0"0"-21,6-6-9,0 6-13,6-1-7,3-2-11,2-1-9,5 1-5,6-1-11,2 2-13,3-5-23,0 2-12,2 1-20,-2-1-43,1-2-30,-2 3-29,-4-4-74,0 1-182,-2-1 81</inkml:trace>
  <inkml:trace contextRef="#ctx0" brushRef="#br0" timeOffset="35129.03">15112 14224 154,'7'-1'144,"2"-1"-16,2 0-7,8 0-15,-2 1-7,2 1-26,1-2-21,-2 2-28,2-2-28,0-1-31,-2 3-22,0 0-78,-7 0-145,0 0 65</inkml:trace>
  <inkml:trace contextRef="#ctx0" brushRef="#br0" timeOffset="35282.15">15148 14466 17,'-4'5'154,"4"3"-17,0-3-6,4 2-23,4-1-5,1-1-18,4 1-21,7-5-36,0-1-33,12 0-41,-2 0-84,3-1-140,-1-5 63</inkml:trace>
  <inkml:trace contextRef="#ctx0" brushRef="#br0" timeOffset="36492.82">16687 13909 68,'-2'-4'98,"4"-1"6,-2 5-14,0-10 4,0 5-7,-2 0-12,-2-3-1,1 2-1,-1 1-2,-5-2 9,3-1-3,-3 2-5,-6 0-6,-1 2 0,-2 2 0,-10 2-2,-1 1-4,-2 3-7,0 0 1,-1 5-4,0 3-2,2 3-5,2 1-1,2 2-7,0 1 2,7-4-8,1 5-4,6-6 1,3 3-14,-2-1 7,6-3 0,1 3-6,1-1 0,3-3 11,3 0-2,1 0 1,1-2-4,6 3-2,-2-4 2,8 1-3,-3 1-7,8-2 4,9-1-7,-3 2-2,4-3-9,-1-2-2,0-1-5,-2 0 0,0-1-5,-10-2-2,2 0 3,-2-1-5,-6-1 6,2 0 2,-5-1 3,0 0 0,-2 0 3,-2 1 4,0 0 2,-3-3 0,1 3-3,-4 1 1,0 0 2,0 0-4,-7-7 6,7 7 6,-20 2 1,1 0-1,0 3 2,-9 3 7,1 1-2,-1 1 2,-3 2 0,1 0 3,2 1-1,-2 3 8,4 1 6,-2-2 0,3 2-4,3-1-6,4-1 0,4-1 3,-1 1 1,1-1-1,4 3-2,0-2 0,4-5-1,2 2-1,4 0 2,2-2-4,1 0-1,6 1-1,3 0 3,6-1-2,2 3-1,8-4-6,2-3 2,3 3 0,4-4-4,3-5-1,12 2-6,1-4-9,0-1-15,1 1-25,-15-2-5,12-4-8,-11 4-35,11-6-22,-3-5-38,-9 6-26,-3-4-120,11-4-326,-12 3 145</inkml:trace>
  <inkml:trace contextRef="#ctx0" brushRef="#br0" timeOffset="37718.33">17614 13846 42,'-1'-7'153,"-2"-3"-5,-2 1-9,-1 0-2,3 3-14,-2-1 0,1 2-15,1 1-6,-3 1-10,0 3-12,-2 0-4,-1 4 11,-2 2-5,-4 6-2,-1 2-5,-4 6-4,-4 6-7,3-5 3,1 7 4,-1-1-6,2-1-5,2 0-5,1 3-4,-1 1-5,7 3-2,0-2 5,7-3 1,3 1-3,0-1-22,2-1 1,7-3-6,3 0 4,-2-7-4,8 3-4,-1-6-2,5 3-4,1-2-1,1-3-12,-2-6-13,5 0-15,-5-3-12,4-2-28,3-2-22,-8 0-21,7-5-21,-1-4-18,-2 0-163,-7 0-341,0-1 150</inkml:trace>
  <inkml:trace contextRef="#ctx0" brushRef="#br0" timeOffset="38200.4">18106 14163 166,'5'-5'186,"3"-2"-13,0 0-17,-2-1-12,0 0-18,2-1-13,1-2-9,-3 1-11,1-2-6,2-3-13,0-4-9,-2 1-6,2-5-11,-1-1-11,-3 6 8,-2-13-11,3 0 2,-5 4-6,-1-2-10,3 0 6,-3-2 1,0-1 0,0 3-2,0 0 4,1 0 9,-1 3-1,0 7 7,-4 1 7,4 1 6,0 5 8,0 0-4,-1 5-7,1 0-9,0 2-4,0 2-6,0 3-2,0 0-2,0 0 2,-8 22 3,2-6 14,4 9 3,-4 1-4,3 2 3,-1 3 0,0 4-4,3 0-1,-1 0-1,2 0-2,3 2-2,1-4-5,0-2-7,1 0 2,6-1-4,-5-1-1,2 0-3,0-3-2,-2-6-3,4 2-1,-3-5 0,-1-2-2,7-1-7,-4 1-1,-1-7-15,2 1-3,-1-3-27,0 0-17,0-1-18,2-3-23,1 1-44,-2-2-39,3-2-37,-1-2-212,1-2-460,3-2 204</inkml:trace>
  <inkml:trace contextRef="#ctx0" brushRef="#br0" timeOffset="38662.76">17052 14101 181,'4'-3'170,"0"1"-15,-4 2-18,3-5-13,-3 5-12,0 0-26,7 0-25,-7 0-12,0 0-25,0 0-29,0 0-67,0 0-99,-13 14-185,8-12 83</inkml:trace>
  <inkml:trace contextRef="#ctx0" brushRef="#br0" timeOffset="39187.13">17743 14164 14,'0'0'214,"2"-6"-23,-2 6-19,2-4-22,-2 4-25,0 0-38,0 0-24,0 0-38,0 0-36,0 0-59,0 0-90,0 0-174,0 0 77</inkml:trace>
  <inkml:trace contextRef="#ctx0" brushRef="#br0" timeOffset="43424.85">14565 15472 95,'-5'-6'139,"-2"5"-10,0 1-15,-5 1-11,-3 2-9,5 3-1,-3 3-2,0 6-9,-8 2-6,1 3 3,3-2-12,-2 5 0,2 3-4,4-1 0,2-1-6,-1 4-7,3-1-3,4-5-2,3-1-1,-1 4-2,3-7-6,1 0-3,3-1-3,1-1 0,3-2-3,5-1-2,0-1-2,2-1 0,-1-2-5,4-3 6,-1-3-7,-4-2-1,5 0-3,2-4 3,-6-2-8,3-2 6,1-1-7,-5-4 1,-1-2 3,-2 1 1,-1-3-4,-4-4-1,-1 2-6,-2-7-1,0-1-3,-4 8 2,-1-8-4,-4 6-6,3 2-6,-2 0 1,-4 1-14,3 0-3,-3 4-8,2 4-14,2-2-12,-3 5-23,6 1-40,-2 1-128,0 1-280,5 3 124</inkml:trace>
  <inkml:trace contextRef="#ctx0" brushRef="#br0" timeOffset="43593.97">14894 15674 166,'2'-5'211,"-4"2"-22,2 3-20,2-6-27,0 2-46,-2 4-52,4-4-40,-1 2-42,4 1-50,-7 1-62,11 0-161,-6-2 71</inkml:trace>
  <inkml:trace contextRef="#ctx0" brushRef="#br0" timeOffset="43907.19">15199 15403 143,'13'-12'172,"-3"7"-14,4-6-18,3 5-9,-6 3-9,3 0-16,-2 3 1,3 2-21,-1 2 1,-3-2-9,-1 7-14,0-1 6,0 4-8,-2 3 8,-4 2-8,0 0 0,-2 3 0,-6 2-2,0-3-10,-1 0 2,0 0-7,-5 5 1,5-5-3,-2 1 4,-1-3-6,3 5-8,-3-6-2,6-4 0,0 0-4,1 0-2,1-2-1,0 2 0,3-2-6,2-1-8,3-1 1,0-1-15,3-2-4,2 0-24,6-1-16,3-1-39,-3-3-34,9-3-28,-1-2-20,-5 1-128,5-5-322,0-4 142</inkml:trace>
  <inkml:trace contextRef="#ctx0" brushRef="#br0" timeOffset="44341.63">15735 15443 182,'0'-7'187,"0"0"-9,0-1-18,1-1-15,0 4-13,3-2-16,1-1-9,2 3-11,1 0-10,1-2-8,0 1-8,3 2-7,-1-1-4,-1-1-12,3 3-2,-4 1-3,-1 1-8,2 0-2,-2-1 1,-3 2-7,-5 0 1,10 4-5,-4-1-4,-4 2-7,3 0 0,-5 3-2,-3 5-3,-1-3-1,-3 5-4,-2-1-7,0 2 6,-1-1-1,-2 0-10,0-1 0,1 3 1,2-4 3,-1 2-2,3-6-10,1 0 11,-1 3-2,5-4-4,0-1 12,1-2-15,-2 1 13,6-1-2,-2-2 2,3 1 5,3-2 5,3 1-3,3-2-1,0 1 3,4 0 6,3 1 0,-2 1 0,0-3-1,2 2 10,1 3 7,-2 2 0,-5-2 1,4 3 7,-5 0-10,3 3 0,-9-1-3,4 0 7,-5 1 2,-6 0-1,4 0-6,-8 0 3,1-1-4,-9 3-5,3-2 0,-7-1-2,2 4 0,-4-4-2,0-2-3,-5 5 1,5-6-4,-3-1 3,2-2-5,-1 3-9,3-4-10,0 0-16,1-2-30,3-2-24,1 1-31,2-3-26,3 1-25,1-2-143,2-1-334,4-4 149</inkml:trace>
  <inkml:trace contextRef="#ctx0" brushRef="#br0" timeOffset="44698.89">16368 15262 95,'0'0'180,"0"0"-15,-12 4-11,5 4-4,-3-2-13,0 5-10,-2 6-5,3-2-6,-5 10-5,1 0-10,0 0-5,-1-2-9,2 2-6,-2-1-4,4 3-11,1-1-6,2-1-1,3 1-8,0 0-4,4 0-1,2-7-5,2-1-1,1 2-4,4-3-4,1-2-6,0-1 2,2 1-2,-1-3-4,0-3-2,1 1-3,-2-5-3,3-3 0,-2 0-3,-1 1-6,4-3-5,-5-4-6,-3 1-4,3-2-6,-3 0-16,-1-4-5,-1-2-17,-1-1-5,-2 0 0,-3-5-8,-3 6-10,1-6 3,-6 2-17,-1 5 12,1 1-11,-5-4-15,3 5-7,1-2-9,-1 6-108,-6-3-248,9 3 111</inkml:trace>
  <inkml:trace contextRef="#ctx0" brushRef="#br0" timeOffset="44970.37">16835 15390 133,'5'-3'166,"1"2"-14,2-2-16,0 2-14,3-1-14,-1 1-16,1 0-25,1-1-17,8 4-22,-8-2-15,2-2-28,7 2-24,-10-1-23,1 1-97,3 0-171,-3-1 75</inkml:trace>
  <inkml:trace contextRef="#ctx0" brushRef="#br0" timeOffset="45170.57">16886 15669 11,'13'1'121,"8"-1"-15,-3 0-7,9 0-11,3-1-12,-2 1-12,1-3-26,-2 2-25,-5-3-24,0 1-41,-5-3-41,1 1-99,0 0 44</inkml:trace>
  <inkml:trace contextRef="#ctx0" brushRef="#br0" timeOffset="46760.18">18230 14991 24,'-19'0'179,"0"2"-8,-2 3-9,-4 5-14,-2 2-12,3 2-13,-3 2-2,0 0-9,4 4-13,0-3-11,3 5-8,4-2-9,3-3-7,1 0-5,4-1 1,3 2-12,2 1-3,2-4-5,6 0-5,2-1-6,4 4-9,8 1-17,0-7-23,3 0-13,6 0-21,-1-2-14,1 0 8,2-4-15,-2-2 7,-5-1-3,-2-3 5,-3-2 4,1-2 10,-6 3 15,1-1 0,-5-2 16,-4 1 20,-1-1 13,0 1-2,-4-2 5,0 5 15,0 0 6,-14-5 8,0 5 9,-3 3 9,-4 2 1,-9 3 0,4 2 12,-4 2-4,1 1-2,4 0 1,-2 3-7,2 2-4,-1 0-3,3 1-7,5 1 0,2 0-7,6-3-4,0 0-3,3 0-8,6 1 6,-1 0-5,5-2 4,4 0-5,4 0-3,4-4 1,9 4-4,3-3 0,2-1-9,5-3-1,-1-4-15,3 1-21,4-5-8,-1-1-19,12-1-21,1-7-16,-1 0-40,0-4-39,-3-1-156,1-5-351,3-3 155</inkml:trace>
  <inkml:trace contextRef="#ctx0" brushRef="#br0" timeOffset="50890.61">19141 15223 38,'9'5'104,"0"3"-5,1-2-8,2 6-4,-1-4-11,5 4-9,-1 0-7,-1-2-11,4 3-17,-3 0-10,3-4-9,-4 3-26,0-3-21,-5 0-24,3 0-48,-5-1-115,1-3 52</inkml:trace>
  <inkml:trace contextRef="#ctx0" brushRef="#br0" timeOffset="51162.8">19320 15179 2,'0'-4'164,"0"4"-25,-2-5 0,2 5-19,0 0-2,0 0-15,-21 11-7,14-5-7,-1 1 1,-6 3-9,0 2-5,-5 8-6,6-6-3,-2-2-16,-1 2 2,0 4 1,1 0-8,0-3-13,5 1-14,-4 1-8,2-2-22,3-2-23,-1 2-19,-1-2-9,4-3-35,0 0-17,2-1-95,-1 1-225,3-3 99</inkml:trace>
  <inkml:trace contextRef="#ctx0" brushRef="#br0" timeOffset="51745.14">19806 15080 31,'2'-5'151,"0"1"-7,-1-1-10,3 2-9,-2 1-12,1-1-12,2-1-11,0 1-10,0 2-2,2-2-10,-1 0-7,4-1-10,0 1-3,0 0 3,2 0-10,0 2-2,2 0-4,-3-1-5,0 0 0,4 2 2,-4-2 6,3 4-15,-5-1 1,0 2-7,4-1-2,-8 4 8,3 1 0,-2 1 1,-1 1-2,0 1 7,-4 2-6,2 5 2,-6-1 5,1 1-2,-4 0-2,-2-1 2,0 4 3,-6-5-3,4 0-2,-3 7 2,-5-1-5,9-6 2,-4 4 0,3-4 1,1 2-1,-3-5-5,1 2 2,3-3-7,0-2 3,3 2-4,-2-2 6,2-2-5,0-1-6,0-1 0,1 2-2,2-3 2,0 0-2,1-2-1,1-2 0,-1 3-2,1-3 3,4 5-1,1-3-4,1-1 2,2-1-2,0 1 0,4-1-1,2 3-6,-6-3-5,11 4 1,0-3 2,-1 2-10,1 2-26,-1-4-23,3 5-29,-2-5-34,-2 0-31,-1 1-146,2 2-331,-4-1 147</inkml:trace>
  <inkml:trace contextRef="#ctx0" brushRef="#br0" timeOffset="51943.28">20362 15347 203,'0'-6'216,"0"-1"-21,0 7-19,4-2-18,-4 2-22,2-2-12,-2 2-15,0 0-19,1-5-29,-1 5-26,0 0-32,0 0-31,0 0-21,5-3-49,-3-1-34,-2 4-69,0 0-216,2-6 97</inkml:trace>
  <inkml:trace contextRef="#ctx0" brushRef="#br0" timeOffset="52460.01">20760 15015 94,'0'0'140,"0"0"-14,7-1-16,-7 1-6,7 0-11,-7 0-9,0 0-2,13 1-12,-9 2 1,-4-3-11,9 0 4,-9 0-5,8 1 2,-6 0 2,-2-1-10,0 0-2,9-1 2,-9 1-5,10 0-6,-10 0 6,5-1-6,-5 1-7,0 0 4,0 0-7,0 0-1,4-3-7,-4 3-2,0 0-1,0 0-1,0 0-6,0 0-5,0 0-3,0 0-13,0 0-5,0 0-18,0 0-12,0 0-13,0 0-15,0 0-23,0 0-11,0 0-28,0 0-89,0 0-240,0 0 106</inkml:trace>
  <inkml:trace contextRef="#ctx0" brushRef="#br0" timeOffset="53004.26">20455 15184 80,'0'0'86,"13"8"-7,-11-3-3,3-1 2,0 2-7,-1 2 4,5 1-7,-1 0-9,0 0 3,1 4-16,1-3-3,2 1-3,2 1-2,-1 2-10,5-1 6,0 9-3,-3-10-13,2 0-16,2 0-34,-5-2-25,2 0-98,-7-5-167,3 2 75</inkml:trace>
  <inkml:trace contextRef="#ctx0" brushRef="#br0" timeOffset="53243.57">20731 15164 70,'0'0'189,"-4"-1"-21,4 1-1,-9 7-12,3-1-15,-3 0-11,1 4-6,-2 2-8,-7 8-14,6-4-6,-2-1-6,-5 4-16,2 3 1,0 0-5,0 0-13,-1-2-18,4-5-24,2 0-21,-1 0-22,-3 2-31,7-3-23,-4-1-28,5 0-21,-3 0-109,3-7-261,5 6 117</inkml:trace>
  <inkml:trace contextRef="#ctx0" brushRef="#br0" timeOffset="53473.73">21058 15046 204,'0'0'204,"0"0"-11,1 8-15,-1 1-13,3 3-13,-3-1-13,0 6-10,0 0-15,0 0-15,0-2-8,0 3-9,0 2-13,0-3-18,0 8-24,-3-12-31,3 4-32,-1 0-20,2-8-38,-1 5-32,0-3-138,-1 1-285,2-4 126</inkml:trace>
  <inkml:trace contextRef="#ctx0" brushRef="#br0" timeOffset="53723.91">21324 15212 103,'0'0'202,"0"0"-18,0 0-9,-3 17-16,1-10-15,-1-1-19,1 4-4,0 0-19,2-2-7,0 1-10,0-1-7,2-1-7,0 3-9,-1-3-11,2 4-2,1-3-5,4-1-4,-3-1 0,2-1-13,0-2-2,-1 0 3,-1-3 0,3 3-6,-1-6-9,2 0-3,-1 0-3,-1 0-8,1-5-27,0 0 0,-4-3-13,-1 1-36,2-3-11,-3 2-33,1-2-24,-6-4-116,-1 0-281,-2 0 124</inkml:trace>
  <inkml:trace contextRef="#ctx0" brushRef="#br0" timeOffset="53900.03">21364 14863 92,'20'-2'105,"2"0"-24,-1 0-34,-2-1-28,3 2-33,-4-1-41,-4-2-61,3 3 27</inkml:trace>
  <inkml:trace contextRef="#ctx0" brushRef="#br0" timeOffset="54239.27">21853 14580 171,'6'-7'191,"-5"4"-20,3 3-9,-4 0-4,0 0-1,0 0-5,5 11 0,-5-5-8,-1 4-4,-1 2-14,-2 5 10,0 2-9,-2-2-17,-1 0-4,1 2-18,1 0-7,-5-2-11,1 6-4,2-6-10,1 0-4,-1 0-5,1 0-7,2-5-8,3-3-6,-2 4 0,2-3-3,0-4-6,1 2-1,2-4-2,2 3 0,3-3-5,1-1-6,3 0 1,2-3-4,-1 0-4,5-4 1,3 0-5,-4-1-7,-4 1-3,1 0 3,1 2 3,-2 0-2,-1-2 5,2 2 5,-5 4-8,-4-2 1,3 0 5,1 4 0,-4 0 3,0 0 0,-2 3-12,-1 1-9,1 2-18,-4-1-20,2 0-21,-1 3-36,2 0-44,-2-1-28,0 0-151,1 1-369,1-2 165</inkml:trace>
  <inkml:trace contextRef="#ctx0" brushRef="#br0" timeOffset="54585.52">22347 15061 163,'9'5'155,"9"0"-19,-4 6-15,5-3-9,-3 2-8,3-1-15,-3 4-9,10-1-22,-2 4-15,1-3-26,-10-1-39,5-6-40,-3 3-29,-7-4-60,3 0-163,0-1 72</inkml:trace>
  <inkml:trace contextRef="#ctx0" brushRef="#br0" timeOffset="54797.67">22672 14950 123,'-5'0'216,"5"0"-8,-14 9-11,4-1-9,-1 7-13,-3 0-15,-5 8-16,1-3-13,0 2-15,-3 2-13,2-3-8,0 2-4,-2 2-19,1-4-28,0 1-28,-3-4-30,4 3-36,0-4-33,1 1-36,5-4-22,-3 0-138,5-5-302,4-2 134</inkml:trace>
  <inkml:trace contextRef="#ctx0" brushRef="#br0" timeOffset="55285.02">23113 14841 37,'0'-9'216,"1"1"-16,3-2-16,-3 3-20,2-3-6,-1 4-19,4-2-16,1 1-7,1 0-15,-2 1-7,3 0-7,5 0-15,-2 2-6,8-2-6,-4 2-10,5-1 2,-3 2-9,2-1-4,0 2-2,-1 1-7,-4 1-4,0 0 2,-2 0-12,0 1 1,-4 3 0,3 1-2,-2 2 0,-3 2 3,-2 0 13,1 7 2,-4 1-3,-7 8 10,-3 1 1,-5 1-6,0 2 0,-4-1-6,-2-1-2,2 0-3,-1-2-1,2 0-2,0-4-3,2 0 1,4-4-5,5-1 4,-4-1-5,5 1-3,0-4 0,4 2 1,0-5 3,4 2-5,1 1-2,8-4-8,1 0-12,4 2-14,0-6-12,11 1-27,-2-3-14,5 1-36,-3-6-30,3 2-32,5-4-20,-5-3-114,2-1-337,1-1 149</inkml:trace>
  <inkml:trace contextRef="#ctx0" brushRef="#br0" timeOffset="55705.31">24094 14747 98,'0'-5'146,"0"5"-19,0 0-13,0 0-1,-5-2-7,5 2 5,-9 5 1,0 0-7,2 2 1,-3-2-8,1 3 0,-2 1-7,1 4-2,0 2-3,-4 0-3,5-1-7,-4 3-8,7 0-4,-2 0-7,-2 3-2,2-4-5,4 1 0,2 0-9,0 2-4,4-2-4,-1 1-4,0-3-11,3 1-18,4-1-29,-2-3-12,4 2-17,-1-4-17,5 1-22,-3-3-31,4 0-10,0-2-10,4 1-111,-6-3-278,6-3 123</inkml:trace>
  <inkml:trace contextRef="#ctx0" brushRef="#br0" timeOffset="56227.03">24299 14926 115,'0'0'164,"0"0"-7,0 0 0,-7 11-4,3-5-1,1 1-9,0 2-1,-1 0-3,-1 2-11,1 1-11,2-3-13,-1 2-10,0-2-6,1 0-9,1-1-10,-1 1-6,0-1-6,1 0-3,-1-1-6,2-2-5,0 1-3,0 0-6,2-2-3,-1-1-3,3 1-2,-4-4 0,3 3-3,-3-3-6,8 0 2,-8 0-3,0 0-1,13-5-4,-7 0-4,-1 1 1,3-3 2,-4-1-3,5 2-3,-1-2 4,-1-2-1,1 0-1,0 3 0,-1-3 8,-3 4 12,0 4 6,0-2-1,-3-1 0,4 0-11,-3 3 2,-2 2-5,0 0 2,0 0-5,0 0-1,8 8 3,-8-8 0,2 8-4,-2-5-2,0 2-1,-2 1-2,4 1 4,-2-3-5,-2 5 0,2-4-2,0 1 2,2 0 3,-2 0-5,0 0-5,0-2-4,0 0 0,1 1-4,0-1 6,1-1-1,0-1 0,-2-2 0,8 5 3,-7-4-3,4 0-1,1 0 2,-6-1 6,11-3-5,-5 1 2,-1 2-1,0-3-2,2 1 1,-7 2-1,10 0 1,-4 0 0,-6 0-3,14 0-1,-10 0-10,-4 0-7,12 2-10,-6-2-10,-1 3-21,0-3-25,-1 3-36,1 1-22,0-2-41,-1 1-19,0 0-121,1-1-354,-1 3 156</inkml:trace>
  <inkml:trace contextRef="#ctx0" brushRef="#br0" timeOffset="61581.66">18662 14787 19,'-18'-17'93,"-5"1"-3,-2 4-13,0 2-5,-1 1-12,6 4-1,-8-1-5,-1 1-7,-1 1-5,-3 4-1,-1 4-8,-2 0 3,-1 4 3,-13 5 0,2 3-1,-3 4-4,0 2 9,2 4 10,-1 4-3,1 5 4,-4 0-1,-15 19-3,23-15-2,0 1 6,2 2-3,1 2 1,5 2-5,2 5-5,2 0-2,3 3 2,4-1 2,2 0-19,6 2 2,4-1-3,3-1-1,3 2-1,8-3-5,0-2 2,11-2 1,1-3-1,6 0 1,5-3-8,-4-10 2,13 6 5,3-1-6,6-5 1,-1 2 5,7-6 0,6-2 3,4-4 1,0-9 0,4-1-7,2-3 1,28-4 0,-32-5-6,7-7 4,-3-3 0,0 0-5,-1-7-1,1-4 4,-5-3-6,1-2 2,-4-4 0,0 0-1,-2-1 0,-4-7-2,-1 2-1,-3-5 2,-1 2-3,-4-7-3,-12-1-9,-1-1 4,-10-1-11,-6-1 1,-7-1-9,-8 0-4,-6 0-12,-6 0-3,-5 5-12,-9-1 0,0 5-12,-6 1-3,-3 3 13,-3 3-16,1 3-14,0 3 1,8 13-5,1-2 1,-3 5-10,-1 1 2,4 5-9,0 4-58,0 2-178,4 3 80</inkml:trace>
  <inkml:trace contextRef="#ctx0" brushRef="#br0" timeOffset="67965.93">17207 16319 27,'0'0'74,"8"-3"-1,-8 3-8,0 0-5,0 0-2,0 0-2,0 0-13,6 6 10,-5-3 1,-1-3-9,1 4-4,1 0-1,-2 0-4,1 0-7,0 1 15,2 0-12,-1 0 5,1 0-6,-1 1 4,2-1-5,0 0 2,1 2-3,1-3 7,1 2 1,-1 0 25,7-4-8,0 0-6,9 0 1,6-4-8,5-1-4,4-5-2,13 0-6,0-2-4,2-4 0,-2-3-4,0 2 1,2-3-26,-1-5-10,-2 1-20,-5-2-8,3 4-19,-17 2-22,5-3-9,-5 0-111,-5 0-219,4 0 97</inkml:trace>
  <inkml:trace contextRef="#ctx0" brushRef="#br0" timeOffset="72174.5">11253 15280 30,'-7'14'101,"1"4"-7,-2 7 1,-1 4 2,3 5 4,1 2 0,1 15-4,2 3-3,1 3-3,-4 4-5,5 21-3,5-24-4,0 24-3,2-25 2,6 36-16,1-3-3,-1-3 2,2 5 16,0 0-6,-2-1-9,6-4-31,-4-2 0,0 1-7,-3 1 3,-1 4-2,-4-4-5,-1 1 0,0 1-4,2-5 32,-5-1-3,-3-25-11,0 26 2,-3-3-5,3-21-14,-1 22-17,-2-24-11,0-1-54,0 0-15,-4-3-6,5-1-27,-5-2-19,5-5-19,2-11-93,-1-3-264,3-3 117</inkml:trace>
  <inkml:trace contextRef="#ctx0" brushRef="#br0" timeOffset="74014.33">11559 16958 11,'4'0'19,"2"4"-2,0-3 2,1 2-3,3-2 3,3 2 3,1-3 1,5 3 1,2-3 6,10-1-4,1-1-2,7 0-3,14-1-1,2 0 3,1-1 0,6 0-3,4 0 0,22 0-2,-21 2-4,-6 2-4,6-3 4,-4 2-7,-3 1-4,4-3 1,-5 5 10,1-4-14,2-2 2,-2 4-9,4-2 5,-1-2-2,1 0-2,0 3-3,-2 2-4,3-2 3,-8-2-5,7 3 0,-6-2 7,4 0-12,-2 4 3,0-1 0,1-4-5,-1 0-1,-2 3 4,2 5-4,0-5-17,-3 1-41,1-2 19</inkml:trace>
  <inkml:trace contextRef="#ctx0" brushRef="#br0" timeOffset="74601.75">14610 16906 9,'28'-3'19,"2"2"-7,-2 0 8,4-2 1,0 0-1,-2 2-1,3-3-2,2 2-3,0-3 5,-2 1-1,1 1-2,2 0 2,1 1 2,-1-1-2,4-1 3,-5 0-4,1 0 2,1 2-4,0-3 4,-1 0-15,4-1 11,-2 3-5,0 0 4,-1-4 0,0 4-2,4-4 4,-2 3-8,2-2 6,-2 0-2,1 1-4,-2-2 4,14 2-1,-14 0 0,0 0-3,1 0 6,-2-1 0,2 3 1,16-3-8,-2 2 5,-14 1-4,12-1-5,-12 3 9,1-3-12,11 4 9,-11-3-4,14-1 2,-16 3-9,16-1 6,-16-1 1,3 1-8,9 0 8,-10 1-2,10-1-2,-10-3 3,-1 4-4,14-4 1,2 2 11,-7 0-13,5 0-3,-2-3 4,1 3 6,-1-2-5,3 0-8,-4 1 12,2 1-2,3 1 2,0-3-7,-2 3-2,-1-1 4,0 0 2,-1 2 1,2-3 11,-1 4-19,-11-4 6,13 2 1,1-1-3,-3-4-5,-1 2 5,3 0 0,-2 1 2,3-1-3,1-2-1,3 2-5,-2-4 10,0 3-6,3-3 1,-1 2-1,1-1-2,-1 0 6,2 1 3,-5 0 0,5-1 10,-1 2-7,3 0-1,1 0 0,3 2-1,23-4-1,-26 5-6,4 2 6,25-3 0,-28 2 0,1 2-8,27 0 1,-28-3 5,32 3 2,-2-2 2,-2 7-10,1-5 10,-2 0-12,-1 0-5,-23 1 3,28-1 7,-4 1-3,-26 1-3,30-4 5,-1 0-7,-30 3-1,27-2-4,-28-2 0,26-4 2,-31 7-7,1-2-1,-2-1-5,3 1-8,-5-1 5,-3 0-12,2-2 8,-3 0-30,-2 0-67,-12 2 31</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2-01-13T09:30:58.459"/>
    </inkml:context>
    <inkml:brush xml:id="br0">
      <inkml:brushProperty name="width" value="0.05292" units="cm"/>
      <inkml:brushProperty name="height" value="0.05292" units="cm"/>
      <inkml:brushProperty name="color" value="#FF0000"/>
    </inkml:brush>
  </inkml:definitions>
  <inkml:trace contextRef="#ctx0" brushRef="#br0">13889 16922 27,'0'0'41,"0"0"-5,0 0 0,0 0-8,0 0 1,0 0-4,9 1-5,-9-1 2,0 0-8,7 4 3,-2-2 0,-3 2 2,5-1 7,-2-2-6,1 2-1,4-2-4,-1 3 4,3-4-2,2 4 7,-1-4 0,6 1-8,3 2-2,-4-3 3,5 3 2,3-3 4,2 0 2,-7 0-7,3 0 0,-2-2 2,0-1 4,-3 3-1,3 0-6,-3 0 5,-1-1 4,2 0-12,-5 1-6,-1-1 5,-1-1-4,3 4 1,0-2 10,3-3-13,2 2 5,-9-2-12,4 3 10,-5 0-8,0 0 5,1 0-9,1 0-13,-8 0 1,5 0-19,-4 0-7,0-1-15,1-2-14,-7 3-42,8-3-119,-4 2 54</inkml:trace>
  <inkml:trace contextRef="#ctx0" brushRef="#br0" timeOffset="18545.88">11458 16995 1,'0'0'52,"0"0"4,0 0-11,0 0 3,0 0-7,0 0 0,0 0-3,0 0 3,0 0 0,0 0-6,0 0-1,0 0-6,0 0 24,0 0-12,0 0-3,0 0-7,0 0-14,0 0 20,0 0 5,0 0-9,0 0-3,0 0 2,0 0-9,0 0 3,0 0-3,0 0 10,0 0-9,0 0 13,0 0-25,0 0 3,0 0 2,0 0 0,0 0-4,0 0 4,0 0 2,0 0-11,0 0-13,0 0 10,0 0 3,0 0 2,0 0-7,0 0 1,13-8 2,-6 6-1,2 0-3,-1-1 15,2 1-7,1-1-13,1 2 7,2 0-20,-4 0-6,2-1-16,-2 2-10,-1-2-11,3 1-34,-12 1-54,13-2-160,-4 2 71</inkml:trace>
  <inkml:trace contextRef="#ctx0" brushRef="#br0" timeOffset="20572.45">21414 16440 10,'8'0'61,"4"-1"-2,-2 1 1,4-1-8,5 2 0,-5-1 3,4 0-12,6 2 4,3-2-5,4 2 0,-2 0-4,4-2-5,1 3-1,3-1-6,0 1-3,1-1 3,12 1 2,2 1-9,-1 1-3,-11-1 2,15 2-6,-4 0-1,4-1-3,-4 1 3,3-2-2,-3-1 2,1 4-1,3-4-9,-1-1-1,-1 2 7,-13-1-2,15-1 3,-2 1-2,-13-2 6,12 2-7,-13-3 11,1 0-4,13 0 5,-2 0 0,-15 1-6,1-1 11,2-1 6,-5 2-6,4-2-10,1 1 9,-2-1-5,0 1 7,-2 1-1,3-1 1,-2 0 1,1 0-12,1 1 9,-2-1-8,-2 0-1,0 2 1,-2 1 3,1-1-1,1-2-4,-2 3 4,-1-3 10,2 2-12,-2 0-3,0 1 6,0-1-8,0 0-2,1-4-3,0 5 5,-2-4-4,4 4 4,-3-3-16,1 1-1,2-1-1,3 0 5,-4 0 4,-1 1-3,4 0 0,-1-2 2,0 5 11,1-4-2,-3 1-3,-1-1 15,0 1-17,0-2 7,5 0-7,-4 2 2,2-2 3,-2 3 5,3-2-7,-2 2 4,1-2-5,-1-2 9,-2 1-3,4 2-3,-4-1 3,0 2-1,-2-4 1,-2 2-1,0 0 0,-8-1-15,4 0 6,-6-2 0,5 2 5,-5 0-4,3 0 7,-4-1-2,0-1-3,1 1-1,-4 1 0,5-3 4,-6 2-6,1 2-2,5 0 5,-1-3 2,-5 1-6,0 1 5,0 0-1,0 1-2,-2-1-2,4-1-2,-2 0 0,-3 0-1,2 1-1,-2 0-10,1 0-14,-2 0-5,-2-1-15,-1 2-20,2-2-4,-2 0-21,-2 1-26,1-1-61,-5 2-194,9-5 86</inkml:trace>
  <inkml:trace contextRef="#ctx0" brushRef="#br0" timeOffset="26862.49">11348 18104 8,'0'0'55,"0"0"9,0 0-10,0 0 0,0 0-4,0 0-6,0 0-7,0 0 4,0 0-9,0 0-4,0 0 7,0 0-10,0 0 12,0 0-6,-7 43 6,9-27-9,-2-16-1,0 33 1,1-15-5,2-1 1,0 5-3,0 4 7,2-2-12,0 3 3,0-1-5,-1 1 2,3 0-2,-1 0 2,-1-1 1,0-7 30,2 6-7,-2-5 3,0 0-7,0-2-8,0 1-9,-2-2-5,2-2-2,2 2-8,-4-1 2,-3-16-18,9 23-2,-4-12-5,-5-11-53,1 19-3,-1-19-13,7 14-61,-7-14-162,0 0 73</inkml:trace>
  <inkml:trace contextRef="#ctx0" brushRef="#br0" timeOffset="31326.07">14826 17506 52,'0'0'184,"-3"-6"-14,3 6-8,-1-3-25,1 3-11,0 0-14,0 0-10,0 0-13,0 0 10,0 0-4,-6 15-2,1-7-6,0 4-4,2 4 2,-2 5-5,0-6-12,-2 5-2,1-3-7,-2 9-5,4-8-2,-4 4-10,0 3 0,6-4-10,-4-3 1,0 0-7,1 1 1,2-2-32,-4-2 1,4-3 1,1 0-4,-2-3 1,0-1 8,2-1-1,2-2-2,-3-1 2,3-4-4,0 0 6,0 0-3,0 0-3,0 0-5,7-23 2,-1 5-5,4-7 3,-3-5 1,2 0 0,0-6-2,1 1 1,-1 0 5,5-11-6,-5-1 0,0 13 4,4-13-2,-3 13 0,1 0 0,9-14-1,-8 16 1,2 1 4,-4 1 2,1 8-3,-1 4 0,-1 3 4,2 3 1,-2 3 1,0 6-2,-2-1 0,2 4-1,-9 0 7,17 9 3,-7 1-2,1 2 1,-1 5 5,1 10-10,-2-3 9,-1 3-1,-1 4 2,1-2-2,-4 0-2,1 1-6,-1 0 8,-2-1-7,2-2 6,-4 2-4,4-2-4,0 3 6,-2-1 1,-1-4-6,1-6-16,0 2 2,1-3-16,-3-2-19,2 1-3,-2-4-23,0-1-16,0-2-10,0 0-32,-2-3-8,1-2-126,-3-1-286,4-4 127</inkml:trace>
  <inkml:trace contextRef="#ctx0" brushRef="#br0" timeOffset="31516.03">14832 17636 140,'0'0'147,"0"0"-5,22-8-20,-10 5-11,1 1-10,6-2-15,2 1 0,2 0-25,4-3-21,-1 1-26,2 2-35,-2-1-28,2-1-36,-6 2-65,-2-4-161,-2 4 71</inkml:trace>
  <inkml:trace contextRef="#ctx0" brushRef="#br0" timeOffset="31761.1">15525 17527 163,'0'-3'242,"1"-1"-29,6-1-19,-2 2-21,8-1-22,-3 1-11,4 0-19,1 2-15,2 0-25,-1-1-15,6 1-29,-4 1-17,0-2-24,1 2-7,-5 0-27,3-2-17,-3 1-30,0 1-30,-3-2-119,-2 2-252,1-1 111</inkml:trace>
  <inkml:trace contextRef="#ctx0" brushRef="#br0" timeOffset="31959.24">15645 17779 21,'-3'2'156,"3"3"-11,0-5-19,4 9-9,4-6-21,2-1-4,3 0-12,4-3-12,3 1-14,3 0-38,7-3-24,1-3-52,1 0-91,-13 1-163,12-2 72</inkml:trace>
  <inkml:trace contextRef="#ctx0" brushRef="#br0" timeOffset="32739.86">16836 17355 40,'3'-7'116,"-2"2"-19,2-2-9,-3 1-8,3-5 11,1 4-17,2-4-3,-2 0-8,2-1 5,1 4 5,3-6-9,-3 2-10,-1 3 8,4-3 3,3 1-7,-8 5-6,0 0-2,2 3-2,-1-1-11,2 2 0,-8 2-6,14 2 5,-4 3 8,-2 2 6,-1 8 0,0 1-2,0 6 5,-4 5-6,-4 4 1,-3-2-7,-8 3-4,3-1-3,-6 5-3,-8 4-1,-8 3-2,8-14-5,1 1-1,-13 9-2,9-12-1,-11 6 25,9-10 1,4 1-5,-1-2-5,-4-2-1,7-2-6,0 1-3,1-1-31,-3-3-4,10-5 3,2-3 1,0 1-2,5-3 1,2 0-3,0-1 2,-3-1 2,8-3-1,-1 4-1,1-4-1,0 0 1,0 0 1,0 0 3,0 0-1,22-10-3,-12 10-1,4 2 3,-1-1 2,6 2-4,3 1 5,3 2 1,3 2 2,-1 0-1,-3 4 2,3-2-7,1 1-10,-2-1-22,1 2-26,-9-5-30,1 3-29,1-3-42,-2 1-114,3-1-301,-2-2 134</inkml:trace>
  <inkml:trace contextRef="#ctx0" brushRef="#br0" timeOffset="32918.08">17320 17885 1848,'0'-8'42,"2"4"64,0-4-52,0 1-15,0 1-10,-2 2-3,0 4-10,10-9-2,-5 6 0,4-1-6,3 1-5,4 1-16,5-1-18,-2 3-27,4-1-22,3-2-34,4 1-25,-2-1-25,-10 0-103,4-1-289,6-6 128</inkml:trace>
  <inkml:trace contextRef="#ctx0" brushRef="#br0" timeOffset="33380.74">18051 17296 8,'3'-9'259,"-2"0"-26,-1 5-27,0 4-9,0 0-12,0 0 3,0 0-6,-14 22-19,3-6-14,7 2-14,-8 4-10,4 3-16,1-6-7,-2 8-15,6-3-5,-3 4-1,6-3-14,-1 2-12,5-2-18,-4-4-29,3-2-22,-1 1-23,-1-1-29,5 0-18,-3 0-28,3-1-25,-5 1-8,6-5-4,-2-4 11,0 0 1,5-5 7,2-4 5,-2-2-1,9-3 7,2-5 7,3-3 11,2-2 13,-2-7 21,1-1 24,0 1 4,-3-2 24,0 0 31,0 1 29,-3 2 20,-3 7 28,-9 3 13,1 2 4,1 0-7,-4 5-6,-2 1-11,-3 2 8,0 0-1,0 0-3,0 0 7,9 14-8,-9-4-4,0 1-1,0 2-7,1 3-8,-1 1-7,0-6-5,3 6-4,-1-5-5,0 5-4,0-2-5,2-4-14,-1 2-1,1-2-9,1 2-7,0-4-18,4-1-11,-4 0-2,3-3-9,-3-2-9,5-1-1,-1-1-6,-9-1-5,22-2 5,-9-3-11,-4-2-4,6-1-7,-2-9-20,-3 3-6,2 0 1,-4-1-7,2-2 2,-3 0-28,-1 2 8,2 0 1,-1-2-79,0 3-215,-1 2 95</inkml:trace>
  <inkml:trace contextRef="#ctx0" brushRef="#br0" timeOffset="33798.38">18851 17500 144,'0'0'162,"-9"12"-12,4-7-17,-1 2-7,-1 0-23,0 1-3,0-3-5,1 3-13,-1-2-6,2 1-1,2 1-18,-4-3-19,3-1-14,4-4-11,-5 10-14,5-10 7,0 7-2,0-7-10,0 0-1,12 5 1,-12-5 5,18-3-7,-8-2 0,1 3 5,-2-2 4,4-2 1,-3 0 4,1 3 4,-4 1 12,3-2 4,-2 1 8,-8 3 1,0 0 7,17 8 28,-11 0 15,-2 5-2,-2 5 3,-2 7 1,0 5-5,-1 0-4,0 2-8,-7-1-6,6 3-3,-5-2-5,-2-1-5,5-2-5,-1-1 1,-1 0-11,-2-1-3,2-1-4,0-8-4,-3-1-1,0-2-1,-2 2-8,-2-5 4,7-1-7,-8 0-6,14-11 8,-15 12-6,15-12-2,-14 8 2,5-7-1,4-1-3,5 0-4,0 0-6,-1-13-13,8 3-9,5-6-25,4-6-11,7-3-27,1-3-19,12-7-25,9 0-37,-3 0-11,6-3-134,19-17-344,-18 19 153</inkml:trace>
  <inkml:trace contextRef="#ctx0" brushRef="#br0" timeOffset="34108.4">19936 17103 28,'-11'-3'210,"11"3"-15,-30 8-14,13-1-17,1 2-16,-1 4-11,3 2-16,-2 6-12,4-4-11,3 8-9,-1-9-9,5 3-6,0-3-19,2-4-9,3 4-10,0-5-13,3 0-12,-1-1 4,6 0 0,0-5-10,-2 1 0,7-5 2,0-1-1,-13 0-6,27-3 2,-15-2-12,2-4 9,0-3-4,-2 2 1,-2-3-20,0-5-8,-1 1 2,0 0-9,-3-8-15,0-1 4,-2 2 0,-1 6-11,0 1-2,-2-1 9,-2 2-8,-2 6-1,3-3-5,-2 1-7,1 2-3,1 0-16,-2 4-64,2 6-170,0-12 76</inkml:trace>
  <inkml:trace contextRef="#ctx0" brushRef="#br0" timeOffset="34317.13">20433 16950 129,'0'0'243,"-5"23"-7,-4-5-11,0 9-18,-9 3-14,2 1-19,-12 13-16,0-4-17,2 2-12,4-10-13,-3 9-12,-2-2-8,9-8-3,0 0-26,0-2-19,0 0-23,2-4-36,0 2-25,3-1-41,1-1-26,0 0-33,7-4-38,0-5-135,-3-1-333,7-1 149</inkml:trace>
  <inkml:trace contextRef="#ctx0" brushRef="#br0" timeOffset="34572.03">20442 17412 149,'0'0'222,"0"0"-13,-8 22-15,2-14-22,2 4-15,-1 0-10,5 1-21,-4 0-6,7 2-12,-3-4-14,0 2-6,1 0-7,3-1-13,-3-2-6,6 1 1,-4-1-8,5-1-14,0-1-5,0 0-13,4-4-4,-2-1-12,3-3-13,0 0 2,-1-3-17,0-1 2,4-4-19,-2-2 0,-1-4-10,0 0-6,-4 0-15,-1-4-12,1 1-17,-4-2-17,-4 1 5,-1 0-15,-1-3-112,-8 3-255,-4-6 114</inkml:trace>
  <inkml:trace contextRef="#ctx0" brushRef="#br0" timeOffset="34817.11">21029 17100 117,'11'-6'220,"5"1"-19,4-2-23,9 2-19,3 0-12,1 3-12,3 0-16,1 2-10,2 0-19,-1 0-20,2-3-24,-2 3-20,1-3-41,1 3-24,-3-1-41,2-2-22,-4-2-34,-5 2-72,-4-3-225,-5 2 100</inkml:trace>
  <inkml:trace contextRef="#ctx0" brushRef="#br0" timeOffset="35049.21">21372 17156 242,'-2'7'226,"1"2"-7,-1 2-12,2 4-18,2 2-15,-4 3-13,4 6-13,-1-2-14,1 3-10,2 0-11,1-1-16,0 0-11,-1 3-19,-2 0-31,-2-4-39,0-1-39,0 2-52,-2-6-49,0-2-39,-5 2-112,2-1-317,3-7 140</inkml:trace>
  <inkml:trace contextRef="#ctx0" brushRef="#br0" timeOffset="44151.4">14479 18487 123,'0'0'135,"0"0"-19,0 0 2,0 0-8,0 0 2,0 0-6,-37 17-9,37-17-6,-15 21-5,7-13-8,8-8-2,-12 24-4,4-10-9,3-3-10,5-11 2,-9 28-3,5-12-2,4-16-5,-6 22-10,5-11 1,1-11-3,0 22-2,0-22-4,0 21-9,0-21-1,9 18 1,-9-18 3,11 11 2,-11-11-3,17 10-13,-17-10 6,18 6-2,-18-6-8,0 0-6,37 0-3,-37 0 1,0 0-1,39-11 0,-27 5-10,-12 6 4,23-17-2,-16 8 0,5-2 8,-12 11 4,10-21-6,-2 13-1,-8 8 5,2-24-1,-2 24 2,-2-22 0,2 22-2,-8-19 4,8 19-12,-6-14-9,6 14-6,-9-11-25,9 11-23,0 0-38,-12-11-140,12 11-273,0 0 122</inkml:trace>
  <inkml:trace contextRef="#ctx0" brushRef="#br0" timeOffset="44343.09">14750 18579 83,'0'0'167,"0"0"-18,0 0-6,0 0-25,0 0-24,0 0-23,17-14-29,-17 14-29,0 0-32,0 0-26,0 0-91,26-7-148,-26 7 66</inkml:trace>
  <inkml:trace contextRef="#ctx0" brushRef="#br0" timeOffset="44812.29">15073 18434 133,'0'0'165,"10"-19"-14,-10 19-21,0 0-4,16-13-15,-16 13-10,0 0-12,16-11-11,-16 11-4,20-10-8,-20 10-9,13-9-3,-13 9-7,0 0-2,21-10-3,-21 10-4,0 0-9,21-4-1,-21 4 1,0 0-1,0 0-5,0 0-1,0 0-5,0 0 4,40 12-5,-40-12 2,14 16 2,-9-5-9,-5-11 5,6 20-4,-6-20 0,2 22 0,-2-22-3,-2 24 0,0-9 2,2-15 1,-9 26 4,0-10-3,0 0-2,1 1-6,-3-3-3,-1 0 9,3 2 0,-1-2-6,-1 1 1,0-1 0,3-2 5,-3 2-5,-2-1-3,13-13 2,-13 18-6,13-18 5,-12 13 1,12-13-7,-8 12-1,8-12 3,0 0-1,0 0 1,-7 15 4,7-15-3,0 0-2,0 0-1,0 0 5,0 0-2,0 0 2,0 0-7,0 0 7,0 0 1,47 0 1,-47 0-2,0 0-4,0 0 5,57-11-5,-57 11-1,27-4-25,-27 4-20,23-5-15,-23 5-27,28-5-23,-28 5-29,26-4-113,-26 4-273,18-7 122</inkml:trace>
  <inkml:trace contextRef="#ctx0" brushRef="#br0" timeOffset="45350.36">15563 18415 130,'0'0'129,"0"0"-16,0 0-12,0 0-11,0 0-5,28-17-6,-28 17-8,0 0-16,18-5-6,-18 5 3,0 0-5,22-7-6,-22 7-2,0 0-4,0 0-12,26-3 0,-26 3 6,0 0-10,0 0 2,0 0-11,0 0-10,30 14 4,-30-14-10,9 11-3,-9-11-8,0 0-2,6 19-6,-6-19 5,2 15-12,-2-15 10,0 0-17,-5 28 1,5-28 19,-3 15-15,3-15 6,0 0 0,-6 19 3,6-19 5,0 0-1,0 0 2,0 16 0,0-16 7,0 0 10,0 0 0,0 0 4,11 15 5,-11-15 12,0 0 1,0 0 4,20 7 7,-20-7 8,0 0-2,0 0 5,23 9-7,-23-9 1,0 0 5,23 7 5,-23-7-1,9 9 2,-9-9 4,0 0-2,13 15 2,-13-15 7,3 17-3,-3-17-3,0 0-4,0 21 3,0-21-2,0 0-3,-9 21 2,9-21-1,-11 17-3,11-17-5,-12 16 0,12-16-10,-18 14 3,8-7-10,10-7 3,-23 14-12,23-14-12,-22 10-8,22-10-23,-18 8-28,18-8-32,0 0-28,-19 9-41,19-9-116,0 0-297,0 0 132</inkml:trace>
  <inkml:trace contextRef="#ctx0" brushRef="#br0" timeOffset="45696.54">16092 18323 79,'0'0'177,"0"0"-9,0 0-18,-20 42-6,17-26-20,2 0-6,-2 2-13,3-2-10,-2 4-8,2-1-8,0-2-7,0 0-2,0 1-7,0-2-9,0-16-9,2 31-5,-2-31 2,3 21-6,2-10 1,-5-11-4,9 19-1,-4-8-13,-5-11 4,18 13-4,-18-13 2,14 10-3,-14-10-4,18 5 4,-18-5-4,0 0-3,0 0-1,0 0 2,0 0 0,0 0-10,0 0-1,40-14-8,-40 14-7,0 0-9,0 0-4,-4-22-2,4 22-12,0 0-19,0 0-8,-14-22-20,14 22-21,0 0-15,-17-14-119,17 14-263,-10-10 118</inkml:trace>
  <inkml:trace contextRef="#ctx0" brushRef="#br0" timeOffset="45889.5">16509 18498 38,'0'0'168,"31"-8"-23,-31 8-19,29-7-32,-29 7-35,32-5-35,-32 5-45,37-2-27,-37 2-50,31-3-106,-15-5 47</inkml:trace>
  <inkml:trace contextRef="#ctx0" brushRef="#br0" timeOffset="46062.03">16644 18665 90,'0'0'101,"0"0"-11,0 0-15,28 18-40,-28-18-14,0 0-41,36-2-46,-36 2-71,0 0 32</inkml:trace>
  <inkml:trace contextRef="#ctx0" brushRef="#br0" timeOffset="46810.89">17342 18402 128,'9'-19'114,"-9"19"-5,10-14-6,-10 14 1,17-17-16,-11 9-6,-6 8-8,21-19-4,-12 10 0,-9 9 1,17-15-5,-17 15-4,19-11-7,-19 11 2,11-9-7,-11 9-5,0 0-3,0 0-4,0 0-2,0 0 0,0 0 4,28 29 4,-28-9-4,0-1-3,-4 1-6,1 1 0,-4 6-4,-2 0 0,-2-2-5,2 0 0,-2-3-4,0 0 1,2-3-2,-5 1-3,1-5-7,5-1 3,-1-4-2,9-10 3,-11 21-5,3-11 3,8-10-5,-9 12-3,9-12 4,0 0-2,-5 16-2,5-16-2,0 0-7,0 0 8,0 0-8,0 0-1,0 0-4,33 6 7,-33-6-3,0 0-2,39-2-12,-39 2-14,37-4 0,-37 4-4,31-2-15,-31 2-20,40 0-17,-40 0-20,36-1-123,-36 1-255,35-3 113</inkml:trace>
  <inkml:trace contextRef="#ctx0" brushRef="#br0" timeOffset="47037.14">17793 18490 116,'0'0'129,"0"0"-7,46-10-18,-46 10-24,37-4-18,-16 1-27,-21 3-40,49-3-28,-29 1-24,-20 2-36,44-5-99,-17 1 44</inkml:trace>
  <inkml:trace contextRef="#ctx0" brushRef="#br0" timeOffset="47535.59">18528 18277 1556,'0'0'3,"-19"-22"161,19 22-54,-12-18-19,12 18 4,-10-13-18,10 13 2,-10-13-2,10 13-10,0 0-9,-9-13-6,9 13-8,0 0-4,0 0 0,0 0-4,0 0-4,0 0-13,0 0 10,0 0 2,-17 50-3,13-33-8,3-2 3,-1 2-2,0 0-11,1 0 4,-2 0-1,3 1-15,4-1-25,0-2-18,1 0-28,2 1-29,-7-16-36,12 22-46,-3-9-193,-9-13-407,14 17 180</inkml:trace>
  <inkml:trace contextRef="#ctx0" brushRef="#br0" timeOffset="47822.03">18755 18381 1726,'0'0'61,"-2"-27"7,2 27-14,0 0-15,0 0 10,-13-14 4,13 14 0,0 0-14,0 0-10,0 0 6,0 0-1,0 0-3,0 0-7,0 0-1,-36 34-4,36-34-3,-1 17 4,1-17-4,1 18-1,-1-18-1,0 0-2,9 23-1,-9-23-8,9 12-1,-9-12-9,0 0 0,17 9 0,-17-9 3,0 0-4,0 0 3,25 3 1,-25-3 1,0 0 1,0 0-2,0 0-2,0 0 4,32-21 2,-32 21-8,5-12-6,-5 12-16,3-18-20,-3 18-5,0 0-7,3-22-17,-3 22-21,-3-17-17,3 17-27,0 0-14,-4-17-104,4 17-283,0 0 124</inkml:trace>
  <inkml:trace contextRef="#ctx0" brushRef="#br0" timeOffset="48266.54">19054 18327 149,'0'0'180,"0"0"-14,0 0-11,0 0-17,0 0-28,0 0 2,0 0-10,0 0-21,0 0-2,-9 31-11,9-31-2,0 0-17,0 0-9,0 0-8,0 0-4,0 0-2,0 0 0,9 11-9,-9-11-4,0 0 6,0 0-4,0 0 3,0 0-4,0 0 1,0 0-4,0 0 0,0 0-4,0 0 3,40-25 0,-40 25-2,0 0 7,0 0 0,0 0 8,0 0 6,0 0 6,0 0-4,28 19 13,-28-3 2,0 0 6,0 2-5,-1 0 0,-3 7-2,-1-5-3,-3 3-5,3 1-3,-2-4-4,0-3-4,3 0 3,-2 0-6,-1 0 0,-3-1-2,1 0-4,-2-2 0,-1 1-1,1-2-32,-2 0 0,0-3-2,13-10 0,-21 15 8,21-15 1,-18 11-2,18-11 4,-21 5 0,21-5 4,0 0-2,0 0 2,-23 3-8,23-3-9,0 0-6,0 0-7,0 0-12,0 0-20,0 0-8,23-43-18,-10 29-5,2 2-12,3-2-25,3-4 7,7 4-19,-3-2-93,0 4-257,5 0 114</inkml:trace>
  <inkml:trace contextRef="#ctx0" brushRef="#br0" timeOffset="48661.89">19771 18131 94,'0'0'170,"0"0"-22,0 0-14,-28 21-15,28-21-7,-8 13-12,8-13-4,0 0-16,-4 22-13,4-22-8,0 0-7,6 19-2,-6-19-20,10 10-15,-10-10 3,0 0-2,20 12-2,-20-12-3,0 0-7,22 3-3,-22-3-1,0 0 6,0 0 2,0 0-14,0 0 10,0 0 2,46-9-1,-46 9-2,0 0-11,9-16 11,-9 16 1,0 0-4,5-16-3,-5 9-13,-1 1-9,1 6 2,-3-9-10,3 9-15,-7-10-18,2 6-21,5 4-21,-8-7-60,8 7-182,-9-6 81</inkml:trace>
  <inkml:trace contextRef="#ctx0" brushRef="#br0" timeOffset="48872.67">20063 18094 121,'0'0'236,"-8"40"-16,2-22-12,-4 3-20,-3 2-20,2 0-13,-3 2-15,1-2-12,-2 1-14,5-1-14,-2 0-9,-1-6-6,5 8-14,1-7-17,-3-2-22,1 1-32,1 0-29,3 0-29,1-5-44,4-12-47,-4 23-147,-2-10-320,6-13 142</inkml:trace>
  <inkml:trace contextRef="#ctx0" brushRef="#br0" timeOffset="49141.57">20182 18447 11,'0'0'219,"0"0"-24,0 0-15,-34 34-14,34-34-13,-9 18-13,5-6-15,4-12-11,-6 15-7,6-15-8,-1 16-12,1-16-4,0 0-13,1 21-8,-1-21-3,0 0-4,13 16-9,-13-16-1,13 8-5,-13-8-2,0 0-1,0 0-9,24 3-2,-24-3-10,0 0-6,0 0-8,33-18-8,-33 18-11,14-14-7,-14 14-9,8-23-9,-7 7-15,-1 16-21,4-29-8,-4 19-22,0-7-18,0 17-11,-5-23-114,2 10-269,3 13 119</inkml:trace>
  <inkml:trace contextRef="#ctx0" brushRef="#br0" timeOffset="49393.62">20424 18208 20,'0'0'187,"0"0"-20,36-9-18,-36 9-19,42-1-4,-19-1-12,6 1-9,-29 1-14,58 0-12,-26 0-3,-5-1-13,5 1-10,1-2-16,-6 1-14,1-3-24,5 2-3,0-3-12,-15 0-36,5 0-28,-2 0-24,-6-2-91,0 5-209,-3-2 93</inkml:trace>
  <inkml:trace contextRef="#ctx0" brushRef="#br0" timeOffset="49596.67">20730 18260 17,'-7'19'234,"7"-19"-20,-6 23-11,2-11-13,4-12-12,-3 26-18,3-10-11,-1 4-16,1-20-14,-2 28-9,3-12-12,0-1-5,-1-15-21,0 25-26,0-25-43,-1 25-35,1-13-58,0-12-54,-5 19-149,5-19-316,-5 19 140</inkml:trace>
  <inkml:trace contextRef="#ctx0" brushRef="#br0" timeOffset="54941.85">16140 18423 69,'0'0'116,"0"0"-6,0 0-9,0 0-13,0 0-7,0 0-5,0 0-5,0 0-2,0 0-6,0 0-5,0 0-4,0 0-3,0 0 2,0 0-16,0 0 5,0 0-7,0 0 2,0 0-4,5-22-12,-5 22 3,0 0-4,0 0-6,20-8 12,-20 8-14,0 0-2,24-8-1,-24 8-2,19-5 16,-19 5-17,20-6-1,-20 6 1,24-5-1,-24 5-3,19-10 2,-19 10-3,23-10 12,-23 10-11,18-9 0,-18 9 2,18-7-5,-18 7 8,0 0 0,14-9-5,-14 9-2,0 0 5,0 0-1,0 0-1,17-10-2,-17 10 0,0 0-1,0 0 2,0 0 0,0 0-1,0 0 0,0 0 0,0 0 3,0 0-2,0 0-1,0 0 6,0 0-11,0 0 4,0 0 2,0 0-5,-67 2 0,67-2 4,0 0-7,-32 8 13,32-8-9,-20 11-5,20-11 7,-18 9 0,18-9 2,-21 12-1,21-12 9,-16 14-3,5-4 1,-2 1-1,13-11-1,-21 22 1,12-8 5,3-2-2,6-12 2,-14 25-9,14-13 3,0-12-2,-5 23 0,3-8 5,2-15-2,-3 19 1,3-19 5,2 20 28,-2-20-4,3 19 5,-3-19-6,5 15-6,-5-15-10,9 11 2,-9-11 2,0 0-1,7 16-4,-7-16-7,0 0-4,14 12 9,-14-12-2,0 0-1,14 14 0,-14-14-2,0 0-2,16 8 0,-16-8 0,0 0-6,19 4 3,-19-4 7,0 0-3,0 0-3,31 4-4,-31-4-4,0 0 6,0 0-4,0 0 1,0 0 1,0 0 0,36-11 3,-36 11 0,0 0-4,12-8 2,-12 8-2,0 0 0,10-11-3,-10 11 3,0 0 0,7-15-3,-7 15 0,0 0-3,0 0 0,2-20 3,-2 20 0,0 0-5,0 0-2,-6-22-2,6 22-1,-6-16 2,6 16 2,0 0-2,-12-18-2,12 18 1,-7-9-3,7 9-4,0 0-1,-20-12-9,20 12-2,0 0-5,-25-10-11,25 10-9,0 0-5,-23 0-22,23 0-44,0 0-140,0 0-285,-37 11 127</inkml:trace>
  <inkml:trace contextRef="#ctx0" brushRef="#br0" timeOffset="60630.09">18046 6592 54,'0'0'154,"-1"-3"-13,1 3-14,0 0-9,0 0-9,0 0-7,0 0-2,6 9-9,1 0 11,0 1-4,1 9 2,0 5-4,-1 4-3,2 6-4,0 18 3,-4 1-6,1 0-6,-4 7-7,-1 22-2,-2-1-6,0-19 0,1 21-5,-3-23 10,6 22-8,-1 0-7,3-22 1,1 25-7,1-25-2,6 24-6,-5-26-3,4 22-4,-5-25-2,4-1-3,-4-1-4,0 4-1,1-5-1,-3 1-6,-2-2 0,-1 3 2,-1-3-2,2-1-3,-6-1-2,3 1-1,-1-14-1,-3 11 1,3 0-1,-6-15-1,3 2-2,-1 0-1,1-5-1,0 0 2,1 0-2,-1 0-2,4-2 0,0-2 1,0-4 2,2-3-1,2 2-3,-1-1 2,1-1-1,3-1 1,-1 2-2,5-1 0,-1 5 0,6-1 1,-1 0-2,3 0 1,2 1 5,3-2-3,-1 1-3,4 1 1,3-1-3,3-1-2,13 6 0,2-4-2,2 0 0,3-1-5,5-4-7,5-2 1,3-2 2,29 1-1,-2-1 2,2-6 3,1 1 0,0-3 0,4 1-4,3-6 3,7-3 0,6-3-1,4 1-3,0-1-10,11-8 5,1 0-10,9 2-2,6-4-6,8-2 0,3 1-2,4 7 4,-2-3 5,-1 4 5,2-3 1,0 6 4,-7 2 4,-2 3 8,-8 2 5,-5 1 2,-4-1-2,0 1 3,-1 4 4,-9 1-3,0-6-1,-10 5 9,-2 0-2,4-2-3,1 7 3,-5-6-3,-2 5 2,2 1 1,-8-5-1,-2 3-1,-1-3 0,-4 3-3,-1 1 3,-3-3-3,-24-5-2,21 7-3,-30-1 1,1-4 0,-2 2-6,-1-4 5,-3 0-6,-16-3-7,12 0 1,-12-1-7,-1-2-17,-1-1-1,-4-1-14,-1-4-38,-4 1-19,-1-4-31,-9 0-170,-3-1-340,-5-4 151</inkml:trace>
  <inkml:trace contextRef="#ctx0" brushRef="#br0" timeOffset="61319.72">18248 6431 54,'1'-8'103,"4"-2"-15,-1 1 9,5 0-12,5 0-5,4-1-8,8 0 5,6-2-7,2 6 0,17-4-3,4-1 3,9 4-9,33-4-2,4 6-4,9-2 10,6 1-2,8 5-4,12-2-4,8 1 3,12 4-8,7 3-7,12-2-8,2 5 7,7-2-5,10 6-8,4-2 0,8 4-10,-3 3-7,4-7 12,-1 5 0,0 4-11,-6 0-10,-12-1 7,-4 1-6,-9-2 2,-12 2-9,-18-4 5,-8 1-4,-23-1-10,-14-3 7,-11 0-2,-32-7-3,-2-1 1,-15-3 2,-7 1-3,-3-1 2,-9-1-2,-7 0-5,-4 0-8,-2-1-14,-3-1-28,-5 2-27,-4-5-27,-8 0-107,-16-2-246,-8-1 109</inkml:trace>
  <inkml:trace contextRef="#ctx0" brushRef="#br0" timeOffset="63010.91">17921 17144 95,'-17'12'152,"2"1"-16,-4 1-8,5-3-6,-4-2-22,5 3 2,-2-3-14,2-2 0,-4 2 6,3-1-6,-3 0-6,4-3-6,0 1-1,0-3-2,0 0-2,3-2-1,-1 0-12,-2-1 2,1-5-4,1 0-5,0-2-1,-1-7-4,0-1 2,-2-12-9,4-2 0,-4-14 2,2-8-9,2-5 1,5-1-2,1-30-3,4 4 1,4-7-1,0-1 0,0-7 0,0-3 0,3-5 0,-2-1 5,0 2-3,4-7-2,-5 3-2,3-6-3,0 2 0,1-3 0,1 4 3,-4 2-2,-4-1-1,3-1-2,1 0-6,-1 3 3,1-4 1,3 9 2,-4 2 1,5-2-3,-3 0-3,3-1-2,-3-3-2,1-1 3,3 3 1,-2 2-1,-4-3-6,-2 1-2,5-6-4,-2 1 0,-5 3-2,2 0 11,-7 6-5,1 2-1,3-1-1,0 3 3,-7-2-5,7-5 3,-7 9-3,1-2 2,3 4 2,0-1-2,-3 1-2,0-3 4,3 1-6,0 2 2,3-3-4,-2 6 5,1 0-2,0 2 0,0 1-4,4-3 3,1-2 0,-1 1-2,1 3 0,1-3 1,9 4 2,-2 3-1,-2-3 1,8 5-5,-8-2 3,3 1-3,-3-1 2,0 3 1,7-3 0,-1 5-1,-10 23 2,5-2 1,2-26-2,-10 27 0,10-26-1,-10 28-2,-3-4-1,9-21 1,-8 24 3,5-1-2,0-1 1,0 2-2,1 1 0,0 0 1,1 3 0,2 0-5,0 0 2,1-1-2,3 1-3,1 0 1,0 3-4,5-2 0,-1 1 0,-1 1 2,7 1 3,0 0-4,0 4 1,-3 1-2,-3 15-2,1-3 7,8-8-3,-8 8 1,0 1 2,1-1-3,-3 0 3,2 5-3,-2-3 4,2 1 0,-2 2 0,1-2 2,-3 0-1,2 4 1,-2-1 3,2 3-5,-1-2 1,4 3 4,-3 1 0,0 0-4,2 0 1,-6 7 1,6-6 6,-5 5-4,-2 1-2,3-1 3,-1 1 0,-3 2-2,0-1 0,0 1 2,-4 3-4,4-4 1,-1 4 1,-4-1 1,1 1 0,-3 2-2,6-3 2,-6 5-3,1-2 5,-3 0-1,-2 7-1,7-10 2,-3 3 2,-4 7-6,5-6-2,-5 6-16,5-7-3,-5 7-13,5-6-1,-5 6-8,9-6 1,-9 6-6,7-6-6,-7 6-4,10-5-2,-10 5-7,10-6 6,-1 5-1,-1-4 2,-8 5 0,14-5-14,-5 0-10,-9 5-4,15-6 0,-10 5-11,-5 1-17,8-7-96,-8 7-234,4-6 103</inkml:trace>
  <inkml:trace contextRef="#ctx0" brushRef="#br0" timeOffset="63378.69">18497 7513 40,'0'0'126,"3"-6"-14,-1 5-2,2-3-6,1 2-3,3-1-5,0 1-11,1-4-9,1 3-6,4 0-6,1-2-7,3 1-4,6 3-2,4-4-5,1 4 3,1 0-3,-9 0-11,7-1 1,0 2-2,-6-2 4,-1 4-5,-1 0-1,0 0-4,3 2-7,-6 0 1,3 2 1,-3 2-4,-1-1 1,2 4-2,-5 0-3,-1 2 1,-2 1 0,-5 3-2,0 3-1,-5 2 0,0-3-1,-3 7-3,-3-3 0,2-5 0,-1 0-5,-1 1-10,2 0-6,-1 0-14,0-2-14,2 0-18,-1-5-21,4-1-10,3 0-28,-1 0-108,1-3-244,3-4 108</inkml:trace>
  <inkml:trace contextRef="#ctx0" brushRef="#br0" timeOffset="64264.4">20222 7048 5,'-5'16'127,"3"1"-3,-6 8-5,-1 3 1,0 3-10,-1-1-20,0 3-4,-1 2-8,-1-2-3,1 2-10,1-4-13,1 0 4,2-2-9,0-1-5,1 1 1,2-1-7,2 0-13,0-10-25,2 2-26,0-3-17,0-4-21,0 4-22,0-1-91,-1-5-193,4-1 86</inkml:trace>
  <inkml:trace contextRef="#ctx0" brushRef="#br0" timeOffset="64564.18">20313 7417 162,'0'0'158,"-5"0"-12,5 0-18,-6 10-13,3-5-13,-2 2-9,1 3-2,0-1-8,0 5-8,2-2-4,-2 4-14,5-5-2,2 5-9,-3-4-1,4 1-5,1-4-3,-1 0-1,-1 0-2,3 1-2,-1-3-5,1-1-1,0-2-1,-2 1-6,1-3-2,2-2 4,-7 0-1,10-2-7,-5-1-14,0-2 11,0 1-7,-1-4-6,0-1-1,-3-1-21,2 0-9,-3 1-5,2-4-20,-4 1-11,-1 2-29,2-4-36,-3 5-85,0-4-238,4-1 106</inkml:trace>
  <inkml:trace contextRef="#ctx0" brushRef="#br0" timeOffset="65048.7">20604 7383 45,'-3'6'138,"-4"0"-15,1-1-11,1 3-14,-2-1-9,2 2 9,1-1-24,-2 1-12,3-4-5,1 1-5,0 0-7,1 0-11,1-2 12,1 0-6,3-1-2,1 0-7,1-2 7,3-1-5,-1-1-3,3-2-3,0 0 5,2-3-1,-3 1 5,3-2-1,-3 2-8,4-8 11,-2 6 3,-3-2 5,0 2 7,0 0 17,-6 3 7,4 0-4,-3-1-6,-2 2-7,2 2-7,-4 1-9,0 0-3,0 0-2,4 7-3,-5 3-2,-3 1-2,-1 4 2,0 11 2,-6-2-7,0 1 0,-2 4-6,2 0 3,2 1-3,-2 0-1,5 1-4,-2-1 8,7-1-5,0 2 1,-2-2 1,2-1 10,1 0-3,-4-1-2,2 0 0,-1-9-1,0 0-6,-3 1-1,1-3-4,-3-4 1,3-1 2,-1-4-5,-2 4-2,-1-6 2,-1-1-2,3-2-1,-1 0-1,-3-4-1,1 0-1,1-4 1,-1-1-3,2-1 0,0-5-10,-3 1-7,2-3-11,5-1 3,-3 1-15,2-2-6,1-1-6,1 2-12,6-2-21,1 2-14,1 1-1,4 0-6,3-1-5,2 0-5,7-2-17,3-2-16,4 4-24,-1 1-118,0-1-307,6-3 136</inkml:trace>
  <inkml:trace contextRef="#ctx0" brushRef="#br0" timeOffset="65363.23">21094 7189 46,'-12'1'156,"-1"4"-12,2 1-11,-2 0-10,3 2-12,1 1-11,1 0-10,3 2-8,-4-2-9,7 1-8,-1 1 0,3 0-11,-4 0 4,4-3-9,2-1-9,0 0 0,-2-2-2,3 0-8,1 0 0,1-2-2,0 1 1,-1-2-4,2-1-4,-1-1-2,-5 0 1,12-4-4,-6 0 1,-2 1-5,1-1 0,-4-2-1,2-1-9,1 0-20,-1-1 0,1-1-13,-4 0 1,0-3-30,3 3-11,-6-2-12,2 2-4,-2 3-20,1-1-99,-3 0-223,2 1 98</inkml:trace>
  <inkml:trace contextRef="#ctx0" brushRef="#br0" timeOffset="65588.73">21249 7197 38,'-4'13'204,"1"4"-15,-1 0-9,-3 2-9,-3 3-9,-1 4-14,3-4-16,1 2-9,-3 0-15,1 1-9,2-4-9,-1 2-8,-2 1-6,2 2-7,1-4-12,-3 2-2,5-5-18,-3 7-21,0-6-24,4-3-30,-2 0-19,5-5-27,1 0-17,1 0-20,-1-3-11,4-1-8,-3-3-87,2-2-243,3-2 107</inkml:trace>
  <inkml:trace contextRef="#ctx0" brushRef="#br0" timeOffset="65831.75">21275 7565 61,'0'9'146,"0"-9"-16,-6 8-3,2 1-8,0 0-7,0-1-11,3 4-5,-3 0-5,-1-4-10,5 3-11,-2-1-3,2-3-7,0 2-6,2-3 0,-2 0-5,5-2-3,0 1-6,0-1 1,2 0-1,-1-3-5,3 0 0,0-1-5,-1-1-2,-2-3-3,6 3-1,-7-3 1,0-3-8,-1 2-6,5-3-13,-4 0-4,-3-1-8,1-1-17,-2-1-9,-2 2-17,0-4-12,-2 6-14,-2-4-28,-5 1-24,1 2-77,4 4-229,-2-4 102</inkml:trace>
  <inkml:trace contextRef="#ctx0" brushRef="#br0" timeOffset="66039.9">21411 7412 64,'6'-1'152,"3"-2"-17,4 2-13,0 1-11,4-1-14,1 1-7,4 0-21,-3-3-11,3 3-15,-2 0-21,1 0-14,-2-1-20,0-1-15,0 1-15,-6 0-7,-4 2-11,1-1-13,-3-1-45,-1 1-129,-6 0 57</inkml:trace>
  <inkml:trace contextRef="#ctx0" brushRef="#br0" timeOffset="66262.16">21685 7390 98,'-7'3'111,"1"0"-5,-1 1 12,1 2-5,-1 0-2,-2 4 3,1 0 10,-2 4-9,4-4-7,-5 2-7,4 4-6,1-1-5,1 0-4,-2-2-6,4-1-4,-3 5-8,2-3-9,2 2-4,-1-3-6,2 4-2,-3 0-4,4 0-11,-1-2-16,0 0-28,-2 0-19,6-3-25,-3 1-28,1-4-17,0-2-16,3-1-10,-1 1-19,-1-3-78,3-1-242,2-1 107</inkml:trace>
  <inkml:trace contextRef="#ctx0" brushRef="#br0" timeOffset="66495.33">21906 7478 154,'10'-5'144,"2"3"-19,-4-1-5,6 2-16,-1 1-17,-2-1-15,1 1-26,2 0-28,1 1-21,2-1-26,-3 1-31,2 2-70,-1-2-140,4-1 61</inkml:trace>
  <inkml:trace contextRef="#ctx0" brushRef="#br0" timeOffset="66750.01">22163 7674 69,'12'-2'117,"-12"2"-13,18-3-16,-5 2-29,-2-3-26,9 0-19,1 0-17,-2 0-39,4 1-32,5-3-79,-1-3 36</inkml:trace>
  <inkml:trace contextRef="#ctx0" brushRef="#br0" timeOffset="67152.15">22796 7415 87,'-3'-3'171,"2"-3"-17,1-1-17,1 3-15,-2-1 1,1 0-3,4-2-12,-7 3-7,6-2-9,-2-1-10,2 2-4,-1-1 4,3-4-8,-1 2-19,1-1-7,3-1-5,-2 1 1,3 0-3,-2-1 1,-1 3 4,6-1-6,-3 1-2,-2 0 0,1 0-2,3 2 1,-3-3-2,0 5-9,-1 1-3,0 0-3,-1 2 0,1 0 1,0 3 0,1 1 2,0 4 3,-1-2 6,0 7 2,0 3-3,0 1 3,-5 3-7,-2 4-2,-5 3 1,-8 2 0,-1-1 1,-3 0-6,-2 3-2,2 0 0,-3-1 3,0 1-8,2 0 2,-1-4-1,0 0-3,1-1 1,-1-2 5,3-2-7,6-8 0,2 1 1,3-5-6,-2 1 1,2-3-1,1-3-7,1 1 2,-1-3 6,3 0-6,1 2 4,0-5-3,0 0-2,4 3 0,-4-3 2,11-3-2,-2 2 1,0-3-4,3 3 2,1-1 1,-1 2-3,4-1 0,0 0-1,-2 2-1,2 2-5,-2-2-8,2 3-12,-2-1-10,-1 1-15,6 2-12,-1-1-28,-1 1-27,0-1-30,-1 0-31,-2 0-145,-4 1-355,3-2 157</inkml:trace>
  <inkml:trace contextRef="#ctx0" brushRef="#br0" timeOffset="67341.28">23179 7671 42,'0'-3'147,"0"3"-13,5-3-13,1 2-25,-6 1-23,11-1-27,-1 0-27,-1 0-36,2 2-18,-1-1-70,0 0-113,0 1 50</inkml:trace>
  <inkml:trace contextRef="#ctx0" brushRef="#br0" timeOffset="68379.92">23683 7445 82,'-7'4'137,"1"5"-6,-2 1-8,-5 1-8,2 2-10,3 1-9,-1-1 5,-1 3-17,1-3-5,3 1-4,3-2-11,-1 3-4,3-2-5,2-1-3,1-1 3,0-1-10,3 0-6,0-2-3,3 0 1,2-2-7,-3-2 4,3-1-3,1 0-6,1-3-1,-2 0 9,0 0-6,-1-3 5,3 1 5,-2-1-2,-1-2 3,-1-2-8,1 0-1,-2-3-2,0 2-9,-6-3 2,4-2-5,-5 4-23,3-3-7,-5 3-14,1-4-12,0 1-8,-3 0-28,1 3-13,-2-1-17,0 2-20,-2 1-24,0 1-76,3 2-247,-1-1 110</inkml:trace>
  <inkml:trace contextRef="#ctx0" brushRef="#br0" timeOffset="68570.06">23873 7536 199,'0'0'219,"0"0"-18,0-8-23,0 8-15,0-4-12,0 4-28,0 0-33,1-3-35,-1 3-29,0 0-29,4-2-29,0 0-24,-4 2-21,5-2-16,-5 2-98,9-5-207,-5 5 92</inkml:trace>
  <inkml:trace contextRef="#ctx0" brushRef="#br0" timeOffset="68840.14">24039 7381 148,'6'-4'131,"0"1"-16,0 0-11,-1 1 3,2 1-10,-1-1-9,4 2-4,-5 0-4,3 1-1,2 0-3,-1 2-3,-4 0 3,4 2-7,3 2-3,-6-2-3,3 3 0,-2 0-5,-1 2-2,-5 2-5,2-4-4,-3 8-1,0-3-3,-3-1-5,3 0 0,-3-1-6,1 1 1,-3-1-8,4 1 2,-2-2-4,-1 0-4,-1 1-2,5 0 5,0-6-3,0 7-1,-1-7-9,2 3-11,-1-2-10,4-2-10,-1 3-15,-1-1-17,5-3-20,0-1-24,2-3-15,0 2-36,2-2-115,1-1-285,-1-3 127</inkml:trace>
  <inkml:trace contextRef="#ctx0" brushRef="#br0" timeOffset="69225.97">24364 7357 87,'0'-4'185,"1"1"-13,2-1-17,-1 0-12,1 2-16,2 0-11,0 0-12,0 1-14,3 0-6,-2 0-10,2 1-7,-2 1-7,2 0-7,0 2-5,-1-2-8,2 0-7,-4 2-5,2 3 0,-3-3-11,2 1 3,-4 1-3,0 2-3,-1-1 0,-2 1-2,-1 2-4,0 0-1,-4 0-1,-2 0-2,3 2-1,-2-3 2,1 2-2,-4-2-7,2 4 3,0-4-5,1 1-3,2-2 3,1-1-3,0 0-1,0-1 0,0 2 0,4-2-1,0 0 5,2 2 0,0-2 6,4-1-7,0 1 3,2 3 7,0-3 5,1 2-1,0 1 5,0-2 2,-3 2 15,1 1-14,1-2-4,-2 1 0,-2-3 1,-2 0 1,2 3-7,-4-1 3,0 0-2,-1-1 2,-3 1-2,-1 1 3,-3-2-5,2 1 4,-4 1-15,2-2-20,-6 1-29,4-2-23,-2 0-26,1-1-23,0 2-128,3-4-276,1 0 124</inkml:trace>
  <inkml:trace contextRef="#ctx0" brushRef="#br0" timeOffset="69539.09">24838 7360 70,'-18'9'186,"9"-1"-7,-5 4-13,1 1-14,-1 0-9,1 1-17,0 3-10,-2 3-13,6-2-12,-5 4-4,4-7-10,4 4-7,3-3-6,-1 0-7,3-5-6,-3 5-2,4-4-2,0-2-7,0 1-3,3-4-3,-2 0-6,0-2 3,0 0-3,1-1-2,-2-1-1,0-3 4,1 6-4,2-4-3,-3-2 4,0 0-9,0 0-9,0 0-14,7-8-16,-5 5-17,-2 3-28,-2-9-21,0 3-20,-6 1-8,-1 0-13,0 1-10,-3-2-111,-6-1-270,2 3 120</inkml:trace>
  <inkml:trace contextRef="#ctx0" brushRef="#br0" timeOffset="70427.16">23096 7640 95,'0'0'124,"0"0"-12,0 0-15,0 0-7,0 0 0,0 0-11,0 0-10,0 0 0,0 0-4,13-2-2,-5 0-14,2 2 2,4 0-10,4 0-1,2 2-2,-1-2-2,2 1-18,-1 0-14,2-1-9,6-1-15,-7 1-23,0 0-14,-2-1-30,-6 2-83,1-4-184,-2 3 81</inkml:trace>
  <inkml:trace contextRef="#ctx0" brushRef="#br0" timeOffset="71074.91">21232 8901 52,'15'-9'139,"7"5"-6,-2-5-14,7 4-10,-10 0-15,7-4-20,-2 6-18,5 0-29,-9-2-24,2 2-38,0 2-94,-10-1-139,2 1 61</inkml:trace>
  <inkml:trace contextRef="#ctx0" brushRef="#br0" timeOffset="71262.04">21167 9183 106,'19'-4'133,"10"-1"-9,1-2-15,0 0-21,2 1-28,0-4-32,-4 3-40,-1-2-42,-7-1-43,0 2-106,-4-5 47</inkml:trace>
  <inkml:trace contextRef="#ctx0" brushRef="#br0" timeOffset="72491.92">19917 8649 111,'-11'12'108,"1"-2"-4,2 0-14,3-1-1,-2 5-10,2-6-10,2 4-6,1-4-6,1 1 0,1-2-9,1-2-3,0 1-9,2-1-2,-1-1-2,3-4-1,3 2-1,-3-2-7,5 0 8,-2-2-7,3-2-6,-2-1-4,0-1 5,1 1-1,0-3-3,-1 0-6,2 0 1,-2-2 0,-3 1 2,2 0-6,1 0 2,-4 0 9,0 0-7,-1-1-6,0 0-5,-3 2-6,2 2-14,-1-2-13,-2 1 4,0 1-17,-1-2-13,0 3-14,-2-2-5,2 4-84,-3-2-178,3 1 79</inkml:trace>
  <inkml:trace contextRef="#ctx0" brushRef="#br0" timeOffset="72710.99">20267 8463 11,'-2'9'183,"-2"8"6,-4 0-4,-3 8-7,-4 2-9,0 5-15,-5 9-6,4-8-14,0-2 2,-5 13-13,3-13-10,3 1-13,0 1-6,1-4-12,-2 1-6,6 2-8,-4-5-10,1 2-15,2-3-26,-1 2-19,6-4-32,-2 2-32,4-6-24,-1-1-37,5-4-27,-1 2-144,1-7-324,1-3 144</inkml:trace>
  <inkml:trace contextRef="#ctx0" brushRef="#br0" timeOffset="72960.81">20287 8957 95,'3'-3'189,"-3"3"-8,4 0-11,-4 0-11,1 10-5,-1-6-7,-1 3-14,0 3-13,2-1-10,-2 1-13,1 0-8,1 1-7,0 0-7,0-1-8,1 2-8,2-5-1,-2 5-8,4-4-2,0 1-8,-3-4-2,1 2-3,4-2-3,1-1-2,1-1-2,-3-1-1,0-1-1,1-1-3,-2 0-5,3-3-2,0-1-16,-3-1-8,0-3-12,0 1-9,-5-5-13,3 1-23,-4-1-16,0-5-25,0 1-18,-1 0-30,-3 1-141,-2-2-319,0 3 141</inkml:trace>
  <inkml:trace contextRef="#ctx0" brushRef="#br0" timeOffset="73668.15">21952 8734 156,'-1'7'193,"0"1"-13,-3 4-12,3 0-10,-3 8-17,-1-2-9,1 2-4,-4-2-11,4 2-11,-2 2-11,1-3-11,1 2-8,-1-3-3,1-2-13,0 2-5,2-6-4,-3 0 0,5 0-6,-1-4-6,-1 1-2,0-4-3,2 0 1,0 0 2,0-5-2,0 0-2,0 0-6,0 0-1,10-10-5,-4 0 0,-2 1-3,5-6-4,-2 0-2,1-2-1,1-2-2,-1-5 1,1-2-1,0-3-4,-3 1 0,3-2-2,0 1-3,0-2 0,0-1 2,0 3-1,0 0-3,-2 1-1,3 1 3,0 3 1,-5 5 1,0 2 1,5-1 11,-3 6 1,2-4-3,-2 7-3,2 1 0,-1 2 0,-2 3-4,1 2 0,-1 2-3,2 3 5,2 5 0,-4-1 2,2 3-5,-2 6 4,2 4 2,-3 1 2,0 5-3,-1 0 0,0 2-5,-3 1 5,2 0-2,-2 0-2,-2-2-9,2-1-12,-2 2-17,-2-3-18,2-8-23,-3 3-15,0-2-30,3-2-12,-3 0-13,3-5-12,-2-2-29,-2 0-97,5-4-306,-1 0 135</inkml:trace>
  <inkml:trace contextRef="#ctx0" brushRef="#br0" timeOffset="73872.79">22089 8845 145,'-2'-5'161,"0"1"-15,1 0-17,1 4-9,0-4-18,0 4-19,3-5-14,-3 5-23,9-4-31,1 1-34,1 1-31,3-1-109,-1 1-170,0 0 75</inkml:trace>
  <inkml:trace contextRef="#ctx0" brushRef="#br0" timeOffset="74099.95">22360 8854 25,'0'0'213,"0"0"-7,0 0-17,0 0-20,0 0-14,-14-8-5,14 8-18,0 0-26,0 0-37,0 0-24,0 0-35,0 0-32,0 0-24,0 0-32,0 0-35,0 0-89,0 0-218,10-8 96</inkml:trace>
  <inkml:trace contextRef="#ctx0" brushRef="#br0" timeOffset="74322.39">22673 8515 46,'-6'-1'210,"6"1"-16,-12 4-8,6 2-17,-4 1 5,-2 7-15,3-1-8,3 5-10,-2 2-14,-1 2-13,-1 2 0,2 0-21,5 2-6,1 1-5,-2-4-10,3-4-5,2 7-7,-2-6-1,1-2-13,4 0-17,-3-1-10,3-1-30,-3 0-18,3-2-22,0-2-27,2-2-15,-2-1-19,0 1-16,1-6-27,3 1-136,-2-3-315,3 0 141</inkml:trace>
  <inkml:trace contextRef="#ctx0" brushRef="#br0" timeOffset="74541.52">22819 8820 97,'0'-5'147,"0"5"-31,0 0-40,0-6-38,0 6-61,0-3-53,5 0-81,-5 3 36</inkml:trace>
  <inkml:trace contextRef="#ctx0" brushRef="#br0" timeOffset="74802.56">23509 8280 33,'-9'-6'138,"-1"0"-18,-2 2-11,3 1-5,-1-1-9,-1 4-21,0-3 3,-1 3-12,1 3-9,-2-2 1,2 4-5,-1 1-9,-3 2 2,1 4 4,0-2 8,0 5-7,3 0 13,-4 10-4,1 4 6,2-1 2,-1 2-2,0 2 2,1 1 1,1-1-7,-3 14-1,4-12 5,-2 9 20,-1 3-5,7-11-4,-3-2-8,3 3-4,-1-2-6,2 1-6,-3-1-7,2-1 1,1-2-5,0 1-7,1-1 1,0-4-5,2 2 0,-2-5-3,4 3-3,0-8-4,5 0 1,-2-4 0,3-1-6,3 1 4,1-1-8,2-6-5,3 1-26,13 0-10,3-1-20,1-4-17,6 0-45,0-5-30,16-3-35,-3-4-186,-11 0-393,17-6 175</inkml:trace>
  <inkml:trace contextRef="#ctx0" brushRef="#br0" timeOffset="75474.04">24472 8257 58,'8'-3'110,"2"2"-9,4-1-10,3-1 2,2 0-16,-3 1 1,4-1-14,10 0 4,-3 1-3,1 2-8,1 0-4,-2 0 1,-6 0-17,2 0 9,0 0 0,-4 0-1,2 2 1,-1-2-2,1 3-3,-2-1 1,1 2-15,-4 0 1,-4-1-3,1 1-3,0 3-4,1-1 12,-5 3-9,2-2 15,1 5-7,-3 1 10,1 3 8,-3 3-2,-1 0-3,2 9 12,0 1-2,-2 0-5,-1 0 3,-1 2-3,-3 1-4,4 0 0,-1 4-4,-4-2-1,1 2 0,0-3-7,2 16 1,-4-15 2,2-3-10,-2-1 0,2 3 0,0-5-6,-2 4-2,2-2 1,-1-3-3,0 1 0,-2-1-2,-2-1-4,-2-1 8,0-8-10,-1 1-2,-1 2-4,-6-3-4,1 3-1,-6-3-2,2-4-12,-7 4-7,-3-1-18,-5-3-9,3-1-13,-8-1-18,2 0-19,-7-3-10,-9-1-27,2 1-31,-3-3-102,14-1-295,-2 1 130</inkml:trace>
  <inkml:trace contextRef="#ctx0" brushRef="#br0" timeOffset="79386.8">20550 8568 96,'-2'-3'92,"2"3"7,-1-4-4,1 4 0,-1-4 1,1 4 2,0 0-7,-2-4 0,2 4 3,0 0-1,0-7-8,0 7 1,0 0 1,2-4-8,-2 4-4,0 0-9,0-5-5,0 5-8,4-2-9,-1-2-5,2 4-1,4-3-5,2 3 0,1 0-5,6 0-4,5 0-1,5 0-7,2 0-2,0 0 2,0 0-2,2 1-9,0-1-18,-3 6-9,3-6-25,-4 1 3,-6 0-18,-2-1 0,2 1-18,-4 1-13,0-4-13,-4 2-16,-3 0-96,-3 0-237,0-1 105</inkml:trace>
  <inkml:trace contextRef="#ctx0" brushRef="#br0" timeOffset="79701.6">20823 8574 33,'0'0'138,"0"0"-14,-6 1-10,6-1-13,0 0-13,0 0 1,-7 2-10,7-2-15,-2 5 10,2-1 12,-2 1 11,2 1-8,-2 3-10,-1 0 6,1 6-12,2-1 11,-5 3-10,2 3-4,1 1 8,0-1-7,-2 2-2,0-1-8,3-1-6,0-2-3,0 2-7,2-1-4,0-1-1,0-1-8,3 2-4,0-1 3,0-1-8,4-1 0,-1 1-1,-2-3 1,1-2-5,0 0 2,0 2-3,2-5-12,-3 4-9,0-5-31,-1 0-22,1 1-27,-4-1-12,3-2-28,-1-1-14,-1-1-30,-2 2-114,3-4-305,-2 3 136</inkml:trace>
  <inkml:trace contextRef="#ctx0" brushRef="#br0" timeOffset="84157.49">24868 7420 24,'0'0'47,"0"0"2,3-3-1,-3 3-3,3-4 3,-3 4-10,2-2-4,-2 2-1,4-5-5,-1 2-5,-1 0-2,-2 3-1,5-5-3,-1 4-2,-4 1 4,4-5-4,-4 5-7,4-3 3,-2 0 1,-2 3-2,3-2-3,-3 2 3,4-3-3,-4 3-2,0 0 1,4-1 2,-4 1 0,0 0-5,2-3-3,-2 3 7,0 0-6,0 0 6,0 0-4,0 0-1,4-3 0,-4 3 0,0 0-6,0 0 5,0 0 0,0 0 1,0 0 0,0 0-3,0 0-1,0 0 4,0 0-1,0 0-4,-10 8 3,6-6 5,4-2-8,-9 5 0,5-2 3,-3 2 3,1-1-5,1 1 4,-1 3 2,-3-2-4,3 1 4,-2 1-2,1 1 5,0-1-1,-1 1 0,-1 0-7,4-1 9,-3 2-1,1 0-3,-2-2 4,5 2-8,-4-2 6,3 2 4,0-1 4,0 1 0,1 0-2,-1 0-5,1 2 2,0 0 4,-2-4-3,3 3 1,0-1-2,1-1 7,2 2-10,-4-2 8,4 0-8,-1-2 13,-1-1-14,4 2 1,-4 0 3,4 0-2,-2 0 1,1-1-1,1 0 2,0 0-1,2-2 3,-3 2-3,2-1 4,3-2 0,-5 0-4,2 0-2,2 0 9,-1 1-8,1-3 2,0-1-3,4 3 13,-5-2 7,1 1-1,-2-3-4,-3 0 6,10 0-2,-10 0-9,9 0 15,-9 0-5,8-3 2,-3-1-8,-1 1 0,-1 2 11,-3 1-1,7-4-5,-6-1-3,1 1-3,0-1-2,0 1 2,0-4-1,-1 0-5,-2 3-2,1-1-2,-2-2-3,0 1 2,0-3-12,0 2 11,-3-3-3,0 4 1,0 0-3,0-2-4,-2 3 5,3-1-1,-3 0 2,-2 1 3,5 1-7,-4 1 0,-1 2-10,4 1-12,-4-4-19,1 5 0,1-4-24,3 4-9,4 0-27,-16 4-12,9-1-71,-2 2-199,5-1 88</inkml:trace>
  <inkml:trace contextRef="#ctx0" brushRef="#br0" timeOffset="89078.05">23541 8670 98,'0'0'93,"8"0"-4,-2-1-6,-6 1-9,11-1 4,-5-1-5,-1 0-5,0 2 7,2-3 8,-3 3 1,1-2 2,0 0-10,-1 1-2,1-1-10,-1 0-7,-4 2 3,9-3 4,-9 3-10,7 0-4,-7 0-10,6-2-4,-6 2-2,0 0-3,9 4-8,-7-1-4,2 1-1,0 2-3,-3 0 3,3 5-3,-4 1 1,1 0-6,-1 2 3,3 2 3,-3 0-6,0 1-4,0-3 5,-4 3-6,5-2 0,-1-3 6,0-1-5,0 0 1,3-1 0,-3 3-1,0-5-1,0 4-2,4-2 1,-4-1 2,1 1 7,-1-2-14,4 0-17,1 0-17,-4-3-17,3 2-29,-1-2-24,-2-1-23,3 0-118,-4-2-266,5 1 118</inkml:trace>
  <inkml:trace contextRef="#ctx0" brushRef="#br0" timeOffset="89313.22">23972 8781 87,'0'-6'147,"0"6"-4,-2-5-24,2 5-12,2-5-5,-2 5-18,-2-4-19,2 4-19,0 0-23,0 0-31,-1-5-24,1 5-21,0 0-20,0 0-54,-6 0-136,6 0 60</inkml:trace>
  <inkml:trace contextRef="#ctx0" brushRef="#br0" timeOffset="89678.48">23956 8557 6,'0'0'148,"3"-5"-16,-2 0-5,-1 5-17,4-4-3,1 1-21,0 3-6,2-4-7,0 3-12,3-3-4,-1 1 0,1-1-8,1 0-11,-1 0 2,1 2-4,0-1-7,0-2-2,-1 1 0,-1 1-10,0 1 8,4-1-8,-4-1 0,-1 1 7,-2 2 7,-1-3-2,3 4-1,-3 0-8,-1-2-1,-4 2 1,5-2-2,-5 2-10,7 4 0,-4-1 6,0 1-7,0 2-3,0 1 6,0 2-3,-2 1 6,-1 0 3,3 4 1,-1-2 2,-1 0 1,1 4-1,-4 0 2,2-2-5,0 3 3,-1-2-4,0 2 1,0-3-4,-2 3 2,3-2 3,-1-1-7,-2 2 0,2-5-22,1 2-5,-3-1-31,3-1-25,-2-1-17,2 1-12,0 0-19,0-4-113,0-1-254,0-1 112</inkml:trace>
  <inkml:trace contextRef="#ctx0" brushRef="#br0" timeOffset="90056.18">24423 8506 7,'0'0'115,"0"0"-20,0 0 3,0 0-8,1 15-6,-2-5 1,-1-1-3,1 5-7,0-4 5,-2 6-10,1 1-9,-1-1-2,2 1-10,-4 0 0,5-3-6,0 3-4,0 0 8,0-2-11,0-1-8,3-3 4,0 1 1,-2-3-5,2 0-3,-2 2-4,3-5-2,0 1-2,-2-2 2,2 0-2,0-2 3,4 1-2,-4 1-6,-1-2 1,4-3 1,-5 2-5,-2-2 0,7 0 0,-7 0-1,11-2 0,-7-1-4,-1 0-1,0 1-6,-1-2-14,-1 1-6,2-2-12,-3 1-20,-2-1 7,2 0-1,-2 0-3,0-2-5,-1 3-4,-4-1-5,5-1-11,-7 0-2,5 1-89,-2 3-182,-1 0 80</inkml:trace>
  <inkml:trace contextRef="#ctx0" brushRef="#br0" timeOffset="90457.72">24624 8574 94,'0'0'158,"3"-2"-15,-3 2-20,0 0-14,0 0-12,0 0-12,0 0-1,0 0-15,5 5 2,-2 2-12,-2-2-5,-2 2 4,1 3 2,0-1-11,-3 0 1,2 2-7,1-1-5,0 1-3,-1-1 0,1 0-2,0 1-3,1-1 0,-1 0-4,0-3-6,1 1 2,0-3 0,1 3-4,0-2 2,2 0 2,1-2-7,1 1 0,2-2 0,-1-1-5,-1 0 2,3-1-1,-1 0-1,-1-1 8,1 0-11,2 0 1,-1 0-3,0 0 1,-4 0-7,4 0 4,-9 0-2,9 0-4,-4 3 3,-1-1-4,0 0 4,-3 2 1,3 2-3,-1-2 1,0 3-1,0-1 2,-2 1 2,2 2 1,-3 1-7,0 0-17,0-1-13,0 2-27,0-4-22,0 5-26,0-9-20,0 6-113,0-4-260,-3 2 116</inkml:trace>
  <inkml:trace contextRef="#ctx0" brushRef="#br0" timeOffset="91026.84">23978 8789 168,'0'0'175,"0"-8"-22,0 3-5,1 1-1,1 0-5,-2 0-6,0 0-5,0 4-10,-2-7-6,2 3-9,0 4-13,-1-7-8,1 5-6,0 2 0,0-6-12,0 6-6,1-8-2,-1 8-10,0-2-4,0 2-3,0-4-5,0 4 2,-1-7-8,1 7-2,0 0-4,0 0-2,-1-5-4,1 5-3,0 0-10,0 0-19,0 0-15,0 0-13,0 0-20,0 0-20,0 0-20,0 0-1,0 0-19,-3 16-23,6-11-27,-6 1-90,7 0-282,1 0 124</inkml:trace>
  <inkml:trace contextRef="#ctx0" brushRef="#br0" timeOffset="93216.85">23642 8569 87,'0'0'87,"2"-2"-2,-2 2 2,0-6-14,0 6-7,3-4 3,-3 4-4,0 0 13,2-3-15,-2 3-7,2-4-1,0 0-3,-2 4-9,0 0 1,0-6-1,0 6 7,2-3-1,-2 3 5,2-6-2,-2 6-9,0 0 7,0 0-12,1-3 6,-1 3-10,0 0-2,0 0-2,0-4-8,0 4 5,0 0-8,0 0-3,0 0-2,0 0 0,0 0-3,0 0-2,0 0-2,0 14 1,-1-7-1,2 0 1,-1 1-4,-1 3 0,1 0 3,0 5-8,0-3 5,0 4 6,0 0 5,0 2-6,0-2 2,0 4-2,0-3 0,0 0 9,0 0-3,1-1-2,2 1-3,-1-2 2,1 0 0,-3-1 2,4-1-2,-3-4 0,3 2-2,-3 0-1,4-4 2,-1 4-3,-1 0 1,-2-4-4,0-2 2,2 5 0,-3-5-1,5 1-1,-2-2 2,-2 2 0,0 0-1,2-1-5,-2-4 2,-1 3 1,4-1-2,-3 1 8,0-3-9,-1 2 4,0-4-2,3 4 10,-3-4 12,0 0 15,0 3 7,0-3 5,0 0 3,0 0 1,0 0-7,0 0-1,0 0-6,0 0-2,1-13-2,-1 6 0,0 3-8,0-4-4,-1 1 0,-2-3-2,1 2-2,2-1 2,-4-3-4,4 0-1,-1 0-2,-2-5-4,1 0 0,-2 0-2,0 0-2,0 0-4,0-2 4,0 0-1,-2 2-2,5 0-4,-2 0 1,-1-3 1,3 4-1,-3 5 1,3-1 1,-3-4-4,4 4 0,0 1 0,-2 1-2,0-1 3,2 4-7,0-3-1,-2 4 1,2 0-9,0 1-10,-2-2-12,4 5-17,-2 2-26,-2-7-29,4 3-33,-2 4-25,0 0-16,0 0-5,0 0-123,0 0-337,0 0 149</inkml:trace>
  <inkml:trace contextRef="#ctx0" brushRef="#br0" timeOffset="113361.21">21046 9726 34,'-1'-3'147,"1"3"-13,-2-5-14,2 5-7,-2-4-18,2 4-4,0 0-9,0 0-11,0-4-6,0 4-9,5-3-11,-5 3 2,13-3-3,-6 0-3,4 1-10,2 0 0,0 2-7,5-3-3,-3 2 4,-3-2-3,5 3-1,3-2-2,-2-1-6,3 3-8,0 0-6,0 0-21,-3-2-19,3 2 3,-2 0-20,-6 2-5,1-2-3,-4 3-12,1-2-15,-4 2-64,-2-2-168,0 0 74</inkml:trace>
  <inkml:trace contextRef="#ctx0" brushRef="#br0" timeOffset="113577.46">21109 9914 24,'-1'2'90,"1"-2"1,1 5-6,2-4-1,-2 4-2,-1-5-4,10 1-15,-1-1-7,0-1-2,1 1-2,2-1-10,3-1-20,2 0 16,-1-1-9,2-4 0,-5 6-18,6-3-19,-1 4-19,0-5-13,-5 3-30,1-1-62,5-1-141,-2-3 64</inkml:trace>
  <inkml:trace contextRef="#ctx0" brushRef="#br0" timeOffset="116413.9">22044 9628 53,'0'0'87,"-6"-4"-8,6 4-14,-5-2-7,5 2-6,-10 0-7,5 3-9,-3 1 9,0 0-11,1 2-3,-2 1 4,-1 0 3,3 1-9,1 1-1,-1 2-4,-3 5-1,4-2 7,-1-1-17,0 3 8,4-3-5,-1-1-3,1 0 7,3 3 5,3-3-8,1 1-2,-1-3 15,4 6-4,1-3-10,1-4 7,0 4 4,0-3 2,1 1-2,2 0 1,-3-4 0,0 3-4,3 0-8,-3-1 5,-2-2-8,0 2 6,0-1 1,-1-1 0,-1 3-4,0-3 0,0 4 7,-2-5 2,-1 1-1,-1 1-7,-2-1 10,1 3-6,0-5 0,-2 3-2,-3 0-7,0-1-1,-3 0 3,2-1-1,-2-1 5,-2 4-4,-2-4 0,0 0-5,-5-1-17,0 2-11,-1-3-7,-2 1-14,3 0-13,3-3-21,-1-1-18,1 0-30,2-1-75,-2-3-213,5 0 95</inkml:trace>
  <inkml:trace contextRef="#ctx0" brushRef="#br0" timeOffset="116657.07">22253 9522 46,'14'-7'90,"4"1"-30,-3 1 10,0 4-13,-2-1-3,0 0-13,-2 2-22,2 0-14,-3 0-22,2 2-20,-7 0-28,4 3-71,-2-3 32</inkml:trace>
  <inkml:trace contextRef="#ctx0" brushRef="#br0" timeOffset="117568.24">22517 9607 66,'-5'-3'71,"-1"1"-12,1 0 2,-3 1-13,8 1-4,-11 0-1,3 1-6,1 2-2,1-1-7,-3 3 4,1 2-4,1 0 7,-2 2-2,4-1-14,0 4 10,2-2 1,-1 2-6,4-2-2,0 2 0,4 2-8,-1-2 12,3 2-13,7-1 7,-2 1 8,1-2-8,3-1 2,1 1 4,3-2 6,-2 1-7,1 1 0,2-2 3,-4-3-6,1 4 0,-2-5-2,-1 4-8,-1-4 8,0 2-6,-2-1 3,-2 0-8,1 0 4,-4-2-2,1 1-12,-4 4 11,1-3-4,-3 0 0,0-2-1,-1 2 9,-2 0-9,0-1 2,-1 0 2,-3 0-6,0 0 6,-2 2-11,-2-4 12,0 0-11,0 2 6,-2-3 2,-1-2-2,3 1 3,0-1-6,-2-1 1,6-1 1,-3-1 8,4 1 0,-1-2 2,0-3-6,0 2 8,1-3 0,5 1-8,-4-2 0,4-4 1,0 3-1,1-1 0,2-3-1,2-1 0,1-1-9,0 1 5,5-3 4,-2 2-4,5-2-5,-5 1 3,5 3-11,-2-2 5,2-1-5,-4 1 7,1 3-3,-4 3-9,0-2 4,-1 2-5,0 2-19,-2-3-7,-2 5-1,-2-2-6,2 2-14,-6 3-4,4 2-4,-8-7-16,0 5-69,-3 1-167,-2 0 75</inkml:trace>
  <inkml:trace contextRef="#ctx0" brushRef="#br0" timeOffset="124201.14">23022 9876 22,'0'0'79,"4"-4"-9,-4 4-2,1-4-7,-1 4-4,0 0-3,0 0-11,0 0-3,1-4-12,-1 4-6,0 0-6,0 0-13,0 0-18,0 0-9,-1-3-64,1 3-94,0 0 41</inkml:trace>
  <inkml:trace contextRef="#ctx0" brushRef="#br0" timeOffset="124678.08">23283 9697 17,'-2'4'77,"0"6"-8,-2 1 4,0-1-2,2 1-9,-2 1 2,0 0-7,1 0-1,2-2-8,1 2 2,-1 0-15,2 0 8,-1-4-5,4 3-1,1-4-1,-1 1-15,4-2 22,-3 3-11,2-5 0,0 0-2,3 0-9,-1-2-4,2-2-4,0 1 11,1-1-1,0-3-9,0 0-2,-2 1 11,-2-1-7,0-2-3,1 0 3,-4 1-9,0 1 8,3-6-7,-4 4 6,2-7-11,-2 4 8,0-1-5,-3 0 5,-1 0-4,-1-2-2,-3 3-6,0-2-1,-2 1 4,0 0-16,-1 1-1,1 2 7,-2-2-7,1 3-18,-2 1 0,1-4-4,-2 5-15,3 1-8,1-1-6,-1 1-20,1-3-56,1 5-153,5 0 67</inkml:trace>
  <inkml:trace contextRef="#ctx0" brushRef="#br0" timeOffset="125251.77">23662 9578 11,'0'0'59,"-7"3"1,1-1-7,-1 1-8,4 1 1,-1-1-7,-1 1-8,1 1 6,1 0-3,-1 2-5,0-2-3,3 1 0,1 1 2,-2 0-2,2 0 8,2 0-7,3 1 6,-1 2-6,3-1 5,1 0-3,1-1 0,5 6 6,-1-3-6,3-2-3,1 0-5,-1 0 11,1 2-7,0-4-6,-1 3 7,0-1 1,-1 0-12,-2 0 10,-1-3-5,-2 2-3,1 1 6,-6-3-14,-1 4 1,4-3 2,-6 0-4,-1 0 3,-1 0-2,0 0-4,-1-3 4,-4 4 2,1-3-4,-1 0-3,0-1 2,-3 2 0,-1-1-4,-1-1-5,4-1 8,-2-1 1,0 1-5,0-4 2,0 1 1,-1 1 3,9-1-4,-14-5-3,8 2 5,-1 1-3,1-1 3,1 0 0,0-1 6,1-1-6,0 0-2,1-2 4,2-2-5,-3 0 5,4 1-3,3-5 0,-1 6-5,1-5 4,1 0-20,0-2 1,3 3 1,3-3 8,-2-1-4,0-1-12,2 2 7,0 0-8,-1-1 6,0 2-2,-3 4 1,0-1-8,-3-2 11,1 3-3,0-2 4,-4 2-13,-2 0 2,-1 3-5,2-2-7,-3 2 1,-3 1-11,-2 0-3,-3 0-7,0 2-14,-6-1-36,6 2-117,-6-1 52</inkml:trace>
  <inkml:trace contextRef="#ctx0" brushRef="#br0" timeOffset="125834.62">23138 9832 6,'0'-5'106,"0"5"-13,0 0 1,0 0-11,3-5-14,-3 5-7,0 0 2,0 0-11,-4-4-7,4 4 1,0 0-7,-7-1-4,7 1 3,0 0-4,-7 0-17,7 0-5,0 0-4,0 0-16,0 0-7,0 0-22,-9 1-14,9-1-8,0 0-15,0 0-40,0 0-122,-1 4 54</inkml:trace>
  <inkml:trace contextRef="#ctx0" brushRef="#br0" timeOffset="126488.14">24181 9676 2,'-3'4'84,"2"-1"-2,-1 2-7,-1 0-4,3-1-8,0-2 3,-1 5-3,1-2 1,0-2-6,0 4-5,1-4-2,-1 1-15,5 0 7,-1 0 5,0 0-4,1-1-9,3-1-2,-2 0-5,0 0 5,2-1-4,1 1-12,1-1 6,-2-1-5,0 0-2,-1 0-1,2-1-3,-4-2 2,1 2-5,2-2 10,-3 1-18,3-2-2,-4 0 3,1 0-8,-1-1 5,2 1-11,-2-3 0,0 3 1,-3-2 1,-1-2-7,0 4-8,0-4 1,-4 1-9,3 2 0,-3-1-4,3-1-14,-4 5-3,1-3-11,-1 0-7,1 0-53,-2 1-133,1 1 60</inkml:trace>
  <inkml:trace contextRef="#ctx0" brushRef="#br0" timeOffset="126741.58">24518 9636 73,'-2'12'126,"-1"-1"-3,-4 5-2,0 1-7,-2 0-9,0 0-9,0 0-6,-3 5-7,3-5-5,-3 5-9,-1 1-6,3-6-6,2 0-3,0 3-9,0-2 1,-1 5-10,0-6-13,4 0-12,1 0-21,-1 2-25,1-9-12,0 2-27,3 0-21,-5-3-97,6 1-208,0-2 92</inkml:trace>
  <inkml:trace contextRef="#ctx0" brushRef="#br0" timeOffset="127208.92">24604 9956 90,'-4'7'95,"3"-2"-15,-2 2-2,2-1-10,0 0-8,-2 0-2,3-2-1,-1 0-3,2 2 1,-1-2-7,0-4 3,4 3-7,-2 0 1,1-1-4,1 2 3,4-3-7,-4 1-6,4-2-2,-1 0-1,-7 0-10,18-2 0,-11 1-4,1-4 1,-1 2 0,3 2-7,-1-3 6,-3-2-18,0 1 8,0 0-8,-1 3-6,-2-5-4,1 0-6,-2 0-4,0 1-13,-4-1-6,0 0-12,-2 2-19,-2-2-10,-2 1-55,-2 0-150,-1 1 67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421D20-5F09-499C-99B6-B13A1F8E35FF}" type="datetimeFigureOut">
              <a:rPr lang="en-US" smtClean="0"/>
              <a:t>2/4/2023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778BD4-608A-4A7E-B48A-387535CEBA1E}" type="slidenum">
              <a:rPr lang="en-US" smtClean="0"/>
              <a:t>‹#›</a:t>
            </a:fld>
            <a:endParaRPr lang="en-US"/>
          </a:p>
        </p:txBody>
      </p:sp>
    </p:spTree>
    <p:extLst>
      <p:ext uri="{BB962C8B-B14F-4D97-AF65-F5344CB8AC3E}">
        <p14:creationId xmlns:p14="http://schemas.microsoft.com/office/powerpoint/2010/main" val="2098713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778BD4-608A-4A7E-B48A-387535CEBA1E}" type="slidenum">
              <a:rPr lang="en-US" smtClean="0"/>
              <a:t>48</a:t>
            </a:fld>
            <a:endParaRPr lang="en-US"/>
          </a:p>
        </p:txBody>
      </p:sp>
    </p:spTree>
    <p:extLst>
      <p:ext uri="{BB962C8B-B14F-4D97-AF65-F5344CB8AC3E}">
        <p14:creationId xmlns:p14="http://schemas.microsoft.com/office/powerpoint/2010/main" val="3503970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7F0D1FA-A06E-4913-BEFC-D233E37E30D2}" type="datetimeFigureOut">
              <a:rPr lang="en-IN" smtClean="0"/>
              <a:t>04-02-2023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F4E36D4-2BE2-4522-A05A-87C0B73BBB3D}" type="slidenum">
              <a:rPr lang="en-IN" smtClean="0"/>
              <a:t>‹#›</a:t>
            </a:fld>
            <a:endParaRPr lang="en-IN" dirty="0"/>
          </a:p>
        </p:txBody>
      </p:sp>
    </p:spTree>
    <p:extLst>
      <p:ext uri="{BB962C8B-B14F-4D97-AF65-F5344CB8AC3E}">
        <p14:creationId xmlns:p14="http://schemas.microsoft.com/office/powerpoint/2010/main" val="2279016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7F0D1FA-A06E-4913-BEFC-D233E37E30D2}" type="datetimeFigureOut">
              <a:rPr lang="en-IN" smtClean="0"/>
              <a:t>04-02-2023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F4E36D4-2BE2-4522-A05A-87C0B73BBB3D}" type="slidenum">
              <a:rPr lang="en-IN" smtClean="0"/>
              <a:t>‹#›</a:t>
            </a:fld>
            <a:endParaRPr lang="en-IN" dirty="0"/>
          </a:p>
        </p:txBody>
      </p:sp>
    </p:spTree>
    <p:extLst>
      <p:ext uri="{BB962C8B-B14F-4D97-AF65-F5344CB8AC3E}">
        <p14:creationId xmlns:p14="http://schemas.microsoft.com/office/powerpoint/2010/main" val="4126593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7F0D1FA-A06E-4913-BEFC-D233E37E30D2}" type="datetimeFigureOut">
              <a:rPr lang="en-IN" smtClean="0"/>
              <a:t>04-02-2023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F4E36D4-2BE2-4522-A05A-87C0B73BBB3D}" type="slidenum">
              <a:rPr lang="en-IN" smtClean="0"/>
              <a:t>‹#›</a:t>
            </a:fld>
            <a:endParaRPr lang="en-IN" dirty="0"/>
          </a:p>
        </p:txBody>
      </p:sp>
    </p:spTree>
    <p:extLst>
      <p:ext uri="{BB962C8B-B14F-4D97-AF65-F5344CB8AC3E}">
        <p14:creationId xmlns:p14="http://schemas.microsoft.com/office/powerpoint/2010/main" val="1673458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7F0D1FA-A06E-4913-BEFC-D233E37E30D2}" type="datetimeFigureOut">
              <a:rPr lang="en-IN" smtClean="0"/>
              <a:t>04-02-2023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F4E36D4-2BE2-4522-A05A-87C0B73BBB3D}" type="slidenum">
              <a:rPr lang="en-IN" smtClean="0"/>
              <a:t>‹#›</a:t>
            </a:fld>
            <a:endParaRPr lang="en-IN" dirty="0"/>
          </a:p>
        </p:txBody>
      </p:sp>
    </p:spTree>
    <p:extLst>
      <p:ext uri="{BB962C8B-B14F-4D97-AF65-F5344CB8AC3E}">
        <p14:creationId xmlns:p14="http://schemas.microsoft.com/office/powerpoint/2010/main" val="4041129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F0D1FA-A06E-4913-BEFC-D233E37E30D2}" type="datetimeFigureOut">
              <a:rPr lang="en-IN" smtClean="0"/>
              <a:t>04-02-2023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F4E36D4-2BE2-4522-A05A-87C0B73BBB3D}" type="slidenum">
              <a:rPr lang="en-IN" smtClean="0"/>
              <a:t>‹#›</a:t>
            </a:fld>
            <a:endParaRPr lang="en-IN" dirty="0"/>
          </a:p>
        </p:txBody>
      </p:sp>
    </p:spTree>
    <p:extLst>
      <p:ext uri="{BB962C8B-B14F-4D97-AF65-F5344CB8AC3E}">
        <p14:creationId xmlns:p14="http://schemas.microsoft.com/office/powerpoint/2010/main" val="2569641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7F0D1FA-A06E-4913-BEFC-D233E37E30D2}" type="datetimeFigureOut">
              <a:rPr lang="en-IN" smtClean="0"/>
              <a:t>04-02-2023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F4E36D4-2BE2-4522-A05A-87C0B73BBB3D}" type="slidenum">
              <a:rPr lang="en-IN" smtClean="0"/>
              <a:t>‹#›</a:t>
            </a:fld>
            <a:endParaRPr lang="en-IN" dirty="0"/>
          </a:p>
        </p:txBody>
      </p:sp>
    </p:spTree>
    <p:extLst>
      <p:ext uri="{BB962C8B-B14F-4D97-AF65-F5344CB8AC3E}">
        <p14:creationId xmlns:p14="http://schemas.microsoft.com/office/powerpoint/2010/main" val="3960732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7F0D1FA-A06E-4913-BEFC-D233E37E30D2}" type="datetimeFigureOut">
              <a:rPr lang="en-IN" smtClean="0"/>
              <a:t>04-02-2023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2F4E36D4-2BE2-4522-A05A-87C0B73BBB3D}" type="slidenum">
              <a:rPr lang="en-IN" smtClean="0"/>
              <a:t>‹#›</a:t>
            </a:fld>
            <a:endParaRPr lang="en-IN" dirty="0"/>
          </a:p>
        </p:txBody>
      </p:sp>
    </p:spTree>
    <p:extLst>
      <p:ext uri="{BB962C8B-B14F-4D97-AF65-F5344CB8AC3E}">
        <p14:creationId xmlns:p14="http://schemas.microsoft.com/office/powerpoint/2010/main" val="1159952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7F0D1FA-A06E-4913-BEFC-D233E37E30D2}" type="datetimeFigureOut">
              <a:rPr lang="en-IN" smtClean="0"/>
              <a:t>04-02-2023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2F4E36D4-2BE2-4522-A05A-87C0B73BBB3D}" type="slidenum">
              <a:rPr lang="en-IN" smtClean="0"/>
              <a:t>‹#›</a:t>
            </a:fld>
            <a:endParaRPr lang="en-IN" dirty="0"/>
          </a:p>
        </p:txBody>
      </p:sp>
    </p:spTree>
    <p:extLst>
      <p:ext uri="{BB962C8B-B14F-4D97-AF65-F5344CB8AC3E}">
        <p14:creationId xmlns:p14="http://schemas.microsoft.com/office/powerpoint/2010/main" val="4086632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F0D1FA-A06E-4913-BEFC-D233E37E30D2}" type="datetimeFigureOut">
              <a:rPr lang="en-IN" smtClean="0"/>
              <a:t>04-02-2023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2F4E36D4-2BE2-4522-A05A-87C0B73BBB3D}" type="slidenum">
              <a:rPr lang="en-IN" smtClean="0"/>
              <a:t>‹#›</a:t>
            </a:fld>
            <a:endParaRPr lang="en-IN" dirty="0"/>
          </a:p>
        </p:txBody>
      </p:sp>
    </p:spTree>
    <p:extLst>
      <p:ext uri="{BB962C8B-B14F-4D97-AF65-F5344CB8AC3E}">
        <p14:creationId xmlns:p14="http://schemas.microsoft.com/office/powerpoint/2010/main" val="4291130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F0D1FA-A06E-4913-BEFC-D233E37E30D2}" type="datetimeFigureOut">
              <a:rPr lang="en-IN" smtClean="0"/>
              <a:t>04-02-2023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F4E36D4-2BE2-4522-A05A-87C0B73BBB3D}" type="slidenum">
              <a:rPr lang="en-IN" smtClean="0"/>
              <a:t>‹#›</a:t>
            </a:fld>
            <a:endParaRPr lang="en-IN" dirty="0"/>
          </a:p>
        </p:txBody>
      </p:sp>
    </p:spTree>
    <p:extLst>
      <p:ext uri="{BB962C8B-B14F-4D97-AF65-F5344CB8AC3E}">
        <p14:creationId xmlns:p14="http://schemas.microsoft.com/office/powerpoint/2010/main" val="3358274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F0D1FA-A06E-4913-BEFC-D233E37E30D2}" type="datetimeFigureOut">
              <a:rPr lang="en-IN" smtClean="0"/>
              <a:t>04-02-2023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F4E36D4-2BE2-4522-A05A-87C0B73BBB3D}" type="slidenum">
              <a:rPr lang="en-IN" smtClean="0"/>
              <a:t>‹#›</a:t>
            </a:fld>
            <a:endParaRPr lang="en-IN" dirty="0"/>
          </a:p>
        </p:txBody>
      </p:sp>
    </p:spTree>
    <p:extLst>
      <p:ext uri="{BB962C8B-B14F-4D97-AF65-F5344CB8AC3E}">
        <p14:creationId xmlns:p14="http://schemas.microsoft.com/office/powerpoint/2010/main" val="1595651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F0D1FA-A06E-4913-BEFC-D233E37E30D2}" type="datetimeFigureOut">
              <a:rPr lang="en-IN" smtClean="0"/>
              <a:t>04-02-2023</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4E36D4-2BE2-4522-A05A-87C0B73BBB3D}" type="slidenum">
              <a:rPr lang="en-IN" smtClean="0"/>
              <a:t>‹#›</a:t>
            </a:fld>
            <a:endParaRPr lang="en-IN" dirty="0"/>
          </a:p>
        </p:txBody>
      </p:sp>
    </p:spTree>
    <p:extLst>
      <p:ext uri="{BB962C8B-B14F-4D97-AF65-F5344CB8AC3E}">
        <p14:creationId xmlns:p14="http://schemas.microsoft.com/office/powerpoint/2010/main" val="3129086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30.emf"/><Relationship Id="rId4" Type="http://schemas.openxmlformats.org/officeDocument/2006/relationships/customXml" Target="../ink/ink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emf"/><Relationship Id="rId7" Type="http://schemas.openxmlformats.org/officeDocument/2006/relationships/image" Target="../media/image24.emf"/><Relationship Id="rId2" Type="http://schemas.openxmlformats.org/officeDocument/2006/relationships/customXml" Target="../ink/ink7.xml"/><Relationship Id="rId1" Type="http://schemas.openxmlformats.org/officeDocument/2006/relationships/slideLayout" Target="../slideLayouts/slideLayout2.xml"/><Relationship Id="rId6" Type="http://schemas.openxmlformats.org/officeDocument/2006/relationships/customXml" Target="../ink/ink9.xml"/><Relationship Id="rId5" Type="http://schemas.openxmlformats.org/officeDocument/2006/relationships/image" Target="../media/image23.emf"/><Relationship Id="rId4" Type="http://schemas.openxmlformats.org/officeDocument/2006/relationships/customXml" Target="../ink/ink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image" Target="../media/image16.emf"/><Relationship Id="rId1" Type="http://schemas.openxmlformats.org/officeDocument/2006/relationships/slideLayout" Target="../slideLayouts/slideLayout2.xml"/><Relationship Id="rId4" Type="http://schemas.openxmlformats.org/officeDocument/2006/relationships/image" Target="../media/image170.emf"/></Relationships>
</file>

<file path=ppt/slides/_rels/slide3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image" Target="../media/image19.emf"/><Relationship Id="rId1" Type="http://schemas.openxmlformats.org/officeDocument/2006/relationships/slideLayout" Target="../slideLayouts/slideLayout2.xml"/><Relationship Id="rId4" Type="http://schemas.openxmlformats.org/officeDocument/2006/relationships/image" Target="../media/image210.emf"/></Relationships>
</file>

<file path=ppt/slides/_rels/slide35.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image" Target="../media/image20.emf"/><Relationship Id="rId1" Type="http://schemas.openxmlformats.org/officeDocument/2006/relationships/slideLayout" Target="../slideLayouts/slideLayout2.xml"/><Relationship Id="rId4" Type="http://schemas.openxmlformats.org/officeDocument/2006/relationships/image" Target="../media/image220.emf"/></Relationships>
</file>

<file path=ppt/slides/_rels/slide36.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4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en.wikipedia.org/wiki/Ion_selective_electrode"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emf"/><Relationship Id="rId5" Type="http://schemas.openxmlformats.org/officeDocument/2006/relationships/customXml" Target="../ink/ink3.xml"/><Relationship Id="rId4" Type="http://schemas.openxmlformats.org/officeDocument/2006/relationships/image" Target="../media/image311.emf"/></Relationships>
</file>

<file path=ppt/slides/_rels/slide50.xml.rels><?xml version="1.0" encoding="UTF-8" standalone="yes"?>
<Relationships xmlns="http://schemas.openxmlformats.org/package/2006/relationships"><Relationship Id="rId3" Type="http://schemas.openxmlformats.org/officeDocument/2006/relationships/image" Target="../media/image300.emf"/><Relationship Id="rId2" Type="http://schemas.openxmlformats.org/officeDocument/2006/relationships/customXml" Target="../ink/ink1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customXml" Target="../ink/ink17.xml"/><Relationship Id="rId1" Type="http://schemas.openxmlformats.org/officeDocument/2006/relationships/slideLayout" Target="../slideLayouts/slideLayout2.xml"/><Relationship Id="rId6" Type="http://schemas.openxmlformats.org/officeDocument/2006/relationships/image" Target="../media/image310.emf"/></Relationships>
</file>

<file path=ppt/slides/_rels/slide52.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image" Target="../media/image34.gif"/><Relationship Id="rId1" Type="http://schemas.openxmlformats.org/officeDocument/2006/relationships/slideLayout" Target="../slideLayouts/slideLayout2.xml"/><Relationship Id="rId4" Type="http://schemas.openxmlformats.org/officeDocument/2006/relationships/image" Target="../media/image360.emf"/></Relationships>
</file>

<file path=ppt/slides/_rels/slide54.xml.rels><?xml version="1.0" encoding="UTF-8" standalone="yes"?>
<Relationships xmlns="http://schemas.openxmlformats.org/package/2006/relationships"><Relationship Id="rId3" Type="http://schemas.openxmlformats.org/officeDocument/2006/relationships/image" Target="../media/image340.emf"/><Relationship Id="rId2" Type="http://schemas.openxmlformats.org/officeDocument/2006/relationships/customXml" Target="../ink/ink1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image" Target="../media/image35.emf"/><Relationship Id="rId1" Type="http://schemas.openxmlformats.org/officeDocument/2006/relationships/slideLayout" Target="../slideLayouts/slideLayout2.xml"/><Relationship Id="rId4" Type="http://schemas.openxmlformats.org/officeDocument/2006/relationships/image" Target="../media/image370.emf"/></Relationships>
</file>

<file path=ppt/slides/_rels/slide56.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www2.ups.edu/faculty/hanson/Spectroscopy/IR/IRfrequencies.html"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764705"/>
            <a:ext cx="7772400" cy="1080120"/>
          </a:xfrm>
        </p:spPr>
        <p:txBody>
          <a:bodyPr>
            <a:noAutofit/>
          </a:bodyPr>
          <a:lstStyle/>
          <a:p>
            <a:r>
              <a:rPr lang="en-IN" sz="4800" b="1" dirty="0">
                <a:solidFill>
                  <a:srgbClr val="C00000"/>
                </a:solidFill>
                <a:latin typeface="Times New Roman" pitchFamily="18" charset="0"/>
                <a:cs typeface="Times New Roman" pitchFamily="18" charset="0"/>
              </a:rPr>
              <a:t>Spectroscopy</a:t>
            </a:r>
          </a:p>
        </p:txBody>
      </p:sp>
      <p:sp>
        <p:nvSpPr>
          <p:cNvPr id="3" name="Subtitle 2"/>
          <p:cNvSpPr>
            <a:spLocks noGrp="1"/>
          </p:cNvSpPr>
          <p:nvPr>
            <p:ph type="subTitle" idx="1"/>
          </p:nvPr>
        </p:nvSpPr>
        <p:spPr>
          <a:xfrm>
            <a:off x="827584" y="2060848"/>
            <a:ext cx="7200800" cy="3384376"/>
          </a:xfrm>
        </p:spPr>
        <p:txBody>
          <a:bodyPr>
            <a:normAutofit/>
          </a:bodyPr>
          <a:lstStyle/>
          <a:p>
            <a:pPr marL="457200" indent="-457200" algn="just">
              <a:buFont typeface="Arial" pitchFamily="34" charset="0"/>
              <a:buChar char="•"/>
            </a:pPr>
            <a:r>
              <a:rPr lang="en-IN" sz="2800" b="1" dirty="0">
                <a:solidFill>
                  <a:schemeClr val="tx1"/>
                </a:solidFill>
                <a:latin typeface="Times New Roman" pitchFamily="18" charset="0"/>
                <a:cs typeface="Times New Roman" pitchFamily="18" charset="0"/>
              </a:rPr>
              <a:t>ULTRAVIOLET-VISIBLE Spectroscopy</a:t>
            </a:r>
          </a:p>
          <a:p>
            <a:pPr marL="457200" indent="-457200" algn="just">
              <a:buFont typeface="Arial" pitchFamily="34" charset="0"/>
              <a:buChar char="•"/>
            </a:pPr>
            <a:r>
              <a:rPr lang="en-IN" sz="2800" b="1" dirty="0">
                <a:solidFill>
                  <a:schemeClr val="tx1"/>
                </a:solidFill>
                <a:latin typeface="Times New Roman" pitchFamily="18" charset="0"/>
                <a:cs typeface="Times New Roman" pitchFamily="18" charset="0"/>
              </a:rPr>
              <a:t>Conducto-metry</a:t>
            </a:r>
          </a:p>
          <a:p>
            <a:pPr marL="457200" indent="-457200" algn="just">
              <a:buFont typeface="Arial" pitchFamily="34" charset="0"/>
              <a:buChar char="•"/>
            </a:pPr>
            <a:r>
              <a:rPr lang="en-IN" sz="2800" b="1" dirty="0">
                <a:solidFill>
                  <a:schemeClr val="tx1"/>
                </a:solidFill>
                <a:latin typeface="Times New Roman" pitchFamily="18" charset="0"/>
                <a:cs typeface="Times New Roman" pitchFamily="18" charset="0"/>
              </a:rPr>
              <a:t>P</a:t>
            </a:r>
            <a:r>
              <a:rPr lang="en-IN" sz="2800" b="1" baseline="30000" dirty="0">
                <a:solidFill>
                  <a:schemeClr val="tx1"/>
                </a:solidFill>
                <a:latin typeface="Times New Roman" pitchFamily="18" charset="0"/>
                <a:cs typeface="Times New Roman" pitchFamily="18" charset="0"/>
              </a:rPr>
              <a:t>H </a:t>
            </a:r>
            <a:r>
              <a:rPr lang="en-IN" sz="2800" b="1" dirty="0">
                <a:solidFill>
                  <a:schemeClr val="tx1"/>
                </a:solidFill>
                <a:latin typeface="Times New Roman" pitchFamily="18" charset="0"/>
                <a:cs typeface="Times New Roman" pitchFamily="18" charset="0"/>
              </a:rPr>
              <a:t>– Metry</a:t>
            </a:r>
          </a:p>
          <a:p>
            <a:pPr marL="457200" indent="-457200" algn="just">
              <a:buFont typeface="Arial" pitchFamily="34" charset="0"/>
              <a:buChar char="•"/>
            </a:pPr>
            <a:r>
              <a:rPr lang="en-IN" sz="2800" b="1" dirty="0">
                <a:solidFill>
                  <a:schemeClr val="tx1"/>
                </a:solidFill>
                <a:latin typeface="Times New Roman" pitchFamily="18" charset="0"/>
                <a:cs typeface="Times New Roman" pitchFamily="18" charset="0"/>
              </a:rPr>
              <a:t>IR </a:t>
            </a:r>
          </a:p>
          <a:p>
            <a:pPr marL="457200" indent="-457200" algn="just">
              <a:buFont typeface="Arial" pitchFamily="34" charset="0"/>
              <a:buChar char="•"/>
            </a:pPr>
            <a:r>
              <a:rPr lang="en-IN" sz="2800" b="1" dirty="0">
                <a:solidFill>
                  <a:schemeClr val="tx1"/>
                </a:solidFill>
                <a:latin typeface="Times New Roman" pitchFamily="18" charset="0"/>
                <a:cs typeface="Times New Roman" pitchFamily="18" charset="0"/>
              </a:rPr>
              <a:t>NMR</a:t>
            </a:r>
          </a:p>
        </p:txBody>
      </p:sp>
    </p:spTree>
    <p:extLst>
      <p:ext uri="{BB962C8B-B14F-4D97-AF65-F5344CB8AC3E}">
        <p14:creationId xmlns:p14="http://schemas.microsoft.com/office/powerpoint/2010/main" val="307070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2366" y="620688"/>
            <a:ext cx="4621882" cy="3753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4725144"/>
            <a:ext cx="4000500" cy="96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716016" y="5127575"/>
            <a:ext cx="3168352" cy="369332"/>
          </a:xfrm>
          <a:prstGeom prst="rect">
            <a:avLst/>
          </a:prstGeom>
          <a:noFill/>
        </p:spPr>
        <p:txBody>
          <a:bodyPr wrap="square" rtlCol="0">
            <a:spAutoFit/>
          </a:bodyPr>
          <a:lstStyle/>
          <a:p>
            <a:r>
              <a:rPr lang="en-US" b="1" dirty="0"/>
              <a:t>Beer’s Law Expression</a:t>
            </a:r>
          </a:p>
        </p:txBody>
      </p:sp>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6474240" y="3723840"/>
              <a:ext cx="360" cy="360"/>
            </p14:xfrm>
          </p:contentPart>
        </mc:Choice>
        <mc:Fallback xmlns="">
          <p:pic>
            <p:nvPicPr>
              <p:cNvPr id="2" name="Ink 1"/>
              <p:cNvPicPr/>
              <p:nvPr/>
            </p:nvPicPr>
            <p:blipFill>
              <a:blip r:embed="rId5"/>
              <a:stretch>
                <a:fillRect/>
              </a:stretch>
            </p:blipFill>
            <p:spPr>
              <a:xfrm>
                <a:off x="6464880" y="3714480"/>
                <a:ext cx="19080" cy="19080"/>
              </a:xfrm>
              <a:prstGeom prst="rect">
                <a:avLst/>
              </a:prstGeom>
            </p:spPr>
          </p:pic>
        </mc:Fallback>
      </mc:AlternateContent>
    </p:spTree>
    <p:extLst>
      <p:ext uri="{BB962C8B-B14F-4D97-AF65-F5344CB8AC3E}">
        <p14:creationId xmlns:p14="http://schemas.microsoft.com/office/powerpoint/2010/main" val="2413355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116632"/>
            <a:ext cx="8496944" cy="1200329"/>
          </a:xfrm>
          <a:prstGeom prst="rect">
            <a:avLst/>
          </a:prstGeom>
          <a:noFill/>
        </p:spPr>
        <p:txBody>
          <a:bodyPr wrap="square" rtlCol="0">
            <a:spAutoFit/>
          </a:bodyPr>
          <a:lstStyle/>
          <a:p>
            <a:pPr algn="ctr"/>
            <a:r>
              <a:rPr lang="en-US" sz="2400" b="1" dirty="0">
                <a:solidFill>
                  <a:srgbClr val="C00000"/>
                </a:solidFill>
                <a:latin typeface="Times New Roman" pitchFamily="18" charset="0"/>
                <a:cs typeface="Times New Roman" pitchFamily="18" charset="0"/>
              </a:rPr>
              <a:t>Combining Both Laws we will obtain expression for </a:t>
            </a:r>
          </a:p>
          <a:p>
            <a:pPr algn="ctr"/>
            <a:r>
              <a:rPr lang="en-US" sz="2400" b="1" u="sng" dirty="0">
                <a:solidFill>
                  <a:srgbClr val="C00000"/>
                </a:solidFill>
                <a:latin typeface="Times New Roman" pitchFamily="18" charset="0"/>
                <a:cs typeface="Times New Roman" pitchFamily="18" charset="0"/>
              </a:rPr>
              <a:t>Beer-Lambert’s Law</a:t>
            </a:r>
          </a:p>
          <a:p>
            <a:endParaRPr lang="en-US" sz="2400" dirty="0">
              <a:solidFill>
                <a:srgbClr val="C00000"/>
              </a:solidFill>
              <a:latin typeface="Times New Roman" pitchFamily="18" charset="0"/>
              <a:cs typeface="Times New Roman" pitchFamily="18" charset="0"/>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4805" y="2492896"/>
            <a:ext cx="6653539" cy="388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1031721"/>
            <a:ext cx="5132470" cy="146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7703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Definitions</a:t>
            </a:r>
          </a:p>
        </p:txBody>
      </p:sp>
      <p:sp>
        <p:nvSpPr>
          <p:cNvPr id="3" name="Content Placeholder 2"/>
          <p:cNvSpPr>
            <a:spLocks noGrp="1"/>
          </p:cNvSpPr>
          <p:nvPr>
            <p:ph idx="1"/>
          </p:nvPr>
        </p:nvSpPr>
        <p:spPr>
          <a:xfrm>
            <a:off x="457200" y="1412776"/>
            <a:ext cx="8363272" cy="4525963"/>
          </a:xfrm>
        </p:spPr>
        <p:txBody>
          <a:bodyPr/>
          <a:lstStyle/>
          <a:p>
            <a:pPr marL="0" indent="0" algn="just">
              <a:buNone/>
            </a:pPr>
            <a:r>
              <a:rPr lang="en-US" sz="2800" b="1" dirty="0">
                <a:latin typeface="Times New Roman" pitchFamily="18" charset="0"/>
                <a:cs typeface="Times New Roman" pitchFamily="18" charset="0"/>
              </a:rPr>
              <a:t>Absorbance (A)</a:t>
            </a:r>
          </a:p>
          <a:p>
            <a:pPr algn="just"/>
            <a:r>
              <a:rPr lang="en-US" sz="2400" dirty="0">
                <a:latin typeface="Times New Roman" pitchFamily="18" charset="0"/>
                <a:cs typeface="Times New Roman" pitchFamily="18" charset="0"/>
              </a:rPr>
              <a:t>It is the logarithm of the ratio of the incident light (I</a:t>
            </a:r>
            <a:r>
              <a:rPr lang="en-US" sz="2400" baseline="-25000" dirty="0">
                <a:latin typeface="Times New Roman" pitchFamily="18" charset="0"/>
                <a:cs typeface="Times New Roman" pitchFamily="18" charset="0"/>
              </a:rPr>
              <a:t>0</a:t>
            </a:r>
            <a:r>
              <a:rPr lang="en-US" sz="2400" dirty="0">
                <a:latin typeface="Times New Roman" pitchFamily="18" charset="0"/>
                <a:cs typeface="Times New Roman" pitchFamily="18" charset="0"/>
              </a:rPr>
              <a:t>) to the transmitted light (I)</a:t>
            </a:r>
          </a:p>
          <a:p>
            <a:pPr algn="just"/>
            <a:r>
              <a:rPr lang="en-US" sz="2400" dirty="0">
                <a:latin typeface="Times New Roman" pitchFamily="18" charset="0"/>
                <a:cs typeface="Times New Roman" pitchFamily="18" charset="0"/>
              </a:rPr>
              <a:t>It is a unit-less quantity </a:t>
            </a:r>
          </a:p>
          <a:p>
            <a:pPr algn="just"/>
            <a:endParaRPr lang="en-US" sz="2400" dirty="0">
              <a:latin typeface="Times New Roman" pitchFamily="18" charset="0"/>
              <a:cs typeface="Times New Roman" pitchFamily="18" charset="0"/>
            </a:endParaRPr>
          </a:p>
          <a:p>
            <a:pPr marL="0" indent="0" algn="just">
              <a:buNone/>
            </a:pPr>
            <a:r>
              <a:rPr lang="en-US" sz="2800" b="1" dirty="0">
                <a:latin typeface="Times New Roman" pitchFamily="18" charset="0"/>
                <a:cs typeface="Times New Roman" pitchFamily="18" charset="0"/>
              </a:rPr>
              <a:t>Molar extinction coefficient or Molar Absorptivity (</a:t>
            </a:r>
            <a:r>
              <a:rPr lang="el-GR" sz="2800" b="1" dirty="0">
                <a:latin typeface="Times New Roman" pitchFamily="18" charset="0"/>
                <a:cs typeface="Times New Roman" pitchFamily="18" charset="0"/>
              </a:rPr>
              <a:t>ε</a:t>
            </a:r>
            <a:r>
              <a:rPr lang="en-US" sz="2800" b="1" dirty="0">
                <a:latin typeface="Times New Roman" pitchFamily="18" charset="0"/>
                <a:cs typeface="Times New Roman" pitchFamily="18" charset="0"/>
              </a:rPr>
              <a:t>)</a:t>
            </a:r>
          </a:p>
          <a:p>
            <a:pPr marL="0" indent="0" algn="just">
              <a:buNone/>
            </a:pPr>
            <a:r>
              <a:rPr lang="en-US" sz="2400" dirty="0">
                <a:latin typeface="Times New Roman" pitchFamily="18" charset="0"/>
                <a:cs typeface="Times New Roman" pitchFamily="18" charset="0"/>
              </a:rPr>
              <a:t>It is defined as the absorbance of that solution which has concentration of the absorbing species 1 mol.dm</a:t>
            </a:r>
            <a:r>
              <a:rPr lang="en-US" sz="2400" baseline="30000" dirty="0">
                <a:latin typeface="Times New Roman" pitchFamily="18" charset="0"/>
                <a:cs typeface="Times New Roman" pitchFamily="18" charset="0"/>
              </a:rPr>
              <a:t>-3</a:t>
            </a:r>
            <a:r>
              <a:rPr lang="en-US" sz="2400" dirty="0">
                <a:latin typeface="Times New Roman" pitchFamily="18" charset="0"/>
                <a:cs typeface="Times New Roman" pitchFamily="18" charset="0"/>
              </a:rPr>
              <a:t> and the path length is 1 cm</a:t>
            </a:r>
          </a:p>
          <a:p>
            <a:pPr algn="just"/>
            <a:endParaRPr lang="en-US" b="1" dirty="0">
              <a:latin typeface="Times New Roman" pitchFamily="18" charset="0"/>
              <a:cs typeface="Times New Roman" pitchFamily="18" charset="0"/>
            </a:endParaRP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8929800" y="4750560"/>
              <a:ext cx="360" cy="360"/>
            </p14:xfrm>
          </p:contentPart>
        </mc:Choice>
        <mc:Fallback xmlns="">
          <p:pic>
            <p:nvPicPr>
              <p:cNvPr id="4" name="Ink 3"/>
              <p:cNvPicPr/>
              <p:nvPr/>
            </p:nvPicPr>
            <p:blipFill>
              <a:blip r:embed="rId3"/>
              <a:stretch>
                <a:fillRect/>
              </a:stretch>
            </p:blipFill>
            <p:spPr>
              <a:xfrm>
                <a:off x="8920440" y="4741200"/>
                <a:ext cx="19080" cy="19080"/>
              </a:xfrm>
              <a:prstGeom prst="rect">
                <a:avLst/>
              </a:prstGeom>
            </p:spPr>
          </p:pic>
        </mc:Fallback>
      </mc:AlternateContent>
    </p:spTree>
    <p:extLst>
      <p:ext uri="{BB962C8B-B14F-4D97-AF65-F5344CB8AC3E}">
        <p14:creationId xmlns:p14="http://schemas.microsoft.com/office/powerpoint/2010/main" val="2528271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6643" y="565353"/>
            <a:ext cx="5447645" cy="707886"/>
          </a:xfrm>
          <a:prstGeom prst="rect">
            <a:avLst/>
          </a:prstGeom>
          <a:noFill/>
        </p:spPr>
        <p:txBody>
          <a:bodyPr wrap="none" rtlCol="0">
            <a:spAutoFit/>
          </a:bodyPr>
          <a:lstStyle/>
          <a:p>
            <a:pPr algn="ctr"/>
            <a:r>
              <a:rPr lang="en-IN" sz="4000" b="1" dirty="0">
                <a:latin typeface="Times New Roman" pitchFamily="18" charset="0"/>
                <a:cs typeface="Times New Roman" pitchFamily="18" charset="0"/>
              </a:rPr>
              <a:t>Formulae for numerical</a:t>
            </a:r>
          </a:p>
        </p:txBody>
      </p:sp>
      <p:sp>
        <p:nvSpPr>
          <p:cNvPr id="5" name="TextBox 4"/>
          <p:cNvSpPr txBox="1"/>
          <p:nvPr/>
        </p:nvSpPr>
        <p:spPr>
          <a:xfrm>
            <a:off x="1189328" y="1476067"/>
            <a:ext cx="6623032" cy="4401205"/>
          </a:xfrm>
          <a:prstGeom prst="rect">
            <a:avLst/>
          </a:prstGeom>
          <a:noFill/>
        </p:spPr>
        <p:txBody>
          <a:bodyPr wrap="none" rtlCol="0">
            <a:spAutoFit/>
          </a:bodyPr>
          <a:lstStyle/>
          <a:p>
            <a:r>
              <a:rPr lang="en-IN" sz="2800" dirty="0">
                <a:latin typeface="Times New Roman" pitchFamily="18" charset="0"/>
                <a:cs typeface="Times New Roman" pitchFamily="18" charset="0"/>
              </a:rPr>
              <a:t>A = </a:t>
            </a:r>
            <a:r>
              <a:rPr lang="el-GR" sz="2800" dirty="0">
                <a:latin typeface="Times New Roman" pitchFamily="18" charset="0"/>
                <a:cs typeface="Times New Roman" pitchFamily="18" charset="0"/>
              </a:rPr>
              <a:t>ε</a:t>
            </a:r>
            <a:r>
              <a:rPr lang="en-IN" sz="2800" dirty="0">
                <a:latin typeface="Times New Roman" pitchFamily="18" charset="0"/>
                <a:cs typeface="Times New Roman" pitchFamily="18" charset="0"/>
              </a:rPr>
              <a:t> . C . l </a:t>
            </a:r>
          </a:p>
          <a:p>
            <a:pPr marL="342900" indent="-342900">
              <a:buAutoNum type="arabicPeriod"/>
            </a:pPr>
            <a:endParaRPr lang="en-IN" sz="2800" dirty="0">
              <a:latin typeface="Times New Roman" pitchFamily="18" charset="0"/>
              <a:cs typeface="Times New Roman" pitchFamily="18" charset="0"/>
            </a:endParaRPr>
          </a:p>
          <a:p>
            <a:r>
              <a:rPr lang="en-IN" sz="2800" dirty="0">
                <a:latin typeface="Times New Roman" pitchFamily="18" charset="0"/>
                <a:cs typeface="Times New Roman" pitchFamily="18" charset="0"/>
              </a:rPr>
              <a:t>Where, </a:t>
            </a:r>
            <a:r>
              <a:rPr lang="el-GR" sz="2800" dirty="0">
                <a:latin typeface="Times New Roman" pitchFamily="18" charset="0"/>
                <a:cs typeface="Times New Roman" pitchFamily="18" charset="0"/>
              </a:rPr>
              <a:t>ε</a:t>
            </a:r>
            <a:r>
              <a:rPr lang="en-IN" sz="2800" dirty="0">
                <a:latin typeface="Times New Roman" pitchFamily="18" charset="0"/>
                <a:cs typeface="Times New Roman" pitchFamily="18" charset="0"/>
              </a:rPr>
              <a:t> = molar absorptivity, dm</a:t>
            </a:r>
            <a:r>
              <a:rPr lang="en-IN" sz="2800" baseline="30000" dirty="0">
                <a:latin typeface="Times New Roman" pitchFamily="18" charset="0"/>
                <a:cs typeface="Times New Roman" pitchFamily="18" charset="0"/>
              </a:rPr>
              <a:t>3</a:t>
            </a:r>
            <a:r>
              <a:rPr lang="en-IN" sz="2800" dirty="0">
                <a:latin typeface="Times New Roman" pitchFamily="18" charset="0"/>
                <a:cs typeface="Times New Roman" pitchFamily="18" charset="0"/>
              </a:rPr>
              <a:t>mol</a:t>
            </a:r>
            <a:r>
              <a:rPr lang="en-IN" sz="2800" baseline="30000" dirty="0">
                <a:latin typeface="Times New Roman" pitchFamily="18" charset="0"/>
                <a:cs typeface="Times New Roman" pitchFamily="18" charset="0"/>
              </a:rPr>
              <a:t>-1</a:t>
            </a:r>
            <a:r>
              <a:rPr lang="en-IN" sz="2800" dirty="0">
                <a:latin typeface="Times New Roman" pitchFamily="18" charset="0"/>
                <a:cs typeface="Times New Roman" pitchFamily="18" charset="0"/>
              </a:rPr>
              <a:t>cm</a:t>
            </a:r>
            <a:r>
              <a:rPr lang="en-IN" sz="2800" baseline="30000" dirty="0">
                <a:latin typeface="Times New Roman" pitchFamily="18" charset="0"/>
                <a:cs typeface="Times New Roman" pitchFamily="18" charset="0"/>
              </a:rPr>
              <a:t>-1</a:t>
            </a:r>
          </a:p>
          <a:p>
            <a:r>
              <a:rPr lang="en-IN" sz="2800" dirty="0">
                <a:latin typeface="Times New Roman" pitchFamily="18" charset="0"/>
                <a:cs typeface="Times New Roman" pitchFamily="18" charset="0"/>
              </a:rPr>
              <a:t>             C = concentration, mol.dm</a:t>
            </a:r>
            <a:r>
              <a:rPr lang="en-IN" sz="2800" baseline="30000" dirty="0">
                <a:latin typeface="Times New Roman" pitchFamily="18" charset="0"/>
                <a:cs typeface="Times New Roman" pitchFamily="18" charset="0"/>
              </a:rPr>
              <a:t>-3</a:t>
            </a:r>
          </a:p>
          <a:p>
            <a:r>
              <a:rPr lang="en-IN" sz="2800" dirty="0">
                <a:latin typeface="Times New Roman" pitchFamily="18" charset="0"/>
                <a:cs typeface="Times New Roman" pitchFamily="18" charset="0"/>
              </a:rPr>
              <a:t>             l = path length, cm</a:t>
            </a:r>
          </a:p>
          <a:p>
            <a:endParaRPr lang="en-IN" sz="2800" dirty="0">
              <a:latin typeface="Times New Roman" pitchFamily="18" charset="0"/>
              <a:cs typeface="Times New Roman" pitchFamily="18" charset="0"/>
            </a:endParaRPr>
          </a:p>
          <a:p>
            <a:r>
              <a:rPr lang="en-IN" sz="2800" dirty="0">
                <a:latin typeface="Times New Roman" pitchFamily="18" charset="0"/>
                <a:cs typeface="Times New Roman" pitchFamily="18" charset="0"/>
              </a:rPr>
              <a:t>A = 2 – log</a:t>
            </a:r>
            <a:r>
              <a:rPr lang="en-IN" sz="2800" baseline="-25000" dirty="0">
                <a:latin typeface="Times New Roman" pitchFamily="18" charset="0"/>
                <a:cs typeface="Times New Roman" pitchFamily="18" charset="0"/>
              </a:rPr>
              <a:t>10</a:t>
            </a:r>
            <a:r>
              <a:rPr lang="en-IN" sz="2800" dirty="0">
                <a:latin typeface="Times New Roman" pitchFamily="18" charset="0"/>
                <a:cs typeface="Times New Roman" pitchFamily="18" charset="0"/>
              </a:rPr>
              <a:t> %T</a:t>
            </a:r>
          </a:p>
          <a:p>
            <a:endParaRPr lang="en-IN" sz="2800" dirty="0">
              <a:latin typeface="Times New Roman" pitchFamily="18" charset="0"/>
              <a:cs typeface="Times New Roman" pitchFamily="18" charset="0"/>
            </a:endParaRPr>
          </a:p>
          <a:p>
            <a:r>
              <a:rPr lang="en-IN" sz="2800" dirty="0">
                <a:latin typeface="Times New Roman" pitchFamily="18" charset="0"/>
                <a:cs typeface="Times New Roman" pitchFamily="18" charset="0"/>
              </a:rPr>
              <a:t>A = -log T = log</a:t>
            </a:r>
            <a:r>
              <a:rPr lang="en-IN" sz="2800" baseline="-25000" dirty="0">
                <a:latin typeface="Times New Roman" pitchFamily="18" charset="0"/>
                <a:cs typeface="Times New Roman" pitchFamily="18" charset="0"/>
              </a:rPr>
              <a:t>10</a:t>
            </a:r>
            <a:r>
              <a:rPr lang="en-IN" sz="2800" dirty="0">
                <a:latin typeface="Times New Roman" pitchFamily="18" charset="0"/>
                <a:cs typeface="Times New Roman" pitchFamily="18" charset="0"/>
              </a:rPr>
              <a:t> (1/T)</a:t>
            </a:r>
          </a:p>
          <a:p>
            <a:pPr marL="342900" indent="-342900">
              <a:buAutoNum type="arabicPeriod"/>
            </a:pPr>
            <a:endParaRPr lang="en-IN" sz="2800" dirty="0">
              <a:latin typeface="Times New Roman" pitchFamily="18" charset="0"/>
              <a:cs typeface="Times New Roman" pitchFamily="18" charset="0"/>
            </a:endParaRPr>
          </a:p>
        </p:txBody>
      </p:sp>
    </p:spTree>
    <p:extLst>
      <p:ext uri="{BB962C8B-B14F-4D97-AF65-F5344CB8AC3E}">
        <p14:creationId xmlns:p14="http://schemas.microsoft.com/office/powerpoint/2010/main" val="1500191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a:bodyPr>
          <a:lstStyle/>
          <a:p>
            <a:r>
              <a:rPr lang="en-US" sz="3200" b="1" dirty="0">
                <a:solidFill>
                  <a:srgbClr val="C00000"/>
                </a:solidFill>
                <a:latin typeface="Times New Roman" pitchFamily="18" charset="0"/>
                <a:cs typeface="Times New Roman" pitchFamily="18" charset="0"/>
              </a:rPr>
              <a:t>Numerical-1</a:t>
            </a:r>
          </a:p>
        </p:txBody>
      </p:sp>
      <p:sp>
        <p:nvSpPr>
          <p:cNvPr id="3" name="Content Placeholder 2"/>
          <p:cNvSpPr>
            <a:spLocks noGrp="1"/>
          </p:cNvSpPr>
          <p:nvPr>
            <p:ph idx="1"/>
          </p:nvPr>
        </p:nvSpPr>
        <p:spPr>
          <a:xfrm>
            <a:off x="457200" y="980728"/>
            <a:ext cx="8229600" cy="5400600"/>
          </a:xfrm>
        </p:spPr>
        <p:txBody>
          <a:bodyPr>
            <a:noAutofit/>
          </a:bodyPr>
          <a:lstStyle/>
          <a:p>
            <a:pPr marL="0" indent="0" algn="just">
              <a:buNone/>
            </a:pPr>
            <a:r>
              <a:rPr lang="en-US" sz="2400" b="1" dirty="0">
                <a:latin typeface="Times New Roman" pitchFamily="18" charset="0"/>
                <a:cs typeface="Times New Roman" pitchFamily="18" charset="0"/>
              </a:rPr>
              <a:t>7.5 x 10</a:t>
            </a:r>
            <a:r>
              <a:rPr lang="en-US" sz="2400" b="1" baseline="30000" dirty="0">
                <a:latin typeface="Times New Roman" pitchFamily="18" charset="0"/>
                <a:cs typeface="Times New Roman" pitchFamily="18" charset="0"/>
              </a:rPr>
              <a:t>-4</a:t>
            </a:r>
            <a:r>
              <a:rPr lang="en-US" sz="2400" b="1" dirty="0">
                <a:latin typeface="Times New Roman" pitchFamily="18" charset="0"/>
                <a:cs typeface="Times New Roman" pitchFamily="18" charset="0"/>
              </a:rPr>
              <a:t> M solution of an absorbing species is placed in a cell of path length 2 cm. Transmittance measured is 60 % at 470 nm. Calculate the molar absorptivity?</a:t>
            </a:r>
          </a:p>
          <a:p>
            <a:pPr marL="0" indent="0" algn="just">
              <a:buNone/>
            </a:pPr>
            <a:r>
              <a:rPr lang="en-US" sz="2400" b="1" dirty="0">
                <a:latin typeface="Times New Roman" pitchFamily="18" charset="0"/>
                <a:cs typeface="Times New Roman" pitchFamily="18" charset="0"/>
              </a:rPr>
              <a:t>Solution:</a:t>
            </a:r>
          </a:p>
          <a:p>
            <a:pPr marL="0" indent="0" algn="just">
              <a:buNone/>
            </a:pPr>
            <a:r>
              <a:rPr lang="en-US" sz="2400" dirty="0">
                <a:latin typeface="Times New Roman" pitchFamily="18" charset="0"/>
                <a:cs typeface="Times New Roman" pitchFamily="18" charset="0"/>
              </a:rPr>
              <a:t>                 % T = 60 %</a:t>
            </a:r>
          </a:p>
          <a:p>
            <a:pPr marL="0" indent="0" algn="just">
              <a:buNone/>
            </a:pPr>
            <a:r>
              <a:rPr lang="en-IN" sz="2400" dirty="0">
                <a:latin typeface="Times New Roman" pitchFamily="18" charset="0"/>
                <a:cs typeface="Times New Roman" pitchFamily="18" charset="0"/>
              </a:rPr>
              <a:t>                A = 2 – log</a:t>
            </a:r>
            <a:r>
              <a:rPr lang="en-IN" sz="2400" baseline="-25000" dirty="0">
                <a:latin typeface="Times New Roman" pitchFamily="18" charset="0"/>
                <a:cs typeface="Times New Roman" pitchFamily="18" charset="0"/>
              </a:rPr>
              <a:t>10</a:t>
            </a:r>
            <a:r>
              <a:rPr lang="en-IN" sz="2400" dirty="0">
                <a:latin typeface="Times New Roman" pitchFamily="18" charset="0"/>
                <a:cs typeface="Times New Roman" pitchFamily="18" charset="0"/>
              </a:rPr>
              <a:t> %T = 2 – log</a:t>
            </a:r>
            <a:r>
              <a:rPr lang="en-IN" sz="2400" baseline="-25000" dirty="0">
                <a:latin typeface="Times New Roman" pitchFamily="18" charset="0"/>
                <a:cs typeface="Times New Roman" pitchFamily="18" charset="0"/>
              </a:rPr>
              <a:t>10</a:t>
            </a:r>
            <a:r>
              <a:rPr lang="en-IN" sz="2400" dirty="0">
                <a:latin typeface="Times New Roman" pitchFamily="18" charset="0"/>
                <a:cs typeface="Times New Roman" pitchFamily="18" charset="0"/>
              </a:rPr>
              <a:t> 60 = 2-1.7782 = 0.2216</a:t>
            </a:r>
          </a:p>
          <a:p>
            <a:pPr marL="0" indent="0" algn="just">
              <a:buNone/>
            </a:pPr>
            <a:endParaRPr lang="en-IN" sz="2400" dirty="0">
              <a:latin typeface="Times New Roman" pitchFamily="18" charset="0"/>
              <a:cs typeface="Times New Roman" pitchFamily="18" charset="0"/>
            </a:endParaRPr>
          </a:p>
          <a:p>
            <a:pPr marL="0" indent="0" algn="just">
              <a:buNone/>
            </a:pPr>
            <a:r>
              <a:rPr lang="en-IN" sz="2400" dirty="0">
                <a:latin typeface="Times New Roman" pitchFamily="18" charset="0"/>
                <a:cs typeface="Times New Roman" pitchFamily="18" charset="0"/>
              </a:rPr>
              <a:t>                A = </a:t>
            </a:r>
            <a:r>
              <a:rPr lang="el-GR" sz="2400" dirty="0">
                <a:latin typeface="Times New Roman" pitchFamily="18" charset="0"/>
                <a:cs typeface="Times New Roman" pitchFamily="18" charset="0"/>
              </a:rPr>
              <a:t>ε</a:t>
            </a:r>
            <a:r>
              <a:rPr lang="en-IN" sz="2400" dirty="0">
                <a:latin typeface="Times New Roman" pitchFamily="18" charset="0"/>
                <a:cs typeface="Times New Roman" pitchFamily="18" charset="0"/>
              </a:rPr>
              <a:t> . C . l </a:t>
            </a:r>
          </a:p>
          <a:p>
            <a:pPr marL="0" indent="0" algn="just">
              <a:buNone/>
            </a:pPr>
            <a:r>
              <a:rPr lang="en-IN" sz="2400" dirty="0">
                <a:latin typeface="Times New Roman" pitchFamily="18" charset="0"/>
                <a:cs typeface="Times New Roman" pitchFamily="18" charset="0"/>
              </a:rPr>
              <a:t>Therefore, </a:t>
            </a:r>
          </a:p>
          <a:p>
            <a:pPr marL="0" indent="0" algn="just">
              <a:buNone/>
            </a:pPr>
            <a:r>
              <a:rPr lang="en-IN" sz="2400" dirty="0">
                <a:latin typeface="Times New Roman" pitchFamily="18" charset="0"/>
                <a:cs typeface="Times New Roman" pitchFamily="18" charset="0"/>
              </a:rPr>
              <a:t>Molar absorptivity (</a:t>
            </a:r>
            <a:r>
              <a:rPr lang="el-GR" sz="2400" dirty="0">
                <a:latin typeface="Times New Roman" pitchFamily="18" charset="0"/>
                <a:cs typeface="Times New Roman" pitchFamily="18" charset="0"/>
              </a:rPr>
              <a:t>ε</a:t>
            </a:r>
            <a:r>
              <a:rPr lang="en-IN" sz="2400" dirty="0">
                <a:latin typeface="Times New Roman" pitchFamily="18" charset="0"/>
                <a:cs typeface="Times New Roman" pitchFamily="18" charset="0"/>
              </a:rPr>
              <a:t>) = A/ C. l</a:t>
            </a:r>
          </a:p>
          <a:p>
            <a:pPr marL="0" indent="0" algn="just">
              <a:buNone/>
            </a:pPr>
            <a:r>
              <a:rPr lang="en-IN" sz="2400" dirty="0">
                <a:latin typeface="Times New Roman" pitchFamily="18" charset="0"/>
                <a:cs typeface="Times New Roman" pitchFamily="18" charset="0"/>
              </a:rPr>
              <a:t>                                    = 0.2216 / </a:t>
            </a:r>
            <a:r>
              <a:rPr lang="en-US" sz="2400" dirty="0">
                <a:latin typeface="Times New Roman" pitchFamily="18" charset="0"/>
                <a:cs typeface="Times New Roman" pitchFamily="18" charset="0"/>
              </a:rPr>
              <a:t>7.5 x 10</a:t>
            </a:r>
            <a:r>
              <a:rPr lang="en-US" sz="2400" baseline="30000" dirty="0">
                <a:latin typeface="Times New Roman" pitchFamily="18" charset="0"/>
                <a:cs typeface="Times New Roman" pitchFamily="18" charset="0"/>
              </a:rPr>
              <a:t>-4</a:t>
            </a:r>
            <a:r>
              <a:rPr lang="en-US" sz="2400" baseline="-25000" dirty="0">
                <a:latin typeface="Times New Roman" pitchFamily="18" charset="0"/>
                <a:cs typeface="Times New Roman" pitchFamily="18" charset="0"/>
              </a:rPr>
              <a:t> </a:t>
            </a:r>
            <a:r>
              <a:rPr lang="en-US" sz="2400" dirty="0">
                <a:latin typeface="Times New Roman" pitchFamily="18" charset="0"/>
                <a:cs typeface="Times New Roman" pitchFamily="18" charset="0"/>
              </a:rPr>
              <a:t>x 2</a:t>
            </a:r>
          </a:p>
          <a:p>
            <a:pPr marL="0" indent="0" algn="just">
              <a:buNone/>
            </a:pPr>
            <a:r>
              <a:rPr lang="en-IN" sz="2400" dirty="0">
                <a:latin typeface="Times New Roman" pitchFamily="18" charset="0"/>
                <a:cs typeface="Times New Roman" pitchFamily="18" charset="0"/>
              </a:rPr>
              <a:t>Molar absorptivity (</a:t>
            </a:r>
            <a:r>
              <a:rPr lang="el-GR" sz="2400" dirty="0">
                <a:latin typeface="Times New Roman" pitchFamily="18" charset="0"/>
                <a:cs typeface="Times New Roman" pitchFamily="18" charset="0"/>
              </a:rPr>
              <a:t>ε</a:t>
            </a:r>
            <a:r>
              <a:rPr lang="en-IN" sz="2400" dirty="0">
                <a:latin typeface="Times New Roman" pitchFamily="18" charset="0"/>
                <a:cs typeface="Times New Roman" pitchFamily="18" charset="0"/>
              </a:rPr>
              <a:t>) = 1.477 x 10</a:t>
            </a:r>
            <a:r>
              <a:rPr lang="en-IN" sz="2400" baseline="30000" dirty="0">
                <a:latin typeface="Times New Roman" pitchFamily="18" charset="0"/>
                <a:cs typeface="Times New Roman" pitchFamily="18" charset="0"/>
              </a:rPr>
              <a:t>3  </a:t>
            </a:r>
            <a:r>
              <a:rPr lang="en-IN" sz="2400" dirty="0">
                <a:latin typeface="Times New Roman" pitchFamily="18" charset="0"/>
                <a:cs typeface="Times New Roman" pitchFamily="18" charset="0"/>
              </a:rPr>
              <a:t>dm</a:t>
            </a:r>
            <a:r>
              <a:rPr lang="en-IN" sz="2400" baseline="30000" dirty="0">
                <a:latin typeface="Times New Roman" pitchFamily="18" charset="0"/>
                <a:cs typeface="Times New Roman" pitchFamily="18" charset="0"/>
              </a:rPr>
              <a:t>3</a:t>
            </a:r>
            <a:r>
              <a:rPr lang="en-IN" sz="2400" dirty="0">
                <a:latin typeface="Times New Roman" pitchFamily="18" charset="0"/>
                <a:cs typeface="Times New Roman" pitchFamily="18" charset="0"/>
              </a:rPr>
              <a:t> mol</a:t>
            </a:r>
            <a:r>
              <a:rPr lang="en-IN" sz="2400" baseline="30000" dirty="0">
                <a:latin typeface="Times New Roman" pitchFamily="18" charset="0"/>
                <a:cs typeface="Times New Roman" pitchFamily="18" charset="0"/>
              </a:rPr>
              <a:t>-1</a:t>
            </a:r>
            <a:r>
              <a:rPr lang="en-IN" sz="2400" dirty="0">
                <a:latin typeface="Times New Roman" pitchFamily="18" charset="0"/>
                <a:cs typeface="Times New Roman" pitchFamily="18" charset="0"/>
              </a:rPr>
              <a:t> cm</a:t>
            </a:r>
            <a:r>
              <a:rPr lang="en-IN" sz="2400" baseline="30000" dirty="0">
                <a:latin typeface="Times New Roman" pitchFamily="18" charset="0"/>
                <a:cs typeface="Times New Roman" pitchFamily="18" charset="0"/>
              </a:rPr>
              <a:t>-1</a:t>
            </a:r>
            <a:endParaRPr lang="en-US" sz="2400" b="1" baseline="30000" dirty="0">
              <a:latin typeface="Times New Roman" pitchFamily="18" charset="0"/>
              <a:cs typeface="Times New Roman" pitchFamily="18" charset="0"/>
            </a:endParaRPr>
          </a:p>
        </p:txBody>
      </p:sp>
    </p:spTree>
    <p:extLst>
      <p:ext uri="{BB962C8B-B14F-4D97-AF65-F5344CB8AC3E}">
        <p14:creationId xmlns:p14="http://schemas.microsoft.com/office/powerpoint/2010/main" val="3036577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4525963"/>
          </a:xfrm>
        </p:spPr>
        <p:txBody>
          <a:bodyPr>
            <a:normAutofit/>
          </a:bodyPr>
          <a:lstStyle/>
          <a:p>
            <a:pPr marL="0" indent="0" algn="ctr">
              <a:buNone/>
            </a:pPr>
            <a:r>
              <a:rPr lang="en-US" sz="2800" b="1" dirty="0">
                <a:solidFill>
                  <a:srgbClr val="C00000"/>
                </a:solidFill>
                <a:latin typeface="Times New Roman" pitchFamily="18" charset="0"/>
                <a:cs typeface="Times New Roman" pitchFamily="18" charset="0"/>
              </a:rPr>
              <a:t>Numerical-2</a:t>
            </a:r>
            <a:endParaRPr lang="en-US" sz="2800" dirty="0">
              <a:latin typeface="Times New Roman" pitchFamily="18" charset="0"/>
              <a:cs typeface="Times New Roman" pitchFamily="18" charset="0"/>
            </a:endParaRPr>
          </a:p>
          <a:p>
            <a:pPr marL="0" indent="0">
              <a:buNone/>
            </a:pPr>
            <a:r>
              <a:rPr lang="en-US" sz="2400" b="1" dirty="0">
                <a:latin typeface="Times New Roman" pitchFamily="18" charset="0"/>
                <a:cs typeface="Times New Roman" pitchFamily="18" charset="0"/>
              </a:rPr>
              <a:t>If the transmittance of the solution is 19.4 %, what will be its absorbance ?</a:t>
            </a: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467280" y="1981080"/>
              <a:ext cx="3479760" cy="3162600"/>
            </p14:xfrm>
          </p:contentPart>
        </mc:Choice>
        <mc:Fallback xmlns="">
          <p:pic>
            <p:nvPicPr>
              <p:cNvPr id="2" name="Ink 1"/>
              <p:cNvPicPr/>
              <p:nvPr/>
            </p:nvPicPr>
            <p:blipFill>
              <a:blip r:embed="rId3"/>
              <a:stretch>
                <a:fillRect/>
              </a:stretch>
            </p:blipFill>
            <p:spPr>
              <a:xfrm>
                <a:off x="462600" y="1978560"/>
                <a:ext cx="3488760" cy="3170520"/>
              </a:xfrm>
              <a:prstGeom prst="rect">
                <a:avLst/>
              </a:prstGeom>
            </p:spPr>
          </p:pic>
        </mc:Fallback>
      </mc:AlternateContent>
    </p:spTree>
    <p:extLst>
      <p:ext uri="{BB962C8B-B14F-4D97-AF65-F5344CB8AC3E}">
        <p14:creationId xmlns:p14="http://schemas.microsoft.com/office/powerpoint/2010/main" val="1214129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4525963"/>
          </a:xfrm>
        </p:spPr>
        <p:txBody>
          <a:bodyPr>
            <a:normAutofit/>
          </a:bodyPr>
          <a:lstStyle/>
          <a:p>
            <a:pPr marL="0" indent="0" algn="ctr">
              <a:buNone/>
            </a:pPr>
            <a:r>
              <a:rPr lang="en-US" sz="2800" b="1" dirty="0">
                <a:solidFill>
                  <a:srgbClr val="C00000"/>
                </a:solidFill>
                <a:latin typeface="Times New Roman" pitchFamily="18" charset="0"/>
                <a:cs typeface="Times New Roman" pitchFamily="18" charset="0"/>
              </a:rPr>
              <a:t>Numerical-3</a:t>
            </a:r>
            <a:endParaRPr lang="en-US" sz="2800" dirty="0">
              <a:latin typeface="Times New Roman" pitchFamily="18" charset="0"/>
              <a:cs typeface="Times New Roman" pitchFamily="18" charset="0"/>
            </a:endParaRPr>
          </a:p>
          <a:p>
            <a:pPr marL="0" indent="0" algn="just">
              <a:buNone/>
            </a:pPr>
            <a:r>
              <a:rPr lang="en-US" sz="2400" b="1" dirty="0">
                <a:latin typeface="Times New Roman" pitchFamily="18" charset="0"/>
                <a:cs typeface="Times New Roman" pitchFamily="18" charset="0"/>
              </a:rPr>
              <a:t>The transmittance of 2 x 10</a:t>
            </a:r>
            <a:r>
              <a:rPr lang="en-US" sz="2400" b="1" baseline="30000" dirty="0">
                <a:latin typeface="Times New Roman" pitchFamily="18" charset="0"/>
                <a:cs typeface="Times New Roman" pitchFamily="18" charset="0"/>
              </a:rPr>
              <a:t>-4</a:t>
            </a:r>
            <a:r>
              <a:rPr lang="en-US" sz="2400" b="1" baseline="-25000" dirty="0">
                <a:latin typeface="Times New Roman" pitchFamily="18" charset="0"/>
                <a:cs typeface="Times New Roman" pitchFamily="18" charset="0"/>
              </a:rPr>
              <a:t> </a:t>
            </a:r>
            <a:r>
              <a:rPr lang="en-US" sz="2400" b="1" dirty="0">
                <a:latin typeface="Times New Roman" pitchFamily="18" charset="0"/>
                <a:cs typeface="Times New Roman" pitchFamily="18" charset="0"/>
              </a:rPr>
              <a:t>M solution was found to be 76.2 % in path length of 1 cm. calculate the i) absorbance ii) Molar absorptivity iii) % T for the path length of 2 cm.</a:t>
            </a:r>
            <a:endParaRPr lang="en-US" sz="2400" b="1" baseline="30000" dirty="0">
              <a:latin typeface="Times New Roman" pitchFamily="18" charset="0"/>
              <a:cs typeface="Times New Roman" pitchFamily="18" charset="0"/>
            </a:endParaRP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209880" y="2237400"/>
              <a:ext cx="7290720" cy="4307040"/>
            </p14:xfrm>
          </p:contentPart>
        </mc:Choice>
        <mc:Fallback xmlns="">
          <p:pic>
            <p:nvPicPr>
              <p:cNvPr id="2" name="Ink 1"/>
              <p:cNvPicPr/>
              <p:nvPr/>
            </p:nvPicPr>
            <p:blipFill>
              <a:blip r:embed="rId3"/>
              <a:stretch>
                <a:fillRect/>
              </a:stretch>
            </p:blipFill>
            <p:spPr>
              <a:xfrm>
                <a:off x="205920" y="2232000"/>
                <a:ext cx="7297560" cy="43178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p14:cNvContentPartPr/>
              <p14:nvPr/>
            </p14:nvContentPartPr>
            <p14:xfrm>
              <a:off x="914400" y="2037600"/>
              <a:ext cx="7918560" cy="4706280"/>
            </p14:xfrm>
          </p:contentPart>
        </mc:Choice>
        <mc:Fallback xmlns="">
          <p:pic>
            <p:nvPicPr>
              <p:cNvPr id="4" name="Ink 3"/>
              <p:cNvPicPr/>
              <p:nvPr/>
            </p:nvPicPr>
            <p:blipFill>
              <a:blip r:embed="rId5"/>
              <a:stretch>
                <a:fillRect/>
              </a:stretch>
            </p:blipFill>
            <p:spPr>
              <a:xfrm>
                <a:off x="910800" y="2031480"/>
                <a:ext cx="7925400" cy="4718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p14:cNvContentPartPr/>
              <p14:nvPr/>
            </p14:nvContentPartPr>
            <p14:xfrm>
              <a:off x="4082760" y="2262600"/>
              <a:ext cx="5063040" cy="4486680"/>
            </p14:xfrm>
          </p:contentPart>
        </mc:Choice>
        <mc:Fallback xmlns="">
          <p:pic>
            <p:nvPicPr>
              <p:cNvPr id="5" name="Ink 4"/>
              <p:cNvPicPr/>
              <p:nvPr/>
            </p:nvPicPr>
            <p:blipFill>
              <a:blip r:embed="rId7"/>
              <a:stretch>
                <a:fillRect/>
              </a:stretch>
            </p:blipFill>
            <p:spPr>
              <a:xfrm>
                <a:off x="4079160" y="2257920"/>
                <a:ext cx="5069520" cy="4497120"/>
              </a:xfrm>
              <a:prstGeom prst="rect">
                <a:avLst/>
              </a:prstGeom>
            </p:spPr>
          </p:pic>
        </mc:Fallback>
      </mc:AlternateContent>
    </p:spTree>
    <p:extLst>
      <p:ext uri="{BB962C8B-B14F-4D97-AF65-F5344CB8AC3E}">
        <p14:creationId xmlns:p14="http://schemas.microsoft.com/office/powerpoint/2010/main" val="2721609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707206"/>
            <a:ext cx="8496944" cy="5386090"/>
          </a:xfrm>
          <a:prstGeom prst="rect">
            <a:avLst/>
          </a:prstGeom>
          <a:noFill/>
        </p:spPr>
        <p:txBody>
          <a:bodyPr wrap="square" rtlCol="0">
            <a:spAutoFit/>
          </a:bodyPr>
          <a:lstStyle/>
          <a:p>
            <a:pPr algn="just"/>
            <a:r>
              <a:rPr lang="en-IN" sz="3200" b="1" dirty="0">
                <a:solidFill>
                  <a:srgbClr val="C00000"/>
                </a:solidFill>
                <a:latin typeface="Times New Roman" pitchFamily="18" charset="0"/>
                <a:cs typeface="Times New Roman" pitchFamily="18" charset="0"/>
              </a:rPr>
              <a:t>Limitations of Beer-Lambert’s Law</a:t>
            </a:r>
          </a:p>
          <a:p>
            <a:pPr marL="285750" indent="-285750" algn="just">
              <a:buFont typeface="Arial" charset="0"/>
              <a:buChar char="•"/>
            </a:pPr>
            <a:r>
              <a:rPr lang="en-IN" sz="2400" dirty="0">
                <a:latin typeface="Times New Roman" pitchFamily="18" charset="0"/>
                <a:cs typeface="Times New Roman" pitchFamily="18" charset="0"/>
              </a:rPr>
              <a:t>The linearity of the Beer-Lambert Law is limited by chemical and instrumental factors</a:t>
            </a:r>
          </a:p>
          <a:p>
            <a:pPr marL="285750" indent="-285750" algn="just">
              <a:buFont typeface="Arial" charset="0"/>
              <a:buChar char="•"/>
            </a:pPr>
            <a:r>
              <a:rPr lang="en-IN" sz="2400" dirty="0">
                <a:latin typeface="Times New Roman" pitchFamily="18" charset="0"/>
                <a:cs typeface="Times New Roman" pitchFamily="18" charset="0"/>
              </a:rPr>
              <a:t>The law does not valid for solutions having concentration greater than 10</a:t>
            </a:r>
            <a:r>
              <a:rPr lang="en-IN" sz="2400" baseline="30000" dirty="0">
                <a:latin typeface="Times New Roman" pitchFamily="18" charset="0"/>
                <a:cs typeface="Times New Roman" pitchFamily="18" charset="0"/>
              </a:rPr>
              <a:t>-2</a:t>
            </a:r>
            <a:r>
              <a:rPr lang="en-IN" sz="2400" dirty="0">
                <a:latin typeface="Times New Roman" pitchFamily="18" charset="0"/>
                <a:cs typeface="Times New Roman" pitchFamily="18" charset="0"/>
              </a:rPr>
              <a:t> M.</a:t>
            </a:r>
          </a:p>
          <a:p>
            <a:pPr marL="285750" indent="-285750" algn="just">
              <a:buFont typeface="Arial" charset="0"/>
              <a:buChar char="•"/>
            </a:pPr>
            <a:r>
              <a:rPr lang="en-IN" sz="2400" dirty="0">
                <a:latin typeface="Times New Roman" pitchFamily="18" charset="0"/>
                <a:cs typeface="Times New Roman" pitchFamily="18" charset="0"/>
              </a:rPr>
              <a:t>Molar extinction coefficient depends on the refractive index of the solution and changes with changes in it.</a:t>
            </a:r>
          </a:p>
          <a:p>
            <a:pPr marL="285750" indent="-285750" algn="just">
              <a:buFont typeface="Arial" charset="0"/>
              <a:buChar char="•"/>
            </a:pPr>
            <a:r>
              <a:rPr lang="en-IN" sz="2400" dirty="0">
                <a:latin typeface="Times New Roman" pitchFamily="18" charset="0"/>
                <a:cs typeface="Times New Roman" pitchFamily="18" charset="0"/>
              </a:rPr>
              <a:t>Interaction with solvent: hydrogen bonding affects </a:t>
            </a:r>
            <a:r>
              <a:rPr lang="el-GR" sz="2400" b="1" dirty="0">
                <a:latin typeface="Times New Roman" pitchFamily="18" charset="0"/>
                <a:cs typeface="Times New Roman" pitchFamily="18" charset="0"/>
              </a:rPr>
              <a:t>ε</a:t>
            </a:r>
            <a:r>
              <a:rPr lang="en-US" sz="2400" dirty="0">
                <a:latin typeface="Times New Roman" pitchFamily="18" charset="0"/>
                <a:cs typeface="Times New Roman" pitchFamily="18" charset="0"/>
              </a:rPr>
              <a:t>.</a:t>
            </a:r>
            <a:r>
              <a:rPr lang="en-IN" sz="2400" dirty="0">
                <a:latin typeface="Times New Roman" pitchFamily="18" charset="0"/>
                <a:cs typeface="Times New Roman" pitchFamily="18" charset="0"/>
              </a:rPr>
              <a:t> </a:t>
            </a:r>
          </a:p>
          <a:p>
            <a:pPr marL="285750" indent="-285750" algn="just">
              <a:buFont typeface="Arial" charset="0"/>
              <a:buChar char="•"/>
            </a:pPr>
            <a:r>
              <a:rPr lang="en-IN" sz="2400" dirty="0">
                <a:latin typeface="Times New Roman" pitchFamily="18" charset="0"/>
                <a:cs typeface="Times New Roman" pitchFamily="18" charset="0"/>
              </a:rPr>
              <a:t>Scattering of light due to particulates in the sample.</a:t>
            </a:r>
          </a:p>
          <a:p>
            <a:pPr marL="285750" indent="-285750" algn="just">
              <a:buFont typeface="Arial" charset="0"/>
              <a:buChar char="•"/>
            </a:pPr>
            <a:r>
              <a:rPr lang="en-IN" sz="2400" dirty="0">
                <a:latin typeface="Times New Roman" pitchFamily="18" charset="0"/>
                <a:cs typeface="Times New Roman" pitchFamily="18" charset="0"/>
              </a:rPr>
              <a:t>Fluorescence or Phosphorescence </a:t>
            </a:r>
          </a:p>
          <a:p>
            <a:pPr algn="just"/>
            <a:r>
              <a:rPr lang="en-IN" sz="2400" dirty="0">
                <a:latin typeface="Times New Roman" pitchFamily="18" charset="0"/>
                <a:cs typeface="Times New Roman" pitchFamily="18" charset="0"/>
              </a:rPr>
              <a:t>	-  positive deviation in % T and negative deviation for A</a:t>
            </a:r>
          </a:p>
          <a:p>
            <a:pPr marL="285750" indent="-285750" algn="just">
              <a:buFont typeface="Arial" charset="0"/>
              <a:buChar char="•"/>
            </a:pPr>
            <a:r>
              <a:rPr lang="en-IN" sz="2400" dirty="0">
                <a:latin typeface="Times New Roman" pitchFamily="18" charset="0"/>
                <a:cs typeface="Times New Roman" pitchFamily="18" charset="0"/>
              </a:rPr>
              <a:t>Shifts in chemical equilibrium as a function of concentration</a:t>
            </a:r>
          </a:p>
          <a:p>
            <a:pPr marL="285750" indent="-285750" algn="just">
              <a:buFont typeface="Arial" charset="0"/>
              <a:buChar char="•"/>
            </a:pPr>
            <a:r>
              <a:rPr lang="en-IN" sz="2400" dirty="0">
                <a:latin typeface="Times New Roman" pitchFamily="18" charset="0"/>
                <a:cs typeface="Times New Roman" pitchFamily="18" charset="0"/>
              </a:rPr>
              <a:t>Temperature fluctuation and Stray light may affect absorbance measurement</a:t>
            </a:r>
          </a:p>
        </p:txBody>
      </p:sp>
    </p:spTree>
    <p:extLst>
      <p:ext uri="{BB962C8B-B14F-4D97-AF65-F5344CB8AC3E}">
        <p14:creationId xmlns:p14="http://schemas.microsoft.com/office/powerpoint/2010/main" val="2056586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4"/>
          <p:cNvSpPr>
            <a:spLocks noGrp="1" noChangeArrowheads="1"/>
          </p:cNvSpPr>
          <p:nvPr>
            <p:ph type="title"/>
          </p:nvPr>
        </p:nvSpPr>
        <p:spPr/>
        <p:txBody>
          <a:bodyPr>
            <a:normAutofit/>
          </a:bodyPr>
          <a:lstStyle/>
          <a:p>
            <a:r>
              <a:rPr lang="en-US" sz="3600" b="1" dirty="0">
                <a:solidFill>
                  <a:srgbClr val="C00000"/>
                </a:solidFill>
                <a:latin typeface="Times New Roman" pitchFamily="18" charset="0"/>
                <a:cs typeface="Times New Roman" pitchFamily="18" charset="0"/>
              </a:rPr>
              <a:t>Single beam spectrophotometer</a:t>
            </a:r>
          </a:p>
        </p:txBody>
      </p:sp>
      <p:pic>
        <p:nvPicPr>
          <p:cNvPr id="8499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060848"/>
            <a:ext cx="8441660"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5045400" y="4643280"/>
              <a:ext cx="360" cy="360"/>
            </p14:xfrm>
          </p:contentPart>
        </mc:Choice>
        <mc:Fallback xmlns="">
          <p:pic>
            <p:nvPicPr>
              <p:cNvPr id="3" name="Ink 2"/>
              <p:cNvPicPr/>
              <p:nvPr/>
            </p:nvPicPr>
            <p:blipFill>
              <a:blip r:embed="rId4"/>
              <a:stretch>
                <a:fillRect/>
              </a:stretch>
            </p:blipFill>
            <p:spPr>
              <a:xfrm>
                <a:off x="5036040" y="4633920"/>
                <a:ext cx="19080" cy="19080"/>
              </a:xfrm>
              <a:prstGeom prst="rect">
                <a:avLst/>
              </a:prstGeom>
            </p:spPr>
          </p:pic>
        </mc:Fallback>
      </mc:AlternateContent>
    </p:spTree>
    <p:extLst>
      <p:ext uri="{BB962C8B-B14F-4D97-AF65-F5344CB8AC3E}">
        <p14:creationId xmlns:p14="http://schemas.microsoft.com/office/powerpoint/2010/main" val="3872829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normAutofit/>
          </a:bodyPr>
          <a:lstStyle/>
          <a:p>
            <a:r>
              <a:rPr lang="en-US" sz="3600" b="1" dirty="0">
                <a:latin typeface="Times New Roman" pitchFamily="18" charset="0"/>
                <a:cs typeface="Times New Roman" pitchFamily="18" charset="0"/>
              </a:rPr>
              <a:t>Instrumentation</a:t>
            </a:r>
          </a:p>
        </p:txBody>
      </p:sp>
      <p:sp>
        <p:nvSpPr>
          <p:cNvPr id="83971" name="Rectangle 3"/>
          <p:cNvSpPr>
            <a:spLocks noGrp="1" noChangeArrowheads="1"/>
          </p:cNvSpPr>
          <p:nvPr>
            <p:ph type="body" idx="1"/>
          </p:nvPr>
        </p:nvSpPr>
        <p:spPr>
          <a:xfrm>
            <a:off x="395536" y="1412776"/>
            <a:ext cx="8229600" cy="4525963"/>
          </a:xfrm>
        </p:spPr>
        <p:txBody>
          <a:bodyPr>
            <a:normAutofit fontScale="92500" lnSpcReduction="20000"/>
          </a:bodyPr>
          <a:lstStyle/>
          <a:p>
            <a:r>
              <a:rPr lang="en-US" sz="2600" b="1" dirty="0">
                <a:latin typeface="Times New Roman" pitchFamily="18" charset="0"/>
                <a:cs typeface="Times New Roman" pitchFamily="18" charset="0"/>
              </a:rPr>
              <a:t>Light source</a:t>
            </a:r>
          </a:p>
          <a:p>
            <a:pPr lvl="1"/>
            <a:r>
              <a:rPr lang="en-US" sz="2400" dirty="0">
                <a:latin typeface="Times New Roman" pitchFamily="18" charset="0"/>
                <a:cs typeface="Times New Roman" pitchFamily="18" charset="0"/>
              </a:rPr>
              <a:t>Deuterium and hydrogen lamps (190-400 nm)</a:t>
            </a:r>
          </a:p>
          <a:p>
            <a:pPr lvl="1"/>
            <a:r>
              <a:rPr lang="en-US" sz="2400" dirty="0">
                <a:latin typeface="Times New Roman" pitchFamily="18" charset="0"/>
                <a:cs typeface="Times New Roman" pitchFamily="18" charset="0"/>
              </a:rPr>
              <a:t>Tungsten filament lamp (300-750 nm)</a:t>
            </a:r>
          </a:p>
          <a:p>
            <a:r>
              <a:rPr lang="en-US" sz="2600" b="1" dirty="0">
                <a:latin typeface="Times New Roman" pitchFamily="18" charset="0"/>
                <a:cs typeface="Times New Roman" pitchFamily="18" charset="0"/>
              </a:rPr>
              <a:t>Sample containers</a:t>
            </a:r>
          </a:p>
          <a:p>
            <a:pPr lvl="1"/>
            <a:r>
              <a:rPr lang="en-US" sz="2400" dirty="0">
                <a:latin typeface="Times New Roman" pitchFamily="18" charset="0"/>
                <a:cs typeface="Times New Roman" pitchFamily="18" charset="0"/>
              </a:rPr>
              <a:t>Cuvettes (Quartz)</a:t>
            </a:r>
          </a:p>
          <a:p>
            <a:r>
              <a:rPr lang="en-IN" sz="2600" b="1" dirty="0">
                <a:latin typeface="Times New Roman" pitchFamily="18" charset="0"/>
                <a:cs typeface="Times New Roman" pitchFamily="18" charset="0"/>
              </a:rPr>
              <a:t>Mono-</a:t>
            </a:r>
            <a:r>
              <a:rPr lang="en-IN" sz="2600" b="1" dirty="0" err="1">
                <a:latin typeface="Times New Roman" pitchFamily="18" charset="0"/>
                <a:cs typeface="Times New Roman" pitchFamily="18" charset="0"/>
              </a:rPr>
              <a:t>chromators</a:t>
            </a:r>
            <a:endParaRPr lang="en-IN" sz="2600" b="1" dirty="0">
              <a:latin typeface="Times New Roman" pitchFamily="18" charset="0"/>
              <a:cs typeface="Times New Roman" pitchFamily="18" charset="0"/>
            </a:endParaRPr>
          </a:p>
          <a:p>
            <a:pPr marL="735013" indent="-285750">
              <a:buFontTx/>
              <a:buChar char="-"/>
            </a:pPr>
            <a:r>
              <a:rPr lang="en-IN" sz="2400" dirty="0">
                <a:latin typeface="Times New Roman" pitchFamily="18" charset="0"/>
                <a:cs typeface="Times New Roman" pitchFamily="18" charset="0"/>
              </a:rPr>
              <a:t>Prisms can be used as mono-</a:t>
            </a:r>
            <a:r>
              <a:rPr lang="en-IN" sz="2400" dirty="0" err="1">
                <a:latin typeface="Times New Roman" pitchFamily="18" charset="0"/>
                <a:cs typeface="Times New Roman" pitchFamily="18" charset="0"/>
              </a:rPr>
              <a:t>chromator</a:t>
            </a:r>
            <a:endParaRPr lang="en-IN" sz="2400" dirty="0">
              <a:latin typeface="Times New Roman" pitchFamily="18" charset="0"/>
              <a:cs typeface="Times New Roman" pitchFamily="18" charset="0"/>
            </a:endParaRPr>
          </a:p>
          <a:p>
            <a:pPr marL="735013" indent="-285750">
              <a:buFontTx/>
              <a:buChar char="-"/>
            </a:pPr>
            <a:r>
              <a:rPr lang="en-IN" sz="2400" dirty="0">
                <a:latin typeface="Times New Roman" pitchFamily="18" charset="0"/>
                <a:cs typeface="Times New Roman" pitchFamily="18" charset="0"/>
              </a:rPr>
              <a:t>Diffraction gratings</a:t>
            </a:r>
          </a:p>
          <a:p>
            <a:r>
              <a:rPr lang="en-IN" sz="2600" b="1" dirty="0">
                <a:latin typeface="Times New Roman" pitchFamily="18" charset="0"/>
                <a:cs typeface="Times New Roman" pitchFamily="18" charset="0"/>
              </a:rPr>
              <a:t>Detectors</a:t>
            </a:r>
          </a:p>
          <a:p>
            <a:pPr marL="735013" indent="-285750">
              <a:buFontTx/>
              <a:buChar char="-"/>
            </a:pPr>
            <a:r>
              <a:rPr lang="en-IN" sz="2400" dirty="0">
                <a:latin typeface="Times New Roman" pitchFamily="18" charset="0"/>
                <a:cs typeface="Times New Roman" pitchFamily="18" charset="0"/>
              </a:rPr>
              <a:t>Photomultiplier tube</a:t>
            </a:r>
          </a:p>
          <a:p>
            <a:pPr marL="735013" indent="-285750">
              <a:buFontTx/>
              <a:buChar char="-"/>
            </a:pPr>
            <a:r>
              <a:rPr lang="en-IN" sz="2400" dirty="0">
                <a:latin typeface="Times New Roman" pitchFamily="18" charset="0"/>
                <a:cs typeface="Times New Roman" pitchFamily="18" charset="0"/>
              </a:rPr>
              <a:t>Photodiode</a:t>
            </a:r>
          </a:p>
          <a:p>
            <a:pPr marL="735013" indent="-285750">
              <a:buFontTx/>
              <a:buChar char="-"/>
            </a:pPr>
            <a:r>
              <a:rPr lang="en-IN" sz="2400" dirty="0">
                <a:latin typeface="Times New Roman" pitchFamily="18" charset="0"/>
                <a:cs typeface="Times New Roman" pitchFamily="18" charset="0"/>
              </a:rPr>
              <a:t>Photodiode array</a:t>
            </a:r>
          </a:p>
          <a:p>
            <a:pPr lvl="1"/>
            <a:endParaRPr lang="en-US" sz="2400" dirty="0">
              <a:latin typeface="Times New Roman" pitchFamily="18" charset="0"/>
              <a:cs typeface="Times New Roman" pitchFamily="18" charset="0"/>
            </a:endParaRPr>
          </a:p>
          <a:p>
            <a:pPr lvl="2"/>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714891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46365" y="404664"/>
            <a:ext cx="8416635" cy="6048672"/>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800" b="1" dirty="0">
                <a:latin typeface="Times New Roman" pitchFamily="18" charset="0"/>
                <a:cs typeface="Times New Roman" pitchFamily="18" charset="0"/>
              </a:rPr>
              <a:t>Definitions</a:t>
            </a:r>
          </a:p>
          <a:p>
            <a:pPr algn="just"/>
            <a:r>
              <a:rPr lang="en-US" sz="2200" b="1" dirty="0">
                <a:latin typeface="Times New Roman" pitchFamily="18" charset="0"/>
                <a:cs typeface="Times New Roman" pitchFamily="18" charset="0"/>
              </a:rPr>
              <a:t>Electro-analytical</a:t>
            </a:r>
            <a:r>
              <a:rPr lang="en-US" sz="2200" dirty="0">
                <a:latin typeface="Times New Roman" pitchFamily="18" charset="0"/>
                <a:cs typeface="Times New Roman" pitchFamily="18" charset="0"/>
              </a:rPr>
              <a:t> methods are a class of techniques in analytical chemistry, which deals with study of an </a:t>
            </a:r>
            <a:r>
              <a:rPr lang="en-US" sz="2200" dirty="0" err="1">
                <a:latin typeface="Times New Roman" pitchFamily="18" charset="0"/>
                <a:cs typeface="Times New Roman" pitchFamily="18" charset="0"/>
              </a:rPr>
              <a:t>analyte</a:t>
            </a:r>
            <a:r>
              <a:rPr lang="en-US" sz="2200" dirty="0">
                <a:latin typeface="Times New Roman" pitchFamily="18" charset="0"/>
                <a:cs typeface="Times New Roman" pitchFamily="18" charset="0"/>
              </a:rPr>
              <a:t> (test solution) by using suitable instrumental techniques. </a:t>
            </a:r>
            <a:r>
              <a:rPr lang="en-US" sz="2200" dirty="0" err="1">
                <a:latin typeface="Times New Roman" pitchFamily="18" charset="0"/>
                <a:cs typeface="Times New Roman" pitchFamily="18" charset="0"/>
              </a:rPr>
              <a:t>Eg</a:t>
            </a:r>
            <a:r>
              <a:rPr lang="en-US" sz="2200" dirty="0">
                <a:latin typeface="Times New Roman" pitchFamily="18" charset="0"/>
                <a:cs typeface="Times New Roman" pitchFamily="18" charset="0"/>
              </a:rPr>
              <a:t>. pH-</a:t>
            </a:r>
            <a:r>
              <a:rPr lang="en-US" sz="2200" dirty="0" err="1">
                <a:latin typeface="Times New Roman" pitchFamily="18" charset="0"/>
                <a:cs typeface="Times New Roman" pitchFamily="18" charset="0"/>
              </a:rPr>
              <a:t>Metry</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Conductometry</a:t>
            </a:r>
            <a:r>
              <a:rPr lang="en-US" sz="2200" dirty="0">
                <a:latin typeface="Times New Roman" pitchFamily="18" charset="0"/>
                <a:cs typeface="Times New Roman" pitchFamily="18" charset="0"/>
              </a:rPr>
              <a:t> etc.</a:t>
            </a:r>
          </a:p>
          <a:p>
            <a:pPr algn="just"/>
            <a:endParaRPr lang="en-US" sz="2200" dirty="0">
              <a:latin typeface="Times New Roman" pitchFamily="18" charset="0"/>
              <a:cs typeface="Times New Roman" pitchFamily="18" charset="0"/>
            </a:endParaRPr>
          </a:p>
          <a:p>
            <a:pPr algn="just"/>
            <a:r>
              <a:rPr lang="en-US" sz="2200" b="1" dirty="0">
                <a:latin typeface="Times New Roman" pitchFamily="18" charset="0"/>
                <a:cs typeface="Times New Roman" pitchFamily="18" charset="0"/>
              </a:rPr>
              <a:t>Spectrophotometry</a:t>
            </a:r>
            <a:r>
              <a:rPr lang="en-US" sz="2200" dirty="0">
                <a:latin typeface="Times New Roman" pitchFamily="18" charset="0"/>
                <a:cs typeface="Times New Roman" pitchFamily="18" charset="0"/>
              </a:rPr>
              <a:t> is a method to measure intensity of light absorbed by a chemical substance when a beam of light passes through a sample solution. </a:t>
            </a:r>
          </a:p>
          <a:p>
            <a:pPr marL="339725" indent="0" algn="just">
              <a:buNone/>
            </a:pPr>
            <a:r>
              <a:rPr lang="en-US" sz="2200" dirty="0">
                <a:latin typeface="Times New Roman" pitchFamily="18" charset="0"/>
                <a:cs typeface="Times New Roman" pitchFamily="18" charset="0"/>
              </a:rPr>
              <a:t>It is the combination of spectrometry (interaction of electromagnetic radiation of particular wavelength) and photometry (measurement of intensity of transmitted radiation in terms of absorbance). The basic principle is that each compound absorbs or transmits light over a certain range of wavelength.</a:t>
            </a:r>
          </a:p>
          <a:p>
            <a:pPr marL="0" indent="0" algn="just">
              <a:buNone/>
            </a:pPr>
            <a:endParaRPr lang="en-US" sz="2200" dirty="0">
              <a:latin typeface="Times New Roman" pitchFamily="18" charset="0"/>
              <a:cs typeface="Times New Roman" pitchFamily="18" charset="0"/>
            </a:endParaRPr>
          </a:p>
          <a:p>
            <a:pPr algn="just"/>
            <a:r>
              <a:rPr lang="en-US" sz="2200" b="1" dirty="0">
                <a:latin typeface="Times New Roman" pitchFamily="18" charset="0"/>
                <a:cs typeface="Times New Roman" pitchFamily="18" charset="0"/>
              </a:rPr>
              <a:t>Spectroscopy</a:t>
            </a:r>
            <a:r>
              <a:rPr lang="en-US" sz="2200" dirty="0">
                <a:latin typeface="Times New Roman" pitchFamily="18" charset="0"/>
                <a:cs typeface="Times New Roman" pitchFamily="18" charset="0"/>
              </a:rPr>
              <a:t> is the branch of science that deal with the study of interaction of matter with electromagnetic radiation of particular wavelength and vice-versa</a:t>
            </a:r>
          </a:p>
        </p:txBody>
      </p:sp>
    </p:spTree>
    <p:extLst>
      <p:ext uri="{BB962C8B-B14F-4D97-AF65-F5344CB8AC3E}">
        <p14:creationId xmlns:p14="http://schemas.microsoft.com/office/powerpoint/2010/main" val="552595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3211"/>
            <a:ext cx="8229600" cy="850106"/>
          </a:xfrm>
        </p:spPr>
        <p:txBody>
          <a:bodyPr>
            <a:normAutofit/>
          </a:bodyPr>
          <a:lstStyle/>
          <a:p>
            <a:r>
              <a:rPr lang="en-US" sz="3200" b="1" dirty="0">
                <a:latin typeface="Times New Roman" pitchFamily="18" charset="0"/>
                <a:cs typeface="Times New Roman" pitchFamily="18" charset="0"/>
              </a:rPr>
              <a:t>Working of Single beam spectrophotometer</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95325"/>
            <a:ext cx="8229600" cy="4525963"/>
          </a:xfrm>
        </p:spPr>
        <p:txBody>
          <a:bodyPr>
            <a:normAutofit fontScale="92500"/>
          </a:bodyPr>
          <a:lstStyle/>
          <a:p>
            <a:pPr algn="just"/>
            <a:r>
              <a:rPr lang="en-US" sz="2400" dirty="0">
                <a:latin typeface="Times New Roman" pitchFamily="18" charset="0"/>
                <a:cs typeface="Times New Roman" pitchFamily="18" charset="0"/>
              </a:rPr>
              <a:t>The instrument is useful for both Ultraviolet and Visible regions.</a:t>
            </a:r>
          </a:p>
          <a:p>
            <a:pPr lvl="1" algn="just"/>
            <a:r>
              <a:rPr lang="en-US" sz="2400" dirty="0">
                <a:latin typeface="Times New Roman" pitchFamily="18" charset="0"/>
                <a:cs typeface="Times New Roman" pitchFamily="18" charset="0"/>
              </a:rPr>
              <a:t>For UV light Deuterium lamps (190-400 nm)</a:t>
            </a:r>
          </a:p>
          <a:p>
            <a:pPr lvl="1" algn="just"/>
            <a:r>
              <a:rPr lang="en-US" sz="2400" dirty="0">
                <a:latin typeface="Times New Roman" pitchFamily="18" charset="0"/>
                <a:cs typeface="Times New Roman" pitchFamily="18" charset="0"/>
              </a:rPr>
              <a:t>For Visible light Tungsten filament lamp (380-750 nm) are used depending on the requirement.</a:t>
            </a:r>
          </a:p>
          <a:p>
            <a:pPr marL="341313" lvl="1" algn="just">
              <a:buFont typeface="Arial" pitchFamily="34" charset="0"/>
              <a:buChar char="•"/>
              <a:tabLst>
                <a:tab pos="336550" algn="l"/>
              </a:tabLst>
            </a:pPr>
            <a:r>
              <a:rPr lang="en-US" sz="2400" dirty="0">
                <a:latin typeface="Times New Roman" pitchFamily="18" charset="0"/>
                <a:cs typeface="Times New Roman" pitchFamily="18" charset="0"/>
              </a:rPr>
              <a:t>Light beam is focused on the mono-</a:t>
            </a:r>
            <a:r>
              <a:rPr lang="en-US" sz="2400" dirty="0" err="1">
                <a:latin typeface="Times New Roman" pitchFamily="18" charset="0"/>
                <a:cs typeface="Times New Roman" pitchFamily="18" charset="0"/>
              </a:rPr>
              <a:t>chromator</a:t>
            </a:r>
            <a:r>
              <a:rPr lang="en-US" sz="2400" dirty="0">
                <a:latin typeface="Times New Roman" pitchFamily="18" charset="0"/>
                <a:cs typeface="Times New Roman" pitchFamily="18" charset="0"/>
              </a:rPr>
              <a:t>, where after reflection and dispersion nearly monochromatic beam emerges out.</a:t>
            </a:r>
          </a:p>
          <a:p>
            <a:pPr marL="341313" lvl="1" algn="just">
              <a:buFont typeface="Arial" pitchFamily="34" charset="0"/>
              <a:buChar char="•"/>
              <a:tabLst>
                <a:tab pos="336550" algn="l"/>
              </a:tabLst>
            </a:pPr>
            <a:r>
              <a:rPr lang="en-US" sz="2400" dirty="0">
                <a:latin typeface="Times New Roman" pitchFamily="18" charset="0"/>
                <a:cs typeface="Times New Roman" pitchFamily="18" charset="0"/>
              </a:rPr>
              <a:t>This emergent monochromatic beam passed through a quartz cuvette containing a sample solution</a:t>
            </a:r>
          </a:p>
          <a:p>
            <a:pPr marL="341313" lvl="1" algn="just">
              <a:buFont typeface="Arial" pitchFamily="34" charset="0"/>
              <a:buChar char="•"/>
              <a:tabLst>
                <a:tab pos="336550" algn="l"/>
              </a:tabLst>
            </a:pPr>
            <a:r>
              <a:rPr lang="en-US" sz="2400" dirty="0">
                <a:latin typeface="Times New Roman" pitchFamily="18" charset="0"/>
                <a:cs typeface="Times New Roman" pitchFamily="18" charset="0"/>
              </a:rPr>
              <a:t>Transmitted radiation from the cuvette is allowed to fall on a photoelectric cell, which converts radiant energy into electrical signal as absorbance.</a:t>
            </a:r>
          </a:p>
          <a:p>
            <a:pPr marL="341313" lvl="1" algn="just">
              <a:buFont typeface="Arial" pitchFamily="34" charset="0"/>
              <a:buChar char="•"/>
              <a:tabLst>
                <a:tab pos="336550" algn="l"/>
              </a:tabLst>
            </a:pPr>
            <a:r>
              <a:rPr lang="en-US" sz="2400" dirty="0">
                <a:latin typeface="Times New Roman" pitchFamily="18" charset="0"/>
                <a:cs typeface="Times New Roman" pitchFamily="18" charset="0"/>
              </a:rPr>
              <a:t>Water is generally used as blank solution.</a:t>
            </a:r>
          </a:p>
          <a:p>
            <a:pPr lvl="1" algn="just"/>
            <a:endParaRPr lang="en-US" sz="2000" dirty="0">
              <a:latin typeface="Times New Roman" pitchFamily="18" charset="0"/>
              <a:cs typeface="Times New Roman" pitchFamily="18" charset="0"/>
            </a:endParaRPr>
          </a:p>
          <a:p>
            <a:pPr marL="457200" lvl="1" indent="0" algn="just">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8799284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412776"/>
            <a:ext cx="8640960"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294286" y="404664"/>
            <a:ext cx="6690934" cy="646331"/>
          </a:xfrm>
          <a:prstGeom prst="rect">
            <a:avLst/>
          </a:prstGeom>
          <a:noFill/>
        </p:spPr>
        <p:txBody>
          <a:bodyPr wrap="none" rtlCol="0">
            <a:spAutoFit/>
          </a:bodyPr>
          <a:lstStyle/>
          <a:p>
            <a:pPr algn="ctr"/>
            <a:r>
              <a:rPr lang="en-IN" sz="3600" b="1" dirty="0">
                <a:solidFill>
                  <a:srgbClr val="FF0000"/>
                </a:solidFill>
                <a:latin typeface="Times New Roman" pitchFamily="18" charset="0"/>
                <a:cs typeface="Times New Roman" pitchFamily="18" charset="0"/>
              </a:rPr>
              <a:t>Double beam Spectrophotometer</a:t>
            </a:r>
          </a:p>
        </p:txBody>
      </p:sp>
    </p:spTree>
    <p:extLst>
      <p:ext uri="{BB962C8B-B14F-4D97-AF65-F5344CB8AC3E}">
        <p14:creationId xmlns:p14="http://schemas.microsoft.com/office/powerpoint/2010/main" val="26973372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normAutofit/>
          </a:bodyPr>
          <a:lstStyle/>
          <a:p>
            <a:r>
              <a:rPr lang="en-US" sz="3600" b="1" dirty="0">
                <a:latin typeface="Times New Roman" pitchFamily="18" charset="0"/>
                <a:cs typeface="Times New Roman" pitchFamily="18" charset="0"/>
              </a:rPr>
              <a:t>Instrumentation</a:t>
            </a:r>
          </a:p>
        </p:txBody>
      </p:sp>
      <p:sp>
        <p:nvSpPr>
          <p:cNvPr id="83971" name="Rectangle 3"/>
          <p:cNvSpPr>
            <a:spLocks noGrp="1" noChangeArrowheads="1"/>
          </p:cNvSpPr>
          <p:nvPr>
            <p:ph type="body" idx="1"/>
          </p:nvPr>
        </p:nvSpPr>
        <p:spPr>
          <a:xfrm>
            <a:off x="395536" y="1340768"/>
            <a:ext cx="8229600" cy="4968552"/>
          </a:xfrm>
        </p:spPr>
        <p:txBody>
          <a:bodyPr>
            <a:normAutofit fontScale="92500" lnSpcReduction="20000"/>
          </a:bodyPr>
          <a:lstStyle/>
          <a:p>
            <a:r>
              <a:rPr lang="en-US" sz="2600" b="1" dirty="0">
                <a:latin typeface="Times New Roman" pitchFamily="18" charset="0"/>
                <a:cs typeface="Times New Roman" pitchFamily="18" charset="0"/>
              </a:rPr>
              <a:t>Light source</a:t>
            </a:r>
          </a:p>
          <a:p>
            <a:pPr lvl="1"/>
            <a:r>
              <a:rPr lang="en-US" sz="2400" dirty="0">
                <a:latin typeface="Times New Roman" pitchFamily="18" charset="0"/>
                <a:cs typeface="Times New Roman" pitchFamily="18" charset="0"/>
              </a:rPr>
              <a:t>Deuterium and hydrogen lamps (190-400 nm)</a:t>
            </a:r>
          </a:p>
          <a:p>
            <a:pPr lvl="1"/>
            <a:r>
              <a:rPr lang="en-US" sz="2400" dirty="0">
                <a:latin typeface="Times New Roman" pitchFamily="18" charset="0"/>
                <a:cs typeface="Times New Roman" pitchFamily="18" charset="0"/>
              </a:rPr>
              <a:t>Tungsten filament lamp (300-750 nm)</a:t>
            </a:r>
          </a:p>
          <a:p>
            <a:r>
              <a:rPr lang="en-US" sz="2600" b="1" dirty="0">
                <a:latin typeface="Times New Roman" pitchFamily="18" charset="0"/>
                <a:cs typeface="Times New Roman" pitchFamily="18" charset="0"/>
              </a:rPr>
              <a:t>Sample containers</a:t>
            </a:r>
          </a:p>
          <a:p>
            <a:pPr lvl="1"/>
            <a:r>
              <a:rPr lang="en-US" sz="2400" dirty="0">
                <a:latin typeface="Times New Roman" pitchFamily="18" charset="0"/>
                <a:cs typeface="Times New Roman" pitchFamily="18" charset="0"/>
              </a:rPr>
              <a:t>Cuvettes (Quartz)</a:t>
            </a:r>
          </a:p>
          <a:p>
            <a:pPr marL="341313" lvl="1" indent="-341313">
              <a:buFont typeface="Arial" pitchFamily="34" charset="0"/>
              <a:buChar char="•"/>
            </a:pPr>
            <a:r>
              <a:rPr lang="en-US" sz="2600" b="1" dirty="0">
                <a:latin typeface="Times New Roman" pitchFamily="18" charset="0"/>
                <a:cs typeface="Times New Roman" pitchFamily="18" charset="0"/>
              </a:rPr>
              <a:t>Beam splitters</a:t>
            </a:r>
          </a:p>
          <a:p>
            <a:pPr marL="0" lvl="1" indent="0">
              <a:buNone/>
            </a:pPr>
            <a:r>
              <a:rPr lang="en-US" sz="2600" b="1" dirty="0">
                <a:latin typeface="Times New Roman" pitchFamily="18" charset="0"/>
                <a:cs typeface="Times New Roman" pitchFamily="18" charset="0"/>
              </a:rPr>
              <a:t>       </a:t>
            </a:r>
            <a:r>
              <a:rPr lang="en-US" sz="2600" dirty="0">
                <a:latin typeface="Times New Roman" pitchFamily="18" charset="0"/>
                <a:cs typeface="Times New Roman" pitchFamily="18" charset="0"/>
              </a:rPr>
              <a:t>- Mirrors</a:t>
            </a:r>
          </a:p>
          <a:p>
            <a:r>
              <a:rPr lang="en-IN" sz="2600" b="1" dirty="0">
                <a:latin typeface="Times New Roman" pitchFamily="18" charset="0"/>
                <a:cs typeface="Times New Roman" pitchFamily="18" charset="0"/>
              </a:rPr>
              <a:t>Mono-</a:t>
            </a:r>
            <a:r>
              <a:rPr lang="en-IN" sz="2600" b="1" dirty="0" err="1">
                <a:latin typeface="Times New Roman" pitchFamily="18" charset="0"/>
                <a:cs typeface="Times New Roman" pitchFamily="18" charset="0"/>
              </a:rPr>
              <a:t>chromators</a:t>
            </a:r>
            <a:endParaRPr lang="en-IN" sz="2600" b="1" dirty="0">
              <a:latin typeface="Times New Roman" pitchFamily="18" charset="0"/>
              <a:cs typeface="Times New Roman" pitchFamily="18" charset="0"/>
            </a:endParaRPr>
          </a:p>
          <a:p>
            <a:pPr marL="735013" indent="-285750">
              <a:buFontTx/>
              <a:buChar char="-"/>
            </a:pPr>
            <a:r>
              <a:rPr lang="en-IN" sz="2400" dirty="0">
                <a:latin typeface="Times New Roman" pitchFamily="18" charset="0"/>
                <a:cs typeface="Times New Roman" pitchFamily="18" charset="0"/>
              </a:rPr>
              <a:t>Prisms can be used as mono-</a:t>
            </a:r>
            <a:r>
              <a:rPr lang="en-IN" sz="2400" dirty="0" err="1">
                <a:latin typeface="Times New Roman" pitchFamily="18" charset="0"/>
                <a:cs typeface="Times New Roman" pitchFamily="18" charset="0"/>
              </a:rPr>
              <a:t>chromator</a:t>
            </a:r>
            <a:endParaRPr lang="en-IN" sz="2400" dirty="0">
              <a:latin typeface="Times New Roman" pitchFamily="18" charset="0"/>
              <a:cs typeface="Times New Roman" pitchFamily="18" charset="0"/>
            </a:endParaRPr>
          </a:p>
          <a:p>
            <a:pPr marL="735013" indent="-285750">
              <a:buFontTx/>
              <a:buChar char="-"/>
            </a:pPr>
            <a:r>
              <a:rPr lang="en-IN" sz="2400" dirty="0">
                <a:latin typeface="Times New Roman" pitchFamily="18" charset="0"/>
                <a:cs typeface="Times New Roman" pitchFamily="18" charset="0"/>
              </a:rPr>
              <a:t>Diffraction gratings</a:t>
            </a:r>
          </a:p>
          <a:p>
            <a:r>
              <a:rPr lang="en-IN" sz="2600" b="1" dirty="0">
                <a:latin typeface="Times New Roman" pitchFamily="18" charset="0"/>
                <a:cs typeface="Times New Roman" pitchFamily="18" charset="0"/>
              </a:rPr>
              <a:t>Detectors</a:t>
            </a:r>
          </a:p>
          <a:p>
            <a:pPr marL="735013" indent="-285750">
              <a:buFontTx/>
              <a:buChar char="-"/>
            </a:pPr>
            <a:r>
              <a:rPr lang="en-IN" sz="2400" dirty="0">
                <a:latin typeface="Times New Roman" pitchFamily="18" charset="0"/>
                <a:cs typeface="Times New Roman" pitchFamily="18" charset="0"/>
              </a:rPr>
              <a:t>Photomultiplier tube</a:t>
            </a:r>
          </a:p>
          <a:p>
            <a:pPr marL="735013" indent="-285750">
              <a:buFontTx/>
              <a:buChar char="-"/>
            </a:pPr>
            <a:r>
              <a:rPr lang="en-IN" sz="2400" dirty="0">
                <a:latin typeface="Times New Roman" pitchFamily="18" charset="0"/>
                <a:cs typeface="Times New Roman" pitchFamily="18" charset="0"/>
              </a:rPr>
              <a:t>Photodiode</a:t>
            </a:r>
          </a:p>
          <a:p>
            <a:pPr marL="735013" indent="-285750">
              <a:buFontTx/>
              <a:buChar char="-"/>
            </a:pPr>
            <a:r>
              <a:rPr lang="en-IN" sz="2400" dirty="0">
                <a:latin typeface="Times New Roman" pitchFamily="18" charset="0"/>
                <a:cs typeface="Times New Roman" pitchFamily="18" charset="0"/>
              </a:rPr>
              <a:t>Photodiode array</a:t>
            </a:r>
          </a:p>
          <a:p>
            <a:pPr lvl="1"/>
            <a:endParaRPr lang="en-US" sz="2400" dirty="0">
              <a:latin typeface="Times New Roman" pitchFamily="18" charset="0"/>
              <a:cs typeface="Times New Roman" pitchFamily="18" charset="0"/>
            </a:endParaRPr>
          </a:p>
          <a:p>
            <a:pPr lvl="2"/>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3384040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a:bodyPr>
          <a:lstStyle/>
          <a:p>
            <a:r>
              <a:rPr lang="en-US" sz="3200" b="1" dirty="0">
                <a:latin typeface="Times New Roman" pitchFamily="18" charset="0"/>
                <a:cs typeface="Times New Roman" pitchFamily="18" charset="0"/>
              </a:rPr>
              <a:t>Working of Double beam spectrophotometer</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96752"/>
            <a:ext cx="8229600" cy="5184576"/>
          </a:xfrm>
        </p:spPr>
        <p:txBody>
          <a:bodyPr>
            <a:normAutofit fontScale="85000" lnSpcReduction="10000"/>
          </a:bodyPr>
          <a:lstStyle/>
          <a:p>
            <a:pPr algn="just"/>
            <a:r>
              <a:rPr lang="en-US" sz="2600" dirty="0">
                <a:latin typeface="Times New Roman" pitchFamily="18" charset="0"/>
                <a:cs typeface="Times New Roman" pitchFamily="18" charset="0"/>
              </a:rPr>
              <a:t>The instrument is useful for both Ultraviolet and Visible regions.</a:t>
            </a:r>
          </a:p>
          <a:p>
            <a:pPr lvl="1" algn="just"/>
            <a:r>
              <a:rPr lang="en-US" sz="2600" dirty="0">
                <a:latin typeface="Times New Roman" pitchFamily="18" charset="0"/>
                <a:cs typeface="Times New Roman" pitchFamily="18" charset="0"/>
              </a:rPr>
              <a:t>For UV light Deuterium lamps (190-400 nm)</a:t>
            </a:r>
          </a:p>
          <a:p>
            <a:pPr lvl="1" algn="just"/>
            <a:r>
              <a:rPr lang="en-US" sz="2600" dirty="0">
                <a:latin typeface="Times New Roman" pitchFamily="18" charset="0"/>
                <a:cs typeface="Times New Roman" pitchFamily="18" charset="0"/>
              </a:rPr>
              <a:t>For Visible light Tungsten filament lamp (380-750 nm) are used depending on the requirement.</a:t>
            </a:r>
          </a:p>
          <a:p>
            <a:pPr marL="341313" lvl="1" algn="just">
              <a:buFont typeface="Arial" pitchFamily="34" charset="0"/>
              <a:buChar char="•"/>
            </a:pPr>
            <a:r>
              <a:rPr lang="en-US" sz="2600" dirty="0">
                <a:latin typeface="Times New Roman" pitchFamily="18" charset="0"/>
                <a:cs typeface="Times New Roman" pitchFamily="18" charset="0"/>
              </a:rPr>
              <a:t>The variation in the intensity of the source light is compensated by splitting the incident beam into </a:t>
            </a:r>
            <a:r>
              <a:rPr lang="en-US" sz="2600" b="1" dirty="0">
                <a:latin typeface="Times New Roman" pitchFamily="18" charset="0"/>
                <a:cs typeface="Times New Roman" pitchFamily="18" charset="0"/>
              </a:rPr>
              <a:t>two light beams</a:t>
            </a:r>
            <a:r>
              <a:rPr lang="en-US" sz="2600" dirty="0">
                <a:latin typeface="Times New Roman" pitchFamily="18" charset="0"/>
                <a:cs typeface="Times New Roman" pitchFamily="18" charset="0"/>
              </a:rPr>
              <a:t> by passing through beam splitter.</a:t>
            </a:r>
          </a:p>
          <a:p>
            <a:pPr marL="341313" lvl="1" algn="just">
              <a:buFont typeface="Arial" pitchFamily="34" charset="0"/>
              <a:buChar char="•"/>
              <a:tabLst>
                <a:tab pos="336550" algn="l"/>
              </a:tabLst>
            </a:pPr>
            <a:r>
              <a:rPr lang="en-US" sz="2600" dirty="0">
                <a:latin typeface="Times New Roman" pitchFamily="18" charset="0"/>
                <a:cs typeface="Times New Roman" pitchFamily="18" charset="0"/>
              </a:rPr>
              <a:t>One of the beam passes through the blank solution while other through the sample solution.</a:t>
            </a:r>
          </a:p>
          <a:p>
            <a:pPr marL="341313" lvl="1" algn="just">
              <a:buFont typeface="Arial" pitchFamily="34" charset="0"/>
              <a:buChar char="•"/>
              <a:tabLst>
                <a:tab pos="336550" algn="l"/>
              </a:tabLst>
            </a:pPr>
            <a:r>
              <a:rPr lang="en-US" sz="2600" dirty="0">
                <a:latin typeface="Times New Roman" pitchFamily="18" charset="0"/>
                <a:cs typeface="Times New Roman" pitchFamily="18" charset="0"/>
              </a:rPr>
              <a:t>Transmitted radiations from the cuvette is allowed to fall on a photoelectric cell, which converts radiant energy into electrical signal as absorbance.</a:t>
            </a:r>
          </a:p>
          <a:p>
            <a:pPr marL="341313" lvl="1" algn="just">
              <a:buFont typeface="Arial" pitchFamily="34" charset="0"/>
              <a:buChar char="•"/>
              <a:tabLst>
                <a:tab pos="336550" algn="l"/>
              </a:tabLst>
            </a:pPr>
            <a:r>
              <a:rPr lang="en-US" sz="2600" dirty="0">
                <a:latin typeface="Times New Roman" pitchFamily="18" charset="0"/>
                <a:cs typeface="Times New Roman" pitchFamily="18" charset="0"/>
              </a:rPr>
              <a:t>Simultaneously, absorbance of blank and sample solution can be measured.</a:t>
            </a:r>
          </a:p>
          <a:p>
            <a:pPr marL="341313" lvl="1" algn="just">
              <a:buFont typeface="Arial" pitchFamily="34" charset="0"/>
              <a:buChar char="•"/>
              <a:tabLst>
                <a:tab pos="336550" algn="l"/>
              </a:tabLst>
            </a:pPr>
            <a:r>
              <a:rPr lang="en-US" sz="2600" dirty="0">
                <a:latin typeface="Times New Roman" pitchFamily="18" charset="0"/>
                <a:cs typeface="Times New Roman" pitchFamily="18" charset="0"/>
              </a:rPr>
              <a:t>Water is generally used as blank solution.</a:t>
            </a:r>
          </a:p>
          <a:p>
            <a:pPr lvl="1" algn="just"/>
            <a:endParaRPr lang="en-US" sz="2000" dirty="0">
              <a:latin typeface="Times New Roman" pitchFamily="18" charset="0"/>
              <a:cs typeface="Times New Roman" pitchFamily="18" charset="0"/>
            </a:endParaRPr>
          </a:p>
          <a:p>
            <a:pPr marL="457200" lvl="1" indent="0" algn="just">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5766314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251520" y="404664"/>
            <a:ext cx="8229600" cy="1143000"/>
          </a:xfrm>
        </p:spPr>
        <p:txBody>
          <a:bodyPr>
            <a:normAutofit/>
          </a:bodyPr>
          <a:lstStyle/>
          <a:p>
            <a:r>
              <a:rPr lang="en-US" sz="3600" b="1" dirty="0">
                <a:latin typeface="Times New Roman" pitchFamily="18" charset="0"/>
                <a:cs typeface="Times New Roman" pitchFamily="18" charset="0"/>
              </a:rPr>
              <a:t>Application of UV-Visible Spectroscopy</a:t>
            </a:r>
          </a:p>
        </p:txBody>
      </p:sp>
      <p:sp>
        <p:nvSpPr>
          <p:cNvPr id="90115" name="Rectangle 3"/>
          <p:cNvSpPr>
            <a:spLocks noGrp="1" noChangeArrowheads="1"/>
          </p:cNvSpPr>
          <p:nvPr>
            <p:ph type="body" idx="1"/>
          </p:nvPr>
        </p:nvSpPr>
        <p:spPr/>
        <p:txBody>
          <a:bodyPr/>
          <a:lstStyle/>
          <a:p>
            <a:r>
              <a:rPr lang="en-US" sz="2400" dirty="0">
                <a:latin typeface="Times New Roman" pitchFamily="18" charset="0"/>
                <a:cs typeface="Times New Roman" pitchFamily="18" charset="0"/>
              </a:rPr>
              <a:t>Quantitative determination of </a:t>
            </a:r>
            <a:r>
              <a:rPr lang="en-US" sz="2400" dirty="0" err="1">
                <a:latin typeface="Times New Roman" pitchFamily="18" charset="0"/>
                <a:cs typeface="Times New Roman" pitchFamily="18" charset="0"/>
              </a:rPr>
              <a:t>analyte</a:t>
            </a:r>
            <a:r>
              <a:rPr lang="en-US" sz="2400" dirty="0">
                <a:latin typeface="Times New Roman" pitchFamily="18" charset="0"/>
                <a:cs typeface="Times New Roman" pitchFamily="18" charset="0"/>
              </a:rPr>
              <a:t> concentration</a:t>
            </a:r>
          </a:p>
          <a:p>
            <a:r>
              <a:rPr lang="en-US" sz="2400" dirty="0">
                <a:latin typeface="Times New Roman" pitchFamily="18" charset="0"/>
                <a:cs typeface="Times New Roman" pitchFamily="18" charset="0"/>
              </a:rPr>
              <a:t>Identification of inorganic and organic species</a:t>
            </a:r>
          </a:p>
          <a:p>
            <a:r>
              <a:rPr lang="en-US" sz="2400" dirty="0">
                <a:latin typeface="Times New Roman" pitchFamily="18" charset="0"/>
                <a:cs typeface="Times New Roman" pitchFamily="18" charset="0"/>
              </a:rPr>
              <a:t>Magnitude of molar absorptivity</a:t>
            </a:r>
          </a:p>
          <a:p>
            <a:r>
              <a:rPr lang="en-US" sz="2400" dirty="0">
                <a:latin typeface="Times New Roman" pitchFamily="18" charset="0"/>
                <a:cs typeface="Times New Roman" pitchFamily="18" charset="0"/>
              </a:rPr>
              <a:t>Used as a detector in HPLC</a:t>
            </a:r>
          </a:p>
          <a:p>
            <a:r>
              <a:rPr lang="en-US" sz="2400" dirty="0">
                <a:latin typeface="Times New Roman" pitchFamily="18" charset="0"/>
                <a:cs typeface="Times New Roman" pitchFamily="18" charset="0"/>
              </a:rPr>
              <a:t>Used in semiconductor industry to measure thickness and optical properties of thin films.</a:t>
            </a:r>
          </a:p>
          <a:p>
            <a:r>
              <a:rPr lang="en-US" sz="2400" dirty="0">
                <a:latin typeface="Times New Roman" pitchFamily="18" charset="0"/>
                <a:cs typeface="Times New Roman" pitchFamily="18" charset="0"/>
              </a:rPr>
              <a:t>To study absorbance of organic compounds</a:t>
            </a:r>
          </a:p>
          <a:p>
            <a:endParaRPr lang="en-US" dirty="0">
              <a:latin typeface="Times New Roman" pitchFamily="18" charset="0"/>
              <a:cs typeface="Times New Roman" pitchFamily="18" charset="0"/>
            </a:endParaRP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5474160" y="4741560"/>
              <a:ext cx="360" cy="360"/>
            </p14:xfrm>
          </p:contentPart>
        </mc:Choice>
        <mc:Fallback xmlns="">
          <p:pic>
            <p:nvPicPr>
              <p:cNvPr id="2" name="Ink 1"/>
              <p:cNvPicPr/>
              <p:nvPr/>
            </p:nvPicPr>
            <p:blipFill>
              <a:blip r:embed="rId3"/>
              <a:stretch>
                <a:fillRect/>
              </a:stretch>
            </p:blipFill>
            <p:spPr>
              <a:xfrm>
                <a:off x="5464800" y="4732200"/>
                <a:ext cx="19080" cy="19080"/>
              </a:xfrm>
              <a:prstGeom prst="rect">
                <a:avLst/>
              </a:prstGeom>
            </p:spPr>
          </p:pic>
        </mc:Fallback>
      </mc:AlternateContent>
    </p:spTree>
    <p:extLst>
      <p:ext uri="{BB962C8B-B14F-4D97-AF65-F5344CB8AC3E}">
        <p14:creationId xmlns:p14="http://schemas.microsoft.com/office/powerpoint/2010/main" val="9594113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FF0000"/>
                </a:solidFill>
                <a:latin typeface="Times New Roman" pitchFamily="18" charset="0"/>
                <a:cs typeface="Times New Roman" pitchFamily="18" charset="0"/>
              </a:rPr>
              <a:t>CONDUCTOMETRY</a:t>
            </a:r>
            <a:endParaRPr lang="en-US" sz="3600" dirty="0">
              <a:solidFill>
                <a:srgbClr val="FF0000"/>
              </a:solidFill>
            </a:endParaRPr>
          </a:p>
        </p:txBody>
      </p:sp>
      <p:sp>
        <p:nvSpPr>
          <p:cNvPr id="3" name="Content Placeholder 2"/>
          <p:cNvSpPr>
            <a:spLocks noGrp="1"/>
          </p:cNvSpPr>
          <p:nvPr>
            <p:ph idx="1"/>
          </p:nvPr>
        </p:nvSpPr>
        <p:spPr>
          <a:xfrm>
            <a:off x="457200" y="1484784"/>
            <a:ext cx="8229600" cy="4525963"/>
          </a:xfrm>
        </p:spPr>
        <p:txBody>
          <a:bodyPr>
            <a:normAutofit fontScale="92500"/>
          </a:bodyPr>
          <a:lstStyle/>
          <a:p>
            <a:pPr algn="just"/>
            <a:r>
              <a:rPr lang="en-US" sz="2400" dirty="0">
                <a:latin typeface="Times New Roman" pitchFamily="18" charset="0"/>
                <a:cs typeface="Times New Roman" pitchFamily="18" charset="0"/>
              </a:rPr>
              <a:t>CONDUCTOMETRY is based on the principle of determination of change in conductivity of different ions in the solution.</a:t>
            </a:r>
          </a:p>
          <a:p>
            <a:pPr algn="just"/>
            <a:r>
              <a:rPr lang="en-US" sz="2400" dirty="0">
                <a:latin typeface="Times New Roman" pitchFamily="18" charset="0"/>
                <a:cs typeface="Times New Roman" pitchFamily="18" charset="0"/>
              </a:rPr>
              <a:t>Conductivity of the solution could be changed with the replacement of ions.</a:t>
            </a:r>
          </a:p>
          <a:p>
            <a:pPr algn="just"/>
            <a:r>
              <a:rPr lang="en-US" sz="2400" dirty="0">
                <a:latin typeface="Times New Roman" pitchFamily="18" charset="0"/>
                <a:cs typeface="Times New Roman" pitchFamily="18" charset="0"/>
              </a:rPr>
              <a:t>Conductance is the flow of electricity through an electrolyte due to migration of ions by applying potential difference between two electrodes.</a:t>
            </a:r>
          </a:p>
          <a:p>
            <a:pPr algn="just"/>
            <a:r>
              <a:rPr lang="en-US" sz="2400" dirty="0">
                <a:latin typeface="Times New Roman" pitchFamily="18" charset="0"/>
                <a:cs typeface="Times New Roman" pitchFamily="18" charset="0"/>
              </a:rPr>
              <a:t>When the solution contains one single electrolyte, the measured conductance of the solution can be related to concentration of that electrolyte. </a:t>
            </a:r>
          </a:p>
          <a:p>
            <a:pPr algn="just"/>
            <a:r>
              <a:rPr lang="en-US" sz="2400" dirty="0">
                <a:latin typeface="Times New Roman" pitchFamily="18" charset="0"/>
                <a:cs typeface="Times New Roman" pitchFamily="18" charset="0"/>
              </a:rPr>
              <a:t>It is reciprocal of resistance, [G = 1/R] expressed as Ohm</a:t>
            </a:r>
            <a:r>
              <a:rPr lang="en-US" sz="2400" baseline="30000" dirty="0">
                <a:latin typeface="Times New Roman" pitchFamily="18" charset="0"/>
                <a:cs typeface="Times New Roman" pitchFamily="18" charset="0"/>
              </a:rPr>
              <a:t>-1</a:t>
            </a:r>
            <a:r>
              <a:rPr lang="en-US" sz="2400" dirty="0">
                <a:latin typeface="Times New Roman" pitchFamily="18" charset="0"/>
                <a:cs typeface="Times New Roman" pitchFamily="18" charset="0"/>
              </a:rPr>
              <a:t> or Siemens </a:t>
            </a:r>
            <a:endParaRPr lang="en-US" sz="2400" dirty="0"/>
          </a:p>
        </p:txBody>
      </p:sp>
    </p:spTree>
    <p:extLst>
      <p:ext uri="{BB962C8B-B14F-4D97-AF65-F5344CB8AC3E}">
        <p14:creationId xmlns:p14="http://schemas.microsoft.com/office/powerpoint/2010/main" val="23580086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FF0000"/>
                </a:solidFill>
                <a:latin typeface="Times New Roman" pitchFamily="18" charset="0"/>
                <a:cs typeface="Times New Roman" pitchFamily="18" charset="0"/>
              </a:rPr>
              <a:t>CONDUCTOMETRY</a:t>
            </a:r>
            <a:endParaRPr lang="en-US" sz="3600" dirty="0">
              <a:solidFill>
                <a:srgbClr val="FF0000"/>
              </a:solidFill>
            </a:endParaRPr>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8434" y="1412776"/>
            <a:ext cx="9000070" cy="5040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04311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FF0000"/>
                </a:solidFill>
                <a:latin typeface="Times New Roman" pitchFamily="18" charset="0"/>
                <a:cs typeface="Times New Roman" pitchFamily="18" charset="0"/>
              </a:rPr>
              <a:t>Conductometric Titration</a:t>
            </a:r>
            <a:endParaRPr lang="en-US" sz="36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400" dirty="0">
                <a:latin typeface="Times New Roman" pitchFamily="18" charset="0"/>
                <a:cs typeface="Times New Roman" pitchFamily="18" charset="0"/>
              </a:rPr>
              <a:t>Conductometric titration is a type of titration in which the electrolytic conductivity of the reaction mixture is continuously monitored as one reactant is added to the other. </a:t>
            </a:r>
          </a:p>
          <a:p>
            <a:pPr algn="just"/>
            <a:r>
              <a:rPr lang="en-US" sz="2400" dirty="0">
                <a:latin typeface="Times New Roman" pitchFamily="18" charset="0"/>
                <a:cs typeface="Times New Roman" pitchFamily="18" charset="0"/>
              </a:rPr>
              <a:t>The equivalence point is the point at which the conductivity undergoes a sudden change. </a:t>
            </a:r>
          </a:p>
          <a:p>
            <a:pPr algn="just"/>
            <a:r>
              <a:rPr lang="en-US" sz="2400" dirty="0">
                <a:latin typeface="Times New Roman" pitchFamily="18" charset="0"/>
                <a:cs typeface="Times New Roman" pitchFamily="18" charset="0"/>
              </a:rPr>
              <a:t>Marked increase or decrease in conductance is associated with the changing concentrations of the two most highly conducting ions, viz. the hydrogen and hydroxyl ions. </a:t>
            </a:r>
          </a:p>
          <a:p>
            <a:pPr algn="just"/>
            <a:r>
              <a:rPr lang="en-US" sz="2400" dirty="0">
                <a:latin typeface="Times New Roman" pitchFamily="18" charset="0"/>
                <a:cs typeface="Times New Roman" pitchFamily="18" charset="0"/>
              </a:rPr>
              <a:t>The method can be used for titrating colored solutions or homogeneous suspension</a:t>
            </a:r>
          </a:p>
        </p:txBody>
      </p:sp>
    </p:spTree>
    <p:extLst>
      <p:ext uri="{BB962C8B-B14F-4D97-AF65-F5344CB8AC3E}">
        <p14:creationId xmlns:p14="http://schemas.microsoft.com/office/powerpoint/2010/main" val="4459060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1143000"/>
          </a:xfrm>
        </p:spPr>
        <p:txBody>
          <a:bodyPr>
            <a:normAutofit/>
          </a:bodyPr>
          <a:lstStyle/>
          <a:p>
            <a:r>
              <a:rPr lang="en-US" sz="3600" b="1" dirty="0">
                <a:solidFill>
                  <a:srgbClr val="FF0000"/>
                </a:solidFill>
                <a:latin typeface="Times New Roman" pitchFamily="18" charset="0"/>
                <a:cs typeface="Times New Roman" pitchFamily="18" charset="0"/>
              </a:rPr>
              <a:t>Principle</a:t>
            </a:r>
            <a:endParaRPr lang="en-US" sz="36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268760"/>
            <a:ext cx="8229600" cy="4857403"/>
          </a:xfrm>
        </p:spPr>
        <p:txBody>
          <a:bodyPr>
            <a:noAutofit/>
          </a:bodyPr>
          <a:lstStyle/>
          <a:p>
            <a:pPr algn="just"/>
            <a:r>
              <a:rPr lang="en-US" sz="2400" dirty="0">
                <a:latin typeface="Times New Roman" pitchFamily="18" charset="0"/>
                <a:cs typeface="Times New Roman" pitchFamily="18" charset="0"/>
              </a:rPr>
              <a:t>When solution of one electrolyte is added to another electrolyte, the conductance of the solution will alter, if an ionic reaction occurs. </a:t>
            </a:r>
          </a:p>
          <a:p>
            <a:pPr algn="just"/>
            <a:r>
              <a:rPr lang="en-US" sz="2400" dirty="0">
                <a:latin typeface="Times New Roman" pitchFamily="18" charset="0"/>
                <a:cs typeface="Times New Roman" pitchFamily="18" charset="0"/>
              </a:rPr>
              <a:t>If no ionic reaction takes place then the conductance of the solution will simply increase. </a:t>
            </a:r>
          </a:p>
          <a:p>
            <a:pPr algn="just"/>
            <a:r>
              <a:rPr lang="en-US" sz="2400" dirty="0">
                <a:latin typeface="Times New Roman" pitchFamily="18" charset="0"/>
                <a:cs typeface="Times New Roman" pitchFamily="18" charset="0"/>
              </a:rPr>
              <a:t>If an ionic reaction occurs, the ion added may replace another ion and hence bring about change in the conductance. </a:t>
            </a:r>
          </a:p>
          <a:p>
            <a:pPr algn="just"/>
            <a:r>
              <a:rPr lang="en-US" sz="2400" dirty="0">
                <a:latin typeface="Times New Roman" pitchFamily="18" charset="0"/>
                <a:cs typeface="Times New Roman" pitchFamily="18" charset="0"/>
              </a:rPr>
              <a:t>Let A</a:t>
            </a:r>
            <a:r>
              <a:rPr lang="en-US" sz="2400" baseline="30000" dirty="0">
                <a:latin typeface="Times New Roman" pitchFamily="18" charset="0"/>
                <a:cs typeface="Times New Roman" pitchFamily="18" charset="0"/>
              </a:rPr>
              <a:t>+</a:t>
            </a:r>
            <a:r>
              <a:rPr lang="en-US" sz="2400" dirty="0">
                <a:latin typeface="Times New Roman" pitchFamily="18" charset="0"/>
                <a:cs typeface="Times New Roman" pitchFamily="18" charset="0"/>
              </a:rPr>
              <a:t>B</a:t>
            </a:r>
            <a:r>
              <a:rPr lang="en-US" sz="2400" baseline="30000" dirty="0">
                <a:latin typeface="Times New Roman" pitchFamily="18" charset="0"/>
                <a:cs typeface="Times New Roman" pitchFamily="18" charset="0"/>
              </a:rPr>
              <a:t>-</a:t>
            </a:r>
            <a:r>
              <a:rPr lang="en-US" sz="2400" dirty="0">
                <a:latin typeface="Times New Roman" pitchFamily="18" charset="0"/>
                <a:cs typeface="Times New Roman" pitchFamily="18" charset="0"/>
              </a:rPr>
              <a:t> be the ions of </a:t>
            </a:r>
            <a:r>
              <a:rPr lang="en-US" sz="2400" dirty="0" err="1">
                <a:latin typeface="Times New Roman" pitchFamily="18" charset="0"/>
                <a:cs typeface="Times New Roman" pitchFamily="18" charset="0"/>
              </a:rPr>
              <a:t>titrand</a:t>
            </a:r>
            <a:r>
              <a:rPr lang="en-US" sz="2400" dirty="0">
                <a:latin typeface="Times New Roman" pitchFamily="18" charset="0"/>
                <a:cs typeface="Times New Roman" pitchFamily="18" charset="0"/>
              </a:rPr>
              <a:t> and C</a:t>
            </a:r>
            <a:r>
              <a:rPr lang="en-US" sz="2400" baseline="30000" dirty="0">
                <a:latin typeface="Times New Roman" pitchFamily="18" charset="0"/>
                <a:cs typeface="Times New Roman" pitchFamily="18" charset="0"/>
              </a:rPr>
              <a:t>+</a:t>
            </a:r>
            <a:r>
              <a:rPr lang="en-US" sz="2400" dirty="0">
                <a:latin typeface="Times New Roman" pitchFamily="18" charset="0"/>
                <a:cs typeface="Times New Roman" pitchFamily="18" charset="0"/>
              </a:rPr>
              <a:t>D</a:t>
            </a:r>
            <a:r>
              <a:rPr lang="en-US" sz="2400" baseline="30000" dirty="0">
                <a:latin typeface="Times New Roman" pitchFamily="18" charset="0"/>
                <a:cs typeface="Times New Roman" pitchFamily="18" charset="0"/>
              </a:rPr>
              <a:t>-</a:t>
            </a:r>
            <a:r>
              <a:rPr lang="en-US" sz="2400" dirty="0">
                <a:latin typeface="Times New Roman" pitchFamily="18" charset="0"/>
                <a:cs typeface="Times New Roman" pitchFamily="18" charset="0"/>
              </a:rPr>
              <a:t> be ions of the titrant, the ionic reaction in the titration is combination of A</a:t>
            </a:r>
            <a:r>
              <a:rPr lang="en-US" sz="2400" baseline="30000" dirty="0">
                <a:latin typeface="Times New Roman" pitchFamily="18" charset="0"/>
                <a:cs typeface="Times New Roman" pitchFamily="18" charset="0"/>
              </a:rPr>
              <a:t>+</a:t>
            </a:r>
            <a:r>
              <a:rPr lang="en-US" sz="2400" dirty="0">
                <a:latin typeface="Times New Roman" pitchFamily="18" charset="0"/>
                <a:cs typeface="Times New Roman" pitchFamily="18" charset="0"/>
              </a:rPr>
              <a:t> and D</a:t>
            </a:r>
            <a:r>
              <a:rPr lang="en-US" sz="2400" baseline="30000" dirty="0">
                <a:latin typeface="Times New Roman" pitchFamily="18" charset="0"/>
                <a:cs typeface="Times New Roman" pitchFamily="18" charset="0"/>
              </a:rPr>
              <a:t>-</a:t>
            </a:r>
            <a:r>
              <a:rPr lang="en-US" sz="2400" dirty="0">
                <a:latin typeface="Times New Roman" pitchFamily="18" charset="0"/>
                <a:cs typeface="Times New Roman" pitchFamily="18" charset="0"/>
              </a:rPr>
              <a:t>, AD formed may be insoluble or weakly ionized. </a:t>
            </a:r>
          </a:p>
          <a:p>
            <a:pPr marL="0" indent="0" algn="ctr">
              <a:buNone/>
            </a:pPr>
            <a:r>
              <a:rPr lang="en-US" sz="2400" b="1" dirty="0">
                <a:latin typeface="Times New Roman" pitchFamily="18" charset="0"/>
                <a:cs typeface="Times New Roman" pitchFamily="18" charset="0"/>
              </a:rPr>
              <a:t>A</a:t>
            </a:r>
            <a:r>
              <a:rPr lang="en-US" sz="2400" b="1" baseline="30000" dirty="0">
                <a:latin typeface="Times New Roman" pitchFamily="18" charset="0"/>
                <a:cs typeface="Times New Roman" pitchFamily="18" charset="0"/>
              </a:rPr>
              <a:t>+</a:t>
            </a:r>
            <a:r>
              <a:rPr lang="en-US" sz="2400" b="1" dirty="0">
                <a:latin typeface="Times New Roman" pitchFamily="18" charset="0"/>
                <a:cs typeface="Times New Roman" pitchFamily="18" charset="0"/>
              </a:rPr>
              <a:t>B</a:t>
            </a:r>
            <a:r>
              <a:rPr lang="en-US" sz="2400" b="1" baseline="30000" dirty="0">
                <a:latin typeface="Times New Roman" pitchFamily="18" charset="0"/>
                <a:cs typeface="Times New Roman" pitchFamily="18" charset="0"/>
              </a:rPr>
              <a:t>-</a:t>
            </a:r>
            <a:r>
              <a:rPr lang="en-US" sz="2400" b="1" dirty="0">
                <a:latin typeface="Times New Roman" pitchFamily="18" charset="0"/>
                <a:cs typeface="Times New Roman" pitchFamily="18" charset="0"/>
              </a:rPr>
              <a:t> + C</a:t>
            </a:r>
            <a:r>
              <a:rPr lang="en-US" sz="2400" b="1" baseline="30000" dirty="0">
                <a:latin typeface="Times New Roman" pitchFamily="18" charset="0"/>
                <a:cs typeface="Times New Roman" pitchFamily="18" charset="0"/>
              </a:rPr>
              <a:t>+</a:t>
            </a:r>
            <a:r>
              <a:rPr lang="en-US" sz="2400" b="1" dirty="0">
                <a:latin typeface="Times New Roman" pitchFamily="18" charset="0"/>
                <a:cs typeface="Times New Roman" pitchFamily="18" charset="0"/>
              </a:rPr>
              <a:t>D</a:t>
            </a:r>
            <a:r>
              <a:rPr lang="en-US" sz="2400" b="1" baseline="30000" dirty="0">
                <a:latin typeface="Times New Roman" pitchFamily="18" charset="0"/>
                <a:cs typeface="Times New Roman" pitchFamily="18" charset="0"/>
              </a:rPr>
              <a:t>-</a:t>
            </a:r>
            <a:r>
              <a:rPr lang="en-US" sz="2400" b="1" dirty="0">
                <a:latin typeface="Times New Roman" pitchFamily="18" charset="0"/>
                <a:cs typeface="Times New Roman" pitchFamily="18" charset="0"/>
              </a:rPr>
              <a:t>  </a:t>
            </a:r>
            <a:r>
              <a:rPr lang="en-US" sz="2400" b="1" dirty="0">
                <a:latin typeface="Times New Roman" pitchFamily="18" charset="0"/>
                <a:cs typeface="Times New Roman" pitchFamily="18" charset="0"/>
                <a:sym typeface="Wingdings"/>
              </a:rPr>
              <a:t></a:t>
            </a:r>
            <a:r>
              <a:rPr lang="en-US" sz="2400" b="1" dirty="0">
                <a:latin typeface="Times New Roman" pitchFamily="18" charset="0"/>
                <a:cs typeface="Times New Roman" pitchFamily="18" charset="0"/>
              </a:rPr>
              <a:t>    AD + C</a:t>
            </a:r>
            <a:r>
              <a:rPr lang="en-US" sz="2400" b="1" baseline="30000" dirty="0">
                <a:latin typeface="Times New Roman" pitchFamily="18" charset="0"/>
                <a:cs typeface="Times New Roman" pitchFamily="18" charset="0"/>
              </a:rPr>
              <a:t>+</a:t>
            </a:r>
            <a:r>
              <a:rPr lang="en-US" sz="2400" b="1" dirty="0">
                <a:latin typeface="Times New Roman" pitchFamily="18" charset="0"/>
                <a:cs typeface="Times New Roman" pitchFamily="18" charset="0"/>
              </a:rPr>
              <a:t>B</a:t>
            </a:r>
            <a:r>
              <a:rPr lang="en-US" sz="2400" b="1" baseline="30000" dirty="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40783092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FF0000"/>
                </a:solidFill>
                <a:latin typeface="Times New Roman" pitchFamily="18" charset="0"/>
                <a:cs typeface="Times New Roman" pitchFamily="18" charset="0"/>
              </a:rPr>
              <a:t>Principle</a:t>
            </a:r>
            <a:endParaRPr lang="en-US" sz="36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400" dirty="0">
                <a:latin typeface="Times New Roman" pitchFamily="18" charset="0"/>
                <a:cs typeface="Times New Roman" pitchFamily="18" charset="0"/>
              </a:rPr>
              <a:t>Thus as the titration proceeds, </a:t>
            </a:r>
            <a:r>
              <a:rPr lang="en-US" sz="2400" b="1" dirty="0">
                <a:latin typeface="Times New Roman" pitchFamily="18" charset="0"/>
                <a:cs typeface="Times New Roman" pitchFamily="18" charset="0"/>
              </a:rPr>
              <a:t>A</a:t>
            </a:r>
            <a:r>
              <a:rPr lang="en-US" sz="2400" b="1" baseline="30000" dirty="0">
                <a:latin typeface="Times New Roman" pitchFamily="18" charset="0"/>
                <a:cs typeface="Times New Roman" pitchFamily="18" charset="0"/>
              </a:rPr>
              <a:t>+ </a:t>
            </a:r>
            <a:r>
              <a:rPr lang="en-US" sz="2400" dirty="0">
                <a:latin typeface="Times New Roman" pitchFamily="18" charset="0"/>
                <a:cs typeface="Times New Roman" pitchFamily="18" charset="0"/>
              </a:rPr>
              <a:t>are replaced by </a:t>
            </a:r>
            <a:r>
              <a:rPr lang="en-US" sz="2400" b="1" dirty="0">
                <a:latin typeface="Times New Roman" pitchFamily="18" charset="0"/>
                <a:cs typeface="Times New Roman" pitchFamily="18" charset="0"/>
              </a:rPr>
              <a:t>C</a:t>
            </a:r>
            <a:r>
              <a:rPr lang="en-US" sz="2400" b="1" baseline="30000" dirty="0">
                <a:latin typeface="Times New Roman" pitchFamily="18" charset="0"/>
                <a:cs typeface="Times New Roman" pitchFamily="18" charset="0"/>
              </a:rPr>
              <a:t>+</a:t>
            </a:r>
            <a:r>
              <a:rPr lang="en-US" sz="2400" dirty="0">
                <a:latin typeface="Times New Roman" pitchFamily="18" charset="0"/>
                <a:cs typeface="Times New Roman" pitchFamily="18" charset="0"/>
              </a:rPr>
              <a:t>. The conductance of the solution increases or decreases depending on whether conductance of </a:t>
            </a:r>
            <a:r>
              <a:rPr lang="en-US" sz="2400" b="1" dirty="0">
                <a:latin typeface="Times New Roman" pitchFamily="18" charset="0"/>
                <a:cs typeface="Times New Roman" pitchFamily="18" charset="0"/>
              </a:rPr>
              <a:t>C</a:t>
            </a:r>
            <a:r>
              <a:rPr lang="en-US" sz="2400" b="1" baseline="30000" dirty="0">
                <a:latin typeface="Times New Roman" pitchFamily="18" charset="0"/>
                <a:cs typeface="Times New Roman" pitchFamily="18" charset="0"/>
              </a:rPr>
              <a:t>+</a:t>
            </a:r>
            <a:r>
              <a:rPr lang="en-US" sz="2400" dirty="0">
                <a:latin typeface="Times New Roman" pitchFamily="18" charset="0"/>
                <a:cs typeface="Times New Roman" pitchFamily="18" charset="0"/>
              </a:rPr>
              <a:t> is greater than or less than that of </a:t>
            </a:r>
            <a:r>
              <a:rPr lang="en-US" sz="2400" b="1" dirty="0">
                <a:latin typeface="Times New Roman" pitchFamily="18" charset="0"/>
                <a:cs typeface="Times New Roman" pitchFamily="18" charset="0"/>
              </a:rPr>
              <a:t>A</a:t>
            </a:r>
            <a:r>
              <a:rPr lang="en-US" sz="2400" b="1" baseline="30000" dirty="0">
                <a:latin typeface="Times New Roman" pitchFamily="18" charset="0"/>
                <a:cs typeface="Times New Roman" pitchFamily="18" charset="0"/>
              </a:rPr>
              <a:t>+</a:t>
            </a:r>
            <a:r>
              <a:rPr lang="en-US" sz="2400" dirty="0">
                <a:latin typeface="Times New Roman" pitchFamily="18" charset="0"/>
                <a:cs typeface="Times New Roman" pitchFamily="18" charset="0"/>
              </a:rPr>
              <a:t>. After equivalence point the ionic reaction does not occur and hence, the conductance of the solution will raise due the excess addition of titrant </a:t>
            </a:r>
            <a:r>
              <a:rPr lang="en-US" sz="2400" b="1" dirty="0">
                <a:latin typeface="Times New Roman" pitchFamily="18" charset="0"/>
                <a:cs typeface="Times New Roman" pitchFamily="18" charset="0"/>
              </a:rPr>
              <a:t>C</a:t>
            </a:r>
            <a:r>
              <a:rPr lang="en-US" sz="2400" b="1" baseline="30000" dirty="0">
                <a:latin typeface="Times New Roman" pitchFamily="18" charset="0"/>
                <a:cs typeface="Times New Roman" pitchFamily="18" charset="0"/>
              </a:rPr>
              <a:t>+</a:t>
            </a:r>
            <a:r>
              <a:rPr lang="en-US" sz="2400" b="1" dirty="0">
                <a:latin typeface="Times New Roman" pitchFamily="18" charset="0"/>
                <a:cs typeface="Times New Roman" pitchFamily="18" charset="0"/>
              </a:rPr>
              <a:t>D</a:t>
            </a:r>
            <a:r>
              <a:rPr lang="en-US" sz="2400" b="1" baseline="30000" dirty="0">
                <a:latin typeface="Times New Roman" pitchFamily="18" charset="0"/>
                <a:cs typeface="Times New Roman" pitchFamily="18" charset="0"/>
              </a:rPr>
              <a:t>-</a:t>
            </a:r>
            <a:r>
              <a:rPr lang="en-US" sz="2400" dirty="0">
                <a:latin typeface="Times New Roman" pitchFamily="18" charset="0"/>
                <a:cs typeface="Times New Roman" pitchFamily="18" charset="0"/>
              </a:rPr>
              <a:t>.</a:t>
            </a:r>
          </a:p>
          <a:p>
            <a:pPr algn="just"/>
            <a:r>
              <a:rPr lang="en-US" sz="2400" dirty="0">
                <a:latin typeface="Times New Roman" pitchFamily="18" charset="0"/>
                <a:cs typeface="Times New Roman" pitchFamily="18" charset="0"/>
              </a:rPr>
              <a:t>The principle of </a:t>
            </a:r>
            <a:r>
              <a:rPr lang="en-US" sz="2400" dirty="0" err="1">
                <a:latin typeface="Times New Roman" pitchFamily="18" charset="0"/>
                <a:cs typeface="Times New Roman" pitchFamily="18" charset="0"/>
              </a:rPr>
              <a:t>conductometric</a:t>
            </a:r>
            <a:r>
              <a:rPr lang="en-US" sz="2400" dirty="0">
                <a:latin typeface="Times New Roman" pitchFamily="18" charset="0"/>
                <a:cs typeface="Times New Roman" pitchFamily="18" charset="0"/>
              </a:rPr>
              <a:t> titration is changes in the conductance of the solution due to difference in the ionic conductance or due to production of more number of ions in the solution. </a:t>
            </a:r>
          </a:p>
          <a:p>
            <a:pPr algn="just"/>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890950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457200" y="228600"/>
            <a:ext cx="8229600" cy="57607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a:latin typeface="Times New Roman" pitchFamily="18" charset="0"/>
                <a:cs typeface="Times New Roman" pitchFamily="18" charset="0"/>
              </a:rPr>
              <a:t>Spectroscopy</a:t>
            </a:r>
            <a:endParaRPr lang="en-US" sz="3200" b="1" dirty="0">
              <a:latin typeface="Times New Roman" pitchFamily="18" charset="0"/>
              <a:cs typeface="Times New Roman" pitchFamily="18" charset="0"/>
            </a:endParaRPr>
          </a:p>
        </p:txBody>
      </p:sp>
      <p:sp>
        <p:nvSpPr>
          <p:cNvPr id="5" name="Content Placeholder 1"/>
          <p:cNvSpPr txBox="1">
            <a:spLocks/>
          </p:cNvSpPr>
          <p:nvPr/>
        </p:nvSpPr>
        <p:spPr>
          <a:xfrm>
            <a:off x="304800" y="762000"/>
            <a:ext cx="8458199" cy="5715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400" dirty="0">
                <a:latin typeface="Times New Roman" pitchFamily="18" charset="0"/>
                <a:cs typeface="Times New Roman" pitchFamily="18" charset="0"/>
              </a:rPr>
              <a:t>Every chemical compound absorbs, transmits, or reflects light (electromagnetic radiation). </a:t>
            </a:r>
          </a:p>
          <a:p>
            <a:pPr marL="0" indent="0" algn="just">
              <a:buNone/>
            </a:pPr>
            <a:r>
              <a:rPr lang="en-US" sz="2400" dirty="0">
                <a:latin typeface="Times New Roman" pitchFamily="18" charset="0"/>
                <a:cs typeface="Times New Roman" pitchFamily="18" charset="0"/>
              </a:rPr>
              <a:t>Spectroscopy is a measurement of how much a chemical substance absorbs or transmits. </a:t>
            </a:r>
          </a:p>
          <a:p>
            <a:pPr marL="0" indent="0" algn="just">
              <a:buNone/>
            </a:pPr>
            <a:r>
              <a:rPr lang="en-US" sz="2400" dirty="0">
                <a:latin typeface="Times New Roman" pitchFamily="18" charset="0"/>
                <a:cs typeface="Times New Roman" pitchFamily="18" charset="0"/>
              </a:rPr>
              <a:t>Spectrophotometry is widely used for quantitative analysis in various areas.</a:t>
            </a:r>
          </a:p>
          <a:p>
            <a:pPr algn="just"/>
            <a:endParaRPr lang="en-US" dirty="0">
              <a:latin typeface="Times New Roman" pitchFamily="18" charset="0"/>
              <a:cs typeface="Times New Roman" pitchFamily="18" charset="0"/>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3284984"/>
            <a:ext cx="8779300"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7777800" y="4768560"/>
              <a:ext cx="360" cy="360"/>
            </p14:xfrm>
          </p:contentPart>
        </mc:Choice>
        <mc:Fallback xmlns="">
          <p:pic>
            <p:nvPicPr>
              <p:cNvPr id="2" name="Ink 1"/>
              <p:cNvPicPr/>
              <p:nvPr/>
            </p:nvPicPr>
            <p:blipFill>
              <a:blip r:embed="rId4"/>
              <a:stretch>
                <a:fillRect/>
              </a:stretch>
            </p:blipFill>
            <p:spPr>
              <a:xfrm>
                <a:off x="7768440" y="4759200"/>
                <a:ext cx="19080" cy="19080"/>
              </a:xfrm>
              <a:prstGeom prst="rect">
                <a:avLst/>
              </a:prstGeom>
            </p:spPr>
          </p:pic>
        </mc:Fallback>
      </mc:AlternateContent>
    </p:spTree>
    <p:extLst>
      <p:ext uri="{BB962C8B-B14F-4D97-AF65-F5344CB8AC3E}">
        <p14:creationId xmlns:p14="http://schemas.microsoft.com/office/powerpoint/2010/main" val="35765865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FF0000"/>
                </a:solidFill>
                <a:latin typeface="Times New Roman" pitchFamily="18" charset="0"/>
                <a:cs typeface="Times New Roman" pitchFamily="18" charset="0"/>
              </a:rPr>
              <a:t>Procedure</a:t>
            </a:r>
            <a:endParaRPr lang="en-US" sz="36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0000" lnSpcReduction="20000"/>
          </a:bodyPr>
          <a:lstStyle/>
          <a:p>
            <a:pPr algn="just"/>
            <a:r>
              <a:rPr lang="en-US" dirty="0">
                <a:latin typeface="Times New Roman" pitchFamily="18" charset="0"/>
                <a:cs typeface="Times New Roman" pitchFamily="18" charset="0"/>
              </a:rPr>
              <a:t>A definite volume of the solution to be estimated is pipetted out in a beaker. </a:t>
            </a:r>
          </a:p>
          <a:p>
            <a:pPr algn="just"/>
            <a:r>
              <a:rPr lang="en-US" dirty="0">
                <a:latin typeface="Times New Roman" pitchFamily="18" charset="0"/>
                <a:cs typeface="Times New Roman" pitchFamily="18" charset="0"/>
              </a:rPr>
              <a:t>A dip type conductivity cell is placed in a beaker. Addition of distilled water may be necessary if the cell does not dip completely in the solution. </a:t>
            </a:r>
          </a:p>
          <a:p>
            <a:pPr algn="just"/>
            <a:r>
              <a:rPr lang="en-US" dirty="0">
                <a:latin typeface="Times New Roman" pitchFamily="18" charset="0"/>
                <a:cs typeface="Times New Roman" pitchFamily="18" charset="0"/>
              </a:rPr>
              <a:t>The cell is connected to a </a:t>
            </a:r>
            <a:r>
              <a:rPr lang="en-US" dirty="0" err="1">
                <a:latin typeface="Times New Roman" pitchFamily="18" charset="0"/>
                <a:cs typeface="Times New Roman" pitchFamily="18" charset="0"/>
              </a:rPr>
              <a:t>conductometer</a:t>
            </a:r>
            <a:r>
              <a:rPr lang="en-US" dirty="0">
                <a:latin typeface="Times New Roman" pitchFamily="18" charset="0"/>
                <a:cs typeface="Times New Roman" pitchFamily="18" charset="0"/>
              </a:rPr>
              <a:t> and the conductance of the solution is measured. The titrant is filled in the </a:t>
            </a:r>
            <a:r>
              <a:rPr lang="en-US" dirty="0" err="1">
                <a:latin typeface="Times New Roman" pitchFamily="18" charset="0"/>
                <a:cs typeface="Times New Roman" pitchFamily="18" charset="0"/>
              </a:rPr>
              <a:t>burrete</a:t>
            </a:r>
            <a:r>
              <a:rPr lang="en-US" dirty="0">
                <a:latin typeface="Times New Roman" pitchFamily="18" charset="0"/>
                <a:cs typeface="Times New Roman" pitchFamily="18" charset="0"/>
              </a:rPr>
              <a:t>. </a:t>
            </a:r>
          </a:p>
          <a:p>
            <a:pPr algn="just"/>
            <a:r>
              <a:rPr lang="en-US" dirty="0">
                <a:latin typeface="Times New Roman" pitchFamily="18" charset="0"/>
                <a:cs typeface="Times New Roman" pitchFamily="18" charset="0"/>
              </a:rPr>
              <a:t>The titrant is added in the small portions, generally 0.5 mL at a time. The solution is stirred after each addition. </a:t>
            </a:r>
          </a:p>
          <a:p>
            <a:pPr algn="just"/>
            <a:r>
              <a:rPr lang="en-US" dirty="0">
                <a:latin typeface="Times New Roman" pitchFamily="18" charset="0"/>
                <a:cs typeface="Times New Roman" pitchFamily="18" charset="0"/>
              </a:rPr>
              <a:t>The solution is allowed to stand for a minute or two after stirring before conductance is measured. </a:t>
            </a:r>
          </a:p>
          <a:p>
            <a:pPr algn="just"/>
            <a:r>
              <a:rPr lang="en-US" dirty="0">
                <a:latin typeface="Times New Roman" pitchFamily="18" charset="0"/>
                <a:cs typeface="Times New Roman" pitchFamily="18" charset="0"/>
              </a:rPr>
              <a:t>Addition of titrant is continued till about seven to eight readings beyond the equivalence point are obtained. </a:t>
            </a:r>
          </a:p>
          <a:p>
            <a:pPr algn="just"/>
            <a:r>
              <a:rPr lang="en-US" dirty="0">
                <a:latin typeface="Times New Roman" pitchFamily="18" charset="0"/>
                <a:cs typeface="Times New Roman" pitchFamily="18" charset="0"/>
              </a:rPr>
              <a:t>The plot of conductance against volume of the titrant added is used to locate the equivalence point.</a:t>
            </a:r>
          </a:p>
        </p:txBody>
      </p:sp>
    </p:spTree>
    <p:extLst>
      <p:ext uri="{BB962C8B-B14F-4D97-AF65-F5344CB8AC3E}">
        <p14:creationId xmlns:p14="http://schemas.microsoft.com/office/powerpoint/2010/main" val="26701512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FF0000"/>
                </a:solidFill>
                <a:latin typeface="Times New Roman" pitchFamily="18" charset="0"/>
                <a:cs typeface="Times New Roman" pitchFamily="18" charset="0"/>
              </a:rPr>
              <a:t>Some </a:t>
            </a:r>
            <a:r>
              <a:rPr lang="en-US" sz="3600" b="1" dirty="0" err="1">
                <a:solidFill>
                  <a:srgbClr val="FF0000"/>
                </a:solidFill>
                <a:latin typeface="Times New Roman" pitchFamily="18" charset="0"/>
                <a:cs typeface="Times New Roman" pitchFamily="18" charset="0"/>
              </a:rPr>
              <a:t>Conductometric</a:t>
            </a:r>
            <a:r>
              <a:rPr lang="en-US" sz="3600" b="1" dirty="0">
                <a:solidFill>
                  <a:srgbClr val="FF0000"/>
                </a:solidFill>
                <a:latin typeface="Times New Roman" pitchFamily="18" charset="0"/>
                <a:cs typeface="Times New Roman" pitchFamily="18" charset="0"/>
              </a:rPr>
              <a:t> Titrations</a:t>
            </a:r>
          </a:p>
        </p:txBody>
      </p:sp>
      <p:sp>
        <p:nvSpPr>
          <p:cNvPr id="3" name="Content Placeholder 2"/>
          <p:cNvSpPr>
            <a:spLocks noGrp="1"/>
          </p:cNvSpPr>
          <p:nvPr>
            <p:ph idx="1"/>
          </p:nvPr>
        </p:nvSpPr>
        <p:spPr/>
        <p:txBody>
          <a:bodyPr>
            <a:normAutofit lnSpcReduction="10000"/>
          </a:bodyPr>
          <a:lstStyle/>
          <a:p>
            <a:pPr algn="just"/>
            <a:r>
              <a:rPr lang="en-US" sz="2400" dirty="0">
                <a:latin typeface="Times New Roman" pitchFamily="18" charset="0"/>
                <a:cs typeface="Times New Roman" pitchFamily="18" charset="0"/>
              </a:rPr>
              <a:t>Strong Acid with a Strong Base, [</a:t>
            </a:r>
            <a:r>
              <a:rPr lang="en-US" sz="2400" dirty="0" err="1">
                <a:latin typeface="Times New Roman" pitchFamily="18" charset="0"/>
                <a:cs typeface="Times New Roman" pitchFamily="18" charset="0"/>
              </a:rPr>
              <a:t>HCl</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Vs</a:t>
            </a:r>
            <a:r>
              <a:rPr lang="en-US" sz="2400" dirty="0">
                <a:latin typeface="Times New Roman" pitchFamily="18" charset="0"/>
                <a:cs typeface="Times New Roman" pitchFamily="18" charset="0"/>
              </a:rPr>
              <a:t> NaOH]</a:t>
            </a:r>
          </a:p>
          <a:p>
            <a:pPr marL="0" indent="0" algn="just">
              <a:buNone/>
            </a:pPr>
            <a:r>
              <a:rPr lang="en-US" sz="2400" dirty="0">
                <a:latin typeface="Times New Roman" pitchFamily="18" charset="0"/>
                <a:cs typeface="Times New Roman" pitchFamily="18" charset="0"/>
              </a:rPr>
              <a:t> </a:t>
            </a:r>
          </a:p>
          <a:p>
            <a:pPr algn="just"/>
            <a:r>
              <a:rPr lang="en-IN" sz="2400" dirty="0">
                <a:latin typeface="Times New Roman" pitchFamily="18" charset="0"/>
                <a:cs typeface="Times New Roman" pitchFamily="18" charset="0"/>
              </a:rPr>
              <a:t>Weak Acid with a Strong Base, [CH</a:t>
            </a:r>
            <a:r>
              <a:rPr lang="en-IN" sz="2400" baseline="-25000" dirty="0">
                <a:latin typeface="Times New Roman" pitchFamily="18" charset="0"/>
                <a:cs typeface="Times New Roman" pitchFamily="18" charset="0"/>
              </a:rPr>
              <a:t>3</a:t>
            </a:r>
            <a:r>
              <a:rPr lang="en-IN" sz="2400" dirty="0">
                <a:latin typeface="Times New Roman" pitchFamily="18" charset="0"/>
                <a:cs typeface="Times New Roman" pitchFamily="18" charset="0"/>
              </a:rPr>
              <a:t>COOH </a:t>
            </a:r>
            <a:r>
              <a:rPr lang="en-IN" sz="2400" dirty="0" err="1">
                <a:latin typeface="Times New Roman" pitchFamily="18" charset="0"/>
                <a:cs typeface="Times New Roman" pitchFamily="18" charset="0"/>
              </a:rPr>
              <a:t>Vs</a:t>
            </a:r>
            <a:r>
              <a:rPr lang="en-IN" sz="2400" dirty="0">
                <a:latin typeface="Times New Roman" pitchFamily="18" charset="0"/>
                <a:cs typeface="Times New Roman" pitchFamily="18" charset="0"/>
              </a:rPr>
              <a:t> NaOH]</a:t>
            </a:r>
          </a:p>
          <a:p>
            <a:pPr algn="just"/>
            <a:endParaRPr lang="en-IN" sz="2400" dirty="0">
              <a:latin typeface="Times New Roman" pitchFamily="18" charset="0"/>
              <a:cs typeface="Times New Roman" pitchFamily="18" charset="0"/>
            </a:endParaRPr>
          </a:p>
          <a:p>
            <a:pPr algn="just"/>
            <a:r>
              <a:rPr lang="en-IN" sz="2400" dirty="0">
                <a:latin typeface="Times New Roman" pitchFamily="18" charset="0"/>
                <a:cs typeface="Times New Roman" pitchFamily="18" charset="0"/>
              </a:rPr>
              <a:t>Strong Acid with a Weak Base, [H</a:t>
            </a:r>
            <a:r>
              <a:rPr lang="en-IN" sz="2400" baseline="-25000" dirty="0">
                <a:latin typeface="Times New Roman" pitchFamily="18" charset="0"/>
                <a:cs typeface="Times New Roman" pitchFamily="18" charset="0"/>
              </a:rPr>
              <a:t>2</a:t>
            </a:r>
            <a:r>
              <a:rPr lang="en-IN" sz="2400" dirty="0">
                <a:latin typeface="Times New Roman" pitchFamily="18" charset="0"/>
                <a:cs typeface="Times New Roman" pitchFamily="18" charset="0"/>
              </a:rPr>
              <a:t>SO</a:t>
            </a:r>
            <a:r>
              <a:rPr lang="en-IN" sz="2400" baseline="-25000" dirty="0">
                <a:latin typeface="Times New Roman" pitchFamily="18" charset="0"/>
                <a:cs typeface="Times New Roman" pitchFamily="18" charset="0"/>
              </a:rPr>
              <a:t>4</a:t>
            </a: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Vs</a:t>
            </a:r>
            <a:r>
              <a:rPr lang="en-IN" sz="2400" dirty="0">
                <a:latin typeface="Times New Roman" pitchFamily="18" charset="0"/>
                <a:cs typeface="Times New Roman" pitchFamily="18" charset="0"/>
              </a:rPr>
              <a:t> dil. NH</a:t>
            </a:r>
            <a:r>
              <a:rPr lang="en-IN" sz="2400" baseline="-25000" dirty="0">
                <a:latin typeface="Times New Roman" pitchFamily="18" charset="0"/>
                <a:cs typeface="Times New Roman" pitchFamily="18" charset="0"/>
              </a:rPr>
              <a:t>4</a:t>
            </a:r>
            <a:r>
              <a:rPr lang="en-IN" sz="2400" dirty="0">
                <a:latin typeface="Times New Roman" pitchFamily="18" charset="0"/>
                <a:cs typeface="Times New Roman" pitchFamily="18" charset="0"/>
              </a:rPr>
              <a:t>OH]</a:t>
            </a:r>
          </a:p>
          <a:p>
            <a:pPr algn="just"/>
            <a:endParaRPr lang="en-IN" sz="2400" dirty="0">
              <a:latin typeface="Times New Roman" pitchFamily="18" charset="0"/>
              <a:cs typeface="Times New Roman" pitchFamily="18" charset="0"/>
            </a:endParaRPr>
          </a:p>
          <a:p>
            <a:pPr algn="just"/>
            <a:r>
              <a:rPr lang="en-IN" sz="2400" dirty="0">
                <a:latin typeface="Times New Roman" pitchFamily="18" charset="0"/>
                <a:cs typeface="Times New Roman" pitchFamily="18" charset="0"/>
              </a:rPr>
              <a:t>Weak Acid with a Weak Base, [CH</a:t>
            </a:r>
            <a:r>
              <a:rPr lang="en-IN" sz="2400" baseline="-25000" dirty="0">
                <a:latin typeface="Times New Roman" pitchFamily="18" charset="0"/>
                <a:cs typeface="Times New Roman" pitchFamily="18" charset="0"/>
              </a:rPr>
              <a:t>3</a:t>
            </a:r>
            <a:r>
              <a:rPr lang="en-IN" sz="2400" dirty="0">
                <a:latin typeface="Times New Roman" pitchFamily="18" charset="0"/>
                <a:cs typeface="Times New Roman" pitchFamily="18" charset="0"/>
              </a:rPr>
              <a:t>COOH </a:t>
            </a:r>
            <a:r>
              <a:rPr lang="en-IN" sz="2400" dirty="0" err="1">
                <a:latin typeface="Times New Roman" pitchFamily="18" charset="0"/>
                <a:cs typeface="Times New Roman" pitchFamily="18" charset="0"/>
              </a:rPr>
              <a:t>Vs</a:t>
            </a:r>
            <a:r>
              <a:rPr lang="en-IN" sz="2400" dirty="0">
                <a:latin typeface="Times New Roman" pitchFamily="18" charset="0"/>
                <a:cs typeface="Times New Roman" pitchFamily="18" charset="0"/>
              </a:rPr>
              <a:t> dil. NH</a:t>
            </a:r>
            <a:r>
              <a:rPr lang="en-IN" sz="2400" baseline="-25000" dirty="0">
                <a:latin typeface="Times New Roman" pitchFamily="18" charset="0"/>
                <a:cs typeface="Times New Roman" pitchFamily="18" charset="0"/>
              </a:rPr>
              <a:t>4</a:t>
            </a:r>
            <a:r>
              <a:rPr lang="en-IN" sz="2400" dirty="0">
                <a:latin typeface="Times New Roman" pitchFamily="18" charset="0"/>
                <a:cs typeface="Times New Roman" pitchFamily="18" charset="0"/>
              </a:rPr>
              <a:t>OH]</a:t>
            </a:r>
          </a:p>
          <a:p>
            <a:pPr marL="0" indent="0" algn="just">
              <a:buNone/>
            </a:pPr>
            <a:r>
              <a:rPr lang="en-IN" sz="2400" dirty="0">
                <a:latin typeface="Times New Roman" pitchFamily="18" charset="0"/>
                <a:cs typeface="Times New Roman" pitchFamily="18" charset="0"/>
              </a:rPr>
              <a:t> </a:t>
            </a:r>
          </a:p>
          <a:p>
            <a:pPr algn="just"/>
            <a:r>
              <a:rPr lang="en-IN" sz="2400" dirty="0">
                <a:latin typeface="Times New Roman" pitchFamily="18" charset="0"/>
                <a:cs typeface="Times New Roman" pitchFamily="18" charset="0"/>
              </a:rPr>
              <a:t>Mixture of a Strong Acid (H</a:t>
            </a:r>
            <a:r>
              <a:rPr lang="en-IN" sz="2400" baseline="-25000" dirty="0">
                <a:latin typeface="Times New Roman" pitchFamily="18" charset="0"/>
                <a:cs typeface="Times New Roman" pitchFamily="18" charset="0"/>
              </a:rPr>
              <a:t>2</a:t>
            </a:r>
            <a:r>
              <a:rPr lang="en-IN" sz="2400" dirty="0">
                <a:latin typeface="Times New Roman" pitchFamily="18" charset="0"/>
                <a:cs typeface="Times New Roman" pitchFamily="18" charset="0"/>
              </a:rPr>
              <a:t>SO</a:t>
            </a:r>
            <a:r>
              <a:rPr lang="en-IN" sz="2400" baseline="-25000" dirty="0">
                <a:latin typeface="Times New Roman" pitchFamily="18" charset="0"/>
                <a:cs typeface="Times New Roman" pitchFamily="18" charset="0"/>
              </a:rPr>
              <a:t>4</a:t>
            </a:r>
            <a:r>
              <a:rPr lang="en-IN" sz="2400" dirty="0">
                <a:latin typeface="Times New Roman" pitchFamily="18" charset="0"/>
                <a:cs typeface="Times New Roman" pitchFamily="18" charset="0"/>
              </a:rPr>
              <a:t>)</a:t>
            </a:r>
            <a:r>
              <a:rPr lang="en-IN" sz="2400" baseline="-25000" dirty="0">
                <a:latin typeface="Times New Roman" pitchFamily="18" charset="0"/>
                <a:cs typeface="Times New Roman" pitchFamily="18" charset="0"/>
              </a:rPr>
              <a:t> </a:t>
            </a:r>
            <a:r>
              <a:rPr lang="en-IN" sz="2400" dirty="0">
                <a:latin typeface="Times New Roman" pitchFamily="18" charset="0"/>
                <a:cs typeface="Times New Roman" pitchFamily="18" charset="0"/>
              </a:rPr>
              <a:t>and a Weak Acid (CH</a:t>
            </a:r>
            <a:r>
              <a:rPr lang="en-IN" sz="2400" baseline="-25000" dirty="0">
                <a:latin typeface="Times New Roman" pitchFamily="18" charset="0"/>
                <a:cs typeface="Times New Roman" pitchFamily="18" charset="0"/>
              </a:rPr>
              <a:t>3</a:t>
            </a:r>
            <a:r>
              <a:rPr lang="en-IN" sz="2400" dirty="0">
                <a:latin typeface="Times New Roman" pitchFamily="18" charset="0"/>
                <a:cs typeface="Times New Roman" pitchFamily="18" charset="0"/>
              </a:rPr>
              <a:t>COOH) vs. a Strong Base (</a:t>
            </a:r>
            <a:r>
              <a:rPr lang="en-US" sz="2400" dirty="0" err="1">
                <a:latin typeface="Times New Roman" pitchFamily="18" charset="0"/>
                <a:cs typeface="Times New Roman" pitchFamily="18" charset="0"/>
              </a:rPr>
              <a:t>NaOH</a:t>
            </a:r>
            <a:r>
              <a:rPr lang="en-US" sz="2400" dirty="0">
                <a:latin typeface="Times New Roman" pitchFamily="18" charset="0"/>
                <a:cs typeface="Times New Roman" pitchFamily="18" charset="0"/>
              </a:rPr>
              <a:t>)</a:t>
            </a:r>
            <a:r>
              <a:rPr lang="en-IN" sz="2400" dirty="0">
                <a:latin typeface="Times New Roman" pitchFamily="18" charset="0"/>
                <a:cs typeface="Times New Roman" pitchFamily="18" charset="0"/>
              </a:rPr>
              <a:t> or a Weak Base (dil. NH</a:t>
            </a:r>
            <a:r>
              <a:rPr lang="en-IN" sz="2400" baseline="-25000" dirty="0">
                <a:latin typeface="Times New Roman" pitchFamily="18" charset="0"/>
                <a:cs typeface="Times New Roman" pitchFamily="18" charset="0"/>
              </a:rPr>
              <a:t>4</a:t>
            </a:r>
            <a:r>
              <a:rPr lang="en-IN" sz="2400" dirty="0">
                <a:latin typeface="Times New Roman" pitchFamily="18" charset="0"/>
                <a:cs typeface="Times New Roman" pitchFamily="18" charset="0"/>
              </a:rPr>
              <a:t>OH)</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3296420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FF0000"/>
                </a:solidFill>
                <a:latin typeface="Times New Roman" pitchFamily="18" charset="0"/>
                <a:cs typeface="Times New Roman" pitchFamily="18" charset="0"/>
              </a:rPr>
              <a:t>Strong Acid with a Strong Base</a:t>
            </a:r>
            <a:br>
              <a:rPr lang="en-US" sz="3200" b="1" dirty="0">
                <a:solidFill>
                  <a:srgbClr val="FF0000"/>
                </a:solidFill>
                <a:latin typeface="Times New Roman" pitchFamily="18" charset="0"/>
                <a:cs typeface="Times New Roman" pitchFamily="18" charset="0"/>
              </a:rPr>
            </a:br>
            <a:r>
              <a:rPr lang="en-US" sz="3200" b="1" dirty="0">
                <a:latin typeface="Times New Roman" pitchFamily="18" charset="0"/>
                <a:cs typeface="Times New Roman" pitchFamily="18" charset="0"/>
              </a:rPr>
              <a:t>[</a:t>
            </a:r>
            <a:r>
              <a:rPr lang="en-US" sz="3200" b="1" dirty="0" err="1">
                <a:latin typeface="Times New Roman" pitchFamily="18" charset="0"/>
                <a:cs typeface="Times New Roman" pitchFamily="18" charset="0"/>
              </a:rPr>
              <a:t>HCl</a:t>
            </a:r>
            <a:r>
              <a:rPr lang="en-US" sz="3200" b="1" dirty="0">
                <a:latin typeface="Times New Roman" pitchFamily="18" charset="0"/>
                <a:cs typeface="Times New Roman" pitchFamily="18" charset="0"/>
              </a:rPr>
              <a:t> with NaOH]</a:t>
            </a:r>
          </a:p>
        </p:txBody>
      </p:sp>
      <p:sp>
        <p:nvSpPr>
          <p:cNvPr id="3" name="Content Placeholder 2"/>
          <p:cNvSpPr>
            <a:spLocks noGrp="1"/>
          </p:cNvSpPr>
          <p:nvPr>
            <p:ph idx="1"/>
          </p:nvPr>
        </p:nvSpPr>
        <p:spPr>
          <a:xfrm>
            <a:off x="457200" y="1600200"/>
            <a:ext cx="3538736" cy="4709120"/>
          </a:xfrm>
        </p:spPr>
        <p:txBody>
          <a:bodyPr>
            <a:normAutofit fontScale="92500" lnSpcReduction="10000"/>
          </a:bodyPr>
          <a:lstStyle/>
          <a:p>
            <a:pPr marL="0" indent="0" algn="just">
              <a:buNone/>
            </a:pPr>
            <a:r>
              <a:rPr lang="en-US" sz="2200" dirty="0">
                <a:latin typeface="Times New Roman" pitchFamily="18" charset="0"/>
                <a:cs typeface="Times New Roman" pitchFamily="18" charset="0"/>
              </a:rPr>
              <a:t>Before NaOH is added, the conductance is high due to the presence of highly mobile hydrogen ions. When the base is added, the conductance falls due to the replacement of hydrogen ions by the added </a:t>
            </a:r>
            <a:r>
              <a:rPr lang="en-US" sz="2200" dirty="0" err="1">
                <a:latin typeface="Times New Roman" pitchFamily="18" charset="0"/>
                <a:cs typeface="Times New Roman" pitchFamily="18" charset="0"/>
              </a:rPr>
              <a:t>cation</a:t>
            </a:r>
            <a:r>
              <a:rPr lang="en-US" sz="2200" dirty="0">
                <a:latin typeface="Times New Roman" pitchFamily="18" charset="0"/>
                <a:cs typeface="Times New Roman" pitchFamily="18" charset="0"/>
              </a:rPr>
              <a:t> as H</a:t>
            </a:r>
            <a:r>
              <a:rPr lang="en-US" sz="2200" baseline="30000" dirty="0">
                <a:latin typeface="Times New Roman" pitchFamily="18" charset="0"/>
                <a:cs typeface="Times New Roman" pitchFamily="18" charset="0"/>
              </a:rPr>
              <a:t>+</a:t>
            </a:r>
            <a:r>
              <a:rPr lang="en-US" sz="2200" dirty="0">
                <a:latin typeface="Times New Roman" pitchFamily="18" charset="0"/>
                <a:cs typeface="Times New Roman" pitchFamily="18" charset="0"/>
              </a:rPr>
              <a:t> ions react with OH</a:t>
            </a:r>
            <a:r>
              <a:rPr lang="en-US" sz="2200" baseline="30000" dirty="0">
                <a:latin typeface="Times New Roman" pitchFamily="18" charset="0"/>
                <a:cs typeface="Times New Roman" pitchFamily="18" charset="0"/>
              </a:rPr>
              <a:t>-</a:t>
            </a:r>
            <a:r>
              <a:rPr lang="en-US" sz="2200" dirty="0">
                <a:latin typeface="Times New Roman" pitchFamily="18" charset="0"/>
                <a:cs typeface="Times New Roman" pitchFamily="18" charset="0"/>
              </a:rPr>
              <a:t> ions to form </a:t>
            </a:r>
            <a:r>
              <a:rPr lang="en-US" sz="2200" dirty="0" err="1">
                <a:latin typeface="Times New Roman" pitchFamily="18" charset="0"/>
                <a:cs typeface="Times New Roman" pitchFamily="18" charset="0"/>
              </a:rPr>
              <a:t>undissociated</a:t>
            </a:r>
            <a:r>
              <a:rPr lang="en-US" sz="2200" dirty="0">
                <a:latin typeface="Times New Roman" pitchFamily="18" charset="0"/>
                <a:cs typeface="Times New Roman" pitchFamily="18" charset="0"/>
              </a:rPr>
              <a:t> water. This decrease in the conductance continues till the equivalence point. At the equivalence point, the solution contains only </a:t>
            </a:r>
            <a:r>
              <a:rPr lang="en-US" sz="2200" dirty="0" err="1">
                <a:latin typeface="Times New Roman" pitchFamily="18" charset="0"/>
                <a:cs typeface="Times New Roman" pitchFamily="18" charset="0"/>
              </a:rPr>
              <a:t>NaCl</a:t>
            </a:r>
            <a:r>
              <a:rPr lang="en-US" sz="2200" dirty="0">
                <a:latin typeface="Times New Roman" pitchFamily="18" charset="0"/>
                <a:cs typeface="Times New Roman" pitchFamily="18" charset="0"/>
              </a:rPr>
              <a:t>. After the equivalence point, the conductance increases due to the large conductivity of OH</a:t>
            </a:r>
            <a:r>
              <a:rPr lang="en-US" sz="2200" baseline="30000" dirty="0">
                <a:latin typeface="Times New Roman" pitchFamily="18" charset="0"/>
                <a:cs typeface="Times New Roman" pitchFamily="18" charset="0"/>
              </a:rPr>
              <a:t>-</a:t>
            </a:r>
            <a:r>
              <a:rPr lang="en-US" sz="2200" dirty="0">
                <a:latin typeface="Times New Roman" pitchFamily="18" charset="0"/>
                <a:cs typeface="Times New Roman" pitchFamily="18" charset="0"/>
              </a:rPr>
              <a:t> ions</a:t>
            </a:r>
          </a:p>
          <a:p>
            <a:endParaRPr lang="en-US" dirty="0">
              <a:latin typeface="Times New Roman" pitchFamily="18" charset="0"/>
              <a:cs typeface="Times New Roman" pitchFamily="18" charset="0"/>
            </a:endParaRPr>
          </a:p>
        </p:txBody>
      </p:sp>
      <p:pic>
        <p:nvPicPr>
          <p:cNvPr id="4" name="Picture 3"/>
          <p:cNvPicPr/>
          <p:nvPr/>
        </p:nvPicPr>
        <p:blipFill>
          <a:blip r:embed="rId2">
            <a:lum bright="-41000" contrast="59000"/>
            <a:extLst>
              <a:ext uri="{28A0092B-C50C-407E-A947-70E740481C1C}">
                <a14:useLocalDpi xmlns:a14="http://schemas.microsoft.com/office/drawing/2010/main" val="0"/>
              </a:ext>
            </a:extLst>
          </a:blip>
          <a:srcRect/>
          <a:stretch>
            <a:fillRect/>
          </a:stretch>
        </p:blipFill>
        <p:spPr bwMode="auto">
          <a:xfrm>
            <a:off x="4139952" y="1772816"/>
            <a:ext cx="4608511" cy="3888432"/>
          </a:xfrm>
          <a:prstGeom prst="rect">
            <a:avLst/>
          </a:prstGeom>
          <a:noFill/>
          <a:ln>
            <a:noFill/>
          </a:ln>
        </p:spPr>
      </p:pic>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6116040" y="3205080"/>
              <a:ext cx="1366560" cy="866160"/>
            </p14:xfrm>
          </p:contentPart>
        </mc:Choice>
        <mc:Fallback xmlns="">
          <p:pic>
            <p:nvPicPr>
              <p:cNvPr id="5" name="Ink 4"/>
              <p:cNvPicPr/>
              <p:nvPr/>
            </p:nvPicPr>
            <p:blipFill>
              <a:blip r:embed="rId4"/>
              <a:stretch>
                <a:fillRect/>
              </a:stretch>
            </p:blipFill>
            <p:spPr>
              <a:xfrm>
                <a:off x="6109560" y="3199680"/>
                <a:ext cx="1377720" cy="878040"/>
              </a:xfrm>
              <a:prstGeom prst="rect">
                <a:avLst/>
              </a:prstGeom>
            </p:spPr>
          </p:pic>
        </mc:Fallback>
      </mc:AlternateContent>
    </p:spTree>
    <p:extLst>
      <p:ext uri="{BB962C8B-B14F-4D97-AF65-F5344CB8AC3E}">
        <p14:creationId xmlns:p14="http://schemas.microsoft.com/office/powerpoint/2010/main" val="18978336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fontScale="90000"/>
          </a:bodyPr>
          <a:lstStyle/>
          <a:p>
            <a:r>
              <a:rPr lang="en-IN" sz="3200" b="1" dirty="0">
                <a:solidFill>
                  <a:srgbClr val="FF0000"/>
                </a:solidFill>
                <a:latin typeface="Times New Roman" pitchFamily="18" charset="0"/>
                <a:cs typeface="Times New Roman" pitchFamily="18" charset="0"/>
              </a:rPr>
              <a:t>Weak Acid with a Strong Base</a:t>
            </a:r>
            <a:br>
              <a:rPr lang="en-IN" sz="3200" b="1" dirty="0">
                <a:solidFill>
                  <a:srgbClr val="FF0000"/>
                </a:solidFill>
                <a:latin typeface="Times New Roman" pitchFamily="18" charset="0"/>
                <a:cs typeface="Times New Roman" pitchFamily="18" charset="0"/>
              </a:rPr>
            </a:br>
            <a:r>
              <a:rPr lang="en-IN" sz="3200" b="1" dirty="0">
                <a:latin typeface="Times New Roman" pitchFamily="18" charset="0"/>
                <a:cs typeface="Times New Roman" pitchFamily="18" charset="0"/>
              </a:rPr>
              <a:t>[CH</a:t>
            </a:r>
            <a:r>
              <a:rPr lang="en-IN" sz="3200" b="1" baseline="-25000" dirty="0">
                <a:latin typeface="Times New Roman" pitchFamily="18" charset="0"/>
                <a:cs typeface="Times New Roman" pitchFamily="18" charset="0"/>
              </a:rPr>
              <a:t>3</a:t>
            </a:r>
            <a:r>
              <a:rPr lang="en-IN" sz="3200" b="1" dirty="0">
                <a:latin typeface="Times New Roman" pitchFamily="18" charset="0"/>
                <a:cs typeface="Times New Roman" pitchFamily="18" charset="0"/>
              </a:rPr>
              <a:t>COOH with NaOH] </a:t>
            </a:r>
            <a:endParaRPr lang="en-US" sz="3200" dirty="0">
              <a:latin typeface="Times New Roman" pitchFamily="18" charset="0"/>
              <a:cs typeface="Times New Roman" pitchFamily="18" charset="0"/>
            </a:endParaRPr>
          </a:p>
        </p:txBody>
      </p:sp>
      <p:sp>
        <p:nvSpPr>
          <p:cNvPr id="4" name="Rectangle 3"/>
          <p:cNvSpPr/>
          <p:nvPr/>
        </p:nvSpPr>
        <p:spPr>
          <a:xfrm>
            <a:off x="251520" y="1303015"/>
            <a:ext cx="4176464" cy="5078313"/>
          </a:xfrm>
          <a:prstGeom prst="rect">
            <a:avLst/>
          </a:prstGeom>
        </p:spPr>
        <p:txBody>
          <a:bodyPr wrap="square">
            <a:spAutoFit/>
          </a:bodyPr>
          <a:lstStyle/>
          <a:p>
            <a:pPr algn="just"/>
            <a:r>
              <a:rPr lang="en-IN" dirty="0">
                <a:latin typeface="Times New Roman" pitchFamily="18" charset="0"/>
                <a:cs typeface="Times New Roman" pitchFamily="18" charset="0"/>
              </a:rPr>
              <a:t>Initially the conductance is low due to the feeble ionization of acetic acid. On the addition of base, there is decrease in conductance not only due to the replacement of H</a:t>
            </a:r>
            <a:r>
              <a:rPr lang="en-IN" baseline="30000" dirty="0">
                <a:latin typeface="Times New Roman" pitchFamily="18" charset="0"/>
                <a:cs typeface="Times New Roman" pitchFamily="18" charset="0"/>
              </a:rPr>
              <a:t>+</a:t>
            </a:r>
            <a:r>
              <a:rPr lang="en-IN" dirty="0">
                <a:latin typeface="Times New Roman" pitchFamily="18" charset="0"/>
                <a:cs typeface="Times New Roman" pitchFamily="18" charset="0"/>
              </a:rPr>
              <a:t> by Na</a:t>
            </a:r>
            <a:r>
              <a:rPr lang="en-IN" baseline="30000" dirty="0">
                <a:latin typeface="Times New Roman" pitchFamily="18" charset="0"/>
                <a:cs typeface="Times New Roman" pitchFamily="18" charset="0"/>
              </a:rPr>
              <a:t>+</a:t>
            </a:r>
            <a:r>
              <a:rPr lang="en-IN" dirty="0">
                <a:latin typeface="Times New Roman" pitchFamily="18" charset="0"/>
                <a:cs typeface="Times New Roman" pitchFamily="18" charset="0"/>
              </a:rPr>
              <a:t> but also suppresses the dissociation of acetic acid due to common ion acetate. But very soon, the conductance increases on adding NaOH as NaOH neutralizes the un-dissociated CH</a:t>
            </a:r>
            <a:r>
              <a:rPr lang="en-IN" baseline="-25000" dirty="0">
                <a:latin typeface="Times New Roman" pitchFamily="18" charset="0"/>
                <a:cs typeface="Times New Roman" pitchFamily="18" charset="0"/>
              </a:rPr>
              <a:t>3</a:t>
            </a:r>
            <a:r>
              <a:rPr lang="en-IN" dirty="0">
                <a:latin typeface="Times New Roman" pitchFamily="18" charset="0"/>
                <a:cs typeface="Times New Roman" pitchFamily="18" charset="0"/>
              </a:rPr>
              <a:t>COOH to CH</a:t>
            </a:r>
            <a:r>
              <a:rPr lang="en-IN" baseline="-25000" dirty="0">
                <a:latin typeface="Times New Roman" pitchFamily="18" charset="0"/>
                <a:cs typeface="Times New Roman" pitchFamily="18" charset="0"/>
              </a:rPr>
              <a:t>3</a:t>
            </a:r>
            <a:r>
              <a:rPr lang="en-IN" dirty="0">
                <a:latin typeface="Times New Roman" pitchFamily="18" charset="0"/>
                <a:cs typeface="Times New Roman" pitchFamily="18" charset="0"/>
              </a:rPr>
              <a:t>COONa which is the strong electrolyte. This increase in conductance continues raise up to the equivalence point. The graph near the equivalence point is curved due the hydrolysis of salt CH</a:t>
            </a:r>
            <a:r>
              <a:rPr lang="en-IN" baseline="-25000" dirty="0">
                <a:latin typeface="Times New Roman" pitchFamily="18" charset="0"/>
                <a:cs typeface="Times New Roman" pitchFamily="18" charset="0"/>
              </a:rPr>
              <a:t>3</a:t>
            </a:r>
            <a:r>
              <a:rPr lang="en-IN" dirty="0">
                <a:latin typeface="Times New Roman" pitchFamily="18" charset="0"/>
                <a:cs typeface="Times New Roman" pitchFamily="18" charset="0"/>
              </a:rPr>
              <a:t>COONa. Beyond the equivalence point, conductance increases more rapidly with the addition of NaOH due to the highly conducting OH</a:t>
            </a:r>
            <a:r>
              <a:rPr lang="en-IN" baseline="30000" dirty="0">
                <a:latin typeface="Times New Roman" pitchFamily="18" charset="0"/>
                <a:cs typeface="Times New Roman" pitchFamily="18" charset="0"/>
              </a:rPr>
              <a:t>-</a:t>
            </a:r>
            <a:r>
              <a:rPr lang="en-IN" dirty="0">
                <a:latin typeface="Times New Roman" pitchFamily="18" charset="0"/>
                <a:cs typeface="Times New Roman" pitchFamily="18" charset="0"/>
              </a:rPr>
              <a:t> ions.</a:t>
            </a:r>
            <a:endParaRPr lang="en-US" dirty="0">
              <a:latin typeface="Times New Roman" pitchFamily="18" charset="0"/>
              <a:cs typeface="Times New Roman" pitchFamily="18" charset="0"/>
            </a:endParaRPr>
          </a:p>
        </p:txBody>
      </p:sp>
      <p:pic>
        <p:nvPicPr>
          <p:cNvPr id="5" name="Picture 4"/>
          <p:cNvPicPr/>
          <p:nvPr/>
        </p:nvPicPr>
        <p:blipFill>
          <a:blip r:embed="rId2">
            <a:lum bright="-56000" contrast="79000"/>
            <a:extLst>
              <a:ext uri="{28A0092B-C50C-407E-A947-70E740481C1C}">
                <a14:useLocalDpi xmlns:a14="http://schemas.microsoft.com/office/drawing/2010/main" val="0"/>
              </a:ext>
            </a:extLst>
          </a:blip>
          <a:srcRect/>
          <a:stretch>
            <a:fillRect/>
          </a:stretch>
        </p:blipFill>
        <p:spPr bwMode="auto">
          <a:xfrm>
            <a:off x="4499992" y="1343206"/>
            <a:ext cx="4176464" cy="4678081"/>
          </a:xfrm>
          <a:prstGeom prst="rect">
            <a:avLst/>
          </a:prstGeom>
          <a:noFill/>
          <a:ln>
            <a:noFill/>
          </a:ln>
        </p:spPr>
      </p:pic>
    </p:spTree>
    <p:extLst>
      <p:ext uri="{BB962C8B-B14F-4D97-AF65-F5344CB8AC3E}">
        <p14:creationId xmlns:p14="http://schemas.microsoft.com/office/powerpoint/2010/main" val="19355509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solidFill>
                  <a:srgbClr val="FF0000"/>
                </a:solidFill>
                <a:latin typeface="Times New Roman" pitchFamily="18" charset="0"/>
                <a:cs typeface="Times New Roman" pitchFamily="18" charset="0"/>
              </a:rPr>
              <a:t>Strong Acid with a Weak Base </a:t>
            </a:r>
            <a:br>
              <a:rPr lang="en-IN" sz="3200" b="1" dirty="0">
                <a:solidFill>
                  <a:srgbClr val="FF0000"/>
                </a:solidFill>
                <a:latin typeface="Times New Roman" pitchFamily="18" charset="0"/>
                <a:cs typeface="Times New Roman" pitchFamily="18" charset="0"/>
              </a:rPr>
            </a:br>
            <a:r>
              <a:rPr lang="en-IN" sz="3200" b="1" dirty="0">
                <a:latin typeface="Times New Roman" pitchFamily="18" charset="0"/>
                <a:cs typeface="Times New Roman" pitchFamily="18" charset="0"/>
              </a:rPr>
              <a:t>[H</a:t>
            </a:r>
            <a:r>
              <a:rPr lang="en-IN" sz="3200" b="1" baseline="-25000" dirty="0">
                <a:latin typeface="Times New Roman" pitchFamily="18" charset="0"/>
                <a:cs typeface="Times New Roman" pitchFamily="18" charset="0"/>
              </a:rPr>
              <a:t>2</a:t>
            </a:r>
            <a:r>
              <a:rPr lang="en-IN" sz="3200" b="1" dirty="0">
                <a:latin typeface="Times New Roman" pitchFamily="18" charset="0"/>
                <a:cs typeface="Times New Roman" pitchFamily="18" charset="0"/>
              </a:rPr>
              <a:t>SO</a:t>
            </a:r>
            <a:r>
              <a:rPr lang="en-IN" sz="3200" b="1" baseline="-25000" dirty="0">
                <a:latin typeface="Times New Roman" pitchFamily="18" charset="0"/>
                <a:cs typeface="Times New Roman" pitchFamily="18" charset="0"/>
              </a:rPr>
              <a:t>4</a:t>
            </a:r>
            <a:r>
              <a:rPr lang="en-IN" sz="3200" b="1" dirty="0">
                <a:latin typeface="Times New Roman" pitchFamily="18" charset="0"/>
                <a:cs typeface="Times New Roman" pitchFamily="18" charset="0"/>
              </a:rPr>
              <a:t> with NH</a:t>
            </a:r>
            <a:r>
              <a:rPr lang="en-IN" sz="3200" b="1" baseline="-25000" dirty="0">
                <a:latin typeface="Times New Roman" pitchFamily="18" charset="0"/>
                <a:cs typeface="Times New Roman" pitchFamily="18" charset="0"/>
              </a:rPr>
              <a:t>4</a:t>
            </a:r>
            <a:r>
              <a:rPr lang="en-IN" sz="3200" b="1" dirty="0">
                <a:latin typeface="Times New Roman" pitchFamily="18" charset="0"/>
                <a:cs typeface="Times New Roman" pitchFamily="18" charset="0"/>
              </a:rPr>
              <a:t>OH]</a:t>
            </a:r>
            <a:endParaRPr lang="en-US" sz="3200" dirty="0">
              <a:latin typeface="Times New Roman" pitchFamily="18" charset="0"/>
              <a:cs typeface="Times New Roman" pitchFamily="18" charset="0"/>
            </a:endParaRPr>
          </a:p>
        </p:txBody>
      </p:sp>
      <p:sp>
        <p:nvSpPr>
          <p:cNvPr id="4" name="Rectangle 3"/>
          <p:cNvSpPr/>
          <p:nvPr/>
        </p:nvSpPr>
        <p:spPr>
          <a:xfrm>
            <a:off x="827584" y="1628800"/>
            <a:ext cx="2376264" cy="4708981"/>
          </a:xfrm>
          <a:prstGeom prst="rect">
            <a:avLst/>
          </a:prstGeom>
        </p:spPr>
        <p:txBody>
          <a:bodyPr wrap="square">
            <a:spAutoFit/>
          </a:bodyPr>
          <a:lstStyle/>
          <a:p>
            <a:pPr lvl="0" algn="just"/>
            <a:r>
              <a:rPr lang="en-IN" sz="2000" dirty="0">
                <a:latin typeface="Times New Roman" pitchFamily="18" charset="0"/>
                <a:cs typeface="Times New Roman" pitchFamily="18" charset="0"/>
              </a:rPr>
              <a:t>Initially the conductance is high and then it decreases due to the replacement of H</a:t>
            </a:r>
            <a:r>
              <a:rPr lang="en-IN" sz="2000" b="1" baseline="30000" dirty="0">
                <a:latin typeface="Times New Roman" pitchFamily="18" charset="0"/>
                <a:cs typeface="Times New Roman" pitchFamily="18" charset="0"/>
              </a:rPr>
              <a:t>+</a:t>
            </a:r>
            <a:r>
              <a:rPr lang="en-IN" sz="2000" dirty="0">
                <a:latin typeface="Times New Roman" pitchFamily="18" charset="0"/>
                <a:cs typeface="Times New Roman" pitchFamily="18" charset="0"/>
              </a:rPr>
              <a:t>. But after the endpoint has been reached the graph becomes almost horizontal, since the excess aqueous ammonia is not appreciably ionised in the presence of ammonium sulphate.</a:t>
            </a:r>
            <a:endParaRPr lang="en-US" sz="2000" dirty="0">
              <a:latin typeface="Times New Roman" pitchFamily="18" charset="0"/>
              <a:cs typeface="Times New Roman" pitchFamily="18" charset="0"/>
            </a:endParaRPr>
          </a:p>
        </p:txBody>
      </p:sp>
      <p:pic>
        <p:nvPicPr>
          <p:cNvPr id="5" name="Picture 4"/>
          <p:cNvPicPr/>
          <p:nvPr/>
        </p:nvPicPr>
        <p:blipFill>
          <a:blip r:embed="rId2">
            <a:lum bright="-47000" contrast="65000"/>
            <a:extLst>
              <a:ext uri="{28A0092B-C50C-407E-A947-70E740481C1C}">
                <a14:useLocalDpi xmlns:a14="http://schemas.microsoft.com/office/drawing/2010/main" val="0"/>
              </a:ext>
            </a:extLst>
          </a:blip>
          <a:srcRect/>
          <a:stretch>
            <a:fillRect/>
          </a:stretch>
        </p:blipFill>
        <p:spPr bwMode="auto">
          <a:xfrm>
            <a:off x="3923928" y="1772816"/>
            <a:ext cx="4752528" cy="4248472"/>
          </a:xfrm>
          <a:prstGeom prst="rect">
            <a:avLst/>
          </a:prstGeom>
          <a:noFill/>
          <a:ln>
            <a:noFill/>
          </a:ln>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3598920" y="1294920"/>
              <a:ext cx="3447000" cy="3027240"/>
            </p14:xfrm>
          </p:contentPart>
        </mc:Choice>
        <mc:Fallback xmlns="">
          <p:pic>
            <p:nvPicPr>
              <p:cNvPr id="3" name="Ink 2"/>
              <p:cNvPicPr/>
              <p:nvPr/>
            </p:nvPicPr>
            <p:blipFill>
              <a:blip r:embed="rId4"/>
              <a:stretch>
                <a:fillRect/>
              </a:stretch>
            </p:blipFill>
            <p:spPr>
              <a:xfrm>
                <a:off x="3589560" y="1285560"/>
                <a:ext cx="3465720" cy="3045960"/>
              </a:xfrm>
              <a:prstGeom prst="rect">
                <a:avLst/>
              </a:prstGeom>
            </p:spPr>
          </p:pic>
        </mc:Fallback>
      </mc:AlternateContent>
    </p:spTree>
    <p:extLst>
      <p:ext uri="{BB962C8B-B14F-4D97-AF65-F5344CB8AC3E}">
        <p14:creationId xmlns:p14="http://schemas.microsoft.com/office/powerpoint/2010/main" val="20389919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600" b="1" dirty="0">
                <a:solidFill>
                  <a:srgbClr val="FF0000"/>
                </a:solidFill>
                <a:latin typeface="Times New Roman" pitchFamily="18" charset="0"/>
                <a:cs typeface="Times New Roman" pitchFamily="18" charset="0"/>
              </a:rPr>
              <a:t>Weak Acid with a Weak Base</a:t>
            </a:r>
            <a:br>
              <a:rPr lang="en-IN" sz="3600" b="1" dirty="0">
                <a:solidFill>
                  <a:srgbClr val="FF0000"/>
                </a:solidFill>
                <a:latin typeface="Times New Roman" pitchFamily="18" charset="0"/>
                <a:cs typeface="Times New Roman" pitchFamily="18" charset="0"/>
              </a:rPr>
            </a:br>
            <a:r>
              <a:rPr lang="en-IN" sz="3600" b="1" dirty="0">
                <a:latin typeface="Times New Roman" pitchFamily="18" charset="0"/>
                <a:cs typeface="Times New Roman" pitchFamily="18" charset="0"/>
              </a:rPr>
              <a:t>[CH</a:t>
            </a:r>
            <a:r>
              <a:rPr lang="en-IN" sz="3600" b="1" baseline="-25000" dirty="0">
                <a:latin typeface="Times New Roman" pitchFamily="18" charset="0"/>
                <a:cs typeface="Times New Roman" pitchFamily="18" charset="0"/>
              </a:rPr>
              <a:t>3</a:t>
            </a:r>
            <a:r>
              <a:rPr lang="en-IN" sz="3600" b="1" dirty="0">
                <a:latin typeface="Times New Roman" pitchFamily="18" charset="0"/>
                <a:cs typeface="Times New Roman" pitchFamily="18" charset="0"/>
              </a:rPr>
              <a:t>COOH with NH</a:t>
            </a:r>
            <a:r>
              <a:rPr lang="en-IN" sz="3600" b="1" baseline="-25000" dirty="0">
                <a:latin typeface="Times New Roman" pitchFamily="18" charset="0"/>
                <a:cs typeface="Times New Roman" pitchFamily="18" charset="0"/>
              </a:rPr>
              <a:t>4</a:t>
            </a:r>
            <a:r>
              <a:rPr lang="en-IN" sz="3600" b="1" dirty="0">
                <a:latin typeface="Times New Roman" pitchFamily="18" charset="0"/>
                <a:cs typeface="Times New Roman" pitchFamily="18" charset="0"/>
              </a:rPr>
              <a:t>OH]</a:t>
            </a:r>
            <a:endParaRPr lang="en-US" sz="3600" dirty="0"/>
          </a:p>
        </p:txBody>
      </p:sp>
      <p:sp>
        <p:nvSpPr>
          <p:cNvPr id="3" name="Content Placeholder 2"/>
          <p:cNvSpPr>
            <a:spLocks noGrp="1"/>
          </p:cNvSpPr>
          <p:nvPr>
            <p:ph idx="1"/>
          </p:nvPr>
        </p:nvSpPr>
        <p:spPr>
          <a:xfrm>
            <a:off x="457200" y="1600200"/>
            <a:ext cx="3250704" cy="4525963"/>
          </a:xfrm>
        </p:spPr>
        <p:txBody>
          <a:bodyPr>
            <a:normAutofit lnSpcReduction="10000"/>
          </a:bodyPr>
          <a:lstStyle/>
          <a:p>
            <a:pPr marL="0" lvl="0" indent="0" algn="just">
              <a:buNone/>
            </a:pPr>
            <a:r>
              <a:rPr lang="en-IN" sz="2400" dirty="0">
                <a:latin typeface="Times New Roman" pitchFamily="18" charset="0"/>
                <a:cs typeface="Times New Roman" pitchFamily="18" charset="0"/>
              </a:rPr>
              <a:t>The nature of curve before the equivalence point is similar to the curve obtained by titrating weak acid against strong base. After the equivalence point, conductance virtually remains same as the weak base which is being added is feebly ionized and, therefore, is not much conducting.</a:t>
            </a:r>
            <a:endParaRPr lang="en-US" sz="2400" dirty="0">
              <a:latin typeface="Times New Roman" pitchFamily="18" charset="0"/>
              <a:cs typeface="Times New Roman" pitchFamily="18" charset="0"/>
            </a:endParaRPr>
          </a:p>
          <a:p>
            <a:endParaRPr lang="en-US" dirty="0"/>
          </a:p>
        </p:txBody>
      </p:sp>
      <p:pic>
        <p:nvPicPr>
          <p:cNvPr id="4" name="Picture 3"/>
          <p:cNvPicPr/>
          <p:nvPr/>
        </p:nvPicPr>
        <p:blipFill>
          <a:blip r:embed="rId2">
            <a:lum bright="-40000" contrast="58000"/>
            <a:extLst>
              <a:ext uri="{28A0092B-C50C-407E-A947-70E740481C1C}">
                <a14:useLocalDpi xmlns:a14="http://schemas.microsoft.com/office/drawing/2010/main" val="0"/>
              </a:ext>
            </a:extLst>
          </a:blip>
          <a:srcRect/>
          <a:stretch>
            <a:fillRect/>
          </a:stretch>
        </p:blipFill>
        <p:spPr bwMode="auto">
          <a:xfrm>
            <a:off x="3950881" y="1700808"/>
            <a:ext cx="4869591" cy="4104456"/>
          </a:xfrm>
          <a:prstGeom prst="rect">
            <a:avLst/>
          </a:prstGeom>
          <a:noFill/>
          <a:ln>
            <a:noFill/>
          </a:ln>
        </p:spPr>
      </p:pic>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4685040" y="4228920"/>
              <a:ext cx="430920" cy="151560"/>
            </p14:xfrm>
          </p:contentPart>
        </mc:Choice>
        <mc:Fallback xmlns="">
          <p:pic>
            <p:nvPicPr>
              <p:cNvPr id="5" name="Ink 4"/>
              <p:cNvPicPr/>
              <p:nvPr/>
            </p:nvPicPr>
            <p:blipFill>
              <a:blip r:embed="rId4"/>
              <a:stretch>
                <a:fillRect/>
              </a:stretch>
            </p:blipFill>
            <p:spPr>
              <a:xfrm>
                <a:off x="4677840" y="4221000"/>
                <a:ext cx="442080" cy="164880"/>
              </a:xfrm>
              <a:prstGeom prst="rect">
                <a:avLst/>
              </a:prstGeom>
            </p:spPr>
          </p:pic>
        </mc:Fallback>
      </mc:AlternateContent>
    </p:spTree>
    <p:extLst>
      <p:ext uri="{BB962C8B-B14F-4D97-AF65-F5344CB8AC3E}">
        <p14:creationId xmlns:p14="http://schemas.microsoft.com/office/powerpoint/2010/main" val="24453578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solidFill>
                  <a:srgbClr val="FF0000"/>
                </a:solidFill>
                <a:latin typeface="Times New Roman" pitchFamily="18" charset="0"/>
                <a:cs typeface="Times New Roman" pitchFamily="18" charset="0"/>
              </a:rPr>
              <a:t>Mixture of Strong Acid and Weak Acid vs.  Strong Base or Weak Base</a:t>
            </a: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3178696" cy="4525963"/>
          </a:xfrm>
        </p:spPr>
        <p:txBody>
          <a:bodyPr>
            <a:normAutofit fontScale="77500" lnSpcReduction="20000"/>
          </a:bodyPr>
          <a:lstStyle/>
          <a:p>
            <a:pPr marL="0" lvl="0" indent="0" algn="just">
              <a:buNone/>
            </a:pPr>
            <a:r>
              <a:rPr lang="en-IN" sz="2400" dirty="0">
                <a:latin typeface="Times New Roman" pitchFamily="18" charset="0"/>
                <a:cs typeface="Times New Roman" pitchFamily="18" charset="0"/>
              </a:rPr>
              <a:t>In this curve there are two break points. The first break point corresponds</a:t>
            </a:r>
            <a:r>
              <a:rPr lang="en-IN" sz="2400" b="1" dirty="0">
                <a:latin typeface="Times New Roman" pitchFamily="18" charset="0"/>
                <a:cs typeface="Times New Roman" pitchFamily="18" charset="0"/>
              </a:rPr>
              <a:t> </a:t>
            </a:r>
            <a:r>
              <a:rPr lang="en-IN" sz="2400" dirty="0">
                <a:latin typeface="Times New Roman" pitchFamily="18" charset="0"/>
                <a:cs typeface="Times New Roman" pitchFamily="18" charset="0"/>
              </a:rPr>
              <a:t>to the neutralization of strong acid. When the strong acid has been completely</a:t>
            </a:r>
            <a:r>
              <a:rPr lang="en-IN" sz="2400" b="1" dirty="0">
                <a:latin typeface="Times New Roman" pitchFamily="18" charset="0"/>
                <a:cs typeface="Times New Roman" pitchFamily="18" charset="0"/>
              </a:rPr>
              <a:t> </a:t>
            </a:r>
            <a:r>
              <a:rPr lang="en-IN" sz="2400" dirty="0">
                <a:latin typeface="Times New Roman" pitchFamily="18" charset="0"/>
                <a:cs typeface="Times New Roman" pitchFamily="18" charset="0"/>
              </a:rPr>
              <a:t>neutralized only then the weak acid starts neutralizing. The second break point</a:t>
            </a:r>
            <a:r>
              <a:rPr lang="en-IN" sz="2400" b="1" dirty="0">
                <a:latin typeface="Times New Roman" pitchFamily="18" charset="0"/>
                <a:cs typeface="Times New Roman" pitchFamily="18" charset="0"/>
              </a:rPr>
              <a:t> </a:t>
            </a:r>
            <a:r>
              <a:rPr lang="en-IN" sz="2400" dirty="0">
                <a:latin typeface="Times New Roman" pitchFamily="18" charset="0"/>
                <a:cs typeface="Times New Roman" pitchFamily="18" charset="0"/>
              </a:rPr>
              <a:t>corresponds to the neutralization of weak acid and after that the conductance</a:t>
            </a:r>
            <a:r>
              <a:rPr lang="en-IN" sz="2400" b="1" dirty="0">
                <a:latin typeface="Times New Roman" pitchFamily="18" charset="0"/>
                <a:cs typeface="Times New Roman" pitchFamily="18" charset="0"/>
              </a:rPr>
              <a:t> </a:t>
            </a:r>
            <a:r>
              <a:rPr lang="en-IN" sz="2400" dirty="0">
                <a:latin typeface="Times New Roman" pitchFamily="18" charset="0"/>
                <a:cs typeface="Times New Roman" pitchFamily="18" charset="0"/>
              </a:rPr>
              <a:t>increases due to the excess of OH−ions in case of a strong base as the titrant. However, when the titrant is a weak base, it remains almost constant after the end point similar to Fig</a:t>
            </a:r>
            <a:endParaRPr lang="en-US" sz="2400" dirty="0">
              <a:latin typeface="Times New Roman" pitchFamily="18" charset="0"/>
              <a:cs typeface="Times New Roman" pitchFamily="18" charset="0"/>
            </a:endParaRPr>
          </a:p>
        </p:txBody>
      </p:sp>
      <p:pic>
        <p:nvPicPr>
          <p:cNvPr id="4" name="Picture 3"/>
          <p:cNvPicPr/>
          <p:nvPr/>
        </p:nvPicPr>
        <p:blipFill>
          <a:blip r:embed="rId2">
            <a:lum bright="-37000" contrast="78000"/>
            <a:extLst>
              <a:ext uri="{28A0092B-C50C-407E-A947-70E740481C1C}">
                <a14:useLocalDpi xmlns:a14="http://schemas.microsoft.com/office/drawing/2010/main" val="0"/>
              </a:ext>
            </a:extLst>
          </a:blip>
          <a:srcRect/>
          <a:stretch>
            <a:fillRect/>
          </a:stretch>
        </p:blipFill>
        <p:spPr bwMode="auto">
          <a:xfrm>
            <a:off x="3831004" y="1628800"/>
            <a:ext cx="4845452" cy="4536504"/>
          </a:xfrm>
          <a:prstGeom prst="rect">
            <a:avLst/>
          </a:prstGeom>
          <a:noFill/>
          <a:ln>
            <a:noFill/>
          </a:ln>
        </p:spPr>
      </p:pic>
    </p:spTree>
    <p:extLst>
      <p:ext uri="{BB962C8B-B14F-4D97-AF65-F5344CB8AC3E}">
        <p14:creationId xmlns:p14="http://schemas.microsoft.com/office/powerpoint/2010/main" val="38710550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solidFill>
                  <a:srgbClr val="FF0000"/>
                </a:solidFill>
                <a:latin typeface="Times New Roman" pitchFamily="18" charset="0"/>
                <a:cs typeface="Times New Roman" pitchFamily="18" charset="0"/>
              </a:rPr>
              <a:t>Advantages of </a:t>
            </a:r>
            <a:r>
              <a:rPr lang="en-IN" sz="3600" b="1" dirty="0" err="1">
                <a:solidFill>
                  <a:srgbClr val="FF0000"/>
                </a:solidFill>
                <a:latin typeface="Times New Roman" pitchFamily="18" charset="0"/>
                <a:cs typeface="Times New Roman" pitchFamily="18" charset="0"/>
              </a:rPr>
              <a:t>Conductometric</a:t>
            </a:r>
            <a:r>
              <a:rPr lang="en-IN" sz="3600" b="1" dirty="0">
                <a:solidFill>
                  <a:srgbClr val="FF0000"/>
                </a:solidFill>
                <a:latin typeface="Times New Roman" pitchFamily="18" charset="0"/>
                <a:cs typeface="Times New Roman" pitchFamily="18" charset="0"/>
              </a:rPr>
              <a:t> titrations</a:t>
            </a:r>
            <a:endParaRPr lang="en-US" sz="36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0000" lnSpcReduction="20000"/>
          </a:bodyPr>
          <a:lstStyle/>
          <a:p>
            <a:pPr marL="0" indent="0" algn="just">
              <a:buNone/>
            </a:pPr>
            <a:r>
              <a:rPr lang="en-IN" dirty="0" err="1">
                <a:latin typeface="Times New Roman" pitchFamily="18" charset="0"/>
                <a:cs typeface="Times New Roman" pitchFamily="18" charset="0"/>
              </a:rPr>
              <a:t>Conductometric</a:t>
            </a:r>
            <a:r>
              <a:rPr lang="en-IN" dirty="0">
                <a:latin typeface="Times New Roman" pitchFamily="18" charset="0"/>
                <a:cs typeface="Times New Roman" pitchFamily="18" charset="0"/>
              </a:rPr>
              <a:t> titration are found to possess several advantages over normal </a:t>
            </a:r>
            <a:r>
              <a:rPr lang="en-IN" dirty="0" err="1">
                <a:latin typeface="Times New Roman" pitchFamily="18" charset="0"/>
                <a:cs typeface="Times New Roman" pitchFamily="18" charset="0"/>
              </a:rPr>
              <a:t>titrimetry</a:t>
            </a:r>
            <a:r>
              <a:rPr lang="en-IN" dirty="0">
                <a:latin typeface="Times New Roman" pitchFamily="18" charset="0"/>
                <a:cs typeface="Times New Roman" pitchFamily="18" charset="0"/>
              </a:rPr>
              <a:t> namely,</a:t>
            </a:r>
            <a:endParaRPr lang="en-US" dirty="0">
              <a:latin typeface="Times New Roman" pitchFamily="18" charset="0"/>
              <a:cs typeface="Times New Roman" pitchFamily="18" charset="0"/>
            </a:endParaRPr>
          </a:p>
          <a:p>
            <a:pPr lvl="0" algn="just"/>
            <a:r>
              <a:rPr lang="en-IN" dirty="0">
                <a:latin typeface="Times New Roman" pitchFamily="18" charset="0"/>
                <a:cs typeface="Times New Roman" pitchFamily="18" charset="0"/>
              </a:rPr>
              <a:t>Coloured solutions can be titrated.</a:t>
            </a:r>
            <a:endParaRPr lang="en-US" dirty="0">
              <a:latin typeface="Times New Roman" pitchFamily="18" charset="0"/>
              <a:cs typeface="Times New Roman" pitchFamily="18" charset="0"/>
            </a:endParaRPr>
          </a:p>
          <a:p>
            <a:pPr lvl="0" algn="just"/>
            <a:r>
              <a:rPr lang="en-IN" dirty="0">
                <a:latin typeface="Times New Roman" pitchFamily="18" charset="0"/>
                <a:cs typeface="Times New Roman" pitchFamily="18" charset="0"/>
              </a:rPr>
              <a:t>The method works equally well for dilute solutions also, as it is based on the changes in the conductance, rather than the absolute value of the conductance.</a:t>
            </a:r>
            <a:endParaRPr lang="en-US" dirty="0">
              <a:latin typeface="Times New Roman" pitchFamily="18" charset="0"/>
              <a:cs typeface="Times New Roman" pitchFamily="18" charset="0"/>
            </a:endParaRPr>
          </a:p>
          <a:p>
            <a:pPr lvl="0" algn="just"/>
            <a:r>
              <a:rPr lang="en-IN" dirty="0">
                <a:latin typeface="Times New Roman" pitchFamily="18" charset="0"/>
                <a:cs typeface="Times New Roman" pitchFamily="18" charset="0"/>
              </a:rPr>
              <a:t>In </a:t>
            </a:r>
            <a:r>
              <a:rPr lang="en-IN" dirty="0" err="1">
                <a:latin typeface="Times New Roman" pitchFamily="18" charset="0"/>
                <a:cs typeface="Times New Roman" pitchFamily="18" charset="0"/>
              </a:rPr>
              <a:t>conductometric</a:t>
            </a:r>
            <a:r>
              <a:rPr lang="en-IN" dirty="0">
                <a:latin typeface="Times New Roman" pitchFamily="18" charset="0"/>
                <a:cs typeface="Times New Roman" pitchFamily="18" charset="0"/>
              </a:rPr>
              <a:t> titrations, it is not necessary to make observations around the equivalence point, with small increments of the titrant added. </a:t>
            </a:r>
          </a:p>
          <a:p>
            <a:pPr lvl="0" algn="just"/>
            <a:r>
              <a:rPr lang="en-IN" dirty="0">
                <a:latin typeface="Times New Roman" pitchFamily="18" charset="0"/>
                <a:cs typeface="Times New Roman" pitchFamily="18" charset="0"/>
              </a:rPr>
              <a:t>The observations, far away from the equivalence point, on either side are of importance.</a:t>
            </a:r>
            <a:endParaRPr lang="en-US" dirty="0">
              <a:latin typeface="Times New Roman" pitchFamily="18" charset="0"/>
              <a:cs typeface="Times New Roman" pitchFamily="18" charset="0"/>
            </a:endParaRPr>
          </a:p>
          <a:p>
            <a:pPr lvl="0" algn="just"/>
            <a:r>
              <a:rPr lang="en-IN" dirty="0">
                <a:latin typeface="Times New Roman" pitchFamily="18" charset="0"/>
                <a:cs typeface="Times New Roman" pitchFamily="18" charset="0"/>
              </a:rPr>
              <a:t>An extremely weak acid or a weak base can be titrated </a:t>
            </a:r>
            <a:r>
              <a:rPr lang="en-IN" dirty="0" err="1">
                <a:latin typeface="Times New Roman" pitchFamily="18" charset="0"/>
                <a:cs typeface="Times New Roman" pitchFamily="18" charset="0"/>
              </a:rPr>
              <a:t>conductometrically</a:t>
            </a:r>
            <a:r>
              <a:rPr lang="en-IN" dirty="0">
                <a:latin typeface="Times New Roman" pitchFamily="18" charset="0"/>
                <a:cs typeface="Times New Roman" pitchFamily="18" charset="0"/>
              </a:rPr>
              <a:t>, which may not be possible in normal </a:t>
            </a:r>
            <a:r>
              <a:rPr lang="en-IN" dirty="0" err="1">
                <a:latin typeface="Times New Roman" pitchFamily="18" charset="0"/>
                <a:cs typeface="Times New Roman" pitchFamily="18" charset="0"/>
              </a:rPr>
              <a:t>titrimetry</a:t>
            </a:r>
            <a:r>
              <a:rPr lang="en-IN" dirty="0">
                <a:latin typeface="Times New Roman" pitchFamily="18" charset="0"/>
                <a:cs typeface="Times New Roman" pitchFamily="18" charset="0"/>
              </a:rPr>
              <a:t>.  </a:t>
            </a:r>
            <a:endParaRPr lang="en-US" dirty="0">
              <a:latin typeface="Times New Roman" pitchFamily="18" charset="0"/>
              <a:cs typeface="Times New Roman" pitchFamily="18" charset="0"/>
            </a:endParaRPr>
          </a:p>
          <a:p>
            <a:pPr lvl="0" algn="just"/>
            <a:r>
              <a:rPr lang="en-IN" dirty="0">
                <a:latin typeface="Times New Roman" pitchFamily="18" charset="0"/>
                <a:cs typeface="Times New Roman" pitchFamily="18" charset="0"/>
              </a:rPr>
              <a:t>A mixture of weak and strong acids, can also be titrated with relative ease. Thus, making the simultaneous determination possible. </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787927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solidFill>
                  <a:srgbClr val="FF0000"/>
                </a:solidFill>
                <a:latin typeface="Times New Roman" pitchFamily="18" charset="0"/>
                <a:cs typeface="Times New Roman" pitchFamily="18" charset="0"/>
              </a:rPr>
              <a:t>Limitations</a:t>
            </a:r>
            <a:endParaRPr lang="en-US" sz="36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lvl="0" algn="just"/>
            <a:r>
              <a:rPr lang="en-IN" sz="2400" dirty="0">
                <a:latin typeface="Times New Roman" pitchFamily="18" charset="0"/>
                <a:cs typeface="Times New Roman" pitchFamily="18" charset="0"/>
              </a:rPr>
              <a:t>In dilute solutions, obtuse curves are obtained. With obtuse curves it is difficult to locate the equivalence point accurately.</a:t>
            </a:r>
          </a:p>
          <a:p>
            <a:pPr lvl="0" algn="just"/>
            <a:endParaRPr lang="en-US" sz="2400" dirty="0">
              <a:latin typeface="Times New Roman" pitchFamily="18" charset="0"/>
              <a:cs typeface="Times New Roman" pitchFamily="18" charset="0"/>
            </a:endParaRPr>
          </a:p>
          <a:p>
            <a:pPr lvl="0" algn="just"/>
            <a:r>
              <a:rPr lang="en-IN" sz="2400" dirty="0">
                <a:latin typeface="Times New Roman" pitchFamily="18" charset="0"/>
                <a:cs typeface="Times New Roman" pitchFamily="18" charset="0"/>
              </a:rPr>
              <a:t>The overall accuracy of the </a:t>
            </a:r>
            <a:r>
              <a:rPr lang="en-IN" sz="2400" dirty="0" err="1">
                <a:latin typeface="Times New Roman" pitchFamily="18" charset="0"/>
                <a:cs typeface="Times New Roman" pitchFamily="18" charset="0"/>
              </a:rPr>
              <a:t>conductometric</a:t>
            </a:r>
            <a:r>
              <a:rPr lang="en-IN" sz="2400" dirty="0">
                <a:latin typeface="Times New Roman" pitchFamily="18" charset="0"/>
                <a:cs typeface="Times New Roman" pitchFamily="18" charset="0"/>
              </a:rPr>
              <a:t> titrations is limited as the technique does not permit addition of small increments of the titrant.</a:t>
            </a:r>
            <a:endParaRPr lang="en-US" sz="2400"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6975928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7864" y="2636912"/>
            <a:ext cx="2986715" cy="923330"/>
          </a:xfrm>
          <a:prstGeom prst="rect">
            <a:avLst/>
          </a:prstGeom>
          <a:noFill/>
        </p:spPr>
        <p:txBody>
          <a:bodyPr wrap="none" rtlCol="0">
            <a:spAutoFit/>
          </a:bodyPr>
          <a:lstStyle/>
          <a:p>
            <a:r>
              <a:rPr lang="en-IN" sz="5400" b="1" dirty="0">
                <a:solidFill>
                  <a:srgbClr val="FF0000"/>
                </a:solidFill>
                <a:latin typeface="Times New Roman" pitchFamily="18" charset="0"/>
                <a:cs typeface="Times New Roman" pitchFamily="18" charset="0"/>
              </a:rPr>
              <a:t>P</a:t>
            </a:r>
            <a:r>
              <a:rPr lang="en-IN" sz="5400" b="1" baseline="30000" dirty="0">
                <a:solidFill>
                  <a:srgbClr val="FF0000"/>
                </a:solidFill>
                <a:latin typeface="Times New Roman" pitchFamily="18" charset="0"/>
                <a:cs typeface="Times New Roman" pitchFamily="18" charset="0"/>
              </a:rPr>
              <a:t>H</a:t>
            </a:r>
            <a:r>
              <a:rPr lang="en-IN" sz="5400" b="1" dirty="0">
                <a:solidFill>
                  <a:srgbClr val="FF0000"/>
                </a:solidFill>
                <a:latin typeface="Times New Roman" pitchFamily="18" charset="0"/>
                <a:cs typeface="Times New Roman" pitchFamily="18" charset="0"/>
              </a:rPr>
              <a:t> Metry</a:t>
            </a:r>
          </a:p>
        </p:txBody>
      </p:sp>
    </p:spTree>
    <p:extLst>
      <p:ext uri="{BB962C8B-B14F-4D97-AF65-F5344CB8AC3E}">
        <p14:creationId xmlns:p14="http://schemas.microsoft.com/office/powerpoint/2010/main" val="3876189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518864" y="250776"/>
            <a:ext cx="8229600" cy="65794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latin typeface="Times New Roman" pitchFamily="18" charset="0"/>
                <a:cs typeface="Times New Roman" pitchFamily="18" charset="0"/>
              </a:rPr>
              <a:t>LIGHT AND THE PERCEPTION OF COLOR</a:t>
            </a:r>
          </a:p>
        </p:txBody>
      </p:sp>
      <p:sp>
        <p:nvSpPr>
          <p:cNvPr id="5" name="Content Placeholder 1"/>
          <p:cNvSpPr txBox="1">
            <a:spLocks/>
          </p:cNvSpPr>
          <p:nvPr/>
        </p:nvSpPr>
        <p:spPr>
          <a:xfrm>
            <a:off x="381000" y="966936"/>
            <a:ext cx="8458199" cy="5486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000" dirty="0">
                <a:latin typeface="Times New Roman" pitchFamily="18" charset="0"/>
                <a:cs typeface="Times New Roman" pitchFamily="18" charset="0"/>
              </a:rPr>
              <a:t>Light is a form of electromagnetic radiation. When it falls on a substance, certain wavelengths can be absorbed and the remainder transmitted or reflected.</a:t>
            </a:r>
          </a:p>
          <a:p>
            <a:pPr algn="just"/>
            <a:r>
              <a:rPr lang="en-US" sz="2000" dirty="0">
                <a:latin typeface="Times New Roman" pitchFamily="18" charset="0"/>
                <a:cs typeface="Times New Roman" pitchFamily="18" charset="0"/>
              </a:rPr>
              <a:t>Suppose we shine a beam of white light at a substance that absorbs blue light. Since the blue component of the white light gets absorbed by the substance, the light that is transmitted is mostly yellow, the complementary color of blue. </a:t>
            </a:r>
          </a:p>
          <a:p>
            <a:pPr algn="just"/>
            <a:r>
              <a:rPr lang="en-US" sz="2000" dirty="0">
                <a:latin typeface="Times New Roman" pitchFamily="18" charset="0"/>
                <a:cs typeface="Times New Roman" pitchFamily="18" charset="0"/>
              </a:rPr>
              <a:t>This yellow light reaches our eyes, and we “see” the substance as a yellow colored substance. </a:t>
            </a:r>
          </a:p>
          <a:p>
            <a:pPr marL="0" indent="0" algn="just">
              <a:buFont typeface="Arial" pitchFamily="34" charset="0"/>
              <a:buNone/>
            </a:pPr>
            <a:endParaRPr lang="en-US" sz="2400" dirty="0">
              <a:latin typeface="Times New Roman" pitchFamily="18" charset="0"/>
              <a:cs typeface="Times New Roman" pitchFamily="18" charset="0"/>
            </a:endParaRPr>
          </a:p>
          <a:p>
            <a:pPr marL="0" indent="0" algn="just">
              <a:buFont typeface="Arial" pitchFamily="34" charset="0"/>
              <a:buNone/>
            </a:pPr>
            <a:r>
              <a:rPr lang="en-US" sz="2400" dirty="0">
                <a:latin typeface="Times New Roman" pitchFamily="18" charset="0"/>
                <a:cs typeface="Times New Roman" pitchFamily="18"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3500073823"/>
              </p:ext>
            </p:extLst>
          </p:nvPr>
        </p:nvGraphicFramePr>
        <p:xfrm>
          <a:off x="1187623" y="4102632"/>
          <a:ext cx="6696744" cy="2278696"/>
        </p:xfrm>
        <a:graphic>
          <a:graphicData uri="http://schemas.openxmlformats.org/drawingml/2006/table">
            <a:tbl>
              <a:tblPr firstRow="1" bandRow="1">
                <a:tableStyleId>{5C22544A-7EE6-4342-B048-85BDC9FD1C3A}</a:tableStyleId>
              </a:tblPr>
              <a:tblGrid>
                <a:gridCol w="2232248">
                  <a:extLst>
                    <a:ext uri="{9D8B030D-6E8A-4147-A177-3AD203B41FA5}">
                      <a16:colId xmlns:a16="http://schemas.microsoft.com/office/drawing/2014/main" val="20000"/>
                    </a:ext>
                  </a:extLst>
                </a:gridCol>
                <a:gridCol w="2232248">
                  <a:extLst>
                    <a:ext uri="{9D8B030D-6E8A-4147-A177-3AD203B41FA5}">
                      <a16:colId xmlns:a16="http://schemas.microsoft.com/office/drawing/2014/main" val="20001"/>
                    </a:ext>
                  </a:extLst>
                </a:gridCol>
                <a:gridCol w="2232248">
                  <a:extLst>
                    <a:ext uri="{9D8B030D-6E8A-4147-A177-3AD203B41FA5}">
                      <a16:colId xmlns:a16="http://schemas.microsoft.com/office/drawing/2014/main" val="20002"/>
                    </a:ext>
                  </a:extLst>
                </a:gridCol>
              </a:tblGrid>
              <a:tr h="409654">
                <a:tc>
                  <a:txBody>
                    <a:bodyPr/>
                    <a:lstStyle/>
                    <a:p>
                      <a:pPr algn="ctr"/>
                      <a:r>
                        <a:rPr lang="en-US" sz="1800" dirty="0">
                          <a:solidFill>
                            <a:schemeClr val="tx1"/>
                          </a:solidFill>
                          <a:latin typeface="Times New Roman" pitchFamily="18" charset="0"/>
                          <a:cs typeface="Times New Roman" pitchFamily="18" charset="0"/>
                        </a:rPr>
                        <a:t>Wavelength (nm) </a:t>
                      </a:r>
                      <a:endParaRPr lang="en-US" dirty="0">
                        <a:solidFill>
                          <a:schemeClr val="tx1"/>
                        </a:solidFill>
                        <a:latin typeface="Times New Roman" pitchFamily="18" charset="0"/>
                        <a:cs typeface="Times New Roman" pitchFamily="18" charset="0"/>
                      </a:endParaRPr>
                    </a:p>
                  </a:txBody>
                  <a:tcPr/>
                </a:tc>
                <a:tc>
                  <a:txBody>
                    <a:bodyPr/>
                    <a:lstStyle/>
                    <a:p>
                      <a:pPr algn="ctr"/>
                      <a:r>
                        <a:rPr lang="en-US" sz="1800" dirty="0">
                          <a:solidFill>
                            <a:schemeClr val="tx1"/>
                          </a:solidFill>
                          <a:latin typeface="Times New Roman" pitchFamily="18" charset="0"/>
                          <a:cs typeface="Times New Roman" pitchFamily="18" charset="0"/>
                        </a:rPr>
                        <a:t>Color Absorbed </a:t>
                      </a:r>
                      <a:endParaRPr lang="en-US" dirty="0">
                        <a:solidFill>
                          <a:schemeClr val="tx1"/>
                        </a:solidFill>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Times New Roman" pitchFamily="18" charset="0"/>
                          <a:cs typeface="Times New Roman" pitchFamily="18" charset="0"/>
                        </a:rPr>
                        <a:t>Color Observed</a:t>
                      </a:r>
                    </a:p>
                    <a:p>
                      <a:pPr algn="ctr"/>
                      <a:endParaRPr lang="en-US"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40965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Times New Roman" pitchFamily="18" charset="0"/>
                          <a:cs typeface="Times New Roman" pitchFamily="18" charset="0"/>
                        </a:rPr>
                        <a:t>435</a:t>
                      </a:r>
                      <a:endParaRPr lang="en-US"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Times New Roman" pitchFamily="18" charset="0"/>
                          <a:cs typeface="Times New Roman" pitchFamily="18" charset="0"/>
                        </a:rPr>
                        <a:t>Blue</a:t>
                      </a:r>
                    </a:p>
                  </a:txBody>
                  <a:tcPr/>
                </a:tc>
                <a:tc>
                  <a:txBody>
                    <a:bodyPr/>
                    <a:lstStyle/>
                    <a:p>
                      <a:pPr algn="ctr"/>
                      <a:r>
                        <a:rPr lang="en-US" sz="1800" dirty="0">
                          <a:latin typeface="Times New Roman" pitchFamily="18" charset="0"/>
                          <a:cs typeface="Times New Roman" pitchFamily="18" charset="0"/>
                        </a:rPr>
                        <a:t>Yellow</a:t>
                      </a:r>
                      <a:endParaRPr lang="en-US"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40965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Times New Roman" pitchFamily="18" charset="0"/>
                          <a:cs typeface="Times New Roman" pitchFamily="18" charset="0"/>
                        </a:rPr>
                        <a:t>495</a:t>
                      </a:r>
                      <a:endParaRPr lang="en-US"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Times New Roman" pitchFamily="18" charset="0"/>
                          <a:cs typeface="Times New Roman" pitchFamily="18" charset="0"/>
                        </a:rPr>
                        <a:t>Green</a:t>
                      </a:r>
                    </a:p>
                  </a:txBody>
                  <a:tcPr/>
                </a:tc>
                <a:tc>
                  <a:txBody>
                    <a:bodyPr/>
                    <a:lstStyle/>
                    <a:p>
                      <a:pPr algn="ctr"/>
                      <a:r>
                        <a:rPr lang="en-US" sz="1800" dirty="0">
                          <a:latin typeface="Times New Roman" pitchFamily="18" charset="0"/>
                          <a:cs typeface="Times New Roman" pitchFamily="18" charset="0"/>
                        </a:rPr>
                        <a:t>Purple</a:t>
                      </a:r>
                      <a:endParaRPr lang="en-US"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409654">
                <a:tc>
                  <a:txBody>
                    <a:bodyPr/>
                    <a:lstStyle/>
                    <a:p>
                      <a:pPr algn="ctr"/>
                      <a:r>
                        <a:rPr lang="en-US" sz="1800" dirty="0">
                          <a:latin typeface="Times New Roman" pitchFamily="18" charset="0"/>
                          <a:cs typeface="Times New Roman" pitchFamily="18" charset="0"/>
                        </a:rPr>
                        <a:t>560</a:t>
                      </a:r>
                      <a:endParaRPr lang="en-US"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Times New Roman" pitchFamily="18" charset="0"/>
                          <a:cs typeface="Times New Roman" pitchFamily="18" charset="0"/>
                        </a:rPr>
                        <a:t>Yellow</a:t>
                      </a:r>
                      <a:endParaRPr lang="en-US" dirty="0">
                        <a:latin typeface="Times New Roman" pitchFamily="18" charset="0"/>
                        <a:cs typeface="Times New Roman" pitchFamily="18" charset="0"/>
                      </a:endParaRPr>
                    </a:p>
                  </a:txBody>
                  <a:tcPr/>
                </a:tc>
                <a:tc>
                  <a:txBody>
                    <a:bodyPr/>
                    <a:lstStyle/>
                    <a:p>
                      <a:pPr algn="ctr"/>
                      <a:r>
                        <a:rPr lang="en-US" sz="1800" dirty="0">
                          <a:latin typeface="Times New Roman" pitchFamily="18" charset="0"/>
                          <a:cs typeface="Times New Roman" pitchFamily="18" charset="0"/>
                        </a:rPr>
                        <a:t>Blue</a:t>
                      </a:r>
                      <a:endParaRPr lang="en-US" dirty="0">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40965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Times New Roman" pitchFamily="18" charset="0"/>
                          <a:cs typeface="Times New Roman" pitchFamily="18" charset="0"/>
                        </a:rPr>
                        <a:t>650</a:t>
                      </a:r>
                      <a:endParaRPr lang="en-US"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Times New Roman" pitchFamily="18" charset="0"/>
                          <a:cs typeface="Times New Roman" pitchFamily="18" charset="0"/>
                        </a:rPr>
                        <a:t>Orange</a:t>
                      </a:r>
                      <a:endParaRPr lang="en-US"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Times New Roman" pitchFamily="18" charset="0"/>
                          <a:cs typeface="Times New Roman" pitchFamily="18" charset="0"/>
                        </a:rPr>
                        <a:t>Greenish blue</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7830266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9552" y="751344"/>
            <a:ext cx="7992888" cy="5632311"/>
          </a:xfrm>
          <a:prstGeom prst="rect">
            <a:avLst/>
          </a:prstGeom>
        </p:spPr>
        <p:txBody>
          <a:bodyPr wrap="square">
            <a:spAutoFit/>
          </a:bodyPr>
          <a:lstStyle/>
          <a:p>
            <a:pPr algn="just"/>
            <a:r>
              <a:rPr lang="en-IN" sz="2400" dirty="0">
                <a:latin typeface="Times New Roman" pitchFamily="18" charset="0"/>
                <a:cs typeface="Times New Roman" pitchFamily="18" charset="0"/>
              </a:rPr>
              <a:t>Definition of pH is an abbreviation of “</a:t>
            </a:r>
            <a:r>
              <a:rPr lang="en-IN" sz="2400" dirty="0" err="1">
                <a:latin typeface="Times New Roman" pitchFamily="18" charset="0"/>
                <a:cs typeface="Times New Roman" pitchFamily="18" charset="0"/>
              </a:rPr>
              <a:t>pondus</a:t>
            </a: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hydrogenii</a:t>
            </a:r>
            <a:r>
              <a:rPr lang="en-IN" sz="2400" dirty="0">
                <a:latin typeface="Times New Roman" pitchFamily="18" charset="0"/>
                <a:cs typeface="Times New Roman" pitchFamily="18" charset="0"/>
              </a:rPr>
              <a:t>” and was proposed by the Danish scientist S.P.L. </a:t>
            </a:r>
            <a:r>
              <a:rPr lang="en-IN" sz="2400" dirty="0" err="1">
                <a:latin typeface="Times New Roman" pitchFamily="18" charset="0"/>
                <a:cs typeface="Times New Roman" pitchFamily="18" charset="0"/>
              </a:rPr>
              <a:t>Sørensen</a:t>
            </a:r>
            <a:r>
              <a:rPr lang="en-IN" sz="2400" dirty="0">
                <a:latin typeface="Times New Roman" pitchFamily="18" charset="0"/>
                <a:cs typeface="Times New Roman" pitchFamily="18" charset="0"/>
              </a:rPr>
              <a:t> in 1909 in order to express the very small concentrations of hydrogen ions. </a:t>
            </a:r>
          </a:p>
          <a:p>
            <a:pPr algn="just"/>
            <a:endParaRPr lang="en-IN" sz="2400" dirty="0">
              <a:latin typeface="Times New Roman" pitchFamily="18" charset="0"/>
              <a:cs typeface="Times New Roman" pitchFamily="18" charset="0"/>
            </a:endParaRPr>
          </a:p>
          <a:p>
            <a:pPr algn="just"/>
            <a:r>
              <a:rPr lang="en-IN" sz="2400" dirty="0">
                <a:latin typeface="Times New Roman" pitchFamily="18" charset="0"/>
                <a:cs typeface="Times New Roman" pitchFamily="18" charset="0"/>
              </a:rPr>
              <a:t>pH is defined as the negative base 10 logarithm of the hydrogen ion concentration. </a:t>
            </a:r>
          </a:p>
          <a:p>
            <a:pPr algn="just"/>
            <a:endParaRPr lang="en-IN" sz="2400" dirty="0">
              <a:latin typeface="Times New Roman" pitchFamily="18" charset="0"/>
              <a:cs typeface="Times New Roman" pitchFamily="18" charset="0"/>
            </a:endParaRPr>
          </a:p>
          <a:p>
            <a:pPr algn="just"/>
            <a:endParaRPr lang="en-IN" sz="2400" dirty="0">
              <a:latin typeface="Times New Roman" pitchFamily="18" charset="0"/>
              <a:cs typeface="Times New Roman" pitchFamily="18" charset="0"/>
            </a:endParaRPr>
          </a:p>
          <a:p>
            <a:pPr algn="ctr"/>
            <a:r>
              <a:rPr lang="en-IN" sz="2400" dirty="0">
                <a:latin typeface="Times New Roman" pitchFamily="18" charset="0"/>
                <a:cs typeface="Times New Roman" pitchFamily="18" charset="0"/>
              </a:rPr>
              <a:t> pH = - log</a:t>
            </a:r>
            <a:r>
              <a:rPr lang="en-IN" sz="2400" baseline="-25000" dirty="0">
                <a:latin typeface="Times New Roman" pitchFamily="18" charset="0"/>
                <a:cs typeface="Times New Roman" pitchFamily="18" charset="0"/>
              </a:rPr>
              <a:t>10</a:t>
            </a:r>
            <a:r>
              <a:rPr lang="en-IN" sz="2400" dirty="0">
                <a:latin typeface="Times New Roman" pitchFamily="18" charset="0"/>
                <a:cs typeface="Times New Roman" pitchFamily="18" charset="0"/>
              </a:rPr>
              <a:t>[H</a:t>
            </a:r>
            <a:r>
              <a:rPr lang="en-IN" sz="2400" baseline="30000" dirty="0">
                <a:latin typeface="Times New Roman" pitchFamily="18" charset="0"/>
                <a:cs typeface="Times New Roman" pitchFamily="18" charset="0"/>
              </a:rPr>
              <a:t>+</a:t>
            </a:r>
            <a:r>
              <a:rPr lang="en-IN" sz="2400" dirty="0">
                <a:latin typeface="Times New Roman" pitchFamily="18" charset="0"/>
                <a:cs typeface="Times New Roman" pitchFamily="18" charset="0"/>
              </a:rPr>
              <a:t>] </a:t>
            </a:r>
          </a:p>
          <a:p>
            <a:pPr algn="just"/>
            <a:endParaRPr lang="en-IN" sz="2400" dirty="0">
              <a:latin typeface="Times New Roman" pitchFamily="18" charset="0"/>
              <a:cs typeface="Times New Roman" pitchFamily="18" charset="0"/>
            </a:endParaRPr>
          </a:p>
          <a:p>
            <a:pPr algn="just"/>
            <a:r>
              <a:rPr lang="en-IN" sz="2400" dirty="0">
                <a:latin typeface="Times New Roman" pitchFamily="18" charset="0"/>
                <a:cs typeface="Times New Roman" pitchFamily="18" charset="0"/>
              </a:rPr>
              <a:t>This definition is closely related to the operational pH definition which is currently defined using a standardised hydrogen electrode setup and buffers standardised in accordance with IUPAC recommendations.</a:t>
            </a:r>
          </a:p>
        </p:txBody>
      </p:sp>
    </p:spTree>
    <p:extLst>
      <p:ext uri="{BB962C8B-B14F-4D97-AF65-F5344CB8AC3E}">
        <p14:creationId xmlns:p14="http://schemas.microsoft.com/office/powerpoint/2010/main" val="32559588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3528" y="260648"/>
            <a:ext cx="8496944" cy="4832092"/>
          </a:xfrm>
          <a:prstGeom prst="rect">
            <a:avLst/>
          </a:prstGeom>
        </p:spPr>
        <p:txBody>
          <a:bodyPr wrap="square">
            <a:spAutoFit/>
          </a:bodyPr>
          <a:lstStyle/>
          <a:p>
            <a:pPr algn="just"/>
            <a:r>
              <a:rPr lang="en-IN" sz="2800" dirty="0">
                <a:latin typeface="Times New Roman" pitchFamily="18" charset="0"/>
                <a:cs typeface="Times New Roman" pitchFamily="18" charset="0"/>
              </a:rPr>
              <a:t>	pH is measured using a setup with two electrodes: the indicator electrode and the reference electrode. </a:t>
            </a:r>
          </a:p>
          <a:p>
            <a:pPr algn="just"/>
            <a:r>
              <a:rPr lang="en-IN" sz="2800" dirty="0">
                <a:latin typeface="Times New Roman" pitchFamily="18" charset="0"/>
                <a:cs typeface="Times New Roman" pitchFamily="18" charset="0"/>
              </a:rPr>
              <a:t>	These two electrodes are often combined into one - a combined electrode.</a:t>
            </a:r>
          </a:p>
          <a:p>
            <a:pPr algn="just"/>
            <a:r>
              <a:rPr lang="en-IN" sz="2800" dirty="0">
                <a:latin typeface="Times New Roman" pitchFamily="18" charset="0"/>
                <a:cs typeface="Times New Roman" pitchFamily="18" charset="0"/>
              </a:rPr>
              <a:t>	When the two electrodes are immersed in a solution, a small galvanic cell is established. The potential developed is dependent on both electrodes. Ideal measuring conditions exist when only the potential of the indicator electrode changes in response to varying pH, while the potential of the reference electrode remains constant.</a:t>
            </a:r>
          </a:p>
        </p:txBody>
      </p:sp>
      <p:sp>
        <p:nvSpPr>
          <p:cNvPr id="2" name="TextBox 1"/>
          <p:cNvSpPr txBox="1"/>
          <p:nvPr/>
        </p:nvSpPr>
        <p:spPr>
          <a:xfrm>
            <a:off x="2555776" y="5144622"/>
            <a:ext cx="4558684" cy="1077218"/>
          </a:xfrm>
          <a:prstGeom prst="rect">
            <a:avLst/>
          </a:prstGeom>
          <a:noFill/>
        </p:spPr>
        <p:txBody>
          <a:bodyPr wrap="none" rtlCol="0">
            <a:spAutoFit/>
          </a:bodyPr>
          <a:lstStyle/>
          <a:p>
            <a:r>
              <a:rPr lang="en-IN" sz="3200" dirty="0">
                <a:latin typeface="Times New Roman" pitchFamily="18" charset="0"/>
                <a:cs typeface="Times New Roman" pitchFamily="18" charset="0"/>
              </a:rPr>
              <a:t>E = E </a:t>
            </a:r>
            <a:r>
              <a:rPr lang="en-IN" sz="3200" baseline="-25000" dirty="0" err="1">
                <a:latin typeface="Times New Roman" pitchFamily="18" charset="0"/>
                <a:cs typeface="Times New Roman" pitchFamily="18" charset="0"/>
              </a:rPr>
              <a:t>ind</a:t>
            </a:r>
            <a:r>
              <a:rPr lang="en-IN" sz="3200" dirty="0">
                <a:latin typeface="Times New Roman" pitchFamily="18" charset="0"/>
                <a:cs typeface="Times New Roman" pitchFamily="18" charset="0"/>
              </a:rPr>
              <a:t> – E </a:t>
            </a:r>
            <a:r>
              <a:rPr lang="en-IN" sz="3200" baseline="-25000" dirty="0">
                <a:latin typeface="Times New Roman" pitchFamily="18" charset="0"/>
                <a:cs typeface="Times New Roman" pitchFamily="18" charset="0"/>
              </a:rPr>
              <a:t>ref</a:t>
            </a:r>
          </a:p>
          <a:p>
            <a:r>
              <a:rPr lang="en-IN" sz="3200" dirty="0">
                <a:latin typeface="Times New Roman" pitchFamily="18" charset="0"/>
                <a:cs typeface="Times New Roman" pitchFamily="18" charset="0"/>
              </a:rPr>
              <a:t>E = </a:t>
            </a:r>
            <a:r>
              <a:rPr lang="en-IN" sz="3200" dirty="0" err="1">
                <a:latin typeface="Times New Roman" pitchFamily="18" charset="0"/>
                <a:cs typeface="Times New Roman" pitchFamily="18" charset="0"/>
              </a:rPr>
              <a:t>E</a:t>
            </a:r>
            <a:r>
              <a:rPr lang="en-IN" sz="3200" baseline="30000" dirty="0" err="1">
                <a:latin typeface="Times New Roman" pitchFamily="18" charset="0"/>
                <a:cs typeface="Times New Roman" pitchFamily="18" charset="0"/>
              </a:rPr>
              <a:t>o</a:t>
            </a:r>
            <a:r>
              <a:rPr lang="en-IN" sz="3200" dirty="0">
                <a:latin typeface="Times New Roman" pitchFamily="18" charset="0"/>
                <a:cs typeface="Times New Roman" pitchFamily="18" charset="0"/>
              </a:rPr>
              <a:t> – (RT/</a:t>
            </a:r>
            <a:r>
              <a:rPr lang="en-IN" sz="3200" dirty="0" err="1">
                <a:latin typeface="Times New Roman" pitchFamily="18" charset="0"/>
                <a:cs typeface="Times New Roman" pitchFamily="18" charset="0"/>
              </a:rPr>
              <a:t>nF</a:t>
            </a:r>
            <a:r>
              <a:rPr lang="en-IN" sz="3200" dirty="0">
                <a:latin typeface="Times New Roman" pitchFamily="18" charset="0"/>
                <a:cs typeface="Times New Roman" pitchFamily="18" charset="0"/>
              </a:rPr>
              <a:t>) </a:t>
            </a:r>
            <a:r>
              <a:rPr lang="en-IN" sz="3200" dirty="0" err="1">
                <a:latin typeface="Times New Roman" pitchFamily="18" charset="0"/>
                <a:cs typeface="Times New Roman" pitchFamily="18" charset="0"/>
              </a:rPr>
              <a:t>ln</a:t>
            </a:r>
            <a:r>
              <a:rPr lang="en-IN" sz="3200" dirty="0">
                <a:latin typeface="Times New Roman" pitchFamily="18" charset="0"/>
                <a:cs typeface="Times New Roman" pitchFamily="18" charset="0"/>
              </a:rPr>
              <a:t>[conc.]</a:t>
            </a:r>
          </a:p>
        </p:txBody>
      </p:sp>
    </p:spTree>
    <p:extLst>
      <p:ext uri="{BB962C8B-B14F-4D97-AF65-F5344CB8AC3E}">
        <p14:creationId xmlns:p14="http://schemas.microsoft.com/office/powerpoint/2010/main" val="28673386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Rectangle 4"/>
          <p:cNvSpPr/>
          <p:nvPr/>
        </p:nvSpPr>
        <p:spPr>
          <a:xfrm>
            <a:off x="395536" y="548680"/>
            <a:ext cx="8352928" cy="4524315"/>
          </a:xfrm>
          <a:prstGeom prst="rect">
            <a:avLst/>
          </a:prstGeom>
        </p:spPr>
        <p:txBody>
          <a:bodyPr wrap="square">
            <a:spAutoFit/>
          </a:bodyPr>
          <a:lstStyle/>
          <a:p>
            <a:pPr algn="just"/>
            <a:r>
              <a:rPr lang="en-IN" sz="2400" dirty="0">
                <a:latin typeface="Times New Roman" pitchFamily="18" charset="0"/>
                <a:cs typeface="Times New Roman" pitchFamily="18" charset="0"/>
              </a:rPr>
              <a:t>A </a:t>
            </a:r>
            <a:r>
              <a:rPr lang="en-IN" sz="2400" b="1" dirty="0">
                <a:latin typeface="Times New Roman" pitchFamily="18" charset="0"/>
                <a:cs typeface="Times New Roman" pitchFamily="18" charset="0"/>
              </a:rPr>
              <a:t>reference electrode</a:t>
            </a:r>
            <a:r>
              <a:rPr lang="en-IN" sz="2400" dirty="0">
                <a:latin typeface="Times New Roman" pitchFamily="18" charset="0"/>
                <a:cs typeface="Times New Roman" pitchFamily="18" charset="0"/>
              </a:rPr>
              <a:t> is an electrode which has a stable and well-known electrode potential</a:t>
            </a:r>
          </a:p>
          <a:p>
            <a:pPr algn="just"/>
            <a:endParaRPr lang="en-IN" sz="2400" b="1" dirty="0">
              <a:latin typeface="Times New Roman" pitchFamily="18" charset="0"/>
              <a:cs typeface="Times New Roman" pitchFamily="18" charset="0"/>
            </a:endParaRPr>
          </a:p>
          <a:p>
            <a:pPr algn="just"/>
            <a:r>
              <a:rPr lang="en-IN" sz="2400" b="1" dirty="0">
                <a:latin typeface="Times New Roman" pitchFamily="18" charset="0"/>
                <a:cs typeface="Times New Roman" pitchFamily="18" charset="0"/>
              </a:rPr>
              <a:t>Saturated calomel electrode Construction: </a:t>
            </a:r>
          </a:p>
          <a:p>
            <a:pPr algn="just"/>
            <a:r>
              <a:rPr lang="en-IN" sz="2400" dirty="0">
                <a:latin typeface="Times New Roman" pitchFamily="18" charset="0"/>
                <a:cs typeface="Times New Roman" pitchFamily="18" charset="0"/>
              </a:rPr>
              <a:t>It consists of a tube at the bottom of which a small mercury drop is placed.  It is covered with a paste of solid Hg</a:t>
            </a:r>
            <a:r>
              <a:rPr lang="en-IN" sz="2400" baseline="-25000" dirty="0">
                <a:latin typeface="Times New Roman" pitchFamily="18" charset="0"/>
                <a:cs typeface="Times New Roman" pitchFamily="18" charset="0"/>
              </a:rPr>
              <a:t>2</a:t>
            </a:r>
            <a:r>
              <a:rPr lang="en-IN" sz="2400" dirty="0">
                <a:latin typeface="Times New Roman" pitchFamily="18" charset="0"/>
                <a:cs typeface="Times New Roman" pitchFamily="18" charset="0"/>
              </a:rPr>
              <a:t>Cl</a:t>
            </a:r>
            <a:r>
              <a:rPr lang="en-IN" sz="2400" baseline="-25000" dirty="0">
                <a:latin typeface="Times New Roman" pitchFamily="18" charset="0"/>
                <a:cs typeface="Times New Roman" pitchFamily="18" charset="0"/>
              </a:rPr>
              <a:t>2</a:t>
            </a:r>
            <a:r>
              <a:rPr lang="en-IN" sz="2400" dirty="0">
                <a:latin typeface="Times New Roman" pitchFamily="18" charset="0"/>
                <a:cs typeface="Times New Roman" pitchFamily="18" charset="0"/>
              </a:rPr>
              <a:t>. The aqueous phase in contact with the mercury and the mercury (I) chloride (Hg</a:t>
            </a:r>
            <a:r>
              <a:rPr lang="en-IN" sz="2400" baseline="-25000" dirty="0">
                <a:latin typeface="Times New Roman" pitchFamily="18" charset="0"/>
                <a:cs typeface="Times New Roman" pitchFamily="18" charset="0"/>
              </a:rPr>
              <a:t>2</a:t>
            </a:r>
            <a:r>
              <a:rPr lang="en-IN" sz="2400" dirty="0">
                <a:latin typeface="Times New Roman" pitchFamily="18" charset="0"/>
                <a:cs typeface="Times New Roman" pitchFamily="18" charset="0"/>
              </a:rPr>
              <a:t>Cl</a:t>
            </a:r>
            <a:r>
              <a:rPr lang="en-IN" sz="2400" baseline="-25000" dirty="0">
                <a:latin typeface="Times New Roman" pitchFamily="18" charset="0"/>
                <a:cs typeface="Times New Roman" pitchFamily="18" charset="0"/>
              </a:rPr>
              <a:t>2</a:t>
            </a:r>
            <a:r>
              <a:rPr lang="en-IN" sz="2400" dirty="0">
                <a:latin typeface="Times New Roman" pitchFamily="18" charset="0"/>
                <a:cs typeface="Times New Roman" pitchFamily="18" charset="0"/>
              </a:rPr>
              <a:t>, "calomel") is a saturated solution of potassium chloride in water. The electrode is normally linked </a:t>
            </a:r>
            <a:r>
              <a:rPr lang="en-IN" sz="2400" i="1" dirty="0">
                <a:latin typeface="Times New Roman" pitchFamily="18" charset="0"/>
                <a:cs typeface="Times New Roman" pitchFamily="18" charset="0"/>
              </a:rPr>
              <a:t>via</a:t>
            </a:r>
            <a:r>
              <a:rPr lang="en-IN" sz="2400" dirty="0">
                <a:latin typeface="Times New Roman" pitchFamily="18" charset="0"/>
                <a:cs typeface="Times New Roman" pitchFamily="18" charset="0"/>
              </a:rPr>
              <a:t> a porous frit to the solution in which the other electrode is immersed. This porous frit is a salt bridge.</a:t>
            </a:r>
          </a:p>
          <a:p>
            <a:pPr algn="just"/>
            <a:endParaRPr lang="en-IN" sz="2400" dirty="0">
              <a:latin typeface="Times New Roman" pitchFamily="18" charset="0"/>
              <a:cs typeface="Times New Roman" pitchFamily="18" charset="0"/>
            </a:endParaRPr>
          </a:p>
        </p:txBody>
      </p:sp>
      <p:sp>
        <p:nvSpPr>
          <p:cNvPr id="8" name="Rectangle 2"/>
          <p:cNvSpPr>
            <a:spLocks noChangeArrowheads="1"/>
          </p:cNvSpPr>
          <p:nvPr/>
        </p:nvSpPr>
        <p:spPr bwMode="auto">
          <a:xfrm>
            <a:off x="0" y="19897"/>
            <a:ext cx="256464" cy="4174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53920" tIns="31740" rIns="0" bIns="1587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252525"/>
              </a:solidFill>
              <a:effectLst/>
              <a:latin typeface="Times New Roman" pitchFamily="18" charset="0"/>
              <a:cs typeface="Times New Roman" pitchFamily="18" charset="0"/>
            </a:endParaRPr>
          </a:p>
        </p:txBody>
      </p:sp>
      <p:pic>
        <p:nvPicPr>
          <p:cNvPr id="1027" name="Picture 3" descr="\text{Cl}^-\big(4M\big) \big| \text{Hg}_2\text{Cl}_2 \big(\text{s}\big) \big| \text{Hg}\big(\text{l}\big) \big| \text{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2567" y="5838955"/>
            <a:ext cx="5277705" cy="542373"/>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539552" y="5271591"/>
            <a:ext cx="8136904" cy="461665"/>
          </a:xfrm>
          <a:prstGeom prst="rect">
            <a:avLst/>
          </a:prstGeom>
        </p:spPr>
        <p:txBody>
          <a:bodyPr wrap="square">
            <a:spAutoFit/>
          </a:bodyPr>
          <a:lstStyle/>
          <a:p>
            <a:pPr lvl="0" fontAlgn="base">
              <a:spcBef>
                <a:spcPct val="0"/>
              </a:spcBef>
              <a:spcAft>
                <a:spcPct val="0"/>
              </a:spcAft>
            </a:pPr>
            <a:r>
              <a:rPr lang="en-US" sz="2400" dirty="0">
                <a:latin typeface="Times New Roman" pitchFamily="18" charset="0"/>
                <a:cs typeface="Times New Roman" pitchFamily="18" charset="0"/>
              </a:rPr>
              <a:t>In cell notation the electrode is written as:</a:t>
            </a: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150480" y="1837440"/>
              <a:ext cx="763920" cy="443880"/>
            </p14:xfrm>
          </p:contentPart>
        </mc:Choice>
        <mc:Fallback xmlns="">
          <p:pic>
            <p:nvPicPr>
              <p:cNvPr id="2" name="Ink 1"/>
              <p:cNvPicPr/>
              <p:nvPr/>
            </p:nvPicPr>
            <p:blipFill>
              <a:blip r:embed="rId4"/>
              <a:stretch>
                <a:fillRect/>
              </a:stretch>
            </p:blipFill>
            <p:spPr>
              <a:xfrm>
                <a:off x="142560" y="1832400"/>
                <a:ext cx="776880" cy="457560"/>
              </a:xfrm>
              <a:prstGeom prst="rect">
                <a:avLst/>
              </a:prstGeom>
            </p:spPr>
          </p:pic>
        </mc:Fallback>
      </mc:AlternateContent>
    </p:spTree>
    <p:extLst>
      <p:ext uri="{BB962C8B-B14F-4D97-AF65-F5344CB8AC3E}">
        <p14:creationId xmlns:p14="http://schemas.microsoft.com/office/powerpoint/2010/main" val="38654393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1" y="322715"/>
            <a:ext cx="6848350" cy="2308324"/>
          </a:xfrm>
          <a:prstGeom prst="rect">
            <a:avLst/>
          </a:prstGeom>
          <a:noFill/>
        </p:spPr>
        <p:txBody>
          <a:bodyPr wrap="none" rtlCol="0">
            <a:spAutoFit/>
          </a:bodyPr>
          <a:lstStyle/>
          <a:p>
            <a:r>
              <a:rPr lang="en-IN" sz="2400" b="1" dirty="0">
                <a:latin typeface="Times New Roman" pitchFamily="18" charset="0"/>
                <a:cs typeface="Times New Roman" pitchFamily="18" charset="0"/>
              </a:rPr>
              <a:t>Working:</a:t>
            </a:r>
          </a:p>
          <a:p>
            <a:r>
              <a:rPr lang="en-IN" sz="2400" dirty="0">
                <a:latin typeface="Times New Roman" pitchFamily="18" charset="0"/>
                <a:cs typeface="Times New Roman" pitchFamily="18" charset="0"/>
              </a:rPr>
              <a:t>The electrode reaction when the cell acts as cathode is</a:t>
            </a:r>
          </a:p>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½ Hg</a:t>
            </a:r>
            <a:r>
              <a:rPr lang="en-IN" sz="2400" baseline="-25000" dirty="0">
                <a:latin typeface="Times New Roman" pitchFamily="18" charset="0"/>
                <a:cs typeface="Times New Roman" pitchFamily="18" charset="0"/>
              </a:rPr>
              <a:t>2</a:t>
            </a:r>
            <a:r>
              <a:rPr lang="en-IN" sz="2400" dirty="0">
                <a:latin typeface="Times New Roman" pitchFamily="18" charset="0"/>
                <a:cs typeface="Times New Roman" pitchFamily="18" charset="0"/>
              </a:rPr>
              <a:t>Cl</a:t>
            </a:r>
            <a:r>
              <a:rPr lang="en-IN" sz="2400" baseline="-25000" dirty="0">
                <a:latin typeface="Times New Roman" pitchFamily="18" charset="0"/>
                <a:cs typeface="Times New Roman" pitchFamily="18" charset="0"/>
              </a:rPr>
              <a:t>2</a:t>
            </a:r>
            <a:r>
              <a:rPr lang="en-IN" sz="2400" dirty="0">
                <a:latin typeface="Times New Roman" pitchFamily="18" charset="0"/>
                <a:cs typeface="Times New Roman" pitchFamily="18" charset="0"/>
              </a:rPr>
              <a:t>(s) + e</a:t>
            </a:r>
            <a:r>
              <a:rPr lang="en-IN" sz="2400" baseline="30000" dirty="0">
                <a:latin typeface="Times New Roman" pitchFamily="18" charset="0"/>
                <a:cs typeface="Times New Roman" pitchFamily="18" charset="0"/>
              </a:rPr>
              <a:t>-</a:t>
            </a:r>
            <a:r>
              <a:rPr lang="en-IN" sz="2400" dirty="0">
                <a:latin typeface="Times New Roman" pitchFamily="18" charset="0"/>
                <a:cs typeface="Times New Roman" pitchFamily="18" charset="0"/>
              </a:rPr>
              <a:t>  </a:t>
            </a:r>
            <a:r>
              <a:rPr lang="en-IN" sz="2400" dirty="0">
                <a:latin typeface="Times New Roman" pitchFamily="18" charset="0"/>
                <a:cs typeface="Times New Roman" pitchFamily="18" charset="0"/>
                <a:sym typeface="Wingdings" pitchFamily="2" charset="2"/>
              </a:rPr>
              <a:t></a:t>
            </a:r>
            <a:r>
              <a:rPr lang="en-IN" sz="2400" dirty="0">
                <a:latin typeface="Times New Roman" pitchFamily="18" charset="0"/>
                <a:cs typeface="Times New Roman" pitchFamily="18" charset="0"/>
              </a:rPr>
              <a:t>   Hg  +  </a:t>
            </a:r>
            <a:r>
              <a:rPr lang="en-IN" sz="2400" dirty="0" err="1">
                <a:latin typeface="Times New Roman" pitchFamily="18" charset="0"/>
                <a:cs typeface="Times New Roman" pitchFamily="18" charset="0"/>
              </a:rPr>
              <a:t>Cl</a:t>
            </a:r>
            <a:r>
              <a:rPr lang="en-IN" sz="2400" baseline="30000" dirty="0">
                <a:latin typeface="Times New Roman" pitchFamily="18" charset="0"/>
                <a:cs typeface="Times New Roman" pitchFamily="18" charset="0"/>
              </a:rPr>
              <a:t>-</a:t>
            </a:r>
          </a:p>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E = </a:t>
            </a:r>
            <a:r>
              <a:rPr lang="en-IN" sz="2400" dirty="0" err="1">
                <a:latin typeface="Times New Roman" pitchFamily="18" charset="0"/>
                <a:cs typeface="Times New Roman" pitchFamily="18" charset="0"/>
              </a:rPr>
              <a:t>E</a:t>
            </a:r>
            <a:r>
              <a:rPr lang="en-IN" sz="2400" baseline="30000" dirty="0" err="1">
                <a:latin typeface="Times New Roman" pitchFamily="18" charset="0"/>
                <a:cs typeface="Times New Roman" pitchFamily="18" charset="0"/>
              </a:rPr>
              <a:t>o</a:t>
            </a:r>
            <a:r>
              <a:rPr lang="en-IN" sz="2400" dirty="0">
                <a:latin typeface="Times New Roman" pitchFamily="18" charset="0"/>
                <a:cs typeface="Times New Roman" pitchFamily="18" charset="0"/>
              </a:rPr>
              <a:t> </a:t>
            </a:r>
            <a:r>
              <a:rPr lang="en-IN" sz="2400" baseline="-25000" dirty="0" err="1">
                <a:latin typeface="Times New Roman" pitchFamily="18" charset="0"/>
                <a:cs typeface="Times New Roman" pitchFamily="18" charset="0"/>
              </a:rPr>
              <a:t>Cl</a:t>
            </a:r>
            <a:r>
              <a:rPr lang="en-IN" sz="2400" baseline="-25000" dirty="0">
                <a:latin typeface="Times New Roman" pitchFamily="18" charset="0"/>
                <a:cs typeface="Times New Roman" pitchFamily="18" charset="0"/>
              </a:rPr>
              <a:t>-|Hg2Cl2|Pt </a:t>
            </a:r>
            <a:r>
              <a:rPr lang="en-IN" sz="2400" dirty="0">
                <a:latin typeface="Times New Roman" pitchFamily="18" charset="0"/>
                <a:cs typeface="Times New Roman" pitchFamily="18" charset="0"/>
              </a:rPr>
              <a:t>– RT/F </a:t>
            </a:r>
            <a:r>
              <a:rPr lang="en-IN" sz="2400" dirty="0" err="1">
                <a:latin typeface="Times New Roman" pitchFamily="18" charset="0"/>
                <a:cs typeface="Times New Roman" pitchFamily="18" charset="0"/>
              </a:rPr>
              <a:t>ln</a:t>
            </a: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a</a:t>
            </a:r>
            <a:r>
              <a:rPr lang="en-IN" sz="2400" baseline="-25000" dirty="0" err="1">
                <a:latin typeface="Times New Roman" pitchFamily="18" charset="0"/>
                <a:cs typeface="Times New Roman" pitchFamily="18" charset="0"/>
              </a:rPr>
              <a:t>Cl</a:t>
            </a:r>
            <a:r>
              <a:rPr lang="en-IN" sz="2400" baseline="-25000" dirty="0">
                <a:latin typeface="Times New Roman" pitchFamily="18" charset="0"/>
                <a:cs typeface="Times New Roman" pitchFamily="18" charset="0"/>
              </a:rPr>
              <a:t>-</a:t>
            </a:r>
          </a:p>
        </p:txBody>
      </p:sp>
      <p:sp>
        <p:nvSpPr>
          <p:cNvPr id="5" name="TextBox 4"/>
          <p:cNvSpPr txBox="1"/>
          <p:nvPr/>
        </p:nvSpPr>
        <p:spPr>
          <a:xfrm>
            <a:off x="251520" y="3938280"/>
            <a:ext cx="4464495" cy="1938992"/>
          </a:xfrm>
          <a:prstGeom prst="rect">
            <a:avLst/>
          </a:prstGeom>
          <a:noFill/>
        </p:spPr>
        <p:txBody>
          <a:bodyPr wrap="square" rtlCol="0">
            <a:spAutoFit/>
          </a:bodyPr>
          <a:lstStyle/>
          <a:p>
            <a:pPr algn="just"/>
            <a:r>
              <a:rPr lang="en-IN" sz="2400" b="1" dirty="0">
                <a:latin typeface="Times New Roman" pitchFamily="18" charset="0"/>
                <a:cs typeface="Times New Roman" pitchFamily="18" charset="0"/>
              </a:rPr>
              <a:t>Advantages:</a:t>
            </a:r>
          </a:p>
          <a:p>
            <a:pPr marL="400050" indent="-400050" algn="just">
              <a:buAutoNum type="romanLcParenR"/>
            </a:pPr>
            <a:r>
              <a:rPr lang="en-IN" sz="2400" dirty="0">
                <a:latin typeface="Times New Roman" pitchFamily="18" charset="0"/>
                <a:cs typeface="Times New Roman" pitchFamily="18" charset="0"/>
              </a:rPr>
              <a:t>It is simple to construct</a:t>
            </a:r>
          </a:p>
          <a:p>
            <a:pPr marL="400050" indent="-400050" algn="just">
              <a:buAutoNum type="romanLcParenR"/>
            </a:pPr>
            <a:r>
              <a:rPr lang="en-IN" sz="2400" dirty="0">
                <a:latin typeface="Times New Roman" pitchFamily="18" charset="0"/>
                <a:cs typeface="Times New Roman" pitchFamily="18" charset="0"/>
              </a:rPr>
              <a:t>Results of cell potential measurements are reproducible</a:t>
            </a:r>
          </a:p>
          <a:p>
            <a:pPr marL="400050" indent="-400050" algn="just">
              <a:buAutoNum type="romanLcParenR"/>
            </a:pPr>
            <a:r>
              <a:rPr lang="en-IN" sz="2400" dirty="0">
                <a:latin typeface="Times New Roman" pitchFamily="18" charset="0"/>
                <a:cs typeface="Times New Roman" pitchFamily="18" charset="0"/>
              </a:rPr>
              <a:t>Stable over a long period </a:t>
            </a:r>
          </a:p>
        </p:txBody>
      </p:sp>
      <p:pic>
        <p:nvPicPr>
          <p:cNvPr id="2052" name="Picture 4" descr="http://2.bp.blogspot.com/-JJsMhjMAX4Y/ToL-s20lpgI/AAAAAAAAAHM/LBaJGESrwDM/s1600/Calome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6089" y="1945357"/>
            <a:ext cx="3762375"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70411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504" y="332656"/>
            <a:ext cx="8930137" cy="1200329"/>
          </a:xfrm>
          <a:prstGeom prst="rect">
            <a:avLst/>
          </a:prstGeom>
          <a:noFill/>
        </p:spPr>
        <p:txBody>
          <a:bodyPr wrap="none" rtlCol="0">
            <a:spAutoFit/>
          </a:bodyPr>
          <a:lstStyle/>
          <a:p>
            <a:pPr algn="just"/>
            <a:r>
              <a:rPr lang="en-IN" sz="2400" b="1" dirty="0">
                <a:latin typeface="Times New Roman" pitchFamily="18" charset="0"/>
                <a:cs typeface="Times New Roman" pitchFamily="18" charset="0"/>
              </a:rPr>
              <a:t>Ion Selective electrode</a:t>
            </a:r>
          </a:p>
          <a:p>
            <a:pPr algn="just"/>
            <a:r>
              <a:rPr lang="en-IN" sz="2400" dirty="0">
                <a:latin typeface="Times New Roman" pitchFamily="18" charset="0"/>
                <a:cs typeface="Times New Roman" pitchFamily="18" charset="0"/>
              </a:rPr>
              <a:t>A </a:t>
            </a:r>
            <a:r>
              <a:rPr lang="en-IN" sz="2400" b="1" dirty="0">
                <a:latin typeface="Times New Roman" pitchFamily="18" charset="0"/>
                <a:cs typeface="Times New Roman" pitchFamily="18" charset="0"/>
              </a:rPr>
              <a:t>glass electrode</a:t>
            </a:r>
            <a:r>
              <a:rPr lang="en-IN" sz="2400" dirty="0">
                <a:latin typeface="Times New Roman" pitchFamily="18" charset="0"/>
                <a:cs typeface="Times New Roman" pitchFamily="18" charset="0"/>
              </a:rPr>
              <a:t> is a type of </a:t>
            </a:r>
            <a:r>
              <a:rPr lang="en-IN" sz="2400" dirty="0">
                <a:latin typeface="Times New Roman" pitchFamily="18" charset="0"/>
                <a:cs typeface="Times New Roman" pitchFamily="18" charset="0"/>
                <a:hlinkClick r:id="rId2" tooltip="Ion selective electrode"/>
              </a:rPr>
              <a:t>ion-selective electrode</a:t>
            </a:r>
            <a:r>
              <a:rPr lang="en-IN" sz="2400" dirty="0">
                <a:latin typeface="Times New Roman" pitchFamily="18" charset="0"/>
                <a:cs typeface="Times New Roman" pitchFamily="18" charset="0"/>
              </a:rPr>
              <a:t> made of a doped </a:t>
            </a:r>
          </a:p>
          <a:p>
            <a:pPr algn="just"/>
            <a:r>
              <a:rPr lang="en-IN" sz="2400" dirty="0">
                <a:latin typeface="Times New Roman" pitchFamily="18" charset="0"/>
                <a:cs typeface="Times New Roman" pitchFamily="18" charset="0"/>
              </a:rPr>
              <a:t>glass membrane that is sensitive to a specific ion.</a:t>
            </a:r>
          </a:p>
        </p:txBody>
      </p:sp>
      <p:pic>
        <p:nvPicPr>
          <p:cNvPr id="307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2775" y="1628799"/>
            <a:ext cx="3815209" cy="4435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095415" y="6135687"/>
            <a:ext cx="6989414" cy="461665"/>
          </a:xfrm>
          <a:prstGeom prst="rect">
            <a:avLst/>
          </a:prstGeom>
          <a:noFill/>
        </p:spPr>
        <p:txBody>
          <a:bodyPr wrap="none" rtlCol="0">
            <a:spAutoFit/>
          </a:bodyPr>
          <a:lstStyle/>
          <a:p>
            <a:pPr algn="just"/>
            <a:r>
              <a:rPr lang="en-IN" sz="2400" dirty="0" err="1">
                <a:latin typeface="Times New Roman" pitchFamily="18" charset="0"/>
                <a:cs typeface="Times New Roman" pitchFamily="18" charset="0"/>
              </a:rPr>
              <a:t>Ag|AgCl|HCl|glass</a:t>
            </a:r>
            <a:r>
              <a:rPr lang="en-IN" sz="2400" dirty="0">
                <a:latin typeface="Times New Roman" pitchFamily="18" charset="0"/>
                <a:cs typeface="Times New Roman" pitchFamily="18" charset="0"/>
              </a:rPr>
              <a:t>||probed </a:t>
            </a:r>
            <a:r>
              <a:rPr lang="en-IN" sz="2400" dirty="0" err="1">
                <a:latin typeface="Times New Roman" pitchFamily="18" charset="0"/>
                <a:cs typeface="Times New Roman" pitchFamily="18" charset="0"/>
              </a:rPr>
              <a:t>solution|reference</a:t>
            </a:r>
            <a:r>
              <a:rPr lang="en-IN" sz="2400" dirty="0">
                <a:latin typeface="Times New Roman" pitchFamily="18" charset="0"/>
                <a:cs typeface="Times New Roman" pitchFamily="18" charset="0"/>
              </a:rPr>
              <a:t> electrode</a:t>
            </a:r>
          </a:p>
        </p:txBody>
      </p:sp>
      <p:sp>
        <p:nvSpPr>
          <p:cNvPr id="8" name="TextBox 7"/>
          <p:cNvSpPr txBox="1"/>
          <p:nvPr/>
        </p:nvSpPr>
        <p:spPr>
          <a:xfrm>
            <a:off x="4788025" y="2276872"/>
            <a:ext cx="4104456" cy="2308324"/>
          </a:xfrm>
          <a:prstGeom prst="rect">
            <a:avLst/>
          </a:prstGeom>
          <a:noFill/>
        </p:spPr>
        <p:txBody>
          <a:bodyPr wrap="square" rtlCol="0">
            <a:spAutoFit/>
          </a:bodyPr>
          <a:lstStyle/>
          <a:p>
            <a:pPr algn="just"/>
            <a:r>
              <a:rPr lang="en-IN" sz="2400" b="1" dirty="0">
                <a:latin typeface="Times New Roman" pitchFamily="18" charset="0"/>
                <a:cs typeface="Times New Roman" pitchFamily="18" charset="0"/>
              </a:rPr>
              <a:t>Construction:</a:t>
            </a:r>
          </a:p>
          <a:p>
            <a:pPr algn="just"/>
            <a:r>
              <a:rPr lang="en-IN" sz="2400" dirty="0">
                <a:latin typeface="Times New Roman" pitchFamily="18" charset="0"/>
                <a:cs typeface="Times New Roman" pitchFamily="18" charset="0"/>
              </a:rPr>
              <a:t>            It consists of glass membrane, it separates an internal solution and silver /</a:t>
            </a:r>
          </a:p>
          <a:p>
            <a:pPr algn="just"/>
            <a:r>
              <a:rPr lang="en-IN" sz="2400" dirty="0">
                <a:latin typeface="Times New Roman" pitchFamily="18" charset="0"/>
                <a:cs typeface="Times New Roman" pitchFamily="18" charset="0"/>
              </a:rPr>
              <a:t>silver chloride electrode from the studied solution</a:t>
            </a:r>
          </a:p>
        </p:txBody>
      </p:sp>
    </p:spTree>
    <p:extLst>
      <p:ext uri="{BB962C8B-B14F-4D97-AF65-F5344CB8AC3E}">
        <p14:creationId xmlns:p14="http://schemas.microsoft.com/office/powerpoint/2010/main" val="25241034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E=E^0 - \frac{2.303RT}{F} \text{p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773327"/>
            <a:ext cx="4680520" cy="99948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23527" y="2163628"/>
            <a:ext cx="8496945" cy="3785652"/>
          </a:xfrm>
          <a:prstGeom prst="rect">
            <a:avLst/>
          </a:prstGeom>
          <a:noFill/>
        </p:spPr>
        <p:txBody>
          <a:bodyPr wrap="square" rtlCol="0">
            <a:spAutoFit/>
          </a:bodyPr>
          <a:lstStyle/>
          <a:p>
            <a:pPr algn="just"/>
            <a:r>
              <a:rPr lang="en-IN" sz="2400" b="1" dirty="0">
                <a:latin typeface="Times New Roman" pitchFamily="18" charset="0"/>
                <a:cs typeface="Times New Roman" pitchFamily="18" charset="0"/>
              </a:rPr>
              <a:t>Applications:</a:t>
            </a:r>
          </a:p>
          <a:p>
            <a:pPr algn="just"/>
            <a:r>
              <a:rPr lang="en-IN" sz="2400" dirty="0">
                <a:latin typeface="Times New Roman" pitchFamily="18" charset="0"/>
                <a:cs typeface="Times New Roman" pitchFamily="18" charset="0"/>
              </a:rPr>
              <a:t>Glass electrodes are commonly used for pH measurements. There are also specialized ion sensitive glass electrodes used for determination of concentration of lithium, sodium, ammonium, and other ions. Glass electrodes have been utilized in a wide range of  applications — from pure research, control of industrial processes, to </a:t>
            </a:r>
            <a:r>
              <a:rPr lang="en-IN" sz="2400" dirty="0" err="1">
                <a:latin typeface="Times New Roman" pitchFamily="18" charset="0"/>
                <a:cs typeface="Times New Roman" pitchFamily="18" charset="0"/>
              </a:rPr>
              <a:t>analyze</a:t>
            </a:r>
            <a:r>
              <a:rPr lang="en-IN" sz="2400" dirty="0">
                <a:latin typeface="Times New Roman" pitchFamily="18" charset="0"/>
                <a:cs typeface="Times New Roman" pitchFamily="18" charset="0"/>
              </a:rPr>
              <a:t> foods,  cosmetics and comparison of indicators of the environment and environmental  regulations: a microelectrode measurements of membrane electrical potential of a  biological cell, analysis of soil acidity, etc.</a:t>
            </a:r>
          </a:p>
        </p:txBody>
      </p:sp>
    </p:spTree>
    <p:extLst>
      <p:ext uri="{BB962C8B-B14F-4D97-AF65-F5344CB8AC3E}">
        <p14:creationId xmlns:p14="http://schemas.microsoft.com/office/powerpoint/2010/main" val="33860505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0" y="476672"/>
            <a:ext cx="3178306" cy="461665"/>
          </a:xfrm>
          <a:prstGeom prst="rect">
            <a:avLst/>
          </a:prstGeom>
          <a:noFill/>
        </p:spPr>
        <p:txBody>
          <a:bodyPr wrap="none" rtlCol="0">
            <a:spAutoFit/>
          </a:bodyPr>
          <a:lstStyle/>
          <a:p>
            <a:r>
              <a:rPr lang="en-IN" sz="2400" b="1" dirty="0">
                <a:latin typeface="Times New Roman" pitchFamily="18" charset="0"/>
                <a:cs typeface="Times New Roman" pitchFamily="18" charset="0"/>
              </a:rPr>
              <a:t>Combination electrode</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247" y="1124744"/>
            <a:ext cx="2736304" cy="5132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p:nvPr/>
        </p:nvPicPr>
        <p:blipFill>
          <a:blip r:embed="rId3">
            <a:lum bright="-39000" contrast="55000"/>
          </a:blip>
          <a:srcRect/>
          <a:stretch>
            <a:fillRect/>
          </a:stretch>
        </p:blipFill>
        <p:spPr bwMode="auto">
          <a:xfrm>
            <a:off x="3352800" y="973686"/>
            <a:ext cx="5544616" cy="1343742"/>
          </a:xfrm>
          <a:prstGeom prst="rect">
            <a:avLst/>
          </a:prstGeom>
          <a:noFill/>
          <a:ln w="9525">
            <a:noFill/>
            <a:miter lim="800000"/>
            <a:headEnd/>
            <a:tailEnd/>
          </a:ln>
        </p:spPr>
      </p:pic>
      <p:sp>
        <p:nvSpPr>
          <p:cNvPr id="5" name="Rectangle 4"/>
          <p:cNvSpPr/>
          <p:nvPr/>
        </p:nvSpPr>
        <p:spPr>
          <a:xfrm>
            <a:off x="3361184" y="2492896"/>
            <a:ext cx="5536232" cy="4093428"/>
          </a:xfrm>
          <a:prstGeom prst="rect">
            <a:avLst/>
          </a:prstGeom>
        </p:spPr>
        <p:txBody>
          <a:bodyPr wrap="square">
            <a:spAutoFit/>
          </a:bodyPr>
          <a:lstStyle/>
          <a:p>
            <a:pPr algn="just"/>
            <a:r>
              <a:rPr lang="en-US" sz="2000" b="1" dirty="0">
                <a:latin typeface="Times New Roman" pitchFamily="18" charset="0"/>
                <a:cs typeface="Times New Roman" pitchFamily="18" charset="0"/>
              </a:rPr>
              <a:t>Construction:</a:t>
            </a:r>
            <a:r>
              <a:rPr lang="en-US" sz="2000" dirty="0">
                <a:latin typeface="Times New Roman" pitchFamily="18" charset="0"/>
                <a:cs typeface="Times New Roman" pitchFamily="18" charset="0"/>
              </a:rPr>
              <a:t> The fig. shows the internal components of the pH electrode. The heart of the electrode is a thin bulb of pH-sensitive glass, which is blown onto the end of a length of glass tubing. The pH-sensitive glass (glass membrane) is sealed to the electrode and contains a solution of potassium chloride at pH 7. A silver wire plated with silver chloride contacts the solution. The Ag/</a:t>
            </a:r>
            <a:r>
              <a:rPr lang="en-US" sz="2000" dirty="0" err="1">
                <a:latin typeface="Times New Roman" pitchFamily="18" charset="0"/>
                <a:cs typeface="Times New Roman" pitchFamily="18" charset="0"/>
              </a:rPr>
              <a:t>AgCl</a:t>
            </a:r>
            <a:r>
              <a:rPr lang="en-US" sz="2000" dirty="0">
                <a:latin typeface="Times New Roman" pitchFamily="18" charset="0"/>
                <a:cs typeface="Times New Roman" pitchFamily="18" charset="0"/>
              </a:rPr>
              <a:t> combination in contact with the filling solution sets an internal reference potential. This potential depends on the chloride concentration in the filling solution and as long as this electrolyte concentration is maintained, the electrode potential is constant.</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5491405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9552" y="611026"/>
            <a:ext cx="7992888" cy="3046988"/>
          </a:xfrm>
          <a:prstGeom prst="rect">
            <a:avLst/>
          </a:prstGeom>
        </p:spPr>
        <p:txBody>
          <a:bodyPr wrap="square">
            <a:spAutoFit/>
          </a:bodyPr>
          <a:lstStyle/>
          <a:p>
            <a:pPr algn="just"/>
            <a:r>
              <a:rPr lang="en-US" sz="2400" b="1" dirty="0">
                <a:latin typeface="Times New Roman" pitchFamily="18" charset="0"/>
                <a:cs typeface="Times New Roman" pitchFamily="18" charset="0"/>
              </a:rPr>
              <a:t>Working:</a:t>
            </a:r>
            <a:r>
              <a:rPr lang="en-US" sz="2400" dirty="0">
                <a:latin typeface="Times New Roman" pitchFamily="18" charset="0"/>
                <a:cs typeface="Times New Roman" pitchFamily="18" charset="0"/>
              </a:rPr>
              <a:t> The outside surface of the glass membrane is in contact with sample being measured and the inside surface contacts the filling solution. A complex mechanism at each glass liquid interface defines the potential the pH glass electrode, while the inner pH glass/ filling solution potential is constant, the outside potential varies based on the H</a:t>
            </a:r>
            <a:r>
              <a:rPr lang="en-US" sz="2400" baseline="30000" dirty="0">
                <a:latin typeface="Times New Roman" pitchFamily="18" charset="0"/>
                <a:cs typeface="Times New Roman" pitchFamily="18" charset="0"/>
              </a:rPr>
              <a:t>+</a:t>
            </a:r>
            <a:r>
              <a:rPr lang="en-US" sz="2400" dirty="0">
                <a:latin typeface="Times New Roman" pitchFamily="18" charset="0"/>
                <a:cs typeface="Times New Roman" pitchFamily="18" charset="0"/>
              </a:rPr>
              <a:t> ions concentration in sample. This equilibrium depends also on temperature.</a:t>
            </a:r>
            <a:endParaRPr lang="en-IN" sz="2400" dirty="0">
              <a:latin typeface="Times New Roman" pitchFamily="18" charset="0"/>
              <a:cs typeface="Times New Roman" pitchFamily="18" charset="0"/>
            </a:endParaRPr>
          </a:p>
        </p:txBody>
      </p:sp>
      <p:pic>
        <p:nvPicPr>
          <p:cNvPr id="6" name="Picture 5"/>
          <p:cNvPicPr/>
          <p:nvPr/>
        </p:nvPicPr>
        <p:blipFill>
          <a:blip r:embed="rId2">
            <a:lum bright="-26000" contrast="55000"/>
          </a:blip>
          <a:srcRect/>
          <a:stretch>
            <a:fillRect/>
          </a:stretch>
        </p:blipFill>
        <p:spPr bwMode="auto">
          <a:xfrm>
            <a:off x="971600" y="3861048"/>
            <a:ext cx="7344816" cy="2160240"/>
          </a:xfrm>
          <a:prstGeom prst="rect">
            <a:avLst/>
          </a:prstGeom>
          <a:noFill/>
          <a:ln w="9525">
            <a:noFill/>
            <a:miter lim="800000"/>
            <a:headEnd/>
            <a:tailEnd/>
          </a:ln>
        </p:spPr>
      </p:pic>
    </p:spTree>
    <p:extLst>
      <p:ext uri="{BB962C8B-B14F-4D97-AF65-F5344CB8AC3E}">
        <p14:creationId xmlns:p14="http://schemas.microsoft.com/office/powerpoint/2010/main" val="21043915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520" y="188640"/>
            <a:ext cx="8568952" cy="5847755"/>
          </a:xfrm>
          <a:prstGeom prst="rect">
            <a:avLst/>
          </a:prstGeom>
        </p:spPr>
        <p:txBody>
          <a:bodyPr wrap="square">
            <a:spAutoFit/>
          </a:bodyPr>
          <a:lstStyle/>
          <a:p>
            <a:pPr algn="just"/>
            <a:r>
              <a:rPr lang="en-IN" sz="2400" b="1" dirty="0">
                <a:latin typeface="Times New Roman" pitchFamily="18" charset="0"/>
                <a:cs typeface="Times New Roman" pitchFamily="18" charset="0"/>
              </a:rPr>
              <a:t>How to measure the pH of solution: Measurement of pH:</a:t>
            </a:r>
          </a:p>
          <a:p>
            <a:pPr algn="just"/>
            <a:r>
              <a:rPr lang="en-IN" sz="2200" dirty="0">
                <a:latin typeface="Times New Roman" pitchFamily="18" charset="0"/>
                <a:cs typeface="Times New Roman" pitchFamily="18" charset="0"/>
              </a:rPr>
              <a:t>A pH measurement system consists of a pH probe, reference probe, temperature sensor, pH meter and the sample to be measured. In most cases the three probes are combined in one electrode. When the pH probe is in contact with a solution a potential forms between the pH probe and the reference probe. The meter measures the potential and converts it, using the calibration curve parameters, into a pH value. </a:t>
            </a:r>
          </a:p>
          <a:p>
            <a:pPr algn="just"/>
            <a:r>
              <a:rPr lang="en-IN" sz="2200" dirty="0">
                <a:latin typeface="Times New Roman" pitchFamily="18" charset="0"/>
                <a:cs typeface="Times New Roman" pitchFamily="18" charset="0"/>
              </a:rPr>
              <a:t>A typical combination glass electrode is represented as </a:t>
            </a:r>
          </a:p>
          <a:p>
            <a:pPr algn="just"/>
            <a:r>
              <a:rPr lang="en-IN" sz="2200" dirty="0">
                <a:latin typeface="Times New Roman" pitchFamily="18" charset="0"/>
                <a:cs typeface="Times New Roman" pitchFamily="18" charset="0"/>
              </a:rPr>
              <a:t>   	In order to measure the pH of a sample first the standardization of pH meter is required to be done before </a:t>
            </a:r>
            <a:r>
              <a:rPr lang="en-IN" sz="2200" dirty="0" err="1">
                <a:latin typeface="Times New Roman" pitchFamily="18" charset="0"/>
                <a:cs typeface="Times New Roman" pitchFamily="18" charset="0"/>
              </a:rPr>
              <a:t>analyzing</a:t>
            </a:r>
            <a:r>
              <a:rPr lang="en-IN" sz="2200" dirty="0">
                <a:latin typeface="Times New Roman" pitchFamily="18" charset="0"/>
                <a:cs typeface="Times New Roman" pitchFamily="18" charset="0"/>
              </a:rPr>
              <a:t> the sample.</a:t>
            </a:r>
          </a:p>
          <a:p>
            <a:pPr algn="just"/>
            <a:r>
              <a:rPr lang="en-IN" sz="2200" dirty="0">
                <a:latin typeface="Times New Roman" pitchFamily="18" charset="0"/>
                <a:cs typeface="Times New Roman" pitchFamily="18" charset="0"/>
              </a:rPr>
              <a:t>a) Standardization of pH meter: </a:t>
            </a:r>
          </a:p>
          <a:p>
            <a:pPr algn="just"/>
            <a:r>
              <a:rPr lang="en-IN" sz="2200" dirty="0">
                <a:latin typeface="Times New Roman" pitchFamily="18" charset="0"/>
                <a:cs typeface="Times New Roman" pitchFamily="18" charset="0"/>
              </a:rPr>
              <a:t>A two point standardization method is used to standardize the pH meter, it involves immersing the pH assembly i.e. glass electrode into a standard reference pH buffer (pH =4.0) and recording the reading, if the meter reading is more or less than the expected value (4.0) then it is adjusted to pH 4.0 using a crew nob. </a:t>
            </a:r>
          </a:p>
          <a:p>
            <a:pPr algn="just"/>
            <a:r>
              <a:rPr lang="en-IN" sz="2200" dirty="0">
                <a:latin typeface="Times New Roman" pitchFamily="18" charset="0"/>
                <a:cs typeface="Times New Roman" pitchFamily="18" charset="0"/>
              </a:rPr>
              <a:t> </a:t>
            </a:r>
          </a:p>
        </p:txBody>
      </p:sp>
    </p:spTree>
    <p:extLst>
      <p:ext uri="{BB962C8B-B14F-4D97-AF65-F5344CB8AC3E}">
        <p14:creationId xmlns:p14="http://schemas.microsoft.com/office/powerpoint/2010/main" val="3490631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520" y="216505"/>
            <a:ext cx="8712968" cy="6524863"/>
          </a:xfrm>
          <a:prstGeom prst="rect">
            <a:avLst/>
          </a:prstGeom>
        </p:spPr>
        <p:txBody>
          <a:bodyPr wrap="square">
            <a:spAutoFit/>
          </a:bodyPr>
          <a:lstStyle/>
          <a:p>
            <a:pPr algn="just"/>
            <a:r>
              <a:rPr lang="en-IN" sz="2200" dirty="0">
                <a:latin typeface="Times New Roman" pitchFamily="18" charset="0"/>
                <a:cs typeface="Times New Roman" pitchFamily="18" charset="0"/>
              </a:rPr>
              <a:t>Standardization at only one pH value does not assure the validity of reading at other pH values considerably. Hence a second standard reference buffer pH = 9.2 is used. The pH meter reading is recorded using this second buffer solution and the reading is adjusted to pH 9.2 using a crew nob.</a:t>
            </a:r>
          </a:p>
          <a:p>
            <a:pPr algn="just"/>
            <a:r>
              <a:rPr lang="en-IN" sz="2200" dirty="0">
                <a:latin typeface="Times New Roman" pitchFamily="18" charset="0"/>
                <a:cs typeface="Times New Roman" pitchFamily="18" charset="0"/>
              </a:rPr>
              <a:t>During both the steps, the glass electrode is rinsed with distilled water. Immerse the glass electrode previously in water for several hours. Start the measurement more than 5 minutes after switching on. Rinse well the detecting unit with water, and blot the water gently with a piece of filter paper very time. </a:t>
            </a:r>
          </a:p>
          <a:p>
            <a:pPr algn="just">
              <a:tabLst>
                <a:tab pos="401638" algn="l"/>
              </a:tabLst>
            </a:pPr>
            <a:r>
              <a:rPr lang="en-IN" sz="2200" dirty="0">
                <a:latin typeface="Times New Roman" pitchFamily="18" charset="0"/>
                <a:cs typeface="Times New Roman" pitchFamily="18" charset="0"/>
              </a:rPr>
              <a:t>b)	To measure pH of solution:</a:t>
            </a:r>
          </a:p>
          <a:p>
            <a:pPr algn="just"/>
            <a:r>
              <a:rPr lang="en-IN" sz="2200" dirty="0">
                <a:latin typeface="Times New Roman" pitchFamily="18" charset="0"/>
                <a:cs typeface="Times New Roman" pitchFamily="18" charset="0"/>
              </a:rPr>
              <a:t>Wash well the detecting unit with water, and blot the water gently with a piece of filter paper. Place glass electrode in solution you wish to measure </a:t>
            </a:r>
            <a:r>
              <a:rPr lang="en-IN" sz="2200" dirty="0" err="1">
                <a:latin typeface="Times New Roman" pitchFamily="18" charset="0"/>
                <a:cs typeface="Times New Roman" pitchFamily="18" charset="0"/>
              </a:rPr>
              <a:t>pH.</a:t>
            </a:r>
            <a:r>
              <a:rPr lang="en-IN" sz="2200" dirty="0">
                <a:latin typeface="Times New Roman" pitchFamily="18" charset="0"/>
                <a:cs typeface="Times New Roman" pitchFamily="18" charset="0"/>
              </a:rPr>
              <a:t> Be sure that it is stirring slowly during measure and pH adjustment and take readings. </a:t>
            </a:r>
          </a:p>
          <a:p>
            <a:pPr algn="just">
              <a:tabLst>
                <a:tab pos="465138" algn="l"/>
              </a:tabLst>
            </a:pPr>
            <a:r>
              <a:rPr lang="en-IN" sz="2200" dirty="0">
                <a:latin typeface="Times New Roman" pitchFamily="18" charset="0"/>
                <a:cs typeface="Times New Roman" pitchFamily="18" charset="0"/>
              </a:rPr>
              <a:t>c)	Precautions: </a:t>
            </a:r>
          </a:p>
          <a:p>
            <a:pPr algn="just"/>
            <a:r>
              <a:rPr lang="en-IN" sz="2200" dirty="0">
                <a:latin typeface="Times New Roman" pitchFamily="18" charset="0"/>
                <a:cs typeface="Times New Roman" pitchFamily="18" charset="0"/>
              </a:rPr>
              <a:t>When analysis is complete, put pH meter in stand-by mode. Remove electrode from solution and rinse thoroughly with water. Blot dry and put back in yellow pH storage buffer. Place </a:t>
            </a:r>
            <a:r>
              <a:rPr lang="en-IN" sz="2200" dirty="0" err="1">
                <a:latin typeface="Times New Roman" pitchFamily="18" charset="0"/>
                <a:cs typeface="Times New Roman" pitchFamily="18" charset="0"/>
              </a:rPr>
              <a:t>parafilm</a:t>
            </a:r>
            <a:r>
              <a:rPr lang="en-IN" sz="2200" dirty="0">
                <a:latin typeface="Times New Roman" pitchFamily="18" charset="0"/>
                <a:cs typeface="Times New Roman" pitchFamily="18" charset="0"/>
              </a:rPr>
              <a:t> over the hole and around the bottle to minimize evaporation.</a:t>
            </a:r>
          </a:p>
        </p:txBody>
      </p:sp>
    </p:spTree>
    <p:extLst>
      <p:ext uri="{BB962C8B-B14F-4D97-AF65-F5344CB8AC3E}">
        <p14:creationId xmlns:p14="http://schemas.microsoft.com/office/powerpoint/2010/main" val="482883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755576" y="404664"/>
            <a:ext cx="7772400" cy="762000"/>
          </a:xfrm>
          <a:noFill/>
          <a:ln/>
          <a:extLst>
            <a:ext uri="{909E8E84-426E-40DD-AFC4-6F175D3DCCD1}">
              <a14:hiddenFill xmlns:a14="http://schemas.microsoft.com/office/drawing/2010/main">
                <a:gradFill rotWithShape="0">
                  <a:gsLst>
                    <a:gs pos="0">
                      <a:srgbClr val="FCFEB9">
                        <a:gamma/>
                        <a:tint val="0"/>
                        <a:invGamma/>
                      </a:srgbClr>
                    </a:gs>
                    <a:gs pos="50000">
                      <a:srgbClr val="FCFEB9"/>
                    </a:gs>
                    <a:gs pos="100000">
                      <a:srgbClr val="FCFEB9">
                        <a:gamma/>
                        <a:tint val="0"/>
                        <a:invGamma/>
                      </a:srgbClr>
                    </a:gs>
                  </a:gsLst>
                  <a:lin ang="5400000" scaled="1"/>
                </a:gradFill>
              </a14:hiddenFill>
            </a:ext>
          </a:extLst>
        </p:spPr>
        <p:txBody>
          <a:bodyPr>
            <a:normAutofit/>
          </a:bodyPr>
          <a:lstStyle/>
          <a:p>
            <a:r>
              <a:rPr lang="en-US" sz="3600" b="1" dirty="0">
                <a:latin typeface="Times New Roman" pitchFamily="18" charset="0"/>
                <a:cs typeface="Times New Roman" pitchFamily="18" charset="0"/>
              </a:rPr>
              <a:t>Ultraviolet-Visible Spectroscopy</a:t>
            </a:r>
          </a:p>
        </p:txBody>
      </p:sp>
      <p:sp>
        <p:nvSpPr>
          <p:cNvPr id="4099" name="Rectangle 3"/>
          <p:cNvSpPr>
            <a:spLocks noGrp="1" noChangeArrowheads="1"/>
          </p:cNvSpPr>
          <p:nvPr>
            <p:ph type="body" idx="1"/>
          </p:nvPr>
        </p:nvSpPr>
        <p:spPr>
          <a:xfrm>
            <a:off x="993576" y="1487016"/>
            <a:ext cx="7682880" cy="4534272"/>
          </a:xfrm>
          <a:noFill/>
          <a:ln/>
        </p:spPr>
        <p:txBody>
          <a:bodyPr>
            <a:normAutofit fontScale="92500" lnSpcReduction="20000"/>
          </a:bodyPr>
          <a:lstStyle/>
          <a:p>
            <a:pPr>
              <a:lnSpc>
                <a:spcPct val="90000"/>
              </a:lnSpc>
            </a:pPr>
            <a:r>
              <a:rPr lang="en-US" sz="2400" dirty="0">
                <a:latin typeface="Times New Roman" pitchFamily="18" charset="0"/>
                <a:cs typeface="Times New Roman" pitchFamily="18" charset="0"/>
              </a:rPr>
              <a:t>Introduction to UV-Visible</a:t>
            </a:r>
          </a:p>
          <a:p>
            <a:pPr lvl="1">
              <a:lnSpc>
                <a:spcPct val="90000"/>
              </a:lnSpc>
            </a:pPr>
            <a:r>
              <a:rPr lang="en-US" sz="2400" dirty="0">
                <a:latin typeface="Times New Roman" pitchFamily="18" charset="0"/>
                <a:cs typeface="Times New Roman" pitchFamily="18" charset="0"/>
              </a:rPr>
              <a:t>Absorption spectroscopy from 160 nm to 780 nm</a:t>
            </a:r>
          </a:p>
          <a:p>
            <a:pPr lvl="1">
              <a:lnSpc>
                <a:spcPct val="90000"/>
              </a:lnSpc>
            </a:pPr>
            <a:r>
              <a:rPr lang="en-US" sz="2400" dirty="0">
                <a:latin typeface="Times New Roman" pitchFamily="18" charset="0"/>
                <a:cs typeface="Times New Roman" pitchFamily="18" charset="0"/>
              </a:rPr>
              <a:t>Measurement of transmittance</a:t>
            </a:r>
          </a:p>
          <a:p>
            <a:pPr marL="457200" lvl="1" indent="0">
              <a:lnSpc>
                <a:spcPct val="90000"/>
              </a:lnSpc>
              <a:buNone/>
            </a:pPr>
            <a:endParaRPr lang="en-US" sz="2400" dirty="0">
              <a:latin typeface="Times New Roman" pitchFamily="18" charset="0"/>
              <a:cs typeface="Times New Roman" pitchFamily="18" charset="0"/>
            </a:endParaRPr>
          </a:p>
          <a:p>
            <a:pPr>
              <a:lnSpc>
                <a:spcPct val="90000"/>
              </a:lnSpc>
            </a:pPr>
            <a:r>
              <a:rPr lang="en-US" sz="2400" dirty="0">
                <a:latin typeface="Times New Roman" pitchFamily="18" charset="0"/>
                <a:cs typeface="Times New Roman" pitchFamily="18" charset="0"/>
              </a:rPr>
              <a:t>Measurement of transmittance and absorbance</a:t>
            </a:r>
          </a:p>
          <a:p>
            <a:pPr>
              <a:lnSpc>
                <a:spcPct val="90000"/>
              </a:lnSpc>
            </a:pPr>
            <a:endParaRPr lang="en-US" sz="2400" dirty="0">
              <a:latin typeface="Times New Roman" pitchFamily="18" charset="0"/>
              <a:cs typeface="Times New Roman" pitchFamily="18" charset="0"/>
            </a:endParaRPr>
          </a:p>
          <a:p>
            <a:pPr marL="342900" lvl="1" indent="-342900">
              <a:lnSpc>
                <a:spcPct val="90000"/>
              </a:lnSpc>
              <a:buFont typeface="Arial" pitchFamily="34" charset="0"/>
              <a:buChar char="•"/>
            </a:pPr>
            <a:r>
              <a:rPr lang="en-US" sz="2400" dirty="0">
                <a:latin typeface="Times New Roman" pitchFamily="18" charset="0"/>
                <a:cs typeface="Times New Roman" pitchFamily="18" charset="0"/>
              </a:rPr>
              <a:t>Conversion to absorbance</a:t>
            </a:r>
          </a:p>
          <a:p>
            <a:pPr marL="1371600" lvl="3" indent="0">
              <a:lnSpc>
                <a:spcPct val="90000"/>
              </a:lnSpc>
              <a:buNone/>
            </a:pPr>
            <a:r>
              <a:rPr lang="en-US" sz="2400" dirty="0">
                <a:latin typeface="Times New Roman" pitchFamily="18" charset="0"/>
                <a:cs typeface="Times New Roman" pitchFamily="18" charset="0"/>
              </a:rPr>
              <a:t>A = - log T = </a:t>
            </a:r>
            <a:r>
              <a:rPr lang="el-GR" sz="2400" dirty="0">
                <a:latin typeface="Times New Roman" pitchFamily="18" charset="0"/>
                <a:cs typeface="Times New Roman" pitchFamily="18" charset="0"/>
              </a:rPr>
              <a:t>ε </a:t>
            </a:r>
            <a:r>
              <a:rPr lang="en-US" sz="2400" dirty="0">
                <a:latin typeface="Times New Roman" pitchFamily="18" charset="0"/>
                <a:cs typeface="Times New Roman" pitchFamily="18" charset="0"/>
              </a:rPr>
              <a:t>c l</a:t>
            </a:r>
          </a:p>
          <a:p>
            <a:pPr>
              <a:lnSpc>
                <a:spcPct val="90000"/>
              </a:lnSpc>
            </a:pPr>
            <a:endParaRPr lang="en-US" sz="2400" dirty="0">
              <a:latin typeface="Times New Roman" pitchFamily="18" charset="0"/>
              <a:cs typeface="Times New Roman" pitchFamily="18" charset="0"/>
            </a:endParaRPr>
          </a:p>
          <a:p>
            <a:pPr>
              <a:lnSpc>
                <a:spcPct val="90000"/>
              </a:lnSpc>
            </a:pPr>
            <a:r>
              <a:rPr lang="en-US" sz="2400" dirty="0">
                <a:latin typeface="Times New Roman" pitchFamily="18" charset="0"/>
                <a:cs typeface="Times New Roman" pitchFamily="18" charset="0"/>
              </a:rPr>
              <a:t>Beer-Lambert’s law</a:t>
            </a:r>
          </a:p>
          <a:p>
            <a:pPr>
              <a:lnSpc>
                <a:spcPct val="90000"/>
              </a:lnSpc>
            </a:pPr>
            <a:endParaRPr lang="en-US" sz="2400" dirty="0">
              <a:latin typeface="Times New Roman" pitchFamily="18" charset="0"/>
              <a:cs typeface="Times New Roman" pitchFamily="18" charset="0"/>
            </a:endParaRPr>
          </a:p>
          <a:p>
            <a:pPr>
              <a:lnSpc>
                <a:spcPct val="90000"/>
              </a:lnSpc>
            </a:pPr>
            <a:r>
              <a:rPr lang="en-US" sz="2400" dirty="0">
                <a:latin typeface="Times New Roman" pitchFamily="18" charset="0"/>
                <a:cs typeface="Times New Roman" pitchFamily="18" charset="0"/>
              </a:rPr>
              <a:t>Noise</a:t>
            </a:r>
          </a:p>
          <a:p>
            <a:pPr marL="0" indent="0">
              <a:lnSpc>
                <a:spcPct val="90000"/>
              </a:lnSpc>
              <a:buNone/>
            </a:pPr>
            <a:endParaRPr lang="en-US" sz="2400" dirty="0">
              <a:latin typeface="Times New Roman" pitchFamily="18" charset="0"/>
              <a:cs typeface="Times New Roman" pitchFamily="18" charset="0"/>
            </a:endParaRPr>
          </a:p>
          <a:p>
            <a:pPr>
              <a:lnSpc>
                <a:spcPct val="90000"/>
              </a:lnSpc>
            </a:pPr>
            <a:r>
              <a:rPr lang="en-US" sz="2400" dirty="0">
                <a:latin typeface="Times New Roman" pitchFamily="18" charset="0"/>
                <a:cs typeface="Times New Roman" pitchFamily="18" charset="0"/>
              </a:rPr>
              <a:t>Instrumentation</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008" y="4293096"/>
            <a:ext cx="4061738"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6447240" y="5205960"/>
              <a:ext cx="360" cy="360"/>
            </p14:xfrm>
          </p:contentPart>
        </mc:Choice>
        <mc:Fallback xmlns="">
          <p:pic>
            <p:nvPicPr>
              <p:cNvPr id="2" name="Ink 1"/>
              <p:cNvPicPr/>
              <p:nvPr/>
            </p:nvPicPr>
            <p:blipFill>
              <a:blip r:embed="rId4"/>
              <a:stretch>
                <a:fillRect/>
              </a:stretch>
            </p:blipFill>
            <p:spPr>
              <a:xfrm>
                <a:off x="6437880" y="519660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p14:cNvContentPartPr/>
              <p14:nvPr/>
            </p14:nvContentPartPr>
            <p14:xfrm>
              <a:off x="7152840" y="3875400"/>
              <a:ext cx="360" cy="360"/>
            </p14:xfrm>
          </p:contentPart>
        </mc:Choice>
        <mc:Fallback xmlns="">
          <p:pic>
            <p:nvPicPr>
              <p:cNvPr id="3" name="Ink 2"/>
              <p:cNvPicPr/>
              <p:nvPr/>
            </p:nvPicPr>
            <p:blipFill>
              <a:blip r:embed="rId6"/>
              <a:stretch>
                <a:fillRect/>
              </a:stretch>
            </p:blipFill>
            <p:spPr>
              <a:xfrm>
                <a:off x="7143480" y="3866040"/>
                <a:ext cx="19080" cy="19080"/>
              </a:xfrm>
              <a:prstGeom prst="rect">
                <a:avLst/>
              </a:prstGeom>
            </p:spPr>
          </p:pic>
        </mc:Fallback>
      </mc:AlternateContent>
    </p:spTree>
    <p:extLst>
      <p:ext uri="{BB962C8B-B14F-4D97-AF65-F5344CB8AC3E}">
        <p14:creationId xmlns:p14="http://schemas.microsoft.com/office/powerpoint/2010/main" val="2161309376"/>
      </p:ext>
    </p:extLst>
  </p:cSld>
  <p:clrMapOvr>
    <a:masterClrMapping/>
  </p:clrMapOvr>
  <p:transition advTm="3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 calcmode="lin" valueType="num">
                                      <p:cBhvr additive="base">
                                        <p:cTn id="7" dur="500" fill="hold"/>
                                        <p:tgtEl>
                                          <p:spTgt spid="40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09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099">
                                            <p:txEl>
                                              <p:pRg st="1" end="1"/>
                                            </p:txEl>
                                          </p:spTgt>
                                        </p:tgtEl>
                                        <p:attrNameLst>
                                          <p:attrName>style.visibility</p:attrName>
                                        </p:attrNameLst>
                                      </p:cBhvr>
                                      <p:to>
                                        <p:strVal val="visible"/>
                                      </p:to>
                                    </p:set>
                                    <p:anim calcmode="lin" valueType="num">
                                      <p:cBhvr additive="base">
                                        <p:cTn id="11" dur="500" fill="hold"/>
                                        <p:tgtEl>
                                          <p:spTgt spid="409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09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anim calcmode="lin" valueType="num">
                                      <p:cBhvr additive="base">
                                        <p:cTn id="15" dur="500" fill="hold"/>
                                        <p:tgtEl>
                                          <p:spTgt spid="4099">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409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4099">
                                            <p:txEl>
                                              <p:pRg st="4" end="4"/>
                                            </p:txEl>
                                          </p:spTgt>
                                        </p:tgtEl>
                                        <p:attrNameLst>
                                          <p:attrName>style.visibility</p:attrName>
                                        </p:attrNameLst>
                                      </p:cBhvr>
                                      <p:to>
                                        <p:strVal val="visible"/>
                                      </p:to>
                                    </p:set>
                                    <p:anim calcmode="lin" valueType="num">
                                      <p:cBhvr additive="base">
                                        <p:cTn id="21" dur="500" fill="hold"/>
                                        <p:tgtEl>
                                          <p:spTgt spid="4099">
                                            <p:txEl>
                                              <p:pRg st="4" end="4"/>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4099">
                                            <p:txEl>
                                              <p:pRg st="4" end="4"/>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4099">
                                            <p:txEl>
                                              <p:pRg st="6" end="6"/>
                                            </p:txEl>
                                          </p:spTgt>
                                        </p:tgtEl>
                                        <p:attrNameLst>
                                          <p:attrName>style.visibility</p:attrName>
                                        </p:attrNameLst>
                                      </p:cBhvr>
                                      <p:to>
                                        <p:strVal val="visible"/>
                                      </p:to>
                                    </p:set>
                                    <p:anim calcmode="lin" valueType="num">
                                      <p:cBhvr additive="base">
                                        <p:cTn id="25" dur="500" fill="hold"/>
                                        <p:tgtEl>
                                          <p:spTgt spid="4099">
                                            <p:txEl>
                                              <p:pRg st="6" end="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099">
                                            <p:txEl>
                                              <p:pRg st="6" end="6"/>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4099">
                                            <p:txEl>
                                              <p:pRg st="7" end="7"/>
                                            </p:txEl>
                                          </p:spTgt>
                                        </p:tgtEl>
                                        <p:attrNameLst>
                                          <p:attrName>style.visibility</p:attrName>
                                        </p:attrNameLst>
                                      </p:cBhvr>
                                      <p:to>
                                        <p:strVal val="visible"/>
                                      </p:to>
                                    </p:set>
                                    <p:anim calcmode="lin" valueType="num">
                                      <p:cBhvr additive="base">
                                        <p:cTn id="29" dur="500" fill="hold"/>
                                        <p:tgtEl>
                                          <p:spTgt spid="4099">
                                            <p:txEl>
                                              <p:pRg st="7" end="7"/>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409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4099">
                                            <p:txEl>
                                              <p:pRg st="9" end="9"/>
                                            </p:txEl>
                                          </p:spTgt>
                                        </p:tgtEl>
                                        <p:attrNameLst>
                                          <p:attrName>style.visibility</p:attrName>
                                        </p:attrNameLst>
                                      </p:cBhvr>
                                      <p:to>
                                        <p:strVal val="visible"/>
                                      </p:to>
                                    </p:set>
                                    <p:anim calcmode="lin" valueType="num">
                                      <p:cBhvr additive="base">
                                        <p:cTn id="35" dur="500" fill="hold"/>
                                        <p:tgtEl>
                                          <p:spTgt spid="4099">
                                            <p:txEl>
                                              <p:pRg st="9" end="9"/>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4099">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4099">
                                            <p:txEl>
                                              <p:pRg st="11" end="11"/>
                                            </p:txEl>
                                          </p:spTgt>
                                        </p:tgtEl>
                                        <p:attrNameLst>
                                          <p:attrName>style.visibility</p:attrName>
                                        </p:attrNameLst>
                                      </p:cBhvr>
                                      <p:to>
                                        <p:strVal val="visible"/>
                                      </p:to>
                                    </p:set>
                                    <p:anim calcmode="lin" valueType="num">
                                      <p:cBhvr additive="base">
                                        <p:cTn id="41" dur="500" fill="hold"/>
                                        <p:tgtEl>
                                          <p:spTgt spid="4099">
                                            <p:txEl>
                                              <p:pRg st="11" end="11"/>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4099">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4099">
                                            <p:txEl>
                                              <p:pRg st="13" end="13"/>
                                            </p:txEl>
                                          </p:spTgt>
                                        </p:tgtEl>
                                        <p:attrNameLst>
                                          <p:attrName>style.visibility</p:attrName>
                                        </p:attrNameLst>
                                      </p:cBhvr>
                                      <p:to>
                                        <p:strVal val="visible"/>
                                      </p:to>
                                    </p:set>
                                    <p:anim calcmode="lin" valueType="num">
                                      <p:cBhvr additive="base">
                                        <p:cTn id="47" dur="500" fill="hold"/>
                                        <p:tgtEl>
                                          <p:spTgt spid="4099">
                                            <p:txEl>
                                              <p:pRg st="13" end="13"/>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4099">
                                            <p:txEl>
                                              <p:pRg st="13" end="1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itchFamily="18" charset="0"/>
                <a:cs typeface="Times New Roman" pitchFamily="18" charset="0"/>
              </a:rPr>
              <a:t>IR spectroscopy</a:t>
            </a:r>
          </a:p>
        </p:txBody>
      </p:sp>
      <p:sp>
        <p:nvSpPr>
          <p:cNvPr id="3" name="Content Placeholder 2"/>
          <p:cNvSpPr>
            <a:spLocks noGrp="1"/>
          </p:cNvSpPr>
          <p:nvPr>
            <p:ph idx="1"/>
          </p:nvPr>
        </p:nvSpPr>
        <p:spPr/>
        <p:txBody>
          <a:bodyPr>
            <a:normAutofit/>
          </a:bodyPr>
          <a:lstStyle/>
          <a:p>
            <a:r>
              <a:rPr lang="en-IN" sz="2400" dirty="0">
                <a:latin typeface="Times New Roman" pitchFamily="18" charset="0"/>
                <a:cs typeface="Times New Roman" pitchFamily="18" charset="0"/>
              </a:rPr>
              <a:t>Near IR 15000 cm</a:t>
            </a:r>
            <a:r>
              <a:rPr lang="en-IN" sz="2400" baseline="30000" dirty="0">
                <a:latin typeface="Times New Roman" pitchFamily="18" charset="0"/>
                <a:cs typeface="Times New Roman" pitchFamily="18" charset="0"/>
              </a:rPr>
              <a:t>-1</a:t>
            </a:r>
            <a:r>
              <a:rPr lang="en-IN" sz="2400" dirty="0">
                <a:latin typeface="Times New Roman" pitchFamily="18" charset="0"/>
                <a:cs typeface="Times New Roman" pitchFamily="18" charset="0"/>
              </a:rPr>
              <a:t> to 3000 cm</a:t>
            </a:r>
            <a:r>
              <a:rPr lang="en-IN" sz="2400" baseline="30000" dirty="0">
                <a:latin typeface="Times New Roman" pitchFamily="18" charset="0"/>
                <a:cs typeface="Times New Roman" pitchFamily="18" charset="0"/>
              </a:rPr>
              <a:t>-1</a:t>
            </a:r>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Mid IR   4000 cm</a:t>
            </a:r>
            <a:r>
              <a:rPr lang="en-IN" sz="2400" baseline="30000" dirty="0">
                <a:latin typeface="Times New Roman" pitchFamily="18" charset="0"/>
                <a:cs typeface="Times New Roman" pitchFamily="18" charset="0"/>
              </a:rPr>
              <a:t>-1</a:t>
            </a:r>
            <a:r>
              <a:rPr lang="en-IN" sz="2400" dirty="0">
                <a:latin typeface="Times New Roman" pitchFamily="18" charset="0"/>
                <a:cs typeface="Times New Roman" pitchFamily="18" charset="0"/>
              </a:rPr>
              <a:t> to 400 cm</a:t>
            </a:r>
            <a:r>
              <a:rPr lang="en-IN" sz="2400" baseline="30000" dirty="0">
                <a:latin typeface="Times New Roman" pitchFamily="18" charset="0"/>
                <a:cs typeface="Times New Roman" pitchFamily="18" charset="0"/>
              </a:rPr>
              <a:t>-1</a:t>
            </a:r>
            <a:r>
              <a:rPr lang="en-IN" sz="2400" dirty="0">
                <a:latin typeface="Times New Roman" pitchFamily="18" charset="0"/>
                <a:cs typeface="Times New Roman" pitchFamily="18" charset="0"/>
              </a:rPr>
              <a:t> </a:t>
            </a:r>
          </a:p>
          <a:p>
            <a:r>
              <a:rPr lang="en-IN" sz="2400" dirty="0">
                <a:latin typeface="Times New Roman" pitchFamily="18" charset="0"/>
                <a:cs typeface="Times New Roman" pitchFamily="18" charset="0"/>
              </a:rPr>
              <a:t>Far IR    200 cm</a:t>
            </a:r>
            <a:r>
              <a:rPr lang="en-IN" sz="2400" baseline="30000" dirty="0">
                <a:latin typeface="Times New Roman" pitchFamily="18" charset="0"/>
                <a:cs typeface="Times New Roman" pitchFamily="18" charset="0"/>
              </a:rPr>
              <a:t>-1</a:t>
            </a:r>
            <a:r>
              <a:rPr lang="en-IN" sz="2400" dirty="0">
                <a:latin typeface="Times New Roman" pitchFamily="18" charset="0"/>
                <a:cs typeface="Times New Roman" pitchFamily="18" charset="0"/>
              </a:rPr>
              <a:t> to 10 cm</a:t>
            </a:r>
            <a:r>
              <a:rPr lang="en-IN" sz="2400" baseline="30000" dirty="0">
                <a:latin typeface="Times New Roman" pitchFamily="18" charset="0"/>
                <a:cs typeface="Times New Roman" pitchFamily="18" charset="0"/>
              </a:rPr>
              <a:t>-1</a:t>
            </a:r>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Most used 4000 cm</a:t>
            </a:r>
            <a:r>
              <a:rPr lang="en-IN" sz="2400" baseline="30000" dirty="0">
                <a:latin typeface="Times New Roman" pitchFamily="18" charset="0"/>
                <a:cs typeface="Times New Roman" pitchFamily="18" charset="0"/>
              </a:rPr>
              <a:t>-1</a:t>
            </a:r>
            <a:r>
              <a:rPr lang="en-IN" sz="2400" dirty="0">
                <a:latin typeface="Times New Roman" pitchFamily="18" charset="0"/>
                <a:cs typeface="Times New Roman" pitchFamily="18" charset="0"/>
              </a:rPr>
              <a:t> to 670 cm</a:t>
            </a:r>
            <a:r>
              <a:rPr lang="en-IN" sz="2400" baseline="30000" dirty="0">
                <a:latin typeface="Times New Roman" pitchFamily="18" charset="0"/>
                <a:cs typeface="Times New Roman" pitchFamily="18" charset="0"/>
              </a:rPr>
              <a:t>-1</a:t>
            </a:r>
          </a:p>
          <a:p>
            <a:endParaRPr lang="en-IN" sz="2400" baseline="30000" dirty="0">
              <a:latin typeface="Times New Roman" pitchFamily="18" charset="0"/>
              <a:cs typeface="Times New Roman" pitchFamily="18" charset="0"/>
            </a:endParaRPr>
          </a:p>
          <a:p>
            <a:pPr marL="0" indent="0" algn="just">
              <a:buNone/>
            </a:pPr>
            <a:r>
              <a:rPr lang="en-IN" sz="2400" dirty="0">
                <a:latin typeface="Times New Roman" pitchFamily="18" charset="0"/>
                <a:cs typeface="Times New Roman" pitchFamily="18" charset="0"/>
              </a:rPr>
              <a:t>Infrared radiation is largely thermal energy. It induces stronger molecular vibrations in covalent bonds, which can be viewed as springs holding together two masses, or atoms. </a:t>
            </a:r>
          </a:p>
          <a:p>
            <a:pPr marL="0" indent="0" algn="just">
              <a:buNone/>
            </a:pPr>
            <a:r>
              <a:rPr lang="en-IN" sz="2400" dirty="0">
                <a:latin typeface="Times New Roman" pitchFamily="18" charset="0"/>
                <a:cs typeface="Times New Roman" pitchFamily="18" charset="0"/>
              </a:rPr>
              <a:t>Specific bonds respond to (absorb) specific frequencies.</a:t>
            </a:r>
          </a:p>
          <a:p>
            <a:pPr algn="just"/>
            <a:endParaRPr lang="en-IN" sz="2400" dirty="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7090200" y="3000240"/>
              <a:ext cx="360" cy="360"/>
            </p14:xfrm>
          </p:contentPart>
        </mc:Choice>
        <mc:Fallback xmlns="">
          <p:pic>
            <p:nvPicPr>
              <p:cNvPr id="4" name="Ink 3"/>
              <p:cNvPicPr/>
              <p:nvPr/>
            </p:nvPicPr>
            <p:blipFill>
              <a:blip r:embed="rId3"/>
              <a:stretch>
                <a:fillRect/>
              </a:stretch>
            </p:blipFill>
            <p:spPr>
              <a:xfrm>
                <a:off x="7080840" y="2990880"/>
                <a:ext cx="19080" cy="19080"/>
              </a:xfrm>
              <a:prstGeom prst="rect">
                <a:avLst/>
              </a:prstGeom>
            </p:spPr>
          </p:pic>
        </mc:Fallback>
      </mc:AlternateContent>
    </p:spTree>
    <p:extLst>
      <p:ext uri="{BB962C8B-B14F-4D97-AF65-F5344CB8AC3E}">
        <p14:creationId xmlns:p14="http://schemas.microsoft.com/office/powerpoint/2010/main" val="39101135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US" sz="3600" b="1" dirty="0">
                <a:latin typeface="Times New Roman" pitchFamily="18" charset="0"/>
                <a:cs typeface="Times New Roman" pitchFamily="18" charset="0"/>
              </a:rPr>
              <a:t>Fundamental Modes of Vibration</a:t>
            </a:r>
          </a:p>
        </p:txBody>
      </p:sp>
      <p:sp>
        <p:nvSpPr>
          <p:cNvPr id="3" name="Content Placeholder 2"/>
          <p:cNvSpPr>
            <a:spLocks noGrp="1"/>
          </p:cNvSpPr>
          <p:nvPr>
            <p:ph idx="1"/>
          </p:nvPr>
        </p:nvSpPr>
        <p:spPr>
          <a:xfrm>
            <a:off x="179512" y="1052736"/>
            <a:ext cx="8784976" cy="5616624"/>
          </a:xfrm>
        </p:spPr>
        <p:txBody>
          <a:bodyPr>
            <a:noAutofit/>
          </a:bodyPr>
          <a:lstStyle/>
          <a:p>
            <a:pPr algn="just"/>
            <a:r>
              <a:rPr lang="en-US" sz="2200" dirty="0">
                <a:latin typeface="Times New Roman" pitchFamily="18" charset="0"/>
                <a:cs typeface="Times New Roman" pitchFamily="18" charset="0"/>
              </a:rPr>
              <a:t>A </a:t>
            </a:r>
            <a:r>
              <a:rPr lang="en-US" sz="2200" b="1" dirty="0">
                <a:latin typeface="Times New Roman" pitchFamily="18" charset="0"/>
                <a:cs typeface="Times New Roman" pitchFamily="18" charset="0"/>
              </a:rPr>
              <a:t>molecular vibration</a:t>
            </a:r>
            <a:r>
              <a:rPr lang="en-US" sz="2200" dirty="0">
                <a:latin typeface="Times New Roman" pitchFamily="18" charset="0"/>
                <a:cs typeface="Times New Roman" pitchFamily="18" charset="0"/>
              </a:rPr>
              <a:t> is a periodic motion of the atoms of a molecule relative to each other, such that the center of mass of the molecule remains unchanged. </a:t>
            </a:r>
          </a:p>
          <a:p>
            <a:pPr algn="just"/>
            <a:r>
              <a:rPr lang="en-US" sz="2200" dirty="0">
                <a:latin typeface="Times New Roman" pitchFamily="18" charset="0"/>
                <a:cs typeface="Times New Roman" pitchFamily="18" charset="0"/>
              </a:rPr>
              <a:t>The typical </a:t>
            </a:r>
            <a:r>
              <a:rPr lang="en-US" sz="2200" b="1" dirty="0">
                <a:latin typeface="Times New Roman" pitchFamily="18" charset="0"/>
                <a:cs typeface="Times New Roman" pitchFamily="18" charset="0"/>
              </a:rPr>
              <a:t>vibrational frequencies</a:t>
            </a:r>
            <a:r>
              <a:rPr lang="en-US" sz="2200" dirty="0">
                <a:latin typeface="Times New Roman" pitchFamily="18" charset="0"/>
                <a:cs typeface="Times New Roman" pitchFamily="18" charset="0"/>
              </a:rPr>
              <a:t>, range from less than 10</a:t>
            </a:r>
            <a:r>
              <a:rPr lang="en-US" sz="2200" baseline="30000" dirty="0">
                <a:latin typeface="Times New Roman" pitchFamily="18" charset="0"/>
                <a:cs typeface="Times New Roman" pitchFamily="18" charset="0"/>
              </a:rPr>
              <a:t>13</a:t>
            </a:r>
            <a:r>
              <a:rPr lang="en-US" sz="2200" dirty="0">
                <a:latin typeface="Times New Roman" pitchFamily="18" charset="0"/>
                <a:cs typeface="Times New Roman" pitchFamily="18" charset="0"/>
              </a:rPr>
              <a:t> Hz to approximately 10</a:t>
            </a:r>
            <a:r>
              <a:rPr lang="en-US" sz="2200" baseline="30000" dirty="0">
                <a:latin typeface="Times New Roman" pitchFamily="18" charset="0"/>
                <a:cs typeface="Times New Roman" pitchFamily="18" charset="0"/>
              </a:rPr>
              <a:t>14</a:t>
            </a:r>
            <a:r>
              <a:rPr lang="en-US" sz="2200" dirty="0">
                <a:latin typeface="Times New Roman" pitchFamily="18" charset="0"/>
                <a:cs typeface="Times New Roman" pitchFamily="18" charset="0"/>
              </a:rPr>
              <a:t> Hz, corresponding to wavenumbers of approximately 300 to 3000 cm</a:t>
            </a:r>
            <a:r>
              <a:rPr lang="en-US" sz="2200" baseline="30000" dirty="0">
                <a:latin typeface="Times New Roman" pitchFamily="18" charset="0"/>
                <a:cs typeface="Times New Roman" pitchFamily="18" charset="0"/>
              </a:rPr>
              <a:t>−1</a:t>
            </a:r>
            <a:r>
              <a:rPr lang="en-US" sz="2200" dirty="0">
                <a:latin typeface="Times New Roman" pitchFamily="18" charset="0"/>
                <a:cs typeface="Times New Roman" pitchFamily="18" charset="0"/>
              </a:rPr>
              <a:t>.</a:t>
            </a:r>
          </a:p>
          <a:p>
            <a:pPr algn="just"/>
            <a:r>
              <a:rPr lang="en-US" sz="2200" dirty="0">
                <a:latin typeface="Times New Roman" pitchFamily="18" charset="0"/>
                <a:cs typeface="Times New Roman" pitchFamily="18" charset="0"/>
              </a:rPr>
              <a:t>In general, a </a:t>
            </a:r>
            <a:r>
              <a:rPr lang="en-US" sz="2200" u="sng" dirty="0">
                <a:latin typeface="Times New Roman" pitchFamily="18" charset="0"/>
                <a:cs typeface="Times New Roman" pitchFamily="18" charset="0"/>
              </a:rPr>
              <a:t>non-linear molecule</a:t>
            </a:r>
            <a:r>
              <a:rPr lang="en-US" sz="2200" dirty="0">
                <a:latin typeface="Times New Roman" pitchFamily="18" charset="0"/>
                <a:cs typeface="Times New Roman" pitchFamily="18" charset="0"/>
              </a:rPr>
              <a:t> with </a:t>
            </a:r>
            <a:r>
              <a:rPr lang="en-US" sz="2200" i="1" dirty="0">
                <a:latin typeface="Times New Roman" pitchFamily="18" charset="0"/>
                <a:cs typeface="Times New Roman" pitchFamily="18" charset="0"/>
              </a:rPr>
              <a:t>N</a:t>
            </a:r>
            <a:r>
              <a:rPr lang="en-US" sz="2200" dirty="0">
                <a:latin typeface="Times New Roman" pitchFamily="18" charset="0"/>
                <a:cs typeface="Times New Roman" pitchFamily="18" charset="0"/>
              </a:rPr>
              <a:t> atoms has </a:t>
            </a:r>
            <a:r>
              <a:rPr lang="en-US" sz="2200" b="1" dirty="0">
                <a:solidFill>
                  <a:srgbClr val="FF0000"/>
                </a:solidFill>
                <a:latin typeface="Times New Roman" pitchFamily="18" charset="0"/>
                <a:cs typeface="Times New Roman" pitchFamily="18" charset="0"/>
              </a:rPr>
              <a:t>(3</a:t>
            </a:r>
            <a:r>
              <a:rPr lang="en-US" sz="2200" b="1" i="1" dirty="0">
                <a:solidFill>
                  <a:srgbClr val="FF0000"/>
                </a:solidFill>
                <a:latin typeface="Times New Roman" pitchFamily="18" charset="0"/>
                <a:cs typeface="Times New Roman" pitchFamily="18" charset="0"/>
              </a:rPr>
              <a:t>N</a:t>
            </a:r>
            <a:r>
              <a:rPr lang="en-US" sz="2200" b="1" dirty="0">
                <a:solidFill>
                  <a:srgbClr val="FF0000"/>
                </a:solidFill>
                <a:latin typeface="Times New Roman" pitchFamily="18" charset="0"/>
                <a:cs typeface="Times New Roman" pitchFamily="18" charset="0"/>
              </a:rPr>
              <a:t> – 6)</a:t>
            </a:r>
            <a:r>
              <a:rPr lang="en-US" sz="2200" dirty="0">
                <a:latin typeface="Times New Roman" pitchFamily="18" charset="0"/>
                <a:cs typeface="Times New Roman" pitchFamily="18" charset="0"/>
              </a:rPr>
              <a:t> normal modes of vibration, but a </a:t>
            </a:r>
            <a:r>
              <a:rPr lang="en-US" sz="2200" i="1" u="sng" dirty="0">
                <a:latin typeface="Times New Roman" pitchFamily="18" charset="0"/>
                <a:cs typeface="Times New Roman" pitchFamily="18" charset="0"/>
              </a:rPr>
              <a:t>linear</a:t>
            </a:r>
            <a:r>
              <a:rPr lang="en-US" sz="2200" u="sng" dirty="0">
                <a:latin typeface="Times New Roman" pitchFamily="18" charset="0"/>
                <a:cs typeface="Times New Roman" pitchFamily="18" charset="0"/>
              </a:rPr>
              <a:t> molecule</a:t>
            </a:r>
            <a:r>
              <a:rPr lang="en-US" sz="2200" dirty="0">
                <a:latin typeface="Times New Roman" pitchFamily="18" charset="0"/>
                <a:cs typeface="Times New Roman" pitchFamily="18" charset="0"/>
              </a:rPr>
              <a:t> has </a:t>
            </a:r>
            <a:r>
              <a:rPr lang="en-US" sz="2200" b="1" dirty="0">
                <a:solidFill>
                  <a:srgbClr val="FF0000"/>
                </a:solidFill>
                <a:latin typeface="Times New Roman" pitchFamily="18" charset="0"/>
                <a:cs typeface="Times New Roman" pitchFamily="18" charset="0"/>
              </a:rPr>
              <a:t>(3</a:t>
            </a:r>
            <a:r>
              <a:rPr lang="en-US" sz="2200" b="1" i="1" dirty="0">
                <a:solidFill>
                  <a:srgbClr val="FF0000"/>
                </a:solidFill>
                <a:latin typeface="Times New Roman" pitchFamily="18" charset="0"/>
                <a:cs typeface="Times New Roman" pitchFamily="18" charset="0"/>
              </a:rPr>
              <a:t>N</a:t>
            </a:r>
            <a:r>
              <a:rPr lang="en-US" sz="2200" b="1" dirty="0">
                <a:solidFill>
                  <a:srgbClr val="FF0000"/>
                </a:solidFill>
                <a:latin typeface="Times New Roman" pitchFamily="18" charset="0"/>
                <a:cs typeface="Times New Roman" pitchFamily="18" charset="0"/>
              </a:rPr>
              <a:t> – 5) </a:t>
            </a:r>
            <a:r>
              <a:rPr lang="en-US" sz="2200" dirty="0">
                <a:latin typeface="Times New Roman" pitchFamily="18" charset="0"/>
                <a:cs typeface="Times New Roman" pitchFamily="18" charset="0"/>
              </a:rPr>
              <a:t>modes, because rotation about the molecular axis cannot be observed.</a:t>
            </a:r>
            <a:r>
              <a:rPr lang="en-US" sz="2200" baseline="30000" dirty="0">
                <a:latin typeface="Times New Roman" pitchFamily="18" charset="0"/>
                <a:cs typeface="Times New Roman" pitchFamily="18" charset="0"/>
              </a:rPr>
              <a:t> </a:t>
            </a:r>
          </a:p>
          <a:p>
            <a:pPr algn="just"/>
            <a:r>
              <a:rPr lang="en-US" sz="2200" dirty="0">
                <a:latin typeface="Times New Roman" pitchFamily="18" charset="0"/>
                <a:cs typeface="Times New Roman" pitchFamily="18" charset="0"/>
              </a:rPr>
              <a:t>A diatomic molecule has one normal mode of vibration, since it can only stretch or compress the single bond. </a:t>
            </a:r>
          </a:p>
          <a:p>
            <a:pPr algn="just"/>
            <a:r>
              <a:rPr lang="en-US" sz="2200" dirty="0">
                <a:latin typeface="Times New Roman" pitchFamily="18" charset="0"/>
                <a:cs typeface="Times New Roman" pitchFamily="18" charset="0"/>
              </a:rPr>
              <a:t>Vibrations of polyatomic molecules are described in terms of normal modes, which are independent of each other, but each normal mode involves simultaneous vibrations of different parts of the molecule.</a:t>
            </a:r>
          </a:p>
          <a:p>
            <a:pPr algn="just"/>
            <a:endParaRPr lang="en-US" sz="2200" dirty="0">
              <a:latin typeface="Times New Roman" pitchFamily="18" charset="0"/>
              <a:cs typeface="Times New Roman" pitchFamily="18" charset="0"/>
            </a:endParaRP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5929560" y="3571920"/>
              <a:ext cx="360" cy="360"/>
            </p14:xfrm>
          </p:contentPart>
        </mc:Choice>
        <mc:Fallback xmlns="">
          <p:pic>
            <p:nvPicPr>
              <p:cNvPr id="4" name="Ink 3"/>
              <p:cNvPicPr/>
              <p:nvPr/>
            </p:nvPicPr>
            <p:blipFill>
              <a:blip r:embed="rId6"/>
              <a:stretch>
                <a:fillRect/>
              </a:stretch>
            </p:blipFill>
            <p:spPr>
              <a:xfrm>
                <a:off x="5920200" y="3562560"/>
                <a:ext cx="19080" cy="19080"/>
              </a:xfrm>
              <a:prstGeom prst="rect">
                <a:avLst/>
              </a:prstGeom>
            </p:spPr>
          </p:pic>
        </mc:Fallback>
      </mc:AlternateContent>
    </p:spTree>
    <p:extLst>
      <p:ext uri="{BB962C8B-B14F-4D97-AF65-F5344CB8AC3E}">
        <p14:creationId xmlns:p14="http://schemas.microsoft.com/office/powerpoint/2010/main" val="24070418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latin typeface="Times New Roman" pitchFamily="18" charset="0"/>
                <a:cs typeface="Times New Roman" pitchFamily="18" charset="0"/>
              </a:rPr>
              <a:t>VIBRATIONAL MODES</a:t>
            </a:r>
            <a:endParaRPr lang="en-IN" sz="3600" dirty="0">
              <a:latin typeface="Times New Roman" pitchFamily="18" charset="0"/>
              <a:cs typeface="Times New Roman" pitchFamily="18" charset="0"/>
            </a:endParaRPr>
          </a:p>
        </p:txBody>
      </p:sp>
      <p:pic>
        <p:nvPicPr>
          <p:cNvPr id="4" name="Content Placeholder 3"/>
          <p:cNvPicPr>
            <a:picLocks noGrp="1"/>
          </p:cNvPicPr>
          <p:nvPr>
            <p:ph idx="1"/>
          </p:nvPr>
        </p:nvPicPr>
        <p:blipFill>
          <a:blip r:embed="rId2">
            <a:lum bright="-40000" contrast="58000"/>
            <a:extLst>
              <a:ext uri="{28A0092B-C50C-407E-A947-70E740481C1C}">
                <a14:useLocalDpi xmlns:a14="http://schemas.microsoft.com/office/drawing/2010/main" val="0"/>
              </a:ext>
            </a:extLst>
          </a:blip>
          <a:srcRect/>
          <a:stretch>
            <a:fillRect/>
          </a:stretch>
        </p:blipFill>
        <p:spPr bwMode="auto">
          <a:xfrm>
            <a:off x="1187624" y="1628800"/>
            <a:ext cx="6984776" cy="2520280"/>
          </a:xfrm>
          <a:prstGeom prst="rect">
            <a:avLst/>
          </a:prstGeom>
          <a:noFill/>
          <a:ln>
            <a:noFill/>
          </a:ln>
        </p:spPr>
      </p:pic>
      <p:sp>
        <p:nvSpPr>
          <p:cNvPr id="5" name="Rectangle 4"/>
          <p:cNvSpPr/>
          <p:nvPr/>
        </p:nvSpPr>
        <p:spPr>
          <a:xfrm>
            <a:off x="539552" y="4246056"/>
            <a:ext cx="8136904" cy="1785104"/>
          </a:xfrm>
          <a:prstGeom prst="rect">
            <a:avLst/>
          </a:prstGeom>
        </p:spPr>
        <p:txBody>
          <a:bodyPr wrap="square">
            <a:spAutoFit/>
          </a:bodyPr>
          <a:lstStyle/>
          <a:p>
            <a:pPr lvl="0" algn="just"/>
            <a:r>
              <a:rPr lang="en-IN" sz="2200" b="1" dirty="0">
                <a:latin typeface="Times New Roman" pitchFamily="18" charset="0"/>
                <a:cs typeface="Times New Roman" pitchFamily="18" charset="0"/>
              </a:rPr>
              <a:t>Stretching </a:t>
            </a:r>
            <a:r>
              <a:rPr lang="en-IN" sz="2200" dirty="0">
                <a:latin typeface="Times New Roman" pitchFamily="18" charset="0"/>
                <a:cs typeface="Times New Roman" pitchFamily="18" charset="0"/>
              </a:rPr>
              <a:t>: in which the distance between the two atoms increases or decreases but the atoms remain in the same bond axis.</a:t>
            </a:r>
          </a:p>
          <a:p>
            <a:pPr lvl="0" algn="just"/>
            <a:r>
              <a:rPr lang="en-IN" sz="2200" b="1" dirty="0">
                <a:latin typeface="Times New Roman" pitchFamily="18" charset="0"/>
                <a:cs typeface="Times New Roman" pitchFamily="18" charset="0"/>
              </a:rPr>
              <a:t>Bending</a:t>
            </a:r>
            <a:r>
              <a:rPr lang="en-IN" sz="2200" dirty="0">
                <a:latin typeface="Times New Roman" pitchFamily="18" charset="0"/>
                <a:cs typeface="Times New Roman" pitchFamily="18" charset="0"/>
              </a:rPr>
              <a:t>: in which the position of the atom changes relative to the bond axis. Covalent bonds can vibrate in several modes, including stretching, rocking, and scissoring.</a:t>
            </a:r>
          </a:p>
        </p:txBody>
      </p:sp>
    </p:spTree>
    <p:extLst>
      <p:ext uri="{BB962C8B-B14F-4D97-AF65-F5344CB8AC3E}">
        <p14:creationId xmlns:p14="http://schemas.microsoft.com/office/powerpoint/2010/main" val="919293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ntroduction to Vibrations - Chemistry LibreTexts"/>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844824"/>
            <a:ext cx="8175202" cy="331236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8161920" y="5679360"/>
              <a:ext cx="360" cy="360"/>
            </p14:xfrm>
          </p:contentPart>
        </mc:Choice>
        <mc:Fallback xmlns="">
          <p:pic>
            <p:nvPicPr>
              <p:cNvPr id="2" name="Ink 1"/>
              <p:cNvPicPr/>
              <p:nvPr/>
            </p:nvPicPr>
            <p:blipFill>
              <a:blip r:embed="rId4"/>
              <a:stretch>
                <a:fillRect/>
              </a:stretch>
            </p:blipFill>
            <p:spPr>
              <a:xfrm>
                <a:off x="8152560" y="5670000"/>
                <a:ext cx="19080" cy="19080"/>
              </a:xfrm>
              <a:prstGeom prst="rect">
                <a:avLst/>
              </a:prstGeom>
            </p:spPr>
          </p:pic>
        </mc:Fallback>
      </mc:AlternateContent>
    </p:spTree>
    <p:extLst>
      <p:ext uri="{BB962C8B-B14F-4D97-AF65-F5344CB8AC3E}">
        <p14:creationId xmlns:p14="http://schemas.microsoft.com/office/powerpoint/2010/main" val="27073241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77"/>
            <a:ext cx="8229600" cy="4525963"/>
          </a:xfrm>
        </p:spPr>
        <p:txBody>
          <a:bodyPr>
            <a:normAutofit fontScale="92500" lnSpcReduction="20000"/>
          </a:bodyPr>
          <a:lstStyle/>
          <a:p>
            <a:pPr marL="0" indent="0" algn="just">
              <a:buNone/>
            </a:pPr>
            <a:r>
              <a:rPr lang="en-IN" b="1" dirty="0">
                <a:latin typeface="Times New Roman" pitchFamily="18" charset="0"/>
                <a:cs typeface="Times New Roman" pitchFamily="18" charset="0"/>
              </a:rPr>
              <a:t>Which substances give a signal in IR spectrum?</a:t>
            </a:r>
            <a:endParaRPr lang="en-IN" dirty="0">
              <a:latin typeface="Times New Roman" pitchFamily="18" charset="0"/>
              <a:cs typeface="Times New Roman" pitchFamily="18" charset="0"/>
            </a:endParaRPr>
          </a:p>
          <a:p>
            <a:pPr marL="0" indent="0" algn="just">
              <a:buNone/>
            </a:pPr>
            <a:r>
              <a:rPr lang="en-IN" b="1" dirty="0" err="1">
                <a:latin typeface="Times New Roman" pitchFamily="18" charset="0"/>
                <a:cs typeface="Times New Roman" pitchFamily="18" charset="0"/>
              </a:rPr>
              <a:t>Ans</a:t>
            </a:r>
            <a:r>
              <a:rPr lang="en-IN" b="1" dirty="0">
                <a:latin typeface="Times New Roman" pitchFamily="18" charset="0"/>
                <a:cs typeface="Times New Roman" pitchFamily="18" charset="0"/>
              </a:rPr>
              <a:t>: </a:t>
            </a:r>
          </a:p>
          <a:p>
            <a:pPr algn="just"/>
            <a:r>
              <a:rPr lang="en-IN" dirty="0">
                <a:latin typeface="Times New Roman" pitchFamily="18" charset="0"/>
                <a:cs typeface="Times New Roman" pitchFamily="18" charset="0"/>
              </a:rPr>
              <a:t>The molecules that contain polar bonds i.e. molecules composed of atoms of different elements, organic compounds and inorganic compounds (H</a:t>
            </a:r>
            <a:r>
              <a:rPr lang="en-IN" baseline="-25000" dirty="0">
                <a:latin typeface="Times New Roman" pitchFamily="18" charset="0"/>
                <a:cs typeface="Times New Roman" pitchFamily="18" charset="0"/>
              </a:rPr>
              <a:t>2</a:t>
            </a:r>
            <a:r>
              <a:rPr lang="en-IN" dirty="0">
                <a:latin typeface="Times New Roman" pitchFamily="18" charset="0"/>
                <a:cs typeface="Times New Roman" pitchFamily="18" charset="0"/>
              </a:rPr>
              <a:t>O, CO</a:t>
            </a:r>
            <a:r>
              <a:rPr lang="en-IN" baseline="-25000" dirty="0">
                <a:latin typeface="Times New Roman" pitchFamily="18" charset="0"/>
                <a:cs typeface="Times New Roman" pitchFamily="18" charset="0"/>
              </a:rPr>
              <a:t>2</a:t>
            </a:r>
            <a:r>
              <a:rPr lang="en-IN" dirty="0">
                <a:latin typeface="Times New Roman" pitchFamily="18" charset="0"/>
                <a:cs typeface="Times New Roman" pitchFamily="18" charset="0"/>
              </a:rPr>
              <a:t>, NO</a:t>
            </a:r>
            <a:r>
              <a:rPr lang="en-IN" baseline="-25000" dirty="0">
                <a:latin typeface="Times New Roman" pitchFamily="18" charset="0"/>
                <a:cs typeface="Times New Roman" pitchFamily="18" charset="0"/>
              </a:rPr>
              <a:t>2</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HCl</a:t>
            </a:r>
            <a:r>
              <a:rPr lang="en-IN" dirty="0">
                <a:latin typeface="Times New Roman" pitchFamily="18" charset="0"/>
                <a:cs typeface="Times New Roman" pitchFamily="18" charset="0"/>
              </a:rPr>
              <a:t>, salts...) can give a signal in IR spectrum. </a:t>
            </a:r>
          </a:p>
          <a:p>
            <a:pPr algn="just"/>
            <a:r>
              <a:rPr lang="en-IN" dirty="0">
                <a:latin typeface="Times New Roman" pitchFamily="18" charset="0"/>
                <a:cs typeface="Times New Roman" pitchFamily="18" charset="0"/>
              </a:rPr>
              <a:t>Whereas pure chemical elements in molecular or crystal state e.g. </a:t>
            </a:r>
            <a:r>
              <a:rPr lang="en-IN" dirty="0" err="1">
                <a:latin typeface="Times New Roman" pitchFamily="18" charset="0"/>
                <a:cs typeface="Times New Roman" pitchFamily="18" charset="0"/>
              </a:rPr>
              <a:t>Ar</a:t>
            </a:r>
            <a:r>
              <a:rPr lang="en-IN" dirty="0">
                <a:latin typeface="Times New Roman" pitchFamily="18" charset="0"/>
                <a:cs typeface="Times New Roman" pitchFamily="18" charset="0"/>
              </a:rPr>
              <a:t>, O</a:t>
            </a:r>
            <a:r>
              <a:rPr lang="en-IN" baseline="-25000" dirty="0">
                <a:latin typeface="Times New Roman" pitchFamily="18" charset="0"/>
                <a:cs typeface="Times New Roman" pitchFamily="18" charset="0"/>
              </a:rPr>
              <a:t>2</a:t>
            </a:r>
            <a:r>
              <a:rPr lang="en-IN" dirty="0">
                <a:latin typeface="Times New Roman" pitchFamily="18" charset="0"/>
                <a:cs typeface="Times New Roman" pitchFamily="18" charset="0"/>
              </a:rPr>
              <a:t>, O</a:t>
            </a:r>
            <a:r>
              <a:rPr lang="en-IN" baseline="-25000" dirty="0">
                <a:latin typeface="Times New Roman" pitchFamily="18" charset="0"/>
                <a:cs typeface="Times New Roman" pitchFamily="18" charset="0"/>
              </a:rPr>
              <a:t>3</a:t>
            </a:r>
            <a:r>
              <a:rPr lang="en-IN" dirty="0">
                <a:latin typeface="Times New Roman" pitchFamily="18" charset="0"/>
                <a:cs typeface="Times New Roman" pitchFamily="18" charset="0"/>
              </a:rPr>
              <a:t>, N</a:t>
            </a:r>
            <a:r>
              <a:rPr lang="en-IN" baseline="-25000" dirty="0">
                <a:latin typeface="Times New Roman" pitchFamily="18" charset="0"/>
                <a:cs typeface="Times New Roman" pitchFamily="18" charset="0"/>
              </a:rPr>
              <a:t>2</a:t>
            </a:r>
            <a:r>
              <a:rPr lang="en-IN" dirty="0">
                <a:latin typeface="Times New Roman" pitchFamily="18" charset="0"/>
                <a:cs typeface="Times New Roman" pitchFamily="18" charset="0"/>
              </a:rPr>
              <a:t>, Cl</a:t>
            </a:r>
            <a:r>
              <a:rPr lang="en-IN" baseline="-25000" dirty="0">
                <a:latin typeface="Times New Roman" pitchFamily="18" charset="0"/>
                <a:cs typeface="Times New Roman" pitchFamily="18" charset="0"/>
              </a:rPr>
              <a:t>2</a:t>
            </a:r>
            <a:r>
              <a:rPr lang="en-IN" dirty="0">
                <a:latin typeface="Times New Roman" pitchFamily="18" charset="0"/>
                <a:cs typeface="Times New Roman" pitchFamily="18" charset="0"/>
              </a:rPr>
              <a:t>, S</a:t>
            </a:r>
            <a:r>
              <a:rPr lang="en-IN" baseline="-25000" dirty="0">
                <a:latin typeface="Times New Roman" pitchFamily="18" charset="0"/>
                <a:cs typeface="Times New Roman" pitchFamily="18" charset="0"/>
              </a:rPr>
              <a:t>8</a:t>
            </a:r>
            <a:r>
              <a:rPr lang="en-IN" dirty="0">
                <a:latin typeface="Times New Roman" pitchFamily="18" charset="0"/>
                <a:cs typeface="Times New Roman" pitchFamily="18" charset="0"/>
              </a:rPr>
              <a:t>, silicon, graphite, Diamond etc. cannot give a signal in IR spectrum.</a:t>
            </a: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7608240" y="4304160"/>
              <a:ext cx="360" cy="360"/>
            </p14:xfrm>
          </p:contentPart>
        </mc:Choice>
        <mc:Fallback xmlns="">
          <p:pic>
            <p:nvPicPr>
              <p:cNvPr id="2" name="Ink 1"/>
              <p:cNvPicPr/>
              <p:nvPr/>
            </p:nvPicPr>
            <p:blipFill>
              <a:blip r:embed="rId3"/>
              <a:stretch>
                <a:fillRect/>
              </a:stretch>
            </p:blipFill>
            <p:spPr>
              <a:xfrm>
                <a:off x="7598880" y="4294800"/>
                <a:ext cx="19080" cy="19080"/>
              </a:xfrm>
              <a:prstGeom prst="rect">
                <a:avLst/>
              </a:prstGeom>
            </p:spPr>
          </p:pic>
        </mc:Fallback>
      </mc:AlternateContent>
    </p:spTree>
    <p:extLst>
      <p:ext uri="{BB962C8B-B14F-4D97-AF65-F5344CB8AC3E}">
        <p14:creationId xmlns:p14="http://schemas.microsoft.com/office/powerpoint/2010/main" val="38456163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b="1" dirty="0">
                <a:solidFill>
                  <a:srgbClr val="C00000"/>
                </a:solidFill>
                <a:latin typeface="Times New Roman" pitchFamily="18" charset="0"/>
                <a:cs typeface="Times New Roman" pitchFamily="18" charset="0"/>
              </a:rPr>
              <a:t>AN IR SPECTRUM IN </a:t>
            </a:r>
            <a:br>
              <a:rPr lang="en-IN" sz="3600" b="1" dirty="0">
                <a:solidFill>
                  <a:srgbClr val="C00000"/>
                </a:solidFill>
                <a:latin typeface="Times New Roman" pitchFamily="18" charset="0"/>
                <a:cs typeface="Times New Roman" pitchFamily="18" charset="0"/>
              </a:rPr>
            </a:br>
            <a:r>
              <a:rPr lang="en-IN" sz="3600" b="1" dirty="0">
                <a:solidFill>
                  <a:srgbClr val="C00000"/>
                </a:solidFill>
                <a:latin typeface="Times New Roman" pitchFamily="18" charset="0"/>
                <a:cs typeface="Times New Roman" pitchFamily="18" charset="0"/>
              </a:rPr>
              <a:t>ABSORPTION MODE</a:t>
            </a:r>
            <a:endParaRPr lang="en-IN" sz="3600" dirty="0">
              <a:solidFill>
                <a:srgbClr val="C00000"/>
              </a:solidFill>
              <a:latin typeface="Times New Roman" pitchFamily="18" charset="0"/>
              <a:cs typeface="Times New Roman" pitchFamily="18"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1700809"/>
            <a:ext cx="7344816" cy="4320480"/>
          </a:xfrm>
          <a:prstGeom prst="rect">
            <a:avLst/>
          </a:prstGeom>
          <a:noFill/>
          <a:ln>
            <a:noFill/>
          </a:ln>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6894000" y="3044880"/>
              <a:ext cx="360" cy="360"/>
            </p14:xfrm>
          </p:contentPart>
        </mc:Choice>
        <mc:Fallback xmlns="">
          <p:pic>
            <p:nvPicPr>
              <p:cNvPr id="3" name="Ink 2"/>
              <p:cNvPicPr/>
              <p:nvPr/>
            </p:nvPicPr>
            <p:blipFill>
              <a:blip r:embed="rId4"/>
              <a:stretch>
                <a:fillRect/>
              </a:stretch>
            </p:blipFill>
            <p:spPr>
              <a:xfrm>
                <a:off x="6884640" y="3035520"/>
                <a:ext cx="19080" cy="19080"/>
              </a:xfrm>
              <a:prstGeom prst="rect">
                <a:avLst/>
              </a:prstGeom>
            </p:spPr>
          </p:pic>
        </mc:Fallback>
      </mc:AlternateContent>
    </p:spTree>
    <p:extLst>
      <p:ext uri="{BB962C8B-B14F-4D97-AF65-F5344CB8AC3E}">
        <p14:creationId xmlns:p14="http://schemas.microsoft.com/office/powerpoint/2010/main" val="23556016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solidFill>
                  <a:srgbClr val="C00000"/>
                </a:solidFill>
                <a:latin typeface="Times New Roman" pitchFamily="18" charset="0"/>
                <a:cs typeface="Times New Roman" pitchFamily="18" charset="0"/>
              </a:rPr>
              <a:t>CLASSIFICATION OF IR BANDS</a:t>
            </a:r>
            <a:endParaRPr lang="en-IN" sz="3600" dirty="0">
              <a:solidFill>
                <a:srgbClr val="C00000"/>
              </a:solidFill>
              <a:latin typeface="Times New Roman" pitchFamily="18" charset="0"/>
              <a:cs typeface="Times New Roman" pitchFamily="18"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536" y="1628800"/>
            <a:ext cx="4896545" cy="3456384"/>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5292080" y="2708920"/>
            <a:ext cx="3072765" cy="1786255"/>
          </a:xfrm>
          <a:prstGeom prst="rect">
            <a:avLst/>
          </a:prstGeom>
          <a:noFill/>
          <a:ln>
            <a:noFill/>
          </a:ln>
        </p:spPr>
      </p:pic>
    </p:spTree>
    <p:extLst>
      <p:ext uri="{BB962C8B-B14F-4D97-AF65-F5344CB8AC3E}">
        <p14:creationId xmlns:p14="http://schemas.microsoft.com/office/powerpoint/2010/main" val="7209726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03845"/>
            <a:ext cx="8229600" cy="5649491"/>
          </a:xfrm>
        </p:spPr>
        <p:txBody>
          <a:bodyPr>
            <a:normAutofit/>
          </a:bodyPr>
          <a:lstStyle/>
          <a:p>
            <a:pPr marL="0" indent="0" algn="just">
              <a:buNone/>
            </a:pPr>
            <a:r>
              <a:rPr lang="en-IN" sz="2400" b="1" dirty="0">
                <a:latin typeface="Times New Roman" pitchFamily="18" charset="0"/>
                <a:cs typeface="Times New Roman" pitchFamily="18" charset="0"/>
              </a:rPr>
              <a:t>INFORMATION OBTAINED FROM IR SPECTRA</a:t>
            </a:r>
            <a:endParaRPr lang="en-IN" sz="2400" dirty="0">
              <a:latin typeface="Times New Roman" pitchFamily="18" charset="0"/>
              <a:cs typeface="Times New Roman" pitchFamily="18" charset="0"/>
            </a:endParaRPr>
          </a:p>
          <a:p>
            <a:pPr algn="just"/>
            <a:r>
              <a:rPr lang="en-IN" sz="2400" dirty="0">
                <a:latin typeface="Times New Roman" pitchFamily="18" charset="0"/>
                <a:cs typeface="Times New Roman" pitchFamily="18" charset="0"/>
              </a:rPr>
              <a:t>IR is most useful in providing information about the presence or absence of specific functional groups.</a:t>
            </a:r>
          </a:p>
          <a:p>
            <a:pPr algn="just"/>
            <a:r>
              <a:rPr lang="en-IN" sz="2400" dirty="0">
                <a:latin typeface="Times New Roman" pitchFamily="18" charset="0"/>
                <a:cs typeface="Times New Roman" pitchFamily="18" charset="0"/>
              </a:rPr>
              <a:t>IR can provide a molecular fingerprint that can be used when comparing samples. If two pure samples display the same IR spectrum it can be argued that they are the same compound.</a:t>
            </a:r>
          </a:p>
          <a:p>
            <a:pPr algn="just"/>
            <a:r>
              <a:rPr lang="en-IN" sz="2400" dirty="0">
                <a:latin typeface="Times New Roman" pitchFamily="18" charset="0"/>
                <a:cs typeface="Times New Roman" pitchFamily="18" charset="0"/>
              </a:rPr>
              <a:t>IR does not provide detailed information or proof of molecular formula or structure. It provides information on molecular fragments, specifically functional groups.</a:t>
            </a:r>
          </a:p>
          <a:p>
            <a:pPr algn="just"/>
            <a:r>
              <a:rPr lang="en-IN" sz="2400" dirty="0">
                <a:latin typeface="Times New Roman" pitchFamily="18" charset="0"/>
                <a:cs typeface="Times New Roman" pitchFamily="18" charset="0"/>
              </a:rPr>
              <a:t>Therefore it is very limited in scope, and must be used in conjunction with other techniques to provide a more complete picture of the molecular structure.</a:t>
            </a:r>
          </a:p>
        </p:txBody>
      </p:sp>
    </p:spTree>
    <p:extLst>
      <p:ext uri="{BB962C8B-B14F-4D97-AF65-F5344CB8AC3E}">
        <p14:creationId xmlns:p14="http://schemas.microsoft.com/office/powerpoint/2010/main" val="2896670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a:bodyPr>
          <a:lstStyle/>
          <a:p>
            <a:r>
              <a:rPr lang="en-IN" sz="3600" b="1" dirty="0">
                <a:latin typeface="Times New Roman" pitchFamily="18" charset="0"/>
                <a:cs typeface="Times New Roman" pitchFamily="18" charset="0"/>
              </a:rPr>
              <a:t>FINGERPRINT REGION</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24744"/>
            <a:ext cx="8363272" cy="2232248"/>
          </a:xfrm>
        </p:spPr>
        <p:txBody>
          <a:bodyPr>
            <a:noAutofit/>
          </a:bodyPr>
          <a:lstStyle/>
          <a:p>
            <a:pPr algn="just"/>
            <a:r>
              <a:rPr lang="en-IN" sz="2400" dirty="0">
                <a:latin typeface="Times New Roman" pitchFamily="18" charset="0"/>
                <a:cs typeface="Times New Roman" pitchFamily="18" charset="0"/>
              </a:rPr>
              <a:t>Although the entire IR spectrum can be used as a fingerprint for the purposes of comparing molecules, the 600 - 1400 cm</a:t>
            </a:r>
            <a:r>
              <a:rPr lang="en-IN" sz="2400" baseline="30000" dirty="0">
                <a:latin typeface="Times New Roman" pitchFamily="18" charset="0"/>
                <a:cs typeface="Times New Roman" pitchFamily="18" charset="0"/>
              </a:rPr>
              <a:t>-1</a:t>
            </a:r>
            <a:r>
              <a:rPr lang="en-IN" sz="2400" dirty="0">
                <a:latin typeface="Times New Roman" pitchFamily="18" charset="0"/>
                <a:cs typeface="Times New Roman" pitchFamily="18" charset="0"/>
              </a:rPr>
              <a:t> range is called the fingerprint region.</a:t>
            </a:r>
          </a:p>
          <a:p>
            <a:pPr algn="just"/>
            <a:r>
              <a:rPr lang="en-IN" sz="2400" dirty="0">
                <a:latin typeface="Times New Roman" pitchFamily="18" charset="0"/>
                <a:cs typeface="Times New Roman" pitchFamily="18" charset="0"/>
              </a:rPr>
              <a:t>This is normally a complex area showing many bands, frequently overlapping each other.</a:t>
            </a:r>
          </a:p>
        </p:txBody>
      </p:sp>
      <p:pic>
        <p:nvPicPr>
          <p:cNvPr id="4" name="Picture 3"/>
          <p:cNvPicPr/>
          <p:nvPr/>
        </p:nvPicPr>
        <p:blipFill>
          <a:blip r:embed="rId2">
            <a:lum bright="-36000" contrast="51000"/>
            <a:extLst>
              <a:ext uri="{28A0092B-C50C-407E-A947-70E740481C1C}">
                <a14:useLocalDpi xmlns:a14="http://schemas.microsoft.com/office/drawing/2010/main" val="0"/>
              </a:ext>
            </a:extLst>
          </a:blip>
          <a:srcRect/>
          <a:stretch>
            <a:fillRect/>
          </a:stretch>
        </p:blipFill>
        <p:spPr bwMode="auto">
          <a:xfrm>
            <a:off x="179512" y="3356992"/>
            <a:ext cx="8856984" cy="3096344"/>
          </a:xfrm>
          <a:prstGeom prst="rect">
            <a:avLst/>
          </a:prstGeom>
          <a:noFill/>
          <a:ln>
            <a:noFill/>
          </a:ln>
        </p:spPr>
      </p:pic>
    </p:spTree>
    <p:extLst>
      <p:ext uri="{BB962C8B-B14F-4D97-AF65-F5344CB8AC3E}">
        <p14:creationId xmlns:p14="http://schemas.microsoft.com/office/powerpoint/2010/main" val="41809255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07288" cy="778098"/>
          </a:xfrm>
        </p:spPr>
        <p:txBody>
          <a:bodyPr>
            <a:normAutofit/>
          </a:bodyPr>
          <a:lstStyle/>
          <a:p>
            <a:r>
              <a:rPr lang="en-IN" sz="3200" b="1" dirty="0">
                <a:solidFill>
                  <a:srgbClr val="C00000"/>
                </a:solidFill>
                <a:latin typeface="Times New Roman" pitchFamily="18" charset="0"/>
                <a:cs typeface="Times New Roman" pitchFamily="18" charset="0"/>
              </a:rPr>
              <a:t>Functional Groups AND IR Frequencies</a:t>
            </a:r>
            <a:endParaRPr lang="en-IN" sz="3200" dirty="0">
              <a:solidFill>
                <a:srgbClr val="C00000"/>
              </a:solidFill>
              <a:latin typeface="Times New Roman" pitchFamily="18" charset="0"/>
              <a:cs typeface="Times New Roman" pitchFamily="18"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684870786"/>
              </p:ext>
            </p:extLst>
          </p:nvPr>
        </p:nvGraphicFramePr>
        <p:xfrm>
          <a:off x="611560" y="1196752"/>
          <a:ext cx="7920880" cy="5116738"/>
        </p:xfrm>
        <a:graphic>
          <a:graphicData uri="http://schemas.openxmlformats.org/drawingml/2006/table">
            <a:tbl>
              <a:tblPr firstRow="1" firstCol="1" bandRow="1">
                <a:tableStyleId>{5C22544A-7EE6-4342-B048-85BDC9FD1C3A}</a:tableStyleId>
              </a:tblPr>
              <a:tblGrid>
                <a:gridCol w="1980220">
                  <a:extLst>
                    <a:ext uri="{9D8B030D-6E8A-4147-A177-3AD203B41FA5}">
                      <a16:colId xmlns:a16="http://schemas.microsoft.com/office/drawing/2014/main" val="20000"/>
                    </a:ext>
                  </a:extLst>
                </a:gridCol>
                <a:gridCol w="1980220">
                  <a:extLst>
                    <a:ext uri="{9D8B030D-6E8A-4147-A177-3AD203B41FA5}">
                      <a16:colId xmlns:a16="http://schemas.microsoft.com/office/drawing/2014/main" val="20001"/>
                    </a:ext>
                  </a:extLst>
                </a:gridCol>
                <a:gridCol w="1980220">
                  <a:extLst>
                    <a:ext uri="{9D8B030D-6E8A-4147-A177-3AD203B41FA5}">
                      <a16:colId xmlns:a16="http://schemas.microsoft.com/office/drawing/2014/main" val="20002"/>
                    </a:ext>
                  </a:extLst>
                </a:gridCol>
                <a:gridCol w="1980220">
                  <a:extLst>
                    <a:ext uri="{9D8B030D-6E8A-4147-A177-3AD203B41FA5}">
                      <a16:colId xmlns:a16="http://schemas.microsoft.com/office/drawing/2014/main" val="20003"/>
                    </a:ext>
                  </a:extLst>
                </a:gridCol>
              </a:tblGrid>
              <a:tr h="348224">
                <a:tc gridSpan="4">
                  <a:txBody>
                    <a:bodyPr/>
                    <a:lstStyle/>
                    <a:p>
                      <a:pPr algn="ctr" rtl="0" fontAlgn="ctr"/>
                      <a:r>
                        <a:rPr lang="en-IN" sz="1800" u="none" strike="noStrike" dirty="0">
                          <a:effectLst/>
                          <a:latin typeface="Times New Roman" pitchFamily="18" charset="0"/>
                          <a:cs typeface="Times New Roman" pitchFamily="18" charset="0"/>
                        </a:rPr>
                        <a:t>Characteristic IR Absorption Frequencies of Organic Functional Groups</a:t>
                      </a:r>
                      <a:endParaRPr lang="en-IN" sz="1800" b="1" i="0" u="none" strike="noStrike" dirty="0">
                        <a:solidFill>
                          <a:srgbClr val="FFFFFF"/>
                        </a:solidFill>
                        <a:effectLst/>
                        <a:latin typeface="Times New Roman" pitchFamily="18" charset="0"/>
                        <a:cs typeface="Times New Roman" pitchFamily="18" charset="0"/>
                      </a:endParaRPr>
                    </a:p>
                  </a:txBody>
                  <a:tcPr marL="9525" marR="9525" marT="9525" marB="0" anchor="ct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0"/>
                  </a:ext>
                </a:extLst>
              </a:tr>
              <a:tr h="553993">
                <a:tc>
                  <a:txBody>
                    <a:bodyPr/>
                    <a:lstStyle/>
                    <a:p>
                      <a:pPr algn="ctr" rtl="0" fontAlgn="ctr"/>
                      <a:r>
                        <a:rPr lang="en-IN" sz="1800" b="1" u="none" strike="noStrike" dirty="0">
                          <a:solidFill>
                            <a:srgbClr val="C00000"/>
                          </a:solidFill>
                          <a:effectLst/>
                          <a:latin typeface="Times New Roman" pitchFamily="18" charset="0"/>
                          <a:cs typeface="Times New Roman" pitchFamily="18" charset="0"/>
                        </a:rPr>
                        <a:t>Functional Group</a:t>
                      </a:r>
                      <a:endParaRPr lang="en-IN" sz="1800" b="1" i="0" u="none" strike="noStrike" dirty="0">
                        <a:solidFill>
                          <a:srgbClr val="C00000"/>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b="1" u="none" strike="noStrike" dirty="0">
                          <a:solidFill>
                            <a:srgbClr val="C00000"/>
                          </a:solidFill>
                          <a:effectLst/>
                          <a:latin typeface="Times New Roman" pitchFamily="18" charset="0"/>
                          <a:cs typeface="Times New Roman" pitchFamily="18" charset="0"/>
                        </a:rPr>
                        <a:t>Type of Vibration</a:t>
                      </a:r>
                      <a:endParaRPr lang="en-IN" sz="1800" b="1" i="0" u="none" strike="noStrike" dirty="0">
                        <a:solidFill>
                          <a:srgbClr val="C00000"/>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b="1" u="none" strike="noStrike" dirty="0">
                          <a:solidFill>
                            <a:srgbClr val="C00000"/>
                          </a:solidFill>
                          <a:effectLst/>
                          <a:latin typeface="Times New Roman" pitchFamily="18" charset="0"/>
                          <a:cs typeface="Times New Roman" pitchFamily="18" charset="0"/>
                        </a:rPr>
                        <a:t>Characteristic Absorptions (cm</a:t>
                      </a:r>
                      <a:r>
                        <a:rPr lang="en-IN" sz="1800" b="1" u="none" strike="noStrike" baseline="30000" dirty="0">
                          <a:solidFill>
                            <a:srgbClr val="C00000"/>
                          </a:solidFill>
                          <a:effectLst/>
                          <a:latin typeface="Times New Roman" pitchFamily="18" charset="0"/>
                          <a:cs typeface="Times New Roman" pitchFamily="18" charset="0"/>
                        </a:rPr>
                        <a:t>-1</a:t>
                      </a:r>
                      <a:r>
                        <a:rPr lang="en-IN" sz="1800" b="1" u="none" strike="noStrike" dirty="0">
                          <a:solidFill>
                            <a:srgbClr val="C00000"/>
                          </a:solidFill>
                          <a:effectLst/>
                          <a:latin typeface="Times New Roman" pitchFamily="18" charset="0"/>
                          <a:cs typeface="Times New Roman" pitchFamily="18" charset="0"/>
                        </a:rPr>
                        <a:t>)</a:t>
                      </a:r>
                      <a:endParaRPr lang="en-IN" sz="1800" b="1" i="0" u="none" strike="noStrike" dirty="0">
                        <a:solidFill>
                          <a:srgbClr val="C00000"/>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b="1" u="none" strike="noStrike" dirty="0">
                          <a:solidFill>
                            <a:srgbClr val="C00000"/>
                          </a:solidFill>
                          <a:effectLst/>
                          <a:latin typeface="Times New Roman" pitchFamily="18" charset="0"/>
                          <a:cs typeface="Times New Roman" pitchFamily="18" charset="0"/>
                        </a:rPr>
                        <a:t>Intensity</a:t>
                      </a:r>
                      <a:endParaRPr lang="en-IN" sz="1800" b="1" i="0" u="none" strike="noStrike" dirty="0">
                        <a:solidFill>
                          <a:srgbClr val="C00000"/>
                        </a:solidFill>
                        <a:effectLst/>
                        <a:latin typeface="Times New Roman" pitchFamily="18" charset="0"/>
                        <a:cs typeface="Times New Roman" pitchFamily="18" charset="0"/>
                      </a:endParaRPr>
                    </a:p>
                  </a:txBody>
                  <a:tcPr marL="9525" marR="9525" marT="9525" marB="0" anchor="ctr"/>
                </a:tc>
                <a:extLst>
                  <a:ext uri="{0D108BD9-81ED-4DB2-BD59-A6C34878D82A}">
                    <a16:rowId xmlns:a16="http://schemas.microsoft.com/office/drawing/2014/main" val="10001"/>
                  </a:ext>
                </a:extLst>
              </a:tr>
              <a:tr h="506508">
                <a:tc>
                  <a:txBody>
                    <a:bodyPr/>
                    <a:lstStyle/>
                    <a:p>
                      <a:pPr algn="ctr" rtl="0" fontAlgn="ctr"/>
                      <a:r>
                        <a:rPr lang="en-IN" sz="1800" u="none" strike="noStrike" dirty="0">
                          <a:solidFill>
                            <a:schemeClr val="accent2">
                              <a:lumMod val="75000"/>
                            </a:schemeClr>
                          </a:solidFill>
                          <a:effectLst/>
                          <a:latin typeface="Times New Roman" pitchFamily="18" charset="0"/>
                          <a:cs typeface="Times New Roman" pitchFamily="18" charset="0"/>
                        </a:rPr>
                        <a:t>Alcohol</a:t>
                      </a:r>
                      <a:endParaRPr lang="en-IN" sz="1800" b="1" i="0" u="none" strike="noStrike" dirty="0">
                        <a:solidFill>
                          <a:schemeClr val="accent2">
                            <a:lumMod val="75000"/>
                          </a:schemeClr>
                        </a:solidFill>
                        <a:effectLst/>
                        <a:latin typeface="Times New Roman" pitchFamily="18" charset="0"/>
                        <a:cs typeface="Times New Roman" pitchFamily="18" charset="0"/>
                      </a:endParaRPr>
                    </a:p>
                  </a:txBody>
                  <a:tcPr marL="9525" marR="9525" marT="9525" marB="0" anchor="ctr"/>
                </a:tc>
                <a:tc gridSpan="3">
                  <a:txBody>
                    <a:bodyPr/>
                    <a:lstStyle/>
                    <a:p>
                      <a:pPr algn="l" fontAlgn="ctr"/>
                      <a:r>
                        <a:rPr lang="en-IN" sz="1800" u="none" strike="noStrike" dirty="0">
                          <a:effectLst/>
                          <a:latin typeface="Times New Roman" pitchFamily="18" charset="0"/>
                          <a:cs typeface="Times New Roman" pitchFamily="18" charset="0"/>
                        </a:rPr>
                        <a:t> </a:t>
                      </a:r>
                      <a:endParaRPr lang="en-IN" sz="1800" b="0" i="0" u="none" strike="noStrike" dirty="0">
                        <a:solidFill>
                          <a:srgbClr val="000000"/>
                        </a:solidFill>
                        <a:effectLst/>
                        <a:latin typeface="Times New Roman" pitchFamily="18" charset="0"/>
                        <a:cs typeface="Times New Roman" pitchFamily="18" charset="0"/>
                      </a:endParaRPr>
                    </a:p>
                  </a:txBody>
                  <a:tcPr marL="9525" marR="9525" marT="9525" marB="0"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2"/>
                  </a:ext>
                </a:extLst>
              </a:tr>
              <a:tr h="364053">
                <a:tc>
                  <a:txBody>
                    <a:bodyPr/>
                    <a:lstStyle/>
                    <a:p>
                      <a:pPr algn="ctr" rtl="0" fontAlgn="ctr"/>
                      <a:r>
                        <a:rPr lang="en-IN" sz="1800" u="none" strike="noStrike" dirty="0">
                          <a:effectLst/>
                          <a:latin typeface="Times New Roman" pitchFamily="18" charset="0"/>
                          <a:cs typeface="Times New Roman" pitchFamily="18" charset="0"/>
                        </a:rPr>
                        <a:t>O-H</a:t>
                      </a:r>
                      <a:endParaRPr lang="en-IN" sz="1800" b="1" i="0" u="none" strike="noStrike" dirty="0">
                        <a:solidFill>
                          <a:srgbClr val="FFFFFF"/>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a:effectLst/>
                          <a:latin typeface="Times New Roman" pitchFamily="18" charset="0"/>
                          <a:cs typeface="Times New Roman" pitchFamily="18" charset="0"/>
                        </a:rPr>
                        <a:t>(stretch, H-bonded)</a:t>
                      </a:r>
                      <a:endParaRPr lang="en-IN" sz="1800" b="0" i="0" u="none" strike="noStrike">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a:effectLst/>
                          <a:latin typeface="Times New Roman" pitchFamily="18" charset="0"/>
                          <a:cs typeface="Times New Roman" pitchFamily="18" charset="0"/>
                        </a:rPr>
                        <a:t>3200-3600</a:t>
                      </a:r>
                      <a:endParaRPr lang="en-IN" sz="1800" b="0" i="0" u="none" strike="noStrike">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dirty="0">
                          <a:effectLst/>
                          <a:latin typeface="Times New Roman" pitchFamily="18" charset="0"/>
                          <a:cs typeface="Times New Roman" pitchFamily="18" charset="0"/>
                        </a:rPr>
                        <a:t>strong, broad</a:t>
                      </a:r>
                      <a:endParaRPr lang="en-IN" sz="1800" b="0" i="0" u="none" strike="noStrike" dirty="0">
                        <a:solidFill>
                          <a:srgbClr val="000000"/>
                        </a:solidFill>
                        <a:effectLst/>
                        <a:latin typeface="Times New Roman" pitchFamily="18" charset="0"/>
                        <a:cs typeface="Times New Roman" pitchFamily="18" charset="0"/>
                      </a:endParaRPr>
                    </a:p>
                  </a:txBody>
                  <a:tcPr marL="9525" marR="9525" marT="9525" marB="0" anchor="ctr"/>
                </a:tc>
                <a:extLst>
                  <a:ext uri="{0D108BD9-81ED-4DB2-BD59-A6C34878D82A}">
                    <a16:rowId xmlns:a16="http://schemas.microsoft.com/office/drawing/2014/main" val="10003"/>
                  </a:ext>
                </a:extLst>
              </a:tr>
              <a:tr h="332396">
                <a:tc>
                  <a:txBody>
                    <a:bodyPr/>
                    <a:lstStyle/>
                    <a:p>
                      <a:pPr algn="ctr" rtl="0" fontAlgn="ctr"/>
                      <a:r>
                        <a:rPr lang="en-IN" sz="1800" u="none" strike="noStrike" dirty="0">
                          <a:effectLst/>
                          <a:latin typeface="Times New Roman" pitchFamily="18" charset="0"/>
                          <a:cs typeface="Times New Roman" pitchFamily="18" charset="0"/>
                        </a:rPr>
                        <a:t>O-H</a:t>
                      </a:r>
                      <a:endParaRPr lang="en-IN" sz="1800" b="1" i="0" u="none" strike="noStrike" dirty="0">
                        <a:solidFill>
                          <a:srgbClr val="FFFFFF"/>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a:effectLst/>
                          <a:latin typeface="Times New Roman" pitchFamily="18" charset="0"/>
                          <a:cs typeface="Times New Roman" pitchFamily="18" charset="0"/>
                        </a:rPr>
                        <a:t>(stretch, free)</a:t>
                      </a:r>
                      <a:endParaRPr lang="en-IN" sz="1800" b="0" i="0" u="none" strike="noStrike">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a:effectLst/>
                          <a:latin typeface="Times New Roman" pitchFamily="18" charset="0"/>
                          <a:cs typeface="Times New Roman" pitchFamily="18" charset="0"/>
                        </a:rPr>
                        <a:t>3500-3700</a:t>
                      </a:r>
                      <a:endParaRPr lang="en-IN" sz="1800" b="0" i="0" u="none" strike="noStrike">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dirty="0">
                          <a:effectLst/>
                          <a:latin typeface="Times New Roman" pitchFamily="18" charset="0"/>
                          <a:cs typeface="Times New Roman" pitchFamily="18" charset="0"/>
                        </a:rPr>
                        <a:t>strong, sharp</a:t>
                      </a:r>
                      <a:endParaRPr lang="en-IN" sz="1800" b="0" i="0" u="none" strike="noStrike" dirty="0">
                        <a:solidFill>
                          <a:srgbClr val="000000"/>
                        </a:solidFill>
                        <a:effectLst/>
                        <a:latin typeface="Times New Roman" pitchFamily="18" charset="0"/>
                        <a:cs typeface="Times New Roman" pitchFamily="18" charset="0"/>
                      </a:endParaRPr>
                    </a:p>
                  </a:txBody>
                  <a:tcPr marL="9525" marR="9525" marT="9525" marB="0" anchor="ctr"/>
                </a:tc>
                <a:extLst>
                  <a:ext uri="{0D108BD9-81ED-4DB2-BD59-A6C34878D82A}">
                    <a16:rowId xmlns:a16="http://schemas.microsoft.com/office/drawing/2014/main" val="10004"/>
                  </a:ext>
                </a:extLst>
              </a:tr>
              <a:tr h="332396">
                <a:tc>
                  <a:txBody>
                    <a:bodyPr/>
                    <a:lstStyle/>
                    <a:p>
                      <a:pPr algn="ctr" rtl="0" fontAlgn="ctr"/>
                      <a:r>
                        <a:rPr lang="en-IN" sz="1800" u="none" strike="noStrike" dirty="0">
                          <a:effectLst/>
                          <a:latin typeface="Times New Roman" pitchFamily="18" charset="0"/>
                          <a:cs typeface="Times New Roman" pitchFamily="18" charset="0"/>
                        </a:rPr>
                        <a:t>C-O</a:t>
                      </a:r>
                      <a:endParaRPr lang="en-IN" sz="1800" b="1" i="0" u="none" strike="noStrike" dirty="0">
                        <a:solidFill>
                          <a:srgbClr val="FFFFFF"/>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a:effectLst/>
                          <a:latin typeface="Times New Roman" pitchFamily="18" charset="0"/>
                          <a:cs typeface="Times New Roman" pitchFamily="18" charset="0"/>
                        </a:rPr>
                        <a:t>(stretch)</a:t>
                      </a:r>
                      <a:endParaRPr lang="en-IN" sz="1800" b="0" i="0" u="none" strike="noStrike">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a:effectLst/>
                          <a:latin typeface="Times New Roman" pitchFamily="18" charset="0"/>
                          <a:cs typeface="Times New Roman" pitchFamily="18" charset="0"/>
                        </a:rPr>
                        <a:t>1050-1150</a:t>
                      </a:r>
                      <a:endParaRPr lang="en-IN" sz="1800" b="0" i="0" u="none" strike="noStrike">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dirty="0">
                          <a:effectLst/>
                          <a:latin typeface="Times New Roman" pitchFamily="18" charset="0"/>
                          <a:cs typeface="Times New Roman" pitchFamily="18" charset="0"/>
                        </a:rPr>
                        <a:t>strong</a:t>
                      </a:r>
                      <a:endParaRPr lang="en-IN" sz="1800" b="0" i="0" u="none" strike="noStrike" dirty="0">
                        <a:solidFill>
                          <a:srgbClr val="000000"/>
                        </a:solidFill>
                        <a:effectLst/>
                        <a:latin typeface="Times New Roman" pitchFamily="18" charset="0"/>
                        <a:cs typeface="Times New Roman" pitchFamily="18" charset="0"/>
                      </a:endParaRPr>
                    </a:p>
                  </a:txBody>
                  <a:tcPr marL="9525" marR="9525" marT="9525" marB="0" anchor="ctr"/>
                </a:tc>
                <a:extLst>
                  <a:ext uri="{0D108BD9-81ED-4DB2-BD59-A6C34878D82A}">
                    <a16:rowId xmlns:a16="http://schemas.microsoft.com/office/drawing/2014/main" val="10005"/>
                  </a:ext>
                </a:extLst>
              </a:tr>
              <a:tr h="506508">
                <a:tc>
                  <a:txBody>
                    <a:bodyPr/>
                    <a:lstStyle/>
                    <a:p>
                      <a:pPr algn="ctr" rtl="0" fontAlgn="ctr"/>
                      <a:r>
                        <a:rPr lang="en-IN" sz="1800" u="none" strike="noStrike" dirty="0">
                          <a:solidFill>
                            <a:schemeClr val="accent2">
                              <a:lumMod val="75000"/>
                            </a:schemeClr>
                          </a:solidFill>
                          <a:effectLst/>
                          <a:latin typeface="Times New Roman" pitchFamily="18" charset="0"/>
                          <a:cs typeface="Times New Roman" pitchFamily="18" charset="0"/>
                        </a:rPr>
                        <a:t>Alkane</a:t>
                      </a:r>
                      <a:endParaRPr lang="en-IN" sz="1800" b="1" i="0" u="none" strike="noStrike" dirty="0">
                        <a:solidFill>
                          <a:schemeClr val="accent2">
                            <a:lumMod val="75000"/>
                          </a:schemeClr>
                        </a:solidFill>
                        <a:effectLst/>
                        <a:latin typeface="Times New Roman" pitchFamily="18" charset="0"/>
                        <a:cs typeface="Times New Roman" pitchFamily="18" charset="0"/>
                      </a:endParaRPr>
                    </a:p>
                  </a:txBody>
                  <a:tcPr marL="9525" marR="9525" marT="9525" marB="0" anchor="ctr"/>
                </a:tc>
                <a:tc gridSpan="3">
                  <a:txBody>
                    <a:bodyPr/>
                    <a:lstStyle/>
                    <a:p>
                      <a:pPr algn="l" fontAlgn="ctr"/>
                      <a:r>
                        <a:rPr lang="en-IN" sz="1800" u="none" strike="noStrike" dirty="0">
                          <a:effectLst/>
                          <a:latin typeface="Times New Roman" pitchFamily="18" charset="0"/>
                          <a:cs typeface="Times New Roman" pitchFamily="18" charset="0"/>
                        </a:rPr>
                        <a:t> </a:t>
                      </a:r>
                      <a:endParaRPr lang="en-IN" sz="1800" b="0" i="0" u="none" strike="noStrike" dirty="0">
                        <a:solidFill>
                          <a:srgbClr val="000000"/>
                        </a:solidFill>
                        <a:effectLst/>
                        <a:latin typeface="Times New Roman" pitchFamily="18" charset="0"/>
                        <a:cs typeface="Times New Roman" pitchFamily="18" charset="0"/>
                      </a:endParaRPr>
                    </a:p>
                  </a:txBody>
                  <a:tcPr marL="9525" marR="9525" marT="9525" marB="0"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6"/>
                  </a:ext>
                </a:extLst>
              </a:tr>
              <a:tr h="332396">
                <a:tc>
                  <a:txBody>
                    <a:bodyPr/>
                    <a:lstStyle/>
                    <a:p>
                      <a:pPr algn="ctr" rtl="0" fontAlgn="ctr"/>
                      <a:r>
                        <a:rPr lang="en-IN" sz="1800" u="none" strike="noStrike" dirty="0">
                          <a:effectLst/>
                          <a:latin typeface="Times New Roman" pitchFamily="18" charset="0"/>
                          <a:cs typeface="Times New Roman" pitchFamily="18" charset="0"/>
                        </a:rPr>
                        <a:t>C-H</a:t>
                      </a:r>
                      <a:endParaRPr lang="en-IN" sz="1800" b="1" i="0" u="none" strike="noStrike" dirty="0">
                        <a:solidFill>
                          <a:srgbClr val="FFFFFF"/>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a:effectLst/>
                          <a:latin typeface="Times New Roman" pitchFamily="18" charset="0"/>
                          <a:cs typeface="Times New Roman" pitchFamily="18" charset="0"/>
                        </a:rPr>
                        <a:t>stretch</a:t>
                      </a:r>
                      <a:endParaRPr lang="en-IN" sz="1800" b="0" i="0" u="none" strike="noStrike">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dirty="0">
                          <a:effectLst/>
                          <a:latin typeface="Times New Roman" pitchFamily="18" charset="0"/>
                          <a:cs typeface="Times New Roman" pitchFamily="18" charset="0"/>
                        </a:rPr>
                        <a:t>2850-3000</a:t>
                      </a:r>
                      <a:endParaRPr lang="en-IN" sz="1800" b="0" i="0" u="none" strike="noStrike" dirty="0">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dirty="0">
                          <a:effectLst/>
                          <a:latin typeface="Times New Roman" pitchFamily="18" charset="0"/>
                          <a:cs typeface="Times New Roman" pitchFamily="18" charset="0"/>
                        </a:rPr>
                        <a:t>strong</a:t>
                      </a:r>
                      <a:endParaRPr lang="en-IN" sz="1800" b="0" i="0" u="none" strike="noStrike" dirty="0">
                        <a:solidFill>
                          <a:srgbClr val="000000"/>
                        </a:solidFill>
                        <a:effectLst/>
                        <a:latin typeface="Times New Roman" pitchFamily="18" charset="0"/>
                        <a:cs typeface="Times New Roman" pitchFamily="18" charset="0"/>
                      </a:endParaRPr>
                    </a:p>
                  </a:txBody>
                  <a:tcPr marL="9525" marR="9525" marT="9525" marB="0" anchor="ctr"/>
                </a:tc>
                <a:extLst>
                  <a:ext uri="{0D108BD9-81ED-4DB2-BD59-A6C34878D82A}">
                    <a16:rowId xmlns:a16="http://schemas.microsoft.com/office/drawing/2014/main" val="10007"/>
                  </a:ext>
                </a:extLst>
              </a:tr>
              <a:tr h="332396">
                <a:tc>
                  <a:txBody>
                    <a:bodyPr/>
                    <a:lstStyle/>
                    <a:p>
                      <a:pPr algn="ctr" rtl="0" fontAlgn="ctr"/>
                      <a:r>
                        <a:rPr lang="en-IN" sz="1800" u="none" strike="noStrike" dirty="0">
                          <a:effectLst/>
                          <a:latin typeface="Times New Roman" pitchFamily="18" charset="0"/>
                          <a:cs typeface="Times New Roman" pitchFamily="18" charset="0"/>
                        </a:rPr>
                        <a:t>-C-H</a:t>
                      </a:r>
                      <a:endParaRPr lang="en-IN" sz="1800" b="1" i="0" u="none" strike="noStrike" dirty="0">
                        <a:solidFill>
                          <a:srgbClr val="FFFFFF"/>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dirty="0">
                          <a:effectLst/>
                          <a:latin typeface="Times New Roman" pitchFamily="18" charset="0"/>
                          <a:cs typeface="Times New Roman" pitchFamily="18" charset="0"/>
                        </a:rPr>
                        <a:t>bending</a:t>
                      </a:r>
                      <a:endParaRPr lang="en-IN" sz="1800" b="0" i="0" u="none" strike="noStrike" dirty="0">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dirty="0">
                          <a:effectLst/>
                          <a:latin typeface="Times New Roman" pitchFamily="18" charset="0"/>
                          <a:cs typeface="Times New Roman" pitchFamily="18" charset="0"/>
                        </a:rPr>
                        <a:t>1350-1480</a:t>
                      </a:r>
                      <a:endParaRPr lang="en-IN" sz="1800" b="0" i="0" u="none" strike="noStrike" dirty="0">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dirty="0">
                          <a:effectLst/>
                          <a:latin typeface="Times New Roman" pitchFamily="18" charset="0"/>
                          <a:cs typeface="Times New Roman" pitchFamily="18" charset="0"/>
                        </a:rPr>
                        <a:t>variable</a:t>
                      </a:r>
                      <a:endParaRPr lang="en-IN" sz="1800" b="0" i="0" u="none" strike="noStrike" dirty="0">
                        <a:solidFill>
                          <a:srgbClr val="000000"/>
                        </a:solidFill>
                        <a:effectLst/>
                        <a:latin typeface="Times New Roman" pitchFamily="18" charset="0"/>
                        <a:cs typeface="Times New Roman" pitchFamily="18" charset="0"/>
                      </a:endParaRPr>
                    </a:p>
                  </a:txBody>
                  <a:tcPr marL="9525" marR="9525" marT="9525" marB="0" anchor="ctr"/>
                </a:tc>
                <a:extLst>
                  <a:ext uri="{0D108BD9-81ED-4DB2-BD59-A6C34878D82A}">
                    <a16:rowId xmlns:a16="http://schemas.microsoft.com/office/drawing/2014/main" val="10008"/>
                  </a:ext>
                </a:extLst>
              </a:tr>
              <a:tr h="506508">
                <a:tc>
                  <a:txBody>
                    <a:bodyPr/>
                    <a:lstStyle/>
                    <a:p>
                      <a:pPr algn="ctr" rtl="0" fontAlgn="ctr"/>
                      <a:r>
                        <a:rPr lang="en-IN" sz="1800" u="none" strike="noStrike" dirty="0">
                          <a:solidFill>
                            <a:schemeClr val="accent2">
                              <a:lumMod val="75000"/>
                            </a:schemeClr>
                          </a:solidFill>
                          <a:effectLst/>
                          <a:latin typeface="Times New Roman" pitchFamily="18" charset="0"/>
                          <a:cs typeface="Times New Roman" pitchFamily="18" charset="0"/>
                        </a:rPr>
                        <a:t>Alkene</a:t>
                      </a:r>
                      <a:endParaRPr lang="en-IN" sz="1800" b="1" i="0" u="none" strike="noStrike" dirty="0">
                        <a:solidFill>
                          <a:schemeClr val="accent2">
                            <a:lumMod val="75000"/>
                          </a:schemeClr>
                        </a:solidFill>
                        <a:effectLst/>
                        <a:latin typeface="Times New Roman" pitchFamily="18" charset="0"/>
                        <a:cs typeface="Times New Roman" pitchFamily="18" charset="0"/>
                      </a:endParaRPr>
                    </a:p>
                  </a:txBody>
                  <a:tcPr marL="9525" marR="9525" marT="9525" marB="0" anchor="ctr"/>
                </a:tc>
                <a:tc gridSpan="3">
                  <a:txBody>
                    <a:bodyPr/>
                    <a:lstStyle/>
                    <a:p>
                      <a:pPr algn="l" fontAlgn="ctr"/>
                      <a:r>
                        <a:rPr lang="en-IN" sz="1800" u="none" strike="noStrike" dirty="0">
                          <a:effectLst/>
                          <a:latin typeface="Times New Roman" pitchFamily="18" charset="0"/>
                          <a:cs typeface="Times New Roman" pitchFamily="18" charset="0"/>
                        </a:rPr>
                        <a:t> </a:t>
                      </a:r>
                      <a:endParaRPr lang="en-IN" sz="1800" b="0" i="0" u="none" strike="noStrike" dirty="0">
                        <a:solidFill>
                          <a:srgbClr val="000000"/>
                        </a:solidFill>
                        <a:effectLst/>
                        <a:latin typeface="Times New Roman" pitchFamily="18" charset="0"/>
                        <a:cs typeface="Times New Roman" pitchFamily="18" charset="0"/>
                      </a:endParaRPr>
                    </a:p>
                  </a:txBody>
                  <a:tcPr marL="9525" marR="9525" marT="9525" marB="0"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9"/>
                  </a:ext>
                </a:extLst>
              </a:tr>
              <a:tr h="332396">
                <a:tc>
                  <a:txBody>
                    <a:bodyPr/>
                    <a:lstStyle/>
                    <a:p>
                      <a:pPr algn="ctr" rtl="0" fontAlgn="ctr"/>
                      <a:r>
                        <a:rPr lang="en-IN" sz="1800" u="none" strike="noStrike" dirty="0">
                          <a:effectLst/>
                          <a:latin typeface="Times New Roman" pitchFamily="18" charset="0"/>
                          <a:cs typeface="Times New Roman" pitchFamily="18" charset="0"/>
                        </a:rPr>
                        <a:t>=C-H</a:t>
                      </a:r>
                      <a:endParaRPr lang="en-IN" sz="1800" b="1" i="0" u="none" strike="noStrike" dirty="0">
                        <a:solidFill>
                          <a:srgbClr val="FFFFFF"/>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a:effectLst/>
                          <a:latin typeface="Times New Roman" pitchFamily="18" charset="0"/>
                          <a:cs typeface="Times New Roman" pitchFamily="18" charset="0"/>
                        </a:rPr>
                        <a:t>stretch</a:t>
                      </a:r>
                      <a:endParaRPr lang="en-IN" sz="1800" b="0" i="0" u="none" strike="noStrike">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dirty="0">
                          <a:effectLst/>
                          <a:latin typeface="Times New Roman" pitchFamily="18" charset="0"/>
                          <a:cs typeface="Times New Roman" pitchFamily="18" charset="0"/>
                        </a:rPr>
                        <a:t>3010-3100</a:t>
                      </a:r>
                      <a:endParaRPr lang="en-IN" sz="1800" b="0" i="0" u="none" strike="noStrike" dirty="0">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dirty="0">
                          <a:effectLst/>
                          <a:latin typeface="Times New Roman" pitchFamily="18" charset="0"/>
                          <a:cs typeface="Times New Roman" pitchFamily="18" charset="0"/>
                        </a:rPr>
                        <a:t>medium</a:t>
                      </a:r>
                      <a:endParaRPr lang="en-IN" sz="1800" b="0" i="0" u="none" strike="noStrike" dirty="0">
                        <a:solidFill>
                          <a:srgbClr val="000000"/>
                        </a:solidFill>
                        <a:effectLst/>
                        <a:latin typeface="Times New Roman" pitchFamily="18" charset="0"/>
                        <a:cs typeface="Times New Roman" pitchFamily="18" charset="0"/>
                      </a:endParaRPr>
                    </a:p>
                  </a:txBody>
                  <a:tcPr marL="9525" marR="9525" marT="9525" marB="0" anchor="ctr"/>
                </a:tc>
                <a:extLst>
                  <a:ext uri="{0D108BD9-81ED-4DB2-BD59-A6C34878D82A}">
                    <a16:rowId xmlns:a16="http://schemas.microsoft.com/office/drawing/2014/main" val="10010"/>
                  </a:ext>
                </a:extLst>
              </a:tr>
              <a:tr h="332396">
                <a:tc>
                  <a:txBody>
                    <a:bodyPr/>
                    <a:lstStyle/>
                    <a:p>
                      <a:pPr algn="ctr" rtl="0" fontAlgn="ctr"/>
                      <a:r>
                        <a:rPr lang="en-IN" sz="1800" u="none" strike="noStrike" dirty="0">
                          <a:effectLst/>
                          <a:latin typeface="Times New Roman" pitchFamily="18" charset="0"/>
                          <a:cs typeface="Times New Roman" pitchFamily="18" charset="0"/>
                        </a:rPr>
                        <a:t>=C-H</a:t>
                      </a:r>
                      <a:endParaRPr lang="en-IN" sz="1800" b="1" i="0" u="none" strike="noStrike" dirty="0">
                        <a:solidFill>
                          <a:srgbClr val="FFFFFF"/>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a:effectLst/>
                          <a:latin typeface="Times New Roman" pitchFamily="18" charset="0"/>
                          <a:cs typeface="Times New Roman" pitchFamily="18" charset="0"/>
                        </a:rPr>
                        <a:t>bending</a:t>
                      </a:r>
                      <a:endParaRPr lang="en-IN" sz="1800" b="0" i="0" u="none" strike="noStrike">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a:effectLst/>
                          <a:latin typeface="Times New Roman" pitchFamily="18" charset="0"/>
                          <a:cs typeface="Times New Roman" pitchFamily="18" charset="0"/>
                        </a:rPr>
                        <a:t>675-1000</a:t>
                      </a:r>
                      <a:endParaRPr lang="en-IN" sz="1800" b="0" i="0" u="none" strike="noStrike">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dirty="0">
                          <a:effectLst/>
                          <a:latin typeface="Times New Roman" pitchFamily="18" charset="0"/>
                          <a:cs typeface="Times New Roman" pitchFamily="18" charset="0"/>
                        </a:rPr>
                        <a:t>strong</a:t>
                      </a:r>
                      <a:endParaRPr lang="en-IN" sz="1800" b="0" i="0" u="none" strike="noStrike" dirty="0">
                        <a:solidFill>
                          <a:srgbClr val="000000"/>
                        </a:solidFill>
                        <a:effectLst/>
                        <a:latin typeface="Times New Roman" pitchFamily="18" charset="0"/>
                        <a:cs typeface="Times New Roman" pitchFamily="18" charset="0"/>
                      </a:endParaRPr>
                    </a:p>
                  </a:txBody>
                  <a:tcPr marL="9525" marR="9525" marT="9525" marB="0" anchor="ctr"/>
                </a:tc>
                <a:extLst>
                  <a:ext uri="{0D108BD9-81ED-4DB2-BD59-A6C34878D82A}">
                    <a16:rowId xmlns:a16="http://schemas.microsoft.com/office/drawing/2014/main" val="10011"/>
                  </a:ext>
                </a:extLst>
              </a:tr>
              <a:tr h="332396">
                <a:tc>
                  <a:txBody>
                    <a:bodyPr/>
                    <a:lstStyle/>
                    <a:p>
                      <a:pPr algn="ctr" rtl="0" fontAlgn="ctr"/>
                      <a:r>
                        <a:rPr lang="en-IN" sz="1800" u="none" strike="noStrike" dirty="0">
                          <a:effectLst/>
                          <a:latin typeface="Times New Roman" pitchFamily="18" charset="0"/>
                          <a:cs typeface="Times New Roman" pitchFamily="18" charset="0"/>
                        </a:rPr>
                        <a:t>C=C</a:t>
                      </a:r>
                      <a:endParaRPr lang="en-IN" sz="1800" b="1" i="0" u="none" strike="noStrike" dirty="0">
                        <a:solidFill>
                          <a:srgbClr val="FFFFFF"/>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dirty="0">
                          <a:effectLst/>
                          <a:latin typeface="Times New Roman" pitchFamily="18" charset="0"/>
                          <a:cs typeface="Times New Roman" pitchFamily="18" charset="0"/>
                        </a:rPr>
                        <a:t>stretch</a:t>
                      </a:r>
                      <a:endParaRPr lang="en-IN" sz="1800" b="0" i="0" u="none" strike="noStrike" dirty="0">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dirty="0">
                          <a:effectLst/>
                          <a:latin typeface="Times New Roman" pitchFamily="18" charset="0"/>
                          <a:cs typeface="Times New Roman" pitchFamily="18" charset="0"/>
                        </a:rPr>
                        <a:t>1620-1680</a:t>
                      </a:r>
                      <a:endParaRPr lang="en-IN" sz="1800" b="0" i="0" u="none" strike="noStrike" dirty="0">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dirty="0">
                          <a:effectLst/>
                          <a:latin typeface="Times New Roman" pitchFamily="18" charset="0"/>
                          <a:cs typeface="Times New Roman" pitchFamily="18" charset="0"/>
                        </a:rPr>
                        <a:t>variable</a:t>
                      </a:r>
                      <a:endParaRPr lang="en-IN" sz="1800" b="0" i="0" u="none" strike="noStrike" dirty="0">
                        <a:solidFill>
                          <a:srgbClr val="000000"/>
                        </a:solidFill>
                        <a:effectLst/>
                        <a:latin typeface="Times New Roman" pitchFamily="18" charset="0"/>
                        <a:cs typeface="Times New Roman" pitchFamily="18" charset="0"/>
                      </a:endParaRPr>
                    </a:p>
                  </a:txBody>
                  <a:tcPr marL="9525" marR="9525" marT="9525" marB="0" anchor="ct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3118865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a:bodyPr>
          <a:lstStyle/>
          <a:p>
            <a:r>
              <a:rPr lang="en-US" sz="3600" b="1" dirty="0">
                <a:solidFill>
                  <a:srgbClr val="C00000"/>
                </a:solidFill>
                <a:latin typeface="Times New Roman" pitchFamily="18" charset="0"/>
                <a:cs typeface="Times New Roman" pitchFamily="18" charset="0"/>
              </a:rPr>
              <a:t>Lambert’s Law </a:t>
            </a:r>
          </a:p>
        </p:txBody>
      </p:sp>
      <p:sp>
        <p:nvSpPr>
          <p:cNvPr id="5" name="TextBox 4"/>
          <p:cNvSpPr txBox="1"/>
          <p:nvPr/>
        </p:nvSpPr>
        <p:spPr>
          <a:xfrm>
            <a:off x="395536" y="1268760"/>
            <a:ext cx="8424936" cy="4893647"/>
          </a:xfrm>
          <a:prstGeom prst="rect">
            <a:avLst/>
          </a:prstGeom>
          <a:noFill/>
        </p:spPr>
        <p:txBody>
          <a:bodyPr wrap="square" rtlCol="0">
            <a:spAutoFit/>
          </a:bodyPr>
          <a:lstStyle/>
          <a:p>
            <a:pPr algn="just"/>
            <a:r>
              <a:rPr lang="en-US" sz="2400" dirty="0">
                <a:latin typeface="Times New Roman" pitchFamily="18" charset="0"/>
                <a:cs typeface="Times New Roman" pitchFamily="18" charset="0"/>
              </a:rPr>
              <a:t>Successive layers of equal thickness of a light absorbing species (solution) absorb equal fractions of the incident radiation</a:t>
            </a:r>
          </a:p>
          <a:p>
            <a:pPr algn="just"/>
            <a:endParaRPr lang="en-US" sz="2400" dirty="0">
              <a:latin typeface="Times New Roman" pitchFamily="18" charset="0"/>
              <a:cs typeface="Times New Roman" pitchFamily="18" charset="0"/>
            </a:endParaRPr>
          </a:p>
          <a:p>
            <a:pPr algn="ctr"/>
            <a:r>
              <a:rPr lang="en-US" sz="2400" b="1" dirty="0">
                <a:latin typeface="Times New Roman" pitchFamily="18" charset="0"/>
                <a:cs typeface="Times New Roman" pitchFamily="18" charset="0"/>
              </a:rPr>
              <a:t>OR</a:t>
            </a:r>
          </a:p>
          <a:p>
            <a:pPr algn="just"/>
            <a:r>
              <a:rPr lang="en-US" sz="2400" dirty="0">
                <a:latin typeface="Times New Roman" pitchFamily="18" charset="0"/>
                <a:cs typeface="Times New Roman" pitchFamily="18" charset="0"/>
              </a:rPr>
              <a:t>When a monochromatic radiation is passed through a light absorbing species (solution), the decrease in the intensity of radiation with thickness of the a light absorbing species (solution) is directly proportional to the intensity of incident light</a:t>
            </a:r>
          </a:p>
          <a:p>
            <a:pPr algn="just"/>
            <a:endParaRPr lang="en-US" sz="2400" dirty="0">
              <a:latin typeface="Times New Roman" pitchFamily="18" charset="0"/>
              <a:cs typeface="Times New Roman" pitchFamily="18" charset="0"/>
            </a:endParaRPr>
          </a:p>
          <a:p>
            <a:pPr algn="ctr"/>
            <a:r>
              <a:rPr lang="en-US" sz="2400" b="1" dirty="0">
                <a:latin typeface="Times New Roman" pitchFamily="18" charset="0"/>
                <a:cs typeface="Times New Roman" pitchFamily="18" charset="0"/>
              </a:rPr>
              <a:t>OR</a:t>
            </a: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Equal fractions of the incident radiation are absorbed by successive layers of equal thickness containing the same number of absorbing species</a:t>
            </a:r>
          </a:p>
        </p:txBody>
      </p:sp>
    </p:spTree>
    <p:extLst>
      <p:ext uri="{BB962C8B-B14F-4D97-AF65-F5344CB8AC3E}">
        <p14:creationId xmlns:p14="http://schemas.microsoft.com/office/powerpoint/2010/main" val="24831828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04796262"/>
              </p:ext>
            </p:extLst>
          </p:nvPr>
        </p:nvGraphicFramePr>
        <p:xfrm>
          <a:off x="395536" y="548680"/>
          <a:ext cx="8424936" cy="5688633"/>
        </p:xfrm>
        <a:graphic>
          <a:graphicData uri="http://schemas.openxmlformats.org/drawingml/2006/table">
            <a:tbl>
              <a:tblPr firstRow="1" firstCol="1" bandRow="1">
                <a:tableStyleId>{5C22544A-7EE6-4342-B048-85BDC9FD1C3A}</a:tableStyleId>
              </a:tblPr>
              <a:tblGrid>
                <a:gridCol w="2106234">
                  <a:extLst>
                    <a:ext uri="{9D8B030D-6E8A-4147-A177-3AD203B41FA5}">
                      <a16:colId xmlns:a16="http://schemas.microsoft.com/office/drawing/2014/main" val="20000"/>
                    </a:ext>
                  </a:extLst>
                </a:gridCol>
                <a:gridCol w="1710190">
                  <a:extLst>
                    <a:ext uri="{9D8B030D-6E8A-4147-A177-3AD203B41FA5}">
                      <a16:colId xmlns:a16="http://schemas.microsoft.com/office/drawing/2014/main" val="20001"/>
                    </a:ext>
                  </a:extLst>
                </a:gridCol>
                <a:gridCol w="2016224">
                  <a:extLst>
                    <a:ext uri="{9D8B030D-6E8A-4147-A177-3AD203B41FA5}">
                      <a16:colId xmlns:a16="http://schemas.microsoft.com/office/drawing/2014/main" val="20002"/>
                    </a:ext>
                  </a:extLst>
                </a:gridCol>
                <a:gridCol w="2592288">
                  <a:extLst>
                    <a:ext uri="{9D8B030D-6E8A-4147-A177-3AD203B41FA5}">
                      <a16:colId xmlns:a16="http://schemas.microsoft.com/office/drawing/2014/main" val="20003"/>
                    </a:ext>
                  </a:extLst>
                </a:gridCol>
              </a:tblGrid>
              <a:tr h="497367">
                <a:tc>
                  <a:txBody>
                    <a:bodyPr/>
                    <a:lstStyle/>
                    <a:p>
                      <a:pPr algn="ctr" rtl="0" fontAlgn="ctr"/>
                      <a:r>
                        <a:rPr lang="en-IN" sz="1800" u="none" strike="noStrike" dirty="0">
                          <a:solidFill>
                            <a:schemeClr val="accent2">
                              <a:lumMod val="75000"/>
                            </a:schemeClr>
                          </a:solidFill>
                          <a:effectLst/>
                          <a:latin typeface="Times New Roman" pitchFamily="18" charset="0"/>
                          <a:cs typeface="Times New Roman" pitchFamily="18" charset="0"/>
                        </a:rPr>
                        <a:t>Alkyl Halide</a:t>
                      </a:r>
                      <a:endParaRPr lang="en-IN" sz="1800" b="1" i="0" u="none" strike="noStrike" dirty="0">
                        <a:solidFill>
                          <a:schemeClr val="accent2">
                            <a:lumMod val="75000"/>
                          </a:schemeClr>
                        </a:solidFill>
                        <a:effectLst/>
                        <a:latin typeface="Times New Roman" pitchFamily="18" charset="0"/>
                        <a:cs typeface="Times New Roman" pitchFamily="18" charset="0"/>
                      </a:endParaRPr>
                    </a:p>
                  </a:txBody>
                  <a:tcPr marL="9525" marR="9525" marT="9525" marB="0" anchor="ctr"/>
                </a:tc>
                <a:tc gridSpan="3">
                  <a:txBody>
                    <a:bodyPr/>
                    <a:lstStyle/>
                    <a:p>
                      <a:pPr algn="l" fontAlgn="ctr"/>
                      <a:r>
                        <a:rPr lang="en-IN" sz="1800" u="none" strike="noStrike">
                          <a:effectLst/>
                          <a:latin typeface="Times New Roman" pitchFamily="18" charset="0"/>
                          <a:cs typeface="Times New Roman" pitchFamily="18" charset="0"/>
                        </a:rPr>
                        <a:t> </a:t>
                      </a:r>
                      <a:endParaRPr lang="en-IN" sz="1800" b="0" i="0" u="none" strike="noStrike">
                        <a:solidFill>
                          <a:srgbClr val="000000"/>
                        </a:solidFill>
                        <a:effectLst/>
                        <a:latin typeface="Times New Roman" pitchFamily="18" charset="0"/>
                        <a:cs typeface="Times New Roman" pitchFamily="18" charset="0"/>
                      </a:endParaRPr>
                    </a:p>
                  </a:txBody>
                  <a:tcPr marL="9525" marR="9525" marT="9525"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26397">
                <a:tc>
                  <a:txBody>
                    <a:bodyPr/>
                    <a:lstStyle/>
                    <a:p>
                      <a:pPr algn="ctr" rtl="0" fontAlgn="ctr"/>
                      <a:r>
                        <a:rPr lang="en-IN" sz="1800" u="none" strike="noStrike">
                          <a:effectLst/>
                          <a:latin typeface="Times New Roman" pitchFamily="18" charset="0"/>
                          <a:cs typeface="Times New Roman" pitchFamily="18" charset="0"/>
                        </a:rPr>
                        <a:t>C-F</a:t>
                      </a:r>
                      <a:endParaRPr lang="en-IN" sz="1800" b="1" i="0" u="none" strike="noStrike">
                        <a:solidFill>
                          <a:srgbClr val="FFFFFF"/>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a:effectLst/>
                          <a:latin typeface="Times New Roman" pitchFamily="18" charset="0"/>
                          <a:cs typeface="Times New Roman" pitchFamily="18" charset="0"/>
                        </a:rPr>
                        <a:t>stretch</a:t>
                      </a:r>
                      <a:endParaRPr lang="en-IN" sz="1800" b="0" i="0" u="none" strike="noStrike">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a:effectLst/>
                          <a:latin typeface="Times New Roman" pitchFamily="18" charset="0"/>
                          <a:cs typeface="Times New Roman" pitchFamily="18" charset="0"/>
                        </a:rPr>
                        <a:t>1000-1400</a:t>
                      </a:r>
                      <a:endParaRPr lang="en-IN" sz="1800" b="0" i="0" u="none" strike="noStrike">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a:effectLst/>
                          <a:latin typeface="Times New Roman" pitchFamily="18" charset="0"/>
                          <a:cs typeface="Times New Roman" pitchFamily="18" charset="0"/>
                        </a:rPr>
                        <a:t>strong</a:t>
                      </a:r>
                      <a:endParaRPr lang="en-IN" sz="1800" b="0" i="0" u="none" strike="noStrike">
                        <a:solidFill>
                          <a:srgbClr val="000000"/>
                        </a:solidFill>
                        <a:effectLst/>
                        <a:latin typeface="Times New Roman" pitchFamily="18" charset="0"/>
                        <a:cs typeface="Times New Roman" pitchFamily="18" charset="0"/>
                      </a:endParaRPr>
                    </a:p>
                  </a:txBody>
                  <a:tcPr marL="9525" marR="9525" marT="9525" marB="0" anchor="ctr"/>
                </a:tc>
                <a:extLst>
                  <a:ext uri="{0D108BD9-81ED-4DB2-BD59-A6C34878D82A}">
                    <a16:rowId xmlns:a16="http://schemas.microsoft.com/office/drawing/2014/main" val="10001"/>
                  </a:ext>
                </a:extLst>
              </a:tr>
              <a:tr h="326397">
                <a:tc>
                  <a:txBody>
                    <a:bodyPr/>
                    <a:lstStyle/>
                    <a:p>
                      <a:pPr algn="ctr" rtl="0" fontAlgn="ctr"/>
                      <a:r>
                        <a:rPr lang="en-IN" sz="1800" u="none" strike="noStrike">
                          <a:effectLst/>
                          <a:latin typeface="Times New Roman" pitchFamily="18" charset="0"/>
                          <a:cs typeface="Times New Roman" pitchFamily="18" charset="0"/>
                        </a:rPr>
                        <a:t>C-Cl</a:t>
                      </a:r>
                      <a:endParaRPr lang="en-IN" sz="1800" b="1" i="0" u="none" strike="noStrike">
                        <a:solidFill>
                          <a:srgbClr val="FFFFFF"/>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a:effectLst/>
                          <a:latin typeface="Times New Roman" pitchFamily="18" charset="0"/>
                          <a:cs typeface="Times New Roman" pitchFamily="18" charset="0"/>
                        </a:rPr>
                        <a:t>stretch</a:t>
                      </a:r>
                      <a:endParaRPr lang="en-IN" sz="1800" b="0" i="0" u="none" strike="noStrike">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a:effectLst/>
                          <a:latin typeface="Times New Roman" pitchFamily="18" charset="0"/>
                          <a:cs typeface="Times New Roman" pitchFamily="18" charset="0"/>
                        </a:rPr>
                        <a:t>600-800</a:t>
                      </a:r>
                      <a:endParaRPr lang="en-IN" sz="1800" b="0" i="0" u="none" strike="noStrike">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a:effectLst/>
                          <a:latin typeface="Times New Roman" pitchFamily="18" charset="0"/>
                          <a:cs typeface="Times New Roman" pitchFamily="18" charset="0"/>
                        </a:rPr>
                        <a:t>strong</a:t>
                      </a:r>
                      <a:endParaRPr lang="en-IN" sz="1800" b="0" i="0" u="none" strike="noStrike">
                        <a:solidFill>
                          <a:srgbClr val="000000"/>
                        </a:solidFill>
                        <a:effectLst/>
                        <a:latin typeface="Times New Roman" pitchFamily="18" charset="0"/>
                        <a:cs typeface="Times New Roman" pitchFamily="18" charset="0"/>
                      </a:endParaRPr>
                    </a:p>
                  </a:txBody>
                  <a:tcPr marL="9525" marR="9525" marT="9525" marB="0" anchor="ctr"/>
                </a:tc>
                <a:extLst>
                  <a:ext uri="{0D108BD9-81ED-4DB2-BD59-A6C34878D82A}">
                    <a16:rowId xmlns:a16="http://schemas.microsoft.com/office/drawing/2014/main" val="10002"/>
                  </a:ext>
                </a:extLst>
              </a:tr>
              <a:tr h="326397">
                <a:tc>
                  <a:txBody>
                    <a:bodyPr/>
                    <a:lstStyle/>
                    <a:p>
                      <a:pPr algn="ctr" rtl="0" fontAlgn="ctr"/>
                      <a:r>
                        <a:rPr lang="en-IN" sz="1800" u="none" strike="noStrike">
                          <a:effectLst/>
                          <a:latin typeface="Times New Roman" pitchFamily="18" charset="0"/>
                          <a:cs typeface="Times New Roman" pitchFamily="18" charset="0"/>
                        </a:rPr>
                        <a:t>C-Br</a:t>
                      </a:r>
                      <a:endParaRPr lang="en-IN" sz="1800" b="1" i="0" u="none" strike="noStrike">
                        <a:solidFill>
                          <a:srgbClr val="FFFFFF"/>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a:effectLst/>
                          <a:latin typeface="Times New Roman" pitchFamily="18" charset="0"/>
                          <a:cs typeface="Times New Roman" pitchFamily="18" charset="0"/>
                        </a:rPr>
                        <a:t>stretch</a:t>
                      </a:r>
                      <a:endParaRPr lang="en-IN" sz="1800" b="0" i="0" u="none" strike="noStrike">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a:effectLst/>
                          <a:latin typeface="Times New Roman" pitchFamily="18" charset="0"/>
                          <a:cs typeface="Times New Roman" pitchFamily="18" charset="0"/>
                        </a:rPr>
                        <a:t>500-600</a:t>
                      </a:r>
                      <a:endParaRPr lang="en-IN" sz="1800" b="0" i="0" u="none" strike="noStrike">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a:effectLst/>
                          <a:latin typeface="Times New Roman" pitchFamily="18" charset="0"/>
                          <a:cs typeface="Times New Roman" pitchFamily="18" charset="0"/>
                        </a:rPr>
                        <a:t>strong</a:t>
                      </a:r>
                      <a:endParaRPr lang="en-IN" sz="1800" b="0" i="0" u="none" strike="noStrike">
                        <a:solidFill>
                          <a:srgbClr val="000000"/>
                        </a:solidFill>
                        <a:effectLst/>
                        <a:latin typeface="Times New Roman" pitchFamily="18" charset="0"/>
                        <a:cs typeface="Times New Roman" pitchFamily="18" charset="0"/>
                      </a:endParaRPr>
                    </a:p>
                  </a:txBody>
                  <a:tcPr marL="9525" marR="9525" marT="9525" marB="0" anchor="ctr"/>
                </a:tc>
                <a:extLst>
                  <a:ext uri="{0D108BD9-81ED-4DB2-BD59-A6C34878D82A}">
                    <a16:rowId xmlns:a16="http://schemas.microsoft.com/office/drawing/2014/main" val="10003"/>
                  </a:ext>
                </a:extLst>
              </a:tr>
              <a:tr h="326397">
                <a:tc>
                  <a:txBody>
                    <a:bodyPr/>
                    <a:lstStyle/>
                    <a:p>
                      <a:pPr algn="ctr" rtl="0" fontAlgn="ctr"/>
                      <a:r>
                        <a:rPr lang="en-IN" sz="1800" u="none" strike="noStrike" dirty="0">
                          <a:effectLst/>
                          <a:latin typeface="Times New Roman" pitchFamily="18" charset="0"/>
                          <a:cs typeface="Times New Roman" pitchFamily="18" charset="0"/>
                        </a:rPr>
                        <a:t>C-I</a:t>
                      </a:r>
                      <a:endParaRPr lang="en-IN" sz="1800" b="1" i="0" u="none" strike="noStrike" dirty="0">
                        <a:solidFill>
                          <a:srgbClr val="FFFFFF"/>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a:effectLst/>
                          <a:latin typeface="Times New Roman" pitchFamily="18" charset="0"/>
                          <a:cs typeface="Times New Roman" pitchFamily="18" charset="0"/>
                        </a:rPr>
                        <a:t>stretch</a:t>
                      </a:r>
                      <a:endParaRPr lang="en-IN" sz="1800" b="0" i="0" u="none" strike="noStrike">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a:effectLst/>
                          <a:latin typeface="Times New Roman" pitchFamily="18" charset="0"/>
                          <a:cs typeface="Times New Roman" pitchFamily="18" charset="0"/>
                        </a:rPr>
                        <a:t>500</a:t>
                      </a:r>
                      <a:endParaRPr lang="en-IN" sz="1800" b="0" i="0" u="none" strike="noStrike">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a:effectLst/>
                          <a:latin typeface="Times New Roman" pitchFamily="18" charset="0"/>
                          <a:cs typeface="Times New Roman" pitchFamily="18" charset="0"/>
                        </a:rPr>
                        <a:t>strong</a:t>
                      </a:r>
                      <a:endParaRPr lang="en-IN" sz="1800" b="0" i="0" u="none" strike="noStrike">
                        <a:solidFill>
                          <a:srgbClr val="000000"/>
                        </a:solidFill>
                        <a:effectLst/>
                        <a:latin typeface="Times New Roman" pitchFamily="18" charset="0"/>
                        <a:cs typeface="Times New Roman" pitchFamily="18" charset="0"/>
                      </a:endParaRPr>
                    </a:p>
                  </a:txBody>
                  <a:tcPr marL="9525" marR="9525" marT="9525" marB="0" anchor="ctr"/>
                </a:tc>
                <a:extLst>
                  <a:ext uri="{0D108BD9-81ED-4DB2-BD59-A6C34878D82A}">
                    <a16:rowId xmlns:a16="http://schemas.microsoft.com/office/drawing/2014/main" val="10004"/>
                  </a:ext>
                </a:extLst>
              </a:tr>
              <a:tr h="497367">
                <a:tc>
                  <a:txBody>
                    <a:bodyPr/>
                    <a:lstStyle/>
                    <a:p>
                      <a:pPr algn="ctr" rtl="0" fontAlgn="ctr"/>
                      <a:r>
                        <a:rPr lang="en-IN" sz="1800" u="none" strike="noStrike" dirty="0">
                          <a:solidFill>
                            <a:schemeClr val="accent2">
                              <a:lumMod val="75000"/>
                            </a:schemeClr>
                          </a:solidFill>
                          <a:effectLst/>
                          <a:latin typeface="Times New Roman" pitchFamily="18" charset="0"/>
                          <a:cs typeface="Times New Roman" pitchFamily="18" charset="0"/>
                        </a:rPr>
                        <a:t>Alkyne</a:t>
                      </a:r>
                      <a:endParaRPr lang="en-IN" sz="1800" b="1" i="0" u="none" strike="noStrike" dirty="0">
                        <a:solidFill>
                          <a:schemeClr val="accent2">
                            <a:lumMod val="75000"/>
                          </a:schemeClr>
                        </a:solidFill>
                        <a:effectLst/>
                        <a:latin typeface="Times New Roman" pitchFamily="18" charset="0"/>
                        <a:cs typeface="Times New Roman" pitchFamily="18" charset="0"/>
                      </a:endParaRPr>
                    </a:p>
                  </a:txBody>
                  <a:tcPr marL="9525" marR="9525" marT="9525" marB="0" anchor="ctr"/>
                </a:tc>
                <a:tc gridSpan="3">
                  <a:txBody>
                    <a:bodyPr/>
                    <a:lstStyle/>
                    <a:p>
                      <a:pPr algn="l" fontAlgn="ctr"/>
                      <a:r>
                        <a:rPr lang="en-IN" sz="1800" u="none" strike="noStrike">
                          <a:effectLst/>
                          <a:latin typeface="Times New Roman" pitchFamily="18" charset="0"/>
                          <a:cs typeface="Times New Roman" pitchFamily="18" charset="0"/>
                        </a:rPr>
                        <a:t> </a:t>
                      </a:r>
                      <a:endParaRPr lang="en-IN" sz="1800" b="0" i="0" u="none" strike="noStrike">
                        <a:solidFill>
                          <a:srgbClr val="000000"/>
                        </a:solidFill>
                        <a:effectLst/>
                        <a:latin typeface="Times New Roman" pitchFamily="18" charset="0"/>
                        <a:cs typeface="Times New Roman" pitchFamily="18" charset="0"/>
                      </a:endParaRPr>
                    </a:p>
                  </a:txBody>
                  <a:tcPr marL="9525" marR="9525" marT="9525"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326397">
                <a:tc>
                  <a:txBody>
                    <a:bodyPr/>
                    <a:lstStyle/>
                    <a:p>
                      <a:pPr algn="ctr" rtl="0" fontAlgn="ctr"/>
                      <a:r>
                        <a:rPr lang="en-IN" sz="1800" u="none" strike="noStrike">
                          <a:effectLst/>
                          <a:latin typeface="Times New Roman" pitchFamily="18" charset="0"/>
                          <a:cs typeface="Times New Roman" pitchFamily="18" charset="0"/>
                        </a:rPr>
                        <a:t>C-H</a:t>
                      </a:r>
                      <a:endParaRPr lang="en-IN" sz="1800" b="1" i="0" u="none" strike="noStrike">
                        <a:solidFill>
                          <a:srgbClr val="FFFFFF"/>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a:effectLst/>
                          <a:latin typeface="Times New Roman" pitchFamily="18" charset="0"/>
                          <a:cs typeface="Times New Roman" pitchFamily="18" charset="0"/>
                        </a:rPr>
                        <a:t>stretch</a:t>
                      </a:r>
                      <a:endParaRPr lang="en-IN" sz="1800" b="0" i="0" u="none" strike="noStrike">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a:effectLst/>
                          <a:latin typeface="Times New Roman" pitchFamily="18" charset="0"/>
                          <a:cs typeface="Times New Roman" pitchFamily="18" charset="0"/>
                        </a:rPr>
                        <a:t>3300</a:t>
                      </a:r>
                      <a:endParaRPr lang="en-IN" sz="1800" b="0" i="0" u="none" strike="noStrike">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a:effectLst/>
                          <a:latin typeface="Times New Roman" pitchFamily="18" charset="0"/>
                          <a:cs typeface="Times New Roman" pitchFamily="18" charset="0"/>
                        </a:rPr>
                        <a:t>strong,sharp</a:t>
                      </a:r>
                      <a:endParaRPr lang="en-IN" sz="1800" b="0" i="0" u="none" strike="noStrike">
                        <a:solidFill>
                          <a:srgbClr val="000000"/>
                        </a:solidFill>
                        <a:effectLst/>
                        <a:latin typeface="Times New Roman" pitchFamily="18" charset="0"/>
                        <a:cs typeface="Times New Roman" pitchFamily="18" charset="0"/>
                      </a:endParaRPr>
                    </a:p>
                  </a:txBody>
                  <a:tcPr marL="9525" marR="9525" marT="9525" marB="0" anchor="ctr"/>
                </a:tc>
                <a:extLst>
                  <a:ext uri="{0D108BD9-81ED-4DB2-BD59-A6C34878D82A}">
                    <a16:rowId xmlns:a16="http://schemas.microsoft.com/office/drawing/2014/main" val="10006"/>
                  </a:ext>
                </a:extLst>
              </a:tr>
              <a:tr h="699422">
                <a:tc>
                  <a:txBody>
                    <a:bodyPr/>
                    <a:lstStyle/>
                    <a:p>
                      <a:pPr algn="ctr" fontAlgn="ctr"/>
                      <a:r>
                        <a:rPr lang="en-IN" sz="1800" u="none" strike="noStrike">
                          <a:effectLst/>
                          <a:latin typeface="Times New Roman" pitchFamily="18" charset="0"/>
                          <a:cs typeface="Times New Roman" pitchFamily="18" charset="0"/>
                        </a:rPr>
                        <a:t> </a:t>
                      </a:r>
                      <a:endParaRPr lang="en-IN" sz="1800" b="0" i="0" u="none" strike="noStrike">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a:effectLst/>
                          <a:latin typeface="Times New Roman" pitchFamily="18" charset="0"/>
                          <a:cs typeface="Times New Roman" pitchFamily="18" charset="0"/>
                        </a:rPr>
                        <a:t>stretch</a:t>
                      </a:r>
                      <a:endParaRPr lang="en-IN" sz="1800" b="0" i="0" u="none" strike="noStrike">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a:effectLst/>
                          <a:latin typeface="Times New Roman" pitchFamily="18" charset="0"/>
                          <a:cs typeface="Times New Roman" pitchFamily="18" charset="0"/>
                        </a:rPr>
                        <a:t>2100-2260</a:t>
                      </a:r>
                      <a:endParaRPr lang="en-IN" sz="1800" b="0" i="0" u="none" strike="noStrike">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a:effectLst/>
                          <a:latin typeface="Times New Roman" pitchFamily="18" charset="0"/>
                          <a:cs typeface="Times New Roman" pitchFamily="18" charset="0"/>
                        </a:rPr>
                        <a:t>variable, not present in symmetrical alkynes</a:t>
                      </a:r>
                      <a:endParaRPr lang="en-IN" sz="1800" b="0" i="0" u="none" strike="noStrike">
                        <a:solidFill>
                          <a:srgbClr val="000000"/>
                        </a:solidFill>
                        <a:effectLst/>
                        <a:latin typeface="Times New Roman" pitchFamily="18" charset="0"/>
                        <a:cs typeface="Times New Roman" pitchFamily="18" charset="0"/>
                      </a:endParaRPr>
                    </a:p>
                  </a:txBody>
                  <a:tcPr marL="9525" marR="9525" marT="9525" marB="0" anchor="ctr"/>
                </a:tc>
                <a:extLst>
                  <a:ext uri="{0D108BD9-81ED-4DB2-BD59-A6C34878D82A}">
                    <a16:rowId xmlns:a16="http://schemas.microsoft.com/office/drawing/2014/main" val="10007"/>
                  </a:ext>
                </a:extLst>
              </a:tr>
              <a:tr h="497367">
                <a:tc>
                  <a:txBody>
                    <a:bodyPr/>
                    <a:lstStyle/>
                    <a:p>
                      <a:pPr algn="ctr" rtl="0" fontAlgn="ctr"/>
                      <a:r>
                        <a:rPr lang="en-IN" sz="1800" u="none" strike="noStrike" dirty="0">
                          <a:solidFill>
                            <a:schemeClr val="accent2">
                              <a:lumMod val="75000"/>
                            </a:schemeClr>
                          </a:solidFill>
                          <a:effectLst/>
                          <a:latin typeface="Times New Roman" pitchFamily="18" charset="0"/>
                          <a:cs typeface="Times New Roman" pitchFamily="18" charset="0"/>
                        </a:rPr>
                        <a:t>Amine</a:t>
                      </a:r>
                      <a:endParaRPr lang="en-IN" sz="1800" b="1" i="0" u="none" strike="noStrike" dirty="0">
                        <a:solidFill>
                          <a:schemeClr val="accent2">
                            <a:lumMod val="75000"/>
                          </a:schemeClr>
                        </a:solidFill>
                        <a:effectLst/>
                        <a:latin typeface="Times New Roman" pitchFamily="18" charset="0"/>
                        <a:cs typeface="Times New Roman" pitchFamily="18" charset="0"/>
                      </a:endParaRPr>
                    </a:p>
                  </a:txBody>
                  <a:tcPr marL="9525" marR="9525" marT="9525" marB="0" anchor="ctr"/>
                </a:tc>
                <a:tc gridSpan="3">
                  <a:txBody>
                    <a:bodyPr/>
                    <a:lstStyle/>
                    <a:p>
                      <a:pPr algn="l" fontAlgn="ctr"/>
                      <a:r>
                        <a:rPr lang="en-IN" sz="1800" u="none" strike="noStrike">
                          <a:effectLst/>
                          <a:latin typeface="Times New Roman" pitchFamily="18" charset="0"/>
                          <a:cs typeface="Times New Roman" pitchFamily="18" charset="0"/>
                        </a:rPr>
                        <a:t> </a:t>
                      </a:r>
                      <a:endParaRPr lang="en-IN" sz="1800" b="0" i="0" u="none" strike="noStrike">
                        <a:solidFill>
                          <a:srgbClr val="000000"/>
                        </a:solidFill>
                        <a:effectLst/>
                        <a:latin typeface="Times New Roman" pitchFamily="18" charset="0"/>
                        <a:cs typeface="Times New Roman" pitchFamily="18" charset="0"/>
                      </a:endParaRPr>
                    </a:p>
                  </a:txBody>
                  <a:tcPr marL="9525" marR="9525" marT="9525"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212331">
                <a:tc>
                  <a:txBody>
                    <a:bodyPr/>
                    <a:lstStyle/>
                    <a:p>
                      <a:pPr algn="ctr" rtl="0" fontAlgn="ctr"/>
                      <a:r>
                        <a:rPr lang="en-IN" sz="1800" u="none" strike="noStrike">
                          <a:effectLst/>
                          <a:latin typeface="Times New Roman" pitchFamily="18" charset="0"/>
                          <a:cs typeface="Times New Roman" pitchFamily="18" charset="0"/>
                        </a:rPr>
                        <a:t>N-H</a:t>
                      </a:r>
                      <a:endParaRPr lang="en-IN" sz="1800" b="1" i="0" u="none" strike="noStrike">
                        <a:solidFill>
                          <a:srgbClr val="FFFFFF"/>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a:effectLst/>
                          <a:latin typeface="Times New Roman" pitchFamily="18" charset="0"/>
                          <a:cs typeface="Times New Roman" pitchFamily="18" charset="0"/>
                        </a:rPr>
                        <a:t>stretch</a:t>
                      </a:r>
                      <a:endParaRPr lang="en-IN" sz="1800" b="0" i="0" u="none" strike="noStrike">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a:effectLst/>
                          <a:latin typeface="Times New Roman" pitchFamily="18" charset="0"/>
                          <a:cs typeface="Times New Roman" pitchFamily="18" charset="0"/>
                        </a:rPr>
                        <a:t>3300-3500</a:t>
                      </a:r>
                      <a:endParaRPr lang="en-IN" sz="1800" b="0" i="0" u="none" strike="noStrike">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dirty="0">
                          <a:effectLst/>
                          <a:latin typeface="Times New Roman" pitchFamily="18" charset="0"/>
                          <a:cs typeface="Times New Roman" pitchFamily="18" charset="0"/>
                        </a:rPr>
                        <a:t>medium (primary amines have two bands; secondary have one band, often very weak)</a:t>
                      </a:r>
                      <a:endParaRPr lang="en-IN" sz="1800" b="0" i="0" u="none" strike="noStrike" dirty="0">
                        <a:solidFill>
                          <a:srgbClr val="000000"/>
                        </a:solidFill>
                        <a:effectLst/>
                        <a:latin typeface="Times New Roman" pitchFamily="18" charset="0"/>
                        <a:cs typeface="Times New Roman" pitchFamily="18" charset="0"/>
                      </a:endParaRPr>
                    </a:p>
                  </a:txBody>
                  <a:tcPr marL="9525" marR="9525" marT="9525" marB="0" anchor="ctr"/>
                </a:tc>
                <a:extLst>
                  <a:ext uri="{0D108BD9-81ED-4DB2-BD59-A6C34878D82A}">
                    <a16:rowId xmlns:a16="http://schemas.microsoft.com/office/drawing/2014/main" val="10009"/>
                  </a:ext>
                </a:extLst>
              </a:tr>
              <a:tr h="326397">
                <a:tc>
                  <a:txBody>
                    <a:bodyPr/>
                    <a:lstStyle/>
                    <a:p>
                      <a:pPr algn="ctr" rtl="0" fontAlgn="ctr"/>
                      <a:r>
                        <a:rPr lang="en-IN" sz="1800" u="none" strike="noStrike">
                          <a:effectLst/>
                          <a:latin typeface="Times New Roman" pitchFamily="18" charset="0"/>
                          <a:cs typeface="Times New Roman" pitchFamily="18" charset="0"/>
                        </a:rPr>
                        <a:t>C-N</a:t>
                      </a:r>
                      <a:endParaRPr lang="en-IN" sz="1800" b="1" i="0" u="none" strike="noStrike">
                        <a:solidFill>
                          <a:srgbClr val="FFFFFF"/>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a:effectLst/>
                          <a:latin typeface="Times New Roman" pitchFamily="18" charset="0"/>
                          <a:cs typeface="Times New Roman" pitchFamily="18" charset="0"/>
                        </a:rPr>
                        <a:t>stretch</a:t>
                      </a:r>
                      <a:endParaRPr lang="en-IN" sz="1800" b="0" i="0" u="none" strike="noStrike">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a:effectLst/>
                          <a:latin typeface="Times New Roman" pitchFamily="18" charset="0"/>
                          <a:cs typeface="Times New Roman" pitchFamily="18" charset="0"/>
                        </a:rPr>
                        <a:t>1080-1360</a:t>
                      </a:r>
                      <a:endParaRPr lang="en-IN" sz="1800" b="0" i="0" u="none" strike="noStrike">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a:effectLst/>
                          <a:latin typeface="Times New Roman" pitchFamily="18" charset="0"/>
                          <a:cs typeface="Times New Roman" pitchFamily="18" charset="0"/>
                        </a:rPr>
                        <a:t>medium-weak</a:t>
                      </a:r>
                      <a:endParaRPr lang="en-IN" sz="1800" b="0" i="0" u="none" strike="noStrike">
                        <a:solidFill>
                          <a:srgbClr val="000000"/>
                        </a:solidFill>
                        <a:effectLst/>
                        <a:latin typeface="Times New Roman" pitchFamily="18" charset="0"/>
                        <a:cs typeface="Times New Roman" pitchFamily="18" charset="0"/>
                      </a:endParaRPr>
                    </a:p>
                  </a:txBody>
                  <a:tcPr marL="9525" marR="9525" marT="9525" marB="0" anchor="ctr"/>
                </a:tc>
                <a:extLst>
                  <a:ext uri="{0D108BD9-81ED-4DB2-BD59-A6C34878D82A}">
                    <a16:rowId xmlns:a16="http://schemas.microsoft.com/office/drawing/2014/main" val="10010"/>
                  </a:ext>
                </a:extLst>
              </a:tr>
              <a:tr h="326397">
                <a:tc>
                  <a:txBody>
                    <a:bodyPr/>
                    <a:lstStyle/>
                    <a:p>
                      <a:pPr algn="ctr" rtl="0" fontAlgn="ctr"/>
                      <a:r>
                        <a:rPr lang="en-IN" sz="1800" u="none" strike="noStrike">
                          <a:effectLst/>
                          <a:latin typeface="Times New Roman" pitchFamily="18" charset="0"/>
                          <a:cs typeface="Times New Roman" pitchFamily="18" charset="0"/>
                        </a:rPr>
                        <a:t>N-H</a:t>
                      </a:r>
                      <a:endParaRPr lang="en-IN" sz="1800" b="1" i="0" u="none" strike="noStrike">
                        <a:solidFill>
                          <a:srgbClr val="FFFFFF"/>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a:effectLst/>
                          <a:latin typeface="Times New Roman" pitchFamily="18" charset="0"/>
                          <a:cs typeface="Times New Roman" pitchFamily="18" charset="0"/>
                        </a:rPr>
                        <a:t>bending</a:t>
                      </a:r>
                      <a:endParaRPr lang="en-IN" sz="1800" b="0" i="0" u="none" strike="noStrike">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a:effectLst/>
                          <a:latin typeface="Times New Roman" pitchFamily="18" charset="0"/>
                          <a:cs typeface="Times New Roman" pitchFamily="18" charset="0"/>
                        </a:rPr>
                        <a:t>1600</a:t>
                      </a:r>
                      <a:endParaRPr lang="en-IN" sz="1800" b="0" i="0" u="none" strike="noStrike">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dirty="0">
                          <a:effectLst/>
                          <a:latin typeface="Times New Roman" pitchFamily="18" charset="0"/>
                          <a:cs typeface="Times New Roman" pitchFamily="18" charset="0"/>
                        </a:rPr>
                        <a:t>medium</a:t>
                      </a:r>
                      <a:endParaRPr lang="en-IN" sz="1800" b="0" i="0" u="none" strike="noStrike" dirty="0">
                        <a:solidFill>
                          <a:srgbClr val="000000"/>
                        </a:solidFill>
                        <a:effectLst/>
                        <a:latin typeface="Times New Roman" pitchFamily="18" charset="0"/>
                        <a:cs typeface="Times New Roman" pitchFamily="18" charset="0"/>
                      </a:endParaRPr>
                    </a:p>
                  </a:txBody>
                  <a:tcPr marL="9525" marR="9525" marT="9525" marB="0" anchor="ct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4862374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171421638"/>
              </p:ext>
            </p:extLst>
          </p:nvPr>
        </p:nvGraphicFramePr>
        <p:xfrm>
          <a:off x="395536" y="260648"/>
          <a:ext cx="8496944" cy="6279660"/>
        </p:xfrm>
        <a:graphic>
          <a:graphicData uri="http://schemas.openxmlformats.org/drawingml/2006/table">
            <a:tbl>
              <a:tblPr firstRow="1" firstCol="1" bandRow="1">
                <a:tableStyleId>{5C22544A-7EE6-4342-B048-85BDC9FD1C3A}</a:tableStyleId>
              </a:tblPr>
              <a:tblGrid>
                <a:gridCol w="2124236">
                  <a:extLst>
                    <a:ext uri="{9D8B030D-6E8A-4147-A177-3AD203B41FA5}">
                      <a16:colId xmlns:a16="http://schemas.microsoft.com/office/drawing/2014/main" val="20000"/>
                    </a:ext>
                  </a:extLst>
                </a:gridCol>
                <a:gridCol w="2124236">
                  <a:extLst>
                    <a:ext uri="{9D8B030D-6E8A-4147-A177-3AD203B41FA5}">
                      <a16:colId xmlns:a16="http://schemas.microsoft.com/office/drawing/2014/main" val="20001"/>
                    </a:ext>
                  </a:extLst>
                </a:gridCol>
                <a:gridCol w="2124236">
                  <a:extLst>
                    <a:ext uri="{9D8B030D-6E8A-4147-A177-3AD203B41FA5}">
                      <a16:colId xmlns:a16="http://schemas.microsoft.com/office/drawing/2014/main" val="20002"/>
                    </a:ext>
                  </a:extLst>
                </a:gridCol>
                <a:gridCol w="2124236">
                  <a:extLst>
                    <a:ext uri="{9D8B030D-6E8A-4147-A177-3AD203B41FA5}">
                      <a16:colId xmlns:a16="http://schemas.microsoft.com/office/drawing/2014/main" val="20003"/>
                    </a:ext>
                  </a:extLst>
                </a:gridCol>
              </a:tblGrid>
              <a:tr h="535874">
                <a:tc>
                  <a:txBody>
                    <a:bodyPr/>
                    <a:lstStyle/>
                    <a:p>
                      <a:pPr algn="ctr" rtl="0" fontAlgn="ctr"/>
                      <a:r>
                        <a:rPr lang="en-IN" sz="1800" u="none" strike="noStrike" dirty="0">
                          <a:solidFill>
                            <a:schemeClr val="accent2">
                              <a:lumMod val="75000"/>
                            </a:schemeClr>
                          </a:solidFill>
                          <a:effectLst/>
                          <a:latin typeface="Times New Roman" pitchFamily="18" charset="0"/>
                          <a:cs typeface="Times New Roman" pitchFamily="18" charset="0"/>
                        </a:rPr>
                        <a:t>Aromatic</a:t>
                      </a:r>
                      <a:endParaRPr lang="en-IN" sz="1800" b="1" i="0" u="none" strike="noStrike" dirty="0">
                        <a:solidFill>
                          <a:schemeClr val="accent2">
                            <a:lumMod val="75000"/>
                          </a:schemeClr>
                        </a:solidFill>
                        <a:effectLst/>
                        <a:latin typeface="Times New Roman" pitchFamily="18" charset="0"/>
                        <a:cs typeface="Times New Roman" pitchFamily="18" charset="0"/>
                      </a:endParaRPr>
                    </a:p>
                  </a:txBody>
                  <a:tcPr marL="9525" marR="9525" marT="9525" marB="0" anchor="ctr"/>
                </a:tc>
                <a:tc gridSpan="3">
                  <a:txBody>
                    <a:bodyPr/>
                    <a:lstStyle/>
                    <a:p>
                      <a:pPr algn="l" fontAlgn="ctr"/>
                      <a:r>
                        <a:rPr lang="en-IN" sz="1800" u="none" strike="noStrike" dirty="0">
                          <a:effectLst/>
                          <a:latin typeface="Times New Roman" pitchFamily="18" charset="0"/>
                          <a:cs typeface="Times New Roman" pitchFamily="18" charset="0"/>
                        </a:rPr>
                        <a:t> </a:t>
                      </a:r>
                      <a:endParaRPr lang="en-IN" sz="1800" b="0" i="0" u="none" strike="noStrike" dirty="0">
                        <a:solidFill>
                          <a:srgbClr val="000000"/>
                        </a:solidFill>
                        <a:effectLst/>
                        <a:latin typeface="Times New Roman" pitchFamily="18" charset="0"/>
                        <a:cs typeface="Times New Roman" pitchFamily="18" charset="0"/>
                      </a:endParaRPr>
                    </a:p>
                  </a:txBody>
                  <a:tcPr marL="9525" marR="9525" marT="9525" marB="0"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0"/>
                  </a:ext>
                </a:extLst>
              </a:tr>
              <a:tr h="351667">
                <a:tc>
                  <a:txBody>
                    <a:bodyPr/>
                    <a:lstStyle/>
                    <a:p>
                      <a:pPr algn="ctr" rtl="0" fontAlgn="ctr"/>
                      <a:r>
                        <a:rPr lang="en-IN" sz="1800" u="none" strike="noStrike">
                          <a:effectLst/>
                          <a:latin typeface="Times New Roman" pitchFamily="18" charset="0"/>
                          <a:cs typeface="Times New Roman" pitchFamily="18" charset="0"/>
                        </a:rPr>
                        <a:t>C-H</a:t>
                      </a:r>
                      <a:endParaRPr lang="en-IN" sz="1800" b="1" i="0" u="none" strike="noStrike">
                        <a:solidFill>
                          <a:srgbClr val="FFFFFF"/>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dirty="0">
                          <a:effectLst/>
                          <a:latin typeface="Times New Roman" pitchFamily="18" charset="0"/>
                          <a:cs typeface="Times New Roman" pitchFamily="18" charset="0"/>
                        </a:rPr>
                        <a:t>stretch</a:t>
                      </a:r>
                      <a:endParaRPr lang="en-IN" sz="1800" b="0" i="0" u="none" strike="noStrike" dirty="0">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dirty="0">
                          <a:effectLst/>
                          <a:latin typeface="Times New Roman" pitchFamily="18" charset="0"/>
                          <a:cs typeface="Times New Roman" pitchFamily="18" charset="0"/>
                        </a:rPr>
                        <a:t>3000-3100</a:t>
                      </a:r>
                      <a:endParaRPr lang="en-IN" sz="1800" b="0" i="0" u="none" strike="noStrike" dirty="0">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dirty="0">
                          <a:effectLst/>
                          <a:latin typeface="Times New Roman" pitchFamily="18" charset="0"/>
                          <a:cs typeface="Times New Roman" pitchFamily="18" charset="0"/>
                        </a:rPr>
                        <a:t>medium</a:t>
                      </a:r>
                      <a:endParaRPr lang="en-IN" sz="1800" b="0" i="0" u="none" strike="noStrike" dirty="0">
                        <a:solidFill>
                          <a:srgbClr val="000000"/>
                        </a:solidFill>
                        <a:effectLst/>
                        <a:latin typeface="Times New Roman" pitchFamily="18" charset="0"/>
                        <a:cs typeface="Times New Roman" pitchFamily="18" charset="0"/>
                      </a:endParaRPr>
                    </a:p>
                  </a:txBody>
                  <a:tcPr marL="9525" marR="9525" marT="9525" marB="0" anchor="ctr"/>
                </a:tc>
                <a:extLst>
                  <a:ext uri="{0D108BD9-81ED-4DB2-BD59-A6C34878D82A}">
                    <a16:rowId xmlns:a16="http://schemas.microsoft.com/office/drawing/2014/main" val="10001"/>
                  </a:ext>
                </a:extLst>
              </a:tr>
              <a:tr h="385160">
                <a:tc>
                  <a:txBody>
                    <a:bodyPr/>
                    <a:lstStyle/>
                    <a:p>
                      <a:pPr algn="ctr" rtl="0" fontAlgn="ctr"/>
                      <a:r>
                        <a:rPr lang="en-IN" sz="1800" u="none" strike="noStrike" dirty="0">
                          <a:effectLst/>
                          <a:latin typeface="Times New Roman" pitchFamily="18" charset="0"/>
                          <a:cs typeface="Times New Roman" pitchFamily="18" charset="0"/>
                        </a:rPr>
                        <a:t>C=C</a:t>
                      </a:r>
                      <a:endParaRPr lang="en-IN" sz="1800" b="1" i="0" u="none" strike="noStrike" dirty="0">
                        <a:solidFill>
                          <a:srgbClr val="FFFFFF"/>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dirty="0">
                          <a:effectLst/>
                          <a:latin typeface="Times New Roman" pitchFamily="18" charset="0"/>
                          <a:cs typeface="Times New Roman" pitchFamily="18" charset="0"/>
                        </a:rPr>
                        <a:t>stretch</a:t>
                      </a:r>
                      <a:endParaRPr lang="en-IN" sz="1800" b="0" i="0" u="none" strike="noStrike" dirty="0">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dirty="0">
                          <a:effectLst/>
                          <a:latin typeface="Times New Roman" pitchFamily="18" charset="0"/>
                          <a:cs typeface="Times New Roman" pitchFamily="18" charset="0"/>
                        </a:rPr>
                        <a:t>1400-1600</a:t>
                      </a:r>
                      <a:endParaRPr lang="en-IN" sz="1800" b="0" i="0" u="none" strike="noStrike" dirty="0">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dirty="0">
                          <a:effectLst/>
                          <a:latin typeface="Times New Roman" pitchFamily="18" charset="0"/>
                          <a:cs typeface="Times New Roman" pitchFamily="18" charset="0"/>
                        </a:rPr>
                        <a:t>medium-weak, multiple bands</a:t>
                      </a:r>
                      <a:endParaRPr lang="en-IN" sz="1800" b="0" i="0" u="none" strike="noStrike" dirty="0">
                        <a:solidFill>
                          <a:srgbClr val="000000"/>
                        </a:solidFill>
                        <a:effectLst/>
                        <a:latin typeface="Times New Roman" pitchFamily="18" charset="0"/>
                        <a:cs typeface="Times New Roman" pitchFamily="18" charset="0"/>
                      </a:endParaRPr>
                    </a:p>
                  </a:txBody>
                  <a:tcPr marL="9525" marR="9525" marT="9525" marB="0" anchor="ctr"/>
                </a:tc>
                <a:extLst>
                  <a:ext uri="{0D108BD9-81ED-4DB2-BD59-A6C34878D82A}">
                    <a16:rowId xmlns:a16="http://schemas.microsoft.com/office/drawing/2014/main" val="10002"/>
                  </a:ext>
                </a:extLst>
              </a:tr>
              <a:tr h="368413">
                <a:tc gridSpan="4">
                  <a:txBody>
                    <a:bodyPr/>
                    <a:lstStyle/>
                    <a:p>
                      <a:pPr algn="ctr" rtl="0" fontAlgn="ctr"/>
                      <a:r>
                        <a:rPr lang="en-IN" sz="1800" u="none" strike="noStrike" dirty="0">
                          <a:effectLst/>
                          <a:latin typeface="Times New Roman" pitchFamily="18" charset="0"/>
                          <a:cs typeface="Times New Roman" pitchFamily="18" charset="0"/>
                        </a:rPr>
                        <a:t>Analysis of C-H out-of-plane bending can often distinguish substitution patterns</a:t>
                      </a:r>
                      <a:endParaRPr lang="en-IN" sz="1800" b="1" i="0" u="none" strike="noStrike" dirty="0">
                        <a:solidFill>
                          <a:srgbClr val="FFFFFF"/>
                        </a:solidFill>
                        <a:effectLst/>
                        <a:latin typeface="Times New Roman" pitchFamily="18" charset="0"/>
                        <a:cs typeface="Times New Roman" pitchFamily="18" charset="0"/>
                      </a:endParaRPr>
                    </a:p>
                  </a:txBody>
                  <a:tcPr marL="9525" marR="9525" marT="9525" marB="0" anchor="ct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3"/>
                  </a:ext>
                </a:extLst>
              </a:tr>
              <a:tr h="669842">
                <a:tc>
                  <a:txBody>
                    <a:bodyPr/>
                    <a:lstStyle/>
                    <a:p>
                      <a:pPr algn="ctr" rtl="0" fontAlgn="ctr"/>
                      <a:r>
                        <a:rPr lang="en-IN" sz="1800" u="none" strike="noStrike" dirty="0">
                          <a:solidFill>
                            <a:schemeClr val="accent2">
                              <a:lumMod val="75000"/>
                            </a:schemeClr>
                          </a:solidFill>
                          <a:effectLst/>
                          <a:latin typeface="Times New Roman" pitchFamily="18" charset="0"/>
                          <a:cs typeface="Times New Roman" pitchFamily="18" charset="0"/>
                        </a:rPr>
                        <a:t>Carbonyl</a:t>
                      </a:r>
                      <a:endParaRPr lang="en-IN" sz="1800" b="1" i="0" u="none" strike="noStrike" dirty="0">
                        <a:solidFill>
                          <a:schemeClr val="accent2">
                            <a:lumMod val="75000"/>
                          </a:schemeClr>
                        </a:solidFill>
                        <a:effectLst/>
                        <a:latin typeface="Times New Roman" pitchFamily="18" charset="0"/>
                        <a:cs typeface="Times New Roman" pitchFamily="18" charset="0"/>
                      </a:endParaRPr>
                    </a:p>
                  </a:txBody>
                  <a:tcPr marL="9525" marR="9525" marT="9525" marB="0" anchor="ctr"/>
                </a:tc>
                <a:tc gridSpan="3">
                  <a:txBody>
                    <a:bodyPr/>
                    <a:lstStyle/>
                    <a:p>
                      <a:pPr algn="ctr" rtl="0" fontAlgn="ctr"/>
                      <a:r>
                        <a:rPr lang="en-IN" sz="1800" u="sng" strike="noStrike" dirty="0">
                          <a:effectLst/>
                          <a:latin typeface="Times New Roman" pitchFamily="18" charset="0"/>
                          <a:cs typeface="Times New Roman" pitchFamily="18" charset="0"/>
                          <a:hlinkClick r:id="rId2"/>
                        </a:rPr>
                        <a:t>Detailed Information on Carbonyl IR</a:t>
                      </a:r>
                      <a:endParaRPr lang="en-IN" sz="1800" b="0" i="0" u="sng" strike="noStrike" dirty="0">
                        <a:solidFill>
                          <a:srgbClr val="0000FF"/>
                        </a:solidFill>
                        <a:effectLst/>
                        <a:latin typeface="Times New Roman" pitchFamily="18" charset="0"/>
                        <a:cs typeface="Times New Roman" pitchFamily="18" charset="0"/>
                      </a:endParaRPr>
                    </a:p>
                  </a:txBody>
                  <a:tcPr marL="9525" marR="9525" marT="9525" marB="0"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4"/>
                  </a:ext>
                </a:extLst>
              </a:tr>
              <a:tr h="351667">
                <a:tc>
                  <a:txBody>
                    <a:bodyPr/>
                    <a:lstStyle/>
                    <a:p>
                      <a:pPr algn="ctr" rtl="0" fontAlgn="ctr"/>
                      <a:r>
                        <a:rPr lang="en-IN" sz="1800" u="none" strike="noStrike">
                          <a:effectLst/>
                          <a:latin typeface="Times New Roman" pitchFamily="18" charset="0"/>
                          <a:cs typeface="Times New Roman" pitchFamily="18" charset="0"/>
                        </a:rPr>
                        <a:t>C=O</a:t>
                      </a:r>
                      <a:endParaRPr lang="en-IN" sz="1800" b="1" i="0" u="none" strike="noStrike">
                        <a:solidFill>
                          <a:srgbClr val="FFFFFF"/>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a:effectLst/>
                          <a:latin typeface="Times New Roman" pitchFamily="18" charset="0"/>
                          <a:cs typeface="Times New Roman" pitchFamily="18" charset="0"/>
                        </a:rPr>
                        <a:t>stretch</a:t>
                      </a:r>
                      <a:endParaRPr lang="en-IN" sz="1800" b="0" i="0" u="none" strike="noStrike">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b="1" u="none" strike="noStrike" dirty="0">
                          <a:solidFill>
                            <a:srgbClr val="FF0000"/>
                          </a:solidFill>
                          <a:effectLst/>
                          <a:latin typeface="Times New Roman" pitchFamily="18" charset="0"/>
                          <a:cs typeface="Times New Roman" pitchFamily="18" charset="0"/>
                        </a:rPr>
                        <a:t>1670-1820</a:t>
                      </a:r>
                      <a:endParaRPr lang="en-IN" sz="1800" b="1" i="0" u="none" strike="noStrike" dirty="0">
                        <a:solidFill>
                          <a:srgbClr val="FF0000"/>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dirty="0">
                          <a:effectLst/>
                          <a:latin typeface="Times New Roman" pitchFamily="18" charset="0"/>
                          <a:cs typeface="Times New Roman" pitchFamily="18" charset="0"/>
                        </a:rPr>
                        <a:t>strong</a:t>
                      </a:r>
                      <a:endParaRPr lang="en-IN" sz="1800" b="0" i="0" u="none" strike="noStrike" dirty="0">
                        <a:solidFill>
                          <a:srgbClr val="000000"/>
                        </a:solidFill>
                        <a:effectLst/>
                        <a:latin typeface="Times New Roman" pitchFamily="18" charset="0"/>
                        <a:cs typeface="Times New Roman" pitchFamily="18" charset="0"/>
                      </a:endParaRPr>
                    </a:p>
                  </a:txBody>
                  <a:tcPr marL="9525" marR="9525" marT="9525" marB="0" anchor="ctr"/>
                </a:tc>
                <a:extLst>
                  <a:ext uri="{0D108BD9-81ED-4DB2-BD59-A6C34878D82A}">
                    <a16:rowId xmlns:a16="http://schemas.microsoft.com/office/drawing/2014/main" val="10005"/>
                  </a:ext>
                </a:extLst>
              </a:tr>
              <a:tr h="368413">
                <a:tc gridSpan="4">
                  <a:txBody>
                    <a:bodyPr/>
                    <a:lstStyle/>
                    <a:p>
                      <a:pPr algn="ctr" rtl="0" fontAlgn="ctr"/>
                      <a:r>
                        <a:rPr lang="en-IN" sz="1800" u="none" strike="noStrike">
                          <a:effectLst/>
                          <a:latin typeface="Times New Roman" pitchFamily="18" charset="0"/>
                          <a:cs typeface="Times New Roman" pitchFamily="18" charset="0"/>
                        </a:rPr>
                        <a:t>(conjugation moves absorptions to lower wave numbers)</a:t>
                      </a:r>
                      <a:endParaRPr lang="en-IN" sz="1800" b="1" i="0" u="none" strike="noStrike">
                        <a:solidFill>
                          <a:srgbClr val="FFFFFF"/>
                        </a:solidFill>
                        <a:effectLst/>
                        <a:latin typeface="Times New Roman" pitchFamily="18" charset="0"/>
                        <a:cs typeface="Times New Roman" pitchFamily="18" charset="0"/>
                      </a:endParaRPr>
                    </a:p>
                  </a:txBody>
                  <a:tcPr marL="9525" marR="9525" marT="9525" marB="0" anchor="ct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6"/>
                  </a:ext>
                </a:extLst>
              </a:tr>
              <a:tr h="535874">
                <a:tc>
                  <a:txBody>
                    <a:bodyPr/>
                    <a:lstStyle/>
                    <a:p>
                      <a:pPr algn="ctr" rtl="0" fontAlgn="ctr"/>
                      <a:r>
                        <a:rPr lang="en-IN" sz="1800" u="none" strike="noStrike" dirty="0">
                          <a:solidFill>
                            <a:schemeClr val="accent2">
                              <a:lumMod val="75000"/>
                            </a:schemeClr>
                          </a:solidFill>
                          <a:effectLst/>
                          <a:latin typeface="Times New Roman" pitchFamily="18" charset="0"/>
                          <a:cs typeface="Times New Roman" pitchFamily="18" charset="0"/>
                        </a:rPr>
                        <a:t>Ether</a:t>
                      </a:r>
                      <a:endParaRPr lang="en-IN" sz="1800" b="1" i="0" u="none" strike="noStrike" dirty="0">
                        <a:solidFill>
                          <a:schemeClr val="accent2">
                            <a:lumMod val="75000"/>
                          </a:schemeClr>
                        </a:solidFill>
                        <a:effectLst/>
                        <a:latin typeface="Times New Roman" pitchFamily="18" charset="0"/>
                        <a:cs typeface="Times New Roman" pitchFamily="18" charset="0"/>
                      </a:endParaRPr>
                    </a:p>
                  </a:txBody>
                  <a:tcPr marL="9525" marR="9525" marT="9525" marB="0" anchor="ctr"/>
                </a:tc>
                <a:tc gridSpan="3">
                  <a:txBody>
                    <a:bodyPr/>
                    <a:lstStyle/>
                    <a:p>
                      <a:pPr algn="l" fontAlgn="ctr"/>
                      <a:r>
                        <a:rPr lang="en-IN" sz="1800" u="none" strike="noStrike">
                          <a:effectLst/>
                          <a:latin typeface="Times New Roman" pitchFamily="18" charset="0"/>
                          <a:cs typeface="Times New Roman" pitchFamily="18" charset="0"/>
                        </a:rPr>
                        <a:t> </a:t>
                      </a:r>
                      <a:endParaRPr lang="en-IN" sz="1800" b="0" i="0" u="none" strike="noStrike">
                        <a:solidFill>
                          <a:srgbClr val="000000"/>
                        </a:solidFill>
                        <a:effectLst/>
                        <a:latin typeface="Times New Roman" pitchFamily="18" charset="0"/>
                        <a:cs typeface="Times New Roman" pitchFamily="18" charset="0"/>
                      </a:endParaRPr>
                    </a:p>
                  </a:txBody>
                  <a:tcPr marL="9525" marR="9525" marT="9525" marB="0"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7"/>
                  </a:ext>
                </a:extLst>
              </a:tr>
              <a:tr h="385160">
                <a:tc>
                  <a:txBody>
                    <a:bodyPr/>
                    <a:lstStyle/>
                    <a:p>
                      <a:pPr algn="ctr" rtl="0" fontAlgn="ctr"/>
                      <a:r>
                        <a:rPr lang="en-IN" sz="1800" u="none" strike="noStrike">
                          <a:effectLst/>
                          <a:latin typeface="Times New Roman" pitchFamily="18" charset="0"/>
                          <a:cs typeface="Times New Roman" pitchFamily="18" charset="0"/>
                        </a:rPr>
                        <a:t>C-O</a:t>
                      </a:r>
                      <a:endParaRPr lang="en-IN" sz="1800" b="1" i="0" u="none" strike="noStrike">
                        <a:solidFill>
                          <a:srgbClr val="FFFFFF"/>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a:effectLst/>
                          <a:latin typeface="Times New Roman" pitchFamily="18" charset="0"/>
                          <a:cs typeface="Times New Roman" pitchFamily="18" charset="0"/>
                        </a:rPr>
                        <a:t>stretch</a:t>
                      </a:r>
                      <a:endParaRPr lang="en-IN" sz="1800" b="0" i="0" u="none" strike="noStrike">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dirty="0">
                          <a:effectLst/>
                          <a:latin typeface="Times New Roman" pitchFamily="18" charset="0"/>
                          <a:cs typeface="Times New Roman" pitchFamily="18" charset="0"/>
                        </a:rPr>
                        <a:t>1000-1300 </a:t>
                      </a:r>
                    </a:p>
                    <a:p>
                      <a:pPr algn="ctr" rtl="0" fontAlgn="ctr"/>
                      <a:r>
                        <a:rPr lang="en-IN" sz="1800" u="none" strike="noStrike" dirty="0">
                          <a:effectLst/>
                          <a:latin typeface="Times New Roman" pitchFamily="18" charset="0"/>
                          <a:cs typeface="Times New Roman" pitchFamily="18" charset="0"/>
                        </a:rPr>
                        <a:t>(1070-1150)</a:t>
                      </a:r>
                      <a:endParaRPr lang="en-IN" sz="1800" b="0" i="0" u="none" strike="noStrike" dirty="0">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a:effectLst/>
                          <a:latin typeface="Times New Roman" pitchFamily="18" charset="0"/>
                          <a:cs typeface="Times New Roman" pitchFamily="18" charset="0"/>
                        </a:rPr>
                        <a:t>strong</a:t>
                      </a:r>
                      <a:endParaRPr lang="en-IN" sz="1800" b="0" i="0" u="none" strike="noStrike">
                        <a:solidFill>
                          <a:srgbClr val="000000"/>
                        </a:solidFill>
                        <a:effectLst/>
                        <a:latin typeface="Times New Roman" pitchFamily="18" charset="0"/>
                        <a:cs typeface="Times New Roman" pitchFamily="18" charset="0"/>
                      </a:endParaRPr>
                    </a:p>
                  </a:txBody>
                  <a:tcPr marL="9525" marR="9525" marT="9525" marB="0" anchor="ctr"/>
                </a:tc>
                <a:extLst>
                  <a:ext uri="{0D108BD9-81ED-4DB2-BD59-A6C34878D82A}">
                    <a16:rowId xmlns:a16="http://schemas.microsoft.com/office/drawing/2014/main" val="10008"/>
                  </a:ext>
                </a:extLst>
              </a:tr>
              <a:tr h="535874">
                <a:tc>
                  <a:txBody>
                    <a:bodyPr/>
                    <a:lstStyle/>
                    <a:p>
                      <a:pPr algn="ctr" rtl="0" fontAlgn="ctr"/>
                      <a:r>
                        <a:rPr lang="en-IN" sz="1800" u="none" strike="noStrike" dirty="0">
                          <a:solidFill>
                            <a:schemeClr val="accent2">
                              <a:lumMod val="75000"/>
                            </a:schemeClr>
                          </a:solidFill>
                          <a:effectLst/>
                          <a:latin typeface="Times New Roman" pitchFamily="18" charset="0"/>
                          <a:cs typeface="Times New Roman" pitchFamily="18" charset="0"/>
                        </a:rPr>
                        <a:t>Nitrile</a:t>
                      </a:r>
                      <a:endParaRPr lang="en-IN" sz="1800" b="1" i="0" u="none" strike="noStrike" dirty="0">
                        <a:solidFill>
                          <a:schemeClr val="accent2">
                            <a:lumMod val="75000"/>
                          </a:schemeClr>
                        </a:solidFill>
                        <a:effectLst/>
                        <a:latin typeface="Times New Roman" pitchFamily="18" charset="0"/>
                        <a:cs typeface="Times New Roman" pitchFamily="18" charset="0"/>
                      </a:endParaRPr>
                    </a:p>
                  </a:txBody>
                  <a:tcPr marL="9525" marR="9525" marT="9525" marB="0" anchor="ctr"/>
                </a:tc>
                <a:tc gridSpan="3">
                  <a:txBody>
                    <a:bodyPr/>
                    <a:lstStyle/>
                    <a:p>
                      <a:pPr algn="l" fontAlgn="ctr"/>
                      <a:r>
                        <a:rPr lang="en-IN" sz="1800" u="none" strike="noStrike" dirty="0">
                          <a:effectLst/>
                          <a:latin typeface="Times New Roman" pitchFamily="18" charset="0"/>
                          <a:cs typeface="Times New Roman" pitchFamily="18" charset="0"/>
                        </a:rPr>
                        <a:t> </a:t>
                      </a:r>
                      <a:endParaRPr lang="en-IN" sz="1800" b="0" i="0" u="none" strike="noStrike" dirty="0">
                        <a:solidFill>
                          <a:srgbClr val="000000"/>
                        </a:solidFill>
                        <a:effectLst/>
                        <a:latin typeface="Times New Roman" pitchFamily="18" charset="0"/>
                        <a:cs typeface="Times New Roman" pitchFamily="18" charset="0"/>
                      </a:endParaRPr>
                    </a:p>
                  </a:txBody>
                  <a:tcPr marL="9525" marR="9525" marT="9525" marB="0"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9"/>
                  </a:ext>
                </a:extLst>
              </a:tr>
              <a:tr h="351667">
                <a:tc>
                  <a:txBody>
                    <a:bodyPr/>
                    <a:lstStyle/>
                    <a:p>
                      <a:pPr algn="ctr" rtl="0" fontAlgn="ctr"/>
                      <a:r>
                        <a:rPr lang="en-IN" sz="1800" u="none" strike="noStrike">
                          <a:effectLst/>
                          <a:latin typeface="Times New Roman" pitchFamily="18" charset="0"/>
                          <a:cs typeface="Times New Roman" pitchFamily="18" charset="0"/>
                        </a:rPr>
                        <a:t>CN</a:t>
                      </a:r>
                      <a:endParaRPr lang="en-IN" sz="1800" b="1" i="0" u="none" strike="noStrike">
                        <a:solidFill>
                          <a:srgbClr val="FFFFFF"/>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a:effectLst/>
                          <a:latin typeface="Times New Roman" pitchFamily="18" charset="0"/>
                          <a:cs typeface="Times New Roman" pitchFamily="18" charset="0"/>
                        </a:rPr>
                        <a:t>stretch</a:t>
                      </a:r>
                      <a:endParaRPr lang="en-IN" sz="1800" b="0" i="0" u="none" strike="noStrike">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dirty="0">
                          <a:effectLst/>
                          <a:latin typeface="Times New Roman" pitchFamily="18" charset="0"/>
                          <a:cs typeface="Times New Roman" pitchFamily="18" charset="0"/>
                        </a:rPr>
                        <a:t>2210-2260</a:t>
                      </a:r>
                      <a:endParaRPr lang="en-IN" sz="1800" b="0" i="0" u="none" strike="noStrike" dirty="0">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dirty="0">
                          <a:effectLst/>
                          <a:latin typeface="Times New Roman" pitchFamily="18" charset="0"/>
                          <a:cs typeface="Times New Roman" pitchFamily="18" charset="0"/>
                        </a:rPr>
                        <a:t>medium</a:t>
                      </a:r>
                      <a:endParaRPr lang="en-IN" sz="1800" b="0" i="0" u="none" strike="noStrike" dirty="0">
                        <a:solidFill>
                          <a:srgbClr val="000000"/>
                        </a:solidFill>
                        <a:effectLst/>
                        <a:latin typeface="Times New Roman" pitchFamily="18" charset="0"/>
                        <a:cs typeface="Times New Roman" pitchFamily="18" charset="0"/>
                      </a:endParaRPr>
                    </a:p>
                  </a:txBody>
                  <a:tcPr marL="9525" marR="9525" marT="9525" marB="0" anchor="ctr"/>
                </a:tc>
                <a:extLst>
                  <a:ext uri="{0D108BD9-81ED-4DB2-BD59-A6C34878D82A}">
                    <a16:rowId xmlns:a16="http://schemas.microsoft.com/office/drawing/2014/main" val="10010"/>
                  </a:ext>
                </a:extLst>
              </a:tr>
              <a:tr h="535874">
                <a:tc>
                  <a:txBody>
                    <a:bodyPr/>
                    <a:lstStyle/>
                    <a:p>
                      <a:pPr algn="ctr" rtl="0" fontAlgn="ctr"/>
                      <a:r>
                        <a:rPr lang="en-IN" sz="1800" u="none" strike="noStrike" dirty="0">
                          <a:solidFill>
                            <a:schemeClr val="accent2">
                              <a:lumMod val="75000"/>
                            </a:schemeClr>
                          </a:solidFill>
                          <a:effectLst/>
                          <a:latin typeface="Times New Roman" pitchFamily="18" charset="0"/>
                          <a:cs typeface="Times New Roman" pitchFamily="18" charset="0"/>
                        </a:rPr>
                        <a:t>Nitro</a:t>
                      </a:r>
                      <a:endParaRPr lang="en-IN" sz="1800" b="1" i="0" u="none" strike="noStrike" dirty="0">
                        <a:solidFill>
                          <a:schemeClr val="accent2">
                            <a:lumMod val="75000"/>
                          </a:schemeClr>
                        </a:solidFill>
                        <a:effectLst/>
                        <a:latin typeface="Times New Roman" pitchFamily="18" charset="0"/>
                        <a:cs typeface="Times New Roman" pitchFamily="18" charset="0"/>
                      </a:endParaRPr>
                    </a:p>
                  </a:txBody>
                  <a:tcPr marL="9525" marR="9525" marT="9525" marB="0" anchor="ctr"/>
                </a:tc>
                <a:tc gridSpan="3">
                  <a:txBody>
                    <a:bodyPr/>
                    <a:lstStyle/>
                    <a:p>
                      <a:pPr algn="l" fontAlgn="ctr"/>
                      <a:r>
                        <a:rPr lang="en-IN" sz="1800" u="none" strike="noStrike" dirty="0">
                          <a:effectLst/>
                          <a:latin typeface="Times New Roman" pitchFamily="18" charset="0"/>
                          <a:cs typeface="Times New Roman" pitchFamily="18" charset="0"/>
                        </a:rPr>
                        <a:t> </a:t>
                      </a:r>
                      <a:endParaRPr lang="en-IN" sz="1800" b="0" i="0" u="none" strike="noStrike" dirty="0">
                        <a:solidFill>
                          <a:srgbClr val="000000"/>
                        </a:solidFill>
                        <a:effectLst/>
                        <a:latin typeface="Times New Roman" pitchFamily="18" charset="0"/>
                        <a:cs typeface="Times New Roman" pitchFamily="18" charset="0"/>
                      </a:endParaRPr>
                    </a:p>
                  </a:txBody>
                  <a:tcPr marL="9525" marR="9525" marT="9525" marB="0"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11"/>
                  </a:ext>
                </a:extLst>
              </a:tr>
              <a:tr h="385160">
                <a:tc>
                  <a:txBody>
                    <a:bodyPr/>
                    <a:lstStyle/>
                    <a:p>
                      <a:pPr algn="ctr" rtl="0" fontAlgn="ctr"/>
                      <a:r>
                        <a:rPr lang="en-IN" sz="1800" u="none" strike="noStrike" dirty="0">
                          <a:effectLst/>
                          <a:latin typeface="Times New Roman" pitchFamily="18" charset="0"/>
                          <a:cs typeface="Times New Roman" pitchFamily="18" charset="0"/>
                        </a:rPr>
                        <a:t>N-O</a:t>
                      </a:r>
                      <a:endParaRPr lang="en-IN" sz="1800" b="1" i="0" u="none" strike="noStrike" dirty="0">
                        <a:solidFill>
                          <a:srgbClr val="FFFFFF"/>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a:effectLst/>
                          <a:latin typeface="Times New Roman" pitchFamily="18" charset="0"/>
                          <a:cs typeface="Times New Roman" pitchFamily="18" charset="0"/>
                        </a:rPr>
                        <a:t>stretch</a:t>
                      </a:r>
                      <a:endParaRPr lang="en-IN" sz="1800" b="0" i="0" u="none" strike="noStrike">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dirty="0">
                          <a:effectLst/>
                          <a:latin typeface="Times New Roman" pitchFamily="18" charset="0"/>
                          <a:cs typeface="Times New Roman" pitchFamily="18" charset="0"/>
                        </a:rPr>
                        <a:t>1515-1560 &amp; </a:t>
                      </a:r>
                    </a:p>
                    <a:p>
                      <a:pPr algn="ctr" rtl="0" fontAlgn="ctr"/>
                      <a:r>
                        <a:rPr lang="en-IN" sz="1800" u="none" strike="noStrike" dirty="0">
                          <a:effectLst/>
                          <a:latin typeface="Times New Roman" pitchFamily="18" charset="0"/>
                          <a:cs typeface="Times New Roman" pitchFamily="18" charset="0"/>
                        </a:rPr>
                        <a:t>1345-1385</a:t>
                      </a:r>
                      <a:endParaRPr lang="en-IN" sz="1800" b="0" i="0" u="none" strike="noStrike" dirty="0">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rtl="0" fontAlgn="ctr"/>
                      <a:r>
                        <a:rPr lang="en-IN" sz="1800" u="none" strike="noStrike" dirty="0">
                          <a:effectLst/>
                          <a:latin typeface="Times New Roman" pitchFamily="18" charset="0"/>
                          <a:cs typeface="Times New Roman" pitchFamily="18" charset="0"/>
                        </a:rPr>
                        <a:t>strong, two bands</a:t>
                      </a:r>
                      <a:endParaRPr lang="en-IN" sz="1800" b="0" i="0" u="none" strike="noStrike" dirty="0">
                        <a:solidFill>
                          <a:srgbClr val="000000"/>
                        </a:solidFill>
                        <a:effectLst/>
                        <a:latin typeface="Times New Roman" pitchFamily="18" charset="0"/>
                        <a:cs typeface="Times New Roman" pitchFamily="18" charset="0"/>
                      </a:endParaRPr>
                    </a:p>
                  </a:txBody>
                  <a:tcPr marL="9525" marR="9525" marT="9525" marB="0" anchor="ct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11072148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fontScale="92500"/>
          </a:bodyPr>
          <a:lstStyle/>
          <a:p>
            <a:pPr marL="0" indent="0" algn="just">
              <a:buNone/>
            </a:pPr>
            <a:r>
              <a:rPr lang="en-IN" b="1" dirty="0">
                <a:latin typeface="Times New Roman" pitchFamily="18" charset="0"/>
                <a:cs typeface="Times New Roman" pitchFamily="18" charset="0"/>
              </a:rPr>
              <a:t>How to Analyse the IR spectrum?</a:t>
            </a:r>
            <a:endParaRPr lang="en-IN" dirty="0">
              <a:latin typeface="Times New Roman" pitchFamily="18" charset="0"/>
              <a:cs typeface="Times New Roman" pitchFamily="18" charset="0"/>
            </a:endParaRPr>
          </a:p>
          <a:p>
            <a:pPr algn="just"/>
            <a:r>
              <a:rPr lang="en-IN" dirty="0">
                <a:latin typeface="Times New Roman" pitchFamily="18" charset="0"/>
                <a:cs typeface="Times New Roman" pitchFamily="18" charset="0"/>
              </a:rPr>
              <a:t>When analysing the IR spectrum of an unknown molecule, first efforts on determining the presence or absence of a few major functional groups. </a:t>
            </a:r>
          </a:p>
          <a:p>
            <a:pPr algn="just"/>
            <a:r>
              <a:rPr lang="en-IN" dirty="0">
                <a:latin typeface="Times New Roman" pitchFamily="18" charset="0"/>
                <a:cs typeface="Times New Roman" pitchFamily="18" charset="0"/>
              </a:rPr>
              <a:t>The C=O, O-H, N-H, C-O, C=C, -CN, and NO</a:t>
            </a:r>
            <a:r>
              <a:rPr lang="en-IN" baseline="-25000" dirty="0">
                <a:latin typeface="Times New Roman" pitchFamily="18" charset="0"/>
                <a:cs typeface="Times New Roman" pitchFamily="18" charset="0"/>
              </a:rPr>
              <a:t>2</a:t>
            </a:r>
            <a:r>
              <a:rPr lang="en-IN" dirty="0">
                <a:latin typeface="Times New Roman" pitchFamily="18" charset="0"/>
                <a:cs typeface="Times New Roman" pitchFamily="18" charset="0"/>
              </a:rPr>
              <a:t> peaks. </a:t>
            </a:r>
          </a:p>
          <a:p>
            <a:pPr algn="just"/>
            <a:r>
              <a:rPr lang="en-IN" dirty="0">
                <a:latin typeface="Times New Roman" pitchFamily="18" charset="0"/>
                <a:cs typeface="Times New Roman" pitchFamily="18" charset="0"/>
              </a:rPr>
              <a:t>These peaks are most likely to give immediate structural information if they are present. </a:t>
            </a:r>
          </a:p>
          <a:p>
            <a:pPr algn="just"/>
            <a:r>
              <a:rPr lang="en-IN" dirty="0">
                <a:latin typeface="Times New Roman" pitchFamily="18" charset="0"/>
                <a:cs typeface="Times New Roman" pitchFamily="18" charset="0"/>
              </a:rPr>
              <a:t>Do not try to make a detailed analysis of the C-H absorption near 3000 cm</a:t>
            </a:r>
            <a:r>
              <a:rPr lang="en-IN" baseline="30000" dirty="0">
                <a:latin typeface="Times New Roman" pitchFamily="18" charset="0"/>
                <a:cs typeface="Times New Roman" pitchFamily="18" charset="0"/>
              </a:rPr>
              <a:t>-1</a:t>
            </a:r>
            <a:r>
              <a:rPr lang="en-IN" dirty="0">
                <a:latin typeface="Times New Roman" pitchFamily="18" charset="0"/>
                <a:cs typeface="Times New Roman" pitchFamily="18" charset="0"/>
              </a:rPr>
              <a:t>, almost all the compounds have these absorptions. </a:t>
            </a:r>
          </a:p>
          <a:p>
            <a:pPr marL="0" indent="0" algn="just">
              <a:buNone/>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15987616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5"/>
            <a:ext cx="8229600" cy="2952328"/>
          </a:xfrm>
        </p:spPr>
        <p:txBody>
          <a:bodyPr>
            <a:normAutofit/>
          </a:bodyPr>
          <a:lstStyle/>
          <a:p>
            <a:pPr marL="0" indent="0">
              <a:buNone/>
            </a:pPr>
            <a:r>
              <a:rPr lang="en-IN" sz="2800" dirty="0">
                <a:latin typeface="Times New Roman" pitchFamily="18" charset="0"/>
                <a:cs typeface="Times New Roman" pitchFamily="18" charset="0"/>
              </a:rPr>
              <a:t>Follow these steps</a:t>
            </a:r>
          </a:p>
          <a:p>
            <a:pPr marL="0" lvl="0" indent="0">
              <a:buNone/>
            </a:pPr>
            <a:r>
              <a:rPr lang="en-IN" sz="2800" b="1" dirty="0">
                <a:latin typeface="Times New Roman" pitchFamily="18" charset="0"/>
                <a:cs typeface="Times New Roman" pitchFamily="18" charset="0"/>
              </a:rPr>
              <a:t>1) If carbonyl group is present ? </a:t>
            </a:r>
            <a:r>
              <a:rPr lang="en-IN" sz="2800" dirty="0">
                <a:latin typeface="Times New Roman" pitchFamily="18" charset="0"/>
                <a:cs typeface="Times New Roman" pitchFamily="18" charset="0"/>
              </a:rPr>
              <a:t>The –C=O group give rise to a strong absorption in the region 1820-1660cm</a:t>
            </a:r>
            <a:r>
              <a:rPr lang="en-IN" sz="2800" baseline="30000" dirty="0">
                <a:latin typeface="Times New Roman" pitchFamily="18" charset="0"/>
                <a:cs typeface="Times New Roman" pitchFamily="18" charset="0"/>
              </a:rPr>
              <a:t>-1</a:t>
            </a:r>
            <a:r>
              <a:rPr lang="en-IN" sz="2800" dirty="0">
                <a:latin typeface="Times New Roman" pitchFamily="18" charset="0"/>
                <a:cs typeface="Times New Roman" pitchFamily="18" charset="0"/>
              </a:rPr>
              <a:t> . The peak is often strongest in the spectrum and of medium width.</a:t>
            </a:r>
          </a:p>
          <a:p>
            <a:pPr marL="0" lvl="0" indent="0">
              <a:buNone/>
            </a:pPr>
            <a:r>
              <a:rPr lang="en-IN" sz="2800" b="1" dirty="0">
                <a:latin typeface="Times New Roman" pitchFamily="18" charset="0"/>
                <a:cs typeface="Times New Roman" pitchFamily="18" charset="0"/>
              </a:rPr>
              <a:t>2) If C=O is present</a:t>
            </a:r>
            <a:r>
              <a:rPr lang="en-IN" sz="2800" dirty="0">
                <a:latin typeface="Times New Roman" pitchFamily="18" charset="0"/>
                <a:cs typeface="Times New Roman" pitchFamily="18" charset="0"/>
              </a:rPr>
              <a:t>, then check the following types</a:t>
            </a:r>
          </a:p>
          <a:p>
            <a:pPr marL="0" indent="0">
              <a:buNone/>
            </a:pPr>
            <a:endParaRPr lang="en-IN" sz="2800" dirty="0">
              <a:latin typeface="Times New Roman" pitchFamily="18" charset="0"/>
              <a:cs typeface="Times New Roman"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293363879"/>
              </p:ext>
            </p:extLst>
          </p:nvPr>
        </p:nvGraphicFramePr>
        <p:xfrm>
          <a:off x="179512" y="3501008"/>
          <a:ext cx="8964488" cy="3277230"/>
        </p:xfrm>
        <a:graphic>
          <a:graphicData uri="http://schemas.openxmlformats.org/drawingml/2006/table">
            <a:tbl>
              <a:tblPr firstRow="1" firstCol="1" bandRow="1">
                <a:tableStyleId>{5C22544A-7EE6-4342-B048-85BDC9FD1C3A}</a:tableStyleId>
              </a:tblPr>
              <a:tblGrid>
                <a:gridCol w="1903962">
                  <a:extLst>
                    <a:ext uri="{9D8B030D-6E8A-4147-A177-3AD203B41FA5}">
                      <a16:colId xmlns:a16="http://schemas.microsoft.com/office/drawing/2014/main" val="20000"/>
                    </a:ext>
                  </a:extLst>
                </a:gridCol>
                <a:gridCol w="7060526">
                  <a:extLst>
                    <a:ext uri="{9D8B030D-6E8A-4147-A177-3AD203B41FA5}">
                      <a16:colId xmlns:a16="http://schemas.microsoft.com/office/drawing/2014/main" val="20001"/>
                    </a:ext>
                  </a:extLst>
                </a:gridCol>
              </a:tblGrid>
              <a:tr h="756084">
                <a:tc>
                  <a:txBody>
                    <a:bodyPr/>
                    <a:lstStyle/>
                    <a:p>
                      <a:pPr marL="457200">
                        <a:lnSpc>
                          <a:spcPct val="115000"/>
                        </a:lnSpc>
                        <a:spcAft>
                          <a:spcPts val="0"/>
                        </a:spcAft>
                      </a:pPr>
                      <a:r>
                        <a:rPr lang="en-IN" sz="1800" dirty="0">
                          <a:effectLst/>
                        </a:rPr>
                        <a:t>Acids</a:t>
                      </a:r>
                      <a:endParaRPr lang="en-IN" sz="1800" dirty="0">
                        <a:effectLst/>
                        <a:latin typeface="Calibri"/>
                        <a:ea typeface="Calibri"/>
                        <a:cs typeface="Times New Roman"/>
                      </a:endParaRPr>
                    </a:p>
                  </a:txBody>
                  <a:tcPr marL="68580" marR="68580" marT="0" marB="0"/>
                </a:tc>
                <a:tc>
                  <a:txBody>
                    <a:bodyPr/>
                    <a:lstStyle/>
                    <a:p>
                      <a:pPr marL="457200">
                        <a:lnSpc>
                          <a:spcPct val="115000"/>
                        </a:lnSpc>
                        <a:spcAft>
                          <a:spcPts val="0"/>
                        </a:spcAft>
                      </a:pPr>
                      <a:r>
                        <a:rPr lang="en-IN" sz="1800">
                          <a:effectLst/>
                        </a:rPr>
                        <a:t>Is O-H also present? Broad absorption near 3400-2400cm</a:t>
                      </a:r>
                      <a:r>
                        <a:rPr lang="en-IN" sz="1800" baseline="30000">
                          <a:effectLst/>
                        </a:rPr>
                        <a:t>-1</a:t>
                      </a:r>
                      <a:r>
                        <a:rPr lang="en-IN" sz="1800">
                          <a:effectLst/>
                        </a:rPr>
                        <a:t> usually overlaps with C-H</a:t>
                      </a:r>
                      <a:endParaRPr lang="en-IN" sz="18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756084">
                <a:tc>
                  <a:txBody>
                    <a:bodyPr/>
                    <a:lstStyle/>
                    <a:p>
                      <a:pPr marL="457200">
                        <a:lnSpc>
                          <a:spcPct val="115000"/>
                        </a:lnSpc>
                        <a:spcAft>
                          <a:spcPts val="0"/>
                        </a:spcAft>
                      </a:pPr>
                      <a:r>
                        <a:rPr lang="en-IN" sz="1800" dirty="0">
                          <a:effectLst/>
                        </a:rPr>
                        <a:t>Amides</a:t>
                      </a:r>
                      <a:endParaRPr lang="en-IN" sz="1800" dirty="0">
                        <a:effectLst/>
                        <a:latin typeface="Calibri"/>
                        <a:ea typeface="Calibri"/>
                        <a:cs typeface="Times New Roman"/>
                      </a:endParaRPr>
                    </a:p>
                  </a:txBody>
                  <a:tcPr marL="68580" marR="68580" marT="0" marB="0"/>
                </a:tc>
                <a:tc>
                  <a:txBody>
                    <a:bodyPr/>
                    <a:lstStyle/>
                    <a:p>
                      <a:pPr marL="457200">
                        <a:lnSpc>
                          <a:spcPct val="115000"/>
                        </a:lnSpc>
                        <a:spcAft>
                          <a:spcPts val="0"/>
                        </a:spcAft>
                      </a:pPr>
                      <a:r>
                        <a:rPr lang="en-IN" sz="1800">
                          <a:effectLst/>
                        </a:rPr>
                        <a:t>Is N-H also present? Medium absorption near 3400cm</a:t>
                      </a:r>
                      <a:r>
                        <a:rPr lang="en-IN" sz="1800" baseline="30000">
                          <a:effectLst/>
                        </a:rPr>
                        <a:t>-1</a:t>
                      </a:r>
                      <a:r>
                        <a:rPr lang="en-IN" sz="1800">
                          <a:effectLst/>
                        </a:rPr>
                        <a:t>, sometimes double peaks with same size.</a:t>
                      </a:r>
                      <a:endParaRPr lang="en-IN" sz="180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378042">
                <a:tc>
                  <a:txBody>
                    <a:bodyPr/>
                    <a:lstStyle/>
                    <a:p>
                      <a:pPr marL="457200">
                        <a:lnSpc>
                          <a:spcPct val="115000"/>
                        </a:lnSpc>
                        <a:spcAft>
                          <a:spcPts val="0"/>
                        </a:spcAft>
                      </a:pPr>
                      <a:r>
                        <a:rPr lang="en-IN" sz="1800">
                          <a:effectLst/>
                        </a:rPr>
                        <a:t>Esters</a:t>
                      </a:r>
                      <a:endParaRPr lang="en-IN" sz="1800">
                        <a:effectLst/>
                        <a:latin typeface="Calibri"/>
                        <a:ea typeface="Calibri"/>
                        <a:cs typeface="Times New Roman"/>
                      </a:endParaRPr>
                    </a:p>
                  </a:txBody>
                  <a:tcPr marL="68580" marR="68580" marT="0" marB="0"/>
                </a:tc>
                <a:tc>
                  <a:txBody>
                    <a:bodyPr/>
                    <a:lstStyle/>
                    <a:p>
                      <a:pPr marL="457200">
                        <a:lnSpc>
                          <a:spcPct val="115000"/>
                        </a:lnSpc>
                        <a:spcAft>
                          <a:spcPts val="0"/>
                        </a:spcAft>
                      </a:pPr>
                      <a:r>
                        <a:rPr lang="en-IN" sz="1800">
                          <a:effectLst/>
                        </a:rPr>
                        <a:t>Is C-O present? Strong intensity absorption near 1300-1000cm</a:t>
                      </a:r>
                      <a:r>
                        <a:rPr lang="en-IN" sz="1800" baseline="30000">
                          <a:effectLst/>
                        </a:rPr>
                        <a:t>-1</a:t>
                      </a:r>
                      <a:endParaRPr lang="en-IN" sz="180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378042">
                <a:tc>
                  <a:txBody>
                    <a:bodyPr/>
                    <a:lstStyle/>
                    <a:p>
                      <a:pPr marL="457200">
                        <a:lnSpc>
                          <a:spcPct val="115000"/>
                        </a:lnSpc>
                        <a:spcAft>
                          <a:spcPts val="0"/>
                        </a:spcAft>
                      </a:pPr>
                      <a:r>
                        <a:rPr lang="en-IN" sz="1800">
                          <a:effectLst/>
                        </a:rPr>
                        <a:t>Anhydrides</a:t>
                      </a:r>
                      <a:endParaRPr lang="en-IN" sz="1800">
                        <a:effectLst/>
                        <a:latin typeface="Calibri"/>
                        <a:ea typeface="Calibri"/>
                        <a:cs typeface="Times New Roman"/>
                      </a:endParaRPr>
                    </a:p>
                  </a:txBody>
                  <a:tcPr marL="68580" marR="68580" marT="0" marB="0"/>
                </a:tc>
                <a:tc>
                  <a:txBody>
                    <a:bodyPr/>
                    <a:lstStyle/>
                    <a:p>
                      <a:pPr marL="457200">
                        <a:lnSpc>
                          <a:spcPct val="115000"/>
                        </a:lnSpc>
                        <a:spcAft>
                          <a:spcPts val="0"/>
                        </a:spcAft>
                      </a:pPr>
                      <a:r>
                        <a:rPr lang="en-IN" sz="1800" dirty="0">
                          <a:effectLst/>
                        </a:rPr>
                        <a:t>Two C=O absorption near 1810 and 1760cm</a:t>
                      </a:r>
                      <a:r>
                        <a:rPr lang="en-IN" sz="1800" baseline="30000" dirty="0">
                          <a:effectLst/>
                        </a:rPr>
                        <a:t>-1</a:t>
                      </a:r>
                      <a:endParaRPr lang="en-IN" sz="18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378042">
                <a:tc>
                  <a:txBody>
                    <a:bodyPr/>
                    <a:lstStyle/>
                    <a:p>
                      <a:pPr marL="457200">
                        <a:lnSpc>
                          <a:spcPct val="115000"/>
                        </a:lnSpc>
                        <a:spcAft>
                          <a:spcPts val="0"/>
                        </a:spcAft>
                      </a:pPr>
                      <a:r>
                        <a:rPr lang="en-IN" sz="1800">
                          <a:effectLst/>
                        </a:rPr>
                        <a:t>Aldehydes</a:t>
                      </a:r>
                      <a:endParaRPr lang="en-IN" sz="1800">
                        <a:effectLst/>
                        <a:latin typeface="Calibri"/>
                        <a:ea typeface="Calibri"/>
                        <a:cs typeface="Times New Roman"/>
                      </a:endParaRPr>
                    </a:p>
                  </a:txBody>
                  <a:tcPr marL="68580" marR="68580" marT="0" marB="0"/>
                </a:tc>
                <a:tc>
                  <a:txBody>
                    <a:bodyPr/>
                    <a:lstStyle/>
                    <a:p>
                      <a:pPr marL="457200">
                        <a:lnSpc>
                          <a:spcPct val="115000"/>
                        </a:lnSpc>
                        <a:spcAft>
                          <a:spcPts val="0"/>
                        </a:spcAft>
                      </a:pPr>
                      <a:r>
                        <a:rPr lang="en-IN" sz="1800" dirty="0">
                          <a:effectLst/>
                        </a:rPr>
                        <a:t>Is aldehyde C-H present? Two weak absorption near 2850 and 2750 cm</a:t>
                      </a:r>
                      <a:r>
                        <a:rPr lang="en-IN" sz="1800" baseline="30000" dirty="0">
                          <a:effectLst/>
                        </a:rPr>
                        <a:t>-1</a:t>
                      </a:r>
                      <a:endParaRPr lang="en-IN" sz="180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378042">
                <a:tc>
                  <a:txBody>
                    <a:bodyPr/>
                    <a:lstStyle/>
                    <a:p>
                      <a:pPr marL="457200">
                        <a:lnSpc>
                          <a:spcPct val="115000"/>
                        </a:lnSpc>
                        <a:spcAft>
                          <a:spcPts val="0"/>
                        </a:spcAft>
                      </a:pPr>
                      <a:r>
                        <a:rPr lang="en-IN" sz="1800">
                          <a:effectLst/>
                        </a:rPr>
                        <a:t>Ketones</a:t>
                      </a:r>
                      <a:endParaRPr lang="en-IN" sz="1800">
                        <a:effectLst/>
                        <a:latin typeface="Calibri"/>
                        <a:ea typeface="Calibri"/>
                        <a:cs typeface="Times New Roman"/>
                      </a:endParaRPr>
                    </a:p>
                  </a:txBody>
                  <a:tcPr marL="68580" marR="68580" marT="0" marB="0"/>
                </a:tc>
                <a:tc>
                  <a:txBody>
                    <a:bodyPr/>
                    <a:lstStyle/>
                    <a:p>
                      <a:pPr marL="457200">
                        <a:lnSpc>
                          <a:spcPct val="115000"/>
                        </a:lnSpc>
                        <a:spcAft>
                          <a:spcPts val="0"/>
                        </a:spcAft>
                      </a:pPr>
                      <a:r>
                        <a:rPr lang="en-IN" sz="1800" dirty="0">
                          <a:effectLst/>
                        </a:rPr>
                        <a:t>The preceding five choices have been eliminated</a:t>
                      </a:r>
                      <a:endParaRPr lang="en-IN" sz="1800" dirty="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76711334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15813"/>
            <a:ext cx="8229600" cy="5577483"/>
          </a:xfrm>
        </p:spPr>
        <p:txBody>
          <a:bodyPr>
            <a:normAutofit/>
          </a:bodyPr>
          <a:lstStyle/>
          <a:p>
            <a:pPr marL="0" lvl="0" indent="0">
              <a:buNone/>
            </a:pPr>
            <a:r>
              <a:rPr lang="en-IN" sz="2800" dirty="0">
                <a:latin typeface="Times New Roman" pitchFamily="18" charset="0"/>
                <a:cs typeface="Times New Roman" pitchFamily="18" charset="0"/>
              </a:rPr>
              <a:t>3) </a:t>
            </a:r>
            <a:r>
              <a:rPr lang="en-IN" sz="2800" b="1" dirty="0">
                <a:latin typeface="Times New Roman" pitchFamily="18" charset="0"/>
                <a:cs typeface="Times New Roman" pitchFamily="18" charset="0"/>
              </a:rPr>
              <a:t>If C=O absent, </a:t>
            </a:r>
            <a:r>
              <a:rPr lang="en-IN" sz="2800" dirty="0">
                <a:latin typeface="Times New Roman" pitchFamily="18" charset="0"/>
                <a:cs typeface="Times New Roman" pitchFamily="18" charset="0"/>
              </a:rPr>
              <a:t>then check the following options</a:t>
            </a:r>
          </a:p>
          <a:p>
            <a:pPr marL="0" lvl="0" indent="0">
              <a:buNone/>
            </a:pPr>
            <a:endParaRPr lang="en-IN" sz="2800" dirty="0">
              <a:latin typeface="Times New Roman" pitchFamily="18" charset="0"/>
              <a:cs typeface="Times New Roman" pitchFamily="18" charset="0"/>
            </a:endParaRPr>
          </a:p>
          <a:p>
            <a:pPr marL="0" lvl="0" indent="0">
              <a:buNone/>
            </a:pPr>
            <a:endParaRPr lang="en-IN" sz="2800" dirty="0">
              <a:latin typeface="Times New Roman" pitchFamily="18" charset="0"/>
              <a:cs typeface="Times New Roman" pitchFamily="18" charset="0"/>
            </a:endParaRPr>
          </a:p>
          <a:p>
            <a:pPr marL="0" lvl="0" indent="0">
              <a:buNone/>
            </a:pPr>
            <a:endParaRPr lang="en-IN" sz="2800" dirty="0">
              <a:latin typeface="Times New Roman" pitchFamily="18" charset="0"/>
              <a:cs typeface="Times New Roman" pitchFamily="18" charset="0"/>
            </a:endParaRPr>
          </a:p>
          <a:p>
            <a:pPr marL="0" lvl="0" indent="0">
              <a:buNone/>
            </a:pPr>
            <a:endParaRPr lang="en-IN" sz="2800" dirty="0">
              <a:latin typeface="Times New Roman" pitchFamily="18" charset="0"/>
              <a:cs typeface="Times New Roman" pitchFamily="18" charset="0"/>
            </a:endParaRPr>
          </a:p>
          <a:p>
            <a:pPr marL="0" lvl="0" indent="0">
              <a:buNone/>
            </a:pPr>
            <a:endParaRPr lang="en-IN" sz="2800" dirty="0">
              <a:latin typeface="Times New Roman" pitchFamily="18" charset="0"/>
              <a:cs typeface="Times New Roman" pitchFamily="18" charset="0"/>
            </a:endParaRPr>
          </a:p>
          <a:p>
            <a:pPr marL="0" lvl="0" indent="0">
              <a:buNone/>
            </a:pPr>
            <a:r>
              <a:rPr lang="en-IN" sz="2800" dirty="0">
                <a:latin typeface="Times New Roman" pitchFamily="18" charset="0"/>
                <a:cs typeface="Times New Roman" pitchFamily="18" charset="0"/>
              </a:rPr>
              <a:t>4) </a:t>
            </a:r>
            <a:r>
              <a:rPr lang="en-IN" sz="2800" b="1" dirty="0">
                <a:latin typeface="Times New Roman" pitchFamily="18" charset="0"/>
                <a:cs typeface="Times New Roman" pitchFamily="18" charset="0"/>
              </a:rPr>
              <a:t>Double bonds and/or aromatic rings</a:t>
            </a:r>
          </a:p>
          <a:p>
            <a:pPr marL="0" lvl="0" indent="0">
              <a:buNone/>
            </a:pPr>
            <a:endParaRPr lang="en-IN" sz="2800" dirty="0">
              <a:latin typeface="Times New Roman" pitchFamily="18" charset="0"/>
              <a:cs typeface="Times New Roman" pitchFamily="18" charset="0"/>
            </a:endParaRPr>
          </a:p>
          <a:p>
            <a:pPr marL="0" lvl="0" indent="0">
              <a:buNone/>
            </a:pPr>
            <a:endParaRPr lang="en-IN" sz="2800" dirty="0">
              <a:latin typeface="Times New Roman" pitchFamily="18" charset="0"/>
              <a:cs typeface="Times New Roman" pitchFamily="18" charset="0"/>
            </a:endParaRPr>
          </a:p>
          <a:p>
            <a:endParaRPr lang="en-IN" sz="2800"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532464977"/>
              </p:ext>
            </p:extLst>
          </p:nvPr>
        </p:nvGraphicFramePr>
        <p:xfrm>
          <a:off x="395536" y="1124744"/>
          <a:ext cx="8352928" cy="1892147"/>
        </p:xfrm>
        <a:graphic>
          <a:graphicData uri="http://schemas.openxmlformats.org/drawingml/2006/table">
            <a:tbl>
              <a:tblPr firstRow="1" firstCol="1" bandRow="1">
                <a:tableStyleId>{5C22544A-7EE6-4342-B048-85BDC9FD1C3A}</a:tableStyleId>
              </a:tblPr>
              <a:tblGrid>
                <a:gridCol w="1695864">
                  <a:extLst>
                    <a:ext uri="{9D8B030D-6E8A-4147-A177-3AD203B41FA5}">
                      <a16:colId xmlns:a16="http://schemas.microsoft.com/office/drawing/2014/main" val="20000"/>
                    </a:ext>
                  </a:extLst>
                </a:gridCol>
                <a:gridCol w="6657064">
                  <a:extLst>
                    <a:ext uri="{9D8B030D-6E8A-4147-A177-3AD203B41FA5}">
                      <a16:colId xmlns:a16="http://schemas.microsoft.com/office/drawing/2014/main" val="20001"/>
                    </a:ext>
                  </a:extLst>
                </a:gridCol>
              </a:tblGrid>
              <a:tr h="798036">
                <a:tc>
                  <a:txBody>
                    <a:bodyPr/>
                    <a:lstStyle/>
                    <a:p>
                      <a:pPr marL="457200" algn="just">
                        <a:lnSpc>
                          <a:spcPct val="115000"/>
                        </a:lnSpc>
                        <a:spcAft>
                          <a:spcPts val="0"/>
                        </a:spcAft>
                      </a:pPr>
                      <a:r>
                        <a:rPr lang="en-IN" sz="2000" dirty="0">
                          <a:effectLst/>
                          <a:latin typeface="Times New Roman" pitchFamily="18" charset="0"/>
                          <a:cs typeface="Times New Roman" pitchFamily="18" charset="0"/>
                        </a:rPr>
                        <a:t>Alcohols, Phenols</a:t>
                      </a:r>
                      <a:endParaRPr lang="en-IN" sz="2000" dirty="0">
                        <a:effectLst/>
                        <a:latin typeface="Times New Roman" pitchFamily="18" charset="0"/>
                        <a:ea typeface="Calibri"/>
                        <a:cs typeface="Times New Roman" pitchFamily="18" charset="0"/>
                      </a:endParaRPr>
                    </a:p>
                  </a:txBody>
                  <a:tcPr marL="68580" marR="68580" marT="0" marB="0"/>
                </a:tc>
                <a:tc>
                  <a:txBody>
                    <a:bodyPr/>
                    <a:lstStyle/>
                    <a:p>
                      <a:pPr marL="457200" algn="just">
                        <a:lnSpc>
                          <a:spcPct val="115000"/>
                        </a:lnSpc>
                        <a:spcAft>
                          <a:spcPts val="0"/>
                        </a:spcAft>
                      </a:pPr>
                      <a:r>
                        <a:rPr lang="en-IN" sz="2000" dirty="0">
                          <a:effectLst/>
                          <a:latin typeface="Times New Roman" pitchFamily="18" charset="0"/>
                          <a:cs typeface="Times New Roman" pitchFamily="18" charset="0"/>
                        </a:rPr>
                        <a:t>Check for O-H, broad absorption near 3400-3300cm</a:t>
                      </a:r>
                      <a:r>
                        <a:rPr lang="en-IN" sz="2000" baseline="30000" dirty="0">
                          <a:effectLst/>
                          <a:latin typeface="Times New Roman" pitchFamily="18" charset="0"/>
                          <a:cs typeface="Times New Roman" pitchFamily="18" charset="0"/>
                        </a:rPr>
                        <a:t>-1</a:t>
                      </a:r>
                      <a:r>
                        <a:rPr lang="en-IN" sz="2000" dirty="0">
                          <a:effectLst/>
                          <a:latin typeface="Times New Roman" pitchFamily="18" charset="0"/>
                          <a:cs typeface="Times New Roman" pitchFamily="18" charset="0"/>
                        </a:rPr>
                        <a:t>, confirm this by finding C-O near 1300-1000cm</a:t>
                      </a:r>
                      <a:r>
                        <a:rPr lang="en-IN" sz="2000" baseline="30000" dirty="0">
                          <a:effectLst/>
                          <a:latin typeface="Times New Roman" pitchFamily="18" charset="0"/>
                          <a:cs typeface="Times New Roman" pitchFamily="18" charset="0"/>
                        </a:rPr>
                        <a:t>-1</a:t>
                      </a:r>
                      <a:endParaRPr lang="en-IN" sz="2000" dirty="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0"/>
                  </a:ext>
                </a:extLst>
              </a:tr>
              <a:tr h="393071">
                <a:tc>
                  <a:txBody>
                    <a:bodyPr/>
                    <a:lstStyle/>
                    <a:p>
                      <a:pPr marL="457200" algn="just">
                        <a:lnSpc>
                          <a:spcPct val="115000"/>
                        </a:lnSpc>
                        <a:spcAft>
                          <a:spcPts val="0"/>
                        </a:spcAft>
                      </a:pPr>
                      <a:r>
                        <a:rPr lang="en-IN" sz="2000">
                          <a:effectLst/>
                          <a:latin typeface="Times New Roman" pitchFamily="18" charset="0"/>
                          <a:cs typeface="Times New Roman" pitchFamily="18" charset="0"/>
                        </a:rPr>
                        <a:t>Amines</a:t>
                      </a:r>
                      <a:endParaRPr lang="en-IN" sz="2000">
                        <a:effectLst/>
                        <a:latin typeface="Times New Roman" pitchFamily="18" charset="0"/>
                        <a:ea typeface="Calibri"/>
                        <a:cs typeface="Times New Roman" pitchFamily="18" charset="0"/>
                      </a:endParaRPr>
                    </a:p>
                  </a:txBody>
                  <a:tcPr marL="68580" marR="68580" marT="0" marB="0"/>
                </a:tc>
                <a:tc>
                  <a:txBody>
                    <a:bodyPr/>
                    <a:lstStyle/>
                    <a:p>
                      <a:pPr marL="457200" algn="just">
                        <a:lnSpc>
                          <a:spcPct val="115000"/>
                        </a:lnSpc>
                        <a:spcAft>
                          <a:spcPts val="0"/>
                        </a:spcAft>
                      </a:pPr>
                      <a:r>
                        <a:rPr lang="en-IN" sz="2000">
                          <a:effectLst/>
                          <a:latin typeface="Times New Roman" pitchFamily="18" charset="0"/>
                          <a:cs typeface="Times New Roman" pitchFamily="18" charset="0"/>
                        </a:rPr>
                        <a:t>Check for N-H, Medium absorptions near 3400cm</a:t>
                      </a:r>
                      <a:r>
                        <a:rPr lang="en-IN" sz="2000" baseline="30000">
                          <a:effectLst/>
                          <a:latin typeface="Times New Roman" pitchFamily="18" charset="0"/>
                          <a:cs typeface="Times New Roman" pitchFamily="18" charset="0"/>
                        </a:rPr>
                        <a:t>-1</a:t>
                      </a:r>
                      <a:endParaRPr lang="en-IN" sz="20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1"/>
                  </a:ext>
                </a:extLst>
              </a:tr>
              <a:tr h="393071">
                <a:tc>
                  <a:txBody>
                    <a:bodyPr/>
                    <a:lstStyle/>
                    <a:p>
                      <a:pPr marL="457200" algn="just">
                        <a:lnSpc>
                          <a:spcPct val="115000"/>
                        </a:lnSpc>
                        <a:spcAft>
                          <a:spcPts val="0"/>
                        </a:spcAft>
                      </a:pPr>
                      <a:r>
                        <a:rPr lang="en-IN" sz="2000">
                          <a:effectLst/>
                          <a:latin typeface="Times New Roman" pitchFamily="18" charset="0"/>
                          <a:cs typeface="Times New Roman" pitchFamily="18" charset="0"/>
                        </a:rPr>
                        <a:t>Ethers</a:t>
                      </a:r>
                      <a:endParaRPr lang="en-IN" sz="2000">
                        <a:effectLst/>
                        <a:latin typeface="Times New Roman" pitchFamily="18" charset="0"/>
                        <a:ea typeface="Calibri"/>
                        <a:cs typeface="Times New Roman" pitchFamily="18" charset="0"/>
                      </a:endParaRPr>
                    </a:p>
                  </a:txBody>
                  <a:tcPr marL="68580" marR="68580" marT="0" marB="0"/>
                </a:tc>
                <a:tc>
                  <a:txBody>
                    <a:bodyPr/>
                    <a:lstStyle/>
                    <a:p>
                      <a:pPr marL="457200" algn="just">
                        <a:lnSpc>
                          <a:spcPct val="115000"/>
                        </a:lnSpc>
                        <a:spcAft>
                          <a:spcPts val="0"/>
                        </a:spcAft>
                      </a:pPr>
                      <a:r>
                        <a:rPr lang="en-IN" sz="2000" dirty="0">
                          <a:effectLst/>
                          <a:latin typeface="Times New Roman" pitchFamily="18" charset="0"/>
                          <a:cs typeface="Times New Roman" pitchFamily="18" charset="0"/>
                        </a:rPr>
                        <a:t>Check for C-O near 1300-1000cm</a:t>
                      </a:r>
                      <a:r>
                        <a:rPr lang="en-IN" sz="2000" baseline="30000" dirty="0">
                          <a:effectLst/>
                          <a:latin typeface="Times New Roman" pitchFamily="18" charset="0"/>
                          <a:cs typeface="Times New Roman" pitchFamily="18" charset="0"/>
                        </a:rPr>
                        <a:t>-1</a:t>
                      </a:r>
                      <a:r>
                        <a:rPr lang="en-IN" sz="2000" dirty="0">
                          <a:effectLst/>
                          <a:latin typeface="Times New Roman" pitchFamily="18" charset="0"/>
                          <a:cs typeface="Times New Roman" pitchFamily="18" charset="0"/>
                        </a:rPr>
                        <a:t> and absence of O-H near 3400cm</a:t>
                      </a:r>
                      <a:r>
                        <a:rPr lang="en-IN" sz="2000" baseline="30000" dirty="0">
                          <a:effectLst/>
                          <a:latin typeface="Times New Roman" pitchFamily="18" charset="0"/>
                          <a:cs typeface="Times New Roman" pitchFamily="18" charset="0"/>
                        </a:rPr>
                        <a:t>-1</a:t>
                      </a:r>
                      <a:endParaRPr lang="en-IN" sz="2000" dirty="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166062844"/>
              </p:ext>
            </p:extLst>
          </p:nvPr>
        </p:nvGraphicFramePr>
        <p:xfrm>
          <a:off x="395536" y="4221088"/>
          <a:ext cx="8352928" cy="2126726"/>
        </p:xfrm>
        <a:graphic>
          <a:graphicData uri="http://schemas.openxmlformats.org/drawingml/2006/table">
            <a:tbl>
              <a:tblPr firstRow="1" firstCol="1" bandRow="1">
                <a:tableStyleId>{5C22544A-7EE6-4342-B048-85BDC9FD1C3A}</a:tableStyleId>
              </a:tblPr>
              <a:tblGrid>
                <a:gridCol w="8352928">
                  <a:extLst>
                    <a:ext uri="{9D8B030D-6E8A-4147-A177-3AD203B41FA5}">
                      <a16:colId xmlns:a16="http://schemas.microsoft.com/office/drawing/2014/main" val="20000"/>
                    </a:ext>
                  </a:extLst>
                </a:gridCol>
              </a:tblGrid>
              <a:tr h="342152">
                <a:tc>
                  <a:txBody>
                    <a:bodyPr/>
                    <a:lstStyle/>
                    <a:p>
                      <a:pPr marL="342900" lvl="0" indent="-342900" algn="just">
                        <a:lnSpc>
                          <a:spcPct val="115000"/>
                        </a:lnSpc>
                        <a:spcAft>
                          <a:spcPts val="0"/>
                        </a:spcAft>
                        <a:buFont typeface="+mj-lt"/>
                        <a:buAutoNum type="arabicPeriod"/>
                      </a:pPr>
                      <a:r>
                        <a:rPr lang="en-IN" sz="2000" dirty="0">
                          <a:effectLst/>
                          <a:latin typeface="Times New Roman" pitchFamily="18" charset="0"/>
                          <a:cs typeface="Times New Roman" pitchFamily="18" charset="0"/>
                        </a:rPr>
                        <a:t>C=C is weak absorption near 1650cm</a:t>
                      </a:r>
                      <a:r>
                        <a:rPr lang="en-IN" sz="2000" baseline="30000" dirty="0">
                          <a:effectLst/>
                          <a:latin typeface="Times New Roman" pitchFamily="18" charset="0"/>
                          <a:cs typeface="Times New Roman" pitchFamily="18" charset="0"/>
                        </a:rPr>
                        <a:t>-1</a:t>
                      </a:r>
                      <a:endParaRPr lang="en-IN" sz="2000" dirty="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0"/>
                  </a:ext>
                </a:extLst>
              </a:tr>
              <a:tr h="724646">
                <a:tc>
                  <a:txBody>
                    <a:bodyPr/>
                    <a:lstStyle/>
                    <a:p>
                      <a:pPr marL="0" lvl="0" indent="0" algn="just">
                        <a:lnSpc>
                          <a:spcPct val="115000"/>
                        </a:lnSpc>
                        <a:spcAft>
                          <a:spcPts val="0"/>
                        </a:spcAft>
                        <a:buFont typeface="+mj-lt"/>
                        <a:buNone/>
                        <a:tabLst>
                          <a:tab pos="288925" algn="l"/>
                        </a:tabLst>
                      </a:pPr>
                      <a:r>
                        <a:rPr lang="en-IN" sz="2000" dirty="0">
                          <a:effectLst/>
                          <a:latin typeface="Times New Roman" pitchFamily="18" charset="0"/>
                          <a:cs typeface="Times New Roman" pitchFamily="18" charset="0"/>
                        </a:rPr>
                        <a:t>2. Medium strong absorption in the region 1600-1450cm</a:t>
                      </a:r>
                      <a:r>
                        <a:rPr lang="en-IN" sz="2000" baseline="30000" dirty="0">
                          <a:effectLst/>
                          <a:latin typeface="Times New Roman" pitchFamily="18" charset="0"/>
                          <a:cs typeface="Times New Roman" pitchFamily="18" charset="0"/>
                        </a:rPr>
                        <a:t>-1</a:t>
                      </a:r>
                      <a:r>
                        <a:rPr lang="en-IN" sz="2000" dirty="0">
                          <a:effectLst/>
                          <a:latin typeface="Times New Roman" pitchFamily="18" charset="0"/>
                          <a:cs typeface="Times New Roman" pitchFamily="18" charset="0"/>
                        </a:rPr>
                        <a:t>, these often imply on aromatic ring</a:t>
                      </a:r>
                      <a:endParaRPr lang="en-IN" sz="2000" dirty="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1"/>
                  </a:ext>
                </a:extLst>
              </a:tr>
              <a:tr h="705659">
                <a:tc>
                  <a:txBody>
                    <a:bodyPr/>
                    <a:lstStyle/>
                    <a:p>
                      <a:pPr marL="0" lvl="0" indent="0" algn="just">
                        <a:lnSpc>
                          <a:spcPct val="115000"/>
                        </a:lnSpc>
                        <a:spcAft>
                          <a:spcPts val="0"/>
                        </a:spcAft>
                        <a:buFont typeface="+mj-lt"/>
                        <a:buNone/>
                      </a:pPr>
                      <a:r>
                        <a:rPr lang="en-IN" sz="2000" dirty="0">
                          <a:effectLst/>
                          <a:latin typeface="Times New Roman" pitchFamily="18" charset="0"/>
                          <a:cs typeface="Times New Roman" pitchFamily="18" charset="0"/>
                        </a:rPr>
                        <a:t>3.  Confirm the double bond or aromatic ring by consulting the C-H region; aromatic and vinyl C-H occurs to left of 3000cm</a:t>
                      </a:r>
                      <a:r>
                        <a:rPr lang="en-IN" sz="2000" baseline="30000" dirty="0">
                          <a:effectLst/>
                          <a:latin typeface="Times New Roman" pitchFamily="18" charset="0"/>
                          <a:cs typeface="Times New Roman" pitchFamily="18" charset="0"/>
                        </a:rPr>
                        <a:t>-1</a:t>
                      </a:r>
                      <a:r>
                        <a:rPr lang="en-IN" sz="2000" dirty="0">
                          <a:effectLst/>
                          <a:latin typeface="Times New Roman" pitchFamily="18" charset="0"/>
                          <a:cs typeface="Times New Roman" pitchFamily="18" charset="0"/>
                        </a:rPr>
                        <a:t>, aliphatic C-H occurs to right of this value.</a:t>
                      </a:r>
                      <a:endParaRPr lang="en-IN" sz="2000" dirty="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06894289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a:bodyPr>
          <a:lstStyle/>
          <a:p>
            <a:pPr marL="0" lvl="0" indent="0">
              <a:buNone/>
            </a:pPr>
            <a:r>
              <a:rPr lang="en-IN" sz="2800" dirty="0">
                <a:latin typeface="Times New Roman" pitchFamily="18" charset="0"/>
                <a:cs typeface="Times New Roman" pitchFamily="18" charset="0"/>
              </a:rPr>
              <a:t>4) </a:t>
            </a:r>
            <a:r>
              <a:rPr lang="en-IN" sz="2800" b="1" dirty="0">
                <a:latin typeface="Times New Roman" pitchFamily="18" charset="0"/>
                <a:cs typeface="Times New Roman" pitchFamily="18" charset="0"/>
              </a:rPr>
              <a:t>Triple bonds</a:t>
            </a:r>
          </a:p>
          <a:p>
            <a:pPr marL="0" lvl="0" indent="0">
              <a:buNone/>
            </a:pPr>
            <a:endParaRPr lang="en-IN" sz="2800" b="1" dirty="0">
              <a:latin typeface="Times New Roman" pitchFamily="18" charset="0"/>
              <a:cs typeface="Times New Roman" pitchFamily="18" charset="0"/>
            </a:endParaRPr>
          </a:p>
          <a:p>
            <a:pPr marL="0" lvl="0" indent="0">
              <a:buNone/>
            </a:pPr>
            <a:endParaRPr lang="en-IN" sz="2800" b="1" dirty="0">
              <a:latin typeface="Times New Roman" pitchFamily="18" charset="0"/>
              <a:cs typeface="Times New Roman" pitchFamily="18" charset="0"/>
            </a:endParaRPr>
          </a:p>
          <a:p>
            <a:pPr marL="0" lvl="0" indent="0">
              <a:buNone/>
            </a:pPr>
            <a:endParaRPr lang="en-IN" sz="2800" b="1" dirty="0">
              <a:latin typeface="Times New Roman" pitchFamily="18" charset="0"/>
              <a:cs typeface="Times New Roman" pitchFamily="18" charset="0"/>
            </a:endParaRPr>
          </a:p>
          <a:p>
            <a:pPr marL="0" indent="0">
              <a:buNone/>
            </a:pPr>
            <a:r>
              <a:rPr lang="en-IN" sz="2800" b="1" dirty="0">
                <a:latin typeface="Times New Roman" pitchFamily="18" charset="0"/>
                <a:cs typeface="Times New Roman" pitchFamily="18" charset="0"/>
              </a:rPr>
              <a:t>5) Nitro groups</a:t>
            </a:r>
            <a:endParaRPr lang="en-IN" sz="2800" dirty="0">
              <a:latin typeface="Times New Roman" pitchFamily="18" charset="0"/>
              <a:cs typeface="Times New Roman" pitchFamily="18" charset="0"/>
            </a:endParaRPr>
          </a:p>
          <a:p>
            <a:pPr marL="0" lvl="0" indent="0">
              <a:buNone/>
            </a:pPr>
            <a:r>
              <a:rPr lang="en-IN" sz="2800" dirty="0">
                <a:latin typeface="Times New Roman" pitchFamily="18" charset="0"/>
                <a:cs typeface="Times New Roman" pitchFamily="18" charset="0"/>
              </a:rPr>
              <a:t>Two strong absorption at 1600-1530cm</a:t>
            </a:r>
            <a:r>
              <a:rPr lang="en-IN" sz="2800" baseline="30000" dirty="0">
                <a:latin typeface="Times New Roman" pitchFamily="18" charset="0"/>
                <a:cs typeface="Times New Roman" pitchFamily="18" charset="0"/>
              </a:rPr>
              <a:t>-1 </a:t>
            </a:r>
            <a:r>
              <a:rPr lang="en-IN" sz="2800" dirty="0">
                <a:latin typeface="Times New Roman" pitchFamily="18" charset="0"/>
                <a:cs typeface="Times New Roman" pitchFamily="18" charset="0"/>
              </a:rPr>
              <a:t>and 1390-1300cm</a:t>
            </a:r>
            <a:r>
              <a:rPr lang="en-IN" sz="2800" baseline="30000" dirty="0">
                <a:latin typeface="Times New Roman" pitchFamily="18" charset="0"/>
                <a:cs typeface="Times New Roman" pitchFamily="18" charset="0"/>
              </a:rPr>
              <a:t>-1</a:t>
            </a:r>
          </a:p>
          <a:p>
            <a:pPr marL="0" lvl="0" indent="0">
              <a:buNone/>
            </a:pPr>
            <a:endParaRPr lang="en-IN" sz="2800" b="1" dirty="0">
              <a:latin typeface="Times New Roman" pitchFamily="18" charset="0"/>
              <a:cs typeface="Times New Roman" pitchFamily="18" charset="0"/>
            </a:endParaRPr>
          </a:p>
          <a:p>
            <a:pPr marL="0" lvl="0" indent="0">
              <a:buNone/>
            </a:pPr>
            <a:r>
              <a:rPr lang="en-IN" sz="2800" b="1" dirty="0">
                <a:latin typeface="Times New Roman" pitchFamily="18" charset="0"/>
                <a:cs typeface="Times New Roman" pitchFamily="18" charset="0"/>
              </a:rPr>
              <a:t>6) Hydrocarbons</a:t>
            </a:r>
          </a:p>
          <a:p>
            <a:pPr marL="0" lvl="0" indent="0">
              <a:buNone/>
            </a:pPr>
            <a:endParaRPr lang="en-IN" sz="2800" dirty="0">
              <a:latin typeface="Times New Roman" pitchFamily="18" charset="0"/>
              <a:cs typeface="Times New Roman" pitchFamily="18" charset="0"/>
            </a:endParaRPr>
          </a:p>
          <a:p>
            <a:pPr marL="0" lvl="0" indent="0">
              <a:buNone/>
            </a:pPr>
            <a:endParaRPr lang="en-IN" sz="2800" dirty="0">
              <a:latin typeface="Times New Roman" pitchFamily="18" charset="0"/>
              <a:cs typeface="Times New Roman" pitchFamily="18" charset="0"/>
            </a:endParaRPr>
          </a:p>
          <a:p>
            <a:pPr marL="0" indent="0">
              <a:buNone/>
            </a:pPr>
            <a:endParaRPr lang="en-IN" sz="2800"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590643161"/>
              </p:ext>
            </p:extLst>
          </p:nvPr>
        </p:nvGraphicFramePr>
        <p:xfrm>
          <a:off x="661670" y="1124744"/>
          <a:ext cx="7726754" cy="1225670"/>
        </p:xfrm>
        <a:graphic>
          <a:graphicData uri="http://schemas.openxmlformats.org/drawingml/2006/table">
            <a:tbl>
              <a:tblPr firstRow="1" firstCol="1" bandRow="1">
                <a:tableStyleId>{5C22544A-7EE6-4342-B048-85BDC9FD1C3A}</a:tableStyleId>
              </a:tblPr>
              <a:tblGrid>
                <a:gridCol w="7726754">
                  <a:extLst>
                    <a:ext uri="{9D8B030D-6E8A-4147-A177-3AD203B41FA5}">
                      <a16:colId xmlns:a16="http://schemas.microsoft.com/office/drawing/2014/main" val="20000"/>
                    </a:ext>
                  </a:extLst>
                </a:gridCol>
              </a:tblGrid>
              <a:tr h="349753">
                <a:tc>
                  <a:txBody>
                    <a:bodyPr/>
                    <a:lstStyle/>
                    <a:p>
                      <a:pPr marL="0" lvl="0" indent="0">
                        <a:lnSpc>
                          <a:spcPct val="115000"/>
                        </a:lnSpc>
                        <a:spcAft>
                          <a:spcPts val="0"/>
                        </a:spcAft>
                        <a:buFont typeface="+mj-lt"/>
                        <a:buNone/>
                      </a:pPr>
                      <a:r>
                        <a:rPr lang="en-IN" sz="2000" dirty="0">
                          <a:effectLst/>
                          <a:latin typeface="Times New Roman" pitchFamily="18" charset="0"/>
                          <a:cs typeface="Times New Roman" pitchFamily="18" charset="0"/>
                        </a:rPr>
                        <a:t>1) C=N is medium sharp absorption near 2250cm</a:t>
                      </a:r>
                      <a:r>
                        <a:rPr lang="en-IN" sz="2000" baseline="30000" dirty="0">
                          <a:effectLst/>
                          <a:latin typeface="Times New Roman" pitchFamily="18" charset="0"/>
                          <a:cs typeface="Times New Roman" pitchFamily="18" charset="0"/>
                        </a:rPr>
                        <a:t>-1</a:t>
                      </a:r>
                      <a:endParaRPr lang="en-IN" sz="2000" dirty="0">
                        <a:effectLst/>
                        <a:latin typeface="Times New Roman" pitchFamily="18" charset="0"/>
                        <a:cs typeface="Times New Roman" pitchFamily="18" charset="0"/>
                      </a:endParaRPr>
                    </a:p>
                  </a:txBody>
                  <a:tcPr marL="68580" marR="68580" marT="0" marB="0"/>
                </a:tc>
                <a:extLst>
                  <a:ext uri="{0D108BD9-81ED-4DB2-BD59-A6C34878D82A}">
                    <a16:rowId xmlns:a16="http://schemas.microsoft.com/office/drawing/2014/main" val="10000"/>
                  </a:ext>
                </a:extLst>
              </a:tr>
              <a:tr h="524630">
                <a:tc>
                  <a:txBody>
                    <a:bodyPr/>
                    <a:lstStyle/>
                    <a:p>
                      <a:pPr marL="0" lvl="0" indent="0">
                        <a:lnSpc>
                          <a:spcPct val="115000"/>
                        </a:lnSpc>
                        <a:spcAft>
                          <a:spcPts val="0"/>
                        </a:spcAft>
                        <a:buFont typeface="+mj-lt"/>
                        <a:buNone/>
                      </a:pPr>
                      <a:r>
                        <a:rPr lang="en-IN" sz="2000" dirty="0">
                          <a:effectLst/>
                          <a:latin typeface="Times New Roman" pitchFamily="18" charset="0"/>
                          <a:cs typeface="Times New Roman" pitchFamily="18" charset="0"/>
                        </a:rPr>
                        <a:t>2) C=C</a:t>
                      </a:r>
                      <a:r>
                        <a:rPr lang="en-IN" sz="2000" baseline="0" dirty="0">
                          <a:effectLst/>
                          <a:latin typeface="Times New Roman" pitchFamily="18" charset="0"/>
                          <a:cs typeface="Times New Roman" pitchFamily="18" charset="0"/>
                        </a:rPr>
                        <a:t> i</a:t>
                      </a:r>
                      <a:r>
                        <a:rPr lang="en-IN" sz="2000" dirty="0">
                          <a:effectLst/>
                          <a:latin typeface="Times New Roman" pitchFamily="18" charset="0"/>
                          <a:cs typeface="Times New Roman" pitchFamily="18" charset="0"/>
                        </a:rPr>
                        <a:t>s e weak, sharp absorption near 2150cm</a:t>
                      </a:r>
                      <a:r>
                        <a:rPr lang="en-IN" sz="2000" baseline="30000" dirty="0">
                          <a:effectLst/>
                          <a:latin typeface="Times New Roman" pitchFamily="18" charset="0"/>
                          <a:cs typeface="Times New Roman" pitchFamily="18" charset="0"/>
                        </a:rPr>
                        <a:t>-1</a:t>
                      </a:r>
                    </a:p>
                  </a:txBody>
                  <a:tcPr marL="68580" marR="68580" marT="0" marB="0"/>
                </a:tc>
                <a:extLst>
                  <a:ext uri="{0D108BD9-81ED-4DB2-BD59-A6C34878D82A}">
                    <a16:rowId xmlns:a16="http://schemas.microsoft.com/office/drawing/2014/main" val="10001"/>
                  </a:ext>
                </a:extLst>
              </a:tr>
              <a:tr h="349753">
                <a:tc>
                  <a:txBody>
                    <a:bodyPr/>
                    <a:lstStyle/>
                    <a:p>
                      <a:pPr marL="0" lvl="0" indent="0">
                        <a:lnSpc>
                          <a:spcPct val="115000"/>
                        </a:lnSpc>
                        <a:spcAft>
                          <a:spcPts val="0"/>
                        </a:spcAft>
                        <a:buFont typeface="+mj-lt"/>
                        <a:buNone/>
                      </a:pPr>
                      <a:r>
                        <a:rPr lang="en-IN" sz="2000" dirty="0">
                          <a:effectLst/>
                          <a:latin typeface="Times New Roman" pitchFamily="18" charset="0"/>
                          <a:cs typeface="Times New Roman" pitchFamily="18" charset="0"/>
                        </a:rPr>
                        <a:t>3) Check also for </a:t>
                      </a:r>
                      <a:r>
                        <a:rPr lang="en-IN" sz="2000" dirty="0" err="1">
                          <a:effectLst/>
                          <a:latin typeface="Times New Roman" pitchFamily="18" charset="0"/>
                          <a:cs typeface="Times New Roman" pitchFamily="18" charset="0"/>
                        </a:rPr>
                        <a:t>acetylenic</a:t>
                      </a:r>
                      <a:r>
                        <a:rPr lang="en-IN" sz="2000" dirty="0">
                          <a:effectLst/>
                          <a:latin typeface="Times New Roman" pitchFamily="18" charset="0"/>
                          <a:cs typeface="Times New Roman" pitchFamily="18" charset="0"/>
                        </a:rPr>
                        <a:t> C-H near 3300cm</a:t>
                      </a:r>
                      <a:r>
                        <a:rPr lang="en-IN" sz="2000" baseline="30000" dirty="0">
                          <a:effectLst/>
                          <a:latin typeface="Times New Roman" pitchFamily="18" charset="0"/>
                          <a:cs typeface="Times New Roman" pitchFamily="18" charset="0"/>
                        </a:rPr>
                        <a:t>-1</a:t>
                      </a:r>
                      <a:endParaRPr lang="en-IN" sz="2000" dirty="0">
                        <a:effectLst/>
                        <a:latin typeface="Times New Roman" pitchFamily="18" charset="0"/>
                        <a:cs typeface="Times New Roman" pitchFamily="18" charset="0"/>
                      </a:endParaRPr>
                    </a:p>
                  </a:txBody>
                  <a:tcPr marL="68580" marR="68580" marT="0" marB="0"/>
                </a:tc>
                <a:extLst>
                  <a:ext uri="{0D108BD9-81ED-4DB2-BD59-A6C34878D82A}">
                    <a16:rowId xmlns:a16="http://schemas.microsoft.com/office/drawing/2014/main" val="10002"/>
                  </a:ext>
                </a:extLst>
              </a:tr>
            </a:tbl>
          </a:graphicData>
        </a:graphic>
      </p:graphicFrame>
      <p:cxnSp>
        <p:nvCxnSpPr>
          <p:cNvPr id="5" name="Straight Connector 4"/>
          <p:cNvCxnSpPr/>
          <p:nvPr/>
        </p:nvCxnSpPr>
        <p:spPr>
          <a:xfrm>
            <a:off x="3509963" y="10417175"/>
            <a:ext cx="1905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509963" y="10469563"/>
            <a:ext cx="1905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508375" y="10523538"/>
            <a:ext cx="1905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509963" y="10855325"/>
            <a:ext cx="1920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509963" y="10898188"/>
            <a:ext cx="1920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511550" y="10834688"/>
            <a:ext cx="1905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1" name="Table 10"/>
          <p:cNvGraphicFramePr>
            <a:graphicFrameLocks noGrp="1"/>
          </p:cNvGraphicFramePr>
          <p:nvPr>
            <p:extLst>
              <p:ext uri="{D42A27DB-BD31-4B8C-83A1-F6EECF244321}">
                <p14:modId xmlns:p14="http://schemas.microsoft.com/office/powerpoint/2010/main" val="797101172"/>
              </p:ext>
            </p:extLst>
          </p:nvPr>
        </p:nvGraphicFramePr>
        <p:xfrm>
          <a:off x="539552" y="5063638"/>
          <a:ext cx="7880960" cy="1402080"/>
        </p:xfrm>
        <a:graphic>
          <a:graphicData uri="http://schemas.openxmlformats.org/drawingml/2006/table">
            <a:tbl>
              <a:tblPr firstRow="1" firstCol="1" bandRow="1">
                <a:tableStyleId>{5C22544A-7EE6-4342-B048-85BDC9FD1C3A}</a:tableStyleId>
              </a:tblPr>
              <a:tblGrid>
                <a:gridCol w="7880960">
                  <a:extLst>
                    <a:ext uri="{9D8B030D-6E8A-4147-A177-3AD203B41FA5}">
                      <a16:colId xmlns:a16="http://schemas.microsoft.com/office/drawing/2014/main" val="20000"/>
                    </a:ext>
                  </a:extLst>
                </a:gridCol>
              </a:tblGrid>
              <a:tr h="0">
                <a:tc>
                  <a:txBody>
                    <a:bodyPr/>
                    <a:lstStyle/>
                    <a:p>
                      <a:pPr marL="457200">
                        <a:lnSpc>
                          <a:spcPct val="115000"/>
                        </a:lnSpc>
                        <a:spcAft>
                          <a:spcPts val="0"/>
                        </a:spcAft>
                      </a:pPr>
                      <a:r>
                        <a:rPr lang="en-IN" sz="2000" dirty="0">
                          <a:effectLst/>
                          <a:latin typeface="Times New Roman" pitchFamily="18" charset="0"/>
                          <a:cs typeface="Times New Roman" pitchFamily="18" charset="0"/>
                        </a:rPr>
                        <a:t>None of the preceding found.</a:t>
                      </a:r>
                      <a:endParaRPr lang="en-IN" sz="2000" dirty="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0"/>
                  </a:ext>
                </a:extLst>
              </a:tr>
              <a:tr h="201098">
                <a:tc>
                  <a:txBody>
                    <a:bodyPr/>
                    <a:lstStyle/>
                    <a:p>
                      <a:pPr marL="457200">
                        <a:lnSpc>
                          <a:spcPct val="115000"/>
                        </a:lnSpc>
                        <a:spcAft>
                          <a:spcPts val="0"/>
                        </a:spcAft>
                      </a:pPr>
                      <a:r>
                        <a:rPr lang="en-IN" sz="2000" dirty="0">
                          <a:effectLst/>
                          <a:latin typeface="Times New Roman" pitchFamily="18" charset="0"/>
                          <a:cs typeface="Times New Roman" pitchFamily="18" charset="0"/>
                        </a:rPr>
                        <a:t>Major absorptions are in C-H region near 3000 cm</a:t>
                      </a:r>
                      <a:r>
                        <a:rPr lang="en-IN" sz="2000" baseline="30000" dirty="0">
                          <a:effectLst/>
                          <a:latin typeface="Times New Roman" pitchFamily="18" charset="0"/>
                          <a:cs typeface="Times New Roman" pitchFamily="18" charset="0"/>
                        </a:rPr>
                        <a:t>-1</a:t>
                      </a:r>
                      <a:endParaRPr lang="en-IN" sz="2000" dirty="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1"/>
                  </a:ext>
                </a:extLst>
              </a:tr>
              <a:tr h="0">
                <a:tc>
                  <a:txBody>
                    <a:bodyPr/>
                    <a:lstStyle/>
                    <a:p>
                      <a:pPr marL="457200">
                        <a:lnSpc>
                          <a:spcPct val="115000"/>
                        </a:lnSpc>
                        <a:spcAft>
                          <a:spcPts val="0"/>
                        </a:spcAft>
                      </a:pPr>
                      <a:r>
                        <a:rPr lang="en-IN" sz="2000" dirty="0">
                          <a:effectLst/>
                          <a:latin typeface="Times New Roman" pitchFamily="18" charset="0"/>
                          <a:cs typeface="Times New Roman" pitchFamily="18" charset="0"/>
                        </a:rPr>
                        <a:t>Very simple structure the only another absorption appear near 1460 and 1375 cm</a:t>
                      </a:r>
                      <a:r>
                        <a:rPr lang="en-IN" sz="2000" baseline="30000" dirty="0">
                          <a:effectLst/>
                          <a:latin typeface="Times New Roman" pitchFamily="18" charset="0"/>
                          <a:cs typeface="Times New Roman" pitchFamily="18" charset="0"/>
                        </a:rPr>
                        <a:t>-1</a:t>
                      </a:r>
                      <a:endParaRPr lang="en-IN" sz="2000" dirty="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46859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544" y="548680"/>
            <a:ext cx="8352928" cy="1938992"/>
          </a:xfrm>
          <a:prstGeom prst="rect">
            <a:avLst/>
          </a:prstGeom>
          <a:noFill/>
        </p:spPr>
        <p:txBody>
          <a:bodyPr wrap="square" rtlCol="0">
            <a:spAutoFit/>
          </a:bodyPr>
          <a:lstStyle/>
          <a:p>
            <a:pPr algn="just"/>
            <a:r>
              <a:rPr lang="en-US" sz="2400" b="1" dirty="0">
                <a:latin typeface="Times New Roman" pitchFamily="18" charset="0"/>
                <a:cs typeface="Times New Roman" pitchFamily="18" charset="0"/>
              </a:rPr>
              <a:t>Derivation of Lambert’s law</a:t>
            </a:r>
          </a:p>
          <a:p>
            <a:pPr algn="just"/>
            <a:r>
              <a:rPr lang="en-US" sz="2400" dirty="0">
                <a:latin typeface="Times New Roman" pitchFamily="18" charset="0"/>
                <a:cs typeface="Times New Roman" pitchFamily="18" charset="0"/>
              </a:rPr>
              <a:t>The radiation absorbed is directly proportional to the distance covered  by the beam.</a:t>
            </a:r>
          </a:p>
          <a:p>
            <a:pPr algn="just"/>
            <a:r>
              <a:rPr lang="en-US" sz="2400" dirty="0">
                <a:latin typeface="Times New Roman" pitchFamily="18" charset="0"/>
                <a:cs typeface="Times New Roman" pitchFamily="18" charset="0"/>
              </a:rPr>
              <a:t>Mathematically, the law can be expressed as,</a:t>
            </a:r>
          </a:p>
          <a:p>
            <a:pPr algn="just"/>
            <a:endParaRPr lang="en-US" sz="2400" b="1" dirty="0">
              <a:latin typeface="Times New Roman" pitchFamily="18" charset="0"/>
              <a:cs typeface="Times New Roman" pitchFamily="18"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8441" y="2226568"/>
            <a:ext cx="2260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467544" y="3356992"/>
            <a:ext cx="8136904" cy="3046988"/>
          </a:xfrm>
          <a:prstGeom prst="rect">
            <a:avLst/>
          </a:prstGeom>
          <a:noFill/>
        </p:spPr>
        <p:txBody>
          <a:bodyPr wrap="square" rtlCol="0">
            <a:spAutoFit/>
          </a:bodyPr>
          <a:lstStyle/>
          <a:p>
            <a:pPr algn="just"/>
            <a:r>
              <a:rPr lang="en-US" sz="2400" dirty="0">
                <a:latin typeface="Times New Roman" pitchFamily="18" charset="0"/>
                <a:cs typeface="Times New Roman" pitchFamily="18" charset="0"/>
              </a:rPr>
              <a:t>Here, </a:t>
            </a:r>
            <a:r>
              <a:rPr lang="en-US" sz="2400" b="1" dirty="0" err="1">
                <a:solidFill>
                  <a:srgbClr val="FF0000"/>
                </a:solidFill>
                <a:latin typeface="Times New Roman" pitchFamily="18" charset="0"/>
                <a:cs typeface="Times New Roman" pitchFamily="18" charset="0"/>
              </a:rPr>
              <a:t>dI</a:t>
            </a:r>
            <a:r>
              <a:rPr lang="en-US" sz="2400" dirty="0">
                <a:latin typeface="Times New Roman" pitchFamily="18" charset="0"/>
                <a:cs typeface="Times New Roman" pitchFamily="18" charset="0"/>
              </a:rPr>
              <a:t> is the decrease in the intensity of the beam of initial intensity </a:t>
            </a:r>
            <a:r>
              <a:rPr lang="en-US" sz="2400" b="1" dirty="0">
                <a:solidFill>
                  <a:srgbClr val="FF0000"/>
                </a:solidFill>
                <a:latin typeface="Times New Roman" pitchFamily="18" charset="0"/>
                <a:cs typeface="Times New Roman" pitchFamily="18" charset="0"/>
              </a:rPr>
              <a:t>I</a:t>
            </a:r>
            <a:r>
              <a:rPr lang="en-US" sz="2400" b="1" baseline="-25000" dirty="0">
                <a:solidFill>
                  <a:srgbClr val="FF0000"/>
                </a:solidFill>
                <a:latin typeface="Times New Roman" pitchFamily="18" charset="0"/>
                <a:cs typeface="Times New Roman" pitchFamily="18" charset="0"/>
              </a:rPr>
              <a:t>0</a:t>
            </a:r>
            <a:r>
              <a:rPr lang="en-US" sz="2400" dirty="0">
                <a:latin typeface="Times New Roman" pitchFamily="18" charset="0"/>
                <a:cs typeface="Times New Roman" pitchFamily="18" charset="0"/>
              </a:rPr>
              <a:t> after passing through the solution of thickness </a:t>
            </a:r>
            <a:r>
              <a:rPr lang="en-US" sz="2400" i="1" dirty="0">
                <a:solidFill>
                  <a:srgbClr val="0066FF"/>
                </a:solidFill>
                <a:latin typeface="Times New Roman" pitchFamily="18" charset="0"/>
                <a:cs typeface="Times New Roman" pitchFamily="18" charset="0"/>
              </a:rPr>
              <a:t>dl</a:t>
            </a:r>
            <a:r>
              <a:rPr lang="en-US" sz="2400" i="1" dirty="0">
                <a:latin typeface="Times New Roman" pitchFamily="18" charset="0"/>
                <a:cs typeface="Times New Roman" pitchFamily="18" charset="0"/>
              </a:rPr>
              <a:t>.</a:t>
            </a:r>
          </a:p>
          <a:p>
            <a:pPr algn="just"/>
            <a:r>
              <a:rPr lang="en-US" sz="2400" dirty="0">
                <a:latin typeface="Times New Roman" pitchFamily="18" charset="0"/>
                <a:cs typeface="Times New Roman" pitchFamily="18" charset="0"/>
              </a:rPr>
              <a:t>Negative sign indicates the decrease in the intensity with increase in path length.</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After Integration,</a:t>
            </a:r>
          </a:p>
          <a:p>
            <a:pPr algn="just"/>
            <a:endParaRPr lang="en-US" sz="2400" i="1" dirty="0">
              <a:latin typeface="Times New Roman" pitchFamily="18" charset="0"/>
              <a:cs typeface="Times New Roman" pitchFamily="18" charset="0"/>
            </a:endParaRPr>
          </a:p>
          <a:p>
            <a:pPr algn="just"/>
            <a:endParaRPr lang="en-US" sz="2400" i="1" dirty="0">
              <a:latin typeface="Times New Roman" pitchFamily="18" charset="0"/>
              <a:cs typeface="Times New Roman" pitchFamily="18" charset="0"/>
            </a:endParaRP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832" y="5098380"/>
            <a:ext cx="2768600" cy="85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7880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809625"/>
            <a:ext cx="7343775" cy="523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5091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404664"/>
            <a:ext cx="8496944" cy="5878532"/>
          </a:xfrm>
          <a:prstGeom prst="rect">
            <a:avLst/>
          </a:prstGeom>
          <a:noFill/>
        </p:spPr>
        <p:txBody>
          <a:bodyPr wrap="square" rtlCol="0">
            <a:spAutoFit/>
          </a:bodyPr>
          <a:lstStyle/>
          <a:p>
            <a:pPr algn="ctr"/>
            <a:r>
              <a:rPr lang="en-US" sz="3600" b="1" dirty="0">
                <a:solidFill>
                  <a:srgbClr val="C00000"/>
                </a:solidFill>
                <a:latin typeface="Times New Roman" pitchFamily="18" charset="0"/>
                <a:cs typeface="Times New Roman" pitchFamily="18" charset="0"/>
              </a:rPr>
              <a:t>Beer’s Law</a:t>
            </a:r>
          </a:p>
          <a:p>
            <a:pPr algn="just"/>
            <a:r>
              <a:rPr lang="en-US" sz="2000" dirty="0">
                <a:latin typeface="Times New Roman" pitchFamily="18" charset="0"/>
                <a:cs typeface="Times New Roman" pitchFamily="18" charset="0"/>
              </a:rPr>
              <a:t>Equal changes in concentration of absorbing species in paths of constant length absorb equal fractions of the incident radiation.</a:t>
            </a:r>
            <a:endParaRPr lang="en-US" sz="2000" b="1" dirty="0">
              <a:latin typeface="Times New Roman" pitchFamily="18" charset="0"/>
              <a:cs typeface="Times New Roman" pitchFamily="18" charset="0"/>
            </a:endParaRPr>
          </a:p>
          <a:p>
            <a:pPr algn="ctr"/>
            <a:r>
              <a:rPr lang="en-US" sz="2000" b="1" dirty="0">
                <a:latin typeface="Times New Roman" pitchFamily="18" charset="0"/>
                <a:cs typeface="Times New Roman" pitchFamily="18" charset="0"/>
              </a:rPr>
              <a:t>OR</a:t>
            </a:r>
          </a:p>
          <a:p>
            <a:pPr algn="just"/>
            <a:r>
              <a:rPr lang="en-US" sz="2000" dirty="0">
                <a:latin typeface="Times New Roman" pitchFamily="18" charset="0"/>
                <a:cs typeface="Times New Roman" pitchFamily="18" charset="0"/>
              </a:rPr>
              <a:t>Equal fractions of the incident radiation are absorbed by successive layers of the medium containing equal concentration of absorbing species provided the layers have same thickness.</a:t>
            </a: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4221088"/>
            <a:ext cx="2908300" cy="93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800" y="5560144"/>
            <a:ext cx="3987800" cy="96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95536" y="3284984"/>
            <a:ext cx="8496944" cy="1200329"/>
          </a:xfrm>
          <a:prstGeom prst="rect">
            <a:avLst/>
          </a:prstGeom>
          <a:noFill/>
        </p:spPr>
        <p:txBody>
          <a:bodyPr wrap="square" rtlCol="0">
            <a:spAutoFit/>
          </a:bodyPr>
          <a:lstStyle/>
          <a:p>
            <a:pPr algn="just"/>
            <a:r>
              <a:rPr lang="en-US" dirty="0">
                <a:latin typeface="Times New Roman" pitchFamily="18" charset="0"/>
                <a:cs typeface="Times New Roman" pitchFamily="18" charset="0"/>
              </a:rPr>
              <a:t>The decrease in the intensity of incident radiation due to absorption is directly proportional to the concentration of absorbing species.</a:t>
            </a: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Mathematically,</a:t>
            </a:r>
          </a:p>
        </p:txBody>
      </p:sp>
      <p:sp>
        <p:nvSpPr>
          <p:cNvPr id="5" name="TextBox 4"/>
          <p:cNvSpPr txBox="1"/>
          <p:nvPr/>
        </p:nvSpPr>
        <p:spPr>
          <a:xfrm>
            <a:off x="611560" y="5733256"/>
            <a:ext cx="2376264" cy="369332"/>
          </a:xfrm>
          <a:prstGeom prst="rect">
            <a:avLst/>
          </a:prstGeom>
          <a:noFill/>
        </p:spPr>
        <p:txBody>
          <a:bodyPr wrap="square" rtlCol="0">
            <a:spAutoFit/>
          </a:bodyPr>
          <a:lstStyle/>
          <a:p>
            <a:r>
              <a:rPr lang="en-US" dirty="0"/>
              <a:t>After integration,</a:t>
            </a:r>
          </a:p>
        </p:txBody>
      </p:sp>
    </p:spTree>
    <p:extLst>
      <p:ext uri="{BB962C8B-B14F-4D97-AF65-F5344CB8AC3E}">
        <p14:creationId xmlns:p14="http://schemas.microsoft.com/office/powerpoint/2010/main" val="22698822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2964</TotalTime>
  <Words>4949</Words>
  <Application>Microsoft Office PowerPoint</Application>
  <PresentationFormat>On-screen Show (4:3)</PresentationFormat>
  <Paragraphs>508</Paragraphs>
  <Slides>65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65</vt:i4>
      </vt:variant>
    </vt:vector>
  </HeadingPairs>
  <TitlesOfParts>
    <vt:vector size="69" baseType="lpstr">
      <vt:lpstr>Arial</vt:lpstr>
      <vt:lpstr>Calibri</vt:lpstr>
      <vt:lpstr>Times New Roman</vt:lpstr>
      <vt:lpstr>Office Theme</vt:lpstr>
      <vt:lpstr>Spectroscopy</vt:lpstr>
      <vt:lpstr>PowerPoint Presentation</vt:lpstr>
      <vt:lpstr>PowerPoint Presentation</vt:lpstr>
      <vt:lpstr>PowerPoint Presentation</vt:lpstr>
      <vt:lpstr>Ultraviolet-Visible Spectroscopy</vt:lpstr>
      <vt:lpstr>Lambert’s Law </vt:lpstr>
      <vt:lpstr>PowerPoint Presentation</vt:lpstr>
      <vt:lpstr>PowerPoint Presentation</vt:lpstr>
      <vt:lpstr>PowerPoint Presentation</vt:lpstr>
      <vt:lpstr>PowerPoint Presentation</vt:lpstr>
      <vt:lpstr>PowerPoint Presentation</vt:lpstr>
      <vt:lpstr>Definitions</vt:lpstr>
      <vt:lpstr>PowerPoint Presentation</vt:lpstr>
      <vt:lpstr>Numerical-1</vt:lpstr>
      <vt:lpstr>PowerPoint Presentation</vt:lpstr>
      <vt:lpstr>PowerPoint Presentation</vt:lpstr>
      <vt:lpstr>PowerPoint Presentation</vt:lpstr>
      <vt:lpstr>Single beam spectrophotometer</vt:lpstr>
      <vt:lpstr>Instrumentation</vt:lpstr>
      <vt:lpstr>Working of Single beam spectrophotometer</vt:lpstr>
      <vt:lpstr>PowerPoint Presentation</vt:lpstr>
      <vt:lpstr>Instrumentation</vt:lpstr>
      <vt:lpstr>Working of Double beam spectrophotometer</vt:lpstr>
      <vt:lpstr>Application of UV-Visible Spectroscopy</vt:lpstr>
      <vt:lpstr>CONDUCTOMETRY</vt:lpstr>
      <vt:lpstr>CONDUCTOMETRY</vt:lpstr>
      <vt:lpstr>Conductometric Titration</vt:lpstr>
      <vt:lpstr>Principle</vt:lpstr>
      <vt:lpstr>Principle</vt:lpstr>
      <vt:lpstr>Procedure</vt:lpstr>
      <vt:lpstr>Some Conductometric Titrations</vt:lpstr>
      <vt:lpstr>Strong Acid with a Strong Base [HCl with NaOH]</vt:lpstr>
      <vt:lpstr>Weak Acid with a Strong Base [CH3COOH with NaOH] </vt:lpstr>
      <vt:lpstr>Strong Acid with a Weak Base  [H2SO4 with NH4OH]</vt:lpstr>
      <vt:lpstr>Weak Acid with a Weak Base [CH3COOH with NH4OH]</vt:lpstr>
      <vt:lpstr>Mixture of Strong Acid and Weak Acid vs.  Strong Base or Weak Base</vt:lpstr>
      <vt:lpstr>Advantages of Conductometric titrations</vt:lpstr>
      <vt:lpstr>Limitations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IR spectroscopy</vt:lpstr>
      <vt:lpstr>Fundamental Modes of Vibration</vt:lpstr>
      <vt:lpstr>VIBRATIONAL MODES</vt:lpstr>
      <vt:lpstr>PowerPoint Presentation</vt:lpstr>
      <vt:lpstr>PowerPoint Presentation</vt:lpstr>
      <vt:lpstr>AN IR SPECTRUM IN  ABSORPTION MODE</vt:lpstr>
      <vt:lpstr>CLASSIFICATION OF IR BANDS</vt:lpstr>
      <vt:lpstr>PowerPoint Presentation</vt:lpstr>
      <vt:lpstr>FINGERPRINT REGION</vt:lpstr>
      <vt:lpstr>Functional Groups AND IR Frequencies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Electroanalytical Techniques</dc:title>
  <dc:creator>Admin</dc:creator>
  <cp:lastModifiedBy>16010122019_FY_Bhanushali Parth Rajesh</cp:lastModifiedBy>
  <cp:revision>199</cp:revision>
  <dcterms:created xsi:type="dcterms:W3CDTF">2016-03-17T06:17:15Z</dcterms:created>
  <dcterms:modified xsi:type="dcterms:W3CDTF">2023-02-04T10:47:06Z</dcterms:modified>
</cp:coreProperties>
</file>