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4C0D52-E1E3-4E44-8539-A14A46B99A66}" v="6" dt="2024-02-10T14:35:54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am Bajpai" userId="a67fa63ff8e778af" providerId="LiveId" clId="{D04C0D52-E1E3-4E44-8539-A14A46B99A66}"/>
    <pc:docChg chg="undo redo custSel addSld delSld modSld delMainMaster">
      <pc:chgData name="Pratham Bajpai" userId="a67fa63ff8e778af" providerId="LiveId" clId="{D04C0D52-E1E3-4E44-8539-A14A46B99A66}" dt="2024-02-11T07:13:26.351" v="139" actId="21"/>
      <pc:docMkLst>
        <pc:docMk/>
      </pc:docMkLst>
      <pc:sldChg chg="addSp delSp modSp mod setBg addAnim delAnim modAnim">
        <pc:chgData name="Pratham Bajpai" userId="a67fa63ff8e778af" providerId="LiveId" clId="{D04C0D52-E1E3-4E44-8539-A14A46B99A66}" dt="2024-02-10T15:15:31.711" v="138" actId="21"/>
        <pc:sldMkLst>
          <pc:docMk/>
          <pc:sldMk cId="2084864238" sldId="256"/>
        </pc:sldMkLst>
        <pc:spChg chg="mod">
          <ac:chgData name="Pratham Bajpai" userId="a67fa63ff8e778af" providerId="LiveId" clId="{D04C0D52-E1E3-4E44-8539-A14A46B99A66}" dt="2024-01-29T06:24:11.849" v="92" actId="26606"/>
          <ac:spMkLst>
            <pc:docMk/>
            <pc:sldMk cId="2084864238" sldId="256"/>
            <ac:spMk id="2" creationId="{CF813B37-CE2D-6EEE-28F4-A991E11F1BF9}"/>
          </ac:spMkLst>
        </pc:spChg>
        <pc:spChg chg="mod">
          <ac:chgData name="Pratham Bajpai" userId="a67fa63ff8e778af" providerId="LiveId" clId="{D04C0D52-E1E3-4E44-8539-A14A46B99A66}" dt="2024-01-29T06:26:45.598" v="100" actId="14100"/>
          <ac:spMkLst>
            <pc:docMk/>
            <pc:sldMk cId="2084864238" sldId="256"/>
            <ac:spMk id="3" creationId="{C692C257-6D85-3596-EC2B-D2BF9FC1492A}"/>
          </ac:spMkLst>
        </pc:spChg>
        <pc:spChg chg="add mod">
          <ac:chgData name="Pratham Bajpai" userId="a67fa63ff8e778af" providerId="LiveId" clId="{D04C0D52-E1E3-4E44-8539-A14A46B99A66}" dt="2024-01-29T06:26:57.656" v="103" actId="1076"/>
          <ac:spMkLst>
            <pc:docMk/>
            <pc:sldMk cId="2084864238" sldId="256"/>
            <ac:spMk id="4" creationId="{1254EC02-E528-3A0F-F2B6-B63A01BBD7AF}"/>
          </ac:spMkLst>
        </pc:spChg>
        <pc:spChg chg="add del">
          <ac:chgData name="Pratham Bajpai" userId="a67fa63ff8e778af" providerId="LiveId" clId="{D04C0D52-E1E3-4E44-8539-A14A46B99A66}" dt="2024-01-29T06:24:11.849" v="92" actId="26606"/>
          <ac:spMkLst>
            <pc:docMk/>
            <pc:sldMk cId="2084864238" sldId="256"/>
            <ac:spMk id="9" creationId="{ECC07320-C2CA-4E29-8481-9D9E143C7788}"/>
          </ac:spMkLst>
        </pc:spChg>
        <pc:spChg chg="add del">
          <ac:chgData name="Pratham Bajpai" userId="a67fa63ff8e778af" providerId="LiveId" clId="{D04C0D52-E1E3-4E44-8539-A14A46B99A66}" dt="2024-01-29T06:24:11.849" v="92" actId="26606"/>
          <ac:spMkLst>
            <pc:docMk/>
            <pc:sldMk cId="2084864238" sldId="256"/>
            <ac:spMk id="11" creationId="{178FB36B-5BFE-42CA-BC60-1115E0D95EEC}"/>
          </ac:spMkLst>
        </pc:spChg>
        <pc:spChg chg="add">
          <ac:chgData name="Pratham Bajpai" userId="a67fa63ff8e778af" providerId="LiveId" clId="{D04C0D52-E1E3-4E44-8539-A14A46B99A66}" dt="2024-01-29T06:24:11.849" v="92" actId="26606"/>
          <ac:spMkLst>
            <pc:docMk/>
            <pc:sldMk cId="2084864238" sldId="256"/>
            <ac:spMk id="16" creationId="{ECC07320-C2CA-4E29-8481-9D9E143C7788}"/>
          </ac:spMkLst>
        </pc:spChg>
        <pc:spChg chg="add">
          <ac:chgData name="Pratham Bajpai" userId="a67fa63ff8e778af" providerId="LiveId" clId="{D04C0D52-E1E3-4E44-8539-A14A46B99A66}" dt="2024-01-29T06:24:11.849" v="92" actId="26606"/>
          <ac:spMkLst>
            <pc:docMk/>
            <pc:sldMk cId="2084864238" sldId="256"/>
            <ac:spMk id="18" creationId="{178FB36B-5BFE-42CA-BC60-1115E0D95EEC}"/>
          </ac:spMkLst>
        </pc:spChg>
        <pc:picChg chg="add mod">
          <ac:chgData name="Pratham Bajpai" userId="a67fa63ff8e778af" providerId="LiveId" clId="{D04C0D52-E1E3-4E44-8539-A14A46B99A66}" dt="2024-01-29T06:25:13.238" v="95" actId="27614"/>
          <ac:picMkLst>
            <pc:docMk/>
            <pc:sldMk cId="2084864238" sldId="256"/>
            <ac:picMk id="5" creationId="{2E5312E7-9D21-CFDB-EA6C-A3433729E6AE}"/>
          </ac:picMkLst>
        </pc:picChg>
        <pc:picChg chg="add del mod">
          <ac:chgData name="Pratham Bajpai" userId="a67fa63ff8e778af" providerId="LiveId" clId="{D04C0D52-E1E3-4E44-8539-A14A46B99A66}" dt="2024-02-10T15:15:31.711" v="138" actId="21"/>
          <ac:picMkLst>
            <pc:docMk/>
            <pc:sldMk cId="2084864238" sldId="256"/>
            <ac:picMk id="11" creationId="{F9210137-BE24-DBAB-2273-DA20AC42999A}"/>
          </ac:picMkLst>
        </pc:picChg>
      </pc:sldChg>
      <pc:sldChg chg="addSp delSp modSp mod delAnim">
        <pc:chgData name="Pratham Bajpai" userId="a67fa63ff8e778af" providerId="LiveId" clId="{D04C0D52-E1E3-4E44-8539-A14A46B99A66}" dt="2024-02-11T07:13:26.351" v="139" actId="21"/>
        <pc:sldMkLst>
          <pc:docMk/>
          <pc:sldMk cId="2310512304" sldId="257"/>
        </pc:sldMkLst>
        <pc:picChg chg="add del mod">
          <ac:chgData name="Pratham Bajpai" userId="a67fa63ff8e778af" providerId="LiveId" clId="{D04C0D52-E1E3-4E44-8539-A14A46B99A66}" dt="2024-02-11T07:13:26.351" v="139" actId="21"/>
          <ac:picMkLst>
            <pc:docMk/>
            <pc:sldMk cId="2310512304" sldId="257"/>
            <ac:picMk id="7" creationId="{431CCB3F-B6CF-4469-2CA7-17291A544BBB}"/>
          </ac:picMkLst>
        </pc:picChg>
      </pc:sldChg>
      <pc:sldChg chg="addSp delSp modSp add del mod">
        <pc:chgData name="Pratham Bajpai" userId="a67fa63ff8e778af" providerId="LiveId" clId="{D04C0D52-E1E3-4E44-8539-A14A46B99A66}" dt="2024-01-29T06:26:28.409" v="97" actId="2696"/>
        <pc:sldMkLst>
          <pc:docMk/>
          <pc:sldMk cId="213706580" sldId="263"/>
        </pc:sldMkLst>
        <pc:spChg chg="add del mod">
          <ac:chgData name="Pratham Bajpai" userId="a67fa63ff8e778af" providerId="LiveId" clId="{D04C0D52-E1E3-4E44-8539-A14A46B99A66}" dt="2024-01-29T06:21:42.520" v="52"/>
          <ac:spMkLst>
            <pc:docMk/>
            <pc:sldMk cId="213706580" sldId="263"/>
            <ac:spMk id="6" creationId="{46BCAE90-5FE2-4494-B7E8-AF410E1A4B8B}"/>
          </ac:spMkLst>
        </pc:spChg>
        <pc:spChg chg="mod">
          <ac:chgData name="Pratham Bajpai" userId="a67fa63ff8e778af" providerId="LiveId" clId="{D04C0D52-E1E3-4E44-8539-A14A46B99A66}" dt="2024-01-29T06:20:50.996" v="25" actId="1076"/>
          <ac:spMkLst>
            <pc:docMk/>
            <pc:sldMk cId="213706580" sldId="263"/>
            <ac:spMk id="10" creationId="{04281388-8CFD-4B2C-A946-00A11186D515}"/>
          </ac:spMkLst>
        </pc:spChg>
      </pc:sldChg>
      <pc:sldChg chg="addSp delSp modSp new mod setBg">
        <pc:chgData name="Pratham Bajpai" userId="a67fa63ff8e778af" providerId="LiveId" clId="{D04C0D52-E1E3-4E44-8539-A14A46B99A66}" dt="2024-01-29T06:30:51.431" v="136" actId="1076"/>
        <pc:sldMkLst>
          <pc:docMk/>
          <pc:sldMk cId="2538558696" sldId="263"/>
        </pc:sldMkLst>
        <pc:spChg chg="add mod">
          <ac:chgData name="Pratham Bajpai" userId="a67fa63ff8e778af" providerId="LiveId" clId="{D04C0D52-E1E3-4E44-8539-A14A46B99A66}" dt="2024-01-29T06:30:51.431" v="136" actId="1076"/>
          <ac:spMkLst>
            <pc:docMk/>
            <pc:sldMk cId="2538558696" sldId="263"/>
            <ac:spMk id="2" creationId="{FECCE6A4-240E-73A7-942B-F0ACDC099745}"/>
          </ac:spMkLst>
        </pc:spChg>
        <pc:spChg chg="add del">
          <ac:chgData name="Pratham Bajpai" userId="a67fa63ff8e778af" providerId="LiveId" clId="{D04C0D52-E1E3-4E44-8539-A14A46B99A66}" dt="2024-01-29T06:30:15.039" v="128" actId="26606"/>
          <ac:spMkLst>
            <pc:docMk/>
            <pc:sldMk cId="2538558696" sldId="263"/>
            <ac:spMk id="8" creationId="{AE3A741D-C19B-960A-5803-1C5887147820}"/>
          </ac:spMkLst>
        </pc:spChg>
        <pc:spChg chg="add del">
          <ac:chgData name="Pratham Bajpai" userId="a67fa63ff8e778af" providerId="LiveId" clId="{D04C0D52-E1E3-4E44-8539-A14A46B99A66}" dt="2024-01-29T06:30:15.039" v="128" actId="26606"/>
          <ac:spMkLst>
            <pc:docMk/>
            <pc:sldMk cId="2538558696" sldId="263"/>
            <ac:spMk id="10" creationId="{DC39DE25-0E4E-0AA7-0932-1D78C2372786}"/>
          </ac:spMkLst>
        </pc:spChg>
        <pc:spChg chg="add del">
          <ac:chgData name="Pratham Bajpai" userId="a67fa63ff8e778af" providerId="LiveId" clId="{D04C0D52-E1E3-4E44-8539-A14A46B99A66}" dt="2024-01-29T06:30:15.039" v="128" actId="26606"/>
          <ac:spMkLst>
            <pc:docMk/>
            <pc:sldMk cId="2538558696" sldId="263"/>
            <ac:spMk id="12" creationId="{8D6EA299-0840-6DEA-E670-C49AEBC87E89}"/>
          </ac:spMkLst>
        </pc:spChg>
        <pc:spChg chg="add">
          <ac:chgData name="Pratham Bajpai" userId="a67fa63ff8e778af" providerId="LiveId" clId="{D04C0D52-E1E3-4E44-8539-A14A46B99A66}" dt="2024-01-29T06:30:15.039" v="128" actId="26606"/>
          <ac:spMkLst>
            <pc:docMk/>
            <pc:sldMk cId="2538558696" sldId="263"/>
            <ac:spMk id="17" creationId="{8F90786E-B72D-4C32-BDCE-A170B007822D}"/>
          </ac:spMkLst>
        </pc:spChg>
        <pc:spChg chg="add">
          <ac:chgData name="Pratham Bajpai" userId="a67fa63ff8e778af" providerId="LiveId" clId="{D04C0D52-E1E3-4E44-8539-A14A46B99A66}" dt="2024-01-29T06:30:15.039" v="128" actId="26606"/>
          <ac:spMkLst>
            <pc:docMk/>
            <pc:sldMk cId="2538558696" sldId="263"/>
            <ac:spMk id="19" creationId="{5E46F2E7-848F-4A6C-A098-4764FDEA771A}"/>
          </ac:spMkLst>
        </pc:spChg>
        <pc:picChg chg="add mod">
          <ac:chgData name="Pratham Bajpai" userId="a67fa63ff8e778af" providerId="LiveId" clId="{D04C0D52-E1E3-4E44-8539-A14A46B99A66}" dt="2024-01-29T06:30:44.113" v="135" actId="1076"/>
          <ac:picMkLst>
            <pc:docMk/>
            <pc:sldMk cId="2538558696" sldId="263"/>
            <ac:picMk id="4" creationId="{1F743E3C-78D3-F118-69E8-D096A259B28A}"/>
          </ac:picMkLst>
        </pc:picChg>
      </pc:sldChg>
      <pc:sldChg chg="add del setBg">
        <pc:chgData name="Pratham Bajpai" userId="a67fa63ff8e778af" providerId="LiveId" clId="{D04C0D52-E1E3-4E44-8539-A14A46B99A66}" dt="2024-01-29T06:18:40.056" v="2" actId="2696"/>
        <pc:sldMkLst>
          <pc:docMk/>
          <pc:sldMk cId="2069708459" sldId="264"/>
        </pc:sldMkLst>
      </pc:sldChg>
      <pc:sldMasterChg chg="del delSldLayout">
        <pc:chgData name="Pratham Bajpai" userId="a67fa63ff8e778af" providerId="LiveId" clId="{D04C0D52-E1E3-4E44-8539-A14A46B99A66}" dt="2024-01-29T06:26:28.409" v="97" actId="2696"/>
        <pc:sldMasterMkLst>
          <pc:docMk/>
          <pc:sldMasterMk cId="608865803" sldId="2147483660"/>
        </pc:sldMasterMkLst>
        <pc:sldLayoutChg chg="del">
          <pc:chgData name="Pratham Bajpai" userId="a67fa63ff8e778af" providerId="LiveId" clId="{D04C0D52-E1E3-4E44-8539-A14A46B99A66}" dt="2024-01-29T06:26:28.409" v="97" actId="2696"/>
          <pc:sldLayoutMkLst>
            <pc:docMk/>
            <pc:sldMasterMk cId="608865803" sldId="2147483660"/>
            <pc:sldLayoutMk cId="3199403841" sldId="2147483661"/>
          </pc:sldLayoutMkLst>
        </pc:sldLayoutChg>
        <pc:sldLayoutChg chg="del">
          <pc:chgData name="Pratham Bajpai" userId="a67fa63ff8e778af" providerId="LiveId" clId="{D04C0D52-E1E3-4E44-8539-A14A46B99A66}" dt="2024-01-29T06:26:28.409" v="97" actId="2696"/>
          <pc:sldLayoutMkLst>
            <pc:docMk/>
            <pc:sldMasterMk cId="608865803" sldId="2147483660"/>
            <pc:sldLayoutMk cId="2570905900" sldId="2147483662"/>
          </pc:sldLayoutMkLst>
        </pc:sldLayoutChg>
        <pc:sldLayoutChg chg="del">
          <pc:chgData name="Pratham Bajpai" userId="a67fa63ff8e778af" providerId="LiveId" clId="{D04C0D52-E1E3-4E44-8539-A14A46B99A66}" dt="2024-01-29T06:26:28.409" v="97" actId="2696"/>
          <pc:sldLayoutMkLst>
            <pc:docMk/>
            <pc:sldMasterMk cId="608865803" sldId="2147483660"/>
            <pc:sldLayoutMk cId="1012495953" sldId="2147483663"/>
          </pc:sldLayoutMkLst>
        </pc:sldLayoutChg>
        <pc:sldLayoutChg chg="del">
          <pc:chgData name="Pratham Bajpai" userId="a67fa63ff8e778af" providerId="LiveId" clId="{D04C0D52-E1E3-4E44-8539-A14A46B99A66}" dt="2024-01-29T06:26:28.409" v="97" actId="2696"/>
          <pc:sldLayoutMkLst>
            <pc:docMk/>
            <pc:sldMasterMk cId="608865803" sldId="2147483660"/>
            <pc:sldLayoutMk cId="1651251600" sldId="2147483664"/>
          </pc:sldLayoutMkLst>
        </pc:sldLayoutChg>
        <pc:sldLayoutChg chg="del">
          <pc:chgData name="Pratham Bajpai" userId="a67fa63ff8e778af" providerId="LiveId" clId="{D04C0D52-E1E3-4E44-8539-A14A46B99A66}" dt="2024-01-29T06:26:28.409" v="97" actId="2696"/>
          <pc:sldLayoutMkLst>
            <pc:docMk/>
            <pc:sldMasterMk cId="608865803" sldId="2147483660"/>
            <pc:sldLayoutMk cId="1716461292" sldId="2147483665"/>
          </pc:sldLayoutMkLst>
        </pc:sldLayoutChg>
        <pc:sldLayoutChg chg="del">
          <pc:chgData name="Pratham Bajpai" userId="a67fa63ff8e778af" providerId="LiveId" clId="{D04C0D52-E1E3-4E44-8539-A14A46B99A66}" dt="2024-01-29T06:26:28.409" v="97" actId="2696"/>
          <pc:sldLayoutMkLst>
            <pc:docMk/>
            <pc:sldMasterMk cId="608865803" sldId="2147483660"/>
            <pc:sldLayoutMk cId="1207246237" sldId="2147483666"/>
          </pc:sldLayoutMkLst>
        </pc:sldLayoutChg>
        <pc:sldLayoutChg chg="del">
          <pc:chgData name="Pratham Bajpai" userId="a67fa63ff8e778af" providerId="LiveId" clId="{D04C0D52-E1E3-4E44-8539-A14A46B99A66}" dt="2024-01-29T06:26:28.409" v="97" actId="2696"/>
          <pc:sldLayoutMkLst>
            <pc:docMk/>
            <pc:sldMasterMk cId="608865803" sldId="2147483660"/>
            <pc:sldLayoutMk cId="2988502994" sldId="2147483667"/>
          </pc:sldLayoutMkLst>
        </pc:sldLayoutChg>
        <pc:sldLayoutChg chg="del">
          <pc:chgData name="Pratham Bajpai" userId="a67fa63ff8e778af" providerId="LiveId" clId="{D04C0D52-E1E3-4E44-8539-A14A46B99A66}" dt="2024-01-29T06:26:28.409" v="97" actId="2696"/>
          <pc:sldLayoutMkLst>
            <pc:docMk/>
            <pc:sldMasterMk cId="608865803" sldId="2147483660"/>
            <pc:sldLayoutMk cId="229600876" sldId="2147483668"/>
          </pc:sldLayoutMkLst>
        </pc:sldLayoutChg>
        <pc:sldLayoutChg chg="del">
          <pc:chgData name="Pratham Bajpai" userId="a67fa63ff8e778af" providerId="LiveId" clId="{D04C0D52-E1E3-4E44-8539-A14A46B99A66}" dt="2024-01-29T06:26:28.409" v="97" actId="2696"/>
          <pc:sldLayoutMkLst>
            <pc:docMk/>
            <pc:sldMasterMk cId="608865803" sldId="2147483660"/>
            <pc:sldLayoutMk cId="1159421665" sldId="2147483669"/>
          </pc:sldLayoutMkLst>
        </pc:sldLayoutChg>
        <pc:sldLayoutChg chg="del">
          <pc:chgData name="Pratham Bajpai" userId="a67fa63ff8e778af" providerId="LiveId" clId="{D04C0D52-E1E3-4E44-8539-A14A46B99A66}" dt="2024-01-29T06:26:28.409" v="97" actId="2696"/>
          <pc:sldLayoutMkLst>
            <pc:docMk/>
            <pc:sldMasterMk cId="608865803" sldId="2147483660"/>
            <pc:sldLayoutMk cId="2276914564" sldId="2147483670"/>
          </pc:sldLayoutMkLst>
        </pc:sldLayoutChg>
        <pc:sldLayoutChg chg="del">
          <pc:chgData name="Pratham Bajpai" userId="a67fa63ff8e778af" providerId="LiveId" clId="{D04C0D52-E1E3-4E44-8539-A14A46B99A66}" dt="2024-01-29T06:26:28.409" v="97" actId="2696"/>
          <pc:sldLayoutMkLst>
            <pc:docMk/>
            <pc:sldMasterMk cId="608865803" sldId="2147483660"/>
            <pc:sldLayoutMk cId="1406818006" sldId="214748367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B0BC4-60C5-4D6B-9319-524A335B94B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80FFE2-3E78-4170-98FE-979DF1A4B1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Develop a user-friendly language translator app that supports over 50 languages. </a:t>
          </a:r>
        </a:p>
      </dgm:t>
    </dgm:pt>
    <dgm:pt modelId="{CCA4F74F-5197-447E-BD63-65F9F8E62133}" type="parTrans" cxnId="{4430EA4A-5AF1-4178-BB60-531CF4866C7A}">
      <dgm:prSet/>
      <dgm:spPr/>
      <dgm:t>
        <a:bodyPr/>
        <a:lstStyle/>
        <a:p>
          <a:endParaRPr lang="en-US"/>
        </a:p>
      </dgm:t>
    </dgm:pt>
    <dgm:pt modelId="{868F879D-2274-42D2-B24D-63EB28D84759}" type="sibTrans" cxnId="{4430EA4A-5AF1-4178-BB60-531CF4866C7A}">
      <dgm:prSet/>
      <dgm:spPr/>
      <dgm:t>
        <a:bodyPr/>
        <a:lstStyle/>
        <a:p>
          <a:endParaRPr lang="en-US"/>
        </a:p>
      </dgm:t>
    </dgm:pt>
    <dgm:pt modelId="{AA0A53B5-3EA5-4288-905B-26515D78BD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Implement offline translation capabilities for uninterrupted usage without an internet connection. </a:t>
          </a:r>
        </a:p>
      </dgm:t>
    </dgm:pt>
    <dgm:pt modelId="{1C483BB1-3C11-439E-8E54-46EA5F3B9412}" type="parTrans" cxnId="{D4841D97-B1AE-458B-B047-9FF8620FDC39}">
      <dgm:prSet/>
      <dgm:spPr/>
      <dgm:t>
        <a:bodyPr/>
        <a:lstStyle/>
        <a:p>
          <a:endParaRPr lang="en-US"/>
        </a:p>
      </dgm:t>
    </dgm:pt>
    <dgm:pt modelId="{C8C76081-D505-4620-B2D1-1D5CBDBC15A4}" type="sibTrans" cxnId="{D4841D97-B1AE-458B-B047-9FF8620FDC39}">
      <dgm:prSet/>
      <dgm:spPr/>
      <dgm:t>
        <a:bodyPr/>
        <a:lstStyle/>
        <a:p>
          <a:endParaRPr lang="en-US"/>
        </a:p>
      </dgm:t>
    </dgm:pt>
    <dgm:pt modelId="{7B843D99-494F-4804-99A7-DC965D3B86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Enhance the user experience with an engaging animated splash screen. </a:t>
          </a:r>
        </a:p>
      </dgm:t>
    </dgm:pt>
    <dgm:pt modelId="{98417CBD-E13D-4F22-BAC1-305B48B38182}" type="parTrans" cxnId="{4CAAD3D4-43CF-422A-B7B0-EA70538D5DE2}">
      <dgm:prSet/>
      <dgm:spPr/>
      <dgm:t>
        <a:bodyPr/>
        <a:lstStyle/>
        <a:p>
          <a:endParaRPr lang="en-US"/>
        </a:p>
      </dgm:t>
    </dgm:pt>
    <dgm:pt modelId="{2EE7EF0A-F175-4537-88ED-CCC5F300B684}" type="sibTrans" cxnId="{4CAAD3D4-43CF-422A-B7B0-EA70538D5DE2}">
      <dgm:prSet/>
      <dgm:spPr/>
      <dgm:t>
        <a:bodyPr/>
        <a:lstStyle/>
        <a:p>
          <a:endParaRPr lang="en-US"/>
        </a:p>
      </dgm:t>
    </dgm:pt>
    <dgm:pt modelId="{3810898B-6E92-414A-BACC-883B3D8735B2}" type="pres">
      <dgm:prSet presAssocID="{628B0BC4-60C5-4D6B-9319-524A335B94BA}" presName="root" presStyleCnt="0">
        <dgm:presLayoutVars>
          <dgm:dir/>
          <dgm:resizeHandles val="exact"/>
        </dgm:presLayoutVars>
      </dgm:prSet>
      <dgm:spPr/>
    </dgm:pt>
    <dgm:pt modelId="{EB55486D-72AE-4D7D-B63E-DAB2E2C1B67E}" type="pres">
      <dgm:prSet presAssocID="{6080FFE2-3E78-4170-98FE-979DF1A4B123}" presName="compNode" presStyleCnt="0"/>
      <dgm:spPr/>
    </dgm:pt>
    <dgm:pt modelId="{E6C24283-70B7-43A2-A1AE-EC622ADBA0EE}" type="pres">
      <dgm:prSet presAssocID="{6080FFE2-3E78-4170-98FE-979DF1A4B123}" presName="bgRect" presStyleLbl="bgShp" presStyleIdx="0" presStyleCnt="3"/>
      <dgm:spPr/>
    </dgm:pt>
    <dgm:pt modelId="{E92E09B9-434D-416D-B1B1-06D42BC08797}" type="pres">
      <dgm:prSet presAssocID="{6080FFE2-3E78-4170-98FE-979DF1A4B1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42997B35-1171-4BAF-B0F8-27D1E43F2BAB}" type="pres">
      <dgm:prSet presAssocID="{6080FFE2-3E78-4170-98FE-979DF1A4B123}" presName="spaceRect" presStyleCnt="0"/>
      <dgm:spPr/>
    </dgm:pt>
    <dgm:pt modelId="{E5ED4D59-275D-4A08-8F26-E51FF53F3145}" type="pres">
      <dgm:prSet presAssocID="{6080FFE2-3E78-4170-98FE-979DF1A4B123}" presName="parTx" presStyleLbl="revTx" presStyleIdx="0" presStyleCnt="3">
        <dgm:presLayoutVars>
          <dgm:chMax val="0"/>
          <dgm:chPref val="0"/>
        </dgm:presLayoutVars>
      </dgm:prSet>
      <dgm:spPr/>
    </dgm:pt>
    <dgm:pt modelId="{465DFB70-7DA9-4CEB-9EDE-206132BE6D1D}" type="pres">
      <dgm:prSet presAssocID="{868F879D-2274-42D2-B24D-63EB28D84759}" presName="sibTrans" presStyleCnt="0"/>
      <dgm:spPr/>
    </dgm:pt>
    <dgm:pt modelId="{44381957-F620-4BC8-8652-F6E09752A19C}" type="pres">
      <dgm:prSet presAssocID="{AA0A53B5-3EA5-4288-905B-26515D78BDDF}" presName="compNode" presStyleCnt="0"/>
      <dgm:spPr/>
    </dgm:pt>
    <dgm:pt modelId="{A4FAA681-DEC0-43F5-8161-173C3E552FC1}" type="pres">
      <dgm:prSet presAssocID="{AA0A53B5-3EA5-4288-905B-26515D78BDDF}" presName="bgRect" presStyleLbl="bgShp" presStyleIdx="1" presStyleCnt="3"/>
      <dgm:spPr/>
    </dgm:pt>
    <dgm:pt modelId="{9002204F-C4A2-4D93-9C89-D8B2DA73EAC4}" type="pres">
      <dgm:prSet presAssocID="{AA0A53B5-3EA5-4288-905B-26515D78BD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4C805F87-57D4-4E24-B520-E85C461EE4A8}" type="pres">
      <dgm:prSet presAssocID="{AA0A53B5-3EA5-4288-905B-26515D78BDDF}" presName="spaceRect" presStyleCnt="0"/>
      <dgm:spPr/>
    </dgm:pt>
    <dgm:pt modelId="{D256A0E4-6711-4A9E-B35A-95B620011BE4}" type="pres">
      <dgm:prSet presAssocID="{AA0A53B5-3EA5-4288-905B-26515D78BDDF}" presName="parTx" presStyleLbl="revTx" presStyleIdx="1" presStyleCnt="3">
        <dgm:presLayoutVars>
          <dgm:chMax val="0"/>
          <dgm:chPref val="0"/>
        </dgm:presLayoutVars>
      </dgm:prSet>
      <dgm:spPr/>
    </dgm:pt>
    <dgm:pt modelId="{2148EB79-11C5-4511-B891-A10B9B96CCC9}" type="pres">
      <dgm:prSet presAssocID="{C8C76081-D505-4620-B2D1-1D5CBDBC15A4}" presName="sibTrans" presStyleCnt="0"/>
      <dgm:spPr/>
    </dgm:pt>
    <dgm:pt modelId="{39DD1511-F8CA-4E02-B9C5-E17D6CFB9F60}" type="pres">
      <dgm:prSet presAssocID="{7B843D99-494F-4804-99A7-DC965D3B86E3}" presName="compNode" presStyleCnt="0"/>
      <dgm:spPr/>
    </dgm:pt>
    <dgm:pt modelId="{9F0441DB-8C0F-4FDF-9970-74A5797B8B0A}" type="pres">
      <dgm:prSet presAssocID="{7B843D99-494F-4804-99A7-DC965D3B86E3}" presName="bgRect" presStyleLbl="bgShp" presStyleIdx="2" presStyleCnt="3"/>
      <dgm:spPr/>
    </dgm:pt>
    <dgm:pt modelId="{86369DA3-20F7-4002-AA36-E60CFCAF9039}" type="pres">
      <dgm:prSet presAssocID="{7B843D99-494F-4804-99A7-DC965D3B86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7242BFB1-5E94-41EE-88AF-E20CFCB1564F}" type="pres">
      <dgm:prSet presAssocID="{7B843D99-494F-4804-99A7-DC965D3B86E3}" presName="spaceRect" presStyleCnt="0"/>
      <dgm:spPr/>
    </dgm:pt>
    <dgm:pt modelId="{91FBBF8A-876D-4822-8DAA-619C403A8403}" type="pres">
      <dgm:prSet presAssocID="{7B843D99-494F-4804-99A7-DC965D3B86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6CA0211-DAF6-41A6-83AC-792B83BDB969}" type="presOf" srcId="{628B0BC4-60C5-4D6B-9319-524A335B94BA}" destId="{3810898B-6E92-414A-BACC-883B3D8735B2}" srcOrd="0" destOrd="0" presId="urn:microsoft.com/office/officeart/2018/2/layout/IconVerticalSolidList"/>
    <dgm:cxn modelId="{E5315B35-D8DF-42E6-A372-A59B7BFC2354}" type="presOf" srcId="{7B843D99-494F-4804-99A7-DC965D3B86E3}" destId="{91FBBF8A-876D-4822-8DAA-619C403A8403}" srcOrd="0" destOrd="0" presId="urn:microsoft.com/office/officeart/2018/2/layout/IconVerticalSolidList"/>
    <dgm:cxn modelId="{4430EA4A-5AF1-4178-BB60-531CF4866C7A}" srcId="{628B0BC4-60C5-4D6B-9319-524A335B94BA}" destId="{6080FFE2-3E78-4170-98FE-979DF1A4B123}" srcOrd="0" destOrd="0" parTransId="{CCA4F74F-5197-447E-BD63-65F9F8E62133}" sibTransId="{868F879D-2274-42D2-B24D-63EB28D84759}"/>
    <dgm:cxn modelId="{447EF74A-D184-49D8-8815-95D1219A1558}" type="presOf" srcId="{6080FFE2-3E78-4170-98FE-979DF1A4B123}" destId="{E5ED4D59-275D-4A08-8F26-E51FF53F3145}" srcOrd="0" destOrd="0" presId="urn:microsoft.com/office/officeart/2018/2/layout/IconVerticalSolidList"/>
    <dgm:cxn modelId="{2FFF135A-7852-47D0-B741-82BB646AB757}" type="presOf" srcId="{AA0A53B5-3EA5-4288-905B-26515D78BDDF}" destId="{D256A0E4-6711-4A9E-B35A-95B620011BE4}" srcOrd="0" destOrd="0" presId="urn:microsoft.com/office/officeart/2018/2/layout/IconVerticalSolidList"/>
    <dgm:cxn modelId="{D4841D97-B1AE-458B-B047-9FF8620FDC39}" srcId="{628B0BC4-60C5-4D6B-9319-524A335B94BA}" destId="{AA0A53B5-3EA5-4288-905B-26515D78BDDF}" srcOrd="1" destOrd="0" parTransId="{1C483BB1-3C11-439E-8E54-46EA5F3B9412}" sibTransId="{C8C76081-D505-4620-B2D1-1D5CBDBC15A4}"/>
    <dgm:cxn modelId="{4CAAD3D4-43CF-422A-B7B0-EA70538D5DE2}" srcId="{628B0BC4-60C5-4D6B-9319-524A335B94BA}" destId="{7B843D99-494F-4804-99A7-DC965D3B86E3}" srcOrd="2" destOrd="0" parTransId="{98417CBD-E13D-4F22-BAC1-305B48B38182}" sibTransId="{2EE7EF0A-F175-4537-88ED-CCC5F300B684}"/>
    <dgm:cxn modelId="{627AE2C7-9FF0-48F1-82FF-507133507A34}" type="presParOf" srcId="{3810898B-6E92-414A-BACC-883B3D8735B2}" destId="{EB55486D-72AE-4D7D-B63E-DAB2E2C1B67E}" srcOrd="0" destOrd="0" presId="urn:microsoft.com/office/officeart/2018/2/layout/IconVerticalSolidList"/>
    <dgm:cxn modelId="{1E5B7D6D-9D6D-428E-AD21-7287CCD66129}" type="presParOf" srcId="{EB55486D-72AE-4D7D-B63E-DAB2E2C1B67E}" destId="{E6C24283-70B7-43A2-A1AE-EC622ADBA0EE}" srcOrd="0" destOrd="0" presId="urn:microsoft.com/office/officeart/2018/2/layout/IconVerticalSolidList"/>
    <dgm:cxn modelId="{81EFE47C-723E-4AE7-9934-B963343F6DBE}" type="presParOf" srcId="{EB55486D-72AE-4D7D-B63E-DAB2E2C1B67E}" destId="{E92E09B9-434D-416D-B1B1-06D42BC08797}" srcOrd="1" destOrd="0" presId="urn:microsoft.com/office/officeart/2018/2/layout/IconVerticalSolidList"/>
    <dgm:cxn modelId="{9789E026-38F4-4B16-85D7-4EA1CBCC591A}" type="presParOf" srcId="{EB55486D-72AE-4D7D-B63E-DAB2E2C1B67E}" destId="{42997B35-1171-4BAF-B0F8-27D1E43F2BAB}" srcOrd="2" destOrd="0" presId="urn:microsoft.com/office/officeart/2018/2/layout/IconVerticalSolidList"/>
    <dgm:cxn modelId="{D675F689-2B24-4BDF-8B0C-624EB9D20AD0}" type="presParOf" srcId="{EB55486D-72AE-4D7D-B63E-DAB2E2C1B67E}" destId="{E5ED4D59-275D-4A08-8F26-E51FF53F3145}" srcOrd="3" destOrd="0" presId="urn:microsoft.com/office/officeart/2018/2/layout/IconVerticalSolidList"/>
    <dgm:cxn modelId="{87A1117C-84DB-49FE-9BF0-D07A27F5891C}" type="presParOf" srcId="{3810898B-6E92-414A-BACC-883B3D8735B2}" destId="{465DFB70-7DA9-4CEB-9EDE-206132BE6D1D}" srcOrd="1" destOrd="0" presId="urn:microsoft.com/office/officeart/2018/2/layout/IconVerticalSolidList"/>
    <dgm:cxn modelId="{F02C5B23-5763-45C9-A05B-B1A565B9DF67}" type="presParOf" srcId="{3810898B-6E92-414A-BACC-883B3D8735B2}" destId="{44381957-F620-4BC8-8652-F6E09752A19C}" srcOrd="2" destOrd="0" presId="urn:microsoft.com/office/officeart/2018/2/layout/IconVerticalSolidList"/>
    <dgm:cxn modelId="{D3A55DD2-BC7B-4D02-AF9B-AC2D5480DA24}" type="presParOf" srcId="{44381957-F620-4BC8-8652-F6E09752A19C}" destId="{A4FAA681-DEC0-43F5-8161-173C3E552FC1}" srcOrd="0" destOrd="0" presId="urn:microsoft.com/office/officeart/2018/2/layout/IconVerticalSolidList"/>
    <dgm:cxn modelId="{931BEB3B-5B3F-4BCE-A6D6-F80176033245}" type="presParOf" srcId="{44381957-F620-4BC8-8652-F6E09752A19C}" destId="{9002204F-C4A2-4D93-9C89-D8B2DA73EAC4}" srcOrd="1" destOrd="0" presId="urn:microsoft.com/office/officeart/2018/2/layout/IconVerticalSolidList"/>
    <dgm:cxn modelId="{FFC1D26D-F95A-4FF5-BCAA-71D78B5F30D3}" type="presParOf" srcId="{44381957-F620-4BC8-8652-F6E09752A19C}" destId="{4C805F87-57D4-4E24-B520-E85C461EE4A8}" srcOrd="2" destOrd="0" presId="urn:microsoft.com/office/officeart/2018/2/layout/IconVerticalSolidList"/>
    <dgm:cxn modelId="{09B3C761-45D0-4DDF-A46A-EB869CE3F458}" type="presParOf" srcId="{44381957-F620-4BC8-8652-F6E09752A19C}" destId="{D256A0E4-6711-4A9E-B35A-95B620011BE4}" srcOrd="3" destOrd="0" presId="urn:microsoft.com/office/officeart/2018/2/layout/IconVerticalSolidList"/>
    <dgm:cxn modelId="{C3A8A497-E41A-42AD-8B6A-F3290FCE1466}" type="presParOf" srcId="{3810898B-6E92-414A-BACC-883B3D8735B2}" destId="{2148EB79-11C5-4511-B891-A10B9B96CCC9}" srcOrd="3" destOrd="0" presId="urn:microsoft.com/office/officeart/2018/2/layout/IconVerticalSolidList"/>
    <dgm:cxn modelId="{809DC604-E20F-4202-81A5-B64CD439E02E}" type="presParOf" srcId="{3810898B-6E92-414A-BACC-883B3D8735B2}" destId="{39DD1511-F8CA-4E02-B9C5-E17D6CFB9F60}" srcOrd="4" destOrd="0" presId="urn:microsoft.com/office/officeart/2018/2/layout/IconVerticalSolidList"/>
    <dgm:cxn modelId="{F0D82FD2-5951-4EC7-BE6B-76753F6B1064}" type="presParOf" srcId="{39DD1511-F8CA-4E02-B9C5-E17D6CFB9F60}" destId="{9F0441DB-8C0F-4FDF-9970-74A5797B8B0A}" srcOrd="0" destOrd="0" presId="urn:microsoft.com/office/officeart/2018/2/layout/IconVerticalSolidList"/>
    <dgm:cxn modelId="{75324C64-A0EA-4DDF-B245-88EA30C3D02C}" type="presParOf" srcId="{39DD1511-F8CA-4E02-B9C5-E17D6CFB9F60}" destId="{86369DA3-20F7-4002-AA36-E60CFCAF9039}" srcOrd="1" destOrd="0" presId="urn:microsoft.com/office/officeart/2018/2/layout/IconVerticalSolidList"/>
    <dgm:cxn modelId="{D9DE959A-2ADD-469C-AC87-AF50B7905B97}" type="presParOf" srcId="{39DD1511-F8CA-4E02-B9C5-E17D6CFB9F60}" destId="{7242BFB1-5E94-41EE-88AF-E20CFCB1564F}" srcOrd="2" destOrd="0" presId="urn:microsoft.com/office/officeart/2018/2/layout/IconVerticalSolidList"/>
    <dgm:cxn modelId="{4955CC68-E4DB-4C23-B1C9-B419CE84EC6B}" type="presParOf" srcId="{39DD1511-F8CA-4E02-B9C5-E17D6CFB9F60}" destId="{91FBBF8A-876D-4822-8DAA-619C403A84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24283-70B7-43A2-A1AE-EC622ADBA0EE}">
      <dsp:nvSpPr>
        <dsp:cNvPr id="0" name=""/>
        <dsp:cNvSpPr/>
      </dsp:nvSpPr>
      <dsp:spPr>
        <a:xfrm>
          <a:off x="0" y="469"/>
          <a:ext cx="4840010" cy="1097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E09B9-434D-416D-B1B1-06D42BC08797}">
      <dsp:nvSpPr>
        <dsp:cNvPr id="0" name=""/>
        <dsp:cNvSpPr/>
      </dsp:nvSpPr>
      <dsp:spPr>
        <a:xfrm>
          <a:off x="332121" y="247501"/>
          <a:ext cx="603857" cy="6038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D4D59-275D-4A08-8F26-E51FF53F3145}">
      <dsp:nvSpPr>
        <dsp:cNvPr id="0" name=""/>
        <dsp:cNvSpPr/>
      </dsp:nvSpPr>
      <dsp:spPr>
        <a:xfrm>
          <a:off x="1268100" y="469"/>
          <a:ext cx="3571909" cy="1097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97" tIns="116197" rIns="116197" bIns="11619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Develop a user-friendly language translator app that supports over 50 languages. </a:t>
          </a:r>
        </a:p>
      </dsp:txBody>
      <dsp:txXfrm>
        <a:off x="1268100" y="469"/>
        <a:ext cx="3571909" cy="1097922"/>
      </dsp:txXfrm>
    </dsp:sp>
    <dsp:sp modelId="{A4FAA681-DEC0-43F5-8161-173C3E552FC1}">
      <dsp:nvSpPr>
        <dsp:cNvPr id="0" name=""/>
        <dsp:cNvSpPr/>
      </dsp:nvSpPr>
      <dsp:spPr>
        <a:xfrm>
          <a:off x="0" y="1372871"/>
          <a:ext cx="4840010" cy="1097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2204F-C4A2-4D93-9C89-D8B2DA73EAC4}">
      <dsp:nvSpPr>
        <dsp:cNvPr id="0" name=""/>
        <dsp:cNvSpPr/>
      </dsp:nvSpPr>
      <dsp:spPr>
        <a:xfrm>
          <a:off x="332121" y="1619904"/>
          <a:ext cx="603857" cy="6038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6A0E4-6711-4A9E-B35A-95B620011BE4}">
      <dsp:nvSpPr>
        <dsp:cNvPr id="0" name=""/>
        <dsp:cNvSpPr/>
      </dsp:nvSpPr>
      <dsp:spPr>
        <a:xfrm>
          <a:off x="1268100" y="1372871"/>
          <a:ext cx="3571909" cy="1097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97" tIns="116197" rIns="116197" bIns="11619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Implement offline translation capabilities for uninterrupted usage without an internet connection. </a:t>
          </a:r>
        </a:p>
      </dsp:txBody>
      <dsp:txXfrm>
        <a:off x="1268100" y="1372871"/>
        <a:ext cx="3571909" cy="1097922"/>
      </dsp:txXfrm>
    </dsp:sp>
    <dsp:sp modelId="{9F0441DB-8C0F-4FDF-9970-74A5797B8B0A}">
      <dsp:nvSpPr>
        <dsp:cNvPr id="0" name=""/>
        <dsp:cNvSpPr/>
      </dsp:nvSpPr>
      <dsp:spPr>
        <a:xfrm>
          <a:off x="0" y="2745274"/>
          <a:ext cx="4840010" cy="1097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69DA3-20F7-4002-AA36-E60CFCAF9039}">
      <dsp:nvSpPr>
        <dsp:cNvPr id="0" name=""/>
        <dsp:cNvSpPr/>
      </dsp:nvSpPr>
      <dsp:spPr>
        <a:xfrm>
          <a:off x="332121" y="2992307"/>
          <a:ext cx="603857" cy="6038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BBF8A-876D-4822-8DAA-619C403A8403}">
      <dsp:nvSpPr>
        <dsp:cNvPr id="0" name=""/>
        <dsp:cNvSpPr/>
      </dsp:nvSpPr>
      <dsp:spPr>
        <a:xfrm>
          <a:off x="1268100" y="2745274"/>
          <a:ext cx="3571909" cy="1097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97" tIns="116197" rIns="116197" bIns="11619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Enhance the user experience with an engaging animated splash screen. </a:t>
          </a:r>
        </a:p>
      </dsp:txBody>
      <dsp:txXfrm>
        <a:off x="1268100" y="2745274"/>
        <a:ext cx="3571909" cy="1097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E096-284D-F9AB-6B08-626E0EEF8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73AA1-78D2-7158-AAE9-46EFCD548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ECFDE-3A4B-C269-507D-F1E4D1B1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6FE8-262E-409B-B73C-A15D6319C59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98809-3DAA-7FE8-C5ED-F0B6C370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EBA83-39AB-5323-22FC-C7E5C593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29B6-A1BB-44D9-A37F-D8EC44A67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2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5886-C449-7E52-5965-2B286851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2519C-884D-DF31-8920-64461DE0F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C74E-3927-76CE-B62C-88344882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6FE8-262E-409B-B73C-A15D6319C59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16D28-149C-1713-0723-8F4F55FA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7021-D855-612D-C96C-F4DD8415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29B6-A1BB-44D9-A37F-D8EC44A67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65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3337A-3F38-47C9-8FC6-A078F2D1F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52F65-AB97-3528-5AC2-EA359358F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03769-CB1C-B356-8E14-454F2B28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6FE8-262E-409B-B73C-A15D6319C59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0BCF1-6255-E499-C0CC-02AD8CE1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D0C28-1E1C-C6F9-48B8-167CEA32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29B6-A1BB-44D9-A37F-D8EC44A67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07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E1CC-6070-A268-8446-41EBDDED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3105-D51C-7D1B-25EA-6EEE578B7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9D47A-8ACF-A446-0292-6615F0A9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6FE8-262E-409B-B73C-A15D6319C59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6F53-B761-7450-B862-9666DA63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C7024-86EA-EC8E-1E58-CC599114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29B6-A1BB-44D9-A37F-D8EC44A67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80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5EE8-432E-8801-DF91-241357BE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71AEA-9E1D-F778-F185-9A578A2AC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D5DAF-0254-2B2B-A5F7-BF880753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6FE8-262E-409B-B73C-A15D6319C59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6DEEC-E1F1-E2D1-89FB-71CD2334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16F97-4860-1550-B19C-B1261BF0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29B6-A1BB-44D9-A37F-D8EC44A67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70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DB39-028A-EA0B-7D89-A46B9908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78C30-F6CB-40BC-EE4E-C373E9C06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FB5D4-A015-FB57-A71E-DF5A7F7D4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CAD3E-6753-34C8-83E0-089BBDF9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6FE8-262E-409B-B73C-A15D6319C59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49399-BA27-8388-13B8-B2F4C2D4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E674C-4104-079B-E6C8-D25681F4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29B6-A1BB-44D9-A37F-D8EC44A67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5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427E-C996-E70C-C5EB-1FAF6CB7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11033-0028-7305-E960-937E4E31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A29AA-E180-2C4B-F418-D400826BF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2DD84-0449-3E64-A0CB-99409267C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ABA92-70F7-0F9B-ED73-F633288C1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E99B9-46E6-8999-C88A-FEAD34D7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6FE8-262E-409B-B73C-A15D6319C59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E13C5-63C1-2561-35D0-2E71EBA8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8FA34-7148-D235-490E-33FCE38B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29B6-A1BB-44D9-A37F-D8EC44A67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27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EED0-A2C4-33F2-9C7D-EAAC641C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8A9BB-13BF-84D8-FA0B-CD934DA5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6FE8-262E-409B-B73C-A15D6319C59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AB16F-73DD-0D1F-2227-D314AC23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957C9-286D-037E-EA15-BD4C804B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29B6-A1BB-44D9-A37F-D8EC44A67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27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52B01-0273-5EFA-96C4-36A3DFD7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6FE8-262E-409B-B73C-A15D6319C59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6E1CF-DF8F-FC1D-5507-E83F9AF3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A3FF9-3FB0-57B8-2E5C-36AE56FF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29B6-A1BB-44D9-A37F-D8EC44A67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7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7F4A-A982-B55A-5B19-8DFF46B9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CDE8-EB2A-31D5-92D8-4F8273D7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3DFCA-4148-7C68-A101-D320FBC10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D668-680A-5F2D-08D4-4E26EC4A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6FE8-262E-409B-B73C-A15D6319C59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FC6ED-6434-2D70-886F-5A74507C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F5C58-6D86-03C3-12EE-989483BC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29B6-A1BB-44D9-A37F-D8EC44A67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4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6B64-08E4-8AB3-ECC8-608FAEAC4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B0ADB-FD89-D5B8-81C6-BC1ACCF16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97F4D-15D6-CC91-B4FD-159A07D68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2DE4C-E1DA-8524-5F8A-32450EDD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6FE8-262E-409B-B73C-A15D6319C59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B38B6-6AD0-B1AF-E49F-9C03B05B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66748-28E7-B6ED-EF3D-C8F70103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29B6-A1BB-44D9-A37F-D8EC44A67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13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7C268-1951-F5B2-4EC1-BC830FE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DC574-FDDF-1D42-A3B1-99771B27F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0DCDC-8312-030E-0FE5-1E87B79FA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96FE8-262E-409B-B73C-A15D6319C59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CD2D4-E076-7020-B244-97124F5BC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90CB4-835F-CE0B-6D42-5D36B4932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D29B6-A1BB-44D9-A37F-D8EC44A67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28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green and black geometric shapes&#10;&#10;Description automatically generated">
            <a:extLst>
              <a:ext uri="{FF2B5EF4-FFF2-40B4-BE49-F238E27FC236}">
                <a16:creationId xmlns:a16="http://schemas.microsoft.com/office/drawing/2014/main" id="{2E5312E7-9D21-CFDB-EA6C-A3433729E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76" b="1420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13B37-CE2D-6EEE-28F4-A991E11F1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  <a:latin typeface="Algerian" panose="04020705040A02060702" pitchFamily="82" charset="0"/>
              </a:rPr>
              <a:t>Design of Language Translator APP</a:t>
            </a:r>
            <a:br>
              <a:rPr lang="en-US" sz="440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en-IN" sz="440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2C257-6D85-3596-EC2B-D2BF9FC14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179" y="4435476"/>
            <a:ext cx="3822846" cy="850900"/>
          </a:xfrm>
          <a:noFill/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Pratham Bajpai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4EC02-E528-3A0F-F2B6-B63A01BBD7AF}"/>
              </a:ext>
            </a:extLst>
          </p:cNvPr>
          <p:cNvSpPr txBox="1"/>
          <p:nvPr/>
        </p:nvSpPr>
        <p:spPr>
          <a:xfrm>
            <a:off x="946130" y="4898121"/>
            <a:ext cx="284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(0901EO211043)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8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1"/>
    </mc:Choice>
    <mc:Fallback xmlns="">
      <p:transition spd="slow" advTm="8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910FF-D85C-5705-817E-BF9A529F7B40}"/>
              </a:ext>
            </a:extLst>
          </p:cNvPr>
          <p:cNvSpPr txBox="1"/>
          <p:nvPr/>
        </p:nvSpPr>
        <p:spPr>
          <a:xfrm>
            <a:off x="6513788" y="365125"/>
            <a:ext cx="484001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9FF42017-9445-5CC4-7247-D02A9983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01" r="5130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graphicFrame>
        <p:nvGraphicFramePr>
          <p:cNvPr id="11" name="TextBox 1">
            <a:extLst>
              <a:ext uri="{FF2B5EF4-FFF2-40B4-BE49-F238E27FC236}">
                <a16:creationId xmlns:a16="http://schemas.microsoft.com/office/drawing/2014/main" id="{A50F0294-E875-7857-0FF3-3640241090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883956"/>
              </p:ext>
            </p:extLst>
          </p:nvPr>
        </p:nvGraphicFramePr>
        <p:xfrm>
          <a:off x="6513788" y="2085647"/>
          <a:ext cx="4840010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051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28"/>
    </mc:Choice>
    <mc:Fallback xmlns="">
      <p:transition spd="slow" advTm="1272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F9F5A-EF2C-E4CD-5D88-7CD4F401D915}"/>
              </a:ext>
            </a:extLst>
          </p:cNvPr>
          <p:cNvSpPr txBox="1"/>
          <p:nvPr/>
        </p:nvSpPr>
        <p:spPr>
          <a:xfrm>
            <a:off x="510205" y="678836"/>
            <a:ext cx="4660129" cy="33407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Animated Splash Screen Integration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62C36-E149-A042-2590-BCC7969D6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697" y="2663211"/>
            <a:ext cx="1610337" cy="34081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B35E0B-549C-9750-4DB7-DF259E5E1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832" y="496673"/>
            <a:ext cx="2999096" cy="299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8384D-1D9B-14AE-BDE2-6537AD2A80D7}"/>
              </a:ext>
            </a:extLst>
          </p:cNvPr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ea typeface="+mj-ea"/>
                <a:cs typeface="+mj-cs"/>
              </a:rPr>
              <a:t>User Interface Design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241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BEA0BE-BBDD-EDFF-3B87-195204662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78" y="2091095"/>
            <a:ext cx="1955444" cy="41605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57DDD6-33BD-B0C8-2066-4B9FE5F46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278" y="2086081"/>
            <a:ext cx="1955444" cy="41605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E9E347-8F0D-620C-4D17-E4AB8FD8E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329" y="2086081"/>
            <a:ext cx="1965846" cy="4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7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FD234-B6C5-E413-A99D-E837B9C178CB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>
                <a:effectLst/>
                <a:latin typeface="+mj-lt"/>
                <a:ea typeface="+mj-ea"/>
                <a:cs typeface="+mj-cs"/>
              </a:rPr>
              <a:t>Voice</a:t>
            </a:r>
            <a:r>
              <a:rPr lang="en-US" sz="6600" b="1" spc="-15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6600" b="1">
                <a:effectLst/>
                <a:latin typeface="+mj-lt"/>
                <a:ea typeface="+mj-ea"/>
                <a:cs typeface="+mj-cs"/>
              </a:rPr>
              <a:t>Translation</a:t>
            </a:r>
            <a:r>
              <a:rPr lang="en-US" sz="6600" b="1" spc="-2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6600" b="1">
                <a:effectLst/>
                <a:latin typeface="+mj-lt"/>
                <a:ea typeface="+mj-ea"/>
                <a:cs typeface="+mj-cs"/>
              </a:rPr>
              <a:t>Integration</a:t>
            </a:r>
            <a:endParaRPr lang="en-US" sz="6600" b="1"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11.png" descr="A screenshot of a phone&#10;&#10;Description automatically generated">
            <a:extLst>
              <a:ext uri="{FF2B5EF4-FFF2-40B4-BE49-F238E27FC236}">
                <a16:creationId xmlns:a16="http://schemas.microsoft.com/office/drawing/2014/main" id="{5BB5CFAA-3F6E-61D5-5E0A-0393C0642F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9889" y="2642616"/>
            <a:ext cx="1694718" cy="3605784"/>
          </a:xfrm>
          <a:prstGeom prst="rect">
            <a:avLst/>
          </a:prstGeom>
        </p:spPr>
      </p:pic>
      <p:pic>
        <p:nvPicPr>
          <p:cNvPr id="3" name="image12.png" descr="A blue circle with a microphone in it  Description automatically generated">
            <a:extLst>
              <a:ext uri="{FF2B5EF4-FFF2-40B4-BE49-F238E27FC236}">
                <a16:creationId xmlns:a16="http://schemas.microsoft.com/office/drawing/2014/main" id="{2966E6CE-9C0B-E6E7-FD1D-D83E813CF00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8742" y="2642616"/>
            <a:ext cx="4365923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56FB4-379A-F2BF-3995-60DC941D8BBC}"/>
              </a:ext>
            </a:extLst>
          </p:cNvPr>
          <p:cNvSpPr txBox="1"/>
          <p:nvPr/>
        </p:nvSpPr>
        <p:spPr>
          <a:xfrm>
            <a:off x="1083570" y="1853367"/>
            <a:ext cx="4707671" cy="336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API Integration Implementation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Development of Offline Functionality using Firebase Services</a:t>
            </a:r>
            <a:endParaRPr lang="en-IN" sz="20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7.jpeg">
            <a:extLst>
              <a:ext uri="{FF2B5EF4-FFF2-40B4-BE49-F238E27FC236}">
                <a16:creationId xmlns:a16="http://schemas.microsoft.com/office/drawing/2014/main" id="{3280A459-5A2F-2F3F-F7D8-DBE27747354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59829" y="1009590"/>
            <a:ext cx="4188707" cy="2224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20D21C-6073-54BC-F7F9-CB34171F8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358" y="3730057"/>
            <a:ext cx="3904875" cy="207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4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aper ships being led by a yellow ship">
            <a:extLst>
              <a:ext uri="{FF2B5EF4-FFF2-40B4-BE49-F238E27FC236}">
                <a16:creationId xmlns:a16="http://schemas.microsoft.com/office/drawing/2014/main" id="{988ABE9B-EC0F-A1F1-C281-79A96893D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36403-F507-0E89-8D88-6DFC4292D127}"/>
              </a:ext>
            </a:extLst>
          </p:cNvPr>
          <p:cNvSpPr txBox="1"/>
          <p:nvPr/>
        </p:nvSpPr>
        <p:spPr>
          <a:xfrm>
            <a:off x="7531610" y="365125"/>
            <a:ext cx="3955540" cy="2069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Plan future enhancements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1DF41-0D6F-4573-60B9-940094EFDE7B}"/>
              </a:ext>
            </a:extLst>
          </p:cNvPr>
          <p:cNvSpPr txBox="1"/>
          <p:nvPr/>
        </p:nvSpPr>
        <p:spPr>
          <a:xfrm>
            <a:off x="7528564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Dictionary Activity</a:t>
            </a:r>
          </a:p>
          <a:p>
            <a:pPr marL="1143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Feedback Mechanism</a:t>
            </a:r>
          </a:p>
          <a:p>
            <a:pPr marL="1143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Conversation Chatbot, and </a:t>
            </a:r>
          </a:p>
          <a:p>
            <a:pPr marL="1143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Image-Based Translation.</a:t>
            </a:r>
          </a:p>
        </p:txBody>
      </p:sp>
    </p:spTree>
    <p:extLst>
      <p:ext uri="{BB962C8B-B14F-4D97-AF65-F5344CB8AC3E}">
        <p14:creationId xmlns:p14="http://schemas.microsoft.com/office/powerpoint/2010/main" val="335084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Blue award ribbon">
            <a:extLst>
              <a:ext uri="{FF2B5EF4-FFF2-40B4-BE49-F238E27FC236}">
                <a16:creationId xmlns:a16="http://schemas.microsoft.com/office/drawing/2014/main" id="{1F743E3C-78D3-F118-69E8-D096A259B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CCE6A4-240E-73A7-942B-F0ACDC099745}"/>
              </a:ext>
            </a:extLst>
          </p:cNvPr>
          <p:cNvSpPr txBox="1"/>
          <p:nvPr/>
        </p:nvSpPr>
        <p:spPr>
          <a:xfrm>
            <a:off x="3267076" y="2281122"/>
            <a:ext cx="8165972" cy="407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855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Arial Black</vt:lpstr>
      <vt:lpstr>Calibri</vt:lpstr>
      <vt:lpstr>Calibri Light</vt:lpstr>
      <vt:lpstr>Wingdings</vt:lpstr>
      <vt:lpstr>Office Theme</vt:lpstr>
      <vt:lpstr>Design of Language Translator APP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Pratham Bajpai</dc:creator>
  <cp:lastModifiedBy>Pratham Bajpai</cp:lastModifiedBy>
  <cp:revision>1</cp:revision>
  <dcterms:created xsi:type="dcterms:W3CDTF">2024-01-29T05:34:20Z</dcterms:created>
  <dcterms:modified xsi:type="dcterms:W3CDTF">2024-02-11T07:13:26Z</dcterms:modified>
</cp:coreProperties>
</file>