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2" r:id="rId8"/>
    <p:sldId id="258" r:id="rId9"/>
    <p:sldId id="266" r:id="rId10"/>
    <p:sldId id="267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8CC4EF-7BFF-4F4C-83ED-0B2DB7BBD32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8F0795-00CC-478F-96EB-4887A644818C}">
      <dgm:prSet/>
      <dgm:spPr/>
      <dgm:t>
        <a:bodyPr/>
        <a:lstStyle/>
        <a:p>
          <a:r>
            <a:rPr lang="en-US" dirty="0"/>
            <a:t>The Family Safety App aims to address the growing concerns surrounding the safety and security of family members.</a:t>
          </a:r>
        </a:p>
      </dgm:t>
    </dgm:pt>
    <dgm:pt modelId="{27D50C31-2FEA-44C6-9C52-DE9C34C1A956}" type="parTrans" cxnId="{8210A3CF-563F-43D1-BE84-9E7B82058562}">
      <dgm:prSet/>
      <dgm:spPr/>
      <dgm:t>
        <a:bodyPr/>
        <a:lstStyle/>
        <a:p>
          <a:endParaRPr lang="en-US"/>
        </a:p>
      </dgm:t>
    </dgm:pt>
    <dgm:pt modelId="{910188F8-3253-46F7-9D28-1D86F8266FE7}" type="sibTrans" cxnId="{8210A3CF-563F-43D1-BE84-9E7B82058562}">
      <dgm:prSet/>
      <dgm:spPr/>
      <dgm:t>
        <a:bodyPr/>
        <a:lstStyle/>
        <a:p>
          <a:endParaRPr lang="en-US"/>
        </a:p>
      </dgm:t>
    </dgm:pt>
    <dgm:pt modelId="{144E8567-C9F0-4D1F-95C8-28FCFB3381A1}">
      <dgm:prSet/>
      <dgm:spPr/>
      <dgm:t>
        <a:bodyPr/>
        <a:lstStyle/>
        <a:p>
          <a:r>
            <a:rPr lang="en-US" b="0" i="0" dirty="0"/>
            <a:t>The app provides families with the means to stay connected and informed in real-time.</a:t>
          </a:r>
          <a:endParaRPr lang="en-US" dirty="0"/>
        </a:p>
      </dgm:t>
    </dgm:pt>
    <dgm:pt modelId="{15C5FF2A-AE0F-49D2-AD47-05704A3F3D96}" type="parTrans" cxnId="{0BCE9953-21CA-425F-BE25-816134122ACA}">
      <dgm:prSet/>
      <dgm:spPr/>
      <dgm:t>
        <a:bodyPr/>
        <a:lstStyle/>
        <a:p>
          <a:endParaRPr lang="en-US"/>
        </a:p>
      </dgm:t>
    </dgm:pt>
    <dgm:pt modelId="{69EA89D3-2609-4F98-A33D-7F21B03A6272}" type="sibTrans" cxnId="{0BCE9953-21CA-425F-BE25-816134122ACA}">
      <dgm:prSet/>
      <dgm:spPr/>
      <dgm:t>
        <a:bodyPr/>
        <a:lstStyle/>
        <a:p>
          <a:endParaRPr lang="en-US"/>
        </a:p>
      </dgm:t>
    </dgm:pt>
    <dgm:pt modelId="{C41D7165-5F66-4795-8651-19BFC3138743}" type="pres">
      <dgm:prSet presAssocID="{7D8CC4EF-7BFF-4F4C-83ED-0B2DB7BBD32C}" presName="diagram" presStyleCnt="0">
        <dgm:presLayoutVars>
          <dgm:dir/>
          <dgm:resizeHandles val="exact"/>
        </dgm:presLayoutVars>
      </dgm:prSet>
      <dgm:spPr/>
    </dgm:pt>
    <dgm:pt modelId="{8C5644DF-6DAE-427B-80C8-8C6631DC6AA3}" type="pres">
      <dgm:prSet presAssocID="{7A8F0795-00CC-478F-96EB-4887A644818C}" presName="node" presStyleLbl="node1" presStyleIdx="0" presStyleCnt="2">
        <dgm:presLayoutVars>
          <dgm:bulletEnabled val="1"/>
        </dgm:presLayoutVars>
      </dgm:prSet>
      <dgm:spPr/>
    </dgm:pt>
    <dgm:pt modelId="{147D4C59-08CF-4E0E-B73F-88C4B92BAF44}" type="pres">
      <dgm:prSet presAssocID="{910188F8-3253-46F7-9D28-1D86F8266FE7}" presName="sibTrans" presStyleLbl="sibTrans2D1" presStyleIdx="0" presStyleCnt="1"/>
      <dgm:spPr/>
    </dgm:pt>
    <dgm:pt modelId="{ABBD3161-8C2B-48C7-89D2-30BFEABDCAC5}" type="pres">
      <dgm:prSet presAssocID="{910188F8-3253-46F7-9D28-1D86F8266FE7}" presName="connectorText" presStyleLbl="sibTrans2D1" presStyleIdx="0" presStyleCnt="1"/>
      <dgm:spPr/>
    </dgm:pt>
    <dgm:pt modelId="{26B3C85D-68CD-4735-A5FA-9C8C10AC5717}" type="pres">
      <dgm:prSet presAssocID="{144E8567-C9F0-4D1F-95C8-28FCFB3381A1}" presName="node" presStyleLbl="node1" presStyleIdx="1" presStyleCnt="2">
        <dgm:presLayoutVars>
          <dgm:bulletEnabled val="1"/>
        </dgm:presLayoutVars>
      </dgm:prSet>
      <dgm:spPr/>
    </dgm:pt>
  </dgm:ptLst>
  <dgm:cxnLst>
    <dgm:cxn modelId="{D35D2247-78A4-4B27-B0BE-B60BBCD1C535}" type="presOf" srcId="{7D8CC4EF-7BFF-4F4C-83ED-0B2DB7BBD32C}" destId="{C41D7165-5F66-4795-8651-19BFC3138743}" srcOrd="0" destOrd="0" presId="urn:microsoft.com/office/officeart/2005/8/layout/process5"/>
    <dgm:cxn modelId="{0BCE9953-21CA-425F-BE25-816134122ACA}" srcId="{7D8CC4EF-7BFF-4F4C-83ED-0B2DB7BBD32C}" destId="{144E8567-C9F0-4D1F-95C8-28FCFB3381A1}" srcOrd="1" destOrd="0" parTransId="{15C5FF2A-AE0F-49D2-AD47-05704A3F3D96}" sibTransId="{69EA89D3-2609-4F98-A33D-7F21B03A6272}"/>
    <dgm:cxn modelId="{193F6F9A-6E6C-4AB2-8140-EF4C5359B131}" type="presOf" srcId="{910188F8-3253-46F7-9D28-1D86F8266FE7}" destId="{ABBD3161-8C2B-48C7-89D2-30BFEABDCAC5}" srcOrd="1" destOrd="0" presId="urn:microsoft.com/office/officeart/2005/8/layout/process5"/>
    <dgm:cxn modelId="{576AEA9D-648E-4150-A583-790BC66A802D}" type="presOf" srcId="{7A8F0795-00CC-478F-96EB-4887A644818C}" destId="{8C5644DF-6DAE-427B-80C8-8C6631DC6AA3}" srcOrd="0" destOrd="0" presId="urn:microsoft.com/office/officeart/2005/8/layout/process5"/>
    <dgm:cxn modelId="{144DF0A4-1089-4F8D-BF5F-6ACF99487A6F}" type="presOf" srcId="{144E8567-C9F0-4D1F-95C8-28FCFB3381A1}" destId="{26B3C85D-68CD-4735-A5FA-9C8C10AC5717}" srcOrd="0" destOrd="0" presId="urn:microsoft.com/office/officeart/2005/8/layout/process5"/>
    <dgm:cxn modelId="{8210A3CF-563F-43D1-BE84-9E7B82058562}" srcId="{7D8CC4EF-7BFF-4F4C-83ED-0B2DB7BBD32C}" destId="{7A8F0795-00CC-478F-96EB-4887A644818C}" srcOrd="0" destOrd="0" parTransId="{27D50C31-2FEA-44C6-9C52-DE9C34C1A956}" sibTransId="{910188F8-3253-46F7-9D28-1D86F8266FE7}"/>
    <dgm:cxn modelId="{37C131EC-E75E-4030-8D39-9C0E46300E1D}" type="presOf" srcId="{910188F8-3253-46F7-9D28-1D86F8266FE7}" destId="{147D4C59-08CF-4E0E-B73F-88C4B92BAF44}" srcOrd="0" destOrd="0" presId="urn:microsoft.com/office/officeart/2005/8/layout/process5"/>
    <dgm:cxn modelId="{0D107B4A-A4DA-4467-9628-0B9A694BCA76}" type="presParOf" srcId="{C41D7165-5F66-4795-8651-19BFC3138743}" destId="{8C5644DF-6DAE-427B-80C8-8C6631DC6AA3}" srcOrd="0" destOrd="0" presId="urn:microsoft.com/office/officeart/2005/8/layout/process5"/>
    <dgm:cxn modelId="{011159D4-F710-4129-81F8-C4727350F0F6}" type="presParOf" srcId="{C41D7165-5F66-4795-8651-19BFC3138743}" destId="{147D4C59-08CF-4E0E-B73F-88C4B92BAF44}" srcOrd="1" destOrd="0" presId="urn:microsoft.com/office/officeart/2005/8/layout/process5"/>
    <dgm:cxn modelId="{7FFFBF3C-E59C-4A5F-81F7-390BD9E5ED49}" type="presParOf" srcId="{147D4C59-08CF-4E0E-B73F-88C4B92BAF44}" destId="{ABBD3161-8C2B-48C7-89D2-30BFEABDCAC5}" srcOrd="0" destOrd="0" presId="urn:microsoft.com/office/officeart/2005/8/layout/process5"/>
    <dgm:cxn modelId="{762420E1-A44D-406D-8B3F-886FACCFDCF7}" type="presParOf" srcId="{C41D7165-5F66-4795-8651-19BFC3138743}" destId="{26B3C85D-68CD-4735-A5FA-9C8C10AC5717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FFB916-38DC-45BB-BA44-E0FC6B4D7A13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8569CB0-D634-4CBD-A89C-A4F082399F11}">
      <dgm:prSet custT="1"/>
      <dgm:spPr/>
      <dgm:t>
        <a:bodyPr/>
        <a:lstStyle/>
        <a:p>
          <a:r>
            <a:rPr lang="en-IN" sz="1400" b="1" dirty="0"/>
            <a:t>Requirement Analysis</a:t>
          </a:r>
          <a:r>
            <a:rPr lang="en-IN" sz="1400" dirty="0"/>
            <a:t> (Key Features and Functionalities)</a:t>
          </a:r>
          <a:endParaRPr lang="en-US" sz="1400" dirty="0"/>
        </a:p>
      </dgm:t>
    </dgm:pt>
    <dgm:pt modelId="{163D4093-CEDA-4CA6-A9D2-752B6044658E}" type="parTrans" cxnId="{5B037ED1-8237-43AC-83CE-88BFB7A34DEC}">
      <dgm:prSet/>
      <dgm:spPr/>
      <dgm:t>
        <a:bodyPr/>
        <a:lstStyle/>
        <a:p>
          <a:endParaRPr lang="en-US"/>
        </a:p>
      </dgm:t>
    </dgm:pt>
    <dgm:pt modelId="{777BF1EE-C79A-4E25-B103-68A4344936F0}" type="sibTrans" cxnId="{5B037ED1-8237-43AC-83CE-88BFB7A34DE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9CAEF33-4501-4107-AC0F-880161714FDA}">
      <dgm:prSet custT="1"/>
      <dgm:spPr/>
      <dgm:t>
        <a:bodyPr/>
        <a:lstStyle/>
        <a:p>
          <a:r>
            <a:rPr lang="en-US" sz="1400" b="1" dirty="0"/>
            <a:t>Design Phase</a:t>
          </a:r>
        </a:p>
      </dgm:t>
    </dgm:pt>
    <dgm:pt modelId="{ABF1D945-A40E-4079-8A4F-F6A538D9243C}" type="parTrans" cxnId="{F2ED81C4-732A-4F5D-9E4B-EC36F6E86918}">
      <dgm:prSet/>
      <dgm:spPr/>
      <dgm:t>
        <a:bodyPr/>
        <a:lstStyle/>
        <a:p>
          <a:endParaRPr lang="en-US"/>
        </a:p>
      </dgm:t>
    </dgm:pt>
    <dgm:pt modelId="{5BD5EDC2-1DE0-4C54-A82B-A797B99CA7D4}" type="sibTrans" cxnId="{F2ED81C4-732A-4F5D-9E4B-EC36F6E8691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EE47C7A-ED0C-47A5-AB8A-FC79A521595F}">
      <dgm:prSet custT="1"/>
      <dgm:spPr/>
      <dgm:t>
        <a:bodyPr/>
        <a:lstStyle/>
        <a:p>
          <a:r>
            <a:rPr lang="en-US" sz="1400" dirty="0"/>
            <a:t>User Interface Design</a:t>
          </a:r>
        </a:p>
      </dgm:t>
    </dgm:pt>
    <dgm:pt modelId="{308D92FD-435F-4B01-8169-8AA8FC44DF63}" type="parTrans" cxnId="{294214D6-47CC-4240-9E06-B4941BC831F5}">
      <dgm:prSet/>
      <dgm:spPr/>
      <dgm:t>
        <a:bodyPr/>
        <a:lstStyle/>
        <a:p>
          <a:endParaRPr lang="en-US"/>
        </a:p>
      </dgm:t>
    </dgm:pt>
    <dgm:pt modelId="{9EE8B7FC-9E03-4392-AE37-CEDF9805C3B8}" type="sibTrans" cxnId="{294214D6-47CC-4240-9E06-B4941BC831F5}">
      <dgm:prSet/>
      <dgm:spPr/>
      <dgm:t>
        <a:bodyPr/>
        <a:lstStyle/>
        <a:p>
          <a:endParaRPr lang="en-US"/>
        </a:p>
      </dgm:t>
    </dgm:pt>
    <dgm:pt modelId="{A16F1CD7-EDA0-422F-B210-3EDC5AF9E966}">
      <dgm:prSet custT="1"/>
      <dgm:spPr/>
      <dgm:t>
        <a:bodyPr/>
        <a:lstStyle/>
        <a:p>
          <a:r>
            <a:rPr lang="en-US" sz="1400" dirty="0"/>
            <a:t>System Architecture</a:t>
          </a:r>
        </a:p>
      </dgm:t>
    </dgm:pt>
    <dgm:pt modelId="{0A690576-8FDC-463A-B7C1-5BE6CB5CC7C8}" type="parTrans" cxnId="{7545E1A8-B8CF-4191-86CC-CB83B5CB8E39}">
      <dgm:prSet/>
      <dgm:spPr/>
      <dgm:t>
        <a:bodyPr/>
        <a:lstStyle/>
        <a:p>
          <a:endParaRPr lang="en-US"/>
        </a:p>
      </dgm:t>
    </dgm:pt>
    <dgm:pt modelId="{D6FCDF8C-F491-4B1D-8E7F-CA655A46CD47}" type="sibTrans" cxnId="{7545E1A8-B8CF-4191-86CC-CB83B5CB8E39}">
      <dgm:prSet/>
      <dgm:spPr/>
      <dgm:t>
        <a:bodyPr/>
        <a:lstStyle/>
        <a:p>
          <a:endParaRPr lang="en-US"/>
        </a:p>
      </dgm:t>
    </dgm:pt>
    <dgm:pt modelId="{96B9711C-FE07-4635-A998-2B094C3E6232}">
      <dgm:prSet custT="1"/>
      <dgm:spPr/>
      <dgm:t>
        <a:bodyPr/>
        <a:lstStyle/>
        <a:p>
          <a:r>
            <a:rPr lang="en-US" sz="1400" b="1" dirty="0"/>
            <a:t>Development</a:t>
          </a:r>
        </a:p>
      </dgm:t>
    </dgm:pt>
    <dgm:pt modelId="{555614C9-3B49-4E6E-BA3E-97DE3811FEE9}" type="parTrans" cxnId="{FAC704D8-0370-4B1C-960E-DF2DB76DF92A}">
      <dgm:prSet/>
      <dgm:spPr/>
      <dgm:t>
        <a:bodyPr/>
        <a:lstStyle/>
        <a:p>
          <a:endParaRPr lang="en-US"/>
        </a:p>
      </dgm:t>
    </dgm:pt>
    <dgm:pt modelId="{45F14324-BBC4-4B45-813E-EC4E301920DA}" type="sibTrans" cxnId="{FAC704D8-0370-4B1C-960E-DF2DB76DF92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8F35F0E-9D5D-4572-BA5D-37C9152A04E0}">
      <dgm:prSet custT="1"/>
      <dgm:spPr/>
      <dgm:t>
        <a:bodyPr/>
        <a:lstStyle/>
        <a:p>
          <a:r>
            <a:rPr lang="en-US" sz="1200" dirty="0"/>
            <a:t>Frontend Development</a:t>
          </a:r>
        </a:p>
      </dgm:t>
    </dgm:pt>
    <dgm:pt modelId="{BC4C009E-C165-4F0E-B6C9-9DA330485816}" type="parTrans" cxnId="{9CAAEEDD-A4F5-400B-9B74-53550F0075FE}">
      <dgm:prSet/>
      <dgm:spPr/>
      <dgm:t>
        <a:bodyPr/>
        <a:lstStyle/>
        <a:p>
          <a:endParaRPr lang="en-US"/>
        </a:p>
      </dgm:t>
    </dgm:pt>
    <dgm:pt modelId="{83D642C3-1344-44A1-AD19-36E0CF639A31}" type="sibTrans" cxnId="{9CAAEEDD-A4F5-400B-9B74-53550F0075FE}">
      <dgm:prSet/>
      <dgm:spPr/>
      <dgm:t>
        <a:bodyPr/>
        <a:lstStyle/>
        <a:p>
          <a:endParaRPr lang="en-US"/>
        </a:p>
      </dgm:t>
    </dgm:pt>
    <dgm:pt modelId="{C11D1675-DE9A-4ABF-99DA-5AEFC2B8CA5E}">
      <dgm:prSet custT="1"/>
      <dgm:spPr/>
      <dgm:t>
        <a:bodyPr/>
        <a:lstStyle/>
        <a:p>
          <a:r>
            <a:rPr lang="en-US" sz="1200" dirty="0"/>
            <a:t>Backend Development</a:t>
          </a:r>
        </a:p>
      </dgm:t>
    </dgm:pt>
    <dgm:pt modelId="{0FF077D2-6B4A-4FF0-AAD3-F9240489E197}" type="parTrans" cxnId="{E6B40F65-9D8A-43D8-81A0-A60313A1888A}">
      <dgm:prSet/>
      <dgm:spPr/>
      <dgm:t>
        <a:bodyPr/>
        <a:lstStyle/>
        <a:p>
          <a:endParaRPr lang="en-US"/>
        </a:p>
      </dgm:t>
    </dgm:pt>
    <dgm:pt modelId="{2404B640-07BA-4A90-B373-E0806E957EA5}" type="sibTrans" cxnId="{E6B40F65-9D8A-43D8-81A0-A60313A1888A}">
      <dgm:prSet/>
      <dgm:spPr/>
      <dgm:t>
        <a:bodyPr/>
        <a:lstStyle/>
        <a:p>
          <a:endParaRPr lang="en-US"/>
        </a:p>
      </dgm:t>
    </dgm:pt>
    <dgm:pt modelId="{4F3B0ED5-BEDA-45C8-854E-063C6054868E}">
      <dgm:prSet custT="1"/>
      <dgm:spPr/>
      <dgm:t>
        <a:bodyPr/>
        <a:lstStyle/>
        <a:p>
          <a:r>
            <a:rPr lang="en-US" sz="1200" dirty="0"/>
            <a:t>Integration of Third-Party Services</a:t>
          </a:r>
        </a:p>
      </dgm:t>
    </dgm:pt>
    <dgm:pt modelId="{D773844B-1625-40A0-BA46-D7AFA0D2CD8E}" type="parTrans" cxnId="{8333311E-4327-4245-A31C-A9C39B8ED2AA}">
      <dgm:prSet/>
      <dgm:spPr/>
      <dgm:t>
        <a:bodyPr/>
        <a:lstStyle/>
        <a:p>
          <a:endParaRPr lang="en-US"/>
        </a:p>
      </dgm:t>
    </dgm:pt>
    <dgm:pt modelId="{D7F30DB9-8813-4342-B28C-F637C0EB292E}" type="sibTrans" cxnId="{8333311E-4327-4245-A31C-A9C39B8ED2AA}">
      <dgm:prSet/>
      <dgm:spPr/>
      <dgm:t>
        <a:bodyPr/>
        <a:lstStyle/>
        <a:p>
          <a:endParaRPr lang="en-US"/>
        </a:p>
      </dgm:t>
    </dgm:pt>
    <dgm:pt modelId="{985E7B2D-CE3C-4421-B42F-FDC30B7E28E1}">
      <dgm:prSet custT="1"/>
      <dgm:spPr/>
      <dgm:t>
        <a:bodyPr/>
        <a:lstStyle/>
        <a:p>
          <a:r>
            <a:rPr lang="en-IN" sz="1400" b="1" dirty="0"/>
            <a:t>Testing and Quality Assurance</a:t>
          </a:r>
          <a:endParaRPr lang="en-US" sz="1400" b="1" dirty="0"/>
        </a:p>
      </dgm:t>
    </dgm:pt>
    <dgm:pt modelId="{0AAAEC42-6A64-4F49-BBE4-132A71206623}" type="parTrans" cxnId="{B7269299-F6BD-444E-A625-CF1F20467E12}">
      <dgm:prSet/>
      <dgm:spPr/>
      <dgm:t>
        <a:bodyPr/>
        <a:lstStyle/>
        <a:p>
          <a:endParaRPr lang="en-US"/>
        </a:p>
      </dgm:t>
    </dgm:pt>
    <dgm:pt modelId="{6622C0C3-271A-48D4-902F-F30CD5D70545}" type="sibTrans" cxnId="{B7269299-F6BD-444E-A625-CF1F20467E1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DF58A0B-1BFC-4711-9E9E-6275A5ACC7F0}">
      <dgm:prSet custT="1"/>
      <dgm:spPr/>
      <dgm:t>
        <a:bodyPr/>
        <a:lstStyle/>
        <a:p>
          <a:r>
            <a:rPr lang="en-US" sz="1200" dirty="0"/>
            <a:t>Unit Testing</a:t>
          </a:r>
        </a:p>
      </dgm:t>
    </dgm:pt>
    <dgm:pt modelId="{5AFE2B58-76A7-4CDA-BED5-39EAD7A7F8AE}" type="parTrans" cxnId="{85585410-9A8E-46A2-A3CC-4C2E838F4076}">
      <dgm:prSet/>
      <dgm:spPr/>
      <dgm:t>
        <a:bodyPr/>
        <a:lstStyle/>
        <a:p>
          <a:endParaRPr lang="en-US"/>
        </a:p>
      </dgm:t>
    </dgm:pt>
    <dgm:pt modelId="{71152F78-C7B4-4730-A61F-88F6C6DCCD82}" type="sibTrans" cxnId="{85585410-9A8E-46A2-A3CC-4C2E838F4076}">
      <dgm:prSet/>
      <dgm:spPr/>
      <dgm:t>
        <a:bodyPr/>
        <a:lstStyle/>
        <a:p>
          <a:endParaRPr lang="en-US"/>
        </a:p>
      </dgm:t>
    </dgm:pt>
    <dgm:pt modelId="{C5C56103-92B2-40BE-AB77-4EE6127DA05B}">
      <dgm:prSet custT="1"/>
      <dgm:spPr/>
      <dgm:t>
        <a:bodyPr/>
        <a:lstStyle/>
        <a:p>
          <a:r>
            <a:rPr lang="en-US" sz="1200" dirty="0"/>
            <a:t>Integration Testing</a:t>
          </a:r>
        </a:p>
      </dgm:t>
    </dgm:pt>
    <dgm:pt modelId="{470FFBD6-6833-418B-8F02-DB58035995B5}" type="parTrans" cxnId="{383ED03D-057A-4547-9FEF-B8CBE3288805}">
      <dgm:prSet/>
      <dgm:spPr/>
      <dgm:t>
        <a:bodyPr/>
        <a:lstStyle/>
        <a:p>
          <a:endParaRPr lang="en-US"/>
        </a:p>
      </dgm:t>
    </dgm:pt>
    <dgm:pt modelId="{44725195-EB74-466C-8B22-855D91CB1876}" type="sibTrans" cxnId="{383ED03D-057A-4547-9FEF-B8CBE3288805}">
      <dgm:prSet/>
      <dgm:spPr/>
      <dgm:t>
        <a:bodyPr/>
        <a:lstStyle/>
        <a:p>
          <a:endParaRPr lang="en-US"/>
        </a:p>
      </dgm:t>
    </dgm:pt>
    <dgm:pt modelId="{E34F88DB-162A-4B39-A473-EA229DFBAE9E}">
      <dgm:prSet custT="1"/>
      <dgm:spPr/>
      <dgm:t>
        <a:bodyPr/>
        <a:lstStyle/>
        <a:p>
          <a:r>
            <a:rPr lang="en-US" sz="1200" dirty="0"/>
            <a:t>User Acceptance Testing</a:t>
          </a:r>
        </a:p>
      </dgm:t>
    </dgm:pt>
    <dgm:pt modelId="{5563B70E-93D4-4E27-8404-053356775704}" type="parTrans" cxnId="{FC9DF1EE-030B-49FC-A66B-1B9185A12BCB}">
      <dgm:prSet/>
      <dgm:spPr/>
      <dgm:t>
        <a:bodyPr/>
        <a:lstStyle/>
        <a:p>
          <a:endParaRPr lang="en-US"/>
        </a:p>
      </dgm:t>
    </dgm:pt>
    <dgm:pt modelId="{4D2BC29E-4DBE-4DBD-8E42-CCBB81D51AB3}" type="sibTrans" cxnId="{FC9DF1EE-030B-49FC-A66B-1B9185A12BCB}">
      <dgm:prSet/>
      <dgm:spPr/>
      <dgm:t>
        <a:bodyPr/>
        <a:lstStyle/>
        <a:p>
          <a:endParaRPr lang="en-US"/>
        </a:p>
      </dgm:t>
    </dgm:pt>
    <dgm:pt modelId="{9F7B8E69-155D-44B6-B6ED-E93C14E52FB1}">
      <dgm:prSet custT="1"/>
      <dgm:spPr/>
      <dgm:t>
        <a:bodyPr/>
        <a:lstStyle/>
        <a:p>
          <a:r>
            <a:rPr lang="en-US" sz="1400" b="1" dirty="0"/>
            <a:t>Deployment</a:t>
          </a:r>
        </a:p>
      </dgm:t>
    </dgm:pt>
    <dgm:pt modelId="{3DC3FE6E-8299-4115-9D16-EF55C94356B6}" type="parTrans" cxnId="{B3B44485-0415-49AF-9181-F896CBC57D94}">
      <dgm:prSet/>
      <dgm:spPr/>
      <dgm:t>
        <a:bodyPr/>
        <a:lstStyle/>
        <a:p>
          <a:endParaRPr lang="en-US"/>
        </a:p>
      </dgm:t>
    </dgm:pt>
    <dgm:pt modelId="{2EAC5A5D-1250-4885-A899-F3EED904AF96}" type="sibTrans" cxnId="{B3B44485-0415-49AF-9181-F896CBC57D94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F364A073-546D-4D19-A686-FB27E7BC9F1A}">
      <dgm:prSet custT="1"/>
      <dgm:spPr/>
      <dgm:t>
        <a:bodyPr/>
        <a:lstStyle/>
        <a:p>
          <a:r>
            <a:rPr lang="en-US" sz="1400" dirty="0"/>
            <a:t>Release Planning</a:t>
          </a:r>
        </a:p>
      </dgm:t>
    </dgm:pt>
    <dgm:pt modelId="{BB9BC5E9-FC6F-406C-B360-18C05A164002}" type="parTrans" cxnId="{3A7E45D1-666A-47B9-8083-114BC761A78F}">
      <dgm:prSet/>
      <dgm:spPr/>
      <dgm:t>
        <a:bodyPr/>
        <a:lstStyle/>
        <a:p>
          <a:endParaRPr lang="en-US"/>
        </a:p>
      </dgm:t>
    </dgm:pt>
    <dgm:pt modelId="{30AFE94F-87F6-4A34-8851-80096320013B}" type="sibTrans" cxnId="{3A7E45D1-666A-47B9-8083-114BC761A78F}">
      <dgm:prSet/>
      <dgm:spPr/>
      <dgm:t>
        <a:bodyPr/>
        <a:lstStyle/>
        <a:p>
          <a:endParaRPr lang="en-US"/>
        </a:p>
      </dgm:t>
    </dgm:pt>
    <dgm:pt modelId="{1FBE3B6A-CCB8-449A-805F-76944D1D8ABF}">
      <dgm:prSet custT="1"/>
      <dgm:spPr/>
      <dgm:t>
        <a:bodyPr/>
        <a:lstStyle/>
        <a:p>
          <a:r>
            <a:rPr lang="en-US" sz="1400" dirty="0"/>
            <a:t>App Store Submission</a:t>
          </a:r>
        </a:p>
      </dgm:t>
    </dgm:pt>
    <dgm:pt modelId="{8681D686-1A56-49C9-A903-04CC77C696C4}" type="parTrans" cxnId="{27C9BD25-1721-41A2-A30D-9B7933766A74}">
      <dgm:prSet/>
      <dgm:spPr/>
      <dgm:t>
        <a:bodyPr/>
        <a:lstStyle/>
        <a:p>
          <a:endParaRPr lang="en-US"/>
        </a:p>
      </dgm:t>
    </dgm:pt>
    <dgm:pt modelId="{3FAA30B7-1239-4FB4-8C8D-3D3E4544CB9D}" type="sibTrans" cxnId="{27C9BD25-1721-41A2-A30D-9B7933766A74}">
      <dgm:prSet/>
      <dgm:spPr/>
      <dgm:t>
        <a:bodyPr/>
        <a:lstStyle/>
        <a:p>
          <a:endParaRPr lang="en-US"/>
        </a:p>
      </dgm:t>
    </dgm:pt>
    <dgm:pt modelId="{1FDE7BE7-8299-4789-BAF0-26D93888785F}">
      <dgm:prSet custT="1"/>
      <dgm:spPr/>
      <dgm:t>
        <a:bodyPr/>
        <a:lstStyle/>
        <a:p>
          <a:r>
            <a:rPr lang="en-US" sz="1400" b="1" dirty="0"/>
            <a:t>Maintenance and Updates</a:t>
          </a:r>
        </a:p>
      </dgm:t>
    </dgm:pt>
    <dgm:pt modelId="{6C449A3B-C5B0-4B81-83B1-C880A3397CE7}" type="parTrans" cxnId="{FE91BC77-4122-4D73-8785-CF638966FB59}">
      <dgm:prSet/>
      <dgm:spPr/>
      <dgm:t>
        <a:bodyPr/>
        <a:lstStyle/>
        <a:p>
          <a:endParaRPr lang="en-US"/>
        </a:p>
      </dgm:t>
    </dgm:pt>
    <dgm:pt modelId="{AE8FE526-F74B-41B2-A1FD-D4E9CCA2F1BF}" type="sibTrans" cxnId="{FE91BC77-4122-4D73-8785-CF638966FB59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87D1EFFF-04BB-43E5-B823-D31E8F7E4165}">
      <dgm:prSet custT="1"/>
      <dgm:spPr/>
      <dgm:t>
        <a:bodyPr/>
        <a:lstStyle/>
        <a:p>
          <a:r>
            <a:rPr lang="en-US" sz="1400" dirty="0"/>
            <a:t>Continuous Monitoring</a:t>
          </a:r>
        </a:p>
      </dgm:t>
    </dgm:pt>
    <dgm:pt modelId="{8D8CE437-C320-4254-8753-B87DB42BEF1A}" type="parTrans" cxnId="{29A6262C-C6CE-483F-A467-16FC104546F2}">
      <dgm:prSet/>
      <dgm:spPr/>
      <dgm:t>
        <a:bodyPr/>
        <a:lstStyle/>
        <a:p>
          <a:endParaRPr lang="en-US"/>
        </a:p>
      </dgm:t>
    </dgm:pt>
    <dgm:pt modelId="{46EB99A3-E959-4BA2-8D3D-D5E1CDAEEADE}" type="sibTrans" cxnId="{29A6262C-C6CE-483F-A467-16FC104546F2}">
      <dgm:prSet/>
      <dgm:spPr/>
      <dgm:t>
        <a:bodyPr/>
        <a:lstStyle/>
        <a:p>
          <a:endParaRPr lang="en-US"/>
        </a:p>
      </dgm:t>
    </dgm:pt>
    <dgm:pt modelId="{E84C75DD-E6CD-463E-A04A-41A6A668BCD3}">
      <dgm:prSet custT="1"/>
      <dgm:spPr/>
      <dgm:t>
        <a:bodyPr/>
        <a:lstStyle/>
        <a:p>
          <a:r>
            <a:rPr lang="en-US" sz="1400" dirty="0"/>
            <a:t>Feature Enhancements</a:t>
          </a:r>
        </a:p>
      </dgm:t>
    </dgm:pt>
    <dgm:pt modelId="{7BEC16BE-B852-4311-84C8-B3EE6EEA73CE}" type="parTrans" cxnId="{41E1BED8-1AF6-4D9C-9BDB-6F6E95DA45A2}">
      <dgm:prSet/>
      <dgm:spPr/>
      <dgm:t>
        <a:bodyPr/>
        <a:lstStyle/>
        <a:p>
          <a:endParaRPr lang="en-US"/>
        </a:p>
      </dgm:t>
    </dgm:pt>
    <dgm:pt modelId="{D392FAFF-A089-42E1-B076-3D73A3A3C47F}" type="sibTrans" cxnId="{41E1BED8-1AF6-4D9C-9BDB-6F6E95DA45A2}">
      <dgm:prSet/>
      <dgm:spPr/>
      <dgm:t>
        <a:bodyPr/>
        <a:lstStyle/>
        <a:p>
          <a:endParaRPr lang="en-US"/>
        </a:p>
      </dgm:t>
    </dgm:pt>
    <dgm:pt modelId="{17A4F67E-5C33-4732-B2EF-2885573018B3}" type="pres">
      <dgm:prSet presAssocID="{E6FFB916-38DC-45BB-BA44-E0FC6B4D7A13}" presName="linearFlow" presStyleCnt="0">
        <dgm:presLayoutVars>
          <dgm:dir/>
          <dgm:animLvl val="lvl"/>
          <dgm:resizeHandles val="exact"/>
        </dgm:presLayoutVars>
      </dgm:prSet>
      <dgm:spPr/>
    </dgm:pt>
    <dgm:pt modelId="{2E5D33FE-BEA5-45F7-9EF9-05322C3C097A}" type="pres">
      <dgm:prSet presAssocID="{88569CB0-D634-4CBD-A89C-A4F082399F11}" presName="compositeNode" presStyleCnt="0"/>
      <dgm:spPr/>
    </dgm:pt>
    <dgm:pt modelId="{CA4BFEE6-6F4F-441D-9BB7-99439F5664BC}" type="pres">
      <dgm:prSet presAssocID="{88569CB0-D634-4CBD-A89C-A4F082399F1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2841F14-AABF-4154-A234-4A9D5807528B}" type="pres">
      <dgm:prSet presAssocID="{88569CB0-D634-4CBD-A89C-A4F082399F11}" presName="parSh" presStyleCnt="0"/>
      <dgm:spPr/>
    </dgm:pt>
    <dgm:pt modelId="{FD3B69B3-D758-4F43-B868-88086CCB75E4}" type="pres">
      <dgm:prSet presAssocID="{88569CB0-D634-4CBD-A89C-A4F082399F11}" presName="lineNode" presStyleLbl="alignAccFollowNode1" presStyleIdx="0" presStyleCnt="18"/>
      <dgm:spPr/>
    </dgm:pt>
    <dgm:pt modelId="{9EC0A9B2-EF0E-425E-B0A2-5C2163000B60}" type="pres">
      <dgm:prSet presAssocID="{88569CB0-D634-4CBD-A89C-A4F082399F11}" presName="lineArrowNode" presStyleLbl="alignAccFollowNode1" presStyleIdx="1" presStyleCnt="18"/>
      <dgm:spPr/>
    </dgm:pt>
    <dgm:pt modelId="{D4FB5F3C-C261-495B-8312-3004FE72CB34}" type="pres">
      <dgm:prSet presAssocID="{777BF1EE-C79A-4E25-B103-68A4344936F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1482954-22DD-46B0-BB49-75E58EEF1FAD}" type="pres">
      <dgm:prSet presAssocID="{777BF1EE-C79A-4E25-B103-68A4344936F0}" presName="spacerBetweenCircleAndCallout" presStyleCnt="0">
        <dgm:presLayoutVars/>
      </dgm:prSet>
      <dgm:spPr/>
    </dgm:pt>
    <dgm:pt modelId="{116B630E-DEAD-423A-A9F6-C9E1F23B84F6}" type="pres">
      <dgm:prSet presAssocID="{88569CB0-D634-4CBD-A89C-A4F082399F11}" presName="nodeText" presStyleLbl="alignAccFollowNode1" presStyleIdx="2" presStyleCnt="18">
        <dgm:presLayoutVars>
          <dgm:bulletEnabled val="1"/>
        </dgm:presLayoutVars>
      </dgm:prSet>
      <dgm:spPr/>
    </dgm:pt>
    <dgm:pt modelId="{E31B5AD8-D216-4708-A2F2-94D3AA2030D1}" type="pres">
      <dgm:prSet presAssocID="{777BF1EE-C79A-4E25-B103-68A4344936F0}" presName="sibTransComposite" presStyleCnt="0"/>
      <dgm:spPr/>
    </dgm:pt>
    <dgm:pt modelId="{DCA8317F-363C-4C87-BF65-4458D9F7D8B8}" type="pres">
      <dgm:prSet presAssocID="{A9CAEF33-4501-4107-AC0F-880161714FDA}" presName="compositeNode" presStyleCnt="0"/>
      <dgm:spPr/>
    </dgm:pt>
    <dgm:pt modelId="{6CA9F0CD-49DD-4D1B-9ED1-79BBC922A0CF}" type="pres">
      <dgm:prSet presAssocID="{A9CAEF33-4501-4107-AC0F-880161714FD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661200A-AD92-4CAC-A843-2368A3FA426D}" type="pres">
      <dgm:prSet presAssocID="{A9CAEF33-4501-4107-AC0F-880161714FDA}" presName="parSh" presStyleCnt="0"/>
      <dgm:spPr/>
    </dgm:pt>
    <dgm:pt modelId="{3A01874B-65DA-4BB1-8763-63735039DD92}" type="pres">
      <dgm:prSet presAssocID="{A9CAEF33-4501-4107-AC0F-880161714FDA}" presName="lineNode" presStyleLbl="alignAccFollowNode1" presStyleIdx="3" presStyleCnt="18"/>
      <dgm:spPr/>
    </dgm:pt>
    <dgm:pt modelId="{D422CCA0-D500-46E6-86F3-7F761F25A057}" type="pres">
      <dgm:prSet presAssocID="{A9CAEF33-4501-4107-AC0F-880161714FDA}" presName="lineArrowNode" presStyleLbl="alignAccFollowNode1" presStyleIdx="4" presStyleCnt="18"/>
      <dgm:spPr/>
    </dgm:pt>
    <dgm:pt modelId="{5B4A0975-AE31-4C25-A9A4-2B3679649B99}" type="pres">
      <dgm:prSet presAssocID="{5BD5EDC2-1DE0-4C54-A82B-A797B99CA7D4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6334EBC1-D372-4F9F-8037-7C20144A3EAF}" type="pres">
      <dgm:prSet presAssocID="{5BD5EDC2-1DE0-4C54-A82B-A797B99CA7D4}" presName="spacerBetweenCircleAndCallout" presStyleCnt="0">
        <dgm:presLayoutVars/>
      </dgm:prSet>
      <dgm:spPr/>
    </dgm:pt>
    <dgm:pt modelId="{21840FDD-2A0C-44D2-A762-41D166E6EA73}" type="pres">
      <dgm:prSet presAssocID="{A9CAEF33-4501-4107-AC0F-880161714FDA}" presName="nodeText" presStyleLbl="alignAccFollowNode1" presStyleIdx="5" presStyleCnt="18">
        <dgm:presLayoutVars>
          <dgm:bulletEnabled val="1"/>
        </dgm:presLayoutVars>
      </dgm:prSet>
      <dgm:spPr/>
    </dgm:pt>
    <dgm:pt modelId="{69A3A466-CA4B-4EF2-B2B4-3CB7838C8A95}" type="pres">
      <dgm:prSet presAssocID="{5BD5EDC2-1DE0-4C54-A82B-A797B99CA7D4}" presName="sibTransComposite" presStyleCnt="0"/>
      <dgm:spPr/>
    </dgm:pt>
    <dgm:pt modelId="{F51C6C21-B83A-4A6F-BCC8-E53A93E17A7C}" type="pres">
      <dgm:prSet presAssocID="{96B9711C-FE07-4635-A998-2B094C3E6232}" presName="compositeNode" presStyleCnt="0"/>
      <dgm:spPr/>
    </dgm:pt>
    <dgm:pt modelId="{BC6CE380-2D87-43AA-ACFE-0D5BABAD2812}" type="pres">
      <dgm:prSet presAssocID="{96B9711C-FE07-4635-A998-2B094C3E623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8E5A254-A76D-4078-9320-8FADE27E72B7}" type="pres">
      <dgm:prSet presAssocID="{96B9711C-FE07-4635-A998-2B094C3E6232}" presName="parSh" presStyleCnt="0"/>
      <dgm:spPr/>
    </dgm:pt>
    <dgm:pt modelId="{8A4DB465-D15B-4205-8780-3498253158C3}" type="pres">
      <dgm:prSet presAssocID="{96B9711C-FE07-4635-A998-2B094C3E6232}" presName="lineNode" presStyleLbl="alignAccFollowNode1" presStyleIdx="6" presStyleCnt="18"/>
      <dgm:spPr/>
    </dgm:pt>
    <dgm:pt modelId="{0B27FA3D-ADE1-4BC6-B782-EDE00B0C8F75}" type="pres">
      <dgm:prSet presAssocID="{96B9711C-FE07-4635-A998-2B094C3E6232}" presName="lineArrowNode" presStyleLbl="alignAccFollowNode1" presStyleIdx="7" presStyleCnt="18"/>
      <dgm:spPr/>
    </dgm:pt>
    <dgm:pt modelId="{C52C67DB-E0A0-4DCD-A5CD-E6A47C7B414E}" type="pres">
      <dgm:prSet presAssocID="{45F14324-BBC4-4B45-813E-EC4E301920D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9DF8433-7DFD-429D-A536-F7039417131D}" type="pres">
      <dgm:prSet presAssocID="{45F14324-BBC4-4B45-813E-EC4E301920DA}" presName="spacerBetweenCircleAndCallout" presStyleCnt="0">
        <dgm:presLayoutVars/>
      </dgm:prSet>
      <dgm:spPr/>
    </dgm:pt>
    <dgm:pt modelId="{755CCFAA-01DE-4F7B-9F26-F9260F016B10}" type="pres">
      <dgm:prSet presAssocID="{96B9711C-FE07-4635-A998-2B094C3E6232}" presName="nodeText" presStyleLbl="alignAccFollowNode1" presStyleIdx="8" presStyleCnt="18">
        <dgm:presLayoutVars>
          <dgm:bulletEnabled val="1"/>
        </dgm:presLayoutVars>
      </dgm:prSet>
      <dgm:spPr/>
    </dgm:pt>
    <dgm:pt modelId="{8CB8B400-D63E-49D5-B9A2-109C5EC25390}" type="pres">
      <dgm:prSet presAssocID="{45F14324-BBC4-4B45-813E-EC4E301920DA}" presName="sibTransComposite" presStyleCnt="0"/>
      <dgm:spPr/>
    </dgm:pt>
    <dgm:pt modelId="{032DFE19-3884-43C1-B65C-B5EFE66720F5}" type="pres">
      <dgm:prSet presAssocID="{985E7B2D-CE3C-4421-B42F-FDC30B7E28E1}" presName="compositeNode" presStyleCnt="0"/>
      <dgm:spPr/>
    </dgm:pt>
    <dgm:pt modelId="{4A83A0A0-0853-41EF-8807-307B232371FD}" type="pres">
      <dgm:prSet presAssocID="{985E7B2D-CE3C-4421-B42F-FDC30B7E28E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590798E-2BCE-4037-BD1E-B8696262E6D2}" type="pres">
      <dgm:prSet presAssocID="{985E7B2D-CE3C-4421-B42F-FDC30B7E28E1}" presName="parSh" presStyleCnt="0"/>
      <dgm:spPr/>
    </dgm:pt>
    <dgm:pt modelId="{58BFD80B-AFB5-44C4-B2DD-336003C39864}" type="pres">
      <dgm:prSet presAssocID="{985E7B2D-CE3C-4421-B42F-FDC30B7E28E1}" presName="lineNode" presStyleLbl="alignAccFollowNode1" presStyleIdx="9" presStyleCnt="18"/>
      <dgm:spPr/>
    </dgm:pt>
    <dgm:pt modelId="{AA9C9EA1-429A-4DAA-97A1-AB2A80398E6A}" type="pres">
      <dgm:prSet presAssocID="{985E7B2D-CE3C-4421-B42F-FDC30B7E28E1}" presName="lineArrowNode" presStyleLbl="alignAccFollowNode1" presStyleIdx="10" presStyleCnt="18"/>
      <dgm:spPr/>
    </dgm:pt>
    <dgm:pt modelId="{6C7A7C75-C6AD-4C39-8E21-E4C8AD79EF08}" type="pres">
      <dgm:prSet presAssocID="{6622C0C3-271A-48D4-902F-F30CD5D70545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498C6359-3D32-49B9-99B6-1144D7E3CC62}" type="pres">
      <dgm:prSet presAssocID="{6622C0C3-271A-48D4-902F-F30CD5D70545}" presName="spacerBetweenCircleAndCallout" presStyleCnt="0">
        <dgm:presLayoutVars/>
      </dgm:prSet>
      <dgm:spPr/>
    </dgm:pt>
    <dgm:pt modelId="{CDE230BF-372E-4695-8A04-BEC8ABB10C9E}" type="pres">
      <dgm:prSet presAssocID="{985E7B2D-CE3C-4421-B42F-FDC30B7E28E1}" presName="nodeText" presStyleLbl="alignAccFollowNode1" presStyleIdx="11" presStyleCnt="18">
        <dgm:presLayoutVars>
          <dgm:bulletEnabled val="1"/>
        </dgm:presLayoutVars>
      </dgm:prSet>
      <dgm:spPr/>
    </dgm:pt>
    <dgm:pt modelId="{F6D28A7F-C727-4756-8F85-0CDD636E13A5}" type="pres">
      <dgm:prSet presAssocID="{6622C0C3-271A-48D4-902F-F30CD5D70545}" presName="sibTransComposite" presStyleCnt="0"/>
      <dgm:spPr/>
    </dgm:pt>
    <dgm:pt modelId="{79E18553-738C-4E19-97DA-2D899899604A}" type="pres">
      <dgm:prSet presAssocID="{9F7B8E69-155D-44B6-B6ED-E93C14E52FB1}" presName="compositeNode" presStyleCnt="0"/>
      <dgm:spPr/>
    </dgm:pt>
    <dgm:pt modelId="{B5CA0C64-EE53-4AF2-A07C-14FC52C618BE}" type="pres">
      <dgm:prSet presAssocID="{9F7B8E69-155D-44B6-B6ED-E93C14E52FB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9C3663C-1B70-4F43-A431-F36A5AF3D2FD}" type="pres">
      <dgm:prSet presAssocID="{9F7B8E69-155D-44B6-B6ED-E93C14E52FB1}" presName="parSh" presStyleCnt="0"/>
      <dgm:spPr/>
    </dgm:pt>
    <dgm:pt modelId="{B754ED50-BBFD-41E5-9586-B1977A6F924F}" type="pres">
      <dgm:prSet presAssocID="{9F7B8E69-155D-44B6-B6ED-E93C14E52FB1}" presName="lineNode" presStyleLbl="alignAccFollowNode1" presStyleIdx="12" presStyleCnt="18"/>
      <dgm:spPr/>
    </dgm:pt>
    <dgm:pt modelId="{3BB2BDAA-D387-4CB8-91F6-83496D3F768E}" type="pres">
      <dgm:prSet presAssocID="{9F7B8E69-155D-44B6-B6ED-E93C14E52FB1}" presName="lineArrowNode" presStyleLbl="alignAccFollowNode1" presStyleIdx="13" presStyleCnt="18"/>
      <dgm:spPr/>
    </dgm:pt>
    <dgm:pt modelId="{2B824B5B-8D3E-4AC4-A601-608E5058966A}" type="pres">
      <dgm:prSet presAssocID="{2EAC5A5D-1250-4885-A899-F3EED904AF9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85C12CB-A746-4194-849A-84DCE6BA081B}" type="pres">
      <dgm:prSet presAssocID="{2EAC5A5D-1250-4885-A899-F3EED904AF96}" presName="spacerBetweenCircleAndCallout" presStyleCnt="0">
        <dgm:presLayoutVars/>
      </dgm:prSet>
      <dgm:spPr/>
    </dgm:pt>
    <dgm:pt modelId="{183AE2C5-5D9C-4BBF-BAB6-3D37B0E947D4}" type="pres">
      <dgm:prSet presAssocID="{9F7B8E69-155D-44B6-B6ED-E93C14E52FB1}" presName="nodeText" presStyleLbl="alignAccFollowNode1" presStyleIdx="14" presStyleCnt="18">
        <dgm:presLayoutVars>
          <dgm:bulletEnabled val="1"/>
        </dgm:presLayoutVars>
      </dgm:prSet>
      <dgm:spPr/>
    </dgm:pt>
    <dgm:pt modelId="{1685826F-F9F6-4339-91C1-A4BEC1796686}" type="pres">
      <dgm:prSet presAssocID="{2EAC5A5D-1250-4885-A899-F3EED904AF96}" presName="sibTransComposite" presStyleCnt="0"/>
      <dgm:spPr/>
    </dgm:pt>
    <dgm:pt modelId="{0078B5B9-34A3-42EC-8416-0E0D58F9CEC7}" type="pres">
      <dgm:prSet presAssocID="{1FDE7BE7-8299-4789-BAF0-26D93888785F}" presName="compositeNode" presStyleCnt="0"/>
      <dgm:spPr/>
    </dgm:pt>
    <dgm:pt modelId="{2CFE778B-8703-4217-A372-E7B7FA830FDA}" type="pres">
      <dgm:prSet presAssocID="{1FDE7BE7-8299-4789-BAF0-26D93888785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97D2EEF-FE85-46E3-941F-AFC8CD9DBCFA}" type="pres">
      <dgm:prSet presAssocID="{1FDE7BE7-8299-4789-BAF0-26D93888785F}" presName="parSh" presStyleCnt="0"/>
      <dgm:spPr/>
    </dgm:pt>
    <dgm:pt modelId="{E6949D90-7C70-4D9E-B476-BAC8A44A203C}" type="pres">
      <dgm:prSet presAssocID="{1FDE7BE7-8299-4789-BAF0-26D93888785F}" presName="lineNode" presStyleLbl="alignAccFollowNode1" presStyleIdx="15" presStyleCnt="18"/>
      <dgm:spPr/>
    </dgm:pt>
    <dgm:pt modelId="{270E3580-9122-4CF5-877F-80ED3C06D0F5}" type="pres">
      <dgm:prSet presAssocID="{1FDE7BE7-8299-4789-BAF0-26D93888785F}" presName="lineArrowNode" presStyleLbl="alignAccFollowNode1" presStyleIdx="16" presStyleCnt="18"/>
      <dgm:spPr/>
    </dgm:pt>
    <dgm:pt modelId="{B298C86D-25AB-4337-B97A-5275688AA314}" type="pres">
      <dgm:prSet presAssocID="{AE8FE526-F74B-41B2-A1FD-D4E9CCA2F1BF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0934E5F1-C285-4D2A-B757-00E3E8F7112A}" type="pres">
      <dgm:prSet presAssocID="{AE8FE526-F74B-41B2-A1FD-D4E9CCA2F1BF}" presName="spacerBetweenCircleAndCallout" presStyleCnt="0">
        <dgm:presLayoutVars/>
      </dgm:prSet>
      <dgm:spPr/>
    </dgm:pt>
    <dgm:pt modelId="{33DB09E3-8535-41E7-BFD8-E8D911877C3E}" type="pres">
      <dgm:prSet presAssocID="{1FDE7BE7-8299-4789-BAF0-26D93888785F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6A1C9E00-DA5D-42CC-9041-46A3FB45B0A8}" type="presOf" srcId="{6EE47C7A-ED0C-47A5-AB8A-FC79A521595F}" destId="{21840FDD-2A0C-44D2-A762-41D166E6EA73}" srcOrd="0" destOrd="1" presId="urn:microsoft.com/office/officeart/2016/7/layout/LinearArrowProcessNumbered"/>
    <dgm:cxn modelId="{D21B0D08-121C-47C2-A5DC-9CAD6101C59B}" type="presOf" srcId="{A16F1CD7-EDA0-422F-B210-3EDC5AF9E966}" destId="{21840FDD-2A0C-44D2-A762-41D166E6EA73}" srcOrd="0" destOrd="2" presId="urn:microsoft.com/office/officeart/2016/7/layout/LinearArrowProcessNumbered"/>
    <dgm:cxn modelId="{F316770A-D61E-4615-AB5D-4DC367F4B247}" type="presOf" srcId="{5BD5EDC2-1DE0-4C54-A82B-A797B99CA7D4}" destId="{5B4A0975-AE31-4C25-A9A4-2B3679649B99}" srcOrd="0" destOrd="0" presId="urn:microsoft.com/office/officeart/2016/7/layout/LinearArrowProcessNumbered"/>
    <dgm:cxn modelId="{A89EDA0A-6759-42D5-A6AF-6C7A45C1898D}" type="presOf" srcId="{E34F88DB-162A-4B39-A473-EA229DFBAE9E}" destId="{CDE230BF-372E-4695-8A04-BEC8ABB10C9E}" srcOrd="0" destOrd="3" presId="urn:microsoft.com/office/officeart/2016/7/layout/LinearArrowProcessNumbered"/>
    <dgm:cxn modelId="{92763E0E-6066-4010-ACF3-365BA0CC7CC5}" type="presOf" srcId="{F364A073-546D-4D19-A686-FB27E7BC9F1A}" destId="{183AE2C5-5D9C-4BBF-BAB6-3D37B0E947D4}" srcOrd="0" destOrd="1" presId="urn:microsoft.com/office/officeart/2016/7/layout/LinearArrowProcessNumbered"/>
    <dgm:cxn modelId="{85585410-9A8E-46A2-A3CC-4C2E838F4076}" srcId="{985E7B2D-CE3C-4421-B42F-FDC30B7E28E1}" destId="{8DF58A0B-1BFC-4711-9E9E-6275A5ACC7F0}" srcOrd="0" destOrd="0" parTransId="{5AFE2B58-76A7-4CDA-BED5-39EAD7A7F8AE}" sibTransId="{71152F78-C7B4-4730-A61F-88F6C6DCCD82}"/>
    <dgm:cxn modelId="{8333311E-4327-4245-A31C-A9C39B8ED2AA}" srcId="{96B9711C-FE07-4635-A998-2B094C3E6232}" destId="{4F3B0ED5-BEDA-45C8-854E-063C6054868E}" srcOrd="2" destOrd="0" parTransId="{D773844B-1625-40A0-BA46-D7AFA0D2CD8E}" sibTransId="{D7F30DB9-8813-4342-B28C-F637C0EB292E}"/>
    <dgm:cxn modelId="{F0DA4B21-BDEF-4C8B-A6A0-E01DEAB315DD}" type="presOf" srcId="{88569CB0-D634-4CBD-A89C-A4F082399F11}" destId="{116B630E-DEAD-423A-A9F6-C9E1F23B84F6}" srcOrd="0" destOrd="0" presId="urn:microsoft.com/office/officeart/2016/7/layout/LinearArrowProcessNumbered"/>
    <dgm:cxn modelId="{27C9BD25-1721-41A2-A30D-9B7933766A74}" srcId="{9F7B8E69-155D-44B6-B6ED-E93C14E52FB1}" destId="{1FBE3B6A-CCB8-449A-805F-76944D1D8ABF}" srcOrd="1" destOrd="0" parTransId="{8681D686-1A56-49C9-A903-04CC77C696C4}" sibTransId="{3FAA30B7-1239-4FB4-8C8D-3D3E4544CB9D}"/>
    <dgm:cxn modelId="{29A6262C-C6CE-483F-A467-16FC104546F2}" srcId="{1FDE7BE7-8299-4789-BAF0-26D93888785F}" destId="{87D1EFFF-04BB-43E5-B823-D31E8F7E4165}" srcOrd="0" destOrd="0" parTransId="{8D8CE437-C320-4254-8753-B87DB42BEF1A}" sibTransId="{46EB99A3-E959-4BA2-8D3D-D5E1CDAEEADE}"/>
    <dgm:cxn modelId="{03792434-59EB-40B5-95C1-C5520A3BC53A}" type="presOf" srcId="{1FBE3B6A-CCB8-449A-805F-76944D1D8ABF}" destId="{183AE2C5-5D9C-4BBF-BAB6-3D37B0E947D4}" srcOrd="0" destOrd="2" presId="urn:microsoft.com/office/officeart/2016/7/layout/LinearArrowProcessNumbered"/>
    <dgm:cxn modelId="{6B02F439-79A6-49C2-AD5F-63337F4D7CE3}" type="presOf" srcId="{6622C0C3-271A-48D4-902F-F30CD5D70545}" destId="{6C7A7C75-C6AD-4C39-8E21-E4C8AD79EF08}" srcOrd="0" destOrd="0" presId="urn:microsoft.com/office/officeart/2016/7/layout/LinearArrowProcessNumbered"/>
    <dgm:cxn modelId="{383ED03D-057A-4547-9FEF-B8CBE3288805}" srcId="{985E7B2D-CE3C-4421-B42F-FDC30B7E28E1}" destId="{C5C56103-92B2-40BE-AB77-4EE6127DA05B}" srcOrd="1" destOrd="0" parTransId="{470FFBD6-6833-418B-8F02-DB58035995B5}" sibTransId="{44725195-EB74-466C-8B22-855D91CB1876}"/>
    <dgm:cxn modelId="{1487E43E-A816-49F0-8467-85F0AFE2E9A9}" type="presOf" srcId="{4F3B0ED5-BEDA-45C8-854E-063C6054868E}" destId="{755CCFAA-01DE-4F7B-9F26-F9260F016B10}" srcOrd="0" destOrd="3" presId="urn:microsoft.com/office/officeart/2016/7/layout/LinearArrowProcessNumbered"/>
    <dgm:cxn modelId="{E6B40F65-9D8A-43D8-81A0-A60313A1888A}" srcId="{96B9711C-FE07-4635-A998-2B094C3E6232}" destId="{C11D1675-DE9A-4ABF-99DA-5AEFC2B8CA5E}" srcOrd="1" destOrd="0" parTransId="{0FF077D2-6B4A-4FF0-AAD3-F9240489E197}" sibTransId="{2404B640-07BA-4A90-B373-E0806E957EA5}"/>
    <dgm:cxn modelId="{58872168-8677-4656-B131-BC41CF2C38B9}" type="presOf" srcId="{E84C75DD-E6CD-463E-A04A-41A6A668BCD3}" destId="{33DB09E3-8535-41E7-BFD8-E8D911877C3E}" srcOrd="0" destOrd="2" presId="urn:microsoft.com/office/officeart/2016/7/layout/LinearArrowProcessNumbered"/>
    <dgm:cxn modelId="{26819948-D4E4-4F5F-B531-626D5B9DAC02}" type="presOf" srcId="{9F7B8E69-155D-44B6-B6ED-E93C14E52FB1}" destId="{183AE2C5-5D9C-4BBF-BAB6-3D37B0E947D4}" srcOrd="0" destOrd="0" presId="urn:microsoft.com/office/officeart/2016/7/layout/LinearArrowProcessNumbered"/>
    <dgm:cxn modelId="{61BAED6A-5190-4142-AA82-3D5AD8DFF08E}" type="presOf" srcId="{88F35F0E-9D5D-4572-BA5D-37C9152A04E0}" destId="{755CCFAA-01DE-4F7B-9F26-F9260F016B10}" srcOrd="0" destOrd="1" presId="urn:microsoft.com/office/officeart/2016/7/layout/LinearArrowProcessNumbered"/>
    <dgm:cxn modelId="{78D0C74C-5CE0-4BA7-87CD-E2F210B0E14D}" type="presOf" srcId="{96B9711C-FE07-4635-A998-2B094C3E6232}" destId="{755CCFAA-01DE-4F7B-9F26-F9260F016B10}" srcOrd="0" destOrd="0" presId="urn:microsoft.com/office/officeart/2016/7/layout/LinearArrowProcessNumbered"/>
    <dgm:cxn modelId="{8F6E8874-89D3-4339-BD05-0CE30B3DAFFE}" type="presOf" srcId="{87D1EFFF-04BB-43E5-B823-D31E8F7E4165}" destId="{33DB09E3-8535-41E7-BFD8-E8D911877C3E}" srcOrd="0" destOrd="1" presId="urn:microsoft.com/office/officeart/2016/7/layout/LinearArrowProcessNumbered"/>
    <dgm:cxn modelId="{FE91BC77-4122-4D73-8785-CF638966FB59}" srcId="{E6FFB916-38DC-45BB-BA44-E0FC6B4D7A13}" destId="{1FDE7BE7-8299-4789-BAF0-26D93888785F}" srcOrd="5" destOrd="0" parTransId="{6C449A3B-C5B0-4B81-83B1-C880A3397CE7}" sibTransId="{AE8FE526-F74B-41B2-A1FD-D4E9CCA2F1BF}"/>
    <dgm:cxn modelId="{16826979-FD78-4BAB-8358-0FD57A40297F}" type="presOf" srcId="{C5C56103-92B2-40BE-AB77-4EE6127DA05B}" destId="{CDE230BF-372E-4695-8A04-BEC8ABB10C9E}" srcOrd="0" destOrd="2" presId="urn:microsoft.com/office/officeart/2016/7/layout/LinearArrowProcessNumbered"/>
    <dgm:cxn modelId="{B3B44485-0415-49AF-9181-F896CBC57D94}" srcId="{E6FFB916-38DC-45BB-BA44-E0FC6B4D7A13}" destId="{9F7B8E69-155D-44B6-B6ED-E93C14E52FB1}" srcOrd="4" destOrd="0" parTransId="{3DC3FE6E-8299-4115-9D16-EF55C94356B6}" sibTransId="{2EAC5A5D-1250-4885-A899-F3EED904AF96}"/>
    <dgm:cxn modelId="{4E752D95-1700-470E-B363-6CCB9CDC56D7}" type="presOf" srcId="{AE8FE526-F74B-41B2-A1FD-D4E9CCA2F1BF}" destId="{B298C86D-25AB-4337-B97A-5275688AA314}" srcOrd="0" destOrd="0" presId="urn:microsoft.com/office/officeart/2016/7/layout/LinearArrowProcessNumbered"/>
    <dgm:cxn modelId="{B7269299-F6BD-444E-A625-CF1F20467E12}" srcId="{E6FFB916-38DC-45BB-BA44-E0FC6B4D7A13}" destId="{985E7B2D-CE3C-4421-B42F-FDC30B7E28E1}" srcOrd="3" destOrd="0" parTransId="{0AAAEC42-6A64-4F49-BBE4-132A71206623}" sibTransId="{6622C0C3-271A-48D4-902F-F30CD5D70545}"/>
    <dgm:cxn modelId="{E07CD3A6-2FCE-4FD0-93DE-4FED02585794}" type="presOf" srcId="{45F14324-BBC4-4B45-813E-EC4E301920DA}" destId="{C52C67DB-E0A0-4DCD-A5CD-E6A47C7B414E}" srcOrd="0" destOrd="0" presId="urn:microsoft.com/office/officeart/2016/7/layout/LinearArrowProcessNumbered"/>
    <dgm:cxn modelId="{970194A8-AB62-4088-9437-9F7E1D349C16}" type="presOf" srcId="{985E7B2D-CE3C-4421-B42F-FDC30B7E28E1}" destId="{CDE230BF-372E-4695-8A04-BEC8ABB10C9E}" srcOrd="0" destOrd="0" presId="urn:microsoft.com/office/officeart/2016/7/layout/LinearArrowProcessNumbered"/>
    <dgm:cxn modelId="{7545E1A8-B8CF-4191-86CC-CB83B5CB8E39}" srcId="{A9CAEF33-4501-4107-AC0F-880161714FDA}" destId="{A16F1CD7-EDA0-422F-B210-3EDC5AF9E966}" srcOrd="1" destOrd="0" parTransId="{0A690576-8FDC-463A-B7C1-5BE6CB5CC7C8}" sibTransId="{D6FCDF8C-F491-4B1D-8E7F-CA655A46CD47}"/>
    <dgm:cxn modelId="{276307AF-EAC7-4EB4-9575-260640F6DFE0}" type="presOf" srcId="{8DF58A0B-1BFC-4711-9E9E-6275A5ACC7F0}" destId="{CDE230BF-372E-4695-8A04-BEC8ABB10C9E}" srcOrd="0" destOrd="1" presId="urn:microsoft.com/office/officeart/2016/7/layout/LinearArrowProcessNumbered"/>
    <dgm:cxn modelId="{3267CABD-15B7-456B-A9A5-2930B73078AD}" type="presOf" srcId="{E6FFB916-38DC-45BB-BA44-E0FC6B4D7A13}" destId="{17A4F67E-5C33-4732-B2EF-2885573018B3}" srcOrd="0" destOrd="0" presId="urn:microsoft.com/office/officeart/2016/7/layout/LinearArrowProcessNumbered"/>
    <dgm:cxn modelId="{56D278C4-4A79-40D0-8F1A-49EB82780F83}" type="presOf" srcId="{A9CAEF33-4501-4107-AC0F-880161714FDA}" destId="{21840FDD-2A0C-44D2-A762-41D166E6EA73}" srcOrd="0" destOrd="0" presId="urn:microsoft.com/office/officeart/2016/7/layout/LinearArrowProcessNumbered"/>
    <dgm:cxn modelId="{F2ED81C4-732A-4F5D-9E4B-EC36F6E86918}" srcId="{E6FFB916-38DC-45BB-BA44-E0FC6B4D7A13}" destId="{A9CAEF33-4501-4107-AC0F-880161714FDA}" srcOrd="1" destOrd="0" parTransId="{ABF1D945-A40E-4079-8A4F-F6A538D9243C}" sibTransId="{5BD5EDC2-1DE0-4C54-A82B-A797B99CA7D4}"/>
    <dgm:cxn modelId="{3A7E45D1-666A-47B9-8083-114BC761A78F}" srcId="{9F7B8E69-155D-44B6-B6ED-E93C14E52FB1}" destId="{F364A073-546D-4D19-A686-FB27E7BC9F1A}" srcOrd="0" destOrd="0" parTransId="{BB9BC5E9-FC6F-406C-B360-18C05A164002}" sibTransId="{30AFE94F-87F6-4A34-8851-80096320013B}"/>
    <dgm:cxn modelId="{5B037ED1-8237-43AC-83CE-88BFB7A34DEC}" srcId="{E6FFB916-38DC-45BB-BA44-E0FC6B4D7A13}" destId="{88569CB0-D634-4CBD-A89C-A4F082399F11}" srcOrd="0" destOrd="0" parTransId="{163D4093-CEDA-4CA6-A9D2-752B6044658E}" sibTransId="{777BF1EE-C79A-4E25-B103-68A4344936F0}"/>
    <dgm:cxn modelId="{294214D6-47CC-4240-9E06-B4941BC831F5}" srcId="{A9CAEF33-4501-4107-AC0F-880161714FDA}" destId="{6EE47C7A-ED0C-47A5-AB8A-FC79A521595F}" srcOrd="0" destOrd="0" parTransId="{308D92FD-435F-4B01-8169-8AA8FC44DF63}" sibTransId="{9EE8B7FC-9E03-4392-AE37-CEDF9805C3B8}"/>
    <dgm:cxn modelId="{FAC704D8-0370-4B1C-960E-DF2DB76DF92A}" srcId="{E6FFB916-38DC-45BB-BA44-E0FC6B4D7A13}" destId="{96B9711C-FE07-4635-A998-2B094C3E6232}" srcOrd="2" destOrd="0" parTransId="{555614C9-3B49-4E6E-BA3E-97DE3811FEE9}" sibTransId="{45F14324-BBC4-4B45-813E-EC4E301920DA}"/>
    <dgm:cxn modelId="{41E1BED8-1AF6-4D9C-9BDB-6F6E95DA45A2}" srcId="{1FDE7BE7-8299-4789-BAF0-26D93888785F}" destId="{E84C75DD-E6CD-463E-A04A-41A6A668BCD3}" srcOrd="1" destOrd="0" parTransId="{7BEC16BE-B852-4311-84C8-B3EE6EEA73CE}" sibTransId="{D392FAFF-A089-42E1-B076-3D73A3A3C47F}"/>
    <dgm:cxn modelId="{002F38DB-37D2-4882-AB36-49A7DF6B549B}" type="presOf" srcId="{C11D1675-DE9A-4ABF-99DA-5AEFC2B8CA5E}" destId="{755CCFAA-01DE-4F7B-9F26-F9260F016B10}" srcOrd="0" destOrd="2" presId="urn:microsoft.com/office/officeart/2016/7/layout/LinearArrowProcessNumbered"/>
    <dgm:cxn modelId="{9CAAEEDD-A4F5-400B-9B74-53550F0075FE}" srcId="{96B9711C-FE07-4635-A998-2B094C3E6232}" destId="{88F35F0E-9D5D-4572-BA5D-37C9152A04E0}" srcOrd="0" destOrd="0" parTransId="{BC4C009E-C165-4F0E-B6C9-9DA330485816}" sibTransId="{83D642C3-1344-44A1-AD19-36E0CF639A31}"/>
    <dgm:cxn modelId="{4F04A2E1-C5F3-4AA9-B0FC-CA147BBE601C}" type="presOf" srcId="{1FDE7BE7-8299-4789-BAF0-26D93888785F}" destId="{33DB09E3-8535-41E7-BFD8-E8D911877C3E}" srcOrd="0" destOrd="0" presId="urn:microsoft.com/office/officeart/2016/7/layout/LinearArrowProcessNumbered"/>
    <dgm:cxn modelId="{18C686E3-D772-41BA-845C-7FBE3B714E93}" type="presOf" srcId="{777BF1EE-C79A-4E25-B103-68A4344936F0}" destId="{D4FB5F3C-C261-495B-8312-3004FE72CB34}" srcOrd="0" destOrd="0" presId="urn:microsoft.com/office/officeart/2016/7/layout/LinearArrowProcessNumbered"/>
    <dgm:cxn modelId="{FC9DF1EE-030B-49FC-A66B-1B9185A12BCB}" srcId="{985E7B2D-CE3C-4421-B42F-FDC30B7E28E1}" destId="{E34F88DB-162A-4B39-A473-EA229DFBAE9E}" srcOrd="2" destOrd="0" parTransId="{5563B70E-93D4-4E27-8404-053356775704}" sibTransId="{4D2BC29E-4DBE-4DBD-8E42-CCBB81D51AB3}"/>
    <dgm:cxn modelId="{77DC16F4-712B-43D9-BEA0-897EF7F84246}" type="presOf" srcId="{2EAC5A5D-1250-4885-A899-F3EED904AF96}" destId="{2B824B5B-8D3E-4AC4-A601-608E5058966A}" srcOrd="0" destOrd="0" presId="urn:microsoft.com/office/officeart/2016/7/layout/LinearArrowProcessNumbered"/>
    <dgm:cxn modelId="{53B67415-A4AE-4B96-9E03-368CD1E0B0F9}" type="presParOf" srcId="{17A4F67E-5C33-4732-B2EF-2885573018B3}" destId="{2E5D33FE-BEA5-45F7-9EF9-05322C3C097A}" srcOrd="0" destOrd="0" presId="urn:microsoft.com/office/officeart/2016/7/layout/LinearArrowProcessNumbered"/>
    <dgm:cxn modelId="{46D4F156-5199-4267-9515-12E8040E02D3}" type="presParOf" srcId="{2E5D33FE-BEA5-45F7-9EF9-05322C3C097A}" destId="{CA4BFEE6-6F4F-441D-9BB7-99439F5664BC}" srcOrd="0" destOrd="0" presId="urn:microsoft.com/office/officeart/2016/7/layout/LinearArrowProcessNumbered"/>
    <dgm:cxn modelId="{F032F73D-D17A-43C7-B851-E7131261DA32}" type="presParOf" srcId="{2E5D33FE-BEA5-45F7-9EF9-05322C3C097A}" destId="{C2841F14-AABF-4154-A234-4A9D5807528B}" srcOrd="1" destOrd="0" presId="urn:microsoft.com/office/officeart/2016/7/layout/LinearArrowProcessNumbered"/>
    <dgm:cxn modelId="{F1D32932-AAAD-4119-83CF-081A80E78CBB}" type="presParOf" srcId="{C2841F14-AABF-4154-A234-4A9D5807528B}" destId="{FD3B69B3-D758-4F43-B868-88086CCB75E4}" srcOrd="0" destOrd="0" presId="urn:microsoft.com/office/officeart/2016/7/layout/LinearArrowProcessNumbered"/>
    <dgm:cxn modelId="{DB5E936D-C4E8-42E5-B18F-8CAA07C9EAD2}" type="presParOf" srcId="{C2841F14-AABF-4154-A234-4A9D5807528B}" destId="{9EC0A9B2-EF0E-425E-B0A2-5C2163000B60}" srcOrd="1" destOrd="0" presId="urn:microsoft.com/office/officeart/2016/7/layout/LinearArrowProcessNumbered"/>
    <dgm:cxn modelId="{CCA77CF2-D1B2-4612-962C-DD15883EDBE0}" type="presParOf" srcId="{C2841F14-AABF-4154-A234-4A9D5807528B}" destId="{D4FB5F3C-C261-495B-8312-3004FE72CB34}" srcOrd="2" destOrd="0" presId="urn:microsoft.com/office/officeart/2016/7/layout/LinearArrowProcessNumbered"/>
    <dgm:cxn modelId="{4B47C15C-1B4B-4BFF-A832-E1D7922317A8}" type="presParOf" srcId="{C2841F14-AABF-4154-A234-4A9D5807528B}" destId="{41482954-22DD-46B0-BB49-75E58EEF1FAD}" srcOrd="3" destOrd="0" presId="urn:microsoft.com/office/officeart/2016/7/layout/LinearArrowProcessNumbered"/>
    <dgm:cxn modelId="{A784E401-D82E-4085-A092-3F5DAF39964F}" type="presParOf" srcId="{2E5D33FE-BEA5-45F7-9EF9-05322C3C097A}" destId="{116B630E-DEAD-423A-A9F6-C9E1F23B84F6}" srcOrd="2" destOrd="0" presId="urn:microsoft.com/office/officeart/2016/7/layout/LinearArrowProcessNumbered"/>
    <dgm:cxn modelId="{7BACBA4C-C2C2-4970-BADF-D435A38D97D3}" type="presParOf" srcId="{17A4F67E-5C33-4732-B2EF-2885573018B3}" destId="{E31B5AD8-D216-4708-A2F2-94D3AA2030D1}" srcOrd="1" destOrd="0" presId="urn:microsoft.com/office/officeart/2016/7/layout/LinearArrowProcessNumbered"/>
    <dgm:cxn modelId="{A351F9FF-B2FF-4A52-AF6A-71ADBA134468}" type="presParOf" srcId="{17A4F67E-5C33-4732-B2EF-2885573018B3}" destId="{DCA8317F-363C-4C87-BF65-4458D9F7D8B8}" srcOrd="2" destOrd="0" presId="urn:microsoft.com/office/officeart/2016/7/layout/LinearArrowProcessNumbered"/>
    <dgm:cxn modelId="{664137BF-FDE5-463D-B279-823101785D39}" type="presParOf" srcId="{DCA8317F-363C-4C87-BF65-4458D9F7D8B8}" destId="{6CA9F0CD-49DD-4D1B-9ED1-79BBC922A0CF}" srcOrd="0" destOrd="0" presId="urn:microsoft.com/office/officeart/2016/7/layout/LinearArrowProcessNumbered"/>
    <dgm:cxn modelId="{7164F36D-8198-49A3-9418-66340481E93F}" type="presParOf" srcId="{DCA8317F-363C-4C87-BF65-4458D9F7D8B8}" destId="{B661200A-AD92-4CAC-A843-2368A3FA426D}" srcOrd="1" destOrd="0" presId="urn:microsoft.com/office/officeart/2016/7/layout/LinearArrowProcessNumbered"/>
    <dgm:cxn modelId="{750C19B8-51B2-4DED-99F9-98100095109D}" type="presParOf" srcId="{B661200A-AD92-4CAC-A843-2368A3FA426D}" destId="{3A01874B-65DA-4BB1-8763-63735039DD92}" srcOrd="0" destOrd="0" presId="urn:microsoft.com/office/officeart/2016/7/layout/LinearArrowProcessNumbered"/>
    <dgm:cxn modelId="{B6544B51-50E4-43B0-B59E-40931B4BBB5B}" type="presParOf" srcId="{B661200A-AD92-4CAC-A843-2368A3FA426D}" destId="{D422CCA0-D500-46E6-86F3-7F761F25A057}" srcOrd="1" destOrd="0" presId="urn:microsoft.com/office/officeart/2016/7/layout/LinearArrowProcessNumbered"/>
    <dgm:cxn modelId="{484EC615-063F-42D7-A91B-D4A8E949C1D1}" type="presParOf" srcId="{B661200A-AD92-4CAC-A843-2368A3FA426D}" destId="{5B4A0975-AE31-4C25-A9A4-2B3679649B99}" srcOrd="2" destOrd="0" presId="urn:microsoft.com/office/officeart/2016/7/layout/LinearArrowProcessNumbered"/>
    <dgm:cxn modelId="{02D880A9-9858-416A-9F94-3122505F94DE}" type="presParOf" srcId="{B661200A-AD92-4CAC-A843-2368A3FA426D}" destId="{6334EBC1-D372-4F9F-8037-7C20144A3EAF}" srcOrd="3" destOrd="0" presId="urn:microsoft.com/office/officeart/2016/7/layout/LinearArrowProcessNumbered"/>
    <dgm:cxn modelId="{D4EDA02E-AF4B-4F49-B4AD-08155932C2F0}" type="presParOf" srcId="{DCA8317F-363C-4C87-BF65-4458D9F7D8B8}" destId="{21840FDD-2A0C-44D2-A762-41D166E6EA73}" srcOrd="2" destOrd="0" presId="urn:microsoft.com/office/officeart/2016/7/layout/LinearArrowProcessNumbered"/>
    <dgm:cxn modelId="{05039BE7-B8FC-4901-9821-8501DAA562A4}" type="presParOf" srcId="{17A4F67E-5C33-4732-B2EF-2885573018B3}" destId="{69A3A466-CA4B-4EF2-B2B4-3CB7838C8A95}" srcOrd="3" destOrd="0" presId="urn:microsoft.com/office/officeart/2016/7/layout/LinearArrowProcessNumbered"/>
    <dgm:cxn modelId="{F503078E-CEA0-4339-9F9E-86968968634A}" type="presParOf" srcId="{17A4F67E-5C33-4732-B2EF-2885573018B3}" destId="{F51C6C21-B83A-4A6F-BCC8-E53A93E17A7C}" srcOrd="4" destOrd="0" presId="urn:microsoft.com/office/officeart/2016/7/layout/LinearArrowProcessNumbered"/>
    <dgm:cxn modelId="{684BC35D-FBBE-44B4-BE9C-82035FFE00FB}" type="presParOf" srcId="{F51C6C21-B83A-4A6F-BCC8-E53A93E17A7C}" destId="{BC6CE380-2D87-43AA-ACFE-0D5BABAD2812}" srcOrd="0" destOrd="0" presId="urn:microsoft.com/office/officeart/2016/7/layout/LinearArrowProcessNumbered"/>
    <dgm:cxn modelId="{5D7BECFC-C0AB-418C-BCFE-39611DB87DF9}" type="presParOf" srcId="{F51C6C21-B83A-4A6F-BCC8-E53A93E17A7C}" destId="{68E5A254-A76D-4078-9320-8FADE27E72B7}" srcOrd="1" destOrd="0" presId="urn:microsoft.com/office/officeart/2016/7/layout/LinearArrowProcessNumbered"/>
    <dgm:cxn modelId="{84CCF0B1-87BA-4D84-8636-8CD30F441B29}" type="presParOf" srcId="{68E5A254-A76D-4078-9320-8FADE27E72B7}" destId="{8A4DB465-D15B-4205-8780-3498253158C3}" srcOrd="0" destOrd="0" presId="urn:microsoft.com/office/officeart/2016/7/layout/LinearArrowProcessNumbered"/>
    <dgm:cxn modelId="{01314036-3BE2-4C2A-A711-B501D9BA58AC}" type="presParOf" srcId="{68E5A254-A76D-4078-9320-8FADE27E72B7}" destId="{0B27FA3D-ADE1-4BC6-B782-EDE00B0C8F75}" srcOrd="1" destOrd="0" presId="urn:microsoft.com/office/officeart/2016/7/layout/LinearArrowProcessNumbered"/>
    <dgm:cxn modelId="{9FF9D9DE-3567-454C-8343-E7060110FD2F}" type="presParOf" srcId="{68E5A254-A76D-4078-9320-8FADE27E72B7}" destId="{C52C67DB-E0A0-4DCD-A5CD-E6A47C7B414E}" srcOrd="2" destOrd="0" presId="urn:microsoft.com/office/officeart/2016/7/layout/LinearArrowProcessNumbered"/>
    <dgm:cxn modelId="{C32F3D57-0627-4AFD-A530-729C26CD0974}" type="presParOf" srcId="{68E5A254-A76D-4078-9320-8FADE27E72B7}" destId="{49DF8433-7DFD-429D-A536-F7039417131D}" srcOrd="3" destOrd="0" presId="urn:microsoft.com/office/officeart/2016/7/layout/LinearArrowProcessNumbered"/>
    <dgm:cxn modelId="{9ADA4D1E-5F53-4332-854F-3A89E3F2331F}" type="presParOf" srcId="{F51C6C21-B83A-4A6F-BCC8-E53A93E17A7C}" destId="{755CCFAA-01DE-4F7B-9F26-F9260F016B10}" srcOrd="2" destOrd="0" presId="urn:microsoft.com/office/officeart/2016/7/layout/LinearArrowProcessNumbered"/>
    <dgm:cxn modelId="{91E6B9CA-ED54-4AF3-A769-85C4950F2F7F}" type="presParOf" srcId="{17A4F67E-5C33-4732-B2EF-2885573018B3}" destId="{8CB8B400-D63E-49D5-B9A2-109C5EC25390}" srcOrd="5" destOrd="0" presId="urn:microsoft.com/office/officeart/2016/7/layout/LinearArrowProcessNumbered"/>
    <dgm:cxn modelId="{6290B00A-07A0-4884-9A2D-184B95879B93}" type="presParOf" srcId="{17A4F67E-5C33-4732-B2EF-2885573018B3}" destId="{032DFE19-3884-43C1-B65C-B5EFE66720F5}" srcOrd="6" destOrd="0" presId="urn:microsoft.com/office/officeart/2016/7/layout/LinearArrowProcessNumbered"/>
    <dgm:cxn modelId="{211D6185-B8AA-433B-929E-F821BCA7C977}" type="presParOf" srcId="{032DFE19-3884-43C1-B65C-B5EFE66720F5}" destId="{4A83A0A0-0853-41EF-8807-307B232371FD}" srcOrd="0" destOrd="0" presId="urn:microsoft.com/office/officeart/2016/7/layout/LinearArrowProcessNumbered"/>
    <dgm:cxn modelId="{4BE88158-858F-49B2-BD61-2539291009F6}" type="presParOf" srcId="{032DFE19-3884-43C1-B65C-B5EFE66720F5}" destId="{2590798E-2BCE-4037-BD1E-B8696262E6D2}" srcOrd="1" destOrd="0" presId="urn:microsoft.com/office/officeart/2016/7/layout/LinearArrowProcessNumbered"/>
    <dgm:cxn modelId="{2FC9C4C1-606B-42D2-9B14-FAB6E50A76F0}" type="presParOf" srcId="{2590798E-2BCE-4037-BD1E-B8696262E6D2}" destId="{58BFD80B-AFB5-44C4-B2DD-336003C39864}" srcOrd="0" destOrd="0" presId="urn:microsoft.com/office/officeart/2016/7/layout/LinearArrowProcessNumbered"/>
    <dgm:cxn modelId="{2EE14E5F-03CA-4661-ACB0-0346A8CD3BB5}" type="presParOf" srcId="{2590798E-2BCE-4037-BD1E-B8696262E6D2}" destId="{AA9C9EA1-429A-4DAA-97A1-AB2A80398E6A}" srcOrd="1" destOrd="0" presId="urn:microsoft.com/office/officeart/2016/7/layout/LinearArrowProcessNumbered"/>
    <dgm:cxn modelId="{1DBC62FC-7489-4313-A911-66833FAA3B4D}" type="presParOf" srcId="{2590798E-2BCE-4037-BD1E-B8696262E6D2}" destId="{6C7A7C75-C6AD-4C39-8E21-E4C8AD79EF08}" srcOrd="2" destOrd="0" presId="urn:microsoft.com/office/officeart/2016/7/layout/LinearArrowProcessNumbered"/>
    <dgm:cxn modelId="{4958232A-168D-4681-8AE1-8B8E103AA873}" type="presParOf" srcId="{2590798E-2BCE-4037-BD1E-B8696262E6D2}" destId="{498C6359-3D32-49B9-99B6-1144D7E3CC62}" srcOrd="3" destOrd="0" presId="urn:microsoft.com/office/officeart/2016/7/layout/LinearArrowProcessNumbered"/>
    <dgm:cxn modelId="{5A05C3E1-F5B2-4565-9F15-B1617B0C3112}" type="presParOf" srcId="{032DFE19-3884-43C1-B65C-B5EFE66720F5}" destId="{CDE230BF-372E-4695-8A04-BEC8ABB10C9E}" srcOrd="2" destOrd="0" presId="urn:microsoft.com/office/officeart/2016/7/layout/LinearArrowProcessNumbered"/>
    <dgm:cxn modelId="{A97D5399-3E68-47EF-AD75-4B100D2C7A8A}" type="presParOf" srcId="{17A4F67E-5C33-4732-B2EF-2885573018B3}" destId="{F6D28A7F-C727-4756-8F85-0CDD636E13A5}" srcOrd="7" destOrd="0" presId="urn:microsoft.com/office/officeart/2016/7/layout/LinearArrowProcessNumbered"/>
    <dgm:cxn modelId="{EBE2620A-BBF4-40D4-90C2-2203E9EFC057}" type="presParOf" srcId="{17A4F67E-5C33-4732-B2EF-2885573018B3}" destId="{79E18553-738C-4E19-97DA-2D899899604A}" srcOrd="8" destOrd="0" presId="urn:microsoft.com/office/officeart/2016/7/layout/LinearArrowProcessNumbered"/>
    <dgm:cxn modelId="{323BF026-442E-442F-800C-B0A83CEED72D}" type="presParOf" srcId="{79E18553-738C-4E19-97DA-2D899899604A}" destId="{B5CA0C64-EE53-4AF2-A07C-14FC52C618BE}" srcOrd="0" destOrd="0" presId="urn:microsoft.com/office/officeart/2016/7/layout/LinearArrowProcessNumbered"/>
    <dgm:cxn modelId="{29E0175A-2423-4BA1-A240-F36619E0DE98}" type="presParOf" srcId="{79E18553-738C-4E19-97DA-2D899899604A}" destId="{C9C3663C-1B70-4F43-A431-F36A5AF3D2FD}" srcOrd="1" destOrd="0" presId="urn:microsoft.com/office/officeart/2016/7/layout/LinearArrowProcessNumbered"/>
    <dgm:cxn modelId="{A96893A2-C00C-4803-B9A2-C8FA3FF94DCC}" type="presParOf" srcId="{C9C3663C-1B70-4F43-A431-F36A5AF3D2FD}" destId="{B754ED50-BBFD-41E5-9586-B1977A6F924F}" srcOrd="0" destOrd="0" presId="urn:microsoft.com/office/officeart/2016/7/layout/LinearArrowProcessNumbered"/>
    <dgm:cxn modelId="{45F5ABEE-FCA2-4346-89EA-0B3DF041C50B}" type="presParOf" srcId="{C9C3663C-1B70-4F43-A431-F36A5AF3D2FD}" destId="{3BB2BDAA-D387-4CB8-91F6-83496D3F768E}" srcOrd="1" destOrd="0" presId="urn:microsoft.com/office/officeart/2016/7/layout/LinearArrowProcessNumbered"/>
    <dgm:cxn modelId="{C85313BA-FA4F-4C59-9D98-676CA3106968}" type="presParOf" srcId="{C9C3663C-1B70-4F43-A431-F36A5AF3D2FD}" destId="{2B824B5B-8D3E-4AC4-A601-608E5058966A}" srcOrd="2" destOrd="0" presId="urn:microsoft.com/office/officeart/2016/7/layout/LinearArrowProcessNumbered"/>
    <dgm:cxn modelId="{C7FB6AEA-A283-4BD8-B456-B71C20C9DF0D}" type="presParOf" srcId="{C9C3663C-1B70-4F43-A431-F36A5AF3D2FD}" destId="{E85C12CB-A746-4194-849A-84DCE6BA081B}" srcOrd="3" destOrd="0" presId="urn:microsoft.com/office/officeart/2016/7/layout/LinearArrowProcessNumbered"/>
    <dgm:cxn modelId="{F03ED4CE-6AB2-4E25-B35E-562AFED335E2}" type="presParOf" srcId="{79E18553-738C-4E19-97DA-2D899899604A}" destId="{183AE2C5-5D9C-4BBF-BAB6-3D37B0E947D4}" srcOrd="2" destOrd="0" presId="urn:microsoft.com/office/officeart/2016/7/layout/LinearArrowProcessNumbered"/>
    <dgm:cxn modelId="{51A4A44F-3DAD-4A2B-B88C-CCBF268C0A41}" type="presParOf" srcId="{17A4F67E-5C33-4732-B2EF-2885573018B3}" destId="{1685826F-F9F6-4339-91C1-A4BEC1796686}" srcOrd="9" destOrd="0" presId="urn:microsoft.com/office/officeart/2016/7/layout/LinearArrowProcessNumbered"/>
    <dgm:cxn modelId="{089009D0-EDB5-48EF-8E05-662FD437B156}" type="presParOf" srcId="{17A4F67E-5C33-4732-B2EF-2885573018B3}" destId="{0078B5B9-34A3-42EC-8416-0E0D58F9CEC7}" srcOrd="10" destOrd="0" presId="urn:microsoft.com/office/officeart/2016/7/layout/LinearArrowProcessNumbered"/>
    <dgm:cxn modelId="{2A2A95A9-D9CA-4238-BCC0-501F9B4F84AB}" type="presParOf" srcId="{0078B5B9-34A3-42EC-8416-0E0D58F9CEC7}" destId="{2CFE778B-8703-4217-A372-E7B7FA830FDA}" srcOrd="0" destOrd="0" presId="urn:microsoft.com/office/officeart/2016/7/layout/LinearArrowProcessNumbered"/>
    <dgm:cxn modelId="{3D498BBD-F31D-41F0-8028-CAC2A89CD19C}" type="presParOf" srcId="{0078B5B9-34A3-42EC-8416-0E0D58F9CEC7}" destId="{397D2EEF-FE85-46E3-941F-AFC8CD9DBCFA}" srcOrd="1" destOrd="0" presId="urn:microsoft.com/office/officeart/2016/7/layout/LinearArrowProcessNumbered"/>
    <dgm:cxn modelId="{E7D3C260-99B5-49C0-BAE0-501D54B0C43F}" type="presParOf" srcId="{397D2EEF-FE85-46E3-941F-AFC8CD9DBCFA}" destId="{E6949D90-7C70-4D9E-B476-BAC8A44A203C}" srcOrd="0" destOrd="0" presId="urn:microsoft.com/office/officeart/2016/7/layout/LinearArrowProcessNumbered"/>
    <dgm:cxn modelId="{305062FD-50D8-4C2C-BB06-AC8D2E223643}" type="presParOf" srcId="{397D2EEF-FE85-46E3-941F-AFC8CD9DBCFA}" destId="{270E3580-9122-4CF5-877F-80ED3C06D0F5}" srcOrd="1" destOrd="0" presId="urn:microsoft.com/office/officeart/2016/7/layout/LinearArrowProcessNumbered"/>
    <dgm:cxn modelId="{FDBF6591-A353-4B64-B68B-5679874B7FFD}" type="presParOf" srcId="{397D2EEF-FE85-46E3-941F-AFC8CD9DBCFA}" destId="{B298C86D-25AB-4337-B97A-5275688AA314}" srcOrd="2" destOrd="0" presId="urn:microsoft.com/office/officeart/2016/7/layout/LinearArrowProcessNumbered"/>
    <dgm:cxn modelId="{F520A920-2333-4F70-9A4D-34CA0BFE719D}" type="presParOf" srcId="{397D2EEF-FE85-46E3-941F-AFC8CD9DBCFA}" destId="{0934E5F1-C285-4D2A-B757-00E3E8F7112A}" srcOrd="3" destOrd="0" presId="urn:microsoft.com/office/officeart/2016/7/layout/LinearArrowProcessNumbered"/>
    <dgm:cxn modelId="{3932C7F7-1777-43A7-9753-3016068503A6}" type="presParOf" srcId="{0078B5B9-34A3-42EC-8416-0E0D58F9CEC7}" destId="{33DB09E3-8535-41E7-BFD8-E8D911877C3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A6EB65-4C67-415C-A3A8-038FFAFE651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B0970DA-D95F-42B0-8E64-7BF1D16909C2}">
      <dgm:prSet/>
      <dgm:spPr/>
      <dgm:t>
        <a:bodyPr/>
        <a:lstStyle/>
        <a:p>
          <a:pPr>
            <a:defRPr cap="all"/>
          </a:pPr>
          <a:r>
            <a:rPr lang="en-IN"/>
            <a:t>Android Studio</a:t>
          </a:r>
          <a:endParaRPr lang="en-US"/>
        </a:p>
      </dgm:t>
    </dgm:pt>
    <dgm:pt modelId="{236154CF-1D96-4CE9-84C4-D165E91461EB}" type="parTrans" cxnId="{D4556CBE-1ED3-499E-B481-6C15FD09A3A2}">
      <dgm:prSet/>
      <dgm:spPr/>
      <dgm:t>
        <a:bodyPr/>
        <a:lstStyle/>
        <a:p>
          <a:endParaRPr lang="en-US"/>
        </a:p>
      </dgm:t>
    </dgm:pt>
    <dgm:pt modelId="{813D2FFD-56A5-4522-92C7-22A04552F8EA}" type="sibTrans" cxnId="{D4556CBE-1ED3-499E-B481-6C15FD09A3A2}">
      <dgm:prSet/>
      <dgm:spPr/>
      <dgm:t>
        <a:bodyPr/>
        <a:lstStyle/>
        <a:p>
          <a:endParaRPr lang="en-US"/>
        </a:p>
      </dgm:t>
    </dgm:pt>
    <dgm:pt modelId="{EFFEADBE-73B6-4B58-9D23-7524A96C2FBC}">
      <dgm:prSet/>
      <dgm:spPr/>
      <dgm:t>
        <a:bodyPr/>
        <a:lstStyle/>
        <a:p>
          <a:pPr>
            <a:defRPr cap="all"/>
          </a:pPr>
          <a:r>
            <a:rPr lang="en-IN" dirty="0"/>
            <a:t>Firebase </a:t>
          </a:r>
          <a:r>
            <a:rPr lang="en-IN" dirty="0" err="1"/>
            <a:t>RealTime</a:t>
          </a:r>
          <a:r>
            <a:rPr lang="en-IN" dirty="0"/>
            <a:t> Database</a:t>
          </a:r>
          <a:endParaRPr lang="en-US" dirty="0"/>
        </a:p>
      </dgm:t>
    </dgm:pt>
    <dgm:pt modelId="{9519FF06-4242-46BC-92F8-7085CA9E8F82}" type="parTrans" cxnId="{E463D5D1-8F75-4FF8-AE8C-863BA7630330}">
      <dgm:prSet/>
      <dgm:spPr/>
      <dgm:t>
        <a:bodyPr/>
        <a:lstStyle/>
        <a:p>
          <a:endParaRPr lang="en-US"/>
        </a:p>
      </dgm:t>
    </dgm:pt>
    <dgm:pt modelId="{37EB7894-7660-4E18-9BF5-36FCFBC6C04B}" type="sibTrans" cxnId="{E463D5D1-8F75-4FF8-AE8C-863BA7630330}">
      <dgm:prSet/>
      <dgm:spPr/>
      <dgm:t>
        <a:bodyPr/>
        <a:lstStyle/>
        <a:p>
          <a:endParaRPr lang="en-US"/>
        </a:p>
      </dgm:t>
    </dgm:pt>
    <dgm:pt modelId="{C2CBB5FA-1245-48A3-9D08-6A68F8DEC061}">
      <dgm:prSet/>
      <dgm:spPr/>
      <dgm:t>
        <a:bodyPr/>
        <a:lstStyle/>
        <a:p>
          <a:pPr>
            <a:defRPr cap="all"/>
          </a:pPr>
          <a:r>
            <a:rPr lang="en-IN"/>
            <a:t>Cloud FireStore</a:t>
          </a:r>
          <a:endParaRPr lang="en-US"/>
        </a:p>
      </dgm:t>
    </dgm:pt>
    <dgm:pt modelId="{CF96D8EE-E8FC-41E9-997F-8F5CAD825EC2}" type="parTrans" cxnId="{04BB6DF7-385F-4F6E-8595-52FA5ED13CA5}">
      <dgm:prSet/>
      <dgm:spPr/>
      <dgm:t>
        <a:bodyPr/>
        <a:lstStyle/>
        <a:p>
          <a:endParaRPr lang="en-US"/>
        </a:p>
      </dgm:t>
    </dgm:pt>
    <dgm:pt modelId="{6A7907ED-2F28-4045-A29B-CF582EED40AE}" type="sibTrans" cxnId="{04BB6DF7-385F-4F6E-8595-52FA5ED13CA5}">
      <dgm:prSet/>
      <dgm:spPr/>
      <dgm:t>
        <a:bodyPr/>
        <a:lstStyle/>
        <a:p>
          <a:endParaRPr lang="en-US"/>
        </a:p>
      </dgm:t>
    </dgm:pt>
    <dgm:pt modelId="{FBAF4E85-74E4-415F-99AD-0FB7D566D673}">
      <dgm:prSet/>
      <dgm:spPr/>
      <dgm:t>
        <a:bodyPr/>
        <a:lstStyle/>
        <a:p>
          <a:pPr>
            <a:defRPr cap="all"/>
          </a:pPr>
          <a:r>
            <a:rPr lang="en-IN"/>
            <a:t>Room Database</a:t>
          </a:r>
          <a:endParaRPr lang="en-US"/>
        </a:p>
      </dgm:t>
    </dgm:pt>
    <dgm:pt modelId="{DFCFECB8-5B86-4D0F-85A9-DD2AD2639637}" type="parTrans" cxnId="{C59143DC-5084-4CAC-93F0-6934DF85510B}">
      <dgm:prSet/>
      <dgm:spPr/>
      <dgm:t>
        <a:bodyPr/>
        <a:lstStyle/>
        <a:p>
          <a:endParaRPr lang="en-US"/>
        </a:p>
      </dgm:t>
    </dgm:pt>
    <dgm:pt modelId="{78CA122C-7B6B-4F8B-8AD2-1D682C864889}" type="sibTrans" cxnId="{C59143DC-5084-4CAC-93F0-6934DF85510B}">
      <dgm:prSet/>
      <dgm:spPr/>
      <dgm:t>
        <a:bodyPr/>
        <a:lstStyle/>
        <a:p>
          <a:endParaRPr lang="en-US"/>
        </a:p>
      </dgm:t>
    </dgm:pt>
    <dgm:pt modelId="{CAB6A409-8456-4F09-9D60-ECDD7F0997D9}">
      <dgm:prSet/>
      <dgm:spPr/>
      <dgm:t>
        <a:bodyPr/>
        <a:lstStyle/>
        <a:p>
          <a:pPr>
            <a:defRPr cap="all"/>
          </a:pPr>
          <a:r>
            <a:rPr lang="en-IN"/>
            <a:t>Google Services</a:t>
          </a:r>
          <a:endParaRPr lang="en-US"/>
        </a:p>
      </dgm:t>
    </dgm:pt>
    <dgm:pt modelId="{CCED576B-9C9A-4DCC-B42F-C5035E8524DE}" type="parTrans" cxnId="{209C9410-08AF-4453-AD6E-28C25C388BAD}">
      <dgm:prSet/>
      <dgm:spPr/>
      <dgm:t>
        <a:bodyPr/>
        <a:lstStyle/>
        <a:p>
          <a:endParaRPr lang="en-US"/>
        </a:p>
      </dgm:t>
    </dgm:pt>
    <dgm:pt modelId="{FCBCA38B-8132-4B46-98DA-A2C56C3FD566}" type="sibTrans" cxnId="{209C9410-08AF-4453-AD6E-28C25C388BAD}">
      <dgm:prSet/>
      <dgm:spPr/>
      <dgm:t>
        <a:bodyPr/>
        <a:lstStyle/>
        <a:p>
          <a:endParaRPr lang="en-US"/>
        </a:p>
      </dgm:t>
    </dgm:pt>
    <dgm:pt modelId="{AA4E801B-4989-4963-81F6-A9A466112B22}">
      <dgm:prSet/>
      <dgm:spPr/>
      <dgm:t>
        <a:bodyPr/>
        <a:lstStyle/>
        <a:p>
          <a:pPr>
            <a:defRPr cap="all"/>
          </a:pPr>
          <a:r>
            <a:rPr lang="en-IN"/>
            <a:t>Third-Party Libraries and SDKs</a:t>
          </a:r>
          <a:endParaRPr lang="en-US"/>
        </a:p>
      </dgm:t>
    </dgm:pt>
    <dgm:pt modelId="{36365C69-E302-49AD-ABA4-9C929C1F9E89}" type="parTrans" cxnId="{30E9827A-3334-4117-BD8B-D73CEB4C7EDC}">
      <dgm:prSet/>
      <dgm:spPr/>
      <dgm:t>
        <a:bodyPr/>
        <a:lstStyle/>
        <a:p>
          <a:endParaRPr lang="en-US"/>
        </a:p>
      </dgm:t>
    </dgm:pt>
    <dgm:pt modelId="{2AE07CDB-8624-46CD-9708-BF8A1946F73E}" type="sibTrans" cxnId="{30E9827A-3334-4117-BD8B-D73CEB4C7EDC}">
      <dgm:prSet/>
      <dgm:spPr/>
      <dgm:t>
        <a:bodyPr/>
        <a:lstStyle/>
        <a:p>
          <a:endParaRPr lang="en-US"/>
        </a:p>
      </dgm:t>
    </dgm:pt>
    <dgm:pt modelId="{21BFBD50-2FFA-4B5E-93CB-299FEBD50EC5}" type="pres">
      <dgm:prSet presAssocID="{C3A6EB65-4C67-415C-A3A8-038FFAFE6517}" presName="root" presStyleCnt="0">
        <dgm:presLayoutVars>
          <dgm:dir/>
          <dgm:resizeHandles val="exact"/>
        </dgm:presLayoutVars>
      </dgm:prSet>
      <dgm:spPr/>
    </dgm:pt>
    <dgm:pt modelId="{28589443-9C75-4638-8D6B-C22A4373A11C}" type="pres">
      <dgm:prSet presAssocID="{CB0970DA-D95F-42B0-8E64-7BF1D16909C2}" presName="compNode" presStyleCnt="0"/>
      <dgm:spPr/>
    </dgm:pt>
    <dgm:pt modelId="{0C1AC512-B5A1-4C6E-B163-6E319C3FFFC0}" type="pres">
      <dgm:prSet presAssocID="{CB0970DA-D95F-42B0-8E64-7BF1D16909C2}" presName="iconBgRect" presStyleLbl="bgShp" presStyleIdx="0" presStyleCnt="6"/>
      <dgm:spPr/>
    </dgm:pt>
    <dgm:pt modelId="{5E4A6F32-9F4E-4814-B5F3-C01AF7909E71}" type="pres">
      <dgm:prSet presAssocID="{CB0970DA-D95F-42B0-8E64-7BF1D16909C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E47B8FF-AB8A-4D0F-8D11-750515B811DF}" type="pres">
      <dgm:prSet presAssocID="{CB0970DA-D95F-42B0-8E64-7BF1D16909C2}" presName="spaceRect" presStyleCnt="0"/>
      <dgm:spPr/>
    </dgm:pt>
    <dgm:pt modelId="{80EF8E0A-DCA3-432C-A341-103CB4F8A4ED}" type="pres">
      <dgm:prSet presAssocID="{CB0970DA-D95F-42B0-8E64-7BF1D16909C2}" presName="textRect" presStyleLbl="revTx" presStyleIdx="0" presStyleCnt="6">
        <dgm:presLayoutVars>
          <dgm:chMax val="1"/>
          <dgm:chPref val="1"/>
        </dgm:presLayoutVars>
      </dgm:prSet>
      <dgm:spPr/>
    </dgm:pt>
    <dgm:pt modelId="{1A1529D2-EF5B-4628-99E6-B37B0CB3BF4B}" type="pres">
      <dgm:prSet presAssocID="{813D2FFD-56A5-4522-92C7-22A04552F8EA}" presName="sibTrans" presStyleCnt="0"/>
      <dgm:spPr/>
    </dgm:pt>
    <dgm:pt modelId="{71B1915F-475A-44AB-89F7-D9E7E32F218E}" type="pres">
      <dgm:prSet presAssocID="{EFFEADBE-73B6-4B58-9D23-7524A96C2FBC}" presName="compNode" presStyleCnt="0"/>
      <dgm:spPr/>
    </dgm:pt>
    <dgm:pt modelId="{5888D76E-A45F-407C-B84C-73C06EA116F3}" type="pres">
      <dgm:prSet presAssocID="{EFFEADBE-73B6-4B58-9D23-7524A96C2FBC}" presName="iconBgRect" presStyleLbl="bgShp" presStyleIdx="1" presStyleCnt="6"/>
      <dgm:spPr/>
    </dgm:pt>
    <dgm:pt modelId="{9AD3B2DE-0668-46A2-AF37-17459391A9B1}" type="pres">
      <dgm:prSet presAssocID="{EFFEADBE-73B6-4B58-9D23-7524A96C2FB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A6137C9-DC52-42DE-B27B-77164B18EEF9}" type="pres">
      <dgm:prSet presAssocID="{EFFEADBE-73B6-4B58-9D23-7524A96C2FBC}" presName="spaceRect" presStyleCnt="0"/>
      <dgm:spPr/>
    </dgm:pt>
    <dgm:pt modelId="{5AFC3D25-92D6-4F55-A16A-49781F80825B}" type="pres">
      <dgm:prSet presAssocID="{EFFEADBE-73B6-4B58-9D23-7524A96C2FBC}" presName="textRect" presStyleLbl="revTx" presStyleIdx="1" presStyleCnt="6">
        <dgm:presLayoutVars>
          <dgm:chMax val="1"/>
          <dgm:chPref val="1"/>
        </dgm:presLayoutVars>
      </dgm:prSet>
      <dgm:spPr/>
    </dgm:pt>
    <dgm:pt modelId="{86083086-66A0-4246-94C8-69D7070A7B16}" type="pres">
      <dgm:prSet presAssocID="{37EB7894-7660-4E18-9BF5-36FCFBC6C04B}" presName="sibTrans" presStyleCnt="0"/>
      <dgm:spPr/>
    </dgm:pt>
    <dgm:pt modelId="{96912B5C-F915-4953-9208-0F42220DD428}" type="pres">
      <dgm:prSet presAssocID="{C2CBB5FA-1245-48A3-9D08-6A68F8DEC061}" presName="compNode" presStyleCnt="0"/>
      <dgm:spPr/>
    </dgm:pt>
    <dgm:pt modelId="{3185D179-8331-4EA2-A7A2-CB3EFC5F3DC2}" type="pres">
      <dgm:prSet presAssocID="{C2CBB5FA-1245-48A3-9D08-6A68F8DEC061}" presName="iconBgRect" presStyleLbl="bgShp" presStyleIdx="2" presStyleCnt="6"/>
      <dgm:spPr/>
    </dgm:pt>
    <dgm:pt modelId="{27AA7135-CF41-42FC-B6E3-A9C9E574BDB0}" type="pres">
      <dgm:prSet presAssocID="{C2CBB5FA-1245-48A3-9D08-6A68F8DEC06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2BAA7B4-99D4-4441-B570-11F2D59998B5}" type="pres">
      <dgm:prSet presAssocID="{C2CBB5FA-1245-48A3-9D08-6A68F8DEC061}" presName="spaceRect" presStyleCnt="0"/>
      <dgm:spPr/>
    </dgm:pt>
    <dgm:pt modelId="{55210D1B-9E87-4FD8-A1FB-65ACE2CB4CDA}" type="pres">
      <dgm:prSet presAssocID="{C2CBB5FA-1245-48A3-9D08-6A68F8DEC061}" presName="textRect" presStyleLbl="revTx" presStyleIdx="2" presStyleCnt="6">
        <dgm:presLayoutVars>
          <dgm:chMax val="1"/>
          <dgm:chPref val="1"/>
        </dgm:presLayoutVars>
      </dgm:prSet>
      <dgm:spPr/>
    </dgm:pt>
    <dgm:pt modelId="{480344AB-6DEC-4450-82C1-AC75F6CFE38F}" type="pres">
      <dgm:prSet presAssocID="{6A7907ED-2F28-4045-A29B-CF582EED40AE}" presName="sibTrans" presStyleCnt="0"/>
      <dgm:spPr/>
    </dgm:pt>
    <dgm:pt modelId="{546684B8-95E6-4778-8984-9D4079B51A7F}" type="pres">
      <dgm:prSet presAssocID="{FBAF4E85-74E4-415F-99AD-0FB7D566D673}" presName="compNode" presStyleCnt="0"/>
      <dgm:spPr/>
    </dgm:pt>
    <dgm:pt modelId="{43EA3527-9A2D-41C9-916D-7BA783F6B65F}" type="pres">
      <dgm:prSet presAssocID="{FBAF4E85-74E4-415F-99AD-0FB7D566D673}" presName="iconBgRect" presStyleLbl="bgShp" presStyleIdx="3" presStyleCnt="6"/>
      <dgm:spPr/>
    </dgm:pt>
    <dgm:pt modelId="{CFE5C74A-2711-4DAB-AF24-205E7568F51D}" type="pres">
      <dgm:prSet presAssocID="{FBAF4E85-74E4-415F-99AD-0FB7D566D67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C8F5EFA-1966-45EB-80D2-67A782481E5B}" type="pres">
      <dgm:prSet presAssocID="{FBAF4E85-74E4-415F-99AD-0FB7D566D673}" presName="spaceRect" presStyleCnt="0"/>
      <dgm:spPr/>
    </dgm:pt>
    <dgm:pt modelId="{D3998FDA-AC05-446B-BA14-DC47C5E7C146}" type="pres">
      <dgm:prSet presAssocID="{FBAF4E85-74E4-415F-99AD-0FB7D566D673}" presName="textRect" presStyleLbl="revTx" presStyleIdx="3" presStyleCnt="6">
        <dgm:presLayoutVars>
          <dgm:chMax val="1"/>
          <dgm:chPref val="1"/>
        </dgm:presLayoutVars>
      </dgm:prSet>
      <dgm:spPr/>
    </dgm:pt>
    <dgm:pt modelId="{8B2A1879-14F4-4F79-B454-917BBC242CF9}" type="pres">
      <dgm:prSet presAssocID="{78CA122C-7B6B-4F8B-8AD2-1D682C864889}" presName="sibTrans" presStyleCnt="0"/>
      <dgm:spPr/>
    </dgm:pt>
    <dgm:pt modelId="{36BE64A0-B11A-4D79-959A-6F908990331E}" type="pres">
      <dgm:prSet presAssocID="{CAB6A409-8456-4F09-9D60-ECDD7F0997D9}" presName="compNode" presStyleCnt="0"/>
      <dgm:spPr/>
    </dgm:pt>
    <dgm:pt modelId="{53E1F9BF-4367-409C-BBCD-8BB0852DCBC4}" type="pres">
      <dgm:prSet presAssocID="{CAB6A409-8456-4F09-9D60-ECDD7F0997D9}" presName="iconBgRect" presStyleLbl="bgShp" presStyleIdx="4" presStyleCnt="6"/>
      <dgm:spPr/>
    </dgm:pt>
    <dgm:pt modelId="{0DBC3D1B-C52C-4E64-9974-E62E09790B11}" type="pres">
      <dgm:prSet presAssocID="{CAB6A409-8456-4F09-9D60-ECDD7F0997D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0D91554-223C-40D0-9E2F-FBD54629FB96}" type="pres">
      <dgm:prSet presAssocID="{CAB6A409-8456-4F09-9D60-ECDD7F0997D9}" presName="spaceRect" presStyleCnt="0"/>
      <dgm:spPr/>
    </dgm:pt>
    <dgm:pt modelId="{2447E2C2-B367-424D-8BBA-A889485BBB2F}" type="pres">
      <dgm:prSet presAssocID="{CAB6A409-8456-4F09-9D60-ECDD7F0997D9}" presName="textRect" presStyleLbl="revTx" presStyleIdx="4" presStyleCnt="6">
        <dgm:presLayoutVars>
          <dgm:chMax val="1"/>
          <dgm:chPref val="1"/>
        </dgm:presLayoutVars>
      </dgm:prSet>
      <dgm:spPr/>
    </dgm:pt>
    <dgm:pt modelId="{D8A8628F-79A8-4E40-8A68-BB0AD31347E9}" type="pres">
      <dgm:prSet presAssocID="{FCBCA38B-8132-4B46-98DA-A2C56C3FD566}" presName="sibTrans" presStyleCnt="0"/>
      <dgm:spPr/>
    </dgm:pt>
    <dgm:pt modelId="{49AD4D18-DB82-46FA-BAAA-18748AA98D09}" type="pres">
      <dgm:prSet presAssocID="{AA4E801B-4989-4963-81F6-A9A466112B22}" presName="compNode" presStyleCnt="0"/>
      <dgm:spPr/>
    </dgm:pt>
    <dgm:pt modelId="{994C4336-32A4-4F5B-83B8-6F74F0E805CF}" type="pres">
      <dgm:prSet presAssocID="{AA4E801B-4989-4963-81F6-A9A466112B22}" presName="iconBgRect" presStyleLbl="bgShp" presStyleIdx="5" presStyleCnt="6"/>
      <dgm:spPr/>
    </dgm:pt>
    <dgm:pt modelId="{80ED16D3-D436-4E6A-A4DE-1544444E0E1E}" type="pres">
      <dgm:prSet presAssocID="{AA4E801B-4989-4963-81F6-A9A466112B2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C040C78-8740-437E-B8E3-E44269372083}" type="pres">
      <dgm:prSet presAssocID="{AA4E801B-4989-4963-81F6-A9A466112B22}" presName="spaceRect" presStyleCnt="0"/>
      <dgm:spPr/>
    </dgm:pt>
    <dgm:pt modelId="{805CC8C0-871F-4863-88FC-5BD93002084B}" type="pres">
      <dgm:prSet presAssocID="{AA4E801B-4989-4963-81F6-A9A466112B2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C279C0C-8C2C-4CFD-8DB5-8E3ECCBCAA73}" type="presOf" srcId="{EFFEADBE-73B6-4B58-9D23-7524A96C2FBC}" destId="{5AFC3D25-92D6-4F55-A16A-49781F80825B}" srcOrd="0" destOrd="0" presId="urn:microsoft.com/office/officeart/2018/5/layout/IconCircleLabelList"/>
    <dgm:cxn modelId="{209C9410-08AF-4453-AD6E-28C25C388BAD}" srcId="{C3A6EB65-4C67-415C-A3A8-038FFAFE6517}" destId="{CAB6A409-8456-4F09-9D60-ECDD7F0997D9}" srcOrd="4" destOrd="0" parTransId="{CCED576B-9C9A-4DCC-B42F-C5035E8524DE}" sibTransId="{FCBCA38B-8132-4B46-98DA-A2C56C3FD566}"/>
    <dgm:cxn modelId="{DFB7E63B-AF48-4377-98FD-FF80680F2F35}" type="presOf" srcId="{CAB6A409-8456-4F09-9D60-ECDD7F0997D9}" destId="{2447E2C2-B367-424D-8BBA-A889485BBB2F}" srcOrd="0" destOrd="0" presId="urn:microsoft.com/office/officeart/2018/5/layout/IconCircleLabelList"/>
    <dgm:cxn modelId="{30E9827A-3334-4117-BD8B-D73CEB4C7EDC}" srcId="{C3A6EB65-4C67-415C-A3A8-038FFAFE6517}" destId="{AA4E801B-4989-4963-81F6-A9A466112B22}" srcOrd="5" destOrd="0" parTransId="{36365C69-E302-49AD-ABA4-9C929C1F9E89}" sibTransId="{2AE07CDB-8624-46CD-9708-BF8A1946F73E}"/>
    <dgm:cxn modelId="{7B2E467B-14C7-4D5A-8114-D8575208FA7B}" type="presOf" srcId="{FBAF4E85-74E4-415F-99AD-0FB7D566D673}" destId="{D3998FDA-AC05-446B-BA14-DC47C5E7C146}" srcOrd="0" destOrd="0" presId="urn:microsoft.com/office/officeart/2018/5/layout/IconCircleLabelList"/>
    <dgm:cxn modelId="{4DB153AF-9FCE-48C6-A73B-13594BB50336}" type="presOf" srcId="{CB0970DA-D95F-42B0-8E64-7BF1D16909C2}" destId="{80EF8E0A-DCA3-432C-A341-103CB4F8A4ED}" srcOrd="0" destOrd="0" presId="urn:microsoft.com/office/officeart/2018/5/layout/IconCircleLabelList"/>
    <dgm:cxn modelId="{D4556CBE-1ED3-499E-B481-6C15FD09A3A2}" srcId="{C3A6EB65-4C67-415C-A3A8-038FFAFE6517}" destId="{CB0970DA-D95F-42B0-8E64-7BF1D16909C2}" srcOrd="0" destOrd="0" parTransId="{236154CF-1D96-4CE9-84C4-D165E91461EB}" sibTransId="{813D2FFD-56A5-4522-92C7-22A04552F8EA}"/>
    <dgm:cxn modelId="{E463D5D1-8F75-4FF8-AE8C-863BA7630330}" srcId="{C3A6EB65-4C67-415C-A3A8-038FFAFE6517}" destId="{EFFEADBE-73B6-4B58-9D23-7524A96C2FBC}" srcOrd="1" destOrd="0" parTransId="{9519FF06-4242-46BC-92F8-7085CA9E8F82}" sibTransId="{37EB7894-7660-4E18-9BF5-36FCFBC6C04B}"/>
    <dgm:cxn modelId="{5B4659D5-2DFD-4673-B353-F69C32ED18F7}" type="presOf" srcId="{C3A6EB65-4C67-415C-A3A8-038FFAFE6517}" destId="{21BFBD50-2FFA-4B5E-93CB-299FEBD50EC5}" srcOrd="0" destOrd="0" presId="urn:microsoft.com/office/officeart/2018/5/layout/IconCircleLabelList"/>
    <dgm:cxn modelId="{5CC412D9-6828-424B-BF0A-4B649576E920}" type="presOf" srcId="{AA4E801B-4989-4963-81F6-A9A466112B22}" destId="{805CC8C0-871F-4863-88FC-5BD93002084B}" srcOrd="0" destOrd="0" presId="urn:microsoft.com/office/officeart/2018/5/layout/IconCircleLabelList"/>
    <dgm:cxn modelId="{C59143DC-5084-4CAC-93F0-6934DF85510B}" srcId="{C3A6EB65-4C67-415C-A3A8-038FFAFE6517}" destId="{FBAF4E85-74E4-415F-99AD-0FB7D566D673}" srcOrd="3" destOrd="0" parTransId="{DFCFECB8-5B86-4D0F-85A9-DD2AD2639637}" sibTransId="{78CA122C-7B6B-4F8B-8AD2-1D682C864889}"/>
    <dgm:cxn modelId="{712381DD-9B9A-4B83-9961-F3FA113DDE0F}" type="presOf" srcId="{C2CBB5FA-1245-48A3-9D08-6A68F8DEC061}" destId="{55210D1B-9E87-4FD8-A1FB-65ACE2CB4CDA}" srcOrd="0" destOrd="0" presId="urn:microsoft.com/office/officeart/2018/5/layout/IconCircleLabelList"/>
    <dgm:cxn modelId="{04BB6DF7-385F-4F6E-8595-52FA5ED13CA5}" srcId="{C3A6EB65-4C67-415C-A3A8-038FFAFE6517}" destId="{C2CBB5FA-1245-48A3-9D08-6A68F8DEC061}" srcOrd="2" destOrd="0" parTransId="{CF96D8EE-E8FC-41E9-997F-8F5CAD825EC2}" sibTransId="{6A7907ED-2F28-4045-A29B-CF582EED40AE}"/>
    <dgm:cxn modelId="{59BD730A-375F-4793-8516-0595F93C011E}" type="presParOf" srcId="{21BFBD50-2FFA-4B5E-93CB-299FEBD50EC5}" destId="{28589443-9C75-4638-8D6B-C22A4373A11C}" srcOrd="0" destOrd="0" presId="urn:microsoft.com/office/officeart/2018/5/layout/IconCircleLabelList"/>
    <dgm:cxn modelId="{A806C43A-F9EF-482E-98A3-26C148306111}" type="presParOf" srcId="{28589443-9C75-4638-8D6B-C22A4373A11C}" destId="{0C1AC512-B5A1-4C6E-B163-6E319C3FFFC0}" srcOrd="0" destOrd="0" presId="urn:microsoft.com/office/officeart/2018/5/layout/IconCircleLabelList"/>
    <dgm:cxn modelId="{DA45DE70-5878-4158-A44F-0D5DEAA147E6}" type="presParOf" srcId="{28589443-9C75-4638-8D6B-C22A4373A11C}" destId="{5E4A6F32-9F4E-4814-B5F3-C01AF7909E71}" srcOrd="1" destOrd="0" presId="urn:microsoft.com/office/officeart/2018/5/layout/IconCircleLabelList"/>
    <dgm:cxn modelId="{82F11BC8-76B8-4891-9219-B9E68D1302CA}" type="presParOf" srcId="{28589443-9C75-4638-8D6B-C22A4373A11C}" destId="{8E47B8FF-AB8A-4D0F-8D11-750515B811DF}" srcOrd="2" destOrd="0" presId="urn:microsoft.com/office/officeart/2018/5/layout/IconCircleLabelList"/>
    <dgm:cxn modelId="{1CC34D68-C2B1-4F16-93E0-F264AEB0D95A}" type="presParOf" srcId="{28589443-9C75-4638-8D6B-C22A4373A11C}" destId="{80EF8E0A-DCA3-432C-A341-103CB4F8A4ED}" srcOrd="3" destOrd="0" presId="urn:microsoft.com/office/officeart/2018/5/layout/IconCircleLabelList"/>
    <dgm:cxn modelId="{FCF05D28-0570-4A63-A89A-3142A5AD7BA3}" type="presParOf" srcId="{21BFBD50-2FFA-4B5E-93CB-299FEBD50EC5}" destId="{1A1529D2-EF5B-4628-99E6-B37B0CB3BF4B}" srcOrd="1" destOrd="0" presId="urn:microsoft.com/office/officeart/2018/5/layout/IconCircleLabelList"/>
    <dgm:cxn modelId="{9FC5B5A3-0346-44FD-ABAF-5532510EA4D7}" type="presParOf" srcId="{21BFBD50-2FFA-4B5E-93CB-299FEBD50EC5}" destId="{71B1915F-475A-44AB-89F7-D9E7E32F218E}" srcOrd="2" destOrd="0" presId="urn:microsoft.com/office/officeart/2018/5/layout/IconCircleLabelList"/>
    <dgm:cxn modelId="{7DCA6D9D-2657-4D0B-94C6-BFDC3D025EFF}" type="presParOf" srcId="{71B1915F-475A-44AB-89F7-D9E7E32F218E}" destId="{5888D76E-A45F-407C-B84C-73C06EA116F3}" srcOrd="0" destOrd="0" presId="urn:microsoft.com/office/officeart/2018/5/layout/IconCircleLabelList"/>
    <dgm:cxn modelId="{2C1A614A-5011-4B79-877D-B89CF006379B}" type="presParOf" srcId="{71B1915F-475A-44AB-89F7-D9E7E32F218E}" destId="{9AD3B2DE-0668-46A2-AF37-17459391A9B1}" srcOrd="1" destOrd="0" presId="urn:microsoft.com/office/officeart/2018/5/layout/IconCircleLabelList"/>
    <dgm:cxn modelId="{5C18D9A8-9197-4ED4-8FD1-0D0E9F999EBD}" type="presParOf" srcId="{71B1915F-475A-44AB-89F7-D9E7E32F218E}" destId="{DA6137C9-DC52-42DE-B27B-77164B18EEF9}" srcOrd="2" destOrd="0" presId="urn:microsoft.com/office/officeart/2018/5/layout/IconCircleLabelList"/>
    <dgm:cxn modelId="{66842BEE-03CE-4698-BC20-68B7B3FB85DF}" type="presParOf" srcId="{71B1915F-475A-44AB-89F7-D9E7E32F218E}" destId="{5AFC3D25-92D6-4F55-A16A-49781F80825B}" srcOrd="3" destOrd="0" presId="urn:microsoft.com/office/officeart/2018/5/layout/IconCircleLabelList"/>
    <dgm:cxn modelId="{BBA817BD-53CF-462F-9771-752B4A37D21A}" type="presParOf" srcId="{21BFBD50-2FFA-4B5E-93CB-299FEBD50EC5}" destId="{86083086-66A0-4246-94C8-69D7070A7B16}" srcOrd="3" destOrd="0" presId="urn:microsoft.com/office/officeart/2018/5/layout/IconCircleLabelList"/>
    <dgm:cxn modelId="{C464EE88-FB59-4304-9A89-FE809AFB3B8C}" type="presParOf" srcId="{21BFBD50-2FFA-4B5E-93CB-299FEBD50EC5}" destId="{96912B5C-F915-4953-9208-0F42220DD428}" srcOrd="4" destOrd="0" presId="urn:microsoft.com/office/officeart/2018/5/layout/IconCircleLabelList"/>
    <dgm:cxn modelId="{CD248753-3927-4374-9AE3-8BA5BD80442D}" type="presParOf" srcId="{96912B5C-F915-4953-9208-0F42220DD428}" destId="{3185D179-8331-4EA2-A7A2-CB3EFC5F3DC2}" srcOrd="0" destOrd="0" presId="urn:microsoft.com/office/officeart/2018/5/layout/IconCircleLabelList"/>
    <dgm:cxn modelId="{6FC9D116-C1AB-40E9-96BA-A85E8D1D5099}" type="presParOf" srcId="{96912B5C-F915-4953-9208-0F42220DD428}" destId="{27AA7135-CF41-42FC-B6E3-A9C9E574BDB0}" srcOrd="1" destOrd="0" presId="urn:microsoft.com/office/officeart/2018/5/layout/IconCircleLabelList"/>
    <dgm:cxn modelId="{C24D3D43-2FBF-4D76-96A8-A4146B4FD119}" type="presParOf" srcId="{96912B5C-F915-4953-9208-0F42220DD428}" destId="{12BAA7B4-99D4-4441-B570-11F2D59998B5}" srcOrd="2" destOrd="0" presId="urn:microsoft.com/office/officeart/2018/5/layout/IconCircleLabelList"/>
    <dgm:cxn modelId="{009A524C-AC3D-4303-A19E-3B4795296869}" type="presParOf" srcId="{96912B5C-F915-4953-9208-0F42220DD428}" destId="{55210D1B-9E87-4FD8-A1FB-65ACE2CB4CDA}" srcOrd="3" destOrd="0" presId="urn:microsoft.com/office/officeart/2018/5/layout/IconCircleLabelList"/>
    <dgm:cxn modelId="{42E3010D-2239-4F24-B153-D302562AD27B}" type="presParOf" srcId="{21BFBD50-2FFA-4B5E-93CB-299FEBD50EC5}" destId="{480344AB-6DEC-4450-82C1-AC75F6CFE38F}" srcOrd="5" destOrd="0" presId="urn:microsoft.com/office/officeart/2018/5/layout/IconCircleLabelList"/>
    <dgm:cxn modelId="{A0D2C7B7-B9EB-40ED-9793-689A0DB7D96B}" type="presParOf" srcId="{21BFBD50-2FFA-4B5E-93CB-299FEBD50EC5}" destId="{546684B8-95E6-4778-8984-9D4079B51A7F}" srcOrd="6" destOrd="0" presId="urn:microsoft.com/office/officeart/2018/5/layout/IconCircleLabelList"/>
    <dgm:cxn modelId="{80F07C15-696E-477B-ABEC-7BB50755DF98}" type="presParOf" srcId="{546684B8-95E6-4778-8984-9D4079B51A7F}" destId="{43EA3527-9A2D-41C9-916D-7BA783F6B65F}" srcOrd="0" destOrd="0" presId="urn:microsoft.com/office/officeart/2018/5/layout/IconCircleLabelList"/>
    <dgm:cxn modelId="{431BF0F3-34A3-4E9C-8483-9F116D9CE490}" type="presParOf" srcId="{546684B8-95E6-4778-8984-9D4079B51A7F}" destId="{CFE5C74A-2711-4DAB-AF24-205E7568F51D}" srcOrd="1" destOrd="0" presId="urn:microsoft.com/office/officeart/2018/5/layout/IconCircleLabelList"/>
    <dgm:cxn modelId="{B5D155F7-EF77-42D7-99D6-CA2CAC4681C5}" type="presParOf" srcId="{546684B8-95E6-4778-8984-9D4079B51A7F}" destId="{FC8F5EFA-1966-45EB-80D2-67A782481E5B}" srcOrd="2" destOrd="0" presId="urn:microsoft.com/office/officeart/2018/5/layout/IconCircleLabelList"/>
    <dgm:cxn modelId="{9ED02E3A-C4BE-4D66-A91C-428FC86128DE}" type="presParOf" srcId="{546684B8-95E6-4778-8984-9D4079B51A7F}" destId="{D3998FDA-AC05-446B-BA14-DC47C5E7C146}" srcOrd="3" destOrd="0" presId="urn:microsoft.com/office/officeart/2018/5/layout/IconCircleLabelList"/>
    <dgm:cxn modelId="{CDB7FD46-AA10-40EB-A1CD-3853B32E1D2D}" type="presParOf" srcId="{21BFBD50-2FFA-4B5E-93CB-299FEBD50EC5}" destId="{8B2A1879-14F4-4F79-B454-917BBC242CF9}" srcOrd="7" destOrd="0" presId="urn:microsoft.com/office/officeart/2018/5/layout/IconCircleLabelList"/>
    <dgm:cxn modelId="{A95F408C-265F-4F15-B48A-F155FC8B973B}" type="presParOf" srcId="{21BFBD50-2FFA-4B5E-93CB-299FEBD50EC5}" destId="{36BE64A0-B11A-4D79-959A-6F908990331E}" srcOrd="8" destOrd="0" presId="urn:microsoft.com/office/officeart/2018/5/layout/IconCircleLabelList"/>
    <dgm:cxn modelId="{1D6DA822-BBFB-485C-9C94-67CFDEF037A3}" type="presParOf" srcId="{36BE64A0-B11A-4D79-959A-6F908990331E}" destId="{53E1F9BF-4367-409C-BBCD-8BB0852DCBC4}" srcOrd="0" destOrd="0" presId="urn:microsoft.com/office/officeart/2018/5/layout/IconCircleLabelList"/>
    <dgm:cxn modelId="{213CD321-6971-4AE8-87E8-E13CCB4C234C}" type="presParOf" srcId="{36BE64A0-B11A-4D79-959A-6F908990331E}" destId="{0DBC3D1B-C52C-4E64-9974-E62E09790B11}" srcOrd="1" destOrd="0" presId="urn:microsoft.com/office/officeart/2018/5/layout/IconCircleLabelList"/>
    <dgm:cxn modelId="{38FDD0A6-7835-4C7A-96E1-EBF7495693E8}" type="presParOf" srcId="{36BE64A0-B11A-4D79-959A-6F908990331E}" destId="{A0D91554-223C-40D0-9E2F-FBD54629FB96}" srcOrd="2" destOrd="0" presId="urn:microsoft.com/office/officeart/2018/5/layout/IconCircleLabelList"/>
    <dgm:cxn modelId="{1528D68A-5F98-484B-AD08-703510D7ED6F}" type="presParOf" srcId="{36BE64A0-B11A-4D79-959A-6F908990331E}" destId="{2447E2C2-B367-424D-8BBA-A889485BBB2F}" srcOrd="3" destOrd="0" presId="urn:microsoft.com/office/officeart/2018/5/layout/IconCircleLabelList"/>
    <dgm:cxn modelId="{26E82BBB-2BF6-4286-8747-3A28B458AFC5}" type="presParOf" srcId="{21BFBD50-2FFA-4B5E-93CB-299FEBD50EC5}" destId="{D8A8628F-79A8-4E40-8A68-BB0AD31347E9}" srcOrd="9" destOrd="0" presId="urn:microsoft.com/office/officeart/2018/5/layout/IconCircleLabelList"/>
    <dgm:cxn modelId="{C4D34535-3551-4692-B41E-BABEA5FADA86}" type="presParOf" srcId="{21BFBD50-2FFA-4B5E-93CB-299FEBD50EC5}" destId="{49AD4D18-DB82-46FA-BAAA-18748AA98D09}" srcOrd="10" destOrd="0" presId="urn:microsoft.com/office/officeart/2018/5/layout/IconCircleLabelList"/>
    <dgm:cxn modelId="{C0173FF0-55D4-479F-A71F-A9196422D123}" type="presParOf" srcId="{49AD4D18-DB82-46FA-BAAA-18748AA98D09}" destId="{994C4336-32A4-4F5B-83B8-6F74F0E805CF}" srcOrd="0" destOrd="0" presId="urn:microsoft.com/office/officeart/2018/5/layout/IconCircleLabelList"/>
    <dgm:cxn modelId="{F329ABD7-37C5-4130-8EB6-F6EA69D02624}" type="presParOf" srcId="{49AD4D18-DB82-46FA-BAAA-18748AA98D09}" destId="{80ED16D3-D436-4E6A-A4DE-1544444E0E1E}" srcOrd="1" destOrd="0" presId="urn:microsoft.com/office/officeart/2018/5/layout/IconCircleLabelList"/>
    <dgm:cxn modelId="{6DD728BC-7CED-4EE3-B6BE-417837B224E9}" type="presParOf" srcId="{49AD4D18-DB82-46FA-BAAA-18748AA98D09}" destId="{EC040C78-8740-437E-B8E3-E44269372083}" srcOrd="2" destOrd="0" presId="urn:microsoft.com/office/officeart/2018/5/layout/IconCircleLabelList"/>
    <dgm:cxn modelId="{220F69AA-47C6-4B9B-A6EF-D32E6B1643AB}" type="presParOf" srcId="{49AD4D18-DB82-46FA-BAAA-18748AA98D09}" destId="{805CC8C0-871F-4863-88FC-5BD9300208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45E225-1D67-44D3-B4E3-D42E8C97157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54A98F-E676-4971-B0CC-B55B912AAA6D}">
      <dgm:prSet/>
      <dgm:spPr/>
      <dgm:t>
        <a:bodyPr/>
        <a:lstStyle/>
        <a:p>
          <a:r>
            <a:rPr lang="en-IN"/>
            <a:t>Key Achievements</a:t>
          </a:r>
          <a:endParaRPr lang="en-US"/>
        </a:p>
      </dgm:t>
    </dgm:pt>
    <dgm:pt modelId="{433D2B80-D0CD-4313-A2A8-D3A13B92BC9B}" type="parTrans" cxnId="{714EB6B9-2BAE-4D2D-9038-AD1A8799FAE4}">
      <dgm:prSet/>
      <dgm:spPr/>
      <dgm:t>
        <a:bodyPr/>
        <a:lstStyle/>
        <a:p>
          <a:endParaRPr lang="en-US"/>
        </a:p>
      </dgm:t>
    </dgm:pt>
    <dgm:pt modelId="{A30C744B-FC7F-43E3-91F5-583CDA82CB62}" type="sibTrans" cxnId="{714EB6B9-2BAE-4D2D-9038-AD1A8799FAE4}">
      <dgm:prSet/>
      <dgm:spPr/>
      <dgm:t>
        <a:bodyPr/>
        <a:lstStyle/>
        <a:p>
          <a:endParaRPr lang="en-US"/>
        </a:p>
      </dgm:t>
    </dgm:pt>
    <dgm:pt modelId="{C79DB255-74D0-4D0E-AA9D-9D2F6A0F050E}">
      <dgm:prSet/>
      <dgm:spPr/>
      <dgm:t>
        <a:bodyPr/>
        <a:lstStyle/>
        <a:p>
          <a:r>
            <a:rPr lang="en-IN"/>
            <a:t>Battery Information</a:t>
          </a:r>
          <a:endParaRPr lang="en-US"/>
        </a:p>
      </dgm:t>
    </dgm:pt>
    <dgm:pt modelId="{3C7992ED-345C-47D5-820B-34398E63A7FF}" type="parTrans" cxnId="{7FD1B97B-762B-4BBD-BE02-FDD4D562E9CD}">
      <dgm:prSet/>
      <dgm:spPr/>
      <dgm:t>
        <a:bodyPr/>
        <a:lstStyle/>
        <a:p>
          <a:endParaRPr lang="en-US"/>
        </a:p>
      </dgm:t>
    </dgm:pt>
    <dgm:pt modelId="{469A7BF1-60CC-4805-ACBB-3ECBA7FA948D}" type="sibTrans" cxnId="{7FD1B97B-762B-4BBD-BE02-FDD4D562E9CD}">
      <dgm:prSet/>
      <dgm:spPr/>
      <dgm:t>
        <a:bodyPr/>
        <a:lstStyle/>
        <a:p>
          <a:endParaRPr lang="en-US"/>
        </a:p>
      </dgm:t>
    </dgm:pt>
    <dgm:pt modelId="{B5847039-FEFB-4968-B82D-F828295818EA}">
      <dgm:prSet/>
      <dgm:spPr/>
      <dgm:t>
        <a:bodyPr/>
        <a:lstStyle/>
        <a:p>
          <a:r>
            <a:rPr lang="en-IN"/>
            <a:t>Wifi Connectivity</a:t>
          </a:r>
          <a:endParaRPr lang="en-US"/>
        </a:p>
      </dgm:t>
    </dgm:pt>
    <dgm:pt modelId="{09F65498-BFCD-46AE-B182-418EB2178290}" type="parTrans" cxnId="{3C75BF95-6A08-4381-941D-02C8C04CF983}">
      <dgm:prSet/>
      <dgm:spPr/>
      <dgm:t>
        <a:bodyPr/>
        <a:lstStyle/>
        <a:p>
          <a:endParaRPr lang="en-US"/>
        </a:p>
      </dgm:t>
    </dgm:pt>
    <dgm:pt modelId="{2D8F3B78-10F4-48B9-B214-3066377D4EBF}" type="sibTrans" cxnId="{3C75BF95-6A08-4381-941D-02C8C04CF983}">
      <dgm:prSet/>
      <dgm:spPr/>
      <dgm:t>
        <a:bodyPr/>
        <a:lstStyle/>
        <a:p>
          <a:endParaRPr lang="en-US"/>
        </a:p>
      </dgm:t>
    </dgm:pt>
    <dgm:pt modelId="{74CACF16-12AD-4D89-836F-5A0861A051E0}">
      <dgm:prSet/>
      <dgm:spPr/>
      <dgm:t>
        <a:bodyPr/>
        <a:lstStyle/>
        <a:p>
          <a:r>
            <a:rPr lang="en-IN"/>
            <a:t>Video Calling Feature</a:t>
          </a:r>
          <a:endParaRPr lang="en-US"/>
        </a:p>
      </dgm:t>
    </dgm:pt>
    <dgm:pt modelId="{2F93838F-8F04-4075-93E6-4A6EF75E7B07}" type="parTrans" cxnId="{677B1FB7-0E97-456E-AF4B-773952CB6F07}">
      <dgm:prSet/>
      <dgm:spPr/>
      <dgm:t>
        <a:bodyPr/>
        <a:lstStyle/>
        <a:p>
          <a:endParaRPr lang="en-US"/>
        </a:p>
      </dgm:t>
    </dgm:pt>
    <dgm:pt modelId="{B37006B3-6571-4789-8F53-43D66D4ABAC8}" type="sibTrans" cxnId="{677B1FB7-0E97-456E-AF4B-773952CB6F07}">
      <dgm:prSet/>
      <dgm:spPr/>
      <dgm:t>
        <a:bodyPr/>
        <a:lstStyle/>
        <a:p>
          <a:endParaRPr lang="en-US"/>
        </a:p>
      </dgm:t>
    </dgm:pt>
    <dgm:pt modelId="{56963C52-A1DE-449C-BF2C-35C1AEF1E65A}">
      <dgm:prSet/>
      <dgm:spPr/>
      <dgm:t>
        <a:bodyPr/>
        <a:lstStyle/>
        <a:p>
          <a:r>
            <a:rPr lang="en-IN"/>
            <a:t>Enable Chatting Feature</a:t>
          </a:r>
          <a:endParaRPr lang="en-US"/>
        </a:p>
      </dgm:t>
    </dgm:pt>
    <dgm:pt modelId="{E4C8BF85-3594-4BEA-818B-C6884073515E}" type="parTrans" cxnId="{02B509AF-CEF1-41B4-BF49-653D3B068C75}">
      <dgm:prSet/>
      <dgm:spPr/>
      <dgm:t>
        <a:bodyPr/>
        <a:lstStyle/>
        <a:p>
          <a:endParaRPr lang="en-US"/>
        </a:p>
      </dgm:t>
    </dgm:pt>
    <dgm:pt modelId="{E13860C2-4DD0-4F29-A6DB-3D149C3E33BC}" type="sibTrans" cxnId="{02B509AF-CEF1-41B4-BF49-653D3B068C75}">
      <dgm:prSet/>
      <dgm:spPr/>
      <dgm:t>
        <a:bodyPr/>
        <a:lstStyle/>
        <a:p>
          <a:endParaRPr lang="en-US"/>
        </a:p>
      </dgm:t>
    </dgm:pt>
    <dgm:pt modelId="{4B7EEE10-447F-429C-AC95-AD8D3EED3E55}">
      <dgm:prSet/>
      <dgm:spPr/>
      <dgm:t>
        <a:bodyPr/>
        <a:lstStyle/>
        <a:p>
          <a:r>
            <a:rPr lang="en-IN"/>
            <a:t>Geofencing and Safe Zones</a:t>
          </a:r>
          <a:endParaRPr lang="en-US"/>
        </a:p>
      </dgm:t>
    </dgm:pt>
    <dgm:pt modelId="{3B35470D-3730-4FEE-853D-16AA717238E4}" type="parTrans" cxnId="{644EE151-F454-4A39-92E8-776CE4947BE8}">
      <dgm:prSet/>
      <dgm:spPr/>
      <dgm:t>
        <a:bodyPr/>
        <a:lstStyle/>
        <a:p>
          <a:endParaRPr lang="en-US"/>
        </a:p>
      </dgm:t>
    </dgm:pt>
    <dgm:pt modelId="{BC67F1C9-3DAA-4A8B-8986-CC4CD8BADE53}" type="sibTrans" cxnId="{644EE151-F454-4A39-92E8-776CE4947BE8}">
      <dgm:prSet/>
      <dgm:spPr/>
      <dgm:t>
        <a:bodyPr/>
        <a:lstStyle/>
        <a:p>
          <a:endParaRPr lang="en-US"/>
        </a:p>
      </dgm:t>
    </dgm:pt>
    <dgm:pt modelId="{4A6F8C79-9DDA-4911-A2D6-0BE0858745BA}">
      <dgm:prSet/>
      <dgm:spPr/>
      <dgm:t>
        <a:bodyPr/>
        <a:lstStyle/>
        <a:p>
          <a:r>
            <a:rPr lang="en-IN"/>
            <a:t>Finding Nearby Places (Hospital, Police Station)</a:t>
          </a:r>
          <a:endParaRPr lang="en-US"/>
        </a:p>
      </dgm:t>
    </dgm:pt>
    <dgm:pt modelId="{8779C2E3-39A5-4D3C-9343-48F09988C1C9}" type="parTrans" cxnId="{16596894-1B6A-483F-BE37-EC646F6A43EC}">
      <dgm:prSet/>
      <dgm:spPr/>
      <dgm:t>
        <a:bodyPr/>
        <a:lstStyle/>
        <a:p>
          <a:endParaRPr lang="en-US"/>
        </a:p>
      </dgm:t>
    </dgm:pt>
    <dgm:pt modelId="{053F28D1-6D84-4894-A560-C85FCD646AC6}" type="sibTrans" cxnId="{16596894-1B6A-483F-BE37-EC646F6A43EC}">
      <dgm:prSet/>
      <dgm:spPr/>
      <dgm:t>
        <a:bodyPr/>
        <a:lstStyle/>
        <a:p>
          <a:endParaRPr lang="en-US"/>
        </a:p>
      </dgm:t>
    </dgm:pt>
    <dgm:pt modelId="{D82B4175-470E-47A5-B410-CB513621B72C}" type="pres">
      <dgm:prSet presAssocID="{0C45E225-1D67-44D3-B4E3-D42E8C97157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D95C08-37B7-49BF-BF47-24F6933B7EF3}" type="pres">
      <dgm:prSet presAssocID="{2854A98F-E676-4971-B0CC-B55B912AAA6D}" presName="hierRoot1" presStyleCnt="0"/>
      <dgm:spPr/>
    </dgm:pt>
    <dgm:pt modelId="{99AF8973-288C-4AC4-BC23-D05D65B72590}" type="pres">
      <dgm:prSet presAssocID="{2854A98F-E676-4971-B0CC-B55B912AAA6D}" presName="composite" presStyleCnt="0"/>
      <dgm:spPr/>
    </dgm:pt>
    <dgm:pt modelId="{D3085DD1-BC16-462A-97F1-7633D6E27262}" type="pres">
      <dgm:prSet presAssocID="{2854A98F-E676-4971-B0CC-B55B912AAA6D}" presName="background" presStyleLbl="node0" presStyleIdx="0" presStyleCnt="1"/>
      <dgm:spPr/>
    </dgm:pt>
    <dgm:pt modelId="{482F6E09-DB24-49EB-A2F9-A90DB0ECAF2F}" type="pres">
      <dgm:prSet presAssocID="{2854A98F-E676-4971-B0CC-B55B912AAA6D}" presName="text" presStyleLbl="fgAcc0" presStyleIdx="0" presStyleCnt="1">
        <dgm:presLayoutVars>
          <dgm:chPref val="3"/>
        </dgm:presLayoutVars>
      </dgm:prSet>
      <dgm:spPr/>
    </dgm:pt>
    <dgm:pt modelId="{BE29AC2E-C563-457E-A1CB-5B5E52148382}" type="pres">
      <dgm:prSet presAssocID="{2854A98F-E676-4971-B0CC-B55B912AAA6D}" presName="hierChild2" presStyleCnt="0"/>
      <dgm:spPr/>
    </dgm:pt>
    <dgm:pt modelId="{653D2972-BB5C-496F-B0E4-A647FC91CC93}" type="pres">
      <dgm:prSet presAssocID="{3C7992ED-345C-47D5-820B-34398E63A7FF}" presName="Name10" presStyleLbl="parChTrans1D2" presStyleIdx="0" presStyleCnt="6"/>
      <dgm:spPr/>
    </dgm:pt>
    <dgm:pt modelId="{0BB21008-01EA-4C97-B441-2CAB8818CC06}" type="pres">
      <dgm:prSet presAssocID="{C79DB255-74D0-4D0E-AA9D-9D2F6A0F050E}" presName="hierRoot2" presStyleCnt="0"/>
      <dgm:spPr/>
    </dgm:pt>
    <dgm:pt modelId="{BB0238B6-E294-4E7C-93E0-18C7CB78044B}" type="pres">
      <dgm:prSet presAssocID="{C79DB255-74D0-4D0E-AA9D-9D2F6A0F050E}" presName="composite2" presStyleCnt="0"/>
      <dgm:spPr/>
    </dgm:pt>
    <dgm:pt modelId="{970B8397-0FFC-4845-A155-1BD13ACEDA80}" type="pres">
      <dgm:prSet presAssocID="{C79DB255-74D0-4D0E-AA9D-9D2F6A0F050E}" presName="background2" presStyleLbl="node2" presStyleIdx="0" presStyleCnt="6"/>
      <dgm:spPr/>
    </dgm:pt>
    <dgm:pt modelId="{42A52EEA-EFCA-4F9F-B168-DE04DB1BABF3}" type="pres">
      <dgm:prSet presAssocID="{C79DB255-74D0-4D0E-AA9D-9D2F6A0F050E}" presName="text2" presStyleLbl="fgAcc2" presStyleIdx="0" presStyleCnt="6">
        <dgm:presLayoutVars>
          <dgm:chPref val="3"/>
        </dgm:presLayoutVars>
      </dgm:prSet>
      <dgm:spPr/>
    </dgm:pt>
    <dgm:pt modelId="{FC207614-5111-4875-98AA-020501D31815}" type="pres">
      <dgm:prSet presAssocID="{C79DB255-74D0-4D0E-AA9D-9D2F6A0F050E}" presName="hierChild3" presStyleCnt="0"/>
      <dgm:spPr/>
    </dgm:pt>
    <dgm:pt modelId="{44E33BCA-F263-40E6-8DA9-E49E6376A926}" type="pres">
      <dgm:prSet presAssocID="{09F65498-BFCD-46AE-B182-418EB2178290}" presName="Name10" presStyleLbl="parChTrans1D2" presStyleIdx="1" presStyleCnt="6"/>
      <dgm:spPr/>
    </dgm:pt>
    <dgm:pt modelId="{8675CED3-8816-4013-AF81-27BE49E9F2A3}" type="pres">
      <dgm:prSet presAssocID="{B5847039-FEFB-4968-B82D-F828295818EA}" presName="hierRoot2" presStyleCnt="0"/>
      <dgm:spPr/>
    </dgm:pt>
    <dgm:pt modelId="{D39CD2C0-73CB-4769-922C-527412C04018}" type="pres">
      <dgm:prSet presAssocID="{B5847039-FEFB-4968-B82D-F828295818EA}" presName="composite2" presStyleCnt="0"/>
      <dgm:spPr/>
    </dgm:pt>
    <dgm:pt modelId="{C361E2CD-D032-4B43-8EAB-AC1F4192AF94}" type="pres">
      <dgm:prSet presAssocID="{B5847039-FEFB-4968-B82D-F828295818EA}" presName="background2" presStyleLbl="node2" presStyleIdx="1" presStyleCnt="6"/>
      <dgm:spPr/>
    </dgm:pt>
    <dgm:pt modelId="{1FA82243-843F-4610-8606-46B7ABC0CA22}" type="pres">
      <dgm:prSet presAssocID="{B5847039-FEFB-4968-B82D-F828295818EA}" presName="text2" presStyleLbl="fgAcc2" presStyleIdx="1" presStyleCnt="6">
        <dgm:presLayoutVars>
          <dgm:chPref val="3"/>
        </dgm:presLayoutVars>
      </dgm:prSet>
      <dgm:spPr/>
    </dgm:pt>
    <dgm:pt modelId="{4FDFB516-742E-474C-83BB-DD8A9F3CCC70}" type="pres">
      <dgm:prSet presAssocID="{B5847039-FEFB-4968-B82D-F828295818EA}" presName="hierChild3" presStyleCnt="0"/>
      <dgm:spPr/>
    </dgm:pt>
    <dgm:pt modelId="{CBCB057D-F5C9-4182-B524-249A046B3BEC}" type="pres">
      <dgm:prSet presAssocID="{2F93838F-8F04-4075-93E6-4A6EF75E7B07}" presName="Name10" presStyleLbl="parChTrans1D2" presStyleIdx="2" presStyleCnt="6"/>
      <dgm:spPr/>
    </dgm:pt>
    <dgm:pt modelId="{28FD6087-9FF0-49F6-82E3-500E18E822F0}" type="pres">
      <dgm:prSet presAssocID="{74CACF16-12AD-4D89-836F-5A0861A051E0}" presName="hierRoot2" presStyleCnt="0"/>
      <dgm:spPr/>
    </dgm:pt>
    <dgm:pt modelId="{62123860-D623-48F2-8ACB-35C522CE6B3B}" type="pres">
      <dgm:prSet presAssocID="{74CACF16-12AD-4D89-836F-5A0861A051E0}" presName="composite2" presStyleCnt="0"/>
      <dgm:spPr/>
    </dgm:pt>
    <dgm:pt modelId="{555AB203-4C64-438D-8D1A-ED9E284DAAAE}" type="pres">
      <dgm:prSet presAssocID="{74CACF16-12AD-4D89-836F-5A0861A051E0}" presName="background2" presStyleLbl="node2" presStyleIdx="2" presStyleCnt="6"/>
      <dgm:spPr/>
    </dgm:pt>
    <dgm:pt modelId="{B66DEA6B-08AA-4199-AFEC-D25210EAE464}" type="pres">
      <dgm:prSet presAssocID="{74CACF16-12AD-4D89-836F-5A0861A051E0}" presName="text2" presStyleLbl="fgAcc2" presStyleIdx="2" presStyleCnt="6">
        <dgm:presLayoutVars>
          <dgm:chPref val="3"/>
        </dgm:presLayoutVars>
      </dgm:prSet>
      <dgm:spPr/>
    </dgm:pt>
    <dgm:pt modelId="{3E246BB6-DF4C-4E2C-AE6C-B249C0A5AE02}" type="pres">
      <dgm:prSet presAssocID="{74CACF16-12AD-4D89-836F-5A0861A051E0}" presName="hierChild3" presStyleCnt="0"/>
      <dgm:spPr/>
    </dgm:pt>
    <dgm:pt modelId="{0CCBC2CA-A2CF-4F5D-9AD5-200B3335B17A}" type="pres">
      <dgm:prSet presAssocID="{E4C8BF85-3594-4BEA-818B-C6884073515E}" presName="Name10" presStyleLbl="parChTrans1D2" presStyleIdx="3" presStyleCnt="6"/>
      <dgm:spPr/>
    </dgm:pt>
    <dgm:pt modelId="{CDD4E4BE-51C2-4B37-8990-72206EDFEE7B}" type="pres">
      <dgm:prSet presAssocID="{56963C52-A1DE-449C-BF2C-35C1AEF1E65A}" presName="hierRoot2" presStyleCnt="0"/>
      <dgm:spPr/>
    </dgm:pt>
    <dgm:pt modelId="{7712E14C-854A-40EA-BD2A-FF4938092FC2}" type="pres">
      <dgm:prSet presAssocID="{56963C52-A1DE-449C-BF2C-35C1AEF1E65A}" presName="composite2" presStyleCnt="0"/>
      <dgm:spPr/>
    </dgm:pt>
    <dgm:pt modelId="{14331FF0-4EE1-4E7D-AF78-4F1A08823025}" type="pres">
      <dgm:prSet presAssocID="{56963C52-A1DE-449C-BF2C-35C1AEF1E65A}" presName="background2" presStyleLbl="node2" presStyleIdx="3" presStyleCnt="6"/>
      <dgm:spPr/>
    </dgm:pt>
    <dgm:pt modelId="{9EF7257F-0C73-462D-8502-615755A622DE}" type="pres">
      <dgm:prSet presAssocID="{56963C52-A1DE-449C-BF2C-35C1AEF1E65A}" presName="text2" presStyleLbl="fgAcc2" presStyleIdx="3" presStyleCnt="6">
        <dgm:presLayoutVars>
          <dgm:chPref val="3"/>
        </dgm:presLayoutVars>
      </dgm:prSet>
      <dgm:spPr/>
    </dgm:pt>
    <dgm:pt modelId="{86CD4456-9F47-4BC1-9658-80D5D8161213}" type="pres">
      <dgm:prSet presAssocID="{56963C52-A1DE-449C-BF2C-35C1AEF1E65A}" presName="hierChild3" presStyleCnt="0"/>
      <dgm:spPr/>
    </dgm:pt>
    <dgm:pt modelId="{E03C8ADB-BE19-451C-9C1E-1B275CE61211}" type="pres">
      <dgm:prSet presAssocID="{3B35470D-3730-4FEE-853D-16AA717238E4}" presName="Name10" presStyleLbl="parChTrans1D2" presStyleIdx="4" presStyleCnt="6"/>
      <dgm:spPr/>
    </dgm:pt>
    <dgm:pt modelId="{03C923FE-C3FB-4DFC-B1E4-7D017AC3C29A}" type="pres">
      <dgm:prSet presAssocID="{4B7EEE10-447F-429C-AC95-AD8D3EED3E55}" presName="hierRoot2" presStyleCnt="0"/>
      <dgm:spPr/>
    </dgm:pt>
    <dgm:pt modelId="{334956E9-0893-4713-8B80-66EF983AFC54}" type="pres">
      <dgm:prSet presAssocID="{4B7EEE10-447F-429C-AC95-AD8D3EED3E55}" presName="composite2" presStyleCnt="0"/>
      <dgm:spPr/>
    </dgm:pt>
    <dgm:pt modelId="{56325624-2C04-40DD-8124-CB3020C4D4FE}" type="pres">
      <dgm:prSet presAssocID="{4B7EEE10-447F-429C-AC95-AD8D3EED3E55}" presName="background2" presStyleLbl="node2" presStyleIdx="4" presStyleCnt="6"/>
      <dgm:spPr/>
    </dgm:pt>
    <dgm:pt modelId="{F36FB8D2-13F7-4DC7-85FB-8104DEB7902F}" type="pres">
      <dgm:prSet presAssocID="{4B7EEE10-447F-429C-AC95-AD8D3EED3E55}" presName="text2" presStyleLbl="fgAcc2" presStyleIdx="4" presStyleCnt="6">
        <dgm:presLayoutVars>
          <dgm:chPref val="3"/>
        </dgm:presLayoutVars>
      </dgm:prSet>
      <dgm:spPr/>
    </dgm:pt>
    <dgm:pt modelId="{BAC19148-A2AE-4839-A6A7-4B1612C89300}" type="pres">
      <dgm:prSet presAssocID="{4B7EEE10-447F-429C-AC95-AD8D3EED3E55}" presName="hierChild3" presStyleCnt="0"/>
      <dgm:spPr/>
    </dgm:pt>
    <dgm:pt modelId="{EF844276-DD9B-40AF-B6AA-0E99E645B007}" type="pres">
      <dgm:prSet presAssocID="{8779C2E3-39A5-4D3C-9343-48F09988C1C9}" presName="Name10" presStyleLbl="parChTrans1D2" presStyleIdx="5" presStyleCnt="6"/>
      <dgm:spPr/>
    </dgm:pt>
    <dgm:pt modelId="{BCE1956F-5519-4F10-8FD9-BE4BA27741DC}" type="pres">
      <dgm:prSet presAssocID="{4A6F8C79-9DDA-4911-A2D6-0BE0858745BA}" presName="hierRoot2" presStyleCnt="0"/>
      <dgm:spPr/>
    </dgm:pt>
    <dgm:pt modelId="{4B004475-B996-4D6A-95C0-6037EEAB8458}" type="pres">
      <dgm:prSet presAssocID="{4A6F8C79-9DDA-4911-A2D6-0BE0858745BA}" presName="composite2" presStyleCnt="0"/>
      <dgm:spPr/>
    </dgm:pt>
    <dgm:pt modelId="{44067DE2-DFB7-48E0-B9C9-4F1114EF54C6}" type="pres">
      <dgm:prSet presAssocID="{4A6F8C79-9DDA-4911-A2D6-0BE0858745BA}" presName="background2" presStyleLbl="node2" presStyleIdx="5" presStyleCnt="6"/>
      <dgm:spPr/>
    </dgm:pt>
    <dgm:pt modelId="{AAF75C6A-9C49-4070-8AF8-0727E99AF20C}" type="pres">
      <dgm:prSet presAssocID="{4A6F8C79-9DDA-4911-A2D6-0BE0858745BA}" presName="text2" presStyleLbl="fgAcc2" presStyleIdx="5" presStyleCnt="6">
        <dgm:presLayoutVars>
          <dgm:chPref val="3"/>
        </dgm:presLayoutVars>
      </dgm:prSet>
      <dgm:spPr/>
    </dgm:pt>
    <dgm:pt modelId="{CC4A8F88-8B87-495D-A6F4-723B160931DB}" type="pres">
      <dgm:prSet presAssocID="{4A6F8C79-9DDA-4911-A2D6-0BE0858745BA}" presName="hierChild3" presStyleCnt="0"/>
      <dgm:spPr/>
    </dgm:pt>
  </dgm:ptLst>
  <dgm:cxnLst>
    <dgm:cxn modelId="{98C69918-93BE-40D8-BB53-F5BBF9BC02AE}" type="presOf" srcId="{4A6F8C79-9DDA-4911-A2D6-0BE0858745BA}" destId="{AAF75C6A-9C49-4070-8AF8-0727E99AF20C}" srcOrd="0" destOrd="0" presId="urn:microsoft.com/office/officeart/2005/8/layout/hierarchy1"/>
    <dgm:cxn modelId="{AD6FB625-9423-4616-B3EB-F880628B4800}" type="presOf" srcId="{B5847039-FEFB-4968-B82D-F828295818EA}" destId="{1FA82243-843F-4610-8606-46B7ABC0CA22}" srcOrd="0" destOrd="0" presId="urn:microsoft.com/office/officeart/2005/8/layout/hierarchy1"/>
    <dgm:cxn modelId="{222D143C-6C58-4AF1-9FF1-F81FA1D7F2EA}" type="presOf" srcId="{C79DB255-74D0-4D0E-AA9D-9D2F6A0F050E}" destId="{42A52EEA-EFCA-4F9F-B168-DE04DB1BABF3}" srcOrd="0" destOrd="0" presId="urn:microsoft.com/office/officeart/2005/8/layout/hierarchy1"/>
    <dgm:cxn modelId="{2F7C3A6C-E272-43D5-AACA-0D89FEF6CB2C}" type="presOf" srcId="{4B7EEE10-447F-429C-AC95-AD8D3EED3E55}" destId="{F36FB8D2-13F7-4DC7-85FB-8104DEB7902F}" srcOrd="0" destOrd="0" presId="urn:microsoft.com/office/officeart/2005/8/layout/hierarchy1"/>
    <dgm:cxn modelId="{644EE151-F454-4A39-92E8-776CE4947BE8}" srcId="{2854A98F-E676-4971-B0CC-B55B912AAA6D}" destId="{4B7EEE10-447F-429C-AC95-AD8D3EED3E55}" srcOrd="4" destOrd="0" parTransId="{3B35470D-3730-4FEE-853D-16AA717238E4}" sibTransId="{BC67F1C9-3DAA-4A8B-8986-CC4CD8BADE53}"/>
    <dgm:cxn modelId="{2402A872-834B-4606-AFB9-0722A25E504C}" type="presOf" srcId="{3C7992ED-345C-47D5-820B-34398E63A7FF}" destId="{653D2972-BB5C-496F-B0E4-A647FC91CC93}" srcOrd="0" destOrd="0" presId="urn:microsoft.com/office/officeart/2005/8/layout/hierarchy1"/>
    <dgm:cxn modelId="{C6AD1773-C9D3-4FCA-ABE7-170CB9B3619D}" type="presOf" srcId="{56963C52-A1DE-449C-BF2C-35C1AEF1E65A}" destId="{9EF7257F-0C73-462D-8502-615755A622DE}" srcOrd="0" destOrd="0" presId="urn:microsoft.com/office/officeart/2005/8/layout/hierarchy1"/>
    <dgm:cxn modelId="{7FD1B97B-762B-4BBD-BE02-FDD4D562E9CD}" srcId="{2854A98F-E676-4971-B0CC-B55B912AAA6D}" destId="{C79DB255-74D0-4D0E-AA9D-9D2F6A0F050E}" srcOrd="0" destOrd="0" parTransId="{3C7992ED-345C-47D5-820B-34398E63A7FF}" sibTransId="{469A7BF1-60CC-4805-ACBB-3ECBA7FA948D}"/>
    <dgm:cxn modelId="{58FDE890-B2FA-4A4E-9C19-C96D0E296737}" type="presOf" srcId="{2854A98F-E676-4971-B0CC-B55B912AAA6D}" destId="{482F6E09-DB24-49EB-A2F9-A90DB0ECAF2F}" srcOrd="0" destOrd="0" presId="urn:microsoft.com/office/officeart/2005/8/layout/hierarchy1"/>
    <dgm:cxn modelId="{16596894-1B6A-483F-BE37-EC646F6A43EC}" srcId="{2854A98F-E676-4971-B0CC-B55B912AAA6D}" destId="{4A6F8C79-9DDA-4911-A2D6-0BE0858745BA}" srcOrd="5" destOrd="0" parTransId="{8779C2E3-39A5-4D3C-9343-48F09988C1C9}" sibTransId="{053F28D1-6D84-4894-A560-C85FCD646AC6}"/>
    <dgm:cxn modelId="{3C75BF95-6A08-4381-941D-02C8C04CF983}" srcId="{2854A98F-E676-4971-B0CC-B55B912AAA6D}" destId="{B5847039-FEFB-4968-B82D-F828295818EA}" srcOrd="1" destOrd="0" parTransId="{09F65498-BFCD-46AE-B182-418EB2178290}" sibTransId="{2D8F3B78-10F4-48B9-B214-3066377D4EBF}"/>
    <dgm:cxn modelId="{E55B50AB-0CEB-4D24-B127-8D4A32F7DA31}" type="presOf" srcId="{74CACF16-12AD-4D89-836F-5A0861A051E0}" destId="{B66DEA6B-08AA-4199-AFEC-D25210EAE464}" srcOrd="0" destOrd="0" presId="urn:microsoft.com/office/officeart/2005/8/layout/hierarchy1"/>
    <dgm:cxn modelId="{02B509AF-CEF1-41B4-BF49-653D3B068C75}" srcId="{2854A98F-E676-4971-B0CC-B55B912AAA6D}" destId="{56963C52-A1DE-449C-BF2C-35C1AEF1E65A}" srcOrd="3" destOrd="0" parTransId="{E4C8BF85-3594-4BEA-818B-C6884073515E}" sibTransId="{E13860C2-4DD0-4F29-A6DB-3D149C3E33BC}"/>
    <dgm:cxn modelId="{27489CB2-AA4C-4574-81BC-D37473960D8F}" type="presOf" srcId="{0C45E225-1D67-44D3-B4E3-D42E8C97157E}" destId="{D82B4175-470E-47A5-B410-CB513621B72C}" srcOrd="0" destOrd="0" presId="urn:microsoft.com/office/officeart/2005/8/layout/hierarchy1"/>
    <dgm:cxn modelId="{5990C2B3-D2A6-411C-978E-0F0826379518}" type="presOf" srcId="{2F93838F-8F04-4075-93E6-4A6EF75E7B07}" destId="{CBCB057D-F5C9-4182-B524-249A046B3BEC}" srcOrd="0" destOrd="0" presId="urn:microsoft.com/office/officeart/2005/8/layout/hierarchy1"/>
    <dgm:cxn modelId="{677B1FB7-0E97-456E-AF4B-773952CB6F07}" srcId="{2854A98F-E676-4971-B0CC-B55B912AAA6D}" destId="{74CACF16-12AD-4D89-836F-5A0861A051E0}" srcOrd="2" destOrd="0" parTransId="{2F93838F-8F04-4075-93E6-4A6EF75E7B07}" sibTransId="{B37006B3-6571-4789-8F53-43D66D4ABAC8}"/>
    <dgm:cxn modelId="{714EB6B9-2BAE-4D2D-9038-AD1A8799FAE4}" srcId="{0C45E225-1D67-44D3-B4E3-D42E8C97157E}" destId="{2854A98F-E676-4971-B0CC-B55B912AAA6D}" srcOrd="0" destOrd="0" parTransId="{433D2B80-D0CD-4313-A2A8-D3A13B92BC9B}" sibTransId="{A30C744B-FC7F-43E3-91F5-583CDA82CB62}"/>
    <dgm:cxn modelId="{2BC57CD8-4A2E-403F-A9AD-F5F70DF42806}" type="presOf" srcId="{E4C8BF85-3594-4BEA-818B-C6884073515E}" destId="{0CCBC2CA-A2CF-4F5D-9AD5-200B3335B17A}" srcOrd="0" destOrd="0" presId="urn:microsoft.com/office/officeart/2005/8/layout/hierarchy1"/>
    <dgm:cxn modelId="{21A4E4E2-0B03-47FF-B80D-5BF4D64CF6E3}" type="presOf" srcId="{09F65498-BFCD-46AE-B182-418EB2178290}" destId="{44E33BCA-F263-40E6-8DA9-E49E6376A926}" srcOrd="0" destOrd="0" presId="urn:microsoft.com/office/officeart/2005/8/layout/hierarchy1"/>
    <dgm:cxn modelId="{5A6D3FE8-02A4-43BE-9EC9-732AD74077FF}" type="presOf" srcId="{3B35470D-3730-4FEE-853D-16AA717238E4}" destId="{E03C8ADB-BE19-451C-9C1E-1B275CE61211}" srcOrd="0" destOrd="0" presId="urn:microsoft.com/office/officeart/2005/8/layout/hierarchy1"/>
    <dgm:cxn modelId="{4E021AF6-CC32-4D17-A545-DB196FF390A1}" type="presOf" srcId="{8779C2E3-39A5-4D3C-9343-48F09988C1C9}" destId="{EF844276-DD9B-40AF-B6AA-0E99E645B007}" srcOrd="0" destOrd="0" presId="urn:microsoft.com/office/officeart/2005/8/layout/hierarchy1"/>
    <dgm:cxn modelId="{6CAD0F89-91CA-4819-894E-2D1DFBD9CA16}" type="presParOf" srcId="{D82B4175-470E-47A5-B410-CB513621B72C}" destId="{91D95C08-37B7-49BF-BF47-24F6933B7EF3}" srcOrd="0" destOrd="0" presId="urn:microsoft.com/office/officeart/2005/8/layout/hierarchy1"/>
    <dgm:cxn modelId="{B2AEAC90-6B27-458F-8EF8-E66C33663B9E}" type="presParOf" srcId="{91D95C08-37B7-49BF-BF47-24F6933B7EF3}" destId="{99AF8973-288C-4AC4-BC23-D05D65B72590}" srcOrd="0" destOrd="0" presId="urn:microsoft.com/office/officeart/2005/8/layout/hierarchy1"/>
    <dgm:cxn modelId="{3AE54B10-1686-4B7B-BFA6-5560AC8BD6B9}" type="presParOf" srcId="{99AF8973-288C-4AC4-BC23-D05D65B72590}" destId="{D3085DD1-BC16-462A-97F1-7633D6E27262}" srcOrd="0" destOrd="0" presId="urn:microsoft.com/office/officeart/2005/8/layout/hierarchy1"/>
    <dgm:cxn modelId="{746455C0-1BE6-41EE-A334-F14CCDC10E3D}" type="presParOf" srcId="{99AF8973-288C-4AC4-BC23-D05D65B72590}" destId="{482F6E09-DB24-49EB-A2F9-A90DB0ECAF2F}" srcOrd="1" destOrd="0" presId="urn:microsoft.com/office/officeart/2005/8/layout/hierarchy1"/>
    <dgm:cxn modelId="{1ADC1A04-4283-4EDD-89D0-4907A8F24FDF}" type="presParOf" srcId="{91D95C08-37B7-49BF-BF47-24F6933B7EF3}" destId="{BE29AC2E-C563-457E-A1CB-5B5E52148382}" srcOrd="1" destOrd="0" presId="urn:microsoft.com/office/officeart/2005/8/layout/hierarchy1"/>
    <dgm:cxn modelId="{04B5BBD4-CF0A-4763-A124-D165BB0AB541}" type="presParOf" srcId="{BE29AC2E-C563-457E-A1CB-5B5E52148382}" destId="{653D2972-BB5C-496F-B0E4-A647FC91CC93}" srcOrd="0" destOrd="0" presId="urn:microsoft.com/office/officeart/2005/8/layout/hierarchy1"/>
    <dgm:cxn modelId="{6DDA9165-74B3-41EB-83D1-D4ED25259B4A}" type="presParOf" srcId="{BE29AC2E-C563-457E-A1CB-5B5E52148382}" destId="{0BB21008-01EA-4C97-B441-2CAB8818CC06}" srcOrd="1" destOrd="0" presId="urn:microsoft.com/office/officeart/2005/8/layout/hierarchy1"/>
    <dgm:cxn modelId="{15C32995-E31E-459B-B262-DDFA63A7783E}" type="presParOf" srcId="{0BB21008-01EA-4C97-B441-2CAB8818CC06}" destId="{BB0238B6-E294-4E7C-93E0-18C7CB78044B}" srcOrd="0" destOrd="0" presId="urn:microsoft.com/office/officeart/2005/8/layout/hierarchy1"/>
    <dgm:cxn modelId="{63DECBA1-93E8-413D-B35A-8EC43EC5691A}" type="presParOf" srcId="{BB0238B6-E294-4E7C-93E0-18C7CB78044B}" destId="{970B8397-0FFC-4845-A155-1BD13ACEDA80}" srcOrd="0" destOrd="0" presId="urn:microsoft.com/office/officeart/2005/8/layout/hierarchy1"/>
    <dgm:cxn modelId="{DCDB54A1-7B53-4F3B-89AE-34F31E968E6E}" type="presParOf" srcId="{BB0238B6-E294-4E7C-93E0-18C7CB78044B}" destId="{42A52EEA-EFCA-4F9F-B168-DE04DB1BABF3}" srcOrd="1" destOrd="0" presId="urn:microsoft.com/office/officeart/2005/8/layout/hierarchy1"/>
    <dgm:cxn modelId="{64B98D56-DA28-4C22-B11F-A15C457AB831}" type="presParOf" srcId="{0BB21008-01EA-4C97-B441-2CAB8818CC06}" destId="{FC207614-5111-4875-98AA-020501D31815}" srcOrd="1" destOrd="0" presId="urn:microsoft.com/office/officeart/2005/8/layout/hierarchy1"/>
    <dgm:cxn modelId="{F33CED28-1A34-470E-A16E-D80EB13A6D3C}" type="presParOf" srcId="{BE29AC2E-C563-457E-A1CB-5B5E52148382}" destId="{44E33BCA-F263-40E6-8DA9-E49E6376A926}" srcOrd="2" destOrd="0" presId="urn:microsoft.com/office/officeart/2005/8/layout/hierarchy1"/>
    <dgm:cxn modelId="{4CDA7CD9-5405-480C-B7C1-019815A232B7}" type="presParOf" srcId="{BE29AC2E-C563-457E-A1CB-5B5E52148382}" destId="{8675CED3-8816-4013-AF81-27BE49E9F2A3}" srcOrd="3" destOrd="0" presId="urn:microsoft.com/office/officeart/2005/8/layout/hierarchy1"/>
    <dgm:cxn modelId="{0DE3D1F0-5D16-474A-AAFD-4E9907F36B19}" type="presParOf" srcId="{8675CED3-8816-4013-AF81-27BE49E9F2A3}" destId="{D39CD2C0-73CB-4769-922C-527412C04018}" srcOrd="0" destOrd="0" presId="urn:microsoft.com/office/officeart/2005/8/layout/hierarchy1"/>
    <dgm:cxn modelId="{6B04EDE0-4CE0-408A-859D-921160E07EE7}" type="presParOf" srcId="{D39CD2C0-73CB-4769-922C-527412C04018}" destId="{C361E2CD-D032-4B43-8EAB-AC1F4192AF94}" srcOrd="0" destOrd="0" presId="urn:microsoft.com/office/officeart/2005/8/layout/hierarchy1"/>
    <dgm:cxn modelId="{DC668519-877C-41C1-8B00-ECF969B03C39}" type="presParOf" srcId="{D39CD2C0-73CB-4769-922C-527412C04018}" destId="{1FA82243-843F-4610-8606-46B7ABC0CA22}" srcOrd="1" destOrd="0" presId="urn:microsoft.com/office/officeart/2005/8/layout/hierarchy1"/>
    <dgm:cxn modelId="{3EA5370B-CD17-481A-8D36-0AD0779B0D68}" type="presParOf" srcId="{8675CED3-8816-4013-AF81-27BE49E9F2A3}" destId="{4FDFB516-742E-474C-83BB-DD8A9F3CCC70}" srcOrd="1" destOrd="0" presId="urn:microsoft.com/office/officeart/2005/8/layout/hierarchy1"/>
    <dgm:cxn modelId="{C15D7CBB-9612-455A-BB50-5B1FF2687892}" type="presParOf" srcId="{BE29AC2E-C563-457E-A1CB-5B5E52148382}" destId="{CBCB057D-F5C9-4182-B524-249A046B3BEC}" srcOrd="4" destOrd="0" presId="urn:microsoft.com/office/officeart/2005/8/layout/hierarchy1"/>
    <dgm:cxn modelId="{F8AF4C76-C563-4782-A357-A40793897003}" type="presParOf" srcId="{BE29AC2E-C563-457E-A1CB-5B5E52148382}" destId="{28FD6087-9FF0-49F6-82E3-500E18E822F0}" srcOrd="5" destOrd="0" presId="urn:microsoft.com/office/officeart/2005/8/layout/hierarchy1"/>
    <dgm:cxn modelId="{E79A997E-5BB2-49E2-B981-A9800474C776}" type="presParOf" srcId="{28FD6087-9FF0-49F6-82E3-500E18E822F0}" destId="{62123860-D623-48F2-8ACB-35C522CE6B3B}" srcOrd="0" destOrd="0" presId="urn:microsoft.com/office/officeart/2005/8/layout/hierarchy1"/>
    <dgm:cxn modelId="{EDAA4A83-4D8B-4BCB-96F8-8A4866BD5898}" type="presParOf" srcId="{62123860-D623-48F2-8ACB-35C522CE6B3B}" destId="{555AB203-4C64-438D-8D1A-ED9E284DAAAE}" srcOrd="0" destOrd="0" presId="urn:microsoft.com/office/officeart/2005/8/layout/hierarchy1"/>
    <dgm:cxn modelId="{925B6E73-887E-4D97-86EB-674A56AD6CE9}" type="presParOf" srcId="{62123860-D623-48F2-8ACB-35C522CE6B3B}" destId="{B66DEA6B-08AA-4199-AFEC-D25210EAE464}" srcOrd="1" destOrd="0" presId="urn:microsoft.com/office/officeart/2005/8/layout/hierarchy1"/>
    <dgm:cxn modelId="{31A1723B-0F69-4814-A768-1496B9F50857}" type="presParOf" srcId="{28FD6087-9FF0-49F6-82E3-500E18E822F0}" destId="{3E246BB6-DF4C-4E2C-AE6C-B249C0A5AE02}" srcOrd="1" destOrd="0" presId="urn:microsoft.com/office/officeart/2005/8/layout/hierarchy1"/>
    <dgm:cxn modelId="{9C0C3BFF-4AE2-494C-B26C-AD64511F45DB}" type="presParOf" srcId="{BE29AC2E-C563-457E-A1CB-5B5E52148382}" destId="{0CCBC2CA-A2CF-4F5D-9AD5-200B3335B17A}" srcOrd="6" destOrd="0" presId="urn:microsoft.com/office/officeart/2005/8/layout/hierarchy1"/>
    <dgm:cxn modelId="{5ED00CDF-0FE4-4330-BECA-32E9263CB6F9}" type="presParOf" srcId="{BE29AC2E-C563-457E-A1CB-5B5E52148382}" destId="{CDD4E4BE-51C2-4B37-8990-72206EDFEE7B}" srcOrd="7" destOrd="0" presId="urn:microsoft.com/office/officeart/2005/8/layout/hierarchy1"/>
    <dgm:cxn modelId="{B9A05B1E-9526-4C83-9FBA-A5488C99578D}" type="presParOf" srcId="{CDD4E4BE-51C2-4B37-8990-72206EDFEE7B}" destId="{7712E14C-854A-40EA-BD2A-FF4938092FC2}" srcOrd="0" destOrd="0" presId="urn:microsoft.com/office/officeart/2005/8/layout/hierarchy1"/>
    <dgm:cxn modelId="{255019C4-AF98-405F-A050-55FB4773F56C}" type="presParOf" srcId="{7712E14C-854A-40EA-BD2A-FF4938092FC2}" destId="{14331FF0-4EE1-4E7D-AF78-4F1A08823025}" srcOrd="0" destOrd="0" presId="urn:microsoft.com/office/officeart/2005/8/layout/hierarchy1"/>
    <dgm:cxn modelId="{30114EEC-4411-4901-8523-A21AA59A83D6}" type="presParOf" srcId="{7712E14C-854A-40EA-BD2A-FF4938092FC2}" destId="{9EF7257F-0C73-462D-8502-615755A622DE}" srcOrd="1" destOrd="0" presId="urn:microsoft.com/office/officeart/2005/8/layout/hierarchy1"/>
    <dgm:cxn modelId="{FFF2690D-0130-4AC0-A0AB-3A322DE4468E}" type="presParOf" srcId="{CDD4E4BE-51C2-4B37-8990-72206EDFEE7B}" destId="{86CD4456-9F47-4BC1-9658-80D5D8161213}" srcOrd="1" destOrd="0" presId="urn:microsoft.com/office/officeart/2005/8/layout/hierarchy1"/>
    <dgm:cxn modelId="{262167E9-999E-48E4-9DBF-7669414066F1}" type="presParOf" srcId="{BE29AC2E-C563-457E-A1CB-5B5E52148382}" destId="{E03C8ADB-BE19-451C-9C1E-1B275CE61211}" srcOrd="8" destOrd="0" presId="urn:microsoft.com/office/officeart/2005/8/layout/hierarchy1"/>
    <dgm:cxn modelId="{F2CCDFCE-1253-4BD3-8C20-647488EE010C}" type="presParOf" srcId="{BE29AC2E-C563-457E-A1CB-5B5E52148382}" destId="{03C923FE-C3FB-4DFC-B1E4-7D017AC3C29A}" srcOrd="9" destOrd="0" presId="urn:microsoft.com/office/officeart/2005/8/layout/hierarchy1"/>
    <dgm:cxn modelId="{2537E8B5-AB23-469B-8F95-390C0567E2C7}" type="presParOf" srcId="{03C923FE-C3FB-4DFC-B1E4-7D017AC3C29A}" destId="{334956E9-0893-4713-8B80-66EF983AFC54}" srcOrd="0" destOrd="0" presId="urn:microsoft.com/office/officeart/2005/8/layout/hierarchy1"/>
    <dgm:cxn modelId="{9C762EA7-50D6-4EFC-983D-367DB94F365A}" type="presParOf" srcId="{334956E9-0893-4713-8B80-66EF983AFC54}" destId="{56325624-2C04-40DD-8124-CB3020C4D4FE}" srcOrd="0" destOrd="0" presId="urn:microsoft.com/office/officeart/2005/8/layout/hierarchy1"/>
    <dgm:cxn modelId="{42670E7D-006C-495E-80CC-59A10B26F83B}" type="presParOf" srcId="{334956E9-0893-4713-8B80-66EF983AFC54}" destId="{F36FB8D2-13F7-4DC7-85FB-8104DEB7902F}" srcOrd="1" destOrd="0" presId="urn:microsoft.com/office/officeart/2005/8/layout/hierarchy1"/>
    <dgm:cxn modelId="{088FAD8E-E0E6-4FE2-AB5C-A45BE812B249}" type="presParOf" srcId="{03C923FE-C3FB-4DFC-B1E4-7D017AC3C29A}" destId="{BAC19148-A2AE-4839-A6A7-4B1612C89300}" srcOrd="1" destOrd="0" presId="urn:microsoft.com/office/officeart/2005/8/layout/hierarchy1"/>
    <dgm:cxn modelId="{0A6FF5C7-0497-4DCA-B2E6-0E64A373D9EB}" type="presParOf" srcId="{BE29AC2E-C563-457E-A1CB-5B5E52148382}" destId="{EF844276-DD9B-40AF-B6AA-0E99E645B007}" srcOrd="10" destOrd="0" presId="urn:microsoft.com/office/officeart/2005/8/layout/hierarchy1"/>
    <dgm:cxn modelId="{271FE93D-F16D-4660-A8D7-EB88BF6FF5F3}" type="presParOf" srcId="{BE29AC2E-C563-457E-A1CB-5B5E52148382}" destId="{BCE1956F-5519-4F10-8FD9-BE4BA27741DC}" srcOrd="11" destOrd="0" presId="urn:microsoft.com/office/officeart/2005/8/layout/hierarchy1"/>
    <dgm:cxn modelId="{C37FD344-C53B-4BEC-A335-CCAE5C66A398}" type="presParOf" srcId="{BCE1956F-5519-4F10-8FD9-BE4BA27741DC}" destId="{4B004475-B996-4D6A-95C0-6037EEAB8458}" srcOrd="0" destOrd="0" presId="urn:microsoft.com/office/officeart/2005/8/layout/hierarchy1"/>
    <dgm:cxn modelId="{38A6168A-2458-4681-8F5E-7A1507BF8069}" type="presParOf" srcId="{4B004475-B996-4D6A-95C0-6037EEAB8458}" destId="{44067DE2-DFB7-48E0-B9C9-4F1114EF54C6}" srcOrd="0" destOrd="0" presId="urn:microsoft.com/office/officeart/2005/8/layout/hierarchy1"/>
    <dgm:cxn modelId="{57465150-4783-4829-A046-1D1EC3974872}" type="presParOf" srcId="{4B004475-B996-4D6A-95C0-6037EEAB8458}" destId="{AAF75C6A-9C49-4070-8AF8-0727E99AF20C}" srcOrd="1" destOrd="0" presId="urn:microsoft.com/office/officeart/2005/8/layout/hierarchy1"/>
    <dgm:cxn modelId="{9259E1EA-9805-4B82-B569-CAFE17EE356F}" type="presParOf" srcId="{BCE1956F-5519-4F10-8FD9-BE4BA27741DC}" destId="{CC4A8F88-8B87-495D-A6F4-723B160931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DEFC5B-868C-4521-B8CF-95F4A89B96B2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9035660-2B73-470A-8139-44C0944010F7}">
      <dgm:prSet/>
      <dgm:spPr/>
      <dgm:t>
        <a:bodyPr/>
        <a:lstStyle/>
        <a:p>
          <a:r>
            <a:rPr lang="en-IN"/>
            <a:t>AI-Powered Safety Recommendations</a:t>
          </a:r>
          <a:endParaRPr lang="en-US"/>
        </a:p>
      </dgm:t>
    </dgm:pt>
    <dgm:pt modelId="{D4C333D1-7607-484B-935D-617D4F955705}" type="parTrans" cxnId="{6E03698F-0ECD-4AD9-8E7F-16BA05CF9C87}">
      <dgm:prSet/>
      <dgm:spPr/>
      <dgm:t>
        <a:bodyPr/>
        <a:lstStyle/>
        <a:p>
          <a:endParaRPr lang="en-US"/>
        </a:p>
      </dgm:t>
    </dgm:pt>
    <dgm:pt modelId="{A5DD2397-A69A-4919-947A-12BBC5ABA11F}" type="sibTrans" cxnId="{6E03698F-0ECD-4AD9-8E7F-16BA05CF9C87}">
      <dgm:prSet/>
      <dgm:spPr/>
      <dgm:t>
        <a:bodyPr/>
        <a:lstStyle/>
        <a:p>
          <a:endParaRPr lang="en-US"/>
        </a:p>
      </dgm:t>
    </dgm:pt>
    <dgm:pt modelId="{3838D8F1-763C-4935-BB00-CFF67B995354}">
      <dgm:prSet/>
      <dgm:spPr/>
      <dgm:t>
        <a:bodyPr/>
        <a:lstStyle/>
        <a:p>
          <a:r>
            <a:rPr lang="en-IN"/>
            <a:t>Family Health Monitoring</a:t>
          </a:r>
          <a:endParaRPr lang="en-US"/>
        </a:p>
      </dgm:t>
    </dgm:pt>
    <dgm:pt modelId="{75545CA7-B1D2-4E95-88F1-01248DA92948}" type="parTrans" cxnId="{EE90909C-9A5E-4747-BDB1-6F97374B12C8}">
      <dgm:prSet/>
      <dgm:spPr/>
      <dgm:t>
        <a:bodyPr/>
        <a:lstStyle/>
        <a:p>
          <a:endParaRPr lang="en-US"/>
        </a:p>
      </dgm:t>
    </dgm:pt>
    <dgm:pt modelId="{1988F80C-2260-40CA-BDAA-996C516B5D99}" type="sibTrans" cxnId="{EE90909C-9A5E-4747-BDB1-6F97374B12C8}">
      <dgm:prSet/>
      <dgm:spPr/>
      <dgm:t>
        <a:bodyPr/>
        <a:lstStyle/>
        <a:p>
          <a:endParaRPr lang="en-US"/>
        </a:p>
      </dgm:t>
    </dgm:pt>
    <dgm:pt modelId="{A967E576-8B0F-4723-9CE5-C5A3E9A6D1FA}">
      <dgm:prSet/>
      <dgm:spPr/>
      <dgm:t>
        <a:bodyPr/>
        <a:lstStyle/>
        <a:p>
          <a:r>
            <a:rPr lang="en-IN"/>
            <a:t>Smart Home Integration</a:t>
          </a:r>
          <a:endParaRPr lang="en-US"/>
        </a:p>
      </dgm:t>
    </dgm:pt>
    <dgm:pt modelId="{A3EF0CA4-A1AC-4D2A-82D6-22A992BD0EC0}" type="parTrans" cxnId="{5D9C88E1-2452-4853-A38D-76D78957C474}">
      <dgm:prSet/>
      <dgm:spPr/>
      <dgm:t>
        <a:bodyPr/>
        <a:lstStyle/>
        <a:p>
          <a:endParaRPr lang="en-US"/>
        </a:p>
      </dgm:t>
    </dgm:pt>
    <dgm:pt modelId="{F5D381B4-187B-4E85-A2F1-AFFF6EC40130}" type="sibTrans" cxnId="{5D9C88E1-2452-4853-A38D-76D78957C474}">
      <dgm:prSet/>
      <dgm:spPr/>
      <dgm:t>
        <a:bodyPr/>
        <a:lstStyle/>
        <a:p>
          <a:endParaRPr lang="en-US"/>
        </a:p>
      </dgm:t>
    </dgm:pt>
    <dgm:pt modelId="{39EE8729-1B0F-4896-9216-940FAC2CFC07}">
      <dgm:prSet/>
      <dgm:spPr/>
      <dgm:t>
        <a:bodyPr/>
        <a:lstStyle/>
        <a:p>
          <a:r>
            <a:rPr lang="en-IN"/>
            <a:t>Crowdsourced Safety Alerts</a:t>
          </a:r>
          <a:endParaRPr lang="en-US"/>
        </a:p>
      </dgm:t>
    </dgm:pt>
    <dgm:pt modelId="{78A0A8BA-83E9-4B29-947F-F313E8672C6E}" type="parTrans" cxnId="{324364EB-AAA3-47F9-AD70-6ED5EA3CF07E}">
      <dgm:prSet/>
      <dgm:spPr/>
      <dgm:t>
        <a:bodyPr/>
        <a:lstStyle/>
        <a:p>
          <a:endParaRPr lang="en-US"/>
        </a:p>
      </dgm:t>
    </dgm:pt>
    <dgm:pt modelId="{81F75FCC-EB98-4497-952C-87C050624BF8}" type="sibTrans" cxnId="{324364EB-AAA3-47F9-AD70-6ED5EA3CF07E}">
      <dgm:prSet/>
      <dgm:spPr/>
      <dgm:t>
        <a:bodyPr/>
        <a:lstStyle/>
        <a:p>
          <a:endParaRPr lang="en-US"/>
        </a:p>
      </dgm:t>
    </dgm:pt>
    <dgm:pt modelId="{89446384-7C62-40D1-A421-AE478C51AF4D}">
      <dgm:prSet/>
      <dgm:spPr/>
      <dgm:t>
        <a:bodyPr/>
        <a:lstStyle/>
        <a:p>
          <a:r>
            <a:rPr lang="en-IN"/>
            <a:t>Family Activity Planning</a:t>
          </a:r>
          <a:endParaRPr lang="en-US"/>
        </a:p>
      </dgm:t>
    </dgm:pt>
    <dgm:pt modelId="{8278414D-F0D5-446A-B0C9-C2A604FC6A49}" type="parTrans" cxnId="{D50BE779-B6E0-45B3-9A51-22E111100515}">
      <dgm:prSet/>
      <dgm:spPr/>
      <dgm:t>
        <a:bodyPr/>
        <a:lstStyle/>
        <a:p>
          <a:endParaRPr lang="en-US"/>
        </a:p>
      </dgm:t>
    </dgm:pt>
    <dgm:pt modelId="{61F9C569-2679-4915-A230-23C7426FCAE3}" type="sibTrans" cxnId="{D50BE779-B6E0-45B3-9A51-22E111100515}">
      <dgm:prSet/>
      <dgm:spPr/>
      <dgm:t>
        <a:bodyPr/>
        <a:lstStyle/>
        <a:p>
          <a:endParaRPr lang="en-US"/>
        </a:p>
      </dgm:t>
    </dgm:pt>
    <dgm:pt modelId="{497D6C40-FDB4-4380-939C-5951BD78DAE0}" type="pres">
      <dgm:prSet presAssocID="{CCDEFC5B-868C-4521-B8CF-95F4A89B96B2}" presName="linear" presStyleCnt="0">
        <dgm:presLayoutVars>
          <dgm:dir/>
          <dgm:animLvl val="lvl"/>
          <dgm:resizeHandles val="exact"/>
        </dgm:presLayoutVars>
      </dgm:prSet>
      <dgm:spPr/>
    </dgm:pt>
    <dgm:pt modelId="{3C7532B2-CB07-4EF2-A565-32FD2DF3C50F}" type="pres">
      <dgm:prSet presAssocID="{49035660-2B73-470A-8139-44C0944010F7}" presName="parentLin" presStyleCnt="0"/>
      <dgm:spPr/>
    </dgm:pt>
    <dgm:pt modelId="{656C24C5-303A-4057-9286-217D91C41877}" type="pres">
      <dgm:prSet presAssocID="{49035660-2B73-470A-8139-44C0944010F7}" presName="parentLeftMargin" presStyleLbl="node1" presStyleIdx="0" presStyleCnt="5"/>
      <dgm:spPr/>
    </dgm:pt>
    <dgm:pt modelId="{8C08AF1F-FC68-4E59-821C-C8C2C7DC6305}" type="pres">
      <dgm:prSet presAssocID="{49035660-2B73-470A-8139-44C0944010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2F77269-119B-4D54-8E2A-1F67F269325C}" type="pres">
      <dgm:prSet presAssocID="{49035660-2B73-470A-8139-44C0944010F7}" presName="negativeSpace" presStyleCnt="0"/>
      <dgm:spPr/>
    </dgm:pt>
    <dgm:pt modelId="{792DC517-8FEA-4BB7-AFEF-7E6A16A4F919}" type="pres">
      <dgm:prSet presAssocID="{49035660-2B73-470A-8139-44C0944010F7}" presName="childText" presStyleLbl="conFgAcc1" presStyleIdx="0" presStyleCnt="5">
        <dgm:presLayoutVars>
          <dgm:bulletEnabled val="1"/>
        </dgm:presLayoutVars>
      </dgm:prSet>
      <dgm:spPr/>
    </dgm:pt>
    <dgm:pt modelId="{D3D751D8-C1C9-4978-9F88-5C82BAE1C955}" type="pres">
      <dgm:prSet presAssocID="{A5DD2397-A69A-4919-947A-12BBC5ABA11F}" presName="spaceBetweenRectangles" presStyleCnt="0"/>
      <dgm:spPr/>
    </dgm:pt>
    <dgm:pt modelId="{C85C032D-9E7A-475C-A581-41D02F4E57F0}" type="pres">
      <dgm:prSet presAssocID="{3838D8F1-763C-4935-BB00-CFF67B995354}" presName="parentLin" presStyleCnt="0"/>
      <dgm:spPr/>
    </dgm:pt>
    <dgm:pt modelId="{956AE83E-646F-4D85-B45F-838B0706A7B3}" type="pres">
      <dgm:prSet presAssocID="{3838D8F1-763C-4935-BB00-CFF67B995354}" presName="parentLeftMargin" presStyleLbl="node1" presStyleIdx="0" presStyleCnt="5"/>
      <dgm:spPr/>
    </dgm:pt>
    <dgm:pt modelId="{A31CC629-3EA4-43BB-A296-8FC69D941237}" type="pres">
      <dgm:prSet presAssocID="{3838D8F1-763C-4935-BB00-CFF67B99535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A695763-FCCD-4E17-9666-88D4FEA3652F}" type="pres">
      <dgm:prSet presAssocID="{3838D8F1-763C-4935-BB00-CFF67B995354}" presName="negativeSpace" presStyleCnt="0"/>
      <dgm:spPr/>
    </dgm:pt>
    <dgm:pt modelId="{8C452D34-300E-4764-A0C6-94197435866A}" type="pres">
      <dgm:prSet presAssocID="{3838D8F1-763C-4935-BB00-CFF67B995354}" presName="childText" presStyleLbl="conFgAcc1" presStyleIdx="1" presStyleCnt="5">
        <dgm:presLayoutVars>
          <dgm:bulletEnabled val="1"/>
        </dgm:presLayoutVars>
      </dgm:prSet>
      <dgm:spPr/>
    </dgm:pt>
    <dgm:pt modelId="{450EF61A-1FBC-4128-B7FC-5E0123139596}" type="pres">
      <dgm:prSet presAssocID="{1988F80C-2260-40CA-BDAA-996C516B5D99}" presName="spaceBetweenRectangles" presStyleCnt="0"/>
      <dgm:spPr/>
    </dgm:pt>
    <dgm:pt modelId="{0F241899-B483-43C2-803E-F0B9B34D1938}" type="pres">
      <dgm:prSet presAssocID="{A967E576-8B0F-4723-9CE5-C5A3E9A6D1FA}" presName="parentLin" presStyleCnt="0"/>
      <dgm:spPr/>
    </dgm:pt>
    <dgm:pt modelId="{B33829AE-760B-4907-93D6-BD5EADE1B653}" type="pres">
      <dgm:prSet presAssocID="{A967E576-8B0F-4723-9CE5-C5A3E9A6D1FA}" presName="parentLeftMargin" presStyleLbl="node1" presStyleIdx="1" presStyleCnt="5"/>
      <dgm:spPr/>
    </dgm:pt>
    <dgm:pt modelId="{F595C446-33A6-493F-BBF0-97932075BBE5}" type="pres">
      <dgm:prSet presAssocID="{A967E576-8B0F-4723-9CE5-C5A3E9A6D1F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400889E-20E4-4EFF-9852-12DF9FD3494D}" type="pres">
      <dgm:prSet presAssocID="{A967E576-8B0F-4723-9CE5-C5A3E9A6D1FA}" presName="negativeSpace" presStyleCnt="0"/>
      <dgm:spPr/>
    </dgm:pt>
    <dgm:pt modelId="{DA68C4A8-FD94-40E0-AE70-6462AB9DB2B0}" type="pres">
      <dgm:prSet presAssocID="{A967E576-8B0F-4723-9CE5-C5A3E9A6D1FA}" presName="childText" presStyleLbl="conFgAcc1" presStyleIdx="2" presStyleCnt="5">
        <dgm:presLayoutVars>
          <dgm:bulletEnabled val="1"/>
        </dgm:presLayoutVars>
      </dgm:prSet>
      <dgm:spPr/>
    </dgm:pt>
    <dgm:pt modelId="{56E72F9A-7CD6-4551-86B9-251AF077CBA9}" type="pres">
      <dgm:prSet presAssocID="{F5D381B4-187B-4E85-A2F1-AFFF6EC40130}" presName="spaceBetweenRectangles" presStyleCnt="0"/>
      <dgm:spPr/>
    </dgm:pt>
    <dgm:pt modelId="{B1E4A41E-CFEB-48A5-9CB1-41AD559C4FBF}" type="pres">
      <dgm:prSet presAssocID="{39EE8729-1B0F-4896-9216-940FAC2CFC07}" presName="parentLin" presStyleCnt="0"/>
      <dgm:spPr/>
    </dgm:pt>
    <dgm:pt modelId="{E6653EFC-E376-45E2-BDE6-2FCB864EDD97}" type="pres">
      <dgm:prSet presAssocID="{39EE8729-1B0F-4896-9216-940FAC2CFC07}" presName="parentLeftMargin" presStyleLbl="node1" presStyleIdx="2" presStyleCnt="5"/>
      <dgm:spPr/>
    </dgm:pt>
    <dgm:pt modelId="{D4DF364C-0009-4E2C-B1A8-DD57454C265A}" type="pres">
      <dgm:prSet presAssocID="{39EE8729-1B0F-4896-9216-940FAC2CFC0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F3BE621-0174-4964-BD41-3A6D440E14E8}" type="pres">
      <dgm:prSet presAssocID="{39EE8729-1B0F-4896-9216-940FAC2CFC07}" presName="negativeSpace" presStyleCnt="0"/>
      <dgm:spPr/>
    </dgm:pt>
    <dgm:pt modelId="{9E761AC3-F4EB-4A78-8428-E28334908301}" type="pres">
      <dgm:prSet presAssocID="{39EE8729-1B0F-4896-9216-940FAC2CFC07}" presName="childText" presStyleLbl="conFgAcc1" presStyleIdx="3" presStyleCnt="5">
        <dgm:presLayoutVars>
          <dgm:bulletEnabled val="1"/>
        </dgm:presLayoutVars>
      </dgm:prSet>
      <dgm:spPr/>
    </dgm:pt>
    <dgm:pt modelId="{4BAB1DC6-32D7-4B9A-92CD-96A8AC9D4C83}" type="pres">
      <dgm:prSet presAssocID="{81F75FCC-EB98-4497-952C-87C050624BF8}" presName="spaceBetweenRectangles" presStyleCnt="0"/>
      <dgm:spPr/>
    </dgm:pt>
    <dgm:pt modelId="{B61EC6FD-B5B0-42E9-BFE0-02583956433D}" type="pres">
      <dgm:prSet presAssocID="{89446384-7C62-40D1-A421-AE478C51AF4D}" presName="parentLin" presStyleCnt="0"/>
      <dgm:spPr/>
    </dgm:pt>
    <dgm:pt modelId="{47517EBC-1F06-4F45-8A79-565E8C31C0F6}" type="pres">
      <dgm:prSet presAssocID="{89446384-7C62-40D1-A421-AE478C51AF4D}" presName="parentLeftMargin" presStyleLbl="node1" presStyleIdx="3" presStyleCnt="5"/>
      <dgm:spPr/>
    </dgm:pt>
    <dgm:pt modelId="{C6303022-2E86-4B3C-9874-83BE96F7F888}" type="pres">
      <dgm:prSet presAssocID="{89446384-7C62-40D1-A421-AE478C51AF4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EF5AB1F-862E-455D-80F5-E7488D64BBEF}" type="pres">
      <dgm:prSet presAssocID="{89446384-7C62-40D1-A421-AE478C51AF4D}" presName="negativeSpace" presStyleCnt="0"/>
      <dgm:spPr/>
    </dgm:pt>
    <dgm:pt modelId="{23FBB2FA-1F87-4664-81CA-8FC532C12CD2}" type="pres">
      <dgm:prSet presAssocID="{89446384-7C62-40D1-A421-AE478C51AF4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0C1B60E-C92E-4C6B-A986-543EB4FC4638}" type="presOf" srcId="{3838D8F1-763C-4935-BB00-CFF67B995354}" destId="{956AE83E-646F-4D85-B45F-838B0706A7B3}" srcOrd="0" destOrd="0" presId="urn:microsoft.com/office/officeart/2005/8/layout/list1"/>
    <dgm:cxn modelId="{3F03B111-0A16-424B-8EF2-786E0CA0C1D9}" type="presOf" srcId="{49035660-2B73-470A-8139-44C0944010F7}" destId="{8C08AF1F-FC68-4E59-821C-C8C2C7DC6305}" srcOrd="1" destOrd="0" presId="urn:microsoft.com/office/officeart/2005/8/layout/list1"/>
    <dgm:cxn modelId="{94D5083D-A9CF-4F39-B470-E6569C29F2C4}" type="presOf" srcId="{39EE8729-1B0F-4896-9216-940FAC2CFC07}" destId="{D4DF364C-0009-4E2C-B1A8-DD57454C265A}" srcOrd="1" destOrd="0" presId="urn:microsoft.com/office/officeart/2005/8/layout/list1"/>
    <dgm:cxn modelId="{D50BE779-B6E0-45B3-9A51-22E111100515}" srcId="{CCDEFC5B-868C-4521-B8CF-95F4A89B96B2}" destId="{89446384-7C62-40D1-A421-AE478C51AF4D}" srcOrd="4" destOrd="0" parTransId="{8278414D-F0D5-446A-B0C9-C2A604FC6A49}" sibTransId="{61F9C569-2679-4915-A230-23C7426FCAE3}"/>
    <dgm:cxn modelId="{FCBEDD5A-004D-4B32-86A6-A038668DEC8F}" type="presOf" srcId="{A967E576-8B0F-4723-9CE5-C5A3E9A6D1FA}" destId="{F595C446-33A6-493F-BBF0-97932075BBE5}" srcOrd="1" destOrd="0" presId="urn:microsoft.com/office/officeart/2005/8/layout/list1"/>
    <dgm:cxn modelId="{41BD7B7E-7DD4-4A2D-A241-FCFDB3E27B6E}" type="presOf" srcId="{89446384-7C62-40D1-A421-AE478C51AF4D}" destId="{C6303022-2E86-4B3C-9874-83BE96F7F888}" srcOrd="1" destOrd="0" presId="urn:microsoft.com/office/officeart/2005/8/layout/list1"/>
    <dgm:cxn modelId="{6BE6CF82-F5F5-4EE9-AAE2-B3D6D6A665E9}" type="presOf" srcId="{3838D8F1-763C-4935-BB00-CFF67B995354}" destId="{A31CC629-3EA4-43BB-A296-8FC69D941237}" srcOrd="1" destOrd="0" presId="urn:microsoft.com/office/officeart/2005/8/layout/list1"/>
    <dgm:cxn modelId="{6D5EBD8E-5EA0-4925-A72F-B16757FB7DE7}" type="presOf" srcId="{49035660-2B73-470A-8139-44C0944010F7}" destId="{656C24C5-303A-4057-9286-217D91C41877}" srcOrd="0" destOrd="0" presId="urn:microsoft.com/office/officeart/2005/8/layout/list1"/>
    <dgm:cxn modelId="{6E03698F-0ECD-4AD9-8E7F-16BA05CF9C87}" srcId="{CCDEFC5B-868C-4521-B8CF-95F4A89B96B2}" destId="{49035660-2B73-470A-8139-44C0944010F7}" srcOrd="0" destOrd="0" parTransId="{D4C333D1-7607-484B-935D-617D4F955705}" sibTransId="{A5DD2397-A69A-4919-947A-12BBC5ABA11F}"/>
    <dgm:cxn modelId="{7833FF94-6765-47E6-8463-49A16F05C3E3}" type="presOf" srcId="{89446384-7C62-40D1-A421-AE478C51AF4D}" destId="{47517EBC-1F06-4F45-8A79-565E8C31C0F6}" srcOrd="0" destOrd="0" presId="urn:microsoft.com/office/officeart/2005/8/layout/list1"/>
    <dgm:cxn modelId="{EE90909C-9A5E-4747-BDB1-6F97374B12C8}" srcId="{CCDEFC5B-868C-4521-B8CF-95F4A89B96B2}" destId="{3838D8F1-763C-4935-BB00-CFF67B995354}" srcOrd="1" destOrd="0" parTransId="{75545CA7-B1D2-4E95-88F1-01248DA92948}" sibTransId="{1988F80C-2260-40CA-BDAA-996C516B5D99}"/>
    <dgm:cxn modelId="{E23E2ABE-BAB9-4577-94AE-D0CD5B112ABB}" type="presOf" srcId="{CCDEFC5B-868C-4521-B8CF-95F4A89B96B2}" destId="{497D6C40-FDB4-4380-939C-5951BD78DAE0}" srcOrd="0" destOrd="0" presId="urn:microsoft.com/office/officeart/2005/8/layout/list1"/>
    <dgm:cxn modelId="{A23988C9-8D92-4023-A954-C97CDF93EC08}" type="presOf" srcId="{39EE8729-1B0F-4896-9216-940FAC2CFC07}" destId="{E6653EFC-E376-45E2-BDE6-2FCB864EDD97}" srcOrd="0" destOrd="0" presId="urn:microsoft.com/office/officeart/2005/8/layout/list1"/>
    <dgm:cxn modelId="{A5BC44D7-498B-4BD3-A1E7-3B0AF6D1F7D9}" type="presOf" srcId="{A967E576-8B0F-4723-9CE5-C5A3E9A6D1FA}" destId="{B33829AE-760B-4907-93D6-BD5EADE1B653}" srcOrd="0" destOrd="0" presId="urn:microsoft.com/office/officeart/2005/8/layout/list1"/>
    <dgm:cxn modelId="{5D9C88E1-2452-4853-A38D-76D78957C474}" srcId="{CCDEFC5B-868C-4521-B8CF-95F4A89B96B2}" destId="{A967E576-8B0F-4723-9CE5-C5A3E9A6D1FA}" srcOrd="2" destOrd="0" parTransId="{A3EF0CA4-A1AC-4D2A-82D6-22A992BD0EC0}" sibTransId="{F5D381B4-187B-4E85-A2F1-AFFF6EC40130}"/>
    <dgm:cxn modelId="{324364EB-AAA3-47F9-AD70-6ED5EA3CF07E}" srcId="{CCDEFC5B-868C-4521-B8CF-95F4A89B96B2}" destId="{39EE8729-1B0F-4896-9216-940FAC2CFC07}" srcOrd="3" destOrd="0" parTransId="{78A0A8BA-83E9-4B29-947F-F313E8672C6E}" sibTransId="{81F75FCC-EB98-4497-952C-87C050624BF8}"/>
    <dgm:cxn modelId="{3942AF48-311E-4FE5-BA3C-C7BECF602DBD}" type="presParOf" srcId="{497D6C40-FDB4-4380-939C-5951BD78DAE0}" destId="{3C7532B2-CB07-4EF2-A565-32FD2DF3C50F}" srcOrd="0" destOrd="0" presId="urn:microsoft.com/office/officeart/2005/8/layout/list1"/>
    <dgm:cxn modelId="{BA664220-B438-43A8-864B-0818E59A3ABD}" type="presParOf" srcId="{3C7532B2-CB07-4EF2-A565-32FD2DF3C50F}" destId="{656C24C5-303A-4057-9286-217D91C41877}" srcOrd="0" destOrd="0" presId="urn:microsoft.com/office/officeart/2005/8/layout/list1"/>
    <dgm:cxn modelId="{4CDE7851-EDE7-46D6-8BBC-770992B8F8D0}" type="presParOf" srcId="{3C7532B2-CB07-4EF2-A565-32FD2DF3C50F}" destId="{8C08AF1F-FC68-4E59-821C-C8C2C7DC6305}" srcOrd="1" destOrd="0" presId="urn:microsoft.com/office/officeart/2005/8/layout/list1"/>
    <dgm:cxn modelId="{44D9C8A5-F3E1-4DA0-B84F-CDC53627FFAB}" type="presParOf" srcId="{497D6C40-FDB4-4380-939C-5951BD78DAE0}" destId="{32F77269-119B-4D54-8E2A-1F67F269325C}" srcOrd="1" destOrd="0" presId="urn:microsoft.com/office/officeart/2005/8/layout/list1"/>
    <dgm:cxn modelId="{47DCF30D-365F-4E9C-A297-12D5720F3472}" type="presParOf" srcId="{497D6C40-FDB4-4380-939C-5951BD78DAE0}" destId="{792DC517-8FEA-4BB7-AFEF-7E6A16A4F919}" srcOrd="2" destOrd="0" presId="urn:microsoft.com/office/officeart/2005/8/layout/list1"/>
    <dgm:cxn modelId="{B91DBCC7-7037-40FA-9540-4B8BE28F728F}" type="presParOf" srcId="{497D6C40-FDB4-4380-939C-5951BD78DAE0}" destId="{D3D751D8-C1C9-4978-9F88-5C82BAE1C955}" srcOrd="3" destOrd="0" presId="urn:microsoft.com/office/officeart/2005/8/layout/list1"/>
    <dgm:cxn modelId="{F098C200-7C5F-4938-A15F-C77EAA484491}" type="presParOf" srcId="{497D6C40-FDB4-4380-939C-5951BD78DAE0}" destId="{C85C032D-9E7A-475C-A581-41D02F4E57F0}" srcOrd="4" destOrd="0" presId="urn:microsoft.com/office/officeart/2005/8/layout/list1"/>
    <dgm:cxn modelId="{A5EBA045-2D70-4550-944F-5FECCE37D3B8}" type="presParOf" srcId="{C85C032D-9E7A-475C-A581-41D02F4E57F0}" destId="{956AE83E-646F-4D85-B45F-838B0706A7B3}" srcOrd="0" destOrd="0" presId="urn:microsoft.com/office/officeart/2005/8/layout/list1"/>
    <dgm:cxn modelId="{7C8B04FC-3C41-4ECD-910E-30C7D7198ADA}" type="presParOf" srcId="{C85C032D-9E7A-475C-A581-41D02F4E57F0}" destId="{A31CC629-3EA4-43BB-A296-8FC69D941237}" srcOrd="1" destOrd="0" presId="urn:microsoft.com/office/officeart/2005/8/layout/list1"/>
    <dgm:cxn modelId="{86725245-8CDF-4138-8656-018ED438B4EA}" type="presParOf" srcId="{497D6C40-FDB4-4380-939C-5951BD78DAE0}" destId="{7A695763-FCCD-4E17-9666-88D4FEA3652F}" srcOrd="5" destOrd="0" presId="urn:microsoft.com/office/officeart/2005/8/layout/list1"/>
    <dgm:cxn modelId="{FE339413-D091-414E-9058-F7E9A454AADE}" type="presParOf" srcId="{497D6C40-FDB4-4380-939C-5951BD78DAE0}" destId="{8C452D34-300E-4764-A0C6-94197435866A}" srcOrd="6" destOrd="0" presId="urn:microsoft.com/office/officeart/2005/8/layout/list1"/>
    <dgm:cxn modelId="{BC3BD678-ECCC-46F8-87AD-2B473CCF6E96}" type="presParOf" srcId="{497D6C40-FDB4-4380-939C-5951BD78DAE0}" destId="{450EF61A-1FBC-4128-B7FC-5E0123139596}" srcOrd="7" destOrd="0" presId="urn:microsoft.com/office/officeart/2005/8/layout/list1"/>
    <dgm:cxn modelId="{ECB320F6-0450-4484-AE00-396F1D43A524}" type="presParOf" srcId="{497D6C40-FDB4-4380-939C-5951BD78DAE0}" destId="{0F241899-B483-43C2-803E-F0B9B34D1938}" srcOrd="8" destOrd="0" presId="urn:microsoft.com/office/officeart/2005/8/layout/list1"/>
    <dgm:cxn modelId="{32974775-04BF-4B1A-88D4-C3CE9048CD7B}" type="presParOf" srcId="{0F241899-B483-43C2-803E-F0B9B34D1938}" destId="{B33829AE-760B-4907-93D6-BD5EADE1B653}" srcOrd="0" destOrd="0" presId="urn:microsoft.com/office/officeart/2005/8/layout/list1"/>
    <dgm:cxn modelId="{04735971-93EF-40C5-8BBE-3FAAF7EF412D}" type="presParOf" srcId="{0F241899-B483-43C2-803E-F0B9B34D1938}" destId="{F595C446-33A6-493F-BBF0-97932075BBE5}" srcOrd="1" destOrd="0" presId="urn:microsoft.com/office/officeart/2005/8/layout/list1"/>
    <dgm:cxn modelId="{FA7F91E3-D9AD-47C3-8A54-012DE200E4BB}" type="presParOf" srcId="{497D6C40-FDB4-4380-939C-5951BD78DAE0}" destId="{1400889E-20E4-4EFF-9852-12DF9FD3494D}" srcOrd="9" destOrd="0" presId="urn:microsoft.com/office/officeart/2005/8/layout/list1"/>
    <dgm:cxn modelId="{F768F95A-2EDE-47DE-A4EC-FD3C0F1D71DE}" type="presParOf" srcId="{497D6C40-FDB4-4380-939C-5951BD78DAE0}" destId="{DA68C4A8-FD94-40E0-AE70-6462AB9DB2B0}" srcOrd="10" destOrd="0" presId="urn:microsoft.com/office/officeart/2005/8/layout/list1"/>
    <dgm:cxn modelId="{2CDB503A-E73A-4237-BF7A-E047C692B005}" type="presParOf" srcId="{497D6C40-FDB4-4380-939C-5951BD78DAE0}" destId="{56E72F9A-7CD6-4551-86B9-251AF077CBA9}" srcOrd="11" destOrd="0" presId="urn:microsoft.com/office/officeart/2005/8/layout/list1"/>
    <dgm:cxn modelId="{861F52A5-A261-444F-9EC4-318CE0FCA93C}" type="presParOf" srcId="{497D6C40-FDB4-4380-939C-5951BD78DAE0}" destId="{B1E4A41E-CFEB-48A5-9CB1-41AD559C4FBF}" srcOrd="12" destOrd="0" presId="urn:microsoft.com/office/officeart/2005/8/layout/list1"/>
    <dgm:cxn modelId="{25367611-4A4D-4E60-A6EE-390630E5869E}" type="presParOf" srcId="{B1E4A41E-CFEB-48A5-9CB1-41AD559C4FBF}" destId="{E6653EFC-E376-45E2-BDE6-2FCB864EDD97}" srcOrd="0" destOrd="0" presId="urn:microsoft.com/office/officeart/2005/8/layout/list1"/>
    <dgm:cxn modelId="{7795681C-DE2C-498E-941D-F9AC4676B0B6}" type="presParOf" srcId="{B1E4A41E-CFEB-48A5-9CB1-41AD559C4FBF}" destId="{D4DF364C-0009-4E2C-B1A8-DD57454C265A}" srcOrd="1" destOrd="0" presId="urn:microsoft.com/office/officeart/2005/8/layout/list1"/>
    <dgm:cxn modelId="{26B25C41-3459-4A3F-A9AD-F224E24779E1}" type="presParOf" srcId="{497D6C40-FDB4-4380-939C-5951BD78DAE0}" destId="{FF3BE621-0174-4964-BD41-3A6D440E14E8}" srcOrd="13" destOrd="0" presId="urn:microsoft.com/office/officeart/2005/8/layout/list1"/>
    <dgm:cxn modelId="{48D71AFD-F1F7-45D7-AB22-13E2BC1DD576}" type="presParOf" srcId="{497D6C40-FDB4-4380-939C-5951BD78DAE0}" destId="{9E761AC3-F4EB-4A78-8428-E28334908301}" srcOrd="14" destOrd="0" presId="urn:microsoft.com/office/officeart/2005/8/layout/list1"/>
    <dgm:cxn modelId="{616E728C-1771-4AE0-B7B3-D4B0F1B5E803}" type="presParOf" srcId="{497D6C40-FDB4-4380-939C-5951BD78DAE0}" destId="{4BAB1DC6-32D7-4B9A-92CD-96A8AC9D4C83}" srcOrd="15" destOrd="0" presId="urn:microsoft.com/office/officeart/2005/8/layout/list1"/>
    <dgm:cxn modelId="{E6CB10ED-F85E-4185-A8B9-8A8F5FFA2707}" type="presParOf" srcId="{497D6C40-FDB4-4380-939C-5951BD78DAE0}" destId="{B61EC6FD-B5B0-42E9-BFE0-02583956433D}" srcOrd="16" destOrd="0" presId="urn:microsoft.com/office/officeart/2005/8/layout/list1"/>
    <dgm:cxn modelId="{E1AA006E-A464-40F7-844D-2E459A5E1B96}" type="presParOf" srcId="{B61EC6FD-B5B0-42E9-BFE0-02583956433D}" destId="{47517EBC-1F06-4F45-8A79-565E8C31C0F6}" srcOrd="0" destOrd="0" presId="urn:microsoft.com/office/officeart/2005/8/layout/list1"/>
    <dgm:cxn modelId="{F2720144-402C-4E54-8CEA-8029DAE7D5B6}" type="presParOf" srcId="{B61EC6FD-B5B0-42E9-BFE0-02583956433D}" destId="{C6303022-2E86-4B3C-9874-83BE96F7F888}" srcOrd="1" destOrd="0" presId="urn:microsoft.com/office/officeart/2005/8/layout/list1"/>
    <dgm:cxn modelId="{9BF11C1D-1F34-45C5-82DB-E72541D13E42}" type="presParOf" srcId="{497D6C40-FDB4-4380-939C-5951BD78DAE0}" destId="{2EF5AB1F-862E-455D-80F5-E7488D64BBEF}" srcOrd="17" destOrd="0" presId="urn:microsoft.com/office/officeart/2005/8/layout/list1"/>
    <dgm:cxn modelId="{2188EDE7-21E6-411B-AC33-C9CFDDCCB18F}" type="presParOf" srcId="{497D6C40-FDB4-4380-939C-5951BD78DAE0}" destId="{23FBB2FA-1F87-4664-81CA-8FC532C12CD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644DF-6DAE-427B-80C8-8C6631DC6AA3}">
      <dsp:nvSpPr>
        <dsp:cNvPr id="0" name=""/>
        <dsp:cNvSpPr/>
      </dsp:nvSpPr>
      <dsp:spPr>
        <a:xfrm>
          <a:off x="1595204" y="580"/>
          <a:ext cx="2696039" cy="1617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Family Safety App aims to address the growing concerns surrounding the safety and security of family members.</a:t>
          </a:r>
        </a:p>
      </dsp:txBody>
      <dsp:txXfrm>
        <a:off x="1642583" y="47959"/>
        <a:ext cx="2601281" cy="1522865"/>
      </dsp:txXfrm>
    </dsp:sp>
    <dsp:sp modelId="{147D4C59-08CF-4E0E-B73F-88C4B92BAF44}">
      <dsp:nvSpPr>
        <dsp:cNvPr id="0" name=""/>
        <dsp:cNvSpPr/>
      </dsp:nvSpPr>
      <dsp:spPr>
        <a:xfrm rot="5400000">
          <a:off x="2657444" y="1806927"/>
          <a:ext cx="571560" cy="668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2742639" y="1855455"/>
        <a:ext cx="401171" cy="400092"/>
      </dsp:txXfrm>
    </dsp:sp>
    <dsp:sp modelId="{26B3C85D-68CD-4735-A5FA-9C8C10AC5717}">
      <dsp:nvSpPr>
        <dsp:cNvPr id="0" name=""/>
        <dsp:cNvSpPr/>
      </dsp:nvSpPr>
      <dsp:spPr>
        <a:xfrm>
          <a:off x="1595204" y="2696620"/>
          <a:ext cx="2696039" cy="1617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The app provides families with the means to stay connected and informed in real-time.</a:t>
          </a:r>
          <a:endParaRPr lang="en-US" sz="1600" kern="1200" dirty="0"/>
        </a:p>
      </dsp:txBody>
      <dsp:txXfrm>
        <a:off x="1642583" y="2743999"/>
        <a:ext cx="2601281" cy="15228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B69B3-D758-4F43-B868-88086CCB75E4}">
      <dsp:nvSpPr>
        <dsp:cNvPr id="0" name=""/>
        <dsp:cNvSpPr/>
      </dsp:nvSpPr>
      <dsp:spPr>
        <a:xfrm>
          <a:off x="884853" y="1110033"/>
          <a:ext cx="699671" cy="7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0A9B2-EF0E-425E-B0A2-5C2163000B60}">
      <dsp:nvSpPr>
        <dsp:cNvPr id="0" name=""/>
        <dsp:cNvSpPr/>
      </dsp:nvSpPr>
      <dsp:spPr>
        <a:xfrm>
          <a:off x="1626505" y="1051239"/>
          <a:ext cx="80462" cy="151276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B5F3C-C261-495B-8312-3004FE72CB34}">
      <dsp:nvSpPr>
        <dsp:cNvPr id="0" name=""/>
        <dsp:cNvSpPr/>
      </dsp:nvSpPr>
      <dsp:spPr>
        <a:xfrm>
          <a:off x="459981" y="772655"/>
          <a:ext cx="674826" cy="6748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558807" y="871481"/>
        <a:ext cx="477174" cy="477174"/>
      </dsp:txXfrm>
    </dsp:sp>
    <dsp:sp modelId="{116B630E-DEAD-423A-A9F6-C9E1F23B84F6}">
      <dsp:nvSpPr>
        <dsp:cNvPr id="0" name=""/>
        <dsp:cNvSpPr/>
      </dsp:nvSpPr>
      <dsp:spPr>
        <a:xfrm>
          <a:off x="10264" y="1613082"/>
          <a:ext cx="15742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9" tIns="165100" rIns="124179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Requirement Analysis</a:t>
          </a:r>
          <a:r>
            <a:rPr lang="en-IN" sz="1400" kern="1200" dirty="0"/>
            <a:t> (Key Features and Functionalities)</a:t>
          </a:r>
          <a:endParaRPr lang="en-US" sz="1400" kern="1200" dirty="0"/>
        </a:p>
      </dsp:txBody>
      <dsp:txXfrm>
        <a:off x="10264" y="1927934"/>
        <a:ext cx="1574260" cy="1650748"/>
      </dsp:txXfrm>
    </dsp:sp>
    <dsp:sp modelId="{3A01874B-65DA-4BB1-8763-63735039DD92}">
      <dsp:nvSpPr>
        <dsp:cNvPr id="0" name=""/>
        <dsp:cNvSpPr/>
      </dsp:nvSpPr>
      <dsp:spPr>
        <a:xfrm>
          <a:off x="1759442" y="1110033"/>
          <a:ext cx="1574260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2CCA0-D500-46E6-86F3-7F761F25A057}">
      <dsp:nvSpPr>
        <dsp:cNvPr id="0" name=""/>
        <dsp:cNvSpPr/>
      </dsp:nvSpPr>
      <dsp:spPr>
        <a:xfrm>
          <a:off x="3375683" y="1051239"/>
          <a:ext cx="80462" cy="151276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A0975-AE31-4C25-A9A4-2B3679649B99}">
      <dsp:nvSpPr>
        <dsp:cNvPr id="0" name=""/>
        <dsp:cNvSpPr/>
      </dsp:nvSpPr>
      <dsp:spPr>
        <a:xfrm>
          <a:off x="2209159" y="772655"/>
          <a:ext cx="674826" cy="6748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307985" y="871481"/>
        <a:ext cx="477174" cy="477174"/>
      </dsp:txXfrm>
    </dsp:sp>
    <dsp:sp modelId="{21840FDD-2A0C-44D2-A762-41D166E6EA73}">
      <dsp:nvSpPr>
        <dsp:cNvPr id="0" name=""/>
        <dsp:cNvSpPr/>
      </dsp:nvSpPr>
      <dsp:spPr>
        <a:xfrm>
          <a:off x="1759442" y="1613082"/>
          <a:ext cx="15742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9" tIns="165100" rIns="124179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Design Phase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 Interface Design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System Architecture</a:t>
          </a:r>
        </a:p>
      </dsp:txBody>
      <dsp:txXfrm>
        <a:off x="1759442" y="1927934"/>
        <a:ext cx="1574260" cy="1650748"/>
      </dsp:txXfrm>
    </dsp:sp>
    <dsp:sp modelId="{8A4DB465-D15B-4205-8780-3498253158C3}">
      <dsp:nvSpPr>
        <dsp:cNvPr id="0" name=""/>
        <dsp:cNvSpPr/>
      </dsp:nvSpPr>
      <dsp:spPr>
        <a:xfrm>
          <a:off x="3508621" y="1110033"/>
          <a:ext cx="1574260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7FA3D-ADE1-4BC6-B782-EDE00B0C8F75}">
      <dsp:nvSpPr>
        <dsp:cNvPr id="0" name=""/>
        <dsp:cNvSpPr/>
      </dsp:nvSpPr>
      <dsp:spPr>
        <a:xfrm>
          <a:off x="5124862" y="1051239"/>
          <a:ext cx="80462" cy="151276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C67DB-E0A0-4DCD-A5CD-E6A47C7B414E}">
      <dsp:nvSpPr>
        <dsp:cNvPr id="0" name=""/>
        <dsp:cNvSpPr/>
      </dsp:nvSpPr>
      <dsp:spPr>
        <a:xfrm>
          <a:off x="3958338" y="772655"/>
          <a:ext cx="674826" cy="6748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4057164" y="871481"/>
        <a:ext cx="477174" cy="477174"/>
      </dsp:txXfrm>
    </dsp:sp>
    <dsp:sp modelId="{755CCFAA-01DE-4F7B-9F26-F9260F016B10}">
      <dsp:nvSpPr>
        <dsp:cNvPr id="0" name=""/>
        <dsp:cNvSpPr/>
      </dsp:nvSpPr>
      <dsp:spPr>
        <a:xfrm>
          <a:off x="3508621" y="1613082"/>
          <a:ext cx="15742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9" tIns="165100" rIns="124179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Development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Frontend Development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Backend Development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Integration of Third-Party Services</a:t>
          </a:r>
        </a:p>
      </dsp:txBody>
      <dsp:txXfrm>
        <a:off x="3508621" y="1927934"/>
        <a:ext cx="1574260" cy="1650748"/>
      </dsp:txXfrm>
    </dsp:sp>
    <dsp:sp modelId="{58BFD80B-AFB5-44C4-B2DD-336003C39864}">
      <dsp:nvSpPr>
        <dsp:cNvPr id="0" name=""/>
        <dsp:cNvSpPr/>
      </dsp:nvSpPr>
      <dsp:spPr>
        <a:xfrm>
          <a:off x="5257800" y="1110033"/>
          <a:ext cx="1574260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C9EA1-429A-4DAA-97A1-AB2A80398E6A}">
      <dsp:nvSpPr>
        <dsp:cNvPr id="0" name=""/>
        <dsp:cNvSpPr/>
      </dsp:nvSpPr>
      <dsp:spPr>
        <a:xfrm>
          <a:off x="6874041" y="1051239"/>
          <a:ext cx="80462" cy="151276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7C75-C6AD-4C39-8E21-E4C8AD79EF08}">
      <dsp:nvSpPr>
        <dsp:cNvPr id="0" name=""/>
        <dsp:cNvSpPr/>
      </dsp:nvSpPr>
      <dsp:spPr>
        <a:xfrm>
          <a:off x="5707517" y="772655"/>
          <a:ext cx="674826" cy="6748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</a:t>
          </a:r>
        </a:p>
      </dsp:txBody>
      <dsp:txXfrm>
        <a:off x="5806343" y="871481"/>
        <a:ext cx="477174" cy="477174"/>
      </dsp:txXfrm>
    </dsp:sp>
    <dsp:sp modelId="{CDE230BF-372E-4695-8A04-BEC8ABB10C9E}">
      <dsp:nvSpPr>
        <dsp:cNvPr id="0" name=""/>
        <dsp:cNvSpPr/>
      </dsp:nvSpPr>
      <dsp:spPr>
        <a:xfrm>
          <a:off x="5257800" y="1613082"/>
          <a:ext cx="15742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9" tIns="165100" rIns="124179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Testing and Quality Assurance</a:t>
          </a:r>
          <a:endParaRPr lang="en-US" sz="14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Unit Testing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Integration Testing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User Acceptance Testing</a:t>
          </a:r>
        </a:p>
      </dsp:txBody>
      <dsp:txXfrm>
        <a:off x="5257800" y="1927934"/>
        <a:ext cx="1574260" cy="1650748"/>
      </dsp:txXfrm>
    </dsp:sp>
    <dsp:sp modelId="{B754ED50-BBFD-41E5-9586-B1977A6F924F}">
      <dsp:nvSpPr>
        <dsp:cNvPr id="0" name=""/>
        <dsp:cNvSpPr/>
      </dsp:nvSpPr>
      <dsp:spPr>
        <a:xfrm>
          <a:off x="7006978" y="1110033"/>
          <a:ext cx="1574260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2BDAA-D387-4CB8-91F6-83496D3F768E}">
      <dsp:nvSpPr>
        <dsp:cNvPr id="0" name=""/>
        <dsp:cNvSpPr/>
      </dsp:nvSpPr>
      <dsp:spPr>
        <a:xfrm>
          <a:off x="8623219" y="1051239"/>
          <a:ext cx="80462" cy="151276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24B5B-8D3E-4AC4-A601-608E5058966A}">
      <dsp:nvSpPr>
        <dsp:cNvPr id="0" name=""/>
        <dsp:cNvSpPr/>
      </dsp:nvSpPr>
      <dsp:spPr>
        <a:xfrm>
          <a:off x="7456695" y="772655"/>
          <a:ext cx="674826" cy="6748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5</a:t>
          </a:r>
        </a:p>
      </dsp:txBody>
      <dsp:txXfrm>
        <a:off x="7555521" y="871481"/>
        <a:ext cx="477174" cy="477174"/>
      </dsp:txXfrm>
    </dsp:sp>
    <dsp:sp modelId="{183AE2C5-5D9C-4BBF-BAB6-3D37B0E947D4}">
      <dsp:nvSpPr>
        <dsp:cNvPr id="0" name=""/>
        <dsp:cNvSpPr/>
      </dsp:nvSpPr>
      <dsp:spPr>
        <a:xfrm>
          <a:off x="7006978" y="1613082"/>
          <a:ext cx="15742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9" tIns="165100" rIns="124179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Deployment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Release Planning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App Store Submission</a:t>
          </a:r>
        </a:p>
      </dsp:txBody>
      <dsp:txXfrm>
        <a:off x="7006978" y="1927934"/>
        <a:ext cx="1574260" cy="1650748"/>
      </dsp:txXfrm>
    </dsp:sp>
    <dsp:sp modelId="{E6949D90-7C70-4D9E-B476-BAC8A44A203C}">
      <dsp:nvSpPr>
        <dsp:cNvPr id="0" name=""/>
        <dsp:cNvSpPr/>
      </dsp:nvSpPr>
      <dsp:spPr>
        <a:xfrm>
          <a:off x="8756157" y="1110032"/>
          <a:ext cx="787130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8C86D-25AB-4337-B97A-5275688AA314}">
      <dsp:nvSpPr>
        <dsp:cNvPr id="0" name=""/>
        <dsp:cNvSpPr/>
      </dsp:nvSpPr>
      <dsp:spPr>
        <a:xfrm>
          <a:off x="9205874" y="772655"/>
          <a:ext cx="674826" cy="6748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6</a:t>
          </a:r>
        </a:p>
      </dsp:txBody>
      <dsp:txXfrm>
        <a:off x="9304700" y="871481"/>
        <a:ext cx="477174" cy="477174"/>
      </dsp:txXfrm>
    </dsp:sp>
    <dsp:sp modelId="{33DB09E3-8535-41E7-BFD8-E8D911877C3E}">
      <dsp:nvSpPr>
        <dsp:cNvPr id="0" name=""/>
        <dsp:cNvSpPr/>
      </dsp:nvSpPr>
      <dsp:spPr>
        <a:xfrm>
          <a:off x="8756157" y="1613082"/>
          <a:ext cx="15742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9" tIns="165100" rIns="124179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Maintenance and Updates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Continuous Monitoring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Feature Enhancements</a:t>
          </a:r>
        </a:p>
      </dsp:txBody>
      <dsp:txXfrm>
        <a:off x="8756157" y="1927934"/>
        <a:ext cx="1574260" cy="1650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AC512-B5A1-4C6E-B163-6E319C3FFFC0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A6F32-9F4E-4814-B5F3-C01AF7909E71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F8E0A-DCA3-432C-A341-103CB4F8A4ED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Android Studio</a:t>
          </a:r>
          <a:endParaRPr lang="en-US" sz="1500" kern="1200"/>
        </a:p>
      </dsp:txBody>
      <dsp:txXfrm>
        <a:off x="578678" y="1313725"/>
        <a:ext cx="1641796" cy="656718"/>
      </dsp:txXfrm>
    </dsp:sp>
    <dsp:sp modelId="{5888D76E-A45F-407C-B84C-73C06EA116F3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3B2DE-0668-46A2-AF37-17459391A9B1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C3D25-92D6-4F55-A16A-49781F80825B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/>
            <a:t>Firebase </a:t>
          </a:r>
          <a:r>
            <a:rPr lang="en-IN" sz="1500" kern="1200" dirty="0" err="1"/>
            <a:t>RealTime</a:t>
          </a:r>
          <a:r>
            <a:rPr lang="en-IN" sz="1500" kern="1200" dirty="0"/>
            <a:t> Database</a:t>
          </a:r>
          <a:endParaRPr lang="en-US" sz="1500" kern="1200" dirty="0"/>
        </a:p>
      </dsp:txBody>
      <dsp:txXfrm>
        <a:off x="2507790" y="1313725"/>
        <a:ext cx="1641796" cy="656718"/>
      </dsp:txXfrm>
    </dsp:sp>
    <dsp:sp modelId="{3185D179-8331-4EA2-A7A2-CB3EFC5F3DC2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A7135-CF41-42FC-B6E3-A9C9E574BDB0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10D1B-9E87-4FD8-A1FB-65ACE2CB4CD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Cloud FireStore</a:t>
          </a:r>
          <a:endParaRPr lang="en-US" sz="1500" kern="1200"/>
        </a:p>
      </dsp:txBody>
      <dsp:txXfrm>
        <a:off x="4436901" y="1313725"/>
        <a:ext cx="1641796" cy="656718"/>
      </dsp:txXfrm>
    </dsp:sp>
    <dsp:sp modelId="{43EA3527-9A2D-41C9-916D-7BA783F6B65F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5C74A-2711-4DAB-AF24-205E7568F51D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98FDA-AC05-446B-BA14-DC47C5E7C146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Room Database</a:t>
          </a:r>
          <a:endParaRPr lang="en-US" sz="1500" kern="1200"/>
        </a:p>
      </dsp:txBody>
      <dsp:txXfrm>
        <a:off x="6366012" y="1313725"/>
        <a:ext cx="1641796" cy="656718"/>
      </dsp:txXfrm>
    </dsp:sp>
    <dsp:sp modelId="{53E1F9BF-4367-409C-BBCD-8BB0852DCBC4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C3D1B-C52C-4E64-9974-E62E09790B11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7E2C2-B367-424D-8BBA-A889485BBB2F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Google Services</a:t>
          </a:r>
          <a:endParaRPr lang="en-US" sz="1500" kern="1200"/>
        </a:p>
      </dsp:txBody>
      <dsp:txXfrm>
        <a:off x="8295124" y="1313725"/>
        <a:ext cx="1641796" cy="656718"/>
      </dsp:txXfrm>
    </dsp:sp>
    <dsp:sp modelId="{994C4336-32A4-4F5B-83B8-6F74F0E805C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D16D3-D436-4E6A-A4DE-1544444E0E1E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CC8C0-871F-4863-88FC-5BD93002084B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Third-Party Libraries and SDKs</a:t>
          </a:r>
          <a:endParaRPr lang="en-US" sz="1500" kern="1200"/>
        </a:p>
      </dsp:txBody>
      <dsp:txXfrm>
        <a:off x="4436901" y="3694331"/>
        <a:ext cx="1641796" cy="656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44276-DD9B-40AF-B6AA-0E99E645B007}">
      <dsp:nvSpPr>
        <dsp:cNvPr id="0" name=""/>
        <dsp:cNvSpPr/>
      </dsp:nvSpPr>
      <dsp:spPr>
        <a:xfrm>
          <a:off x="5379874" y="1544890"/>
          <a:ext cx="4622183" cy="439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811"/>
              </a:lnTo>
              <a:lnTo>
                <a:pt x="4622183" y="299811"/>
              </a:lnTo>
              <a:lnTo>
                <a:pt x="4622183" y="43994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3C8ADB-BE19-451C-9C1E-1B275CE61211}">
      <dsp:nvSpPr>
        <dsp:cNvPr id="0" name=""/>
        <dsp:cNvSpPr/>
      </dsp:nvSpPr>
      <dsp:spPr>
        <a:xfrm>
          <a:off x="5379874" y="1544890"/>
          <a:ext cx="2773310" cy="439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811"/>
              </a:lnTo>
              <a:lnTo>
                <a:pt x="2773310" y="299811"/>
              </a:lnTo>
              <a:lnTo>
                <a:pt x="2773310" y="43994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BC2CA-A2CF-4F5D-9AD5-200B3335B17A}">
      <dsp:nvSpPr>
        <dsp:cNvPr id="0" name=""/>
        <dsp:cNvSpPr/>
      </dsp:nvSpPr>
      <dsp:spPr>
        <a:xfrm>
          <a:off x="5379874" y="1544890"/>
          <a:ext cx="924436" cy="439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811"/>
              </a:lnTo>
              <a:lnTo>
                <a:pt x="924436" y="299811"/>
              </a:lnTo>
              <a:lnTo>
                <a:pt x="924436" y="43994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B057D-F5C9-4182-B524-249A046B3BEC}">
      <dsp:nvSpPr>
        <dsp:cNvPr id="0" name=""/>
        <dsp:cNvSpPr/>
      </dsp:nvSpPr>
      <dsp:spPr>
        <a:xfrm>
          <a:off x="4455438" y="1544890"/>
          <a:ext cx="924436" cy="439947"/>
        </a:xfrm>
        <a:custGeom>
          <a:avLst/>
          <a:gdLst/>
          <a:ahLst/>
          <a:cxnLst/>
          <a:rect l="0" t="0" r="0" b="0"/>
          <a:pathLst>
            <a:path>
              <a:moveTo>
                <a:pt x="924436" y="0"/>
              </a:moveTo>
              <a:lnTo>
                <a:pt x="924436" y="299811"/>
              </a:lnTo>
              <a:lnTo>
                <a:pt x="0" y="299811"/>
              </a:lnTo>
              <a:lnTo>
                <a:pt x="0" y="43994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33BCA-F263-40E6-8DA9-E49E6376A926}">
      <dsp:nvSpPr>
        <dsp:cNvPr id="0" name=""/>
        <dsp:cNvSpPr/>
      </dsp:nvSpPr>
      <dsp:spPr>
        <a:xfrm>
          <a:off x="2606564" y="1544890"/>
          <a:ext cx="2773310" cy="439947"/>
        </a:xfrm>
        <a:custGeom>
          <a:avLst/>
          <a:gdLst/>
          <a:ahLst/>
          <a:cxnLst/>
          <a:rect l="0" t="0" r="0" b="0"/>
          <a:pathLst>
            <a:path>
              <a:moveTo>
                <a:pt x="2773310" y="0"/>
              </a:moveTo>
              <a:lnTo>
                <a:pt x="2773310" y="299811"/>
              </a:lnTo>
              <a:lnTo>
                <a:pt x="0" y="299811"/>
              </a:lnTo>
              <a:lnTo>
                <a:pt x="0" y="43994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D2972-BB5C-496F-B0E4-A647FC91CC93}">
      <dsp:nvSpPr>
        <dsp:cNvPr id="0" name=""/>
        <dsp:cNvSpPr/>
      </dsp:nvSpPr>
      <dsp:spPr>
        <a:xfrm>
          <a:off x="757691" y="1544890"/>
          <a:ext cx="4622183" cy="439947"/>
        </a:xfrm>
        <a:custGeom>
          <a:avLst/>
          <a:gdLst/>
          <a:ahLst/>
          <a:cxnLst/>
          <a:rect l="0" t="0" r="0" b="0"/>
          <a:pathLst>
            <a:path>
              <a:moveTo>
                <a:pt x="4622183" y="0"/>
              </a:moveTo>
              <a:lnTo>
                <a:pt x="4622183" y="299811"/>
              </a:lnTo>
              <a:lnTo>
                <a:pt x="0" y="299811"/>
              </a:lnTo>
              <a:lnTo>
                <a:pt x="0" y="43994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85DD1-BC16-462A-97F1-7633D6E27262}">
      <dsp:nvSpPr>
        <dsp:cNvPr id="0" name=""/>
        <dsp:cNvSpPr/>
      </dsp:nvSpPr>
      <dsp:spPr>
        <a:xfrm>
          <a:off x="4623517" y="584317"/>
          <a:ext cx="1512714" cy="960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F6E09-DB24-49EB-A2F9-A90DB0ECAF2F}">
      <dsp:nvSpPr>
        <dsp:cNvPr id="0" name=""/>
        <dsp:cNvSpPr/>
      </dsp:nvSpPr>
      <dsp:spPr>
        <a:xfrm>
          <a:off x="4791596" y="743992"/>
          <a:ext cx="1512714" cy="960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Key Achievements</a:t>
          </a:r>
          <a:endParaRPr lang="en-US" sz="1400" kern="1200"/>
        </a:p>
      </dsp:txBody>
      <dsp:txXfrm>
        <a:off x="4819730" y="772126"/>
        <a:ext cx="1456446" cy="904305"/>
      </dsp:txXfrm>
    </dsp:sp>
    <dsp:sp modelId="{970B8397-0FFC-4845-A155-1BD13ACEDA80}">
      <dsp:nvSpPr>
        <dsp:cNvPr id="0" name=""/>
        <dsp:cNvSpPr/>
      </dsp:nvSpPr>
      <dsp:spPr>
        <a:xfrm>
          <a:off x="1333" y="1984838"/>
          <a:ext cx="1512714" cy="960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52EEA-EFCA-4F9F-B168-DE04DB1BABF3}">
      <dsp:nvSpPr>
        <dsp:cNvPr id="0" name=""/>
        <dsp:cNvSpPr/>
      </dsp:nvSpPr>
      <dsp:spPr>
        <a:xfrm>
          <a:off x="169413" y="2144514"/>
          <a:ext cx="1512714" cy="960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Battery Information</a:t>
          </a:r>
          <a:endParaRPr lang="en-US" sz="1400" kern="1200"/>
        </a:p>
      </dsp:txBody>
      <dsp:txXfrm>
        <a:off x="197547" y="2172648"/>
        <a:ext cx="1456446" cy="904305"/>
      </dsp:txXfrm>
    </dsp:sp>
    <dsp:sp modelId="{C361E2CD-D032-4B43-8EAB-AC1F4192AF94}">
      <dsp:nvSpPr>
        <dsp:cNvPr id="0" name=""/>
        <dsp:cNvSpPr/>
      </dsp:nvSpPr>
      <dsp:spPr>
        <a:xfrm>
          <a:off x="1850207" y="1984838"/>
          <a:ext cx="1512714" cy="960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82243-843F-4610-8606-46B7ABC0CA22}">
      <dsp:nvSpPr>
        <dsp:cNvPr id="0" name=""/>
        <dsp:cNvSpPr/>
      </dsp:nvSpPr>
      <dsp:spPr>
        <a:xfrm>
          <a:off x="2018286" y="2144514"/>
          <a:ext cx="1512714" cy="960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Wifi Connectivity</a:t>
          </a:r>
          <a:endParaRPr lang="en-US" sz="1400" kern="1200"/>
        </a:p>
      </dsp:txBody>
      <dsp:txXfrm>
        <a:off x="2046420" y="2172648"/>
        <a:ext cx="1456446" cy="904305"/>
      </dsp:txXfrm>
    </dsp:sp>
    <dsp:sp modelId="{555AB203-4C64-438D-8D1A-ED9E284DAAAE}">
      <dsp:nvSpPr>
        <dsp:cNvPr id="0" name=""/>
        <dsp:cNvSpPr/>
      </dsp:nvSpPr>
      <dsp:spPr>
        <a:xfrm>
          <a:off x="3699080" y="1984838"/>
          <a:ext cx="1512714" cy="960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DEA6B-08AA-4199-AFEC-D25210EAE464}">
      <dsp:nvSpPr>
        <dsp:cNvPr id="0" name=""/>
        <dsp:cNvSpPr/>
      </dsp:nvSpPr>
      <dsp:spPr>
        <a:xfrm>
          <a:off x="3867160" y="2144514"/>
          <a:ext cx="1512714" cy="960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Video Calling Feature</a:t>
          </a:r>
          <a:endParaRPr lang="en-US" sz="1400" kern="1200"/>
        </a:p>
      </dsp:txBody>
      <dsp:txXfrm>
        <a:off x="3895294" y="2172648"/>
        <a:ext cx="1456446" cy="904305"/>
      </dsp:txXfrm>
    </dsp:sp>
    <dsp:sp modelId="{14331FF0-4EE1-4E7D-AF78-4F1A08823025}">
      <dsp:nvSpPr>
        <dsp:cNvPr id="0" name=""/>
        <dsp:cNvSpPr/>
      </dsp:nvSpPr>
      <dsp:spPr>
        <a:xfrm>
          <a:off x="5547954" y="1984838"/>
          <a:ext cx="1512714" cy="960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7257F-0C73-462D-8502-615755A622DE}">
      <dsp:nvSpPr>
        <dsp:cNvPr id="0" name=""/>
        <dsp:cNvSpPr/>
      </dsp:nvSpPr>
      <dsp:spPr>
        <a:xfrm>
          <a:off x="5716033" y="2144514"/>
          <a:ext cx="1512714" cy="960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Enable Chatting Feature</a:t>
          </a:r>
          <a:endParaRPr lang="en-US" sz="1400" kern="1200"/>
        </a:p>
      </dsp:txBody>
      <dsp:txXfrm>
        <a:off x="5744167" y="2172648"/>
        <a:ext cx="1456446" cy="904305"/>
      </dsp:txXfrm>
    </dsp:sp>
    <dsp:sp modelId="{56325624-2C04-40DD-8124-CB3020C4D4FE}">
      <dsp:nvSpPr>
        <dsp:cNvPr id="0" name=""/>
        <dsp:cNvSpPr/>
      </dsp:nvSpPr>
      <dsp:spPr>
        <a:xfrm>
          <a:off x="7396827" y="1984838"/>
          <a:ext cx="1512714" cy="960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FB8D2-13F7-4DC7-85FB-8104DEB7902F}">
      <dsp:nvSpPr>
        <dsp:cNvPr id="0" name=""/>
        <dsp:cNvSpPr/>
      </dsp:nvSpPr>
      <dsp:spPr>
        <a:xfrm>
          <a:off x="7564907" y="2144514"/>
          <a:ext cx="1512714" cy="960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Geofencing and Safe Zones</a:t>
          </a:r>
          <a:endParaRPr lang="en-US" sz="1400" kern="1200"/>
        </a:p>
      </dsp:txBody>
      <dsp:txXfrm>
        <a:off x="7593041" y="2172648"/>
        <a:ext cx="1456446" cy="904305"/>
      </dsp:txXfrm>
    </dsp:sp>
    <dsp:sp modelId="{44067DE2-DFB7-48E0-B9C9-4F1114EF54C6}">
      <dsp:nvSpPr>
        <dsp:cNvPr id="0" name=""/>
        <dsp:cNvSpPr/>
      </dsp:nvSpPr>
      <dsp:spPr>
        <a:xfrm>
          <a:off x="9245701" y="1984838"/>
          <a:ext cx="1512714" cy="960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75C6A-9C49-4070-8AF8-0727E99AF20C}">
      <dsp:nvSpPr>
        <dsp:cNvPr id="0" name=""/>
        <dsp:cNvSpPr/>
      </dsp:nvSpPr>
      <dsp:spPr>
        <a:xfrm>
          <a:off x="9413780" y="2144514"/>
          <a:ext cx="1512714" cy="960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Finding Nearby Places (Hospital, Police Station)</a:t>
          </a:r>
          <a:endParaRPr lang="en-US" sz="1400" kern="1200"/>
        </a:p>
      </dsp:txBody>
      <dsp:txXfrm>
        <a:off x="9441914" y="2172648"/>
        <a:ext cx="1456446" cy="9043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DC517-8FEA-4BB7-AFEF-7E6A16A4F919}">
      <dsp:nvSpPr>
        <dsp:cNvPr id="0" name=""/>
        <dsp:cNvSpPr/>
      </dsp:nvSpPr>
      <dsp:spPr>
        <a:xfrm>
          <a:off x="0" y="808159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8AF1F-FC68-4E59-821C-C8C2C7DC6305}">
      <dsp:nvSpPr>
        <dsp:cNvPr id="0" name=""/>
        <dsp:cNvSpPr/>
      </dsp:nvSpPr>
      <dsp:spPr>
        <a:xfrm>
          <a:off x="333341" y="512959"/>
          <a:ext cx="4666783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AI-Powered Safety Recommendations</a:t>
          </a:r>
          <a:endParaRPr lang="en-US" sz="2000" kern="1200"/>
        </a:p>
      </dsp:txBody>
      <dsp:txXfrm>
        <a:off x="362162" y="541780"/>
        <a:ext cx="4609141" cy="532758"/>
      </dsp:txXfrm>
    </dsp:sp>
    <dsp:sp modelId="{8C452D34-300E-4764-A0C6-94197435866A}">
      <dsp:nvSpPr>
        <dsp:cNvPr id="0" name=""/>
        <dsp:cNvSpPr/>
      </dsp:nvSpPr>
      <dsp:spPr>
        <a:xfrm>
          <a:off x="0" y="171536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CC629-3EA4-43BB-A296-8FC69D941237}">
      <dsp:nvSpPr>
        <dsp:cNvPr id="0" name=""/>
        <dsp:cNvSpPr/>
      </dsp:nvSpPr>
      <dsp:spPr>
        <a:xfrm>
          <a:off x="333341" y="1420159"/>
          <a:ext cx="4666783" cy="590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Family Health Monitoring</a:t>
          </a:r>
          <a:endParaRPr lang="en-US" sz="2000" kern="1200"/>
        </a:p>
      </dsp:txBody>
      <dsp:txXfrm>
        <a:off x="362162" y="1448980"/>
        <a:ext cx="4609141" cy="532758"/>
      </dsp:txXfrm>
    </dsp:sp>
    <dsp:sp modelId="{DA68C4A8-FD94-40E0-AE70-6462AB9DB2B0}">
      <dsp:nvSpPr>
        <dsp:cNvPr id="0" name=""/>
        <dsp:cNvSpPr/>
      </dsp:nvSpPr>
      <dsp:spPr>
        <a:xfrm>
          <a:off x="0" y="262256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5C446-33A6-493F-BBF0-97932075BBE5}">
      <dsp:nvSpPr>
        <dsp:cNvPr id="0" name=""/>
        <dsp:cNvSpPr/>
      </dsp:nvSpPr>
      <dsp:spPr>
        <a:xfrm>
          <a:off x="333341" y="2327359"/>
          <a:ext cx="4666783" cy="590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Smart Home Integration</a:t>
          </a:r>
          <a:endParaRPr lang="en-US" sz="2000" kern="1200"/>
        </a:p>
      </dsp:txBody>
      <dsp:txXfrm>
        <a:off x="362162" y="2356180"/>
        <a:ext cx="4609141" cy="532758"/>
      </dsp:txXfrm>
    </dsp:sp>
    <dsp:sp modelId="{9E761AC3-F4EB-4A78-8428-E28334908301}">
      <dsp:nvSpPr>
        <dsp:cNvPr id="0" name=""/>
        <dsp:cNvSpPr/>
      </dsp:nvSpPr>
      <dsp:spPr>
        <a:xfrm>
          <a:off x="0" y="352976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DF364C-0009-4E2C-B1A8-DD57454C265A}">
      <dsp:nvSpPr>
        <dsp:cNvPr id="0" name=""/>
        <dsp:cNvSpPr/>
      </dsp:nvSpPr>
      <dsp:spPr>
        <a:xfrm>
          <a:off x="333341" y="3234560"/>
          <a:ext cx="4666783" cy="59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Crowdsourced Safety Alerts</a:t>
          </a:r>
          <a:endParaRPr lang="en-US" sz="2000" kern="1200"/>
        </a:p>
      </dsp:txBody>
      <dsp:txXfrm>
        <a:off x="362162" y="3263381"/>
        <a:ext cx="4609141" cy="532758"/>
      </dsp:txXfrm>
    </dsp:sp>
    <dsp:sp modelId="{23FBB2FA-1F87-4664-81CA-8FC532C12CD2}">
      <dsp:nvSpPr>
        <dsp:cNvPr id="0" name=""/>
        <dsp:cNvSpPr/>
      </dsp:nvSpPr>
      <dsp:spPr>
        <a:xfrm>
          <a:off x="0" y="443696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03022-2E86-4B3C-9874-83BE96F7F888}">
      <dsp:nvSpPr>
        <dsp:cNvPr id="0" name=""/>
        <dsp:cNvSpPr/>
      </dsp:nvSpPr>
      <dsp:spPr>
        <a:xfrm>
          <a:off x="333341" y="4141760"/>
          <a:ext cx="4666783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Family Activity Planning</a:t>
          </a:r>
          <a:endParaRPr lang="en-US" sz="2000" kern="1200"/>
        </a:p>
      </dsp:txBody>
      <dsp:txXfrm>
        <a:off x="362162" y="4170581"/>
        <a:ext cx="4609141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D82F-5104-0C7A-A768-2F9B8E579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7E264-A988-DFD5-EC0D-97300E536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4ECB-818E-42D2-5ADF-6A2961F5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A236-BD10-4AE3-82A2-B0891E317F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C0E8C-4B5E-89D1-703F-32D24CB9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5EB92-BD30-76CB-D5FA-4ECC63EA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5EB2-B3AD-4883-A434-ED7A29CC5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8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D29D-0986-6D56-4F62-8AE85B11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E8EE5-46BF-4F12-6991-C9E67C5AB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BF1C9-4F9F-6F14-7013-556F7DFC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A236-BD10-4AE3-82A2-B0891E317F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193BD-3B05-C8B5-F3F6-502B3880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8D36A-0186-EFE0-C9D1-92073ACF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5EB2-B3AD-4883-A434-ED7A29CC5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9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3E106-299C-7CBC-90DE-C7B607919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42B6C-5837-AA18-08B7-B99587B2C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FC4C3-FBD4-27D5-8B56-08F55CA2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A236-BD10-4AE3-82A2-B0891E317F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ABB1-81C8-399E-2E0A-B02F1F38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E35BA-D350-828B-9F35-8122363F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5EB2-B3AD-4883-A434-ED7A29CC5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04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0A18-35B7-A32F-E3B6-2D6AC9BD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6051-7653-34E5-1919-3EAF58F51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E195C-5A5A-3217-15F5-961BD6ED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A236-BD10-4AE3-82A2-B0891E317F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810DB-8A2A-9EA2-BA3C-AF90DF85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27BDA-0E7B-CABC-BC19-95CBAD94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5EB2-B3AD-4883-A434-ED7A29CC5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91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274B-45C4-EABC-E1C9-AAAAC51E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5A4C7-8F8A-B34B-D726-993518984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A2DAC-0ECA-B375-1AA7-C24EB2ED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A236-BD10-4AE3-82A2-B0891E317F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0C223-7C1E-E853-C80C-3B8A57A6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E98C0-BBAD-7508-2B19-AEA9C754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5EB2-B3AD-4883-A434-ED7A29CC5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9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7056-D88D-0BA6-394E-7D226C33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7AF7E-FEEE-C61C-C7E8-2E0B0C873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4D0A3-6359-D267-1E14-3CE0C3FAA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9DC17-5CB8-8031-7366-51619DE9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A236-BD10-4AE3-82A2-B0891E317F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58BD7-B167-5422-B0C9-91C3B75B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66809-5EB4-8349-52A5-479666A3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5EB2-B3AD-4883-A434-ED7A29CC5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2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F82B-37DC-BB49-CC8C-4EFDA0A0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FC353-1AC7-4972-6AA0-08F48DE51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A2850-3240-F3FD-35C2-BE636F8E9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2ADE7-9266-6F92-8916-C4412B707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BC4E1-4CC6-D752-0C1C-A15FB03A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D9319-F501-21CB-BCA4-F9C288F0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A236-BD10-4AE3-82A2-B0891E317F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B2A1C-05FC-05E1-FFBF-43285E6E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0510C-6922-C6D3-40E9-EFC39BB9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5EB2-B3AD-4883-A434-ED7A29CC5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3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B202-5D72-B8F1-93B4-8ACBE70B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618E3-21C8-FAC0-A584-3E467832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A236-BD10-4AE3-82A2-B0891E317F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8A65D-8BF8-CF11-80AA-F99DCFD2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35415-3A24-44E1-A41E-2B9991A0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5EB2-B3AD-4883-A434-ED7A29CC5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55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07B02-782B-0EC1-12F7-2F7FE6DA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A236-BD10-4AE3-82A2-B0891E317F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F59D6-0CEB-1FDB-BC5E-A3929760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F39CC-2F4A-7EAC-B7B3-28C210EA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5EB2-B3AD-4883-A434-ED7A29CC5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70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80E6-F984-823A-2A5D-268FE51A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9A9C-8B2E-1163-CC90-E51665C44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E02B6-6975-59A3-2EEC-111320B24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08A48-1283-D95B-DF64-D3DFF3C2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A236-BD10-4AE3-82A2-B0891E317F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31709-9913-6140-4D4E-A0684BEA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23A27-07D5-D970-BB7F-B5DB855F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5EB2-B3AD-4883-A434-ED7A29CC5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06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D9A7-E27F-63A8-0A45-ED5BC708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25F66-9189-6A39-E087-52CB97547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510F3-E86F-E488-49FA-788AD546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D881F-4ACD-9A89-BD7D-16DFC762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A236-BD10-4AE3-82A2-B0891E317F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86DB3-7C50-E0F0-77AE-CE195850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B585A-FEB9-BE59-D437-F5C03B6B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5EB2-B3AD-4883-A434-ED7A29CC5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53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7FDDE-5DB6-2E9D-ADEA-F3483370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BF996-D23E-8200-E262-AEBF06C75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064BA-8E59-B081-3274-B8AE9F46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5BA236-BD10-4AE3-82A2-B0891E317F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674F2-DF81-EFF1-D614-E146ED947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746E3-0F9D-3053-8FCC-42B9446FF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495EB2-B3AD-4883-A434-ED7A29CC5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15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E59F1C6-BFE9-2E41-73F7-B414EEA06A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31457F-A7D7-4E55-BA17-A238C5101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413" y="294968"/>
            <a:ext cx="10912168" cy="2435798"/>
          </a:xfrm>
        </p:spPr>
        <p:txBody>
          <a:bodyPr>
            <a:normAutofit/>
          </a:bodyPr>
          <a:lstStyle/>
          <a:p>
            <a:pPr algn="l"/>
            <a:r>
              <a:rPr lang="en-IN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Family Safety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F0C66-2C93-5BB4-9FAB-901920696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6322" y="2637350"/>
            <a:ext cx="2830052" cy="776747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Minor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2F350-2087-B241-2A8B-46D89C332D16}"/>
              </a:ext>
            </a:extLst>
          </p:cNvPr>
          <p:cNvSpPr txBox="1"/>
          <p:nvPr/>
        </p:nvSpPr>
        <p:spPr>
          <a:xfrm>
            <a:off x="442451" y="5309419"/>
            <a:ext cx="3608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Pratham Bajpai</a:t>
            </a:r>
          </a:p>
          <a:p>
            <a:r>
              <a:rPr lang="en-IN" sz="2800" b="1" dirty="0"/>
              <a:t>(0901EO211043)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54653-3FC1-6D71-6EED-955FFC079115}"/>
              </a:ext>
            </a:extLst>
          </p:cNvPr>
          <p:cNvSpPr txBox="1"/>
          <p:nvPr/>
        </p:nvSpPr>
        <p:spPr>
          <a:xfrm>
            <a:off x="7246374" y="5309419"/>
            <a:ext cx="4601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Under Guidance</a:t>
            </a:r>
          </a:p>
          <a:p>
            <a:r>
              <a:rPr lang="en-IN" sz="2800" b="1" dirty="0" err="1"/>
              <a:t>Dr.</a:t>
            </a:r>
            <a:r>
              <a:rPr lang="en-IN" sz="2800" b="1" dirty="0"/>
              <a:t> Saurabh Kumar Rajput</a:t>
            </a:r>
          </a:p>
        </p:txBody>
      </p:sp>
    </p:spTree>
    <p:extLst>
      <p:ext uri="{BB962C8B-B14F-4D97-AF65-F5344CB8AC3E}">
        <p14:creationId xmlns:p14="http://schemas.microsoft.com/office/powerpoint/2010/main" val="4229097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flowers on a green background">
            <a:extLst>
              <a:ext uri="{FF2B5EF4-FFF2-40B4-BE49-F238E27FC236}">
                <a16:creationId xmlns:a16="http://schemas.microsoft.com/office/drawing/2014/main" id="{3067E70B-B810-FD0A-3AED-7A3E016C14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806" r="-1" b="990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D7E24F-4BA3-7A2C-DFED-5A9455E1E437}"/>
              </a:ext>
            </a:extLst>
          </p:cNvPr>
          <p:cNvSpPr txBox="1"/>
          <p:nvPr/>
        </p:nvSpPr>
        <p:spPr>
          <a:xfrm>
            <a:off x="1522476" y="855406"/>
            <a:ext cx="9144000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6173D9-B680-B638-FB98-214133F5D779}"/>
              </a:ext>
            </a:extLst>
          </p:cNvPr>
          <p:cNvSpPr txBox="1"/>
          <p:nvPr/>
        </p:nvSpPr>
        <p:spPr>
          <a:xfrm>
            <a:off x="6248400" y="-95250"/>
            <a:ext cx="5177365" cy="995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F8DF3-FD3A-2270-5040-3EC4B66B8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1" r="2939"/>
          <a:stretch/>
        </p:blipFill>
        <p:spPr>
          <a:xfrm>
            <a:off x="2" y="1587"/>
            <a:ext cx="5800723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A2BC0A9-6FF4-41A5-7196-D6E66FFAB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4562515"/>
              </p:ext>
            </p:extLst>
          </p:nvPr>
        </p:nvGraphicFramePr>
        <p:xfrm>
          <a:off x="6096000" y="1485900"/>
          <a:ext cx="5886449" cy="431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338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86FD5-12B6-4F38-6E59-13C47C000D26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CB9F8ABA-5D59-37D7-0AFD-49A93C867C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0994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78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99C5B-F730-6E18-D0CC-8A08E8ABA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18B341-EEDE-5AAA-49D1-31DEC4B8FF16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SOFTWARES/TOOLS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B87ED80-97E3-9F9D-2A25-A91DCA4D10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9556377"/>
              </p:ext>
            </p:extLst>
          </p:nvPr>
        </p:nvGraphicFramePr>
        <p:xfrm>
          <a:off x="838200" y="191135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9286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57EACD-61CA-4775-9551-2078FC0BC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107" y="5203828"/>
            <a:ext cx="1861478" cy="1557272"/>
            <a:chOff x="9731107" y="5203828"/>
            <a:chExt cx="1861478" cy="155727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A9CEFA-65DF-4773-AB16-4E0811348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B46568-197D-4462-A2AB-B32016E07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A310550-C5D3-4B44-A74F-CA522D3EA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4320944-CB85-404B-ACEB-4C621A2D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F09ADAE-8ED7-4349-9F53-C9846B34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A30888-D632-4303-AD63-F9F6425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94E026-3245-4E27-8FA4-B5E50398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980A2D-E8F8-4D53-96BD-549B6E43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9B2DDE9-70F9-46DE-A98D-A9E6A15B0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D6359C0-FED2-4F38-AF2C-D2CCB137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731DFD6-7643-4367-B357-419597215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D5AD929-BDD1-4C17-B069-7F26DA239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A89B223-AC6D-428A-ADA0-A8107F1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55AE910-CDA0-467B-91F1-30022FC7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80BBB4-49D0-40C7-949B-CE40E918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A691FB-DA8E-4CB6-B2CB-43996A8A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ABC7EF-0297-4356-A5FE-85B70C22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A4C124-2BE2-47A7-88BD-0D0E7022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77B5782-F97B-49E6-B4CF-05080D43F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B45F28A-82A7-4E2A-AC1D-A9080F5F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04D3904-C2B3-4481-9AD0-4F4B97BF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7E99BD2-8425-452F-BBC9-DA271A4D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6826B2E-CE5F-4751-AB16-2F5D38E0D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3D69C59-2023-4CEC-BA7C-5EE1834E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B90D7BC-1D4E-4E24-B1E4-700CFE90C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425F03-8DA8-4B30-8D52-0F823F557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5042418-2AFD-437C-BDFE-95057749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F7247EC-FBD7-42B0-89E1-981401897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642B17A-8F41-4932-B0D0-CAA198A36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BC09251-BDF7-47DB-8213-2FD24431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F3F5D47-FD51-41B4-B385-72FB1B83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EDA36F-4DFB-4CF9-AFCB-DF283079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4B82A4E-24F2-4AF9-ACD9-032004D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48A1B0D-4A06-45BC-B4BC-CFC5300FB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5FAD49E-FD72-4576-A940-2428587B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0C5050F-FCF4-41AE-A014-DA0E79C9D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5C37E2-39BD-41F3-A48B-0D6656AF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ADE8E63-21C2-4361-9759-81558A67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BB2F91E-6261-407E-AB8B-BC2971C5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1B8D98F-3287-4463-9C66-4D5562880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4B4DF75-5954-4360-BD08-C0F14F07B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9646D91-7334-4EF7-854E-31229C0EB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B52D0D3-BAB6-4E87-A7E3-042FE194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C99FAD0-CAF0-416B-A5C2-BF67795C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E22E26C-C150-4D82-9949-7CBE6C6E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072F62D-B9FA-4CBD-8427-DCDAE9724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A5E7E19-8DF1-4E35-B975-14DB353C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29CC129-69D0-48B1-969C-406A8EC1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863A762-C2BE-4B7F-8F77-FB38598F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75ED5B7-A269-4716-8A91-60C4640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53D700F-89B5-47C3-88CF-F491CCA23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60B6165-C5E0-4495-B9AC-5D3FAA1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2C06BE7-B255-49E8-AFD7-16EA0DEE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62BAA60-4FD3-4ED5-85B8-FA1AEBB5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D285C5F-B15D-4C99-876E-11EA0EDDB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1D3315B-6CF6-4B8A-9AD6-15E8ED774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2316A1B-DF30-4B08-A25E-634088C3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3B9824C-F3A0-4BB5-BA2D-E7B2C873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74AA607-331A-4D12-9628-01D4184C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C5FC238-AD32-4501-B2D5-55A3F140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2651C95-EE88-4D97-A4BD-842E093F0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D800BB2-C68A-40A6-8CD4-A733BD0DB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697780E-7DCF-4651-9953-FE1A7062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B417FEE-0006-405F-A3EF-741EC0C6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D2CA75D-333A-4FC0-A35C-15021893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1FE7FEB-856E-4B91-9524-7CB608A04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815A820-71A2-4F06-909A-802956F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135222E-6463-4F37-A52D-8E5F48B1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4C684AC-F7CB-4096-BD97-E024A220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AEB483C-20AB-4095-912D-AB52A7C32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D1625C5-4D6F-4AF0-8F52-3E430AD8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E6AC22C-25A4-400A-8E40-0DA9119C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4586291-7B87-4844-A3C7-1B10E707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E6C849B-AC63-4611-9425-96776328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3DD2AB7-F94D-4A1E-8D17-3A8418C7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99CE3DE-A5D3-4CBC-9771-BA0D4A71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51F4BCD-DCFB-49C5-AA53-912A2644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17BD47A-2F24-467E-A016-650656A35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60F5B69-D34A-4A38-AC4F-E04BB730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6D5DFC6-ED6D-4E93-BBFD-32876861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46009FB-3E9E-46F5-9DC9-B225C7B7D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10C4A9D-1BAD-4C1A-B643-39CEA7C56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3786231-B3C8-45C0-AB76-F0F35D7E1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E05DBD8-3FC9-47DE-88E7-849A2BE2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8B45623-D400-48AE-99CB-C50EF820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50817F4-286D-4A64-A707-319964118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E2CBB23-BC03-4233-B66D-F3E1BC361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5B057C8-A242-41ED-B0DB-78B245C0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CB4C1C0-5F41-4E24-A7CD-AFB1DE7B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153209C-5637-4CEC-AB94-73A0EA2C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7A55A31-FEC9-482A-B837-965828913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3BA94A3-F00C-4D17-9254-A955E441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A2902DE-23EF-49CE-A669-B9096A9D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5780746-7CB1-459B-ACF8-EE4C8FA2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EC72100-CCC7-485B-AB73-AFE6263C2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0330226-7157-4C26-8B12-849E7E40B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6FC5CE2-A4E9-48A9-A687-9D3CBDF2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71F8A61-039C-4875-ABD2-DDAD0AF6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E9C48D7-E617-453A-95A7-4CBADCB7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028847A-3236-456C-ABCA-F17FACC74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68F10DA-E024-4DFF-B71A-284CE3783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D1258F2-08D2-4674-BB2B-00DA3F054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CA4E673-ADD3-4C6A-B67D-077CD7F7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8412C5A-7E5C-437B-A36E-FD4ADC57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56AC8FA-ED34-4749-9A15-E878B40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EE8845F-6312-4CB4-8345-10FAA6E91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6649974-BABE-465B-934C-798CD398A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A2E8120-B8AC-4058-AB81-44A99CF5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B3ACBEF-904A-4B73-A8B1-3A62AC12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0CD75B-0C3D-4186-B1D8-E58A7580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17D40FB-488F-4EFD-9019-8E5802A7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089A9FA-C815-459B-8D43-862AC28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A360E5B-3ABC-46DD-9DFE-5D8D1D4D2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BCC9121-E8F5-49AE-869E-1245398D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190A7C8-B00C-4DCB-929A-32881103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FBC02C4-69CC-4293-9249-E28D9F2C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4748328-B03B-4EDD-96F0-DAF652720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7E29EF6-5C38-4836-AE46-64215DD78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572627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33BC27D-A755-4489-B73A-5B0EA4BD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018ADBF-7412-4D0F-BC0F-8710DB9A4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70D54CD-D372-4C7F-B2AC-AB600FE52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BB9398E-F21C-4918-8C5A-90735B80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A7E3180-5F52-4B48-B3BD-F02177C4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657DEC7-1A91-41CA-B3FD-593EFF942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F66DBED-0EF0-4BC7-A733-8CEB9301F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57265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27BC7E2-BB50-457E-8D53-CBADC3D0A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E5B2F2A-FBC8-42A5-9305-B5C98A24D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7BC862E-B59F-4BFB-A777-05409E727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3FB1571-92E7-4829-BCCD-7DCB0FE98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57265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4F917C1-A8BC-4A0E-AE36-F9D0BE981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6F8931C-3AC8-4029-B30C-5361BFBCA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07" y="6724848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76E87F7-1BC0-472D-B19E-FFB494247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3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65149F4-5FFD-4DA3-B387-25DDFF149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2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CC143A2-5B71-45E0-A5DC-1AE44CF2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29C66E6-99F1-4166-B11B-8C47DD310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7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D782C24-70D1-4DF0-A631-9FA264292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0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04EA4D6-FB90-4EE9-9C94-FACE6D79A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71E17C7-CF11-4295-85DA-5237670B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724881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3AF0AFB-AF22-44B2-B981-AF6098F19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C7A3631-6B95-4E40-89A4-0DC231A1A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320EDD3-FA1E-4F06-B5E6-86BA66BF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5CB6263-11E9-4CF8-B171-7C627720C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9FB7707-C4F1-4107-A1AA-C702870A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67" y="6724876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75195C5-9820-443F-31DC-D7FE251F7ED3}"/>
              </a:ext>
            </a:extLst>
          </p:cNvPr>
          <p:cNvSpPr txBox="1"/>
          <p:nvPr/>
        </p:nvSpPr>
        <p:spPr>
          <a:xfrm>
            <a:off x="7026992" y="1202026"/>
            <a:ext cx="4030132" cy="4406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3C0A3-1A8A-4C29-0D9C-D85E4238E566}"/>
              </a:ext>
            </a:extLst>
          </p:cNvPr>
          <p:cNvSpPr txBox="1"/>
          <p:nvPr/>
        </p:nvSpPr>
        <p:spPr>
          <a:xfrm>
            <a:off x="516873" y="867973"/>
            <a:ext cx="5706928" cy="509194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Several applications offer individual features like location tracking or SOS alerts, there's a noticeable gap in the market for a comprehensive solution that integrates all essential functionalities seamlessly.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Our project addresses this gap by combining various features into a single platform, offering families a holistic approach to safety and communication:</a:t>
            </a:r>
          </a:p>
          <a:p>
            <a:pPr indent="-228600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i="0" dirty="0">
                <a:solidFill>
                  <a:schemeClr val="bg1"/>
                </a:solidFill>
                <a:effectLst/>
              </a:rPr>
              <a:t>Location</a:t>
            </a:r>
            <a:r>
              <a:rPr lang="en-US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i="0" dirty="0">
                <a:solidFill>
                  <a:schemeClr val="bg1"/>
                </a:solidFill>
                <a:effectLst/>
              </a:rPr>
              <a:t>Tracking</a:t>
            </a:r>
            <a:endParaRPr lang="en-US" dirty="0">
              <a:solidFill>
                <a:schemeClr val="bg1"/>
              </a:solidFill>
            </a:endParaRP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i="0" dirty="0">
                <a:solidFill>
                  <a:schemeClr val="bg1"/>
                </a:solidFill>
                <a:effectLst/>
              </a:rPr>
              <a:t>Communication </a:t>
            </a:r>
            <a:r>
              <a:rPr lang="en-US" b="0" i="0" dirty="0">
                <a:solidFill>
                  <a:schemeClr val="bg1"/>
                </a:solidFill>
                <a:effectLst/>
              </a:rPr>
              <a:t>capabilities</a:t>
            </a:r>
            <a:endParaRPr lang="en-US" i="0" dirty="0">
              <a:solidFill>
                <a:schemeClr val="bg1"/>
              </a:solidFill>
              <a:effectLst/>
            </a:endParaRP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i="0" dirty="0">
                <a:solidFill>
                  <a:schemeClr val="bg1"/>
                </a:solidFill>
                <a:effectLst/>
              </a:rPr>
              <a:t>Emergency</a:t>
            </a:r>
            <a:r>
              <a:rPr lang="en-US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i="0" dirty="0">
                <a:solidFill>
                  <a:schemeClr val="bg1"/>
                </a:solidFill>
                <a:effectLst/>
              </a:rPr>
              <a:t>Assistance</a:t>
            </a:r>
            <a:r>
              <a:rPr lang="en-US" dirty="0">
                <a:solidFill>
                  <a:schemeClr val="bg1"/>
                </a:solidFill>
              </a:rPr>
              <a:t> (SoS Alerts)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bg1"/>
                </a:solidFill>
                <a:effectLst/>
              </a:rPr>
              <a:t>Family Member Management (with accept and deny)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Google Map Feature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Battery Information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Wi-fi Connectivity</a:t>
            </a:r>
          </a:p>
        </p:txBody>
      </p:sp>
      <p:grpSp>
        <p:nvGrpSpPr>
          <p:cNvPr id="156" name="Graphic 190">
            <a:extLst>
              <a:ext uri="{FF2B5EF4-FFF2-40B4-BE49-F238E27FC236}">
                <a16:creationId xmlns:a16="http://schemas.microsoft.com/office/drawing/2014/main" id="{55A100E1-E66E-4ED2-A56A-F7A81922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725954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AB9672F-EB60-4C69-965D-C7AD5217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7B9190C-E3A6-476A-9BBD-79CC3E7A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0" name="Graphic 212">
            <a:extLst>
              <a:ext uri="{FF2B5EF4-FFF2-40B4-BE49-F238E27FC236}">
                <a16:creationId xmlns:a16="http://schemas.microsoft.com/office/drawing/2014/main" id="{CAB9AD4F-A248-4D49-8779-CE40E64C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2" name="Graphic 212">
            <a:extLst>
              <a:ext uri="{FF2B5EF4-FFF2-40B4-BE49-F238E27FC236}">
                <a16:creationId xmlns:a16="http://schemas.microsoft.com/office/drawing/2014/main" id="{3D4C1981-3D8B-446C-BFAE-E7EE5CF2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A9B021-BC84-D09D-F1C1-0539D1820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Generate good short answers for Result &amp; Discussion slide - Present your findings and their significance.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5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E742C8-F713-42D1-0BDF-B9F3691B8584}"/>
              </a:ext>
            </a:extLst>
          </p:cNvPr>
          <p:cNvSpPr txBox="1"/>
          <p:nvPr/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OUTCOMES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71E37EF5-039F-0E95-64FE-F605D9F20F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48569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96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E9C3D-88A8-0F82-C1A8-D96080D82BDE}"/>
              </a:ext>
            </a:extLst>
          </p:cNvPr>
          <p:cNvSpPr txBox="1"/>
          <p:nvPr/>
        </p:nvSpPr>
        <p:spPr>
          <a:xfrm>
            <a:off x="586478" y="1683756"/>
            <a:ext cx="311526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EXPANSION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E2209B27-3F07-6FD9-769D-0BCD8C0B0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92472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008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4087E04-C99E-4195-8EBA-1BD4C451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6EACDA-272E-4472-852A-83CAB4091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8E7674-EC8C-49CF-884A-222BCA865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B3B005-189B-4C78-B153-4B558C1B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D73501D-A515-4725-8404-1315A591A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26BCF6A6-FDDD-2D45-A983-5F6DF72472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" b="29645"/>
          <a:stretch/>
        </p:blipFill>
        <p:spPr>
          <a:xfrm>
            <a:off x="457200" y="457200"/>
            <a:ext cx="11277599" cy="5943599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50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ommunication tower&#10;&#10;Description automatically generated">
            <a:extLst>
              <a:ext uri="{FF2B5EF4-FFF2-40B4-BE49-F238E27FC236}">
                <a16:creationId xmlns:a16="http://schemas.microsoft.com/office/drawing/2014/main" id="{645830B2-93AC-0F4A-F6F8-B56C79DA1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52567"/>
            <a:ext cx="10905066" cy="45528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3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2A6FBDE741404BA9E4ADA7BF378819" ma:contentTypeVersion="3" ma:contentTypeDescription="Create a new document." ma:contentTypeScope="" ma:versionID="501acaa25c01df16f4e3dc2b2ec10393">
  <xsd:schema xmlns:xsd="http://www.w3.org/2001/XMLSchema" xmlns:xs="http://www.w3.org/2001/XMLSchema" xmlns:p="http://schemas.microsoft.com/office/2006/metadata/properties" xmlns:ns3="938e064d-c2f4-4057-aa72-d09386f4d3e8" targetNamespace="http://schemas.microsoft.com/office/2006/metadata/properties" ma:root="true" ma:fieldsID="068c6599ac5984b71c791d91c3c40080" ns3:_="">
    <xsd:import namespace="938e064d-c2f4-4057-aa72-d09386f4d3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8e064d-c2f4-4057-aa72-d09386f4d3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E4E6F8-B4CF-4845-A1E9-2674E028F9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8e064d-c2f4-4057-aa72-d09386f4d3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137A20-2CB8-44F8-B460-8A482BDD8C26}">
  <ds:schemaRefs>
    <ds:schemaRef ds:uri="http://schemas.microsoft.com/office/2006/documentManagement/types"/>
    <ds:schemaRef ds:uri="938e064d-c2f4-4057-aa72-d09386f4d3e8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5E8F1FB-9627-4E33-930B-43789C1489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269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Aptos</vt:lpstr>
      <vt:lpstr>Aptos Display</vt:lpstr>
      <vt:lpstr>Arial</vt:lpstr>
      <vt:lpstr>Calibri</vt:lpstr>
      <vt:lpstr>Söhne</vt:lpstr>
      <vt:lpstr>Wingdings</vt:lpstr>
      <vt:lpstr>Office Theme</vt:lpstr>
      <vt:lpstr>Family Safety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Pratham Bajpai</dc:creator>
  <cp:lastModifiedBy>Pratham Bajpai</cp:lastModifiedBy>
  <cp:revision>5</cp:revision>
  <dcterms:created xsi:type="dcterms:W3CDTF">2024-03-04T17:18:39Z</dcterms:created>
  <dcterms:modified xsi:type="dcterms:W3CDTF">2024-04-12T16:30:54Z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2024-03-04T18:51:15Z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866f7fb5-6d0d-4904-b9b4-2a8baf60b820</vt:lpwstr>
  </property>
  <property fmtid="{D5CDD505-2E9C-101B-9397-08002B2CF9AE}" pid="7" name="MSIP_Label_defa4170-0d19-0005-0004-bc88714345d2_ActionId">
    <vt:lpwstr>68be6d03-d786-4e97-a301-d59128165ac8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0x010100D12A6FBDE741404BA9E4ADA7BF378819</vt:lpwstr>
  </property>
</Properties>
</file>