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3" r:id="rId1"/>
  </p:sldMasterIdLst>
  <p:notesMasterIdLst>
    <p:notesMasterId r:id="rId38"/>
  </p:notesMasterIdLst>
  <p:sldIdLst>
    <p:sldId id="256" r:id="rId2"/>
    <p:sldId id="257" r:id="rId3"/>
    <p:sldId id="258" r:id="rId4"/>
    <p:sldId id="259" r:id="rId5"/>
    <p:sldId id="286" r:id="rId6"/>
    <p:sldId id="287" r:id="rId7"/>
    <p:sldId id="260" r:id="rId8"/>
    <p:sldId id="288" r:id="rId9"/>
    <p:sldId id="289" r:id="rId10"/>
    <p:sldId id="264" r:id="rId11"/>
    <p:sldId id="290" r:id="rId12"/>
    <p:sldId id="291" r:id="rId13"/>
    <p:sldId id="292" r:id="rId14"/>
    <p:sldId id="293" r:id="rId15"/>
    <p:sldId id="294" r:id="rId16"/>
    <p:sldId id="295" r:id="rId17"/>
    <p:sldId id="296" r:id="rId18"/>
    <p:sldId id="271" r:id="rId19"/>
    <p:sldId id="297" r:id="rId20"/>
    <p:sldId id="272" r:id="rId21"/>
    <p:sldId id="304" r:id="rId22"/>
    <p:sldId id="300" r:id="rId23"/>
    <p:sldId id="301" r:id="rId24"/>
    <p:sldId id="273" r:id="rId25"/>
    <p:sldId id="298" r:id="rId26"/>
    <p:sldId id="299" r:id="rId27"/>
    <p:sldId id="302" r:id="rId28"/>
    <p:sldId id="303" r:id="rId29"/>
    <p:sldId id="305" r:id="rId30"/>
    <p:sldId id="309" r:id="rId31"/>
    <p:sldId id="307" r:id="rId32"/>
    <p:sldId id="308" r:id="rId33"/>
    <p:sldId id="306" r:id="rId34"/>
    <p:sldId id="310" r:id="rId35"/>
    <p:sldId id="311" r:id="rId36"/>
    <p:sldId id="285" r:id="rId37"/>
  </p:sldIdLst>
  <p:sldSz cx="9144000" cy="5143500" type="screen16x9"/>
  <p:notesSz cx="6858000" cy="9144000"/>
  <p:embeddedFontLst>
    <p:embeddedFont>
      <p:font typeface="Lato" panose="020F0502020204030203" pitchFamily="34" charset="0"/>
      <p:regular r:id="rId39"/>
      <p:bold r:id="rId40"/>
      <p:italic r:id="rId41"/>
      <p:boldItalic r:id="rId42"/>
    </p:embeddedFont>
    <p:embeddedFont>
      <p:font typeface="Raleway"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am Oza" userId="0f322d66589d29d0" providerId="LiveId" clId="{179A197D-3A52-4B14-98E0-3FB069FAAF13}"/>
    <pc:docChg chg="undo custSel addSld delSld modSld sldOrd">
      <pc:chgData name="Pratham Oza" userId="0f322d66589d29d0" providerId="LiveId" clId="{179A197D-3A52-4B14-98E0-3FB069FAAF13}" dt="2022-06-28T04:37:13.944" v="1332"/>
      <pc:docMkLst>
        <pc:docMk/>
      </pc:docMkLst>
      <pc:sldChg chg="modSp">
        <pc:chgData name="Pratham Oza" userId="0f322d66589d29d0" providerId="LiveId" clId="{179A197D-3A52-4B14-98E0-3FB069FAAF13}" dt="2022-06-27T19:36:44.048" v="29" actId="20577"/>
        <pc:sldMkLst>
          <pc:docMk/>
          <pc:sldMk cId="0" sldId="256"/>
        </pc:sldMkLst>
        <pc:spChg chg="mod">
          <ac:chgData name="Pratham Oza" userId="0f322d66589d29d0" providerId="LiveId" clId="{179A197D-3A52-4B14-98E0-3FB069FAAF13}" dt="2022-06-27T19:36:44.048" v="29" actId="20577"/>
          <ac:spMkLst>
            <pc:docMk/>
            <pc:sldMk cId="0" sldId="256"/>
            <ac:spMk id="47" creationId="{00000000-0000-0000-0000-000000000000}"/>
          </ac:spMkLst>
        </pc:spChg>
      </pc:sldChg>
      <pc:sldChg chg="modSp">
        <pc:chgData name="Pratham Oza" userId="0f322d66589d29d0" providerId="LiveId" clId="{179A197D-3A52-4B14-98E0-3FB069FAAF13}" dt="2022-06-27T21:43:57.950" v="1330" actId="20577"/>
        <pc:sldMkLst>
          <pc:docMk/>
          <pc:sldMk cId="0" sldId="257"/>
        </pc:sldMkLst>
        <pc:spChg chg="mod">
          <ac:chgData name="Pratham Oza" userId="0f322d66589d29d0" providerId="LiveId" clId="{179A197D-3A52-4B14-98E0-3FB069FAAF13}" dt="2022-06-27T19:42:38.754" v="149" actId="313"/>
          <ac:spMkLst>
            <pc:docMk/>
            <pc:sldMk cId="0" sldId="257"/>
            <ac:spMk id="53" creationId="{00000000-0000-0000-0000-000000000000}"/>
          </ac:spMkLst>
        </pc:spChg>
        <pc:spChg chg="mod">
          <ac:chgData name="Pratham Oza" userId="0f322d66589d29d0" providerId="LiveId" clId="{179A197D-3A52-4B14-98E0-3FB069FAAF13}" dt="2022-06-27T19:37:00.327" v="60" actId="20577"/>
          <ac:spMkLst>
            <pc:docMk/>
            <pc:sldMk cId="0" sldId="257"/>
            <ac:spMk id="54" creationId="{00000000-0000-0000-0000-000000000000}"/>
          </ac:spMkLst>
        </pc:spChg>
        <pc:spChg chg="mod">
          <ac:chgData name="Pratham Oza" userId="0f322d66589d29d0" providerId="LiveId" clId="{179A197D-3A52-4B14-98E0-3FB069FAAF13}" dt="2022-06-27T21:43:57.950" v="1330" actId="20577"/>
          <ac:spMkLst>
            <pc:docMk/>
            <pc:sldMk cId="0" sldId="257"/>
            <ac:spMk id="56" creationId="{00000000-0000-0000-0000-000000000000}"/>
          </ac:spMkLst>
        </pc:spChg>
      </pc:sldChg>
      <pc:sldChg chg="modSp modAnim">
        <pc:chgData name="Pratham Oza" userId="0f322d66589d29d0" providerId="LiveId" clId="{179A197D-3A52-4B14-98E0-3FB069FAAF13}" dt="2022-06-27T19:41:23.640" v="139" actId="20577"/>
        <pc:sldMkLst>
          <pc:docMk/>
          <pc:sldMk cId="0" sldId="258"/>
        </pc:sldMkLst>
        <pc:spChg chg="mod">
          <ac:chgData name="Pratham Oza" userId="0f322d66589d29d0" providerId="LiveId" clId="{179A197D-3A52-4B14-98E0-3FB069FAAF13}" dt="2022-06-27T19:41:23.640" v="139" actId="20577"/>
          <ac:spMkLst>
            <pc:docMk/>
            <pc:sldMk cId="0" sldId="258"/>
            <ac:spMk id="61" creationId="{00000000-0000-0000-0000-000000000000}"/>
          </ac:spMkLst>
        </pc:spChg>
      </pc:sldChg>
      <pc:sldChg chg="modSp mod ord">
        <pc:chgData name="Pratham Oza" userId="0f322d66589d29d0" providerId="LiveId" clId="{179A197D-3A52-4B14-98E0-3FB069FAAF13}" dt="2022-06-27T19:44:24.549" v="198" actId="20577"/>
        <pc:sldMkLst>
          <pc:docMk/>
          <pc:sldMk cId="0" sldId="259"/>
        </pc:sldMkLst>
        <pc:spChg chg="mod">
          <ac:chgData name="Pratham Oza" userId="0f322d66589d29d0" providerId="LiveId" clId="{179A197D-3A52-4B14-98E0-3FB069FAAF13}" dt="2022-06-27T19:44:24.549" v="198" actId="20577"/>
          <ac:spMkLst>
            <pc:docMk/>
            <pc:sldMk cId="0" sldId="259"/>
            <ac:spMk id="67" creationId="{00000000-0000-0000-0000-000000000000}"/>
          </ac:spMkLst>
        </pc:spChg>
        <pc:spChg chg="mod">
          <ac:chgData name="Pratham Oza" userId="0f322d66589d29d0" providerId="LiveId" clId="{179A197D-3A52-4B14-98E0-3FB069FAAF13}" dt="2022-06-27T19:44:06.018" v="163" actId="207"/>
          <ac:spMkLst>
            <pc:docMk/>
            <pc:sldMk cId="0" sldId="259"/>
            <ac:spMk id="68" creationId="{00000000-0000-0000-0000-000000000000}"/>
          </ac:spMkLst>
        </pc:spChg>
      </pc:sldChg>
      <pc:sldChg chg="modSp mod">
        <pc:chgData name="Pratham Oza" userId="0f322d66589d29d0" providerId="LiveId" clId="{179A197D-3A52-4B14-98E0-3FB069FAAF13}" dt="2022-06-27T19:47:35.685" v="265" actId="255"/>
        <pc:sldMkLst>
          <pc:docMk/>
          <pc:sldMk cId="0" sldId="260"/>
        </pc:sldMkLst>
        <pc:spChg chg="mod">
          <ac:chgData name="Pratham Oza" userId="0f322d66589d29d0" providerId="LiveId" clId="{179A197D-3A52-4B14-98E0-3FB069FAAF13}" dt="2022-06-27T19:47:25.615" v="264" actId="14100"/>
          <ac:spMkLst>
            <pc:docMk/>
            <pc:sldMk cId="0" sldId="260"/>
            <ac:spMk id="74" creationId="{00000000-0000-0000-0000-000000000000}"/>
          </ac:spMkLst>
        </pc:spChg>
        <pc:spChg chg="mod">
          <ac:chgData name="Pratham Oza" userId="0f322d66589d29d0" providerId="LiveId" clId="{179A197D-3A52-4B14-98E0-3FB069FAAF13}" dt="2022-06-27T19:47:35.685" v="265" actId="255"/>
          <ac:spMkLst>
            <pc:docMk/>
            <pc:sldMk cId="0" sldId="260"/>
            <ac:spMk id="75" creationId="{00000000-0000-0000-0000-000000000000}"/>
          </ac:spMkLst>
        </pc:spChg>
      </pc:sldChg>
      <pc:sldChg chg="del">
        <pc:chgData name="Pratham Oza" userId="0f322d66589d29d0" providerId="LiveId" clId="{179A197D-3A52-4B14-98E0-3FB069FAAF13}" dt="2022-06-27T19:48:54.129" v="300" actId="47"/>
        <pc:sldMkLst>
          <pc:docMk/>
          <pc:sldMk cId="0" sldId="261"/>
        </pc:sldMkLst>
      </pc:sldChg>
      <pc:sldChg chg="del">
        <pc:chgData name="Pratham Oza" userId="0f322d66589d29d0" providerId="LiveId" clId="{179A197D-3A52-4B14-98E0-3FB069FAAF13}" dt="2022-06-27T19:49:13.572" v="308" actId="47"/>
        <pc:sldMkLst>
          <pc:docMk/>
          <pc:sldMk cId="0" sldId="262"/>
        </pc:sldMkLst>
      </pc:sldChg>
      <pc:sldChg chg="modSp del mod">
        <pc:chgData name="Pratham Oza" userId="0f322d66589d29d0" providerId="LiveId" clId="{179A197D-3A52-4B14-98E0-3FB069FAAF13}" dt="2022-06-27T19:49:44.487" v="361" actId="47"/>
        <pc:sldMkLst>
          <pc:docMk/>
          <pc:sldMk cId="0" sldId="263"/>
        </pc:sldMkLst>
        <pc:spChg chg="mod">
          <ac:chgData name="Pratham Oza" userId="0f322d66589d29d0" providerId="LiveId" clId="{179A197D-3A52-4B14-98E0-3FB069FAAF13}" dt="2022-06-27T19:43:49.193" v="162" actId="207"/>
          <ac:spMkLst>
            <pc:docMk/>
            <pc:sldMk cId="0" sldId="263"/>
            <ac:spMk id="95" creationId="{00000000-0000-0000-0000-000000000000}"/>
          </ac:spMkLst>
        </pc:spChg>
      </pc:sldChg>
      <pc:sldChg chg="addSp delSp modSp mod delAnim">
        <pc:chgData name="Pratham Oza" userId="0f322d66589d29d0" providerId="LiveId" clId="{179A197D-3A52-4B14-98E0-3FB069FAAF13}" dt="2022-06-27T19:55:51.870" v="433" actId="1076"/>
        <pc:sldMkLst>
          <pc:docMk/>
          <pc:sldMk cId="0" sldId="264"/>
        </pc:sldMkLst>
        <pc:spChg chg="add del mod">
          <ac:chgData name="Pratham Oza" userId="0f322d66589d29d0" providerId="LiveId" clId="{179A197D-3A52-4B14-98E0-3FB069FAAF13}" dt="2022-06-27T19:55:34.512" v="428" actId="21"/>
          <ac:spMkLst>
            <pc:docMk/>
            <pc:sldMk cId="0" sldId="264"/>
            <ac:spMk id="3" creationId="{D70E8212-8E93-2AF7-D73E-894F4C5E8EA5}"/>
          </ac:spMkLst>
        </pc:spChg>
        <pc:spChg chg="del mod">
          <ac:chgData name="Pratham Oza" userId="0f322d66589d29d0" providerId="LiveId" clId="{179A197D-3A52-4B14-98E0-3FB069FAAF13}" dt="2022-06-27T19:55:32.022" v="427" actId="21"/>
          <ac:spMkLst>
            <pc:docMk/>
            <pc:sldMk cId="0" sldId="264"/>
            <ac:spMk id="101" creationId="{00000000-0000-0000-0000-000000000000}"/>
          </ac:spMkLst>
        </pc:spChg>
        <pc:picChg chg="del">
          <ac:chgData name="Pratham Oza" userId="0f322d66589d29d0" providerId="LiveId" clId="{179A197D-3A52-4B14-98E0-3FB069FAAF13}" dt="2022-06-27T19:55:26.953" v="425" actId="478"/>
          <ac:picMkLst>
            <pc:docMk/>
            <pc:sldMk cId="0" sldId="264"/>
            <ac:picMk id="104" creationId="{00000000-0000-0000-0000-000000000000}"/>
          </ac:picMkLst>
        </pc:picChg>
        <pc:picChg chg="add mod">
          <ac:chgData name="Pratham Oza" userId="0f322d66589d29d0" providerId="LiveId" clId="{179A197D-3A52-4B14-98E0-3FB069FAAF13}" dt="2022-06-27T19:55:51.870" v="433" actId="1076"/>
          <ac:picMkLst>
            <pc:docMk/>
            <pc:sldMk cId="0" sldId="264"/>
            <ac:picMk id="1026" creationId="{CA706E4B-7ADA-B9DB-EA77-22A8653DA2B3}"/>
          </ac:picMkLst>
        </pc:picChg>
      </pc:sldChg>
      <pc:sldChg chg="del">
        <pc:chgData name="Pratham Oza" userId="0f322d66589d29d0" providerId="LiveId" clId="{179A197D-3A52-4B14-98E0-3FB069FAAF13}" dt="2022-06-27T19:56:13.692" v="434" actId="47"/>
        <pc:sldMkLst>
          <pc:docMk/>
          <pc:sldMk cId="0" sldId="265"/>
        </pc:sldMkLst>
      </pc:sldChg>
      <pc:sldChg chg="del">
        <pc:chgData name="Pratham Oza" userId="0f322d66589d29d0" providerId="LiveId" clId="{179A197D-3A52-4B14-98E0-3FB069FAAF13}" dt="2022-06-27T19:56:15.584" v="435" actId="47"/>
        <pc:sldMkLst>
          <pc:docMk/>
          <pc:sldMk cId="0" sldId="266"/>
        </pc:sldMkLst>
      </pc:sldChg>
      <pc:sldChg chg="del">
        <pc:chgData name="Pratham Oza" userId="0f322d66589d29d0" providerId="LiveId" clId="{179A197D-3A52-4B14-98E0-3FB069FAAF13}" dt="2022-06-27T19:56:17.173" v="436" actId="47"/>
        <pc:sldMkLst>
          <pc:docMk/>
          <pc:sldMk cId="0" sldId="267"/>
        </pc:sldMkLst>
      </pc:sldChg>
      <pc:sldChg chg="del">
        <pc:chgData name="Pratham Oza" userId="0f322d66589d29d0" providerId="LiveId" clId="{179A197D-3A52-4B14-98E0-3FB069FAAF13}" dt="2022-06-27T20:02:43.808" v="506" actId="47"/>
        <pc:sldMkLst>
          <pc:docMk/>
          <pc:sldMk cId="0" sldId="268"/>
        </pc:sldMkLst>
      </pc:sldChg>
      <pc:sldChg chg="del">
        <pc:chgData name="Pratham Oza" userId="0f322d66589d29d0" providerId="LiveId" clId="{179A197D-3A52-4B14-98E0-3FB069FAAF13}" dt="2022-06-27T20:05:19.995" v="550" actId="47"/>
        <pc:sldMkLst>
          <pc:docMk/>
          <pc:sldMk cId="0" sldId="269"/>
        </pc:sldMkLst>
      </pc:sldChg>
      <pc:sldChg chg="del">
        <pc:chgData name="Pratham Oza" userId="0f322d66589d29d0" providerId="LiveId" clId="{179A197D-3A52-4B14-98E0-3FB069FAAF13}" dt="2022-06-27T20:05:21.855" v="551" actId="47"/>
        <pc:sldMkLst>
          <pc:docMk/>
          <pc:sldMk cId="0" sldId="270"/>
        </pc:sldMkLst>
      </pc:sldChg>
      <pc:sldChg chg="addSp delSp modSp mod">
        <pc:chgData name="Pratham Oza" userId="0f322d66589d29d0" providerId="LiveId" clId="{179A197D-3A52-4B14-98E0-3FB069FAAF13}" dt="2022-06-27T20:11:49.526" v="693" actId="1076"/>
        <pc:sldMkLst>
          <pc:docMk/>
          <pc:sldMk cId="0" sldId="271"/>
        </pc:sldMkLst>
        <pc:spChg chg="mod">
          <ac:chgData name="Pratham Oza" userId="0f322d66589d29d0" providerId="LiveId" clId="{179A197D-3A52-4B14-98E0-3FB069FAAF13}" dt="2022-06-27T20:08:31.191" v="665"/>
          <ac:spMkLst>
            <pc:docMk/>
            <pc:sldMk cId="0" sldId="271"/>
            <ac:spMk id="159" creationId="{00000000-0000-0000-0000-000000000000}"/>
          </ac:spMkLst>
        </pc:spChg>
        <pc:picChg chg="add del">
          <ac:chgData name="Pratham Oza" userId="0f322d66589d29d0" providerId="LiveId" clId="{179A197D-3A52-4B14-98E0-3FB069FAAF13}" dt="2022-06-27T20:11:35.343" v="689" actId="478"/>
          <ac:picMkLst>
            <pc:docMk/>
            <pc:sldMk cId="0" sldId="271"/>
            <ac:picMk id="161" creationId="{00000000-0000-0000-0000-000000000000}"/>
          </ac:picMkLst>
        </pc:picChg>
        <pc:picChg chg="add mod">
          <ac:chgData name="Pratham Oza" userId="0f322d66589d29d0" providerId="LiveId" clId="{179A197D-3A52-4B14-98E0-3FB069FAAF13}" dt="2022-06-27T20:11:39.749" v="691" actId="1076"/>
          <ac:picMkLst>
            <pc:docMk/>
            <pc:sldMk cId="0" sldId="271"/>
            <ac:picMk id="4098" creationId="{3BA641AF-22E2-59A8-9565-50F499D55D13}"/>
          </ac:picMkLst>
        </pc:picChg>
        <pc:picChg chg="add mod">
          <ac:chgData name="Pratham Oza" userId="0f322d66589d29d0" providerId="LiveId" clId="{179A197D-3A52-4B14-98E0-3FB069FAAF13}" dt="2022-06-27T20:11:49.526" v="693" actId="1076"/>
          <ac:picMkLst>
            <pc:docMk/>
            <pc:sldMk cId="0" sldId="271"/>
            <ac:picMk id="4100" creationId="{BF6E755A-4895-48BE-AA01-C770DD51C6EA}"/>
          </ac:picMkLst>
        </pc:picChg>
      </pc:sldChg>
      <pc:sldChg chg="addSp delSp modSp mod">
        <pc:chgData name="Pratham Oza" userId="0f322d66589d29d0" providerId="LiveId" clId="{179A197D-3A52-4B14-98E0-3FB069FAAF13}" dt="2022-06-27T20:15:45.126" v="746" actId="14100"/>
        <pc:sldMkLst>
          <pc:docMk/>
          <pc:sldMk cId="0" sldId="272"/>
        </pc:sldMkLst>
        <pc:spChg chg="add del mod">
          <ac:chgData name="Pratham Oza" userId="0f322d66589d29d0" providerId="LiveId" clId="{179A197D-3A52-4B14-98E0-3FB069FAAF13}" dt="2022-06-27T20:15:21.221" v="740"/>
          <ac:spMkLst>
            <pc:docMk/>
            <pc:sldMk cId="0" sldId="272"/>
            <ac:spMk id="8" creationId="{996BDAC5-F14D-FDD9-59E3-504FBF2A0185}"/>
          </ac:spMkLst>
        </pc:spChg>
        <pc:spChg chg="mod">
          <ac:chgData name="Pratham Oza" userId="0f322d66589d29d0" providerId="LiveId" clId="{179A197D-3A52-4B14-98E0-3FB069FAAF13}" dt="2022-06-27T20:15:01.162" v="738" actId="20577"/>
          <ac:spMkLst>
            <pc:docMk/>
            <pc:sldMk cId="0" sldId="272"/>
            <ac:spMk id="166" creationId="{00000000-0000-0000-0000-000000000000}"/>
          </ac:spMkLst>
        </pc:spChg>
        <pc:spChg chg="del">
          <ac:chgData name="Pratham Oza" userId="0f322d66589d29d0" providerId="LiveId" clId="{179A197D-3A52-4B14-98E0-3FB069FAAF13}" dt="2022-06-27T20:14:46.302" v="719" actId="21"/>
          <ac:spMkLst>
            <pc:docMk/>
            <pc:sldMk cId="0" sldId="272"/>
            <ac:spMk id="171" creationId="{00000000-0000-0000-0000-000000000000}"/>
          </ac:spMkLst>
        </pc:spChg>
        <pc:picChg chg="del">
          <ac:chgData name="Pratham Oza" userId="0f322d66589d29d0" providerId="LiveId" clId="{179A197D-3A52-4B14-98E0-3FB069FAAF13}" dt="2022-06-27T20:14:40.849" v="717" actId="478"/>
          <ac:picMkLst>
            <pc:docMk/>
            <pc:sldMk cId="0" sldId="272"/>
            <ac:picMk id="168" creationId="{00000000-0000-0000-0000-000000000000}"/>
          </ac:picMkLst>
        </pc:picChg>
        <pc:picChg chg="del">
          <ac:chgData name="Pratham Oza" userId="0f322d66589d29d0" providerId="LiveId" clId="{179A197D-3A52-4B14-98E0-3FB069FAAF13}" dt="2022-06-27T20:14:42.294" v="718" actId="478"/>
          <ac:picMkLst>
            <pc:docMk/>
            <pc:sldMk cId="0" sldId="272"/>
            <ac:picMk id="169" creationId="{00000000-0000-0000-0000-000000000000}"/>
          </ac:picMkLst>
        </pc:picChg>
        <pc:picChg chg="del">
          <ac:chgData name="Pratham Oza" userId="0f322d66589d29d0" providerId="LiveId" clId="{179A197D-3A52-4B14-98E0-3FB069FAAF13}" dt="2022-06-27T20:14:39.234" v="716" actId="478"/>
          <ac:picMkLst>
            <pc:docMk/>
            <pc:sldMk cId="0" sldId="272"/>
            <ac:picMk id="170" creationId="{00000000-0000-0000-0000-000000000000}"/>
          </ac:picMkLst>
        </pc:picChg>
        <pc:picChg chg="add mod">
          <ac:chgData name="Pratham Oza" userId="0f322d66589d29d0" providerId="LiveId" clId="{179A197D-3A52-4B14-98E0-3FB069FAAF13}" dt="2022-06-27T20:15:45.126" v="746" actId="14100"/>
          <ac:picMkLst>
            <pc:docMk/>
            <pc:sldMk cId="0" sldId="272"/>
            <ac:picMk id="6146" creationId="{A698CFDC-B56A-E175-1385-1F454082C06F}"/>
          </ac:picMkLst>
        </pc:picChg>
      </pc:sldChg>
      <pc:sldChg chg="addSp modSp mod modAnim">
        <pc:chgData name="Pratham Oza" userId="0f322d66589d29d0" providerId="LiveId" clId="{179A197D-3A52-4B14-98E0-3FB069FAAF13}" dt="2022-06-27T20:48:09.134" v="1114" actId="20577"/>
        <pc:sldMkLst>
          <pc:docMk/>
          <pc:sldMk cId="0" sldId="273"/>
        </pc:sldMkLst>
        <pc:spChg chg="mod">
          <ac:chgData name="Pratham Oza" userId="0f322d66589d29d0" providerId="LiveId" clId="{179A197D-3A52-4B14-98E0-3FB069FAAF13}" dt="2022-06-27T20:21:56.933" v="794" actId="20577"/>
          <ac:spMkLst>
            <pc:docMk/>
            <pc:sldMk cId="0" sldId="273"/>
            <ac:spMk id="176" creationId="{00000000-0000-0000-0000-000000000000}"/>
          </ac:spMkLst>
        </pc:spChg>
        <pc:spChg chg="mod">
          <ac:chgData name="Pratham Oza" userId="0f322d66589d29d0" providerId="LiveId" clId="{179A197D-3A52-4B14-98E0-3FB069FAAF13}" dt="2022-06-27T20:48:09.134" v="1114" actId="20577"/>
          <ac:spMkLst>
            <pc:docMk/>
            <pc:sldMk cId="0" sldId="273"/>
            <ac:spMk id="177" creationId="{00000000-0000-0000-0000-000000000000}"/>
          </ac:spMkLst>
        </pc:spChg>
        <pc:picChg chg="add mod">
          <ac:chgData name="Pratham Oza" userId="0f322d66589d29d0" providerId="LiveId" clId="{179A197D-3A52-4B14-98E0-3FB069FAAF13}" dt="2022-06-27T20:18:16.584" v="761" actId="1076"/>
          <ac:picMkLst>
            <pc:docMk/>
            <pc:sldMk cId="0" sldId="273"/>
            <ac:picMk id="3" creationId="{6AA98F84-662E-C515-25DD-2370878878A8}"/>
          </ac:picMkLst>
        </pc:picChg>
      </pc:sldChg>
      <pc:sldChg chg="del">
        <pc:chgData name="Pratham Oza" userId="0f322d66589d29d0" providerId="LiveId" clId="{179A197D-3A52-4B14-98E0-3FB069FAAF13}" dt="2022-06-27T20:22:17.523" v="799" actId="47"/>
        <pc:sldMkLst>
          <pc:docMk/>
          <pc:sldMk cId="0" sldId="274"/>
        </pc:sldMkLst>
      </pc:sldChg>
      <pc:sldChg chg="del">
        <pc:chgData name="Pratham Oza" userId="0f322d66589d29d0" providerId="LiveId" clId="{179A197D-3A52-4B14-98E0-3FB069FAAF13}" dt="2022-06-27T20:25:47.245" v="915" actId="47"/>
        <pc:sldMkLst>
          <pc:docMk/>
          <pc:sldMk cId="0" sldId="275"/>
        </pc:sldMkLst>
      </pc:sldChg>
      <pc:sldChg chg="del">
        <pc:chgData name="Pratham Oza" userId="0f322d66589d29d0" providerId="LiveId" clId="{179A197D-3A52-4B14-98E0-3FB069FAAF13}" dt="2022-06-27T20:35:14.690" v="1097" actId="47"/>
        <pc:sldMkLst>
          <pc:docMk/>
          <pc:sldMk cId="0" sldId="276"/>
        </pc:sldMkLst>
      </pc:sldChg>
      <pc:sldChg chg="del">
        <pc:chgData name="Pratham Oza" userId="0f322d66589d29d0" providerId="LiveId" clId="{179A197D-3A52-4B14-98E0-3FB069FAAF13}" dt="2022-06-27T20:35:16.980" v="1098" actId="47"/>
        <pc:sldMkLst>
          <pc:docMk/>
          <pc:sldMk cId="0" sldId="277"/>
        </pc:sldMkLst>
      </pc:sldChg>
      <pc:sldChg chg="del">
        <pc:chgData name="Pratham Oza" userId="0f322d66589d29d0" providerId="LiveId" clId="{179A197D-3A52-4B14-98E0-3FB069FAAF13}" dt="2022-06-27T20:35:20.442" v="1099" actId="47"/>
        <pc:sldMkLst>
          <pc:docMk/>
          <pc:sldMk cId="0" sldId="278"/>
        </pc:sldMkLst>
      </pc:sldChg>
      <pc:sldChg chg="del">
        <pc:chgData name="Pratham Oza" userId="0f322d66589d29d0" providerId="LiveId" clId="{179A197D-3A52-4B14-98E0-3FB069FAAF13}" dt="2022-06-27T20:35:22" v="1100" actId="47"/>
        <pc:sldMkLst>
          <pc:docMk/>
          <pc:sldMk cId="0" sldId="279"/>
        </pc:sldMkLst>
      </pc:sldChg>
      <pc:sldChg chg="del">
        <pc:chgData name="Pratham Oza" userId="0f322d66589d29d0" providerId="LiveId" clId="{179A197D-3A52-4B14-98E0-3FB069FAAF13}" dt="2022-06-27T20:35:24.087" v="1101" actId="47"/>
        <pc:sldMkLst>
          <pc:docMk/>
          <pc:sldMk cId="0" sldId="280"/>
        </pc:sldMkLst>
      </pc:sldChg>
      <pc:sldChg chg="del">
        <pc:chgData name="Pratham Oza" userId="0f322d66589d29d0" providerId="LiveId" clId="{179A197D-3A52-4B14-98E0-3FB069FAAF13}" dt="2022-06-27T20:35:25.589" v="1102" actId="47"/>
        <pc:sldMkLst>
          <pc:docMk/>
          <pc:sldMk cId="0" sldId="281"/>
        </pc:sldMkLst>
      </pc:sldChg>
      <pc:sldChg chg="del">
        <pc:chgData name="Pratham Oza" userId="0f322d66589d29d0" providerId="LiveId" clId="{179A197D-3A52-4B14-98E0-3FB069FAAF13}" dt="2022-06-27T20:35:27.176" v="1103" actId="47"/>
        <pc:sldMkLst>
          <pc:docMk/>
          <pc:sldMk cId="0" sldId="282"/>
        </pc:sldMkLst>
      </pc:sldChg>
      <pc:sldChg chg="del">
        <pc:chgData name="Pratham Oza" userId="0f322d66589d29d0" providerId="LiveId" clId="{179A197D-3A52-4B14-98E0-3FB069FAAF13}" dt="2022-06-27T20:35:28.363" v="1104" actId="47"/>
        <pc:sldMkLst>
          <pc:docMk/>
          <pc:sldMk cId="0" sldId="283"/>
        </pc:sldMkLst>
      </pc:sldChg>
      <pc:sldChg chg="del">
        <pc:chgData name="Pratham Oza" userId="0f322d66589d29d0" providerId="LiveId" clId="{179A197D-3A52-4B14-98E0-3FB069FAAF13}" dt="2022-06-27T20:35:29.527" v="1105" actId="47"/>
        <pc:sldMkLst>
          <pc:docMk/>
          <pc:sldMk cId="0" sldId="284"/>
        </pc:sldMkLst>
      </pc:sldChg>
      <pc:sldChg chg="modSp add">
        <pc:chgData name="Pratham Oza" userId="0f322d66589d29d0" providerId="LiveId" clId="{179A197D-3A52-4B14-98E0-3FB069FAAF13}" dt="2022-06-27T20:44:46.357" v="1106" actId="20577"/>
        <pc:sldMkLst>
          <pc:docMk/>
          <pc:sldMk cId="1085708688" sldId="286"/>
        </pc:sldMkLst>
        <pc:spChg chg="mod">
          <ac:chgData name="Pratham Oza" userId="0f322d66589d29d0" providerId="LiveId" clId="{179A197D-3A52-4B14-98E0-3FB069FAAF13}" dt="2022-06-27T20:44:46.357" v="1106" actId="20577"/>
          <ac:spMkLst>
            <pc:docMk/>
            <pc:sldMk cId="1085708688" sldId="286"/>
            <ac:spMk id="61" creationId="{00000000-0000-0000-0000-000000000000}"/>
          </ac:spMkLst>
        </pc:spChg>
      </pc:sldChg>
      <pc:sldChg chg="modSp add mod">
        <pc:chgData name="Pratham Oza" userId="0f322d66589d29d0" providerId="LiveId" clId="{179A197D-3A52-4B14-98E0-3FB069FAAF13}" dt="2022-06-27T19:48:42.225" v="299" actId="20577"/>
        <pc:sldMkLst>
          <pc:docMk/>
          <pc:sldMk cId="336120135" sldId="287"/>
        </pc:sldMkLst>
        <pc:spChg chg="mod">
          <ac:chgData name="Pratham Oza" userId="0f322d66589d29d0" providerId="LiveId" clId="{179A197D-3A52-4B14-98E0-3FB069FAAF13}" dt="2022-06-27T19:44:46.947" v="223" actId="20577"/>
          <ac:spMkLst>
            <pc:docMk/>
            <pc:sldMk cId="336120135" sldId="287"/>
            <ac:spMk id="67" creationId="{00000000-0000-0000-0000-000000000000}"/>
          </ac:spMkLst>
        </pc:spChg>
        <pc:spChg chg="mod">
          <ac:chgData name="Pratham Oza" userId="0f322d66589d29d0" providerId="LiveId" clId="{179A197D-3A52-4B14-98E0-3FB069FAAF13}" dt="2022-06-27T19:48:42.225" v="299" actId="20577"/>
          <ac:spMkLst>
            <pc:docMk/>
            <pc:sldMk cId="336120135" sldId="287"/>
            <ac:spMk id="68" creationId="{00000000-0000-0000-0000-000000000000}"/>
          </ac:spMkLst>
        </pc:spChg>
      </pc:sldChg>
      <pc:sldChg chg="modSp add ord">
        <pc:chgData name="Pratham Oza" userId="0f322d66589d29d0" providerId="LiveId" clId="{179A197D-3A52-4B14-98E0-3FB069FAAF13}" dt="2022-06-27T19:56:31.921" v="447" actId="20577"/>
        <pc:sldMkLst>
          <pc:docMk/>
          <pc:sldMk cId="1561370554" sldId="288"/>
        </pc:sldMkLst>
        <pc:spChg chg="mod">
          <ac:chgData name="Pratham Oza" userId="0f322d66589d29d0" providerId="LiveId" clId="{179A197D-3A52-4B14-98E0-3FB069FAAF13}" dt="2022-06-27T19:56:31.921" v="447" actId="20577"/>
          <ac:spMkLst>
            <pc:docMk/>
            <pc:sldMk cId="1561370554" sldId="288"/>
            <ac:spMk id="61" creationId="{00000000-0000-0000-0000-000000000000}"/>
          </ac:spMkLst>
        </pc:spChg>
      </pc:sldChg>
      <pc:sldChg chg="modSp add mod ord">
        <pc:chgData name="Pratham Oza" userId="0f322d66589d29d0" providerId="LiveId" clId="{179A197D-3A52-4B14-98E0-3FB069FAAF13}" dt="2022-06-27T19:55:16.270" v="424" actId="5793"/>
        <pc:sldMkLst>
          <pc:docMk/>
          <pc:sldMk cId="671549509" sldId="289"/>
        </pc:sldMkLst>
        <pc:spChg chg="mod">
          <ac:chgData name="Pratham Oza" userId="0f322d66589d29d0" providerId="LiveId" clId="{179A197D-3A52-4B14-98E0-3FB069FAAF13}" dt="2022-06-27T19:49:56.391" v="387" actId="20577"/>
          <ac:spMkLst>
            <pc:docMk/>
            <pc:sldMk cId="671549509" sldId="289"/>
            <ac:spMk id="67" creationId="{00000000-0000-0000-0000-000000000000}"/>
          </ac:spMkLst>
        </pc:spChg>
        <pc:spChg chg="mod">
          <ac:chgData name="Pratham Oza" userId="0f322d66589d29d0" providerId="LiveId" clId="{179A197D-3A52-4B14-98E0-3FB069FAAF13}" dt="2022-06-27T19:55:16.270" v="424" actId="5793"/>
          <ac:spMkLst>
            <pc:docMk/>
            <pc:sldMk cId="671549509" sldId="289"/>
            <ac:spMk id="68" creationId="{00000000-0000-0000-0000-000000000000}"/>
          </ac:spMkLst>
        </pc:spChg>
      </pc:sldChg>
      <pc:sldChg chg="modSp add ord">
        <pc:chgData name="Pratham Oza" userId="0f322d66589d29d0" providerId="LiveId" clId="{179A197D-3A52-4B14-98E0-3FB069FAAF13}" dt="2022-06-27T19:56:44.127" v="468" actId="20577"/>
        <pc:sldMkLst>
          <pc:docMk/>
          <pc:sldMk cId="3935361101" sldId="290"/>
        </pc:sldMkLst>
        <pc:spChg chg="mod">
          <ac:chgData name="Pratham Oza" userId="0f322d66589d29d0" providerId="LiveId" clId="{179A197D-3A52-4B14-98E0-3FB069FAAF13}" dt="2022-06-27T19:56:44.127" v="468" actId="20577"/>
          <ac:spMkLst>
            <pc:docMk/>
            <pc:sldMk cId="3935361101" sldId="290"/>
            <ac:spMk id="61" creationId="{00000000-0000-0000-0000-000000000000}"/>
          </ac:spMkLst>
        </pc:spChg>
      </pc:sldChg>
      <pc:sldChg chg="modSp add mod ord">
        <pc:chgData name="Pratham Oza" userId="0f322d66589d29d0" providerId="LiveId" clId="{179A197D-3A52-4B14-98E0-3FB069FAAF13}" dt="2022-06-27T20:05:08.678" v="548"/>
        <pc:sldMkLst>
          <pc:docMk/>
          <pc:sldMk cId="1822863261" sldId="291"/>
        </pc:sldMkLst>
        <pc:spChg chg="mod">
          <ac:chgData name="Pratham Oza" userId="0f322d66589d29d0" providerId="LiveId" clId="{179A197D-3A52-4B14-98E0-3FB069FAAF13}" dt="2022-06-27T20:05:08.678" v="548"/>
          <ac:spMkLst>
            <pc:docMk/>
            <pc:sldMk cId="1822863261" sldId="291"/>
            <ac:spMk id="67" creationId="{00000000-0000-0000-0000-000000000000}"/>
          </ac:spMkLst>
        </pc:spChg>
        <pc:spChg chg="mod">
          <ac:chgData name="Pratham Oza" userId="0f322d66589d29d0" providerId="LiveId" clId="{179A197D-3A52-4B14-98E0-3FB069FAAF13}" dt="2022-06-27T19:59:17.645" v="504" actId="20577"/>
          <ac:spMkLst>
            <pc:docMk/>
            <pc:sldMk cId="1822863261" sldId="291"/>
            <ac:spMk id="68" creationId="{00000000-0000-0000-0000-000000000000}"/>
          </ac:spMkLst>
        </pc:spChg>
      </pc:sldChg>
      <pc:sldChg chg="addSp delSp modSp add mod">
        <pc:chgData name="Pratham Oza" userId="0f322d66589d29d0" providerId="LiveId" clId="{179A197D-3A52-4B14-98E0-3FB069FAAF13}" dt="2022-06-27T20:05:12.631" v="549"/>
        <pc:sldMkLst>
          <pc:docMk/>
          <pc:sldMk cId="3871555370" sldId="292"/>
        </pc:sldMkLst>
        <pc:spChg chg="add del mod">
          <ac:chgData name="Pratham Oza" userId="0f322d66589d29d0" providerId="LiveId" clId="{179A197D-3A52-4B14-98E0-3FB069FAAF13}" dt="2022-06-27T20:04:31.813" v="542" actId="478"/>
          <ac:spMkLst>
            <pc:docMk/>
            <pc:sldMk cId="3871555370" sldId="292"/>
            <ac:spMk id="2" creationId="{223C5F95-DEB4-DD25-A880-27EDDECDC985}"/>
          </ac:spMkLst>
        </pc:spChg>
        <pc:spChg chg="mod">
          <ac:chgData name="Pratham Oza" userId="0f322d66589d29d0" providerId="LiveId" clId="{179A197D-3A52-4B14-98E0-3FB069FAAF13}" dt="2022-06-27T20:05:12.631" v="549"/>
          <ac:spMkLst>
            <pc:docMk/>
            <pc:sldMk cId="3871555370" sldId="292"/>
            <ac:spMk id="67" creationId="{00000000-0000-0000-0000-000000000000}"/>
          </ac:spMkLst>
        </pc:spChg>
        <pc:spChg chg="add del mod">
          <ac:chgData name="Pratham Oza" userId="0f322d66589d29d0" providerId="LiveId" clId="{179A197D-3A52-4B14-98E0-3FB069FAAF13}" dt="2022-06-27T20:04:31.813" v="542" actId="478"/>
          <ac:spMkLst>
            <pc:docMk/>
            <pc:sldMk cId="3871555370" sldId="292"/>
            <ac:spMk id="68" creationId="{00000000-0000-0000-0000-000000000000}"/>
          </ac:spMkLst>
        </pc:spChg>
        <pc:picChg chg="add del mod">
          <ac:chgData name="Pratham Oza" userId="0f322d66589d29d0" providerId="LiveId" clId="{179A197D-3A52-4B14-98E0-3FB069FAAF13}" dt="2022-06-27T20:04:32.814" v="543"/>
          <ac:picMkLst>
            <pc:docMk/>
            <pc:sldMk cId="3871555370" sldId="292"/>
            <ac:picMk id="2050" creationId="{3FFDD704-6F79-52EC-64A9-6D575ECDA511}"/>
          </ac:picMkLst>
        </pc:picChg>
        <pc:picChg chg="add del">
          <ac:chgData name="Pratham Oza" userId="0f322d66589d29d0" providerId="LiveId" clId="{179A197D-3A52-4B14-98E0-3FB069FAAF13}" dt="2022-06-27T20:04:37.686" v="545"/>
          <ac:picMkLst>
            <pc:docMk/>
            <pc:sldMk cId="3871555370" sldId="292"/>
            <ac:picMk id="2052" creationId="{AB788D4C-27E9-FCCF-F939-BE1489C63902}"/>
          </ac:picMkLst>
        </pc:picChg>
        <pc:picChg chg="add mod">
          <ac:chgData name="Pratham Oza" userId="0f322d66589d29d0" providerId="LiveId" clId="{179A197D-3A52-4B14-98E0-3FB069FAAF13}" dt="2022-06-27T20:04:43.667" v="547" actId="1076"/>
          <ac:picMkLst>
            <pc:docMk/>
            <pc:sldMk cId="3871555370" sldId="292"/>
            <ac:picMk id="2054" creationId="{1021F76F-4781-CC96-4AA6-3932B4616A13}"/>
          </ac:picMkLst>
        </pc:picChg>
      </pc:sldChg>
      <pc:sldChg chg="modSp add ord modAnim">
        <pc:chgData name="Pratham Oza" userId="0f322d66589d29d0" providerId="LiveId" clId="{179A197D-3A52-4B14-98E0-3FB069FAAF13}" dt="2022-06-27T20:07:46.815" v="622" actId="20577"/>
        <pc:sldMkLst>
          <pc:docMk/>
          <pc:sldMk cId="4132257419" sldId="293"/>
        </pc:sldMkLst>
        <pc:spChg chg="mod">
          <ac:chgData name="Pratham Oza" userId="0f322d66589d29d0" providerId="LiveId" clId="{179A197D-3A52-4B14-98E0-3FB069FAAF13}" dt="2022-06-27T20:07:46.815" v="622" actId="20577"/>
          <ac:spMkLst>
            <pc:docMk/>
            <pc:sldMk cId="4132257419" sldId="293"/>
            <ac:spMk id="61" creationId="{00000000-0000-0000-0000-000000000000}"/>
          </ac:spMkLst>
        </pc:spChg>
      </pc:sldChg>
      <pc:sldChg chg="addSp delSp modSp add mod ord">
        <pc:chgData name="Pratham Oza" userId="0f322d66589d29d0" providerId="LiveId" clId="{179A197D-3A52-4B14-98E0-3FB069FAAF13}" dt="2022-06-27T20:07:06.975" v="615" actId="20577"/>
        <pc:sldMkLst>
          <pc:docMk/>
          <pc:sldMk cId="1219111836" sldId="294"/>
        </pc:sldMkLst>
        <pc:spChg chg="mod">
          <ac:chgData name="Pratham Oza" userId="0f322d66589d29d0" providerId="LiveId" clId="{179A197D-3A52-4B14-98E0-3FB069FAAF13}" dt="2022-06-27T20:07:06.975" v="615" actId="20577"/>
          <ac:spMkLst>
            <pc:docMk/>
            <pc:sldMk cId="1219111836" sldId="294"/>
            <ac:spMk id="67" creationId="{00000000-0000-0000-0000-000000000000}"/>
          </ac:spMkLst>
        </pc:spChg>
        <pc:spChg chg="mod">
          <ac:chgData name="Pratham Oza" userId="0f322d66589d29d0" providerId="LiveId" clId="{179A197D-3A52-4B14-98E0-3FB069FAAF13}" dt="2022-06-27T20:06:38.959" v="599" actId="1076"/>
          <ac:spMkLst>
            <pc:docMk/>
            <pc:sldMk cId="1219111836" sldId="294"/>
            <ac:spMk id="68" creationId="{00000000-0000-0000-0000-000000000000}"/>
          </ac:spMkLst>
        </pc:spChg>
        <pc:picChg chg="add del mod">
          <ac:chgData name="Pratham Oza" userId="0f322d66589d29d0" providerId="LiveId" clId="{179A197D-3A52-4B14-98E0-3FB069FAAF13}" dt="2022-06-27T20:06:40.008" v="600"/>
          <ac:picMkLst>
            <pc:docMk/>
            <pc:sldMk cId="1219111836" sldId="294"/>
            <ac:picMk id="3074" creationId="{D09D3622-6C40-26EA-E24D-8AB571CF4987}"/>
          </ac:picMkLst>
        </pc:picChg>
        <pc:picChg chg="add mod">
          <ac:chgData name="Pratham Oza" userId="0f322d66589d29d0" providerId="LiveId" clId="{179A197D-3A52-4B14-98E0-3FB069FAAF13}" dt="2022-06-27T20:06:46.137" v="602" actId="1076"/>
          <ac:picMkLst>
            <pc:docMk/>
            <pc:sldMk cId="1219111836" sldId="294"/>
            <ac:picMk id="3076" creationId="{708DAB96-76D8-C4EE-07A9-0E4C3A1149FA}"/>
          </ac:picMkLst>
        </pc:picChg>
      </pc:sldChg>
      <pc:sldChg chg="modSp add ord modAnim">
        <pc:chgData name="Pratham Oza" userId="0f322d66589d29d0" providerId="LiveId" clId="{179A197D-3A52-4B14-98E0-3FB069FAAF13}" dt="2022-06-27T20:08:20.073" v="664" actId="20577"/>
        <pc:sldMkLst>
          <pc:docMk/>
          <pc:sldMk cId="1753471033" sldId="295"/>
        </pc:sldMkLst>
        <pc:spChg chg="mod">
          <ac:chgData name="Pratham Oza" userId="0f322d66589d29d0" providerId="LiveId" clId="{179A197D-3A52-4B14-98E0-3FB069FAAF13}" dt="2022-06-27T20:08:20.073" v="664" actId="20577"/>
          <ac:spMkLst>
            <pc:docMk/>
            <pc:sldMk cId="1753471033" sldId="295"/>
            <ac:spMk id="61" creationId="{00000000-0000-0000-0000-000000000000}"/>
          </ac:spMkLst>
        </pc:spChg>
      </pc:sldChg>
      <pc:sldChg chg="delSp modSp add mod ord">
        <pc:chgData name="Pratham Oza" userId="0f322d66589d29d0" providerId="LiveId" clId="{179A197D-3A52-4B14-98E0-3FB069FAAF13}" dt="2022-06-27T20:10:20.101" v="688" actId="5793"/>
        <pc:sldMkLst>
          <pc:docMk/>
          <pc:sldMk cId="2414221116" sldId="296"/>
        </pc:sldMkLst>
        <pc:spChg chg="mod">
          <ac:chgData name="Pratham Oza" userId="0f322d66589d29d0" providerId="LiveId" clId="{179A197D-3A52-4B14-98E0-3FB069FAAF13}" dt="2022-06-27T20:09:07.904" v="672"/>
          <ac:spMkLst>
            <pc:docMk/>
            <pc:sldMk cId="2414221116" sldId="296"/>
            <ac:spMk id="67" creationId="{00000000-0000-0000-0000-000000000000}"/>
          </ac:spMkLst>
        </pc:spChg>
        <pc:spChg chg="mod">
          <ac:chgData name="Pratham Oza" userId="0f322d66589d29d0" providerId="LiveId" clId="{179A197D-3A52-4B14-98E0-3FB069FAAF13}" dt="2022-06-27T20:10:20.101" v="688" actId="5793"/>
          <ac:spMkLst>
            <pc:docMk/>
            <pc:sldMk cId="2414221116" sldId="296"/>
            <ac:spMk id="68" creationId="{00000000-0000-0000-0000-000000000000}"/>
          </ac:spMkLst>
        </pc:spChg>
        <pc:picChg chg="del">
          <ac:chgData name="Pratham Oza" userId="0f322d66589d29d0" providerId="LiveId" clId="{179A197D-3A52-4B14-98E0-3FB069FAAF13}" dt="2022-06-27T20:09:48.991" v="674" actId="478"/>
          <ac:picMkLst>
            <pc:docMk/>
            <pc:sldMk cId="2414221116" sldId="296"/>
            <ac:picMk id="3076" creationId="{708DAB96-76D8-C4EE-07A9-0E4C3A1149FA}"/>
          </ac:picMkLst>
        </pc:picChg>
      </pc:sldChg>
      <pc:sldChg chg="modSp add ord">
        <pc:chgData name="Pratham Oza" userId="0f322d66589d29d0" providerId="LiveId" clId="{179A197D-3A52-4B14-98E0-3FB069FAAF13}" dt="2022-06-27T20:54:32.255" v="1183" actId="20577"/>
        <pc:sldMkLst>
          <pc:docMk/>
          <pc:sldMk cId="3298166318" sldId="297"/>
        </pc:sldMkLst>
        <pc:spChg chg="mod">
          <ac:chgData name="Pratham Oza" userId="0f322d66589d29d0" providerId="LiveId" clId="{179A197D-3A52-4B14-98E0-3FB069FAAF13}" dt="2022-06-27T20:54:32.255" v="1183" actId="20577"/>
          <ac:spMkLst>
            <pc:docMk/>
            <pc:sldMk cId="3298166318" sldId="297"/>
            <ac:spMk id="61" creationId="{00000000-0000-0000-0000-000000000000}"/>
          </ac:spMkLst>
        </pc:spChg>
      </pc:sldChg>
      <pc:sldChg chg="addSp delSp modSp add mod modAnim">
        <pc:chgData name="Pratham Oza" userId="0f322d66589d29d0" providerId="LiveId" clId="{179A197D-3A52-4B14-98E0-3FB069FAAF13}" dt="2022-06-27T20:50:35.972" v="1125" actId="20577"/>
        <pc:sldMkLst>
          <pc:docMk/>
          <pc:sldMk cId="596240377" sldId="298"/>
        </pc:sldMkLst>
        <pc:spChg chg="mod">
          <ac:chgData name="Pratham Oza" userId="0f322d66589d29d0" providerId="LiveId" clId="{179A197D-3A52-4B14-98E0-3FB069FAAF13}" dt="2022-06-27T20:23:37.081" v="844" actId="20577"/>
          <ac:spMkLst>
            <pc:docMk/>
            <pc:sldMk cId="596240377" sldId="298"/>
            <ac:spMk id="176" creationId="{00000000-0000-0000-0000-000000000000}"/>
          </ac:spMkLst>
        </pc:spChg>
        <pc:spChg chg="mod">
          <ac:chgData name="Pratham Oza" userId="0f322d66589d29d0" providerId="LiveId" clId="{179A197D-3A52-4B14-98E0-3FB069FAAF13}" dt="2022-06-27T20:50:35.972" v="1125" actId="20577"/>
          <ac:spMkLst>
            <pc:docMk/>
            <pc:sldMk cId="596240377" sldId="298"/>
            <ac:spMk id="177" creationId="{00000000-0000-0000-0000-000000000000}"/>
          </ac:spMkLst>
        </pc:spChg>
        <pc:picChg chg="del">
          <ac:chgData name="Pratham Oza" userId="0f322d66589d29d0" providerId="LiveId" clId="{179A197D-3A52-4B14-98E0-3FB069FAAF13}" dt="2022-06-27T20:22:05.698" v="796" actId="478"/>
          <ac:picMkLst>
            <pc:docMk/>
            <pc:sldMk cId="596240377" sldId="298"/>
            <ac:picMk id="3" creationId="{6AA98F84-662E-C515-25DD-2370878878A8}"/>
          </ac:picMkLst>
        </pc:picChg>
        <pc:picChg chg="add mod">
          <ac:chgData name="Pratham Oza" userId="0f322d66589d29d0" providerId="LiveId" clId="{179A197D-3A52-4B14-98E0-3FB069FAAF13}" dt="2022-06-27T20:22:38.190" v="802" actId="1076"/>
          <ac:picMkLst>
            <pc:docMk/>
            <pc:sldMk cId="596240377" sldId="298"/>
            <ac:picMk id="4" creationId="{0B947284-0334-0D18-71BA-0A69F3853CA3}"/>
          </ac:picMkLst>
        </pc:picChg>
      </pc:sldChg>
      <pc:sldChg chg="addSp delSp modSp add mod modAnim">
        <pc:chgData name="Pratham Oza" userId="0f322d66589d29d0" providerId="LiveId" clId="{179A197D-3A52-4B14-98E0-3FB069FAAF13}" dt="2022-06-27T20:51:07.958" v="1131" actId="20577"/>
        <pc:sldMkLst>
          <pc:docMk/>
          <pc:sldMk cId="558734813" sldId="299"/>
        </pc:sldMkLst>
        <pc:spChg chg="mod">
          <ac:chgData name="Pratham Oza" userId="0f322d66589d29d0" providerId="LiveId" clId="{179A197D-3A52-4B14-98E0-3FB069FAAF13}" dt="2022-06-27T20:24:12.681" v="856" actId="20577"/>
          <ac:spMkLst>
            <pc:docMk/>
            <pc:sldMk cId="558734813" sldId="299"/>
            <ac:spMk id="176" creationId="{00000000-0000-0000-0000-000000000000}"/>
          </ac:spMkLst>
        </pc:spChg>
        <pc:spChg chg="mod">
          <ac:chgData name="Pratham Oza" userId="0f322d66589d29d0" providerId="LiveId" clId="{179A197D-3A52-4B14-98E0-3FB069FAAF13}" dt="2022-06-27T20:51:07.958" v="1131" actId="20577"/>
          <ac:spMkLst>
            <pc:docMk/>
            <pc:sldMk cId="558734813" sldId="299"/>
            <ac:spMk id="177" creationId="{00000000-0000-0000-0000-000000000000}"/>
          </ac:spMkLst>
        </pc:spChg>
        <pc:picChg chg="del">
          <ac:chgData name="Pratham Oza" userId="0f322d66589d29d0" providerId="LiveId" clId="{179A197D-3A52-4B14-98E0-3FB069FAAF13}" dt="2022-06-27T20:22:08.852" v="798" actId="478"/>
          <ac:picMkLst>
            <pc:docMk/>
            <pc:sldMk cId="558734813" sldId="299"/>
            <ac:picMk id="3" creationId="{6AA98F84-662E-C515-25DD-2370878878A8}"/>
          </ac:picMkLst>
        </pc:picChg>
        <pc:picChg chg="add mod">
          <ac:chgData name="Pratham Oza" userId="0f322d66589d29d0" providerId="LiveId" clId="{179A197D-3A52-4B14-98E0-3FB069FAAF13}" dt="2022-06-27T20:24:05.775" v="849" actId="1076"/>
          <ac:picMkLst>
            <pc:docMk/>
            <pc:sldMk cId="558734813" sldId="299"/>
            <ac:picMk id="4" creationId="{0A644DA5-00D4-2A10-1F74-60C85CA7FAF3}"/>
          </ac:picMkLst>
        </pc:picChg>
      </pc:sldChg>
      <pc:sldChg chg="addSp delSp modSp add ord">
        <pc:chgData name="Pratham Oza" userId="0f322d66589d29d0" providerId="LiveId" clId="{179A197D-3A52-4B14-98E0-3FB069FAAF13}" dt="2022-06-27T20:24:56.036" v="888"/>
        <pc:sldMkLst>
          <pc:docMk/>
          <pc:sldMk cId="1025514973" sldId="300"/>
        </pc:sldMkLst>
        <pc:spChg chg="mod">
          <ac:chgData name="Pratham Oza" userId="0f322d66589d29d0" providerId="LiveId" clId="{179A197D-3A52-4B14-98E0-3FB069FAAF13}" dt="2022-06-27T20:22:57.207" v="835" actId="20577"/>
          <ac:spMkLst>
            <pc:docMk/>
            <pc:sldMk cId="1025514973" sldId="300"/>
            <ac:spMk id="166" creationId="{00000000-0000-0000-0000-000000000000}"/>
          </ac:spMkLst>
        </pc:spChg>
        <pc:picChg chg="del">
          <ac:chgData name="Pratham Oza" userId="0f322d66589d29d0" providerId="LiveId" clId="{179A197D-3A52-4B14-98E0-3FB069FAAF13}" dt="2022-06-27T20:22:59.828" v="836" actId="478"/>
          <ac:picMkLst>
            <pc:docMk/>
            <pc:sldMk cId="1025514973" sldId="300"/>
            <ac:picMk id="6146" creationId="{A698CFDC-B56A-E175-1385-1F454082C06F}"/>
          </ac:picMkLst>
        </pc:picChg>
        <pc:picChg chg="add">
          <ac:chgData name="Pratham Oza" userId="0f322d66589d29d0" providerId="LiveId" clId="{179A197D-3A52-4B14-98E0-3FB069FAAF13}" dt="2022-06-27T20:23:06.218" v="837"/>
          <ac:picMkLst>
            <pc:docMk/>
            <pc:sldMk cId="1025514973" sldId="300"/>
            <ac:picMk id="7170" creationId="{2F29C7B9-7DF6-63FF-A521-1DA29F5B25A8}"/>
          </ac:picMkLst>
        </pc:picChg>
      </pc:sldChg>
      <pc:sldChg chg="modSp add ord">
        <pc:chgData name="Pratham Oza" userId="0f322d66589d29d0" providerId="LiveId" clId="{179A197D-3A52-4B14-98E0-3FB069FAAF13}" dt="2022-06-27T20:54:43.254" v="1187" actId="20577"/>
        <pc:sldMkLst>
          <pc:docMk/>
          <pc:sldMk cId="2066452382" sldId="301"/>
        </pc:sldMkLst>
        <pc:spChg chg="mod">
          <ac:chgData name="Pratham Oza" userId="0f322d66589d29d0" providerId="LiveId" clId="{179A197D-3A52-4B14-98E0-3FB069FAAF13}" dt="2022-06-27T20:54:43.254" v="1187" actId="20577"/>
          <ac:spMkLst>
            <pc:docMk/>
            <pc:sldMk cId="2066452382" sldId="301"/>
            <ac:spMk id="61" creationId="{00000000-0000-0000-0000-000000000000}"/>
          </ac:spMkLst>
        </pc:spChg>
      </pc:sldChg>
      <pc:sldChg chg="addSp delSp modSp add mod">
        <pc:chgData name="Pratham Oza" userId="0f322d66589d29d0" providerId="LiveId" clId="{179A197D-3A52-4B14-98E0-3FB069FAAF13}" dt="2022-06-27T20:52:02.003" v="1141" actId="20577"/>
        <pc:sldMkLst>
          <pc:docMk/>
          <pc:sldMk cId="2991945940" sldId="302"/>
        </pc:sldMkLst>
        <pc:spChg chg="mod">
          <ac:chgData name="Pratham Oza" userId="0f322d66589d29d0" providerId="LiveId" clId="{179A197D-3A52-4B14-98E0-3FB069FAAF13}" dt="2022-06-27T20:25:19.231" v="908" actId="20577"/>
          <ac:spMkLst>
            <pc:docMk/>
            <pc:sldMk cId="2991945940" sldId="302"/>
            <ac:spMk id="176" creationId="{00000000-0000-0000-0000-000000000000}"/>
          </ac:spMkLst>
        </pc:spChg>
        <pc:spChg chg="mod">
          <ac:chgData name="Pratham Oza" userId="0f322d66589d29d0" providerId="LiveId" clId="{179A197D-3A52-4B14-98E0-3FB069FAAF13}" dt="2022-06-27T20:52:02.003" v="1141" actId="20577"/>
          <ac:spMkLst>
            <pc:docMk/>
            <pc:sldMk cId="2991945940" sldId="302"/>
            <ac:spMk id="177" creationId="{00000000-0000-0000-0000-000000000000}"/>
          </ac:spMkLst>
        </pc:spChg>
        <pc:picChg chg="add mod">
          <ac:chgData name="Pratham Oza" userId="0f322d66589d29d0" providerId="LiveId" clId="{179A197D-3A52-4B14-98E0-3FB069FAAF13}" dt="2022-06-27T20:25:36.909" v="914" actId="1076"/>
          <ac:picMkLst>
            <pc:docMk/>
            <pc:sldMk cId="2991945940" sldId="302"/>
            <ac:picMk id="3" creationId="{90346968-7455-896C-7149-DCA916B06AF1}"/>
          </ac:picMkLst>
        </pc:picChg>
        <pc:picChg chg="del">
          <ac:chgData name="Pratham Oza" userId="0f322d66589d29d0" providerId="LiveId" clId="{179A197D-3A52-4B14-98E0-3FB069FAAF13}" dt="2022-06-27T20:25:24.343" v="911" actId="478"/>
          <ac:picMkLst>
            <pc:docMk/>
            <pc:sldMk cId="2991945940" sldId="302"/>
            <ac:picMk id="4" creationId="{0A644DA5-00D4-2A10-1F74-60C85CA7FAF3}"/>
          </ac:picMkLst>
        </pc:picChg>
      </pc:sldChg>
      <pc:sldChg chg="addSp delSp modSp add mod modAnim">
        <pc:chgData name="Pratham Oza" userId="0f322d66589d29d0" providerId="LiveId" clId="{179A197D-3A52-4B14-98E0-3FB069FAAF13}" dt="2022-06-27T20:52:50.257" v="1149" actId="1076"/>
        <pc:sldMkLst>
          <pc:docMk/>
          <pc:sldMk cId="3567192537" sldId="303"/>
        </pc:sldMkLst>
        <pc:spChg chg="mod">
          <ac:chgData name="Pratham Oza" userId="0f322d66589d29d0" providerId="LiveId" clId="{179A197D-3A52-4B14-98E0-3FB069FAAF13}" dt="2022-06-27T20:26:28.255" v="930" actId="20577"/>
          <ac:spMkLst>
            <pc:docMk/>
            <pc:sldMk cId="3567192537" sldId="303"/>
            <ac:spMk id="176" creationId="{00000000-0000-0000-0000-000000000000}"/>
          </ac:spMkLst>
        </pc:spChg>
        <pc:spChg chg="mod">
          <ac:chgData name="Pratham Oza" userId="0f322d66589d29d0" providerId="LiveId" clId="{179A197D-3A52-4B14-98E0-3FB069FAAF13}" dt="2022-06-27T20:52:50.257" v="1149" actId="1076"/>
          <ac:spMkLst>
            <pc:docMk/>
            <pc:sldMk cId="3567192537" sldId="303"/>
            <ac:spMk id="177" creationId="{00000000-0000-0000-0000-000000000000}"/>
          </ac:spMkLst>
        </pc:spChg>
        <pc:picChg chg="del">
          <ac:chgData name="Pratham Oza" userId="0f322d66589d29d0" providerId="LiveId" clId="{179A197D-3A52-4B14-98E0-3FB069FAAF13}" dt="2022-06-27T20:26:14.261" v="917" actId="478"/>
          <ac:picMkLst>
            <pc:docMk/>
            <pc:sldMk cId="3567192537" sldId="303"/>
            <ac:picMk id="3" creationId="{90346968-7455-896C-7149-DCA916B06AF1}"/>
          </ac:picMkLst>
        </pc:picChg>
        <pc:picChg chg="add mod">
          <ac:chgData name="Pratham Oza" userId="0f322d66589d29d0" providerId="LiveId" clId="{179A197D-3A52-4B14-98E0-3FB069FAAF13}" dt="2022-06-27T20:27:55.408" v="948" actId="14100"/>
          <ac:picMkLst>
            <pc:docMk/>
            <pc:sldMk cId="3567192537" sldId="303"/>
            <ac:picMk id="4" creationId="{76F00B67-E3F4-1E56-4EC3-70ECA01B75B3}"/>
          </ac:picMkLst>
        </pc:picChg>
        <pc:picChg chg="add mod">
          <ac:chgData name="Pratham Oza" userId="0f322d66589d29d0" providerId="LiveId" clId="{179A197D-3A52-4B14-98E0-3FB069FAAF13}" dt="2022-06-27T20:28:06.838" v="952" actId="1076"/>
          <ac:picMkLst>
            <pc:docMk/>
            <pc:sldMk cId="3567192537" sldId="303"/>
            <ac:picMk id="6" creationId="{FF1AB897-729F-5033-5AD6-5E278FDAB774}"/>
          </ac:picMkLst>
        </pc:picChg>
        <pc:picChg chg="add mod">
          <ac:chgData name="Pratham Oza" userId="0f322d66589d29d0" providerId="LiveId" clId="{179A197D-3A52-4B14-98E0-3FB069FAAF13}" dt="2022-06-27T20:33:42.663" v="1072" actId="1076"/>
          <ac:picMkLst>
            <pc:docMk/>
            <pc:sldMk cId="3567192537" sldId="303"/>
            <ac:picMk id="8" creationId="{DA48317D-84CD-D7A6-3D9A-32D21305ED64}"/>
          </ac:picMkLst>
        </pc:picChg>
      </pc:sldChg>
      <pc:sldChg chg="addSp delSp modSp add mod ord">
        <pc:chgData name="Pratham Oza" userId="0f322d66589d29d0" providerId="LiveId" clId="{179A197D-3A52-4B14-98E0-3FB069FAAF13}" dt="2022-06-28T04:37:13.944" v="1332"/>
        <pc:sldMkLst>
          <pc:docMk/>
          <pc:sldMk cId="2780310303" sldId="304"/>
        </pc:sldMkLst>
        <pc:spChg chg="add mod">
          <ac:chgData name="Pratham Oza" userId="0f322d66589d29d0" providerId="LiveId" clId="{179A197D-3A52-4B14-98E0-3FB069FAAF13}" dt="2022-06-27T20:32:02.778" v="1028" actId="1076"/>
          <ac:spMkLst>
            <pc:docMk/>
            <pc:sldMk cId="2780310303" sldId="304"/>
            <ac:spMk id="8" creationId="{40F0E77D-5CEE-6E3C-F8AD-79D3A4C964E1}"/>
          </ac:spMkLst>
        </pc:spChg>
        <pc:spChg chg="add mod">
          <ac:chgData name="Pratham Oza" userId="0f322d66589d29d0" providerId="LiveId" clId="{179A197D-3A52-4B14-98E0-3FB069FAAF13}" dt="2022-06-27T20:32:23.561" v="1045" actId="1076"/>
          <ac:spMkLst>
            <pc:docMk/>
            <pc:sldMk cId="2780310303" sldId="304"/>
            <ac:spMk id="12" creationId="{1DFC4A28-C6A3-7E74-D305-825A3CFA5624}"/>
          </ac:spMkLst>
        </pc:spChg>
        <pc:spChg chg="add mod">
          <ac:chgData name="Pratham Oza" userId="0f322d66589d29d0" providerId="LiveId" clId="{179A197D-3A52-4B14-98E0-3FB069FAAF13}" dt="2022-06-27T20:32:57.770" v="1069" actId="1076"/>
          <ac:spMkLst>
            <pc:docMk/>
            <pc:sldMk cId="2780310303" sldId="304"/>
            <ac:spMk id="13" creationId="{F6E89A90-F7C3-BA92-2541-093772ABAB72}"/>
          </ac:spMkLst>
        </pc:spChg>
        <pc:spChg chg="mod">
          <ac:chgData name="Pratham Oza" userId="0f322d66589d29d0" providerId="LiveId" clId="{179A197D-3A52-4B14-98E0-3FB069FAAF13}" dt="2022-06-27T20:29:26.956" v="988" actId="20577"/>
          <ac:spMkLst>
            <pc:docMk/>
            <pc:sldMk cId="2780310303" sldId="304"/>
            <ac:spMk id="166" creationId="{00000000-0000-0000-0000-000000000000}"/>
          </ac:spMkLst>
        </pc:spChg>
        <pc:picChg chg="add mod">
          <ac:chgData name="Pratham Oza" userId="0f322d66589d29d0" providerId="LiveId" clId="{179A197D-3A52-4B14-98E0-3FB069FAAF13}" dt="2022-06-27T20:31:57.334" v="1027" actId="1076"/>
          <ac:picMkLst>
            <pc:docMk/>
            <pc:sldMk cId="2780310303" sldId="304"/>
            <ac:picMk id="3" creationId="{92ED8E8F-7C44-5638-EC98-A88F72B85DC3}"/>
          </ac:picMkLst>
        </pc:picChg>
        <pc:picChg chg="add mod">
          <ac:chgData name="Pratham Oza" userId="0f322d66589d29d0" providerId="LiveId" clId="{179A197D-3A52-4B14-98E0-3FB069FAAF13}" dt="2022-06-27T20:31:27.216" v="1010" actId="1076"/>
          <ac:picMkLst>
            <pc:docMk/>
            <pc:sldMk cId="2780310303" sldId="304"/>
            <ac:picMk id="5" creationId="{805D6593-4AFC-D9C2-C8E0-D80AA33BA19E}"/>
          </ac:picMkLst>
        </pc:picChg>
        <pc:picChg chg="add mod ord">
          <ac:chgData name="Pratham Oza" userId="0f322d66589d29d0" providerId="LiveId" clId="{179A197D-3A52-4B14-98E0-3FB069FAAF13}" dt="2022-06-27T20:32:42.366" v="1048" actId="1076"/>
          <ac:picMkLst>
            <pc:docMk/>
            <pc:sldMk cId="2780310303" sldId="304"/>
            <ac:picMk id="7" creationId="{09B1DBF3-8B9B-9493-7C8B-60492A3356AE}"/>
          </ac:picMkLst>
        </pc:picChg>
        <pc:picChg chg="del">
          <ac:chgData name="Pratham Oza" userId="0f322d66589d29d0" providerId="LiveId" clId="{179A197D-3A52-4B14-98E0-3FB069FAAF13}" dt="2022-06-27T20:29:29.098" v="989" actId="478"/>
          <ac:picMkLst>
            <pc:docMk/>
            <pc:sldMk cId="2780310303" sldId="304"/>
            <ac:picMk id="7170" creationId="{2F29C7B9-7DF6-63FF-A521-1DA29F5B25A8}"/>
          </ac:picMkLst>
        </pc:picChg>
      </pc:sldChg>
      <pc:sldChg chg="addSp delSp modSp add mod ord modAnim">
        <pc:chgData name="Pratham Oza" userId="0f322d66589d29d0" providerId="LiveId" clId="{179A197D-3A52-4B14-98E0-3FB069FAAF13}" dt="2022-06-27T20:53:18.127" v="1154" actId="20577"/>
        <pc:sldMkLst>
          <pc:docMk/>
          <pc:sldMk cId="3715974801" sldId="305"/>
        </pc:sldMkLst>
        <pc:spChg chg="mod">
          <ac:chgData name="Pratham Oza" userId="0f322d66589d29d0" providerId="LiveId" clId="{179A197D-3A52-4B14-98E0-3FB069FAAF13}" dt="2022-06-27T20:34:49.702" v="1096" actId="20577"/>
          <ac:spMkLst>
            <pc:docMk/>
            <pc:sldMk cId="3715974801" sldId="305"/>
            <ac:spMk id="176" creationId="{00000000-0000-0000-0000-000000000000}"/>
          </ac:spMkLst>
        </pc:spChg>
        <pc:spChg chg="mod">
          <ac:chgData name="Pratham Oza" userId="0f322d66589d29d0" providerId="LiveId" clId="{179A197D-3A52-4B14-98E0-3FB069FAAF13}" dt="2022-06-27T20:53:18.127" v="1154" actId="20577"/>
          <ac:spMkLst>
            <pc:docMk/>
            <pc:sldMk cId="3715974801" sldId="305"/>
            <ac:spMk id="177" creationId="{00000000-0000-0000-0000-000000000000}"/>
          </ac:spMkLst>
        </pc:spChg>
        <pc:picChg chg="del">
          <ac:chgData name="Pratham Oza" userId="0f322d66589d29d0" providerId="LiveId" clId="{179A197D-3A52-4B14-98E0-3FB069FAAF13}" dt="2022-06-27T20:34:20.766" v="1077" actId="478"/>
          <ac:picMkLst>
            <pc:docMk/>
            <pc:sldMk cId="3715974801" sldId="305"/>
            <ac:picMk id="3" creationId="{90346968-7455-896C-7149-DCA916B06AF1}"/>
          </ac:picMkLst>
        </pc:picChg>
        <pc:picChg chg="add mod">
          <ac:chgData name="Pratham Oza" userId="0f322d66589d29d0" providerId="LiveId" clId="{179A197D-3A52-4B14-98E0-3FB069FAAF13}" dt="2022-06-27T20:34:40.558" v="1082" actId="1076"/>
          <ac:picMkLst>
            <pc:docMk/>
            <pc:sldMk cId="3715974801" sldId="305"/>
            <ac:picMk id="4" creationId="{5458C516-C910-97A2-0B83-EBA82756A8DF}"/>
          </ac:picMkLst>
        </pc:picChg>
      </pc:sldChg>
      <pc:sldChg chg="addSp delSp modSp add mod ord">
        <pc:chgData name="Pratham Oza" userId="0f322d66589d29d0" providerId="LiveId" clId="{179A197D-3A52-4B14-98E0-3FB069FAAF13}" dt="2022-06-27T21:18:39.324" v="1226" actId="1076"/>
        <pc:sldMkLst>
          <pc:docMk/>
          <pc:sldMk cId="423908464" sldId="306"/>
        </pc:sldMkLst>
        <pc:spChg chg="mod">
          <ac:chgData name="Pratham Oza" userId="0f322d66589d29d0" providerId="LiveId" clId="{179A197D-3A52-4B14-98E0-3FB069FAAF13}" dt="2022-06-27T21:17:19.176" v="1223" actId="20577"/>
          <ac:spMkLst>
            <pc:docMk/>
            <pc:sldMk cId="423908464" sldId="306"/>
            <ac:spMk id="166" creationId="{00000000-0000-0000-0000-000000000000}"/>
          </ac:spMkLst>
        </pc:spChg>
        <pc:picChg chg="add mod">
          <ac:chgData name="Pratham Oza" userId="0f322d66589d29d0" providerId="LiveId" clId="{179A197D-3A52-4B14-98E0-3FB069FAAF13}" dt="2022-06-27T21:18:39.324" v="1226" actId="1076"/>
          <ac:picMkLst>
            <pc:docMk/>
            <pc:sldMk cId="423908464" sldId="306"/>
            <ac:picMk id="3" creationId="{CA315D51-8A5C-6115-55F2-9AD419F6D9D1}"/>
          </ac:picMkLst>
        </pc:picChg>
        <pc:picChg chg="del">
          <ac:chgData name="Pratham Oza" userId="0f322d66589d29d0" providerId="LiveId" clId="{179A197D-3A52-4B14-98E0-3FB069FAAF13}" dt="2022-06-27T20:53:51.916" v="1174" actId="478"/>
          <ac:picMkLst>
            <pc:docMk/>
            <pc:sldMk cId="423908464" sldId="306"/>
            <ac:picMk id="7170" creationId="{2F29C7B9-7DF6-63FF-A521-1DA29F5B25A8}"/>
          </ac:picMkLst>
        </pc:picChg>
        <pc:picChg chg="add del mod">
          <ac:chgData name="Pratham Oza" userId="0f322d66589d29d0" providerId="LiveId" clId="{179A197D-3A52-4B14-98E0-3FB069FAAF13}" dt="2022-06-27T21:17:13.347" v="1215" actId="478"/>
          <ac:picMkLst>
            <pc:docMk/>
            <pc:sldMk cId="423908464" sldId="306"/>
            <ac:picMk id="8194" creationId="{817C75F7-0976-E32F-B1BB-44D0962B12CA}"/>
          </ac:picMkLst>
        </pc:picChg>
      </pc:sldChg>
      <pc:sldChg chg="add del">
        <pc:chgData name="Pratham Oza" userId="0f322d66589d29d0" providerId="LiveId" clId="{179A197D-3A52-4B14-98E0-3FB069FAAF13}" dt="2022-06-27T20:34:24.762" v="1079"/>
        <pc:sldMkLst>
          <pc:docMk/>
          <pc:sldMk cId="2896808258" sldId="306"/>
        </pc:sldMkLst>
      </pc:sldChg>
      <pc:sldChg chg="modSp add ord modAnim">
        <pc:chgData name="Pratham Oza" userId="0f322d66589d29d0" providerId="LiveId" clId="{179A197D-3A52-4B14-98E0-3FB069FAAF13}" dt="2022-06-27T21:17:05.980" v="1212" actId="20577"/>
        <pc:sldMkLst>
          <pc:docMk/>
          <pc:sldMk cId="3249997561" sldId="307"/>
        </pc:sldMkLst>
        <pc:spChg chg="mod">
          <ac:chgData name="Pratham Oza" userId="0f322d66589d29d0" providerId="LiveId" clId="{179A197D-3A52-4B14-98E0-3FB069FAAF13}" dt="2022-06-27T21:17:05.980" v="1212" actId="20577"/>
          <ac:spMkLst>
            <pc:docMk/>
            <pc:sldMk cId="3249997561" sldId="307"/>
            <ac:spMk id="61" creationId="{00000000-0000-0000-0000-000000000000}"/>
          </ac:spMkLst>
        </pc:spChg>
      </pc:sldChg>
      <pc:sldChg chg="modSp add mod ord">
        <pc:chgData name="Pratham Oza" userId="0f322d66589d29d0" providerId="LiveId" clId="{179A197D-3A52-4B14-98E0-3FB069FAAF13}" dt="2022-06-27T21:39:49.439" v="1288"/>
        <pc:sldMkLst>
          <pc:docMk/>
          <pc:sldMk cId="497060851" sldId="308"/>
        </pc:sldMkLst>
        <pc:spChg chg="mod">
          <ac:chgData name="Pratham Oza" userId="0f322d66589d29d0" providerId="LiveId" clId="{179A197D-3A52-4B14-98E0-3FB069FAAF13}" dt="2022-06-27T21:39:20.081" v="1276" actId="20577"/>
          <ac:spMkLst>
            <pc:docMk/>
            <pc:sldMk cId="497060851" sldId="308"/>
            <ac:spMk id="67" creationId="{00000000-0000-0000-0000-000000000000}"/>
          </ac:spMkLst>
        </pc:spChg>
        <pc:spChg chg="mod">
          <ac:chgData name="Pratham Oza" userId="0f322d66589d29d0" providerId="LiveId" clId="{179A197D-3A52-4B14-98E0-3FB069FAAF13}" dt="2022-06-27T21:39:47.255" v="1286" actId="5793"/>
          <ac:spMkLst>
            <pc:docMk/>
            <pc:sldMk cId="497060851" sldId="308"/>
            <ac:spMk id="68" creationId="{00000000-0000-0000-0000-000000000000}"/>
          </ac:spMkLst>
        </pc:spChg>
      </pc:sldChg>
      <pc:sldChg chg="addSp delSp modSp add mod ord">
        <pc:chgData name="Pratham Oza" userId="0f322d66589d29d0" providerId="LiveId" clId="{179A197D-3A52-4B14-98E0-3FB069FAAF13}" dt="2022-06-27T21:25:35.961" v="1255" actId="1076"/>
        <pc:sldMkLst>
          <pc:docMk/>
          <pc:sldMk cId="1114440189" sldId="309"/>
        </pc:sldMkLst>
        <pc:spChg chg="mod">
          <ac:chgData name="Pratham Oza" userId="0f322d66589d29d0" providerId="LiveId" clId="{179A197D-3A52-4B14-98E0-3FB069FAAF13}" dt="2022-06-27T21:23:25.151" v="1248" actId="20577"/>
          <ac:spMkLst>
            <pc:docMk/>
            <pc:sldMk cId="1114440189" sldId="309"/>
            <ac:spMk id="166" creationId="{00000000-0000-0000-0000-000000000000}"/>
          </ac:spMkLst>
        </pc:spChg>
        <pc:picChg chg="del">
          <ac:chgData name="Pratham Oza" userId="0f322d66589d29d0" providerId="LiveId" clId="{179A197D-3A52-4B14-98E0-3FB069FAAF13}" dt="2022-06-27T21:22:25.801" v="1234" actId="478"/>
          <ac:picMkLst>
            <pc:docMk/>
            <pc:sldMk cId="1114440189" sldId="309"/>
            <ac:picMk id="3" creationId="{CA315D51-8A5C-6115-55F2-9AD419F6D9D1}"/>
          </ac:picMkLst>
        </pc:picChg>
        <pc:picChg chg="add del mod">
          <ac:chgData name="Pratham Oza" userId="0f322d66589d29d0" providerId="LiveId" clId="{179A197D-3A52-4B14-98E0-3FB069FAAF13}" dt="2022-06-27T21:22:29.905" v="1237" actId="478"/>
          <ac:picMkLst>
            <pc:docMk/>
            <pc:sldMk cId="1114440189" sldId="309"/>
            <ac:picMk id="10242" creationId="{1E201AF4-9DB4-E70E-51E4-5D6A4570C6CA}"/>
          </ac:picMkLst>
        </pc:picChg>
        <pc:picChg chg="add mod">
          <ac:chgData name="Pratham Oza" userId="0f322d66589d29d0" providerId="LiveId" clId="{179A197D-3A52-4B14-98E0-3FB069FAAF13}" dt="2022-06-27T21:25:35.961" v="1255" actId="1076"/>
          <ac:picMkLst>
            <pc:docMk/>
            <pc:sldMk cId="1114440189" sldId="309"/>
            <ac:picMk id="10244" creationId="{2225FB83-F8DE-576E-F9DE-4387882BAC44}"/>
          </ac:picMkLst>
        </pc:picChg>
      </pc:sldChg>
      <pc:sldChg chg="modSp add ord">
        <pc:chgData name="Pratham Oza" userId="0f322d66589d29d0" providerId="LiveId" clId="{179A197D-3A52-4B14-98E0-3FB069FAAF13}" dt="2022-06-27T21:40:15.425" v="1314" actId="20577"/>
        <pc:sldMkLst>
          <pc:docMk/>
          <pc:sldMk cId="297734361" sldId="310"/>
        </pc:sldMkLst>
        <pc:spChg chg="mod">
          <ac:chgData name="Pratham Oza" userId="0f322d66589d29d0" providerId="LiveId" clId="{179A197D-3A52-4B14-98E0-3FB069FAAF13}" dt="2022-06-27T21:40:15.425" v="1314" actId="20577"/>
          <ac:spMkLst>
            <pc:docMk/>
            <pc:sldMk cId="297734361" sldId="310"/>
            <ac:spMk id="61" creationId="{00000000-0000-0000-0000-000000000000}"/>
          </ac:spMkLst>
        </pc:spChg>
      </pc:sldChg>
      <pc:sldChg chg="modSp add mod ord">
        <pc:chgData name="Pratham Oza" userId="0f322d66589d29d0" providerId="LiveId" clId="{179A197D-3A52-4B14-98E0-3FB069FAAF13}" dt="2022-06-27T21:43:45.803" v="1328" actId="5793"/>
        <pc:sldMkLst>
          <pc:docMk/>
          <pc:sldMk cId="4222996509" sldId="311"/>
        </pc:sldMkLst>
        <pc:spChg chg="mod">
          <ac:chgData name="Pratham Oza" userId="0f322d66589d29d0" providerId="LiveId" clId="{179A197D-3A52-4B14-98E0-3FB069FAAF13}" dt="2022-06-27T21:43:45.803" v="1328" actId="5793"/>
          <ac:spMkLst>
            <pc:docMk/>
            <pc:sldMk cId="4222996509" sldId="311"/>
            <ac:spMk id="6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Here we discuss one algorithm that enables doing the fast and power efficient use of IoT devices for training.</a:t>
            </a:r>
            <a:endParaRPr/>
          </a:p>
        </p:txBody>
      </p:sp>
    </p:spTree>
    <p:extLst>
      <p:ext uri="{BB962C8B-B14F-4D97-AF65-F5344CB8AC3E}">
        <p14:creationId xmlns:p14="http://schemas.microsoft.com/office/powerpoint/2010/main" val="832476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39044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79259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Here we discuss one algorithm that enables doing the fast and power efficient use of IoT devices for training.</a:t>
            </a:r>
            <a:endParaRPr/>
          </a:p>
        </p:txBody>
      </p:sp>
    </p:spTree>
    <p:extLst>
      <p:ext uri="{BB962C8B-B14F-4D97-AF65-F5344CB8AC3E}">
        <p14:creationId xmlns:p14="http://schemas.microsoft.com/office/powerpoint/2010/main" val="4228551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90935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Here we discuss one algorithm that enables doing the fast and power efficient use of IoT devices for training.</a:t>
            </a:r>
            <a:endParaRPr/>
          </a:p>
        </p:txBody>
      </p:sp>
    </p:spTree>
    <p:extLst>
      <p:ext uri="{BB962C8B-B14F-4D97-AF65-F5344CB8AC3E}">
        <p14:creationId xmlns:p14="http://schemas.microsoft.com/office/powerpoint/2010/main" val="2993962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58696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Here we discuss one algorithm that enables doing the fast and power efficient use of IoT devices for training.</a:t>
            </a:r>
            <a:endParaRPr/>
          </a:p>
        </p:txBody>
      </p:sp>
    </p:spTree>
    <p:extLst>
      <p:ext uri="{BB962C8B-B14F-4D97-AF65-F5344CB8AC3E}">
        <p14:creationId xmlns:p14="http://schemas.microsoft.com/office/powerpoint/2010/main" val="2474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90661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6505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Here we discuss one algorithm that enables doing the fast and power efficient use of IoT devices for training.</a:t>
            </a:r>
            <a:endParaRPr/>
          </a:p>
        </p:txBody>
      </p:sp>
    </p:spTree>
    <p:extLst>
      <p:ext uri="{BB962C8B-B14F-4D97-AF65-F5344CB8AC3E}">
        <p14:creationId xmlns:p14="http://schemas.microsoft.com/office/powerpoint/2010/main" val="1830846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47819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83309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38811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440053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50058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Here we discuss one algorithm that enables doing the fast and power efficient use of IoT devices for training.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048650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Here we discuss one algorithm that enables doing the fast and power efficient use of IoT devices for training.</a:t>
            </a:r>
            <a:endParaRPr/>
          </a:p>
        </p:txBody>
      </p:sp>
    </p:spTree>
    <p:extLst>
      <p:ext uri="{BB962C8B-B14F-4D97-AF65-F5344CB8AC3E}">
        <p14:creationId xmlns:p14="http://schemas.microsoft.com/office/powerpoint/2010/main" val="3103074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700471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912322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Here we discuss one algorithm that enables doing the fast and power efficient use of IoT devices for training.</a:t>
            </a:r>
            <a:endParaRPr/>
          </a:p>
        </p:txBody>
      </p:sp>
    </p:spTree>
    <p:extLst>
      <p:ext uri="{BB962C8B-B14F-4D97-AF65-F5344CB8AC3E}">
        <p14:creationId xmlns:p14="http://schemas.microsoft.com/office/powerpoint/2010/main" val="14095597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457706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Here we discuss one algorithm that enables doing the fast and power efficient use of IoT devices for training.</a:t>
            </a:r>
            <a:endParaRPr/>
          </a:p>
        </p:txBody>
      </p:sp>
    </p:spTree>
    <p:extLst>
      <p:ext uri="{BB962C8B-B14F-4D97-AF65-F5344CB8AC3E}">
        <p14:creationId xmlns:p14="http://schemas.microsoft.com/office/powerpoint/2010/main" val="81525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68304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Here we discuss one algorithm that enables doing the fast and power efficient use of IoT devices for training.</a:t>
            </a:r>
            <a:endParaRPr/>
          </a:p>
        </p:txBody>
      </p:sp>
    </p:spTree>
    <p:extLst>
      <p:ext uri="{BB962C8B-B14F-4D97-AF65-F5344CB8AC3E}">
        <p14:creationId xmlns:p14="http://schemas.microsoft.com/office/powerpoint/2010/main" val="370072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2348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400"/>
              <a:buNone/>
              <a:defRPr sz="4400">
                <a:solidFill>
                  <a:schemeClr val="dk2"/>
                </a:solidFill>
              </a:defRPr>
            </a:lvl1pPr>
            <a:lvl2pPr lvl="1" algn="l">
              <a:lnSpc>
                <a:spcPct val="100000"/>
              </a:lnSpc>
              <a:spcBef>
                <a:spcPts val="0"/>
              </a:spcBef>
              <a:spcAft>
                <a:spcPts val="0"/>
              </a:spcAft>
              <a:buClr>
                <a:schemeClr val="dk2"/>
              </a:buClr>
              <a:buSzPts val="4400"/>
              <a:buNone/>
              <a:defRPr sz="4400">
                <a:solidFill>
                  <a:schemeClr val="dk2"/>
                </a:solidFill>
              </a:defRPr>
            </a:lvl2pPr>
            <a:lvl3pPr lvl="2" algn="l">
              <a:lnSpc>
                <a:spcPct val="100000"/>
              </a:lnSpc>
              <a:spcBef>
                <a:spcPts val="0"/>
              </a:spcBef>
              <a:spcAft>
                <a:spcPts val="0"/>
              </a:spcAft>
              <a:buClr>
                <a:schemeClr val="dk2"/>
              </a:buClr>
              <a:buSzPts val="4400"/>
              <a:buNone/>
              <a:defRPr sz="4400">
                <a:solidFill>
                  <a:schemeClr val="dk2"/>
                </a:solidFill>
              </a:defRPr>
            </a:lvl3pPr>
            <a:lvl4pPr lvl="3" algn="l">
              <a:lnSpc>
                <a:spcPct val="100000"/>
              </a:lnSpc>
              <a:spcBef>
                <a:spcPts val="0"/>
              </a:spcBef>
              <a:spcAft>
                <a:spcPts val="0"/>
              </a:spcAft>
              <a:buClr>
                <a:schemeClr val="dk2"/>
              </a:buClr>
              <a:buSzPts val="4400"/>
              <a:buNone/>
              <a:defRPr sz="4400">
                <a:solidFill>
                  <a:schemeClr val="dk2"/>
                </a:solidFill>
              </a:defRPr>
            </a:lvl4pPr>
            <a:lvl5pPr lvl="4" algn="l">
              <a:lnSpc>
                <a:spcPct val="100000"/>
              </a:lnSpc>
              <a:spcBef>
                <a:spcPts val="0"/>
              </a:spcBef>
              <a:spcAft>
                <a:spcPts val="0"/>
              </a:spcAft>
              <a:buClr>
                <a:schemeClr val="dk2"/>
              </a:buClr>
              <a:buSzPts val="4400"/>
              <a:buNone/>
              <a:defRPr sz="4400">
                <a:solidFill>
                  <a:schemeClr val="dk2"/>
                </a:solidFill>
              </a:defRPr>
            </a:lvl5pPr>
            <a:lvl6pPr lvl="5" algn="l">
              <a:lnSpc>
                <a:spcPct val="100000"/>
              </a:lnSpc>
              <a:spcBef>
                <a:spcPts val="0"/>
              </a:spcBef>
              <a:spcAft>
                <a:spcPts val="0"/>
              </a:spcAft>
              <a:buClr>
                <a:schemeClr val="dk2"/>
              </a:buClr>
              <a:buSzPts val="4400"/>
              <a:buNone/>
              <a:defRPr sz="4400">
                <a:solidFill>
                  <a:schemeClr val="dk2"/>
                </a:solidFill>
              </a:defRPr>
            </a:lvl6pPr>
            <a:lvl7pPr lvl="6" algn="l">
              <a:lnSpc>
                <a:spcPct val="100000"/>
              </a:lnSpc>
              <a:spcBef>
                <a:spcPts val="0"/>
              </a:spcBef>
              <a:spcAft>
                <a:spcPts val="0"/>
              </a:spcAft>
              <a:buClr>
                <a:schemeClr val="dk2"/>
              </a:buClr>
              <a:buSzPts val="4400"/>
              <a:buNone/>
              <a:defRPr sz="4400">
                <a:solidFill>
                  <a:schemeClr val="dk2"/>
                </a:solidFill>
              </a:defRPr>
            </a:lvl7pPr>
            <a:lvl8pPr lvl="7" algn="l">
              <a:lnSpc>
                <a:spcPct val="100000"/>
              </a:lnSpc>
              <a:spcBef>
                <a:spcPts val="0"/>
              </a:spcBef>
              <a:spcAft>
                <a:spcPts val="0"/>
              </a:spcAft>
              <a:buClr>
                <a:schemeClr val="dk2"/>
              </a:buClr>
              <a:buSzPts val="4400"/>
              <a:buNone/>
              <a:defRPr sz="4400">
                <a:solidFill>
                  <a:schemeClr val="dk2"/>
                </a:solidFill>
              </a:defRPr>
            </a:lvl8pPr>
            <a:lvl9pPr lvl="8" algn="l">
              <a:lnSpc>
                <a:spcPct val="100000"/>
              </a:lnSpc>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sp>
        <p:nvSpPr>
          <p:cNvPr id="22" name="Google Shape;22;p4"/>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4"/>
          <p:cNvSpPr txBox="1">
            <a:spLocks noGrp="1"/>
          </p:cNvSpPr>
          <p:nvPr>
            <p:ph type="ctrTitle"/>
          </p:nvPr>
        </p:nvSpPr>
        <p:spPr>
          <a:xfrm>
            <a:off x="685800" y="1583342"/>
            <a:ext cx="7772400" cy="115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4" name="Google Shape;24;p4"/>
          <p:cNvSpPr txBox="1">
            <a:spLocks noGrp="1"/>
          </p:cNvSpPr>
          <p:nvPr>
            <p:ph type="subTitle" idx="1"/>
          </p:nvPr>
        </p:nvSpPr>
        <p:spPr>
          <a:xfrm>
            <a:off x="685800" y="2840053"/>
            <a:ext cx="7772400" cy="7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400"/>
              <a:buNone/>
              <a:defRPr sz="2400" b="1">
                <a:solidFill>
                  <a:schemeClr val="lt1"/>
                </a:solidFill>
              </a:defRPr>
            </a:lvl1pPr>
            <a:lvl2pPr lvl="1" algn="ctr">
              <a:lnSpc>
                <a:spcPct val="100000"/>
              </a:lnSpc>
              <a:spcBef>
                <a:spcPts val="0"/>
              </a:spcBef>
              <a:spcAft>
                <a:spcPts val="0"/>
              </a:spcAft>
              <a:buClr>
                <a:schemeClr val="lt1"/>
              </a:buClr>
              <a:buSzPts val="2400"/>
              <a:buNone/>
              <a:defRPr b="1">
                <a:solidFill>
                  <a:schemeClr val="lt1"/>
                </a:solidFill>
              </a:defRPr>
            </a:lvl2pPr>
            <a:lvl3pPr lvl="2" algn="ctr">
              <a:lnSpc>
                <a:spcPct val="100000"/>
              </a:lnSpc>
              <a:spcBef>
                <a:spcPts val="0"/>
              </a:spcBef>
              <a:spcAft>
                <a:spcPts val="0"/>
              </a:spcAft>
              <a:buClr>
                <a:schemeClr val="lt1"/>
              </a:buClr>
              <a:buSzPts val="2400"/>
              <a:buNone/>
              <a:defRPr b="1">
                <a:solidFill>
                  <a:schemeClr val="lt1"/>
                </a:solidFill>
              </a:defRPr>
            </a:lvl3pPr>
            <a:lvl4pPr lvl="3" algn="ctr">
              <a:lnSpc>
                <a:spcPct val="100000"/>
              </a:lnSpc>
              <a:spcBef>
                <a:spcPts val="0"/>
              </a:spcBef>
              <a:spcAft>
                <a:spcPts val="0"/>
              </a:spcAft>
              <a:buClr>
                <a:schemeClr val="lt1"/>
              </a:buClr>
              <a:buSzPts val="2400"/>
              <a:buNone/>
              <a:defRPr sz="2400" b="1">
                <a:solidFill>
                  <a:schemeClr val="lt1"/>
                </a:solidFill>
              </a:defRPr>
            </a:lvl4pPr>
            <a:lvl5pPr lvl="4" algn="ctr">
              <a:lnSpc>
                <a:spcPct val="100000"/>
              </a:lnSpc>
              <a:spcBef>
                <a:spcPts val="0"/>
              </a:spcBef>
              <a:spcAft>
                <a:spcPts val="0"/>
              </a:spcAft>
              <a:buClr>
                <a:schemeClr val="lt1"/>
              </a:buClr>
              <a:buSzPts val="2400"/>
              <a:buNone/>
              <a:defRPr sz="2400" b="1">
                <a:solidFill>
                  <a:schemeClr val="lt1"/>
                </a:solidFill>
              </a:defRPr>
            </a:lvl5pPr>
            <a:lvl6pPr lvl="5" algn="ctr">
              <a:lnSpc>
                <a:spcPct val="100000"/>
              </a:lnSpc>
              <a:spcBef>
                <a:spcPts val="0"/>
              </a:spcBef>
              <a:spcAft>
                <a:spcPts val="0"/>
              </a:spcAft>
              <a:buClr>
                <a:schemeClr val="lt1"/>
              </a:buClr>
              <a:buSzPts val="2400"/>
              <a:buNone/>
              <a:defRPr sz="2400" b="1">
                <a:solidFill>
                  <a:schemeClr val="lt1"/>
                </a:solidFill>
              </a:defRPr>
            </a:lvl6pPr>
            <a:lvl7pPr lvl="6" algn="ctr">
              <a:lnSpc>
                <a:spcPct val="100000"/>
              </a:lnSpc>
              <a:spcBef>
                <a:spcPts val="0"/>
              </a:spcBef>
              <a:spcAft>
                <a:spcPts val="0"/>
              </a:spcAft>
              <a:buClr>
                <a:schemeClr val="lt1"/>
              </a:buClr>
              <a:buSzPts val="2400"/>
              <a:buNone/>
              <a:defRPr sz="2400" b="1">
                <a:solidFill>
                  <a:schemeClr val="lt1"/>
                </a:solidFill>
              </a:defRPr>
            </a:lvl7pPr>
            <a:lvl8pPr lvl="7" algn="ctr">
              <a:lnSpc>
                <a:spcPct val="100000"/>
              </a:lnSpc>
              <a:spcBef>
                <a:spcPts val="0"/>
              </a:spcBef>
              <a:spcAft>
                <a:spcPts val="0"/>
              </a:spcAft>
              <a:buClr>
                <a:schemeClr val="lt1"/>
              </a:buClr>
              <a:buSzPts val="2400"/>
              <a:buNone/>
              <a:defRPr sz="2400" b="1">
                <a:solidFill>
                  <a:schemeClr val="lt1"/>
                </a:solidFill>
              </a:defRPr>
            </a:lvl8pPr>
            <a:lvl9pPr lvl="8" algn="ctr">
              <a:lnSpc>
                <a:spcPct val="100000"/>
              </a:lnSpc>
              <a:spcBef>
                <a:spcPts val="0"/>
              </a:spcBef>
              <a:spcAft>
                <a:spcPts val="0"/>
              </a:spcAft>
              <a:buClr>
                <a:schemeClr val="lt1"/>
              </a:buClr>
              <a:buSzPts val="2400"/>
              <a:buNone/>
              <a:defRPr sz="2400" b="1">
                <a:solidFill>
                  <a:schemeClr val="lt1"/>
                </a:solidFill>
              </a:defRPr>
            </a:lvl9pPr>
          </a:lstStyle>
          <a:p>
            <a:endParaRPr/>
          </a:p>
        </p:txBody>
      </p:sp>
      <p:sp>
        <p:nvSpPr>
          <p:cNvPr id="25" name="Google Shape;25;p4"/>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4"/>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1" name="Google Shape;31;p5"/>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Clr>
                <a:schemeClr val="accent6"/>
              </a:buClr>
              <a:buSzPts val="1800"/>
              <a:buChar char="▷"/>
              <a:defRPr>
                <a:solidFill>
                  <a:schemeClr val="dk1"/>
                </a:solidFill>
              </a:defRPr>
            </a:lvl1pPr>
            <a:lvl2pPr marL="914400" lvl="1" indent="-381000" algn="l">
              <a:lnSpc>
                <a:spcPct val="100000"/>
              </a:lnSpc>
              <a:spcBef>
                <a:spcPts val="0"/>
              </a:spcBef>
              <a:spcAft>
                <a:spcPts val="0"/>
              </a:spcAft>
              <a:buClr>
                <a:schemeClr val="dk1"/>
              </a:buClr>
              <a:buSzPts val="2400"/>
              <a:buChar char="○"/>
              <a:defRPr>
                <a:solidFill>
                  <a:schemeClr val="dk1"/>
                </a:solidFill>
              </a:defRPr>
            </a:lvl2pPr>
            <a:lvl3pPr marL="1371600" lvl="2" indent="-381000" algn="l">
              <a:lnSpc>
                <a:spcPct val="100000"/>
              </a:lnSpc>
              <a:spcBef>
                <a:spcPts val="0"/>
              </a:spcBef>
              <a:spcAft>
                <a:spcPts val="0"/>
              </a:spcAft>
              <a:buClr>
                <a:schemeClr val="dk1"/>
              </a:buClr>
              <a:buSzPts val="2400"/>
              <a:buChar char="■"/>
              <a:defRPr>
                <a:solidFill>
                  <a:schemeClr val="dk1"/>
                </a:solidFill>
              </a:defRPr>
            </a:lvl3pPr>
            <a:lvl4pPr marL="1828800" lvl="3" indent="-381000" algn="l">
              <a:lnSpc>
                <a:spcPct val="100000"/>
              </a:lnSpc>
              <a:spcBef>
                <a:spcPts val="0"/>
              </a:spcBef>
              <a:spcAft>
                <a:spcPts val="0"/>
              </a:spcAft>
              <a:buClr>
                <a:schemeClr val="dk1"/>
              </a:buClr>
              <a:buSzPts val="2400"/>
              <a:buChar char="●"/>
              <a:defRPr>
                <a:solidFill>
                  <a:schemeClr val="dk1"/>
                </a:solidFill>
              </a:defRPr>
            </a:lvl4pPr>
            <a:lvl5pPr marL="2286000" lvl="4" indent="-381000" algn="l">
              <a:lnSpc>
                <a:spcPct val="100000"/>
              </a:lnSpc>
              <a:spcBef>
                <a:spcPts val="0"/>
              </a:spcBef>
              <a:spcAft>
                <a:spcPts val="0"/>
              </a:spcAft>
              <a:buClr>
                <a:schemeClr val="dk1"/>
              </a:buClr>
              <a:buSzPts val="2400"/>
              <a:buChar char="○"/>
              <a:defRPr>
                <a:solidFill>
                  <a:schemeClr val="dk1"/>
                </a:solidFill>
              </a:defRPr>
            </a:lvl5pPr>
            <a:lvl6pPr marL="2743200" lvl="5" indent="-381000" algn="l">
              <a:lnSpc>
                <a:spcPct val="100000"/>
              </a:lnSpc>
              <a:spcBef>
                <a:spcPts val="0"/>
              </a:spcBef>
              <a:spcAft>
                <a:spcPts val="0"/>
              </a:spcAft>
              <a:buClr>
                <a:schemeClr val="dk1"/>
              </a:buClr>
              <a:buSzPts val="2400"/>
              <a:buChar char="■"/>
              <a:defRPr>
                <a:solidFill>
                  <a:schemeClr val="dk1"/>
                </a:solidFill>
              </a:defRPr>
            </a:lvl6pPr>
            <a:lvl7pPr marL="3200400" lvl="6" indent="-381000" algn="l">
              <a:lnSpc>
                <a:spcPct val="100000"/>
              </a:lnSpc>
              <a:spcBef>
                <a:spcPts val="0"/>
              </a:spcBef>
              <a:spcAft>
                <a:spcPts val="0"/>
              </a:spcAft>
              <a:buClr>
                <a:schemeClr val="dk1"/>
              </a:buClr>
              <a:buSzPts val="2400"/>
              <a:buChar char="●"/>
              <a:defRPr>
                <a:solidFill>
                  <a:schemeClr val="dk1"/>
                </a:solidFill>
              </a:defRPr>
            </a:lvl7pPr>
            <a:lvl8pPr marL="3657600" lvl="7" indent="-381000" algn="l">
              <a:lnSpc>
                <a:spcPct val="100000"/>
              </a:lnSpc>
              <a:spcBef>
                <a:spcPts val="0"/>
              </a:spcBef>
              <a:spcAft>
                <a:spcPts val="0"/>
              </a:spcAft>
              <a:buClr>
                <a:schemeClr val="dk1"/>
              </a:buClr>
              <a:buSzPts val="2400"/>
              <a:buChar char="○"/>
              <a:defRPr>
                <a:solidFill>
                  <a:schemeClr val="dk1"/>
                </a:solidFill>
              </a:defRPr>
            </a:lvl8pPr>
            <a:lvl9pPr marL="4114800" lvl="8" indent="-381000" algn="l">
              <a:lnSpc>
                <a:spcPct val="100000"/>
              </a:lnSpc>
              <a:spcBef>
                <a:spcPts val="0"/>
              </a:spcBef>
              <a:spcAft>
                <a:spcPts val="0"/>
              </a:spcAft>
              <a:buClr>
                <a:schemeClr val="dk1"/>
              </a:buClr>
              <a:buSzPts val="2400"/>
              <a:buChar char="■"/>
              <a:defRPr>
                <a:solidFill>
                  <a:schemeClr val="dk1"/>
                </a:solidFill>
              </a:defRPr>
            </a:lvl9pPr>
          </a:lstStyle>
          <a:p>
            <a:endParaRPr/>
          </a:p>
        </p:txBody>
      </p:sp>
      <p:sp>
        <p:nvSpPr>
          <p:cNvPr id="32" name="Google Shape;32;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37"/>
        <p:cNvGrpSpPr/>
        <p:nvPr/>
      </p:nvGrpSpPr>
      <p:grpSpPr>
        <a:xfrm>
          <a:off x="0" y="0"/>
          <a:ext cx="0" cy="0"/>
          <a:chOff x="0" y="0"/>
          <a:chExt cx="0" cy="0"/>
        </a:xfrm>
      </p:grpSpPr>
      <p:sp>
        <p:nvSpPr>
          <p:cNvPr id="38" name="Google Shape;38;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6"/>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6"/>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6"/>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645224" y="2762725"/>
            <a:ext cx="7655259" cy="11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4400"/>
              <a:buNone/>
            </a:pPr>
            <a:r>
              <a:rPr lang="en-US" sz="2400" dirty="0"/>
              <a:t>Grade Confirmation Email Bot</a:t>
            </a:r>
            <a:endParaRPr dirty="0"/>
          </a:p>
        </p:txBody>
      </p:sp>
      <p:sp>
        <p:nvSpPr>
          <p:cNvPr id="48" name="Google Shape;48;p7"/>
          <p:cNvSpPr txBox="1"/>
          <p:nvPr/>
        </p:nvSpPr>
        <p:spPr>
          <a:xfrm>
            <a:off x="255723" y="1923651"/>
            <a:ext cx="45720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000000"/>
                </a:solidFill>
                <a:latin typeface="Arial"/>
                <a:ea typeface="Arial"/>
                <a:cs typeface="Arial"/>
                <a:sym typeface="Arial"/>
              </a:rPr>
              <a:t>  Topic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5"/>
          <p:cNvSpPr txBox="1">
            <a:spLocks noGrp="1"/>
          </p:cNvSpPr>
          <p:nvPr>
            <p:ph type="body" idx="1"/>
          </p:nvPr>
        </p:nvSpPr>
        <p:spPr>
          <a:xfrm>
            <a:off x="500794" y="630885"/>
            <a:ext cx="7191120" cy="4557293"/>
          </a:xfrm>
          <a:prstGeom prst="rect">
            <a:avLst/>
          </a:prstGeom>
          <a:noFill/>
          <a:ln>
            <a:noFill/>
          </a:ln>
        </p:spPr>
        <p:txBody>
          <a:bodyPr spcFirstLastPara="1" wrap="square" lIns="91425" tIns="91425" rIns="91425" bIns="91425" anchor="t" anchorCtr="0">
            <a:noAutofit/>
          </a:bodyPr>
          <a:lstStyle/>
          <a:p>
            <a:pPr marL="457200" lvl="0" indent="-228600" algn="l" rtl="0">
              <a:lnSpc>
                <a:spcPct val="150000"/>
              </a:lnSpc>
              <a:spcBef>
                <a:spcPts val="600"/>
              </a:spcBef>
              <a:spcAft>
                <a:spcPts val="0"/>
              </a:spcAft>
              <a:buSzPts val="1800"/>
              <a:buNone/>
            </a:pPr>
            <a:endParaRPr sz="1600"/>
          </a:p>
          <a:p>
            <a:pPr marL="571500" lvl="1" indent="0" algn="l" rtl="0">
              <a:lnSpc>
                <a:spcPct val="100000"/>
              </a:lnSpc>
              <a:spcBef>
                <a:spcPts val="0"/>
              </a:spcBef>
              <a:spcAft>
                <a:spcPts val="0"/>
              </a:spcAft>
              <a:buClr>
                <a:srgbClr val="677480"/>
              </a:buClr>
              <a:buSzPts val="2400"/>
              <a:buNone/>
            </a:pPr>
            <a:r>
              <a:rPr lang="en-US" sz="1400"/>
              <a:t>  </a:t>
            </a:r>
            <a:endParaRPr/>
          </a:p>
          <a:p>
            <a:pPr marL="914400" lvl="1" indent="-381000" algn="l" rtl="0">
              <a:lnSpc>
                <a:spcPct val="100000"/>
              </a:lnSpc>
              <a:spcBef>
                <a:spcPts val="0"/>
              </a:spcBef>
              <a:spcAft>
                <a:spcPts val="0"/>
              </a:spcAft>
              <a:buSzPts val="2400"/>
              <a:buNone/>
            </a:pPr>
            <a:endParaRPr sz="1400"/>
          </a:p>
          <a:p>
            <a:pPr marL="571500" lvl="1" indent="0" algn="l" rtl="0">
              <a:lnSpc>
                <a:spcPct val="100000"/>
              </a:lnSpc>
              <a:spcBef>
                <a:spcPts val="600"/>
              </a:spcBef>
              <a:spcAft>
                <a:spcPts val="0"/>
              </a:spcAft>
              <a:buSzPts val="1800"/>
              <a:buNone/>
            </a:pPr>
            <a:endParaRPr sz="1400"/>
          </a:p>
        </p:txBody>
      </p:sp>
      <p:sp>
        <p:nvSpPr>
          <p:cNvPr id="103" name="Google Shape;103;p15"/>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10</a:t>
            </a:fld>
            <a:endParaRPr/>
          </a:p>
        </p:txBody>
      </p:sp>
      <p:pic>
        <p:nvPicPr>
          <p:cNvPr id="1026" name="Picture 2">
            <a:extLst>
              <a:ext uri="{FF2B5EF4-FFF2-40B4-BE49-F238E27FC236}">
                <a16:creationId xmlns:a16="http://schemas.microsoft.com/office/drawing/2014/main" id="{CA706E4B-7ADA-B9DB-EA77-22A8653DA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204817"/>
            <a:ext cx="5119393" cy="4492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9"/>
          <p:cNvSpPr txBox="1">
            <a:spLocks noGrp="1"/>
          </p:cNvSpPr>
          <p:nvPr>
            <p:ph type="ctrTitle"/>
          </p:nvPr>
        </p:nvSpPr>
        <p:spPr>
          <a:xfrm>
            <a:off x="650081" y="2226279"/>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lt1"/>
              </a:buClr>
              <a:buSzPts val="4800"/>
              <a:buNone/>
            </a:pPr>
            <a:br>
              <a:rPr lang="en-US" sz="4000" dirty="0">
                <a:solidFill>
                  <a:schemeClr val="accent2"/>
                </a:solidFill>
              </a:rPr>
            </a:br>
            <a:r>
              <a:rPr lang="en-US" sz="4000" dirty="0">
                <a:solidFill>
                  <a:schemeClr val="accent2"/>
                </a:solidFill>
              </a:rPr>
              <a:t>4.</a:t>
            </a:r>
            <a:endParaRPr sz="4000" dirty="0">
              <a:solidFill>
                <a:schemeClr val="accent2"/>
              </a:solidFill>
            </a:endParaRPr>
          </a:p>
          <a:p>
            <a:pPr marL="457200" lvl="0" indent="-381000" algn="ctr" rtl="0">
              <a:lnSpc>
                <a:spcPct val="100000"/>
              </a:lnSpc>
              <a:spcBef>
                <a:spcPts val="0"/>
              </a:spcBef>
              <a:spcAft>
                <a:spcPts val="0"/>
              </a:spcAft>
              <a:buSzPts val="4800"/>
              <a:buNone/>
            </a:pPr>
            <a:r>
              <a:rPr lang="en-IN" sz="4000" dirty="0"/>
              <a:t>Automation Anywhere</a:t>
            </a:r>
            <a:endParaRPr dirty="0"/>
          </a:p>
          <a:p>
            <a:pPr marL="0" lvl="0" indent="0" algn="ctr" rtl="0">
              <a:lnSpc>
                <a:spcPct val="100000"/>
              </a:lnSpc>
              <a:spcBef>
                <a:spcPts val="0"/>
              </a:spcBef>
              <a:spcAft>
                <a:spcPts val="0"/>
              </a:spcAft>
              <a:buClr>
                <a:schemeClr val="lt1"/>
              </a:buClr>
              <a:buSzPts val="4800"/>
              <a:buNone/>
            </a:pPr>
            <a:endParaRPr sz="4000" dirty="0"/>
          </a:p>
          <a:p>
            <a:pPr marL="0" lvl="0" indent="0" algn="ctr" rtl="0">
              <a:lnSpc>
                <a:spcPct val="100000"/>
              </a:lnSpc>
              <a:spcBef>
                <a:spcPts val="0"/>
              </a:spcBef>
              <a:spcAft>
                <a:spcPts val="0"/>
              </a:spcAft>
              <a:buSzPts val="4800"/>
              <a:buNone/>
            </a:pPr>
            <a:endParaRPr sz="4000" dirty="0"/>
          </a:p>
        </p:txBody>
      </p:sp>
      <p:sp>
        <p:nvSpPr>
          <p:cNvPr id="62" name="Google Shape;62;p9"/>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11</a:t>
            </a:fld>
            <a:endParaRPr/>
          </a:p>
        </p:txBody>
      </p:sp>
    </p:spTree>
    <p:extLst>
      <p:ext uri="{BB962C8B-B14F-4D97-AF65-F5344CB8AC3E}">
        <p14:creationId xmlns:p14="http://schemas.microsoft.com/office/powerpoint/2010/main" val="393536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lvl="0"/>
            <a:r>
              <a:rPr lang="en-IN" dirty="0"/>
              <a:t>Automation Anywhere</a:t>
            </a:r>
            <a:endParaRPr dirty="0"/>
          </a:p>
        </p:txBody>
      </p:sp>
      <p:sp>
        <p:nvSpPr>
          <p:cNvPr id="68" name="Google Shape;68;p10"/>
          <p:cNvSpPr txBox="1">
            <a:spLocks noGrp="1"/>
          </p:cNvSpPr>
          <p:nvPr>
            <p:ph type="body" idx="1"/>
          </p:nvPr>
        </p:nvSpPr>
        <p:spPr>
          <a:xfrm>
            <a:off x="893700" y="667414"/>
            <a:ext cx="6462600" cy="4557293"/>
          </a:xfrm>
          <a:prstGeom prst="rect">
            <a:avLst/>
          </a:prstGeom>
          <a:noFill/>
          <a:ln>
            <a:noFill/>
          </a:ln>
        </p:spPr>
        <p:txBody>
          <a:bodyPr spcFirstLastPara="1" wrap="square" lIns="91425" tIns="91425" rIns="91425" bIns="91425" anchor="t" anchorCtr="0">
            <a:noAutofit/>
          </a:bodyPr>
          <a:lstStyle/>
          <a:p>
            <a:pPr algn="just" rtl="0">
              <a:spcBef>
                <a:spcPts val="0"/>
              </a:spcBef>
              <a:spcAft>
                <a:spcPts val="0"/>
              </a:spcAft>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Automation Anywhere is a Robotic Process Automation tool that allows organizations to automate business processes from start to finish. The prime factor of Automation Anywhere, which makes it different from others and easy to use, is that it requires little to no knowledge of programming languages to create bots. The user interface (UI) of Automation Anywhere is straightforward and easy to understand, even for non-programming people. Automation Anywhere allows us to create three types of bots which are:</a:t>
            </a: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lgn="just" rtl="0" fontAlgn="base">
              <a:spcBef>
                <a:spcPts val="0"/>
              </a:spcBef>
              <a:spcAft>
                <a:spcPts val="0"/>
              </a:spcAft>
              <a:buFont typeface="+mj-lt"/>
              <a:buAutoNum type="arabicPeriod"/>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Task Bot</a:t>
            </a:r>
          </a:p>
          <a:p>
            <a:pPr algn="just" rtl="0" fontAlgn="base">
              <a:spcBef>
                <a:spcPts val="0"/>
              </a:spcBef>
              <a:spcAft>
                <a:spcPts val="0"/>
              </a:spcAft>
              <a:buFont typeface="+mj-lt"/>
              <a:buAutoNum type="arabicPeriod"/>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Meta Bot</a:t>
            </a:r>
          </a:p>
          <a:p>
            <a:pPr algn="just" rtl="0" fontAlgn="base">
              <a:spcBef>
                <a:spcPts val="0"/>
              </a:spcBef>
              <a:spcAft>
                <a:spcPts val="0"/>
              </a:spcAft>
              <a:buFont typeface="+mj-lt"/>
              <a:buAutoNum type="arabicPeriod"/>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IQ Bot</a:t>
            </a:r>
          </a:p>
          <a:p>
            <a:pPr marL="114300" indent="0" algn="just" rtl="0" fontAlgn="base">
              <a:spcBef>
                <a:spcPts val="0"/>
              </a:spcBef>
              <a:spcAft>
                <a:spcPts val="0"/>
              </a:spcAft>
              <a:buNone/>
            </a:pPr>
            <a:endPar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US" sz="14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Task Bot</a:t>
            </a: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lgn="just" rtl="0">
              <a:spcBef>
                <a:spcPts val="0"/>
              </a:spcBef>
              <a:spcAft>
                <a:spcPts val="0"/>
              </a:spcAft>
              <a:buNone/>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Use the</a:t>
            </a:r>
            <a:r>
              <a:rPr lang="en-US" sz="1400" b="0" i="1"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 Run, Pause, and Stop</a:t>
            </a: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 actions in the Task Bot package to manage running one or more child bots from a parent bot or with third-party software using an API.</a:t>
            </a:r>
          </a:p>
          <a:p>
            <a:pPr marL="114300" indent="0" algn="just" rtl="0">
              <a:spcBef>
                <a:spcPts val="0"/>
              </a:spcBef>
              <a:spcAft>
                <a:spcPts val="0"/>
              </a:spcAft>
              <a:buNone/>
            </a:pP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buNone/>
            </a:pPr>
            <a:br>
              <a:rPr lang="en-US" sz="1000" dirty="0"/>
            </a:br>
            <a:br>
              <a:rPr lang="en-US" sz="1100" dirty="0"/>
            </a:br>
            <a:endParaRPr lang="en-US" sz="140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0" lvl="0" indent="0" algn="l" rtl="0">
              <a:lnSpc>
                <a:spcPct val="100000"/>
              </a:lnSpc>
              <a:spcBef>
                <a:spcPts val="600"/>
              </a:spcBef>
              <a:spcAft>
                <a:spcPts val="0"/>
              </a:spcAft>
              <a:buSzPts val="1800"/>
              <a:buNone/>
            </a:pPr>
            <a:br>
              <a:rPr lang="en-US" dirty="0"/>
            </a:br>
            <a:endParaRPr dirty="0"/>
          </a:p>
          <a:p>
            <a:pPr marL="0" lvl="0" indent="0" algn="l" rtl="0">
              <a:lnSpc>
                <a:spcPct val="100000"/>
              </a:lnSpc>
              <a:spcBef>
                <a:spcPts val="600"/>
              </a:spcBef>
              <a:spcAft>
                <a:spcPts val="0"/>
              </a:spcAft>
              <a:buSzPts val="1800"/>
              <a:buNone/>
            </a:pPr>
            <a:endParaRPr dirty="0"/>
          </a:p>
        </p:txBody>
      </p:sp>
      <p:sp>
        <p:nvSpPr>
          <p:cNvPr id="69" name="Google Shape;69;p1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12</a:t>
            </a:fld>
            <a:endParaRPr/>
          </a:p>
        </p:txBody>
      </p:sp>
    </p:spTree>
    <p:extLst>
      <p:ext uri="{BB962C8B-B14F-4D97-AF65-F5344CB8AC3E}">
        <p14:creationId xmlns:p14="http://schemas.microsoft.com/office/powerpoint/2010/main" val="182286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lvl="0"/>
            <a:r>
              <a:rPr lang="en-IN" dirty="0"/>
              <a:t>Automation Anywhere</a:t>
            </a:r>
            <a:endParaRPr dirty="0"/>
          </a:p>
        </p:txBody>
      </p:sp>
      <p:sp>
        <p:nvSpPr>
          <p:cNvPr id="68" name="Google Shape;68;p10"/>
          <p:cNvSpPr txBox="1">
            <a:spLocks noGrp="1"/>
          </p:cNvSpPr>
          <p:nvPr>
            <p:ph type="body" idx="1"/>
          </p:nvPr>
        </p:nvSpPr>
        <p:spPr>
          <a:xfrm>
            <a:off x="893700" y="667414"/>
            <a:ext cx="6462600" cy="4557293"/>
          </a:xfrm>
          <a:prstGeom prst="rect">
            <a:avLst/>
          </a:prstGeom>
          <a:noFill/>
          <a:ln>
            <a:noFill/>
          </a:ln>
        </p:spPr>
        <p:txBody>
          <a:bodyPr spcFirstLastPara="1" wrap="square" lIns="91425" tIns="91425" rIns="91425" bIns="91425" anchor="t" anchorCtr="0">
            <a:noAutofit/>
          </a:bodyPr>
          <a:lstStyle/>
          <a:p>
            <a:pPr marL="114300" indent="0" algn="just" rtl="0" fontAlgn="base">
              <a:spcBef>
                <a:spcPts val="0"/>
              </a:spcBef>
              <a:spcAft>
                <a:spcPts val="0"/>
              </a:spcAft>
              <a:buNone/>
            </a:pPr>
            <a:endPar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US" sz="14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Meta Bot</a:t>
            </a: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lgn="just" rtl="0">
              <a:spcBef>
                <a:spcPts val="0"/>
              </a:spcBef>
              <a:spcAft>
                <a:spcPts val="0"/>
              </a:spcAft>
              <a:buNone/>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MetaBots are highly reusable, create once, and used everywhere bots. MetaBots can be shared across an enterprise or uploaded to the Bot Store to make them available to the entire Automation Anywhere community.</a:t>
            </a:r>
          </a:p>
          <a:p>
            <a:pPr marL="114300" indent="0" algn="just" rtl="0">
              <a:spcBef>
                <a:spcPts val="0"/>
              </a:spcBef>
              <a:spcAft>
                <a:spcPts val="0"/>
              </a:spcAft>
              <a:buNone/>
            </a:pPr>
            <a:endParaRPr lang="en-US" sz="140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114300" indent="0" algn="just" rtl="0">
              <a:spcBef>
                <a:spcPts val="0"/>
              </a:spcBef>
              <a:spcAft>
                <a:spcPts val="0"/>
              </a:spcAft>
              <a:buNone/>
            </a:pP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US" sz="14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IQ Bot</a:t>
            </a: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lgn="just" rtl="0">
              <a:spcBef>
                <a:spcPts val="0"/>
              </a:spcBef>
              <a:spcAft>
                <a:spcPts val="0"/>
              </a:spcAft>
              <a:buNone/>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IQ Bot provides cognitive (intelligent) automation to uncover and transform essential but less structured data to automate business processes quickly and efficiently, simultaneously reducing human error.</a:t>
            </a: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buNone/>
            </a:pPr>
            <a:br>
              <a:rPr lang="en-US" sz="1000" dirty="0"/>
            </a:br>
            <a:br>
              <a:rPr lang="en-US" sz="1100" dirty="0"/>
            </a:b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buNone/>
            </a:pPr>
            <a:br>
              <a:rPr lang="en-US" sz="1000" dirty="0"/>
            </a:br>
            <a:br>
              <a:rPr lang="en-US" sz="1100" dirty="0"/>
            </a:br>
            <a:endParaRPr lang="en-US" sz="140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0" lvl="0" indent="0" algn="l" rtl="0">
              <a:lnSpc>
                <a:spcPct val="100000"/>
              </a:lnSpc>
              <a:spcBef>
                <a:spcPts val="600"/>
              </a:spcBef>
              <a:spcAft>
                <a:spcPts val="0"/>
              </a:spcAft>
              <a:buSzPts val="1800"/>
              <a:buNone/>
            </a:pPr>
            <a:br>
              <a:rPr lang="en-US" dirty="0"/>
            </a:br>
            <a:endParaRPr dirty="0"/>
          </a:p>
          <a:p>
            <a:pPr marL="0" lvl="0" indent="0" algn="l" rtl="0">
              <a:lnSpc>
                <a:spcPct val="100000"/>
              </a:lnSpc>
              <a:spcBef>
                <a:spcPts val="600"/>
              </a:spcBef>
              <a:spcAft>
                <a:spcPts val="0"/>
              </a:spcAft>
              <a:buSzPts val="1800"/>
              <a:buNone/>
            </a:pPr>
            <a:endParaRPr dirty="0"/>
          </a:p>
        </p:txBody>
      </p:sp>
      <p:sp>
        <p:nvSpPr>
          <p:cNvPr id="69" name="Google Shape;69;p1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13</a:t>
            </a:fld>
            <a:endParaRPr/>
          </a:p>
        </p:txBody>
      </p:sp>
      <p:pic>
        <p:nvPicPr>
          <p:cNvPr id="2054" name="Picture 6" descr="Intelligent Automation &amp; Process Intelligence | Automation Anywhere Platform">
            <a:extLst>
              <a:ext uri="{FF2B5EF4-FFF2-40B4-BE49-F238E27FC236}">
                <a16:creationId xmlns:a16="http://schemas.microsoft.com/office/drawing/2014/main" id="{1021F76F-4781-CC96-4AA6-3932B4616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700" y="3312318"/>
            <a:ext cx="34290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55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9"/>
          <p:cNvSpPr txBox="1">
            <a:spLocks noGrp="1"/>
          </p:cNvSpPr>
          <p:nvPr>
            <p:ph type="ctrTitle"/>
          </p:nvPr>
        </p:nvSpPr>
        <p:spPr>
          <a:xfrm>
            <a:off x="650081" y="2226279"/>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lt1"/>
              </a:buClr>
              <a:buSzPts val="4800"/>
              <a:buNone/>
            </a:pPr>
            <a:br>
              <a:rPr lang="en-US" sz="4000" dirty="0">
                <a:solidFill>
                  <a:schemeClr val="accent2"/>
                </a:solidFill>
              </a:rPr>
            </a:br>
            <a:r>
              <a:rPr lang="en-US" sz="4000" dirty="0">
                <a:solidFill>
                  <a:schemeClr val="accent2"/>
                </a:solidFill>
              </a:rPr>
              <a:t>5.</a:t>
            </a:r>
            <a:endParaRPr sz="4000" dirty="0">
              <a:solidFill>
                <a:schemeClr val="accent2"/>
              </a:solidFill>
            </a:endParaRPr>
          </a:p>
          <a:p>
            <a:pPr marL="457200" lvl="0" indent="-381000" algn="ctr" rtl="0">
              <a:lnSpc>
                <a:spcPct val="100000"/>
              </a:lnSpc>
              <a:spcBef>
                <a:spcPts val="0"/>
              </a:spcBef>
              <a:spcAft>
                <a:spcPts val="0"/>
              </a:spcAft>
              <a:buSzPts val="4800"/>
              <a:buNone/>
            </a:pPr>
            <a:r>
              <a:rPr lang="en-IN" sz="4000" dirty="0"/>
              <a:t>Email Package</a:t>
            </a:r>
            <a:endParaRPr dirty="0"/>
          </a:p>
          <a:p>
            <a:pPr marL="0" lvl="0" indent="0" algn="ctr" rtl="0">
              <a:lnSpc>
                <a:spcPct val="100000"/>
              </a:lnSpc>
              <a:spcBef>
                <a:spcPts val="0"/>
              </a:spcBef>
              <a:spcAft>
                <a:spcPts val="0"/>
              </a:spcAft>
              <a:buClr>
                <a:schemeClr val="lt1"/>
              </a:buClr>
              <a:buSzPts val="4800"/>
              <a:buNone/>
            </a:pPr>
            <a:endParaRPr sz="4000" dirty="0"/>
          </a:p>
          <a:p>
            <a:pPr marL="0" lvl="0" indent="0" algn="ctr" rtl="0">
              <a:lnSpc>
                <a:spcPct val="100000"/>
              </a:lnSpc>
              <a:spcBef>
                <a:spcPts val="0"/>
              </a:spcBef>
              <a:spcAft>
                <a:spcPts val="0"/>
              </a:spcAft>
              <a:buSzPts val="4800"/>
              <a:buNone/>
            </a:pPr>
            <a:endParaRPr sz="4000" dirty="0"/>
          </a:p>
        </p:txBody>
      </p:sp>
      <p:sp>
        <p:nvSpPr>
          <p:cNvPr id="62" name="Google Shape;62;p9"/>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14</a:t>
            </a:fld>
            <a:endParaRPr/>
          </a:p>
        </p:txBody>
      </p:sp>
    </p:spTree>
    <p:extLst>
      <p:ext uri="{BB962C8B-B14F-4D97-AF65-F5344CB8AC3E}">
        <p14:creationId xmlns:p14="http://schemas.microsoft.com/office/powerpoint/2010/main" val="413225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lvl="0"/>
            <a:r>
              <a:rPr lang="en-IN" dirty="0"/>
              <a:t>Email Package</a:t>
            </a:r>
            <a:endParaRPr dirty="0"/>
          </a:p>
        </p:txBody>
      </p:sp>
      <p:sp>
        <p:nvSpPr>
          <p:cNvPr id="68" name="Google Shape;68;p10"/>
          <p:cNvSpPr txBox="1">
            <a:spLocks noGrp="1"/>
          </p:cNvSpPr>
          <p:nvPr>
            <p:ph type="body" idx="1"/>
          </p:nvPr>
        </p:nvSpPr>
        <p:spPr>
          <a:xfrm>
            <a:off x="893700" y="667414"/>
            <a:ext cx="6462600" cy="4557293"/>
          </a:xfrm>
          <a:prstGeom prst="rect">
            <a:avLst/>
          </a:prstGeom>
          <a:noFill/>
          <a:ln>
            <a:noFill/>
          </a:ln>
        </p:spPr>
        <p:txBody>
          <a:bodyPr spcFirstLastPara="1" wrap="square" lIns="91425" tIns="91425" rIns="91425" bIns="91425" anchor="t" anchorCtr="0">
            <a:noAutofit/>
          </a:bodyPr>
          <a:lstStyle/>
          <a:p>
            <a:pPr algn="just" rtl="0">
              <a:spcBef>
                <a:spcPts val="0"/>
              </a:spcBef>
              <a:spcAft>
                <a:spcPts val="0"/>
              </a:spcAft>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The </a:t>
            </a:r>
            <a:r>
              <a:rPr lang="en-US" sz="14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Email</a:t>
            </a: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 package contains actions to automate email-related tasks through Exchange Web Services (EWS), Microsoft Outlook, and other email servers. We can use these actions for sending, receiving, and modifying messages, folders, and the status of messages. It supports EWS, POP3, SMTP, and IMAP protocols.</a:t>
            </a:r>
          </a:p>
          <a:p>
            <a:pPr algn="just" rtl="0">
              <a:spcBef>
                <a:spcPts val="0"/>
              </a:spcBef>
              <a:spcAft>
                <a:spcPts val="0"/>
              </a:spcAft>
            </a:pPr>
            <a:endParaRPr lang="en-US" sz="14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lgn="just" rtl="0">
              <a:spcBef>
                <a:spcPts val="0"/>
              </a:spcBef>
              <a:spcAft>
                <a:spcPts val="0"/>
              </a:spcAft>
              <a:buNone/>
            </a:pP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buNone/>
            </a:pPr>
            <a:br>
              <a:rPr lang="en-US" sz="1000" dirty="0"/>
            </a:br>
            <a:br>
              <a:rPr lang="en-US" sz="1100" dirty="0"/>
            </a:br>
            <a:endParaRPr lang="en-US" sz="140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0" lvl="0" indent="0" algn="l" rtl="0">
              <a:lnSpc>
                <a:spcPct val="100000"/>
              </a:lnSpc>
              <a:spcBef>
                <a:spcPts val="600"/>
              </a:spcBef>
              <a:spcAft>
                <a:spcPts val="0"/>
              </a:spcAft>
              <a:buSzPts val="1800"/>
              <a:buNone/>
            </a:pPr>
            <a:br>
              <a:rPr lang="en-US" dirty="0"/>
            </a:br>
            <a:endParaRPr dirty="0"/>
          </a:p>
          <a:p>
            <a:pPr marL="0" lvl="0" indent="0" algn="l" rtl="0">
              <a:lnSpc>
                <a:spcPct val="100000"/>
              </a:lnSpc>
              <a:spcBef>
                <a:spcPts val="600"/>
              </a:spcBef>
              <a:spcAft>
                <a:spcPts val="0"/>
              </a:spcAft>
              <a:buSzPts val="1800"/>
              <a:buNone/>
            </a:pPr>
            <a:endParaRPr dirty="0"/>
          </a:p>
        </p:txBody>
      </p:sp>
      <p:sp>
        <p:nvSpPr>
          <p:cNvPr id="69" name="Google Shape;69;p1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15</a:t>
            </a:fld>
            <a:endParaRPr/>
          </a:p>
        </p:txBody>
      </p:sp>
      <p:pic>
        <p:nvPicPr>
          <p:cNvPr id="3076" name="Picture 4">
            <a:extLst>
              <a:ext uri="{FF2B5EF4-FFF2-40B4-BE49-F238E27FC236}">
                <a16:creationId xmlns:a16="http://schemas.microsoft.com/office/drawing/2014/main" id="{708DAB96-76D8-C4EE-07A9-0E4C3A114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120" y="2058508"/>
            <a:ext cx="1609725"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11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9"/>
          <p:cNvSpPr txBox="1">
            <a:spLocks noGrp="1"/>
          </p:cNvSpPr>
          <p:nvPr>
            <p:ph type="ctrTitle"/>
          </p:nvPr>
        </p:nvSpPr>
        <p:spPr>
          <a:xfrm>
            <a:off x="650081" y="2226279"/>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lt1"/>
              </a:buClr>
              <a:buSzPts val="4800"/>
              <a:buNone/>
            </a:pPr>
            <a:br>
              <a:rPr lang="en-US" sz="4000" dirty="0">
                <a:solidFill>
                  <a:schemeClr val="accent2"/>
                </a:solidFill>
              </a:rPr>
            </a:br>
            <a:r>
              <a:rPr lang="en-US" sz="4000" dirty="0">
                <a:solidFill>
                  <a:schemeClr val="accent2"/>
                </a:solidFill>
              </a:rPr>
              <a:t>6.</a:t>
            </a:r>
            <a:endParaRPr sz="4000" dirty="0">
              <a:solidFill>
                <a:schemeClr val="accent2"/>
              </a:solidFill>
            </a:endParaRPr>
          </a:p>
          <a:p>
            <a:pPr marL="457200" lvl="0" indent="-381000" algn="ctr" rtl="0">
              <a:lnSpc>
                <a:spcPct val="100000"/>
              </a:lnSpc>
              <a:spcBef>
                <a:spcPts val="0"/>
              </a:spcBef>
              <a:spcAft>
                <a:spcPts val="0"/>
              </a:spcAft>
              <a:buSzPts val="4800"/>
              <a:buNone/>
            </a:pPr>
            <a:r>
              <a:rPr lang="en-IN" sz="4000" dirty="0"/>
              <a:t>Credentials &amp; Lockers</a:t>
            </a:r>
            <a:endParaRPr dirty="0"/>
          </a:p>
          <a:p>
            <a:pPr marL="0" lvl="0" indent="0" algn="ctr" rtl="0">
              <a:lnSpc>
                <a:spcPct val="100000"/>
              </a:lnSpc>
              <a:spcBef>
                <a:spcPts val="0"/>
              </a:spcBef>
              <a:spcAft>
                <a:spcPts val="0"/>
              </a:spcAft>
              <a:buClr>
                <a:schemeClr val="lt1"/>
              </a:buClr>
              <a:buSzPts val="4800"/>
              <a:buNone/>
            </a:pPr>
            <a:endParaRPr sz="4000" dirty="0"/>
          </a:p>
          <a:p>
            <a:pPr marL="0" lvl="0" indent="0" algn="ctr" rtl="0">
              <a:lnSpc>
                <a:spcPct val="100000"/>
              </a:lnSpc>
              <a:spcBef>
                <a:spcPts val="0"/>
              </a:spcBef>
              <a:spcAft>
                <a:spcPts val="0"/>
              </a:spcAft>
              <a:buSzPts val="4800"/>
              <a:buNone/>
            </a:pPr>
            <a:endParaRPr sz="4000" dirty="0"/>
          </a:p>
        </p:txBody>
      </p:sp>
      <p:sp>
        <p:nvSpPr>
          <p:cNvPr id="62" name="Google Shape;62;p9"/>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16</a:t>
            </a:fld>
            <a:endParaRPr/>
          </a:p>
        </p:txBody>
      </p:sp>
    </p:spTree>
    <p:extLst>
      <p:ext uri="{BB962C8B-B14F-4D97-AF65-F5344CB8AC3E}">
        <p14:creationId xmlns:p14="http://schemas.microsoft.com/office/powerpoint/2010/main" val="175347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lvl="0"/>
            <a:r>
              <a:rPr lang="en-US" dirty="0"/>
              <a:t> </a:t>
            </a:r>
            <a:r>
              <a:rPr lang="en-IN" dirty="0"/>
              <a:t>Credentials &amp; Lockers</a:t>
            </a:r>
            <a:endParaRPr dirty="0"/>
          </a:p>
        </p:txBody>
      </p:sp>
      <p:sp>
        <p:nvSpPr>
          <p:cNvPr id="68" name="Google Shape;68;p10"/>
          <p:cNvSpPr txBox="1">
            <a:spLocks noGrp="1"/>
          </p:cNvSpPr>
          <p:nvPr>
            <p:ph type="body" idx="1"/>
          </p:nvPr>
        </p:nvSpPr>
        <p:spPr>
          <a:xfrm>
            <a:off x="893700" y="667414"/>
            <a:ext cx="6462600" cy="4557293"/>
          </a:xfrm>
          <a:prstGeom prst="rect">
            <a:avLst/>
          </a:prstGeom>
          <a:noFill/>
          <a:ln>
            <a:noFill/>
          </a:ln>
        </p:spPr>
        <p:txBody>
          <a:bodyPr spcFirstLastPara="1" wrap="square" lIns="91425" tIns="91425" rIns="91425" bIns="91425" anchor="t" anchorCtr="0">
            <a:noAutofit/>
          </a:bodyPr>
          <a:lstStyle/>
          <a:p>
            <a:pPr algn="just" rtl="0">
              <a:spcBef>
                <a:spcPts val="0"/>
              </a:spcBef>
              <a:spcAft>
                <a:spcPts val="0"/>
              </a:spcAft>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The Credential Vault securely stores sensitive information such as passwords, account numbers, and social security numbers in credentials and lockers for use in automation tasks. It facilitates role-based access for users of a Control Room and ensures that sensitive values are not stored in bots or on devices.</a:t>
            </a:r>
          </a:p>
          <a:p>
            <a:pPr algn="just" rtl="0">
              <a:spcBef>
                <a:spcPts val="0"/>
              </a:spcBef>
              <a:spcAft>
                <a:spcPts val="0"/>
              </a:spcAft>
            </a:pPr>
            <a:endParaRPr lang="en-US" sz="14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A locker specifies which users can view, modify, or access. For example, a human resources (HR) locker can hold Email, Database, and Training website credentials and allow only specific employees of the HR department to use the credentials in their bots.</a:t>
            </a: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buNone/>
            </a:pPr>
            <a:br>
              <a:rPr lang="en-US" sz="1100" dirty="0"/>
            </a:br>
            <a:endParaRPr lang="en-US" sz="14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lgn="just" rtl="0">
              <a:spcBef>
                <a:spcPts val="0"/>
              </a:spcBef>
              <a:spcAft>
                <a:spcPts val="0"/>
              </a:spcAft>
              <a:buNone/>
            </a:pP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buNone/>
            </a:pPr>
            <a:br>
              <a:rPr lang="en-US" sz="1000" dirty="0"/>
            </a:br>
            <a:br>
              <a:rPr lang="en-US" sz="1100" dirty="0"/>
            </a:br>
            <a:endParaRPr lang="en-US" sz="140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0" lvl="0" indent="0" algn="l" rtl="0">
              <a:lnSpc>
                <a:spcPct val="100000"/>
              </a:lnSpc>
              <a:spcBef>
                <a:spcPts val="600"/>
              </a:spcBef>
              <a:spcAft>
                <a:spcPts val="0"/>
              </a:spcAft>
              <a:buSzPts val="1800"/>
              <a:buNone/>
            </a:pPr>
            <a:br>
              <a:rPr lang="en-US" dirty="0"/>
            </a:br>
            <a:endParaRPr dirty="0"/>
          </a:p>
          <a:p>
            <a:pPr marL="0" lvl="0" indent="0" algn="l" rtl="0">
              <a:lnSpc>
                <a:spcPct val="100000"/>
              </a:lnSpc>
              <a:spcBef>
                <a:spcPts val="600"/>
              </a:spcBef>
              <a:spcAft>
                <a:spcPts val="0"/>
              </a:spcAft>
              <a:buSzPts val="1800"/>
              <a:buNone/>
            </a:pPr>
            <a:endParaRPr dirty="0"/>
          </a:p>
        </p:txBody>
      </p:sp>
      <p:sp>
        <p:nvSpPr>
          <p:cNvPr id="69" name="Google Shape;69;p1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17</a:t>
            </a:fld>
            <a:endParaRPr/>
          </a:p>
        </p:txBody>
      </p:sp>
    </p:spTree>
    <p:extLst>
      <p:ext uri="{BB962C8B-B14F-4D97-AF65-F5344CB8AC3E}">
        <p14:creationId xmlns:p14="http://schemas.microsoft.com/office/powerpoint/2010/main" val="241422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lvl="0"/>
            <a:r>
              <a:rPr lang="en-US" dirty="0"/>
              <a:t> </a:t>
            </a:r>
            <a:r>
              <a:rPr lang="en-IN" dirty="0"/>
              <a:t>Credentials &amp; Lockers</a:t>
            </a:r>
            <a:endParaRPr dirty="0"/>
          </a:p>
        </p:txBody>
      </p:sp>
      <p:sp>
        <p:nvSpPr>
          <p:cNvPr id="160" name="Google Shape;160;p22"/>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18</a:t>
            </a:fld>
            <a:endParaRPr/>
          </a:p>
        </p:txBody>
      </p:sp>
      <p:pic>
        <p:nvPicPr>
          <p:cNvPr id="4098" name="Picture 2">
            <a:extLst>
              <a:ext uri="{FF2B5EF4-FFF2-40B4-BE49-F238E27FC236}">
                <a16:creationId xmlns:a16="http://schemas.microsoft.com/office/drawing/2014/main" id="{3BA641AF-22E2-59A8-9565-50F499D55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871538"/>
            <a:ext cx="57245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F6E755A-4895-48BE-AA01-C770DD51C6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2958208"/>
            <a:ext cx="5734050" cy="1895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9"/>
          <p:cNvSpPr txBox="1">
            <a:spLocks noGrp="1"/>
          </p:cNvSpPr>
          <p:nvPr>
            <p:ph type="ctrTitle"/>
          </p:nvPr>
        </p:nvSpPr>
        <p:spPr>
          <a:xfrm>
            <a:off x="650081" y="2226279"/>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lt1"/>
              </a:buClr>
              <a:buSzPts val="4800"/>
              <a:buNone/>
            </a:pPr>
            <a:br>
              <a:rPr lang="en-US" sz="4000" dirty="0">
                <a:solidFill>
                  <a:schemeClr val="accent2"/>
                </a:solidFill>
              </a:rPr>
            </a:br>
            <a:r>
              <a:rPr lang="en-US" sz="4000" dirty="0">
                <a:solidFill>
                  <a:schemeClr val="accent2"/>
                </a:solidFill>
              </a:rPr>
              <a:t>7.</a:t>
            </a:r>
            <a:endParaRPr sz="4000" dirty="0">
              <a:solidFill>
                <a:schemeClr val="accent2"/>
              </a:solidFill>
            </a:endParaRPr>
          </a:p>
          <a:p>
            <a:pPr marL="457200" lvl="0" indent="-381000" algn="ctr" rtl="0">
              <a:lnSpc>
                <a:spcPct val="100000"/>
              </a:lnSpc>
              <a:spcBef>
                <a:spcPts val="0"/>
              </a:spcBef>
              <a:spcAft>
                <a:spcPts val="0"/>
              </a:spcAft>
              <a:buSzPts val="4800"/>
              <a:buNone/>
            </a:pPr>
            <a:r>
              <a:rPr lang="en-IN" sz="4000" dirty="0"/>
              <a:t>Code Layout</a:t>
            </a:r>
            <a:endParaRPr dirty="0"/>
          </a:p>
          <a:p>
            <a:pPr marL="0" lvl="0" indent="0" algn="ctr" rtl="0">
              <a:lnSpc>
                <a:spcPct val="100000"/>
              </a:lnSpc>
              <a:spcBef>
                <a:spcPts val="0"/>
              </a:spcBef>
              <a:spcAft>
                <a:spcPts val="0"/>
              </a:spcAft>
              <a:buClr>
                <a:schemeClr val="lt1"/>
              </a:buClr>
              <a:buSzPts val="4800"/>
              <a:buNone/>
            </a:pPr>
            <a:endParaRPr sz="4000" dirty="0"/>
          </a:p>
          <a:p>
            <a:pPr marL="0" lvl="0" indent="0" algn="ctr" rtl="0">
              <a:lnSpc>
                <a:spcPct val="100000"/>
              </a:lnSpc>
              <a:spcBef>
                <a:spcPts val="0"/>
              </a:spcBef>
              <a:spcAft>
                <a:spcPts val="0"/>
              </a:spcAft>
              <a:buSzPts val="4800"/>
              <a:buNone/>
            </a:pPr>
            <a:endParaRPr sz="4000" dirty="0"/>
          </a:p>
        </p:txBody>
      </p:sp>
      <p:sp>
        <p:nvSpPr>
          <p:cNvPr id="62" name="Google Shape;62;p9"/>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19</a:t>
            </a:fld>
            <a:endParaRPr/>
          </a:p>
        </p:txBody>
      </p:sp>
    </p:spTree>
    <p:extLst>
      <p:ext uri="{BB962C8B-B14F-4D97-AF65-F5344CB8AC3E}">
        <p14:creationId xmlns:p14="http://schemas.microsoft.com/office/powerpoint/2010/main" val="329816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8"/>
          <p:cNvSpPr txBox="1">
            <a:spLocks noGrp="1"/>
          </p:cNvSpPr>
          <p:nvPr>
            <p:ph type="ctrTitle" idx="4294967295"/>
          </p:nvPr>
        </p:nvSpPr>
        <p:spPr>
          <a:xfrm>
            <a:off x="1539802" y="395486"/>
            <a:ext cx="5561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6"/>
              </a:buClr>
              <a:buSzPts val="3200"/>
              <a:buFont typeface="Raleway"/>
              <a:buNone/>
            </a:pPr>
            <a:r>
              <a:rPr lang="en-US" sz="2800" b="0" i="0" u="none" strike="noStrike" cap="none" dirty="0">
                <a:solidFill>
                  <a:srgbClr val="7ECEFD"/>
                </a:solidFill>
                <a:latin typeface="Raleway"/>
                <a:ea typeface="Raleway"/>
                <a:cs typeface="Raleway"/>
                <a:sym typeface="Raleway"/>
              </a:rPr>
              <a:t>Presentation</a:t>
            </a:r>
            <a:r>
              <a:rPr lang="en-US" sz="2800" b="0" i="0" u="none" strike="noStrike" cap="none" dirty="0">
                <a:solidFill>
                  <a:schemeClr val="accent2"/>
                </a:solidFill>
                <a:latin typeface="Raleway"/>
                <a:ea typeface="Raleway"/>
                <a:cs typeface="Raleway"/>
                <a:sym typeface="Raleway"/>
              </a:rPr>
              <a:t> by -</a:t>
            </a:r>
            <a:endParaRPr sz="2800" b="0" i="0" u="none" strike="noStrike" cap="none" dirty="0">
              <a:solidFill>
                <a:schemeClr val="accent2"/>
              </a:solidFill>
              <a:latin typeface="Raleway"/>
              <a:ea typeface="Raleway"/>
              <a:cs typeface="Raleway"/>
              <a:sym typeface="Raleway"/>
            </a:endParaRPr>
          </a:p>
        </p:txBody>
      </p:sp>
      <p:sp>
        <p:nvSpPr>
          <p:cNvPr id="54" name="Google Shape;54;p8"/>
          <p:cNvSpPr txBox="1">
            <a:spLocks noGrp="1"/>
          </p:cNvSpPr>
          <p:nvPr>
            <p:ph type="subTitle" idx="4294967295"/>
          </p:nvPr>
        </p:nvSpPr>
        <p:spPr>
          <a:xfrm>
            <a:off x="1539802" y="1263112"/>
            <a:ext cx="5561100" cy="130863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6"/>
              </a:buClr>
              <a:buSzPts val="2400"/>
              <a:buFont typeface="Lato"/>
              <a:buNone/>
            </a:pPr>
            <a:r>
              <a:rPr lang="en-US" sz="2800" b="0" i="0" u="none" strike="noStrike" cap="none" dirty="0">
                <a:solidFill>
                  <a:srgbClr val="7ECEFD"/>
                </a:solidFill>
                <a:latin typeface="Raleway"/>
                <a:ea typeface="Raleway"/>
                <a:cs typeface="Raleway"/>
                <a:sym typeface="Raleway"/>
              </a:rPr>
              <a:t>Jatin Nehlani and Pratham Oza</a:t>
            </a:r>
            <a:endParaRPr sz="2800" b="0" i="0" u="none" strike="noStrike" cap="none" dirty="0">
              <a:solidFill>
                <a:srgbClr val="7ECEFD"/>
              </a:solidFill>
              <a:latin typeface="Raleway"/>
              <a:ea typeface="Raleway"/>
              <a:cs typeface="Raleway"/>
              <a:sym typeface="Raleway"/>
            </a:endParaRPr>
          </a:p>
        </p:txBody>
      </p:sp>
      <p:sp>
        <p:nvSpPr>
          <p:cNvPr id="55" name="Google Shape;55;p8"/>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a:t>
            </a:fld>
            <a:endParaRPr/>
          </a:p>
        </p:txBody>
      </p:sp>
      <p:sp>
        <p:nvSpPr>
          <p:cNvPr id="56" name="Google Shape;56;p8"/>
          <p:cNvSpPr txBox="1"/>
          <p:nvPr/>
        </p:nvSpPr>
        <p:spPr>
          <a:xfrm>
            <a:off x="1539802" y="1713168"/>
            <a:ext cx="6399175" cy="933505"/>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600"/>
              </a:spcBef>
              <a:spcAft>
                <a:spcPts val="0"/>
              </a:spcAft>
              <a:buClr>
                <a:schemeClr val="accent6"/>
              </a:buClr>
              <a:buSzPts val="2400"/>
              <a:buFont typeface="Lato"/>
              <a:buNone/>
            </a:pPr>
            <a:r>
              <a:rPr lang="en-US" sz="1800" b="1" i="0" u="none" strike="noStrike" cap="none" dirty="0">
                <a:solidFill>
                  <a:srgbClr val="7ECEFD"/>
                </a:solidFill>
                <a:latin typeface="Raleway"/>
                <a:ea typeface="Raleway"/>
                <a:cs typeface="Raleway"/>
                <a:sym typeface="Raleway"/>
              </a:rPr>
              <a:t>BITS Pilani</a:t>
            </a:r>
            <a:endParaRPr sz="1800" b="1" i="0" u="none" strike="noStrike" cap="none" dirty="0">
              <a:solidFill>
                <a:srgbClr val="7ECEFD"/>
              </a:solidFill>
              <a:latin typeface="Raleway"/>
              <a:ea typeface="Raleway"/>
              <a:cs typeface="Raleway"/>
              <a:sym typeface="Raleway"/>
            </a:endParaRPr>
          </a:p>
          <a:p>
            <a:pPr marL="0" marR="0" lvl="0" indent="0" algn="l" rtl="0">
              <a:lnSpc>
                <a:spcPct val="150000"/>
              </a:lnSpc>
              <a:spcBef>
                <a:spcPts val="600"/>
              </a:spcBef>
              <a:spcAft>
                <a:spcPts val="0"/>
              </a:spcAft>
              <a:buClr>
                <a:schemeClr val="accent6"/>
              </a:buClr>
              <a:buSzPts val="2400"/>
              <a:buFont typeface="Lato"/>
              <a:buNone/>
            </a:pPr>
            <a:r>
              <a:rPr lang="en-US" sz="1800" b="1" i="0" u="none" strike="noStrike" cap="none" dirty="0">
                <a:solidFill>
                  <a:srgbClr val="7ECEFD"/>
                </a:solidFill>
                <a:latin typeface="Raleway"/>
                <a:ea typeface="Raleway"/>
                <a:cs typeface="Raleway"/>
                <a:sym typeface="Raleway"/>
              </a:rPr>
              <a:t> </a:t>
            </a:r>
            <a:endParaRPr sz="1800" b="1" i="0" u="none" strike="noStrike" cap="none" dirty="0">
              <a:solidFill>
                <a:srgbClr val="7ECEFD"/>
              </a:solidFill>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54">
                                            <p:txEl>
                                              <p:pRg st="0" end="0"/>
                                            </p:txEl>
                                          </p:spTgt>
                                        </p:tgtEl>
                                        <p:attrNameLst>
                                          <p:attrName>style.visibility</p:attrName>
                                        </p:attrNameLst>
                                      </p:cBhvr>
                                      <p:to>
                                        <p:strVal val="visible"/>
                                      </p:to>
                                    </p:set>
                                    <p:animEffect transition="in" filter="fade">
                                      <p:cBhvr>
                                        <p:cTn id="11" dur="750"/>
                                        <p:tgtEl>
                                          <p:spTgt spid="54">
                                            <p:txEl>
                                              <p:pRg st="0" end="0"/>
                                            </p:txEl>
                                          </p:spTgt>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56">
                                            <p:txEl>
                                              <p:pRg st="0" end="0"/>
                                            </p:txEl>
                                          </p:spTgt>
                                        </p:tgtEl>
                                        <p:attrNameLst>
                                          <p:attrName>style.visibility</p:attrName>
                                        </p:attrNameLst>
                                      </p:cBhvr>
                                      <p:to>
                                        <p:strVal val="visible"/>
                                      </p:to>
                                    </p:set>
                                    <p:animEffect transition="in" filter="fade">
                                      <p:cBhvr>
                                        <p:cTn id="15" dur="750"/>
                                        <p:tgtEl>
                                          <p:spTgt spid="56">
                                            <p:txEl>
                                              <p:pRg st="0" end="0"/>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56">
                                            <p:txEl>
                                              <p:pRg st="1" end="1"/>
                                            </p:txEl>
                                          </p:spTgt>
                                        </p:tgtEl>
                                        <p:attrNameLst>
                                          <p:attrName>style.visibility</p:attrName>
                                        </p:attrNameLst>
                                      </p:cBhvr>
                                      <p:to>
                                        <p:strVal val="visible"/>
                                      </p:to>
                                    </p:set>
                                    <p:animEffect transition="in" filter="fade">
                                      <p:cBhvr>
                                        <p:cTn id="19" dur="750"/>
                                        <p:tgtEl>
                                          <p:spTgt spid="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dirty="0"/>
              <a:t>Code Layout</a:t>
            </a:r>
            <a:endParaRPr dirty="0"/>
          </a:p>
        </p:txBody>
      </p:sp>
      <p:sp>
        <p:nvSpPr>
          <p:cNvPr id="167" name="Google Shape;167;p23"/>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20</a:t>
            </a:fld>
            <a:endParaRPr/>
          </a:p>
        </p:txBody>
      </p:sp>
      <p:pic>
        <p:nvPicPr>
          <p:cNvPr id="6146" name="Picture 2">
            <a:extLst>
              <a:ext uri="{FF2B5EF4-FFF2-40B4-BE49-F238E27FC236}">
                <a16:creationId xmlns:a16="http://schemas.microsoft.com/office/drawing/2014/main" id="{A698CFDC-B56A-E175-1385-1F454082C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5" y="740867"/>
            <a:ext cx="6731794" cy="4061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dirty="0"/>
              <a:t>Credential &amp; Locker for our bot</a:t>
            </a:r>
            <a:endParaRPr dirty="0"/>
          </a:p>
        </p:txBody>
      </p:sp>
      <p:sp>
        <p:nvSpPr>
          <p:cNvPr id="167" name="Google Shape;167;p23"/>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21</a:t>
            </a:fld>
            <a:endParaRPr/>
          </a:p>
        </p:txBody>
      </p:sp>
      <p:pic>
        <p:nvPicPr>
          <p:cNvPr id="3" name="Picture 2">
            <a:extLst>
              <a:ext uri="{FF2B5EF4-FFF2-40B4-BE49-F238E27FC236}">
                <a16:creationId xmlns:a16="http://schemas.microsoft.com/office/drawing/2014/main" id="{92ED8E8F-7C44-5638-EC98-A88F72B85DC3}"/>
              </a:ext>
            </a:extLst>
          </p:cNvPr>
          <p:cNvPicPr>
            <a:picLocks noChangeAspect="1"/>
          </p:cNvPicPr>
          <p:nvPr/>
        </p:nvPicPr>
        <p:blipFill>
          <a:blip r:embed="rId3"/>
          <a:stretch>
            <a:fillRect/>
          </a:stretch>
        </p:blipFill>
        <p:spPr>
          <a:xfrm>
            <a:off x="278607" y="740867"/>
            <a:ext cx="4572000" cy="2149033"/>
          </a:xfrm>
          <a:prstGeom prst="rect">
            <a:avLst/>
          </a:prstGeom>
        </p:spPr>
      </p:pic>
      <p:pic>
        <p:nvPicPr>
          <p:cNvPr id="7" name="Picture 6">
            <a:extLst>
              <a:ext uri="{FF2B5EF4-FFF2-40B4-BE49-F238E27FC236}">
                <a16:creationId xmlns:a16="http://schemas.microsoft.com/office/drawing/2014/main" id="{09B1DBF3-8B9B-9493-7C8B-60492A3356AE}"/>
              </a:ext>
            </a:extLst>
          </p:cNvPr>
          <p:cNvPicPr>
            <a:picLocks noChangeAspect="1"/>
          </p:cNvPicPr>
          <p:nvPr/>
        </p:nvPicPr>
        <p:blipFill>
          <a:blip r:embed="rId4"/>
          <a:stretch>
            <a:fillRect/>
          </a:stretch>
        </p:blipFill>
        <p:spPr>
          <a:xfrm>
            <a:off x="278607" y="2550312"/>
            <a:ext cx="4572000" cy="2345019"/>
          </a:xfrm>
          <a:prstGeom prst="rect">
            <a:avLst/>
          </a:prstGeom>
        </p:spPr>
      </p:pic>
      <p:pic>
        <p:nvPicPr>
          <p:cNvPr id="5" name="Picture 4">
            <a:extLst>
              <a:ext uri="{FF2B5EF4-FFF2-40B4-BE49-F238E27FC236}">
                <a16:creationId xmlns:a16="http://schemas.microsoft.com/office/drawing/2014/main" id="{805D6593-4AFC-D9C2-C8E0-D80AA33BA19E}"/>
              </a:ext>
            </a:extLst>
          </p:cNvPr>
          <p:cNvPicPr>
            <a:picLocks noChangeAspect="1"/>
          </p:cNvPicPr>
          <p:nvPr/>
        </p:nvPicPr>
        <p:blipFill>
          <a:blip r:embed="rId5"/>
          <a:stretch>
            <a:fillRect/>
          </a:stretch>
        </p:blipFill>
        <p:spPr>
          <a:xfrm>
            <a:off x="4182925" y="1588374"/>
            <a:ext cx="4572000" cy="2266790"/>
          </a:xfrm>
          <a:prstGeom prst="rect">
            <a:avLst/>
          </a:prstGeom>
        </p:spPr>
      </p:pic>
      <p:sp>
        <p:nvSpPr>
          <p:cNvPr id="8" name="TextBox 7">
            <a:extLst>
              <a:ext uri="{FF2B5EF4-FFF2-40B4-BE49-F238E27FC236}">
                <a16:creationId xmlns:a16="http://schemas.microsoft.com/office/drawing/2014/main" id="{40F0E77D-5CEE-6E3C-F8AD-79D3A4C964E1}"/>
              </a:ext>
            </a:extLst>
          </p:cNvPr>
          <p:cNvSpPr txBox="1"/>
          <p:nvPr/>
        </p:nvSpPr>
        <p:spPr>
          <a:xfrm>
            <a:off x="1690394" y="1395028"/>
            <a:ext cx="1080745" cy="307777"/>
          </a:xfrm>
          <a:prstGeom prst="rect">
            <a:avLst/>
          </a:prstGeom>
          <a:noFill/>
        </p:spPr>
        <p:txBody>
          <a:bodyPr wrap="none" rtlCol="0">
            <a:spAutoFit/>
          </a:bodyPr>
          <a:lstStyle/>
          <a:p>
            <a:r>
              <a:rPr lang="en-IN" dirty="0"/>
              <a:t>Lockers list</a:t>
            </a:r>
          </a:p>
        </p:txBody>
      </p:sp>
      <p:sp>
        <p:nvSpPr>
          <p:cNvPr id="12" name="TextBox 11">
            <a:extLst>
              <a:ext uri="{FF2B5EF4-FFF2-40B4-BE49-F238E27FC236}">
                <a16:creationId xmlns:a16="http://schemas.microsoft.com/office/drawing/2014/main" id="{1DFC4A28-C6A3-7E74-D305-825A3CFA5624}"/>
              </a:ext>
            </a:extLst>
          </p:cNvPr>
          <p:cNvSpPr txBox="1"/>
          <p:nvPr/>
        </p:nvSpPr>
        <p:spPr>
          <a:xfrm>
            <a:off x="5824357" y="3029717"/>
            <a:ext cx="1289135" cy="307777"/>
          </a:xfrm>
          <a:prstGeom prst="rect">
            <a:avLst/>
          </a:prstGeom>
          <a:noFill/>
        </p:spPr>
        <p:txBody>
          <a:bodyPr wrap="none" rtlCol="0">
            <a:spAutoFit/>
          </a:bodyPr>
          <a:lstStyle/>
          <a:p>
            <a:r>
              <a:rPr lang="en-IN" dirty="0"/>
              <a:t>Locker details</a:t>
            </a:r>
          </a:p>
        </p:txBody>
      </p:sp>
      <p:sp>
        <p:nvSpPr>
          <p:cNvPr id="13" name="TextBox 12">
            <a:extLst>
              <a:ext uri="{FF2B5EF4-FFF2-40B4-BE49-F238E27FC236}">
                <a16:creationId xmlns:a16="http://schemas.microsoft.com/office/drawing/2014/main" id="{F6E89A90-F7C3-BA92-2541-093772ABAB72}"/>
              </a:ext>
            </a:extLst>
          </p:cNvPr>
          <p:cNvSpPr txBox="1"/>
          <p:nvPr/>
        </p:nvSpPr>
        <p:spPr>
          <a:xfrm>
            <a:off x="4850607" y="4417947"/>
            <a:ext cx="1568058" cy="307777"/>
          </a:xfrm>
          <a:prstGeom prst="rect">
            <a:avLst/>
          </a:prstGeom>
          <a:noFill/>
        </p:spPr>
        <p:txBody>
          <a:bodyPr wrap="none" rtlCol="0">
            <a:spAutoFit/>
          </a:bodyPr>
          <a:lstStyle/>
          <a:p>
            <a:r>
              <a:rPr lang="en-IN" dirty="0"/>
              <a:t>Credential details</a:t>
            </a:r>
          </a:p>
        </p:txBody>
      </p:sp>
    </p:spTree>
    <p:extLst>
      <p:ext uri="{BB962C8B-B14F-4D97-AF65-F5344CB8AC3E}">
        <p14:creationId xmlns:p14="http://schemas.microsoft.com/office/powerpoint/2010/main" val="278031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dirty="0"/>
              <a:t>List of Variables</a:t>
            </a:r>
            <a:endParaRPr dirty="0"/>
          </a:p>
        </p:txBody>
      </p:sp>
      <p:sp>
        <p:nvSpPr>
          <p:cNvPr id="167" name="Google Shape;167;p23"/>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22</a:t>
            </a:fld>
            <a:endParaRPr/>
          </a:p>
        </p:txBody>
      </p:sp>
      <p:pic>
        <p:nvPicPr>
          <p:cNvPr id="7170" name="Picture 2">
            <a:extLst>
              <a:ext uri="{FF2B5EF4-FFF2-40B4-BE49-F238E27FC236}">
                <a16:creationId xmlns:a16="http://schemas.microsoft.com/office/drawing/2014/main" id="{2F29C7B9-7DF6-63FF-A521-1DA29F5B2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313" y="1976438"/>
            <a:ext cx="185737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51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9"/>
          <p:cNvSpPr txBox="1">
            <a:spLocks noGrp="1"/>
          </p:cNvSpPr>
          <p:nvPr>
            <p:ph type="ctrTitle"/>
          </p:nvPr>
        </p:nvSpPr>
        <p:spPr>
          <a:xfrm>
            <a:off x="650081" y="2226279"/>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lt1"/>
              </a:buClr>
              <a:buSzPts val="4800"/>
              <a:buNone/>
            </a:pPr>
            <a:br>
              <a:rPr lang="en-US" sz="4000" dirty="0">
                <a:solidFill>
                  <a:schemeClr val="accent2"/>
                </a:solidFill>
              </a:rPr>
            </a:br>
            <a:r>
              <a:rPr lang="en-US" sz="4000" dirty="0">
                <a:solidFill>
                  <a:schemeClr val="accent2"/>
                </a:solidFill>
              </a:rPr>
              <a:t>8.</a:t>
            </a:r>
            <a:endParaRPr sz="4000" dirty="0">
              <a:solidFill>
                <a:schemeClr val="accent2"/>
              </a:solidFill>
            </a:endParaRPr>
          </a:p>
          <a:p>
            <a:pPr marL="457200" lvl="0" indent="-381000" algn="ctr" rtl="0">
              <a:lnSpc>
                <a:spcPct val="100000"/>
              </a:lnSpc>
              <a:spcBef>
                <a:spcPts val="0"/>
              </a:spcBef>
              <a:spcAft>
                <a:spcPts val="0"/>
              </a:spcAft>
              <a:buSzPts val="4800"/>
              <a:buNone/>
            </a:pPr>
            <a:r>
              <a:rPr lang="en-IN" sz="4000" dirty="0"/>
              <a:t>Working</a:t>
            </a:r>
            <a:endParaRPr dirty="0"/>
          </a:p>
          <a:p>
            <a:pPr marL="0" lvl="0" indent="0" algn="ctr" rtl="0">
              <a:lnSpc>
                <a:spcPct val="100000"/>
              </a:lnSpc>
              <a:spcBef>
                <a:spcPts val="0"/>
              </a:spcBef>
              <a:spcAft>
                <a:spcPts val="0"/>
              </a:spcAft>
              <a:buClr>
                <a:schemeClr val="lt1"/>
              </a:buClr>
              <a:buSzPts val="4800"/>
              <a:buNone/>
            </a:pPr>
            <a:endParaRPr sz="4000" dirty="0"/>
          </a:p>
          <a:p>
            <a:pPr marL="0" lvl="0" indent="0" algn="ctr" rtl="0">
              <a:lnSpc>
                <a:spcPct val="100000"/>
              </a:lnSpc>
              <a:spcBef>
                <a:spcPts val="0"/>
              </a:spcBef>
              <a:spcAft>
                <a:spcPts val="0"/>
              </a:spcAft>
              <a:buSzPts val="4800"/>
              <a:buNone/>
            </a:pPr>
            <a:endParaRPr sz="4000" dirty="0"/>
          </a:p>
        </p:txBody>
      </p:sp>
      <p:sp>
        <p:nvSpPr>
          <p:cNvPr id="62" name="Google Shape;62;p9"/>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23</a:t>
            </a:fld>
            <a:endParaRPr/>
          </a:p>
        </p:txBody>
      </p:sp>
    </p:spTree>
    <p:extLst>
      <p:ext uri="{BB962C8B-B14F-4D97-AF65-F5344CB8AC3E}">
        <p14:creationId xmlns:p14="http://schemas.microsoft.com/office/powerpoint/2010/main" val="206645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dirty="0"/>
              <a:t>Email Connect</a:t>
            </a:r>
            <a:endParaRPr dirty="0"/>
          </a:p>
        </p:txBody>
      </p:sp>
      <p:sp>
        <p:nvSpPr>
          <p:cNvPr id="177" name="Google Shape;177;p24"/>
          <p:cNvSpPr txBox="1">
            <a:spLocks noGrp="1"/>
          </p:cNvSpPr>
          <p:nvPr>
            <p:ph type="body" idx="1"/>
          </p:nvPr>
        </p:nvSpPr>
        <p:spPr>
          <a:xfrm>
            <a:off x="417450" y="649142"/>
            <a:ext cx="3325875" cy="4557293"/>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SzPts val="1800"/>
              <a:buChar char="▷"/>
            </a:pPr>
            <a:r>
              <a:rPr lang="en-US" sz="1400" dirty="0"/>
              <a:t>Line 2-</a:t>
            </a:r>
          </a:p>
          <a:p>
            <a:pPr marL="114300" indent="0">
              <a:lnSpc>
                <a:spcPct val="150000"/>
              </a:lnSpc>
              <a:buNone/>
            </a:pPr>
            <a:r>
              <a:rPr lang="en-US" sz="1400" dirty="0">
                <a:latin typeface="Lato" panose="020F0502020204030203" pitchFamily="34" charset="0"/>
                <a:ea typeface="Lato" panose="020F0502020204030203" pitchFamily="34" charset="0"/>
                <a:cs typeface="Lato" panose="020F0502020204030203" pitchFamily="34" charset="0"/>
              </a:rPr>
              <a:t>The bot starts by connecting to the Email server using the host, port, and the credentials stored in the credential locker. For this project, we used the outlook server as the host; the port we have used is 993, and we used the IMAP  protocol.</a:t>
            </a:r>
          </a:p>
          <a:p>
            <a:pPr marL="114300" lvl="0" indent="0" algn="l" rtl="0">
              <a:lnSpc>
                <a:spcPct val="150000"/>
              </a:lnSpc>
              <a:spcBef>
                <a:spcPts val="600"/>
              </a:spcBef>
              <a:spcAft>
                <a:spcPts val="0"/>
              </a:spcAft>
              <a:buSzPts val="1800"/>
              <a:buNone/>
            </a:pPr>
            <a:endParaRPr dirty="0"/>
          </a:p>
          <a:p>
            <a:pPr marL="571500" lvl="1" indent="0" algn="l" rtl="0">
              <a:lnSpc>
                <a:spcPct val="100000"/>
              </a:lnSpc>
              <a:spcBef>
                <a:spcPts val="600"/>
              </a:spcBef>
              <a:spcAft>
                <a:spcPts val="0"/>
              </a:spcAft>
              <a:buSzPts val="2400"/>
              <a:buNone/>
            </a:pPr>
            <a:endParaRPr sz="1400" dirty="0"/>
          </a:p>
          <a:p>
            <a:pPr marL="1371600" lvl="2" indent="-228600" algn="l" rtl="0">
              <a:lnSpc>
                <a:spcPct val="100000"/>
              </a:lnSpc>
              <a:spcBef>
                <a:spcPts val="600"/>
              </a:spcBef>
              <a:spcAft>
                <a:spcPts val="0"/>
              </a:spcAft>
              <a:buSzPts val="1800"/>
              <a:buFont typeface="Arial"/>
              <a:buNone/>
            </a:pPr>
            <a:endParaRPr sz="1400" dirty="0"/>
          </a:p>
        </p:txBody>
      </p:sp>
      <p:sp>
        <p:nvSpPr>
          <p:cNvPr id="178" name="Google Shape;178;p24"/>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24</a:t>
            </a:fld>
            <a:endParaRPr/>
          </a:p>
        </p:txBody>
      </p:sp>
      <p:pic>
        <p:nvPicPr>
          <p:cNvPr id="3" name="Picture 2">
            <a:extLst>
              <a:ext uri="{FF2B5EF4-FFF2-40B4-BE49-F238E27FC236}">
                <a16:creationId xmlns:a16="http://schemas.microsoft.com/office/drawing/2014/main" id="{6AA98F84-662E-C515-25DD-2370878878A8}"/>
              </a:ext>
            </a:extLst>
          </p:cNvPr>
          <p:cNvPicPr>
            <a:picLocks noChangeAspect="1"/>
          </p:cNvPicPr>
          <p:nvPr/>
        </p:nvPicPr>
        <p:blipFill>
          <a:blip r:embed="rId3"/>
          <a:stretch>
            <a:fillRect/>
          </a:stretch>
        </p:blipFill>
        <p:spPr>
          <a:xfrm>
            <a:off x="5484018" y="740867"/>
            <a:ext cx="2539339" cy="43219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500"/>
                                        <p:tgtEl>
                                          <p:spTgt spid="17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7">
                                            <p:txEl>
                                              <p:pRg st="0" end="0"/>
                                            </p:txEl>
                                          </p:spTgt>
                                        </p:tgtEl>
                                        <p:attrNameLst>
                                          <p:attrName>style.visibility</p:attrName>
                                        </p:attrNameLst>
                                      </p:cBhvr>
                                      <p:to>
                                        <p:strVal val="visible"/>
                                      </p:to>
                                    </p:set>
                                    <p:animEffect transition="in" filter="fade">
                                      <p:cBhvr>
                                        <p:cTn id="11" dur="500"/>
                                        <p:tgtEl>
                                          <p:spTgt spid="17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7">
                                            <p:txEl>
                                              <p:pRg st="1" end="1"/>
                                            </p:txEl>
                                          </p:spTgt>
                                        </p:tgtEl>
                                        <p:attrNameLst>
                                          <p:attrName>style.visibility</p:attrName>
                                        </p:attrNameLst>
                                      </p:cBhvr>
                                      <p:to>
                                        <p:strVal val="visible"/>
                                      </p:to>
                                    </p:set>
                                    <p:animEffect transition="in" filter="fade">
                                      <p:cBhvr>
                                        <p:cTn id="15" dur="500"/>
                                        <p:tgtEl>
                                          <p:spTgt spid="1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dirty="0"/>
              <a:t>Excel Open</a:t>
            </a:r>
            <a:endParaRPr dirty="0"/>
          </a:p>
        </p:txBody>
      </p:sp>
      <p:sp>
        <p:nvSpPr>
          <p:cNvPr id="177" name="Google Shape;177;p24"/>
          <p:cNvSpPr txBox="1">
            <a:spLocks noGrp="1"/>
          </p:cNvSpPr>
          <p:nvPr>
            <p:ph type="body" idx="1"/>
          </p:nvPr>
        </p:nvSpPr>
        <p:spPr>
          <a:xfrm>
            <a:off x="417450" y="649142"/>
            <a:ext cx="3325875" cy="4557293"/>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SzPts val="1800"/>
              <a:buChar char="▷"/>
            </a:pPr>
            <a:r>
              <a:rPr lang="en-US" sz="1400" dirty="0"/>
              <a:t>Line 4-</a:t>
            </a:r>
          </a:p>
          <a:p>
            <a:pPr marL="114300" indent="0">
              <a:lnSpc>
                <a:spcPct val="150000"/>
              </a:lnSpc>
              <a:buNone/>
            </a:pPr>
            <a:r>
              <a:rPr lang="en-US" sz="1400" dirty="0">
                <a:latin typeface="Lato" panose="020F0502020204030203" pitchFamily="34" charset="0"/>
                <a:ea typeface="Lato" panose="020F0502020204030203" pitchFamily="34" charset="0"/>
                <a:cs typeface="Lato" panose="020F0502020204030203" pitchFamily="34" charset="0"/>
              </a:rPr>
              <a:t>The bot accesses the Student data like Student ID, Student Name, Email ID, and the grade they got stored in the excel file on the desktop using the Excel Advanced command.</a:t>
            </a:r>
          </a:p>
          <a:p>
            <a:pPr marL="114300" lvl="0" indent="0" algn="l" rtl="0">
              <a:lnSpc>
                <a:spcPct val="150000"/>
              </a:lnSpc>
              <a:spcBef>
                <a:spcPts val="600"/>
              </a:spcBef>
              <a:spcAft>
                <a:spcPts val="0"/>
              </a:spcAft>
              <a:buSzPts val="1800"/>
              <a:buNone/>
            </a:pPr>
            <a:endParaRPr dirty="0"/>
          </a:p>
          <a:p>
            <a:pPr marL="571500" lvl="1" indent="0" algn="l" rtl="0">
              <a:lnSpc>
                <a:spcPct val="100000"/>
              </a:lnSpc>
              <a:spcBef>
                <a:spcPts val="600"/>
              </a:spcBef>
              <a:spcAft>
                <a:spcPts val="0"/>
              </a:spcAft>
              <a:buSzPts val="2400"/>
              <a:buNone/>
            </a:pPr>
            <a:endParaRPr sz="1400" dirty="0"/>
          </a:p>
          <a:p>
            <a:pPr marL="1371600" lvl="2" indent="-228600" algn="l" rtl="0">
              <a:lnSpc>
                <a:spcPct val="100000"/>
              </a:lnSpc>
              <a:spcBef>
                <a:spcPts val="600"/>
              </a:spcBef>
              <a:spcAft>
                <a:spcPts val="0"/>
              </a:spcAft>
              <a:buSzPts val="1800"/>
              <a:buFont typeface="Arial"/>
              <a:buNone/>
            </a:pPr>
            <a:endParaRPr sz="1400" dirty="0"/>
          </a:p>
        </p:txBody>
      </p:sp>
      <p:sp>
        <p:nvSpPr>
          <p:cNvPr id="178" name="Google Shape;178;p24"/>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25</a:t>
            </a:fld>
            <a:endParaRPr/>
          </a:p>
        </p:txBody>
      </p:sp>
      <p:pic>
        <p:nvPicPr>
          <p:cNvPr id="4" name="Picture 3">
            <a:extLst>
              <a:ext uri="{FF2B5EF4-FFF2-40B4-BE49-F238E27FC236}">
                <a16:creationId xmlns:a16="http://schemas.microsoft.com/office/drawing/2014/main" id="{0B947284-0334-0D18-71BA-0A69F3853CA3}"/>
              </a:ext>
            </a:extLst>
          </p:cNvPr>
          <p:cNvPicPr>
            <a:picLocks noChangeAspect="1"/>
          </p:cNvPicPr>
          <p:nvPr/>
        </p:nvPicPr>
        <p:blipFill>
          <a:blip r:embed="rId3"/>
          <a:stretch>
            <a:fillRect/>
          </a:stretch>
        </p:blipFill>
        <p:spPr>
          <a:xfrm>
            <a:off x="5400677" y="217389"/>
            <a:ext cx="2249063" cy="4636294"/>
          </a:xfrm>
          <a:prstGeom prst="rect">
            <a:avLst/>
          </a:prstGeom>
        </p:spPr>
      </p:pic>
    </p:spTree>
    <p:extLst>
      <p:ext uri="{BB962C8B-B14F-4D97-AF65-F5344CB8AC3E}">
        <p14:creationId xmlns:p14="http://schemas.microsoft.com/office/powerpoint/2010/main" val="59624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500"/>
                                        <p:tgtEl>
                                          <p:spTgt spid="17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7">
                                            <p:txEl>
                                              <p:pRg st="0" end="0"/>
                                            </p:txEl>
                                          </p:spTgt>
                                        </p:tgtEl>
                                        <p:attrNameLst>
                                          <p:attrName>style.visibility</p:attrName>
                                        </p:attrNameLst>
                                      </p:cBhvr>
                                      <p:to>
                                        <p:strVal val="visible"/>
                                      </p:to>
                                    </p:set>
                                    <p:animEffect transition="in" filter="fade">
                                      <p:cBhvr>
                                        <p:cTn id="11" dur="500"/>
                                        <p:tgtEl>
                                          <p:spTgt spid="17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7">
                                            <p:txEl>
                                              <p:pRg st="1" end="1"/>
                                            </p:txEl>
                                          </p:spTgt>
                                        </p:tgtEl>
                                        <p:attrNameLst>
                                          <p:attrName>style.visibility</p:attrName>
                                        </p:attrNameLst>
                                      </p:cBhvr>
                                      <p:to>
                                        <p:strVal val="visible"/>
                                      </p:to>
                                    </p:set>
                                    <p:animEffect transition="in" filter="fade">
                                      <p:cBhvr>
                                        <p:cTn id="15" dur="500"/>
                                        <p:tgtEl>
                                          <p:spTgt spid="1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dirty="0"/>
              <a:t>Looping</a:t>
            </a:r>
            <a:endParaRPr dirty="0"/>
          </a:p>
        </p:txBody>
      </p:sp>
      <p:sp>
        <p:nvSpPr>
          <p:cNvPr id="177" name="Google Shape;177;p24"/>
          <p:cNvSpPr txBox="1">
            <a:spLocks noGrp="1"/>
          </p:cNvSpPr>
          <p:nvPr>
            <p:ph type="body" idx="1"/>
          </p:nvPr>
        </p:nvSpPr>
        <p:spPr>
          <a:xfrm>
            <a:off x="417450" y="649142"/>
            <a:ext cx="3325875" cy="4557293"/>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SzPts val="1800"/>
              <a:buChar char="▷"/>
            </a:pPr>
            <a:r>
              <a:rPr lang="en-US" sz="1400" dirty="0"/>
              <a:t>Line 8-</a:t>
            </a:r>
          </a:p>
          <a:p>
            <a:pPr marL="114300" indent="0">
              <a:lnSpc>
                <a:spcPct val="150000"/>
              </a:lnSpc>
              <a:buNone/>
            </a:pPr>
            <a:r>
              <a:rPr lang="en-US" sz="1400" dirty="0"/>
              <a:t>The bot iterates through all the rows of the excel file and for each row, it stores the whole row in a record to perform actions on it.</a:t>
            </a:r>
          </a:p>
          <a:p>
            <a:pPr marL="457200" lvl="0" indent="-342900" algn="l" rtl="0">
              <a:lnSpc>
                <a:spcPct val="150000"/>
              </a:lnSpc>
              <a:spcBef>
                <a:spcPts val="600"/>
              </a:spcBef>
              <a:spcAft>
                <a:spcPts val="0"/>
              </a:spcAft>
              <a:buSzPts val="1800"/>
              <a:buChar char="▷"/>
            </a:pPr>
            <a:endParaRPr lang="en-US" sz="1400" dirty="0"/>
          </a:p>
          <a:p>
            <a:pPr marL="114300" lvl="0" indent="0" algn="l" rtl="0">
              <a:lnSpc>
                <a:spcPct val="150000"/>
              </a:lnSpc>
              <a:spcBef>
                <a:spcPts val="600"/>
              </a:spcBef>
              <a:spcAft>
                <a:spcPts val="0"/>
              </a:spcAft>
              <a:buSzPts val="1800"/>
              <a:buNone/>
            </a:pPr>
            <a:r>
              <a:rPr lang="en-US" sz="1400" dirty="0"/>
              <a:t> </a:t>
            </a:r>
            <a:endParaRPr dirty="0"/>
          </a:p>
          <a:p>
            <a:pPr marL="571500" lvl="1" indent="0" algn="l" rtl="0">
              <a:lnSpc>
                <a:spcPct val="100000"/>
              </a:lnSpc>
              <a:spcBef>
                <a:spcPts val="600"/>
              </a:spcBef>
              <a:spcAft>
                <a:spcPts val="0"/>
              </a:spcAft>
              <a:buSzPts val="2400"/>
              <a:buNone/>
            </a:pPr>
            <a:endParaRPr sz="1400" dirty="0"/>
          </a:p>
          <a:p>
            <a:pPr marL="1371600" lvl="2" indent="-228600" algn="l" rtl="0">
              <a:lnSpc>
                <a:spcPct val="100000"/>
              </a:lnSpc>
              <a:spcBef>
                <a:spcPts val="600"/>
              </a:spcBef>
              <a:spcAft>
                <a:spcPts val="0"/>
              </a:spcAft>
              <a:buSzPts val="1800"/>
              <a:buFont typeface="Arial"/>
              <a:buNone/>
            </a:pPr>
            <a:endParaRPr sz="1400" dirty="0"/>
          </a:p>
        </p:txBody>
      </p:sp>
      <p:sp>
        <p:nvSpPr>
          <p:cNvPr id="178" name="Google Shape;178;p24"/>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26</a:t>
            </a:fld>
            <a:endParaRPr/>
          </a:p>
        </p:txBody>
      </p:sp>
      <p:pic>
        <p:nvPicPr>
          <p:cNvPr id="4" name="Picture 3">
            <a:extLst>
              <a:ext uri="{FF2B5EF4-FFF2-40B4-BE49-F238E27FC236}">
                <a16:creationId xmlns:a16="http://schemas.microsoft.com/office/drawing/2014/main" id="{0A644DA5-00D4-2A10-1F74-60C85CA7FAF3}"/>
              </a:ext>
            </a:extLst>
          </p:cNvPr>
          <p:cNvPicPr>
            <a:picLocks noChangeAspect="1"/>
          </p:cNvPicPr>
          <p:nvPr/>
        </p:nvPicPr>
        <p:blipFill>
          <a:blip r:embed="rId3"/>
          <a:stretch>
            <a:fillRect/>
          </a:stretch>
        </p:blipFill>
        <p:spPr>
          <a:xfrm>
            <a:off x="5400677" y="57150"/>
            <a:ext cx="2272629" cy="4900613"/>
          </a:xfrm>
          <a:prstGeom prst="rect">
            <a:avLst/>
          </a:prstGeom>
        </p:spPr>
      </p:pic>
    </p:spTree>
    <p:extLst>
      <p:ext uri="{BB962C8B-B14F-4D97-AF65-F5344CB8AC3E}">
        <p14:creationId xmlns:p14="http://schemas.microsoft.com/office/powerpoint/2010/main" val="55873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500"/>
                                        <p:tgtEl>
                                          <p:spTgt spid="17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7">
                                            <p:txEl>
                                              <p:pRg st="0" end="0"/>
                                            </p:txEl>
                                          </p:spTgt>
                                        </p:tgtEl>
                                        <p:attrNameLst>
                                          <p:attrName>style.visibility</p:attrName>
                                        </p:attrNameLst>
                                      </p:cBhvr>
                                      <p:to>
                                        <p:strVal val="visible"/>
                                      </p:to>
                                    </p:set>
                                    <p:animEffect transition="in" filter="fade">
                                      <p:cBhvr>
                                        <p:cTn id="11" dur="500"/>
                                        <p:tgtEl>
                                          <p:spTgt spid="17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7">
                                            <p:txEl>
                                              <p:pRg st="1" end="1"/>
                                            </p:txEl>
                                          </p:spTgt>
                                        </p:tgtEl>
                                        <p:attrNameLst>
                                          <p:attrName>style.visibility</p:attrName>
                                        </p:attrNameLst>
                                      </p:cBhvr>
                                      <p:to>
                                        <p:strVal val="visible"/>
                                      </p:to>
                                    </p:set>
                                    <p:animEffect transition="in" filter="fade">
                                      <p:cBhvr>
                                        <p:cTn id="15" dur="500"/>
                                        <p:tgtEl>
                                          <p:spTgt spid="17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7">
                                            <p:txEl>
                                              <p:pRg st="3" end="3"/>
                                            </p:txEl>
                                          </p:spTgt>
                                        </p:tgtEl>
                                        <p:attrNameLst>
                                          <p:attrName>style.visibility</p:attrName>
                                        </p:attrNameLst>
                                      </p:cBhvr>
                                      <p:to>
                                        <p:strVal val="visible"/>
                                      </p:to>
                                    </p:set>
                                    <p:animEffect transition="in" filter="fade">
                                      <p:cBhvr>
                                        <p:cTn id="19" dur="500"/>
                                        <p:tgtEl>
                                          <p:spTgt spid="1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dirty="0"/>
              <a:t>If condition</a:t>
            </a:r>
            <a:endParaRPr dirty="0"/>
          </a:p>
        </p:txBody>
      </p:sp>
      <p:sp>
        <p:nvSpPr>
          <p:cNvPr id="177" name="Google Shape;177;p24"/>
          <p:cNvSpPr txBox="1">
            <a:spLocks noGrp="1"/>
          </p:cNvSpPr>
          <p:nvPr>
            <p:ph type="body" idx="1"/>
          </p:nvPr>
        </p:nvSpPr>
        <p:spPr>
          <a:xfrm>
            <a:off x="417450" y="649142"/>
            <a:ext cx="3325875" cy="4557293"/>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SzPts val="1800"/>
              <a:buChar char="▷"/>
            </a:pPr>
            <a:r>
              <a:rPr lang="en-US" sz="1400" dirty="0"/>
              <a:t>Line 10-</a:t>
            </a:r>
          </a:p>
          <a:p>
            <a:pPr marL="114300" lvl="0" indent="0">
              <a:lnSpc>
                <a:spcPct val="150000"/>
              </a:lnSpc>
              <a:buNone/>
            </a:pPr>
            <a:r>
              <a:rPr lang="en-US" sz="1400" dirty="0"/>
              <a:t>The bot checks the student's status (Passed/Failed) as per their grade.</a:t>
            </a:r>
            <a:endParaRPr sz="1400" dirty="0"/>
          </a:p>
          <a:p>
            <a:pPr marL="571500" lvl="1" indent="0" algn="l" rtl="0">
              <a:lnSpc>
                <a:spcPct val="100000"/>
              </a:lnSpc>
              <a:spcBef>
                <a:spcPts val="600"/>
              </a:spcBef>
              <a:spcAft>
                <a:spcPts val="0"/>
              </a:spcAft>
              <a:buSzPts val="2400"/>
              <a:buNone/>
            </a:pPr>
            <a:endParaRPr sz="1400" dirty="0"/>
          </a:p>
          <a:p>
            <a:pPr marL="1371600" lvl="2" indent="-228600" algn="l" rtl="0">
              <a:lnSpc>
                <a:spcPct val="100000"/>
              </a:lnSpc>
              <a:spcBef>
                <a:spcPts val="600"/>
              </a:spcBef>
              <a:spcAft>
                <a:spcPts val="0"/>
              </a:spcAft>
              <a:buSzPts val="1800"/>
              <a:buFont typeface="Arial"/>
              <a:buNone/>
            </a:pPr>
            <a:endParaRPr sz="1400" dirty="0"/>
          </a:p>
        </p:txBody>
      </p:sp>
      <p:sp>
        <p:nvSpPr>
          <p:cNvPr id="178" name="Google Shape;178;p24"/>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27</a:t>
            </a:fld>
            <a:endParaRPr/>
          </a:p>
        </p:txBody>
      </p:sp>
      <p:pic>
        <p:nvPicPr>
          <p:cNvPr id="3" name="Picture 2">
            <a:extLst>
              <a:ext uri="{FF2B5EF4-FFF2-40B4-BE49-F238E27FC236}">
                <a16:creationId xmlns:a16="http://schemas.microsoft.com/office/drawing/2014/main" id="{90346968-7455-896C-7149-DCA916B06AF1}"/>
              </a:ext>
            </a:extLst>
          </p:cNvPr>
          <p:cNvPicPr>
            <a:picLocks noChangeAspect="1"/>
          </p:cNvPicPr>
          <p:nvPr/>
        </p:nvPicPr>
        <p:blipFill>
          <a:blip r:embed="rId3"/>
          <a:stretch>
            <a:fillRect/>
          </a:stretch>
        </p:blipFill>
        <p:spPr>
          <a:xfrm>
            <a:off x="4976873" y="617027"/>
            <a:ext cx="3503702" cy="4393406"/>
          </a:xfrm>
          <a:prstGeom prst="rect">
            <a:avLst/>
          </a:prstGeom>
        </p:spPr>
      </p:pic>
    </p:spTree>
    <p:extLst>
      <p:ext uri="{BB962C8B-B14F-4D97-AF65-F5344CB8AC3E}">
        <p14:creationId xmlns:p14="http://schemas.microsoft.com/office/powerpoint/2010/main" val="299194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500"/>
                                        <p:tgtEl>
                                          <p:spTgt spid="17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7">
                                            <p:txEl>
                                              <p:pRg st="0" end="0"/>
                                            </p:txEl>
                                          </p:spTgt>
                                        </p:tgtEl>
                                        <p:attrNameLst>
                                          <p:attrName>style.visibility</p:attrName>
                                        </p:attrNameLst>
                                      </p:cBhvr>
                                      <p:to>
                                        <p:strVal val="visible"/>
                                      </p:to>
                                    </p:set>
                                    <p:animEffect transition="in" filter="fade">
                                      <p:cBhvr>
                                        <p:cTn id="11" dur="500"/>
                                        <p:tgtEl>
                                          <p:spTgt spid="17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7">
                                            <p:txEl>
                                              <p:pRg st="1" end="1"/>
                                            </p:txEl>
                                          </p:spTgt>
                                        </p:tgtEl>
                                        <p:attrNameLst>
                                          <p:attrName>style.visibility</p:attrName>
                                        </p:attrNameLst>
                                      </p:cBhvr>
                                      <p:to>
                                        <p:strVal val="visible"/>
                                      </p:to>
                                    </p:set>
                                    <p:animEffect transition="in" filter="fade">
                                      <p:cBhvr>
                                        <p:cTn id="15" dur="500"/>
                                        <p:tgtEl>
                                          <p:spTgt spid="1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dirty="0"/>
              <a:t>Email Send</a:t>
            </a:r>
            <a:endParaRPr dirty="0"/>
          </a:p>
        </p:txBody>
      </p:sp>
      <p:sp>
        <p:nvSpPr>
          <p:cNvPr id="177" name="Google Shape;177;p24"/>
          <p:cNvSpPr txBox="1">
            <a:spLocks noGrp="1"/>
          </p:cNvSpPr>
          <p:nvPr>
            <p:ph type="body" idx="1"/>
          </p:nvPr>
        </p:nvSpPr>
        <p:spPr>
          <a:xfrm>
            <a:off x="337312" y="3402531"/>
            <a:ext cx="8469375" cy="1740969"/>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SzPts val="1800"/>
              <a:buChar char="▷"/>
            </a:pPr>
            <a:r>
              <a:rPr lang="en-US" sz="1400" dirty="0"/>
              <a:t>Line 13-</a:t>
            </a:r>
          </a:p>
          <a:p>
            <a:pPr marL="114300" lvl="0" indent="0">
              <a:lnSpc>
                <a:spcPct val="150000"/>
              </a:lnSpc>
              <a:buNone/>
            </a:pPr>
            <a:r>
              <a:rPr lang="en-US" sz="1400" dirty="0">
                <a:latin typeface="Lato" panose="020F0502020204030203" pitchFamily="34" charset="0"/>
                <a:ea typeface="Lato" panose="020F0502020204030203" pitchFamily="34" charset="0"/>
                <a:cs typeface="Lato" panose="020F0502020204030203" pitchFamily="34" charset="0"/>
              </a:rPr>
              <a:t>The bot sends the Email to the Email ID of the particular student, writing down the student's grade and status and attaching the student's grade sheet from the folder of all the grade sheets.</a:t>
            </a:r>
          </a:p>
          <a:p>
            <a:pPr marL="114300" lvl="0" indent="0" algn="l" rtl="0">
              <a:lnSpc>
                <a:spcPct val="150000"/>
              </a:lnSpc>
              <a:spcBef>
                <a:spcPts val="600"/>
              </a:spcBef>
              <a:spcAft>
                <a:spcPts val="0"/>
              </a:spcAft>
              <a:buSzPts val="1800"/>
              <a:buNone/>
            </a:pPr>
            <a:r>
              <a:rPr lang="en-US" sz="1400" dirty="0"/>
              <a:t> </a:t>
            </a:r>
            <a:endParaRPr dirty="0"/>
          </a:p>
          <a:p>
            <a:pPr marL="571500" lvl="1" indent="0" algn="l" rtl="0">
              <a:lnSpc>
                <a:spcPct val="100000"/>
              </a:lnSpc>
              <a:spcBef>
                <a:spcPts val="600"/>
              </a:spcBef>
              <a:spcAft>
                <a:spcPts val="0"/>
              </a:spcAft>
              <a:buSzPts val="2400"/>
              <a:buNone/>
            </a:pPr>
            <a:endParaRPr sz="1400" dirty="0"/>
          </a:p>
          <a:p>
            <a:pPr marL="1371600" lvl="2" indent="-228600" algn="l" rtl="0">
              <a:lnSpc>
                <a:spcPct val="100000"/>
              </a:lnSpc>
              <a:spcBef>
                <a:spcPts val="600"/>
              </a:spcBef>
              <a:spcAft>
                <a:spcPts val="0"/>
              </a:spcAft>
              <a:buSzPts val="1800"/>
              <a:buFont typeface="Arial"/>
              <a:buNone/>
            </a:pPr>
            <a:endParaRPr sz="1400" dirty="0"/>
          </a:p>
        </p:txBody>
      </p:sp>
      <p:sp>
        <p:nvSpPr>
          <p:cNvPr id="178" name="Google Shape;178;p24"/>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28</a:t>
            </a:fld>
            <a:endParaRPr/>
          </a:p>
        </p:txBody>
      </p:sp>
      <p:pic>
        <p:nvPicPr>
          <p:cNvPr id="4" name="Picture 3">
            <a:extLst>
              <a:ext uri="{FF2B5EF4-FFF2-40B4-BE49-F238E27FC236}">
                <a16:creationId xmlns:a16="http://schemas.microsoft.com/office/drawing/2014/main" id="{76F00B67-E3F4-1E56-4EC3-70ECA01B75B3}"/>
              </a:ext>
            </a:extLst>
          </p:cNvPr>
          <p:cNvPicPr>
            <a:picLocks noChangeAspect="1"/>
          </p:cNvPicPr>
          <p:nvPr/>
        </p:nvPicPr>
        <p:blipFill>
          <a:blip r:embed="rId3"/>
          <a:stretch>
            <a:fillRect/>
          </a:stretch>
        </p:blipFill>
        <p:spPr>
          <a:xfrm>
            <a:off x="564296" y="740867"/>
            <a:ext cx="2008753" cy="2545979"/>
          </a:xfrm>
          <a:prstGeom prst="rect">
            <a:avLst/>
          </a:prstGeom>
        </p:spPr>
      </p:pic>
      <p:pic>
        <p:nvPicPr>
          <p:cNvPr id="6" name="Picture 5">
            <a:extLst>
              <a:ext uri="{FF2B5EF4-FFF2-40B4-BE49-F238E27FC236}">
                <a16:creationId xmlns:a16="http://schemas.microsoft.com/office/drawing/2014/main" id="{FF1AB897-729F-5033-5AD6-5E278FDAB774}"/>
              </a:ext>
            </a:extLst>
          </p:cNvPr>
          <p:cNvPicPr>
            <a:picLocks noChangeAspect="1"/>
          </p:cNvPicPr>
          <p:nvPr/>
        </p:nvPicPr>
        <p:blipFill>
          <a:blip r:embed="rId4"/>
          <a:stretch>
            <a:fillRect/>
          </a:stretch>
        </p:blipFill>
        <p:spPr>
          <a:xfrm>
            <a:off x="3131827" y="740867"/>
            <a:ext cx="2481746" cy="2545980"/>
          </a:xfrm>
          <a:prstGeom prst="rect">
            <a:avLst/>
          </a:prstGeom>
        </p:spPr>
      </p:pic>
      <p:pic>
        <p:nvPicPr>
          <p:cNvPr id="8" name="Picture 7">
            <a:extLst>
              <a:ext uri="{FF2B5EF4-FFF2-40B4-BE49-F238E27FC236}">
                <a16:creationId xmlns:a16="http://schemas.microsoft.com/office/drawing/2014/main" id="{DA48317D-84CD-D7A6-3D9A-32D21305ED64}"/>
              </a:ext>
            </a:extLst>
          </p:cNvPr>
          <p:cNvPicPr>
            <a:picLocks noChangeAspect="1"/>
          </p:cNvPicPr>
          <p:nvPr/>
        </p:nvPicPr>
        <p:blipFill>
          <a:blip r:embed="rId5"/>
          <a:stretch>
            <a:fillRect/>
          </a:stretch>
        </p:blipFill>
        <p:spPr>
          <a:xfrm>
            <a:off x="5942043" y="740867"/>
            <a:ext cx="2008754" cy="2760265"/>
          </a:xfrm>
          <a:prstGeom prst="rect">
            <a:avLst/>
          </a:prstGeom>
        </p:spPr>
      </p:pic>
    </p:spTree>
    <p:extLst>
      <p:ext uri="{BB962C8B-B14F-4D97-AF65-F5344CB8AC3E}">
        <p14:creationId xmlns:p14="http://schemas.microsoft.com/office/powerpoint/2010/main" val="356719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500"/>
                                        <p:tgtEl>
                                          <p:spTgt spid="17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7">
                                            <p:txEl>
                                              <p:pRg st="0" end="0"/>
                                            </p:txEl>
                                          </p:spTgt>
                                        </p:tgtEl>
                                        <p:attrNameLst>
                                          <p:attrName>style.visibility</p:attrName>
                                        </p:attrNameLst>
                                      </p:cBhvr>
                                      <p:to>
                                        <p:strVal val="visible"/>
                                      </p:to>
                                    </p:set>
                                    <p:animEffect transition="in" filter="fade">
                                      <p:cBhvr>
                                        <p:cTn id="11" dur="500"/>
                                        <p:tgtEl>
                                          <p:spTgt spid="17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7">
                                            <p:txEl>
                                              <p:pRg st="1" end="1"/>
                                            </p:txEl>
                                          </p:spTgt>
                                        </p:tgtEl>
                                        <p:attrNameLst>
                                          <p:attrName>style.visibility</p:attrName>
                                        </p:attrNameLst>
                                      </p:cBhvr>
                                      <p:to>
                                        <p:strVal val="visible"/>
                                      </p:to>
                                    </p:set>
                                    <p:animEffect transition="in" filter="fade">
                                      <p:cBhvr>
                                        <p:cTn id="15" dur="500"/>
                                        <p:tgtEl>
                                          <p:spTgt spid="177">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7">
                                            <p:txEl>
                                              <p:pRg st="2" end="2"/>
                                            </p:txEl>
                                          </p:spTgt>
                                        </p:tgtEl>
                                        <p:attrNameLst>
                                          <p:attrName>style.visibility</p:attrName>
                                        </p:attrNameLst>
                                      </p:cBhvr>
                                      <p:to>
                                        <p:strVal val="visible"/>
                                      </p:to>
                                    </p:set>
                                    <p:animEffect transition="in" filter="fade">
                                      <p:cBhvr>
                                        <p:cTn id="19" dur="500"/>
                                        <p:tgtEl>
                                          <p:spTgt spid="1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dirty="0"/>
              <a:t>Message Box</a:t>
            </a:r>
            <a:endParaRPr dirty="0"/>
          </a:p>
        </p:txBody>
      </p:sp>
      <p:sp>
        <p:nvSpPr>
          <p:cNvPr id="177" name="Google Shape;177;p24"/>
          <p:cNvSpPr txBox="1">
            <a:spLocks noGrp="1"/>
          </p:cNvSpPr>
          <p:nvPr>
            <p:ph type="body" idx="1"/>
          </p:nvPr>
        </p:nvSpPr>
        <p:spPr>
          <a:xfrm>
            <a:off x="417450" y="649142"/>
            <a:ext cx="3325875" cy="4557293"/>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SzPts val="1800"/>
              <a:buChar char="▷"/>
            </a:pPr>
            <a:r>
              <a:rPr lang="en-US" sz="1400" dirty="0"/>
              <a:t>Line 14-</a:t>
            </a:r>
          </a:p>
          <a:p>
            <a:pPr marL="114300" indent="0">
              <a:lnSpc>
                <a:spcPct val="150000"/>
              </a:lnSpc>
              <a:buNone/>
            </a:pPr>
            <a:r>
              <a:rPr lang="en-US" sz="1400" dirty="0"/>
              <a:t>The bot sends a confirmation message in the message box that all emails have been sent.</a:t>
            </a:r>
          </a:p>
          <a:p>
            <a:pPr marL="114300" lvl="0" indent="0" algn="l" rtl="0">
              <a:lnSpc>
                <a:spcPct val="150000"/>
              </a:lnSpc>
              <a:spcBef>
                <a:spcPts val="600"/>
              </a:spcBef>
              <a:spcAft>
                <a:spcPts val="0"/>
              </a:spcAft>
              <a:buSzPts val="1800"/>
              <a:buNone/>
            </a:pPr>
            <a:endParaRPr dirty="0"/>
          </a:p>
          <a:p>
            <a:pPr marL="571500" lvl="1" indent="0" algn="l" rtl="0">
              <a:lnSpc>
                <a:spcPct val="100000"/>
              </a:lnSpc>
              <a:spcBef>
                <a:spcPts val="600"/>
              </a:spcBef>
              <a:spcAft>
                <a:spcPts val="0"/>
              </a:spcAft>
              <a:buSzPts val="2400"/>
              <a:buNone/>
            </a:pPr>
            <a:endParaRPr sz="1400" dirty="0"/>
          </a:p>
          <a:p>
            <a:pPr marL="1371600" lvl="2" indent="-228600" algn="l" rtl="0">
              <a:lnSpc>
                <a:spcPct val="100000"/>
              </a:lnSpc>
              <a:spcBef>
                <a:spcPts val="600"/>
              </a:spcBef>
              <a:spcAft>
                <a:spcPts val="0"/>
              </a:spcAft>
              <a:buSzPts val="1800"/>
              <a:buFont typeface="Arial"/>
              <a:buNone/>
            </a:pPr>
            <a:endParaRPr sz="1400" dirty="0"/>
          </a:p>
        </p:txBody>
      </p:sp>
      <p:sp>
        <p:nvSpPr>
          <p:cNvPr id="178" name="Google Shape;178;p24"/>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29</a:t>
            </a:fld>
            <a:endParaRPr/>
          </a:p>
        </p:txBody>
      </p:sp>
      <p:pic>
        <p:nvPicPr>
          <p:cNvPr id="4" name="Picture 3">
            <a:extLst>
              <a:ext uri="{FF2B5EF4-FFF2-40B4-BE49-F238E27FC236}">
                <a16:creationId xmlns:a16="http://schemas.microsoft.com/office/drawing/2014/main" id="{5458C516-C910-97A2-0B83-EBA82756A8DF}"/>
              </a:ext>
            </a:extLst>
          </p:cNvPr>
          <p:cNvPicPr>
            <a:picLocks noChangeAspect="1"/>
          </p:cNvPicPr>
          <p:nvPr/>
        </p:nvPicPr>
        <p:blipFill>
          <a:blip r:embed="rId3"/>
          <a:stretch>
            <a:fillRect/>
          </a:stretch>
        </p:blipFill>
        <p:spPr>
          <a:xfrm>
            <a:off x="5244973" y="740867"/>
            <a:ext cx="3235602" cy="2862263"/>
          </a:xfrm>
          <a:prstGeom prst="rect">
            <a:avLst/>
          </a:prstGeom>
        </p:spPr>
      </p:pic>
    </p:spTree>
    <p:extLst>
      <p:ext uri="{BB962C8B-B14F-4D97-AF65-F5344CB8AC3E}">
        <p14:creationId xmlns:p14="http://schemas.microsoft.com/office/powerpoint/2010/main" val="371597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500"/>
                                        <p:tgtEl>
                                          <p:spTgt spid="17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7">
                                            <p:txEl>
                                              <p:pRg st="0" end="0"/>
                                            </p:txEl>
                                          </p:spTgt>
                                        </p:tgtEl>
                                        <p:attrNameLst>
                                          <p:attrName>style.visibility</p:attrName>
                                        </p:attrNameLst>
                                      </p:cBhvr>
                                      <p:to>
                                        <p:strVal val="visible"/>
                                      </p:to>
                                    </p:set>
                                    <p:animEffect transition="in" filter="fade">
                                      <p:cBhvr>
                                        <p:cTn id="11" dur="500"/>
                                        <p:tgtEl>
                                          <p:spTgt spid="177">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7">
                                            <p:txEl>
                                              <p:pRg st="1" end="1"/>
                                            </p:txEl>
                                          </p:spTgt>
                                        </p:tgtEl>
                                        <p:attrNameLst>
                                          <p:attrName>style.visibility</p:attrName>
                                        </p:attrNameLst>
                                      </p:cBhvr>
                                      <p:to>
                                        <p:strVal val="visible"/>
                                      </p:to>
                                    </p:set>
                                    <p:animEffect transition="in" filter="fade">
                                      <p:cBhvr>
                                        <p:cTn id="15" dur="500"/>
                                        <p:tgtEl>
                                          <p:spTgt spid="1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9"/>
          <p:cNvSpPr txBox="1">
            <a:spLocks noGrp="1"/>
          </p:cNvSpPr>
          <p:nvPr>
            <p:ph type="ctrTitle"/>
          </p:nvPr>
        </p:nvSpPr>
        <p:spPr>
          <a:xfrm>
            <a:off x="650081" y="2226279"/>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lt1"/>
              </a:buClr>
              <a:buSzPts val="4800"/>
              <a:buNone/>
            </a:pPr>
            <a:br>
              <a:rPr lang="en-US" sz="4000" dirty="0">
                <a:solidFill>
                  <a:schemeClr val="accent2"/>
                </a:solidFill>
              </a:rPr>
            </a:br>
            <a:r>
              <a:rPr lang="en-US" sz="4000" dirty="0">
                <a:solidFill>
                  <a:schemeClr val="accent2"/>
                </a:solidFill>
              </a:rPr>
              <a:t>1.</a:t>
            </a:r>
            <a:endParaRPr sz="4000" dirty="0">
              <a:solidFill>
                <a:schemeClr val="accent2"/>
              </a:solidFill>
            </a:endParaRPr>
          </a:p>
          <a:p>
            <a:pPr marL="457200" lvl="0" indent="-381000" algn="ctr" rtl="0">
              <a:lnSpc>
                <a:spcPct val="100000"/>
              </a:lnSpc>
              <a:spcBef>
                <a:spcPts val="0"/>
              </a:spcBef>
              <a:spcAft>
                <a:spcPts val="0"/>
              </a:spcAft>
              <a:buSzPts val="4800"/>
              <a:buNone/>
            </a:pPr>
            <a:r>
              <a:rPr lang="en-IN" sz="4000" dirty="0"/>
              <a:t>About STTL</a:t>
            </a:r>
            <a:endParaRPr dirty="0"/>
          </a:p>
          <a:p>
            <a:pPr marL="0" lvl="0" indent="0" algn="ctr" rtl="0">
              <a:lnSpc>
                <a:spcPct val="100000"/>
              </a:lnSpc>
              <a:spcBef>
                <a:spcPts val="0"/>
              </a:spcBef>
              <a:spcAft>
                <a:spcPts val="0"/>
              </a:spcAft>
              <a:buClr>
                <a:schemeClr val="lt1"/>
              </a:buClr>
              <a:buSzPts val="4800"/>
              <a:buNone/>
            </a:pPr>
            <a:endParaRPr sz="4000" dirty="0"/>
          </a:p>
          <a:p>
            <a:pPr marL="0" lvl="0" indent="0" algn="ctr" rtl="0">
              <a:lnSpc>
                <a:spcPct val="100000"/>
              </a:lnSpc>
              <a:spcBef>
                <a:spcPts val="0"/>
              </a:spcBef>
              <a:spcAft>
                <a:spcPts val="0"/>
              </a:spcAft>
              <a:buSzPts val="4800"/>
              <a:buNone/>
            </a:pPr>
            <a:endParaRPr sz="4000" dirty="0"/>
          </a:p>
        </p:txBody>
      </p:sp>
      <p:sp>
        <p:nvSpPr>
          <p:cNvPr id="62" name="Google Shape;62;p9"/>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dirty="0"/>
              <a:t>Testing</a:t>
            </a:r>
            <a:endParaRPr dirty="0"/>
          </a:p>
        </p:txBody>
      </p:sp>
      <p:sp>
        <p:nvSpPr>
          <p:cNvPr id="167" name="Google Shape;167;p23"/>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30</a:t>
            </a:fld>
            <a:endParaRPr/>
          </a:p>
        </p:txBody>
      </p:sp>
      <p:pic>
        <p:nvPicPr>
          <p:cNvPr id="10244" name="Picture 4">
            <a:extLst>
              <a:ext uri="{FF2B5EF4-FFF2-40B4-BE49-F238E27FC236}">
                <a16:creationId xmlns:a16="http://schemas.microsoft.com/office/drawing/2014/main" id="{2225FB83-F8DE-576E-F9DE-4387882BAC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48" t="13114" r="4187" b="386"/>
          <a:stretch/>
        </p:blipFill>
        <p:spPr bwMode="auto">
          <a:xfrm>
            <a:off x="1012734" y="970210"/>
            <a:ext cx="6224531" cy="320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44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9"/>
          <p:cNvSpPr txBox="1">
            <a:spLocks noGrp="1"/>
          </p:cNvSpPr>
          <p:nvPr>
            <p:ph type="ctrTitle"/>
          </p:nvPr>
        </p:nvSpPr>
        <p:spPr>
          <a:xfrm>
            <a:off x="650081" y="2226279"/>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lt1"/>
              </a:buClr>
              <a:buSzPts val="4800"/>
              <a:buNone/>
            </a:pPr>
            <a:br>
              <a:rPr lang="en-US" sz="4000" dirty="0">
                <a:solidFill>
                  <a:schemeClr val="accent2"/>
                </a:solidFill>
              </a:rPr>
            </a:br>
            <a:r>
              <a:rPr lang="en-US" sz="4000" dirty="0">
                <a:solidFill>
                  <a:schemeClr val="accent2"/>
                </a:solidFill>
              </a:rPr>
              <a:t>9.</a:t>
            </a:r>
            <a:endParaRPr sz="4000" dirty="0">
              <a:solidFill>
                <a:schemeClr val="accent2"/>
              </a:solidFill>
            </a:endParaRPr>
          </a:p>
          <a:p>
            <a:pPr marL="457200" lvl="0" indent="-381000" algn="ctr" rtl="0">
              <a:lnSpc>
                <a:spcPct val="100000"/>
              </a:lnSpc>
              <a:spcBef>
                <a:spcPts val="0"/>
              </a:spcBef>
              <a:spcAft>
                <a:spcPts val="0"/>
              </a:spcAft>
              <a:buSzPts val="4800"/>
              <a:buNone/>
            </a:pPr>
            <a:r>
              <a:rPr lang="en-IN" sz="4000" dirty="0"/>
              <a:t>Analysis</a:t>
            </a:r>
            <a:endParaRPr dirty="0"/>
          </a:p>
          <a:p>
            <a:pPr marL="0" lvl="0" indent="0" algn="ctr" rtl="0">
              <a:lnSpc>
                <a:spcPct val="100000"/>
              </a:lnSpc>
              <a:spcBef>
                <a:spcPts val="0"/>
              </a:spcBef>
              <a:spcAft>
                <a:spcPts val="0"/>
              </a:spcAft>
              <a:buClr>
                <a:schemeClr val="lt1"/>
              </a:buClr>
              <a:buSzPts val="4800"/>
              <a:buNone/>
            </a:pPr>
            <a:endParaRPr sz="4000" dirty="0"/>
          </a:p>
          <a:p>
            <a:pPr marL="0" lvl="0" indent="0" algn="ctr" rtl="0">
              <a:lnSpc>
                <a:spcPct val="100000"/>
              </a:lnSpc>
              <a:spcBef>
                <a:spcPts val="0"/>
              </a:spcBef>
              <a:spcAft>
                <a:spcPts val="0"/>
              </a:spcAft>
              <a:buSzPts val="4800"/>
              <a:buNone/>
            </a:pPr>
            <a:endParaRPr sz="4000" dirty="0"/>
          </a:p>
        </p:txBody>
      </p:sp>
      <p:sp>
        <p:nvSpPr>
          <p:cNvPr id="62" name="Google Shape;62;p9"/>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31</a:t>
            </a:fld>
            <a:endParaRPr/>
          </a:p>
        </p:txBody>
      </p:sp>
    </p:spTree>
    <p:extLst>
      <p:ext uri="{BB962C8B-B14F-4D97-AF65-F5344CB8AC3E}">
        <p14:creationId xmlns:p14="http://schemas.microsoft.com/office/powerpoint/2010/main" val="324999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dirty="0"/>
              <a:t>Analysis</a:t>
            </a:r>
            <a:endParaRPr dirty="0"/>
          </a:p>
        </p:txBody>
      </p:sp>
      <p:sp>
        <p:nvSpPr>
          <p:cNvPr id="68" name="Google Shape;68;p10"/>
          <p:cNvSpPr txBox="1">
            <a:spLocks noGrp="1"/>
          </p:cNvSpPr>
          <p:nvPr>
            <p:ph type="body" idx="1"/>
          </p:nvPr>
        </p:nvSpPr>
        <p:spPr>
          <a:xfrm>
            <a:off x="893700" y="740867"/>
            <a:ext cx="6462600" cy="4340965"/>
          </a:xfrm>
          <a:prstGeom prst="rect">
            <a:avLst/>
          </a:prstGeom>
          <a:noFill/>
          <a:ln>
            <a:noFill/>
          </a:ln>
        </p:spPr>
        <p:txBody>
          <a:bodyPr spcFirstLastPara="1" wrap="square" lIns="91425" tIns="91425" rIns="91425" bIns="91425" anchor="t" anchorCtr="0">
            <a:noAutofit/>
          </a:bodyPr>
          <a:lstStyle/>
          <a:p>
            <a:pPr algn="just" rtl="0">
              <a:spcBef>
                <a:spcPts val="0"/>
              </a:spcBef>
              <a:spcAft>
                <a:spcPts val="1000"/>
              </a:spcAft>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For example, approximately 1000 students enroll in our college every year, so if a single person has to type emails and attach the grade sheet (Let’s assume it takes 2 min per mail), then it will take a very long time to execute the whole work (Approximately 33.4 hours). The chances of error are pretty high.</a:t>
            </a:r>
          </a:p>
          <a:p>
            <a:pPr marL="114300" indent="0" algn="just" rtl="0">
              <a:spcBef>
                <a:spcPts val="0"/>
              </a:spcBef>
              <a:spcAft>
                <a:spcPts val="1000"/>
              </a:spcAft>
              <a:buNone/>
            </a:pP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1000"/>
              </a:spcAft>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Although now, the person just has to run the bot, this bot will automatically send the mail to the respective students and attach the grade sheet. The efficiency of the bot is way more than a human. Email bot may take approximately 1.5 hours.</a:t>
            </a: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buNone/>
            </a:pPr>
            <a:br>
              <a:rPr lang="en-US" sz="1100" dirty="0"/>
            </a:br>
            <a:br>
              <a:rPr lang="en-US" sz="1100" dirty="0"/>
            </a:br>
            <a:endParaRPr lang="en-US" sz="140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0" lvl="0" indent="0" algn="l" rtl="0">
              <a:lnSpc>
                <a:spcPct val="100000"/>
              </a:lnSpc>
              <a:spcBef>
                <a:spcPts val="600"/>
              </a:spcBef>
              <a:spcAft>
                <a:spcPts val="0"/>
              </a:spcAft>
              <a:buSzPts val="1800"/>
              <a:buNone/>
            </a:pPr>
            <a:br>
              <a:rPr lang="en-US" dirty="0"/>
            </a:br>
            <a:endParaRPr dirty="0"/>
          </a:p>
          <a:p>
            <a:pPr marL="0" lvl="0" indent="0" algn="l" rtl="0">
              <a:lnSpc>
                <a:spcPct val="100000"/>
              </a:lnSpc>
              <a:spcBef>
                <a:spcPts val="600"/>
              </a:spcBef>
              <a:spcAft>
                <a:spcPts val="0"/>
              </a:spcAft>
              <a:buSzPts val="1800"/>
              <a:buNone/>
            </a:pPr>
            <a:endParaRPr dirty="0"/>
          </a:p>
        </p:txBody>
      </p:sp>
      <p:sp>
        <p:nvSpPr>
          <p:cNvPr id="69" name="Google Shape;69;p1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32</a:t>
            </a:fld>
            <a:endParaRPr/>
          </a:p>
        </p:txBody>
      </p:sp>
    </p:spTree>
    <p:extLst>
      <p:ext uri="{BB962C8B-B14F-4D97-AF65-F5344CB8AC3E}">
        <p14:creationId xmlns:p14="http://schemas.microsoft.com/office/powerpoint/2010/main" val="49706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dirty="0"/>
              <a:t>Analysis</a:t>
            </a:r>
            <a:endParaRPr dirty="0"/>
          </a:p>
        </p:txBody>
      </p:sp>
      <p:sp>
        <p:nvSpPr>
          <p:cNvPr id="167" name="Google Shape;167;p23"/>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33</a:t>
            </a:fld>
            <a:endParaRPr/>
          </a:p>
        </p:txBody>
      </p:sp>
      <p:pic>
        <p:nvPicPr>
          <p:cNvPr id="3" name="Picture 2">
            <a:extLst>
              <a:ext uri="{FF2B5EF4-FFF2-40B4-BE49-F238E27FC236}">
                <a16:creationId xmlns:a16="http://schemas.microsoft.com/office/drawing/2014/main" id="{CA315D51-8A5C-6115-55F2-9AD419F6D9D1}"/>
              </a:ext>
            </a:extLst>
          </p:cNvPr>
          <p:cNvPicPr>
            <a:picLocks noChangeAspect="1"/>
          </p:cNvPicPr>
          <p:nvPr/>
        </p:nvPicPr>
        <p:blipFill>
          <a:blip r:embed="rId3"/>
          <a:stretch>
            <a:fillRect/>
          </a:stretch>
        </p:blipFill>
        <p:spPr>
          <a:xfrm>
            <a:off x="1379265" y="740867"/>
            <a:ext cx="5491469" cy="4095013"/>
          </a:xfrm>
          <a:prstGeom prst="rect">
            <a:avLst/>
          </a:prstGeom>
        </p:spPr>
      </p:pic>
    </p:spTree>
    <p:extLst>
      <p:ext uri="{BB962C8B-B14F-4D97-AF65-F5344CB8AC3E}">
        <p14:creationId xmlns:p14="http://schemas.microsoft.com/office/powerpoint/2010/main" val="42390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9"/>
          <p:cNvSpPr txBox="1">
            <a:spLocks noGrp="1"/>
          </p:cNvSpPr>
          <p:nvPr>
            <p:ph type="ctrTitle"/>
          </p:nvPr>
        </p:nvSpPr>
        <p:spPr>
          <a:xfrm>
            <a:off x="650081" y="2226279"/>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lt1"/>
              </a:buClr>
              <a:buSzPts val="4800"/>
              <a:buNone/>
            </a:pPr>
            <a:br>
              <a:rPr lang="en-US" sz="4000" dirty="0">
                <a:solidFill>
                  <a:schemeClr val="accent2"/>
                </a:solidFill>
              </a:rPr>
            </a:br>
            <a:r>
              <a:rPr lang="en-US" sz="4000" dirty="0">
                <a:solidFill>
                  <a:schemeClr val="accent2"/>
                </a:solidFill>
              </a:rPr>
              <a:t>10.</a:t>
            </a:r>
            <a:endParaRPr sz="4000" dirty="0">
              <a:solidFill>
                <a:schemeClr val="accent2"/>
              </a:solidFill>
            </a:endParaRPr>
          </a:p>
          <a:p>
            <a:pPr marL="457200" lvl="0" indent="-381000" algn="ctr" rtl="0">
              <a:lnSpc>
                <a:spcPct val="100000"/>
              </a:lnSpc>
              <a:spcBef>
                <a:spcPts val="0"/>
              </a:spcBef>
              <a:spcAft>
                <a:spcPts val="0"/>
              </a:spcAft>
              <a:buSzPts val="4800"/>
              <a:buNone/>
            </a:pPr>
            <a:r>
              <a:rPr lang="en-IN" sz="4000" dirty="0"/>
              <a:t>Conclusion</a:t>
            </a:r>
            <a:endParaRPr dirty="0"/>
          </a:p>
          <a:p>
            <a:pPr marL="0" lvl="0" indent="0" algn="ctr" rtl="0">
              <a:lnSpc>
                <a:spcPct val="100000"/>
              </a:lnSpc>
              <a:spcBef>
                <a:spcPts val="0"/>
              </a:spcBef>
              <a:spcAft>
                <a:spcPts val="0"/>
              </a:spcAft>
              <a:buClr>
                <a:schemeClr val="lt1"/>
              </a:buClr>
              <a:buSzPts val="4800"/>
              <a:buNone/>
            </a:pPr>
            <a:endParaRPr sz="4000" dirty="0"/>
          </a:p>
          <a:p>
            <a:pPr marL="0" lvl="0" indent="0" algn="ctr" rtl="0">
              <a:lnSpc>
                <a:spcPct val="100000"/>
              </a:lnSpc>
              <a:spcBef>
                <a:spcPts val="0"/>
              </a:spcBef>
              <a:spcAft>
                <a:spcPts val="0"/>
              </a:spcAft>
              <a:buSzPts val="4800"/>
              <a:buNone/>
            </a:pPr>
            <a:endParaRPr sz="4000" dirty="0"/>
          </a:p>
        </p:txBody>
      </p:sp>
      <p:sp>
        <p:nvSpPr>
          <p:cNvPr id="62" name="Google Shape;62;p9"/>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34</a:t>
            </a:fld>
            <a:endParaRPr/>
          </a:p>
        </p:txBody>
      </p:sp>
    </p:spTree>
    <p:extLst>
      <p:ext uri="{BB962C8B-B14F-4D97-AF65-F5344CB8AC3E}">
        <p14:creationId xmlns:p14="http://schemas.microsoft.com/office/powerpoint/2010/main" val="29773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dirty="0"/>
              <a:t>Analysis</a:t>
            </a:r>
            <a:endParaRPr dirty="0"/>
          </a:p>
        </p:txBody>
      </p:sp>
      <p:sp>
        <p:nvSpPr>
          <p:cNvPr id="68" name="Google Shape;68;p10"/>
          <p:cNvSpPr txBox="1">
            <a:spLocks noGrp="1"/>
          </p:cNvSpPr>
          <p:nvPr>
            <p:ph type="body" idx="1"/>
          </p:nvPr>
        </p:nvSpPr>
        <p:spPr>
          <a:xfrm>
            <a:off x="893700" y="740867"/>
            <a:ext cx="6462600" cy="4340965"/>
          </a:xfrm>
          <a:prstGeom prst="rect">
            <a:avLst/>
          </a:prstGeom>
          <a:noFill/>
          <a:ln>
            <a:noFill/>
          </a:ln>
        </p:spPr>
        <p:txBody>
          <a:bodyPr spcFirstLastPara="1" wrap="square" lIns="91425" tIns="91425" rIns="91425" bIns="91425" anchor="t" anchorCtr="0">
            <a:noAutofit/>
          </a:bodyPr>
          <a:lstStyle/>
          <a:p>
            <a:pPr algn="just" rtl="0">
              <a:spcBef>
                <a:spcPts val="0"/>
              </a:spcBef>
              <a:spcAft>
                <a:spcPts val="1000"/>
              </a:spcAft>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RPA is an upcoming field, and all the software which supports it is very newly developed. This shows a high chance of automation being a significant part of the future and RPA being one of its pillars.</a:t>
            </a: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buNone/>
            </a:pPr>
            <a:br>
              <a:rPr lang="en-US" sz="1100" dirty="0"/>
            </a:b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1000"/>
              </a:spcAft>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We found a detailed analysis of efficiency and time management for an email from our project. We used a grade confirmation email bot to demonstrate mailing to students with their names, grade remarks and pass/fail status along with their grade report as an attachment.</a:t>
            </a: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buNone/>
            </a:pPr>
            <a:br>
              <a:rPr lang="en-US" sz="1100" dirty="0"/>
            </a:b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a:t>
            </a: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buNone/>
            </a:pPr>
            <a:br>
              <a:rPr lang="en-US" sz="1100" dirty="0"/>
            </a:br>
            <a:br>
              <a:rPr lang="en-US" sz="1100" dirty="0"/>
            </a:br>
            <a:endParaRPr lang="en-US" sz="140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0" lvl="0" indent="0" algn="l" rtl="0">
              <a:lnSpc>
                <a:spcPct val="100000"/>
              </a:lnSpc>
              <a:spcBef>
                <a:spcPts val="600"/>
              </a:spcBef>
              <a:spcAft>
                <a:spcPts val="0"/>
              </a:spcAft>
              <a:buSzPts val="1800"/>
              <a:buNone/>
            </a:pPr>
            <a:br>
              <a:rPr lang="en-US" dirty="0"/>
            </a:br>
            <a:endParaRPr dirty="0"/>
          </a:p>
          <a:p>
            <a:pPr marL="0" lvl="0" indent="0" algn="l" rtl="0">
              <a:lnSpc>
                <a:spcPct val="100000"/>
              </a:lnSpc>
              <a:spcBef>
                <a:spcPts val="600"/>
              </a:spcBef>
              <a:spcAft>
                <a:spcPts val="0"/>
              </a:spcAft>
              <a:buSzPts val="1800"/>
              <a:buNone/>
            </a:pPr>
            <a:endParaRPr dirty="0"/>
          </a:p>
        </p:txBody>
      </p:sp>
      <p:sp>
        <p:nvSpPr>
          <p:cNvPr id="69" name="Google Shape;69;p1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35</a:t>
            </a:fld>
            <a:endParaRPr/>
          </a:p>
        </p:txBody>
      </p:sp>
    </p:spTree>
    <p:extLst>
      <p:ext uri="{BB962C8B-B14F-4D97-AF65-F5344CB8AC3E}">
        <p14:creationId xmlns:p14="http://schemas.microsoft.com/office/powerpoint/2010/main" val="422299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a:spLocks noGrp="1"/>
          </p:cNvSpPr>
          <p:nvPr>
            <p:ph type="ctrTitle"/>
          </p:nvPr>
        </p:nvSpPr>
        <p:spPr>
          <a:xfrm>
            <a:off x="685800" y="1583342"/>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endParaRPr sz="7200">
              <a:solidFill>
                <a:schemeClr val="accent2"/>
              </a:solidFill>
            </a:endParaRPr>
          </a:p>
          <a:p>
            <a:pPr marL="0" lvl="0" indent="0" algn="ctr" rtl="0">
              <a:lnSpc>
                <a:spcPct val="100000"/>
              </a:lnSpc>
              <a:spcBef>
                <a:spcPts val="0"/>
              </a:spcBef>
              <a:spcAft>
                <a:spcPts val="0"/>
              </a:spcAft>
              <a:buSzPts val="4800"/>
              <a:buNone/>
            </a:pPr>
            <a:r>
              <a:rPr lang="en-US" b="1"/>
              <a:t>THANK YOU!</a:t>
            </a:r>
            <a:endParaRPr b="1"/>
          </a:p>
        </p:txBody>
      </p:sp>
      <p:sp>
        <p:nvSpPr>
          <p:cNvPr id="274" name="Google Shape;274;p36"/>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5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IN" dirty="0"/>
              <a:t>Silver Touch Technologies Ltd.</a:t>
            </a:r>
            <a:endParaRPr dirty="0"/>
          </a:p>
        </p:txBody>
      </p:sp>
      <p:sp>
        <p:nvSpPr>
          <p:cNvPr id="68" name="Google Shape;68;p10"/>
          <p:cNvSpPr txBox="1">
            <a:spLocks noGrp="1"/>
          </p:cNvSpPr>
          <p:nvPr>
            <p:ph type="body" idx="1"/>
          </p:nvPr>
        </p:nvSpPr>
        <p:spPr>
          <a:xfrm>
            <a:off x="893700" y="524539"/>
            <a:ext cx="6462600" cy="4557293"/>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Clr>
                <a:schemeClr val="accent6"/>
              </a:buClr>
              <a:buSzPts val="1800"/>
              <a:buNone/>
            </a:pPr>
            <a:endParaRPr sz="1400" dirty="0"/>
          </a:p>
          <a:p>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Silver Touch is a world-leading and internationally recognized IT Solutions provider and is currently the leading Digital Transformation &amp; Emerging Technologies to assist customers worldwide. Silver Touch, since its inception in 1995, has provided customers and businesses with its new IT Solutions.</a:t>
            </a:r>
          </a:p>
          <a:p>
            <a:pPr marL="114300" indent="0">
              <a:buNone/>
            </a:pPr>
            <a:endPar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They have the highest quality standard certification in the industry:-</a:t>
            </a: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R="718185" algn="just" rtl="0" fontAlgn="base">
              <a:spcBef>
                <a:spcPts val="0"/>
              </a:spcBef>
              <a:spcAft>
                <a:spcPts val="0"/>
              </a:spcAft>
              <a:buFont typeface="Arial" panose="020B0604020202020204" pitchFamily="34" charset="0"/>
              <a:buChar char="•"/>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CMMi Level 5 Quality Standards</a:t>
            </a:r>
          </a:p>
          <a:p>
            <a:pPr marR="718185" algn="just" rtl="0" fontAlgn="base">
              <a:spcBef>
                <a:spcPts val="0"/>
              </a:spcBef>
              <a:spcAft>
                <a:spcPts val="0"/>
              </a:spcAft>
              <a:buFont typeface="Arial" panose="020B0604020202020204" pitchFamily="34" charset="0"/>
              <a:buChar char="•"/>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ISO 27001 Information Security Standards</a:t>
            </a:r>
          </a:p>
          <a:p>
            <a:pPr marR="718185" algn="just" rtl="0" fontAlgn="base">
              <a:spcBef>
                <a:spcPts val="0"/>
              </a:spcBef>
              <a:spcAft>
                <a:spcPts val="0"/>
              </a:spcAft>
              <a:buFont typeface="Arial" panose="020B0604020202020204" pitchFamily="34" charset="0"/>
              <a:buChar char="•"/>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ISO 20000 Service Delivery</a:t>
            </a:r>
          </a:p>
          <a:p>
            <a:pPr marR="718185" algn="just" rtl="0" fontAlgn="base">
              <a:spcBef>
                <a:spcPts val="0"/>
              </a:spcBef>
              <a:spcAft>
                <a:spcPts val="0"/>
              </a:spcAft>
              <a:buFont typeface="Arial" panose="020B0604020202020204" pitchFamily="34" charset="0"/>
              <a:buChar char="•"/>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ISO 9001 Quality Standards</a:t>
            </a:r>
          </a:p>
          <a:p>
            <a:pPr marL="114300" indent="0">
              <a:buNone/>
            </a:pPr>
            <a:br>
              <a:rPr lang="en-US" sz="1400" dirty="0">
                <a:latin typeface="Lato" panose="020F0502020204030203" pitchFamily="34" charset="0"/>
                <a:ea typeface="Lato" panose="020F0502020204030203" pitchFamily="34" charset="0"/>
                <a:cs typeface="Lato" panose="020F0502020204030203" pitchFamily="34" charset="0"/>
              </a:rPr>
            </a:br>
            <a:endParaRPr sz="1400" dirty="0">
              <a:latin typeface="Lato" panose="020F0502020204030203" pitchFamily="34" charset="0"/>
              <a:ea typeface="Lato" panose="020F0502020204030203" pitchFamily="34" charset="0"/>
              <a:cs typeface="Lato" panose="020F0502020204030203" pitchFamily="34" charset="0"/>
            </a:endParaRPr>
          </a:p>
          <a:p>
            <a:pPr marL="114300" lvl="0" indent="0" algn="l" rtl="0">
              <a:lnSpc>
                <a:spcPct val="100000"/>
              </a:lnSpc>
              <a:spcBef>
                <a:spcPts val="600"/>
              </a:spcBef>
              <a:spcAft>
                <a:spcPts val="0"/>
              </a:spcAft>
              <a:buSzPts val="1800"/>
              <a:buNone/>
            </a:pPr>
            <a:endParaRPr sz="1400" dirty="0"/>
          </a:p>
          <a:p>
            <a:pPr marL="0" lvl="0" indent="0" algn="l" rtl="0">
              <a:lnSpc>
                <a:spcPct val="100000"/>
              </a:lnSpc>
              <a:spcBef>
                <a:spcPts val="600"/>
              </a:spcBef>
              <a:spcAft>
                <a:spcPts val="0"/>
              </a:spcAft>
              <a:buSzPts val="1800"/>
              <a:buNone/>
            </a:pPr>
            <a:br>
              <a:rPr lang="en-US" dirty="0"/>
            </a:br>
            <a:endParaRPr dirty="0"/>
          </a:p>
          <a:p>
            <a:pPr marL="0" lvl="0" indent="0" algn="l" rtl="0">
              <a:lnSpc>
                <a:spcPct val="100000"/>
              </a:lnSpc>
              <a:spcBef>
                <a:spcPts val="600"/>
              </a:spcBef>
              <a:spcAft>
                <a:spcPts val="0"/>
              </a:spcAft>
              <a:buSzPts val="1800"/>
              <a:buNone/>
            </a:pPr>
            <a:endParaRPr dirty="0"/>
          </a:p>
        </p:txBody>
      </p:sp>
      <p:sp>
        <p:nvSpPr>
          <p:cNvPr id="69" name="Google Shape;69;p1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9"/>
          <p:cNvSpPr txBox="1">
            <a:spLocks noGrp="1"/>
          </p:cNvSpPr>
          <p:nvPr>
            <p:ph type="ctrTitle"/>
          </p:nvPr>
        </p:nvSpPr>
        <p:spPr>
          <a:xfrm>
            <a:off x="650081" y="2226279"/>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lt1"/>
              </a:buClr>
              <a:buSzPts val="4800"/>
              <a:buNone/>
            </a:pPr>
            <a:br>
              <a:rPr lang="en-US" sz="4000" dirty="0">
                <a:solidFill>
                  <a:schemeClr val="accent2"/>
                </a:solidFill>
              </a:rPr>
            </a:br>
            <a:r>
              <a:rPr lang="en-US" sz="4000" dirty="0">
                <a:solidFill>
                  <a:schemeClr val="accent2"/>
                </a:solidFill>
              </a:rPr>
              <a:t>2.</a:t>
            </a:r>
            <a:endParaRPr sz="4000" dirty="0">
              <a:solidFill>
                <a:schemeClr val="accent2"/>
              </a:solidFill>
            </a:endParaRPr>
          </a:p>
          <a:p>
            <a:pPr marL="457200" lvl="0" indent="-381000" algn="ctr" rtl="0">
              <a:lnSpc>
                <a:spcPct val="100000"/>
              </a:lnSpc>
              <a:spcBef>
                <a:spcPts val="0"/>
              </a:spcBef>
              <a:spcAft>
                <a:spcPts val="0"/>
              </a:spcAft>
              <a:buSzPts val="4800"/>
              <a:buNone/>
            </a:pPr>
            <a:r>
              <a:rPr lang="en-US" sz="4000" dirty="0"/>
              <a:t>Digital Transformation</a:t>
            </a:r>
            <a:endParaRPr dirty="0"/>
          </a:p>
          <a:p>
            <a:pPr marL="0" lvl="0" indent="0" algn="ctr" rtl="0">
              <a:lnSpc>
                <a:spcPct val="100000"/>
              </a:lnSpc>
              <a:spcBef>
                <a:spcPts val="0"/>
              </a:spcBef>
              <a:spcAft>
                <a:spcPts val="0"/>
              </a:spcAft>
              <a:buClr>
                <a:schemeClr val="lt1"/>
              </a:buClr>
              <a:buSzPts val="4800"/>
              <a:buNone/>
            </a:pPr>
            <a:endParaRPr sz="4000" dirty="0"/>
          </a:p>
          <a:p>
            <a:pPr marL="0" lvl="0" indent="0" algn="ctr" rtl="0">
              <a:lnSpc>
                <a:spcPct val="100000"/>
              </a:lnSpc>
              <a:spcBef>
                <a:spcPts val="0"/>
              </a:spcBef>
              <a:spcAft>
                <a:spcPts val="0"/>
              </a:spcAft>
              <a:buSzPts val="4800"/>
              <a:buNone/>
            </a:pPr>
            <a:endParaRPr sz="4000" dirty="0"/>
          </a:p>
        </p:txBody>
      </p:sp>
      <p:sp>
        <p:nvSpPr>
          <p:cNvPr id="62" name="Google Shape;62;p9"/>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5</a:t>
            </a:fld>
            <a:endParaRPr/>
          </a:p>
        </p:txBody>
      </p:sp>
    </p:spTree>
    <p:extLst>
      <p:ext uri="{BB962C8B-B14F-4D97-AF65-F5344CB8AC3E}">
        <p14:creationId xmlns:p14="http://schemas.microsoft.com/office/powerpoint/2010/main" val="108570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dirty="0"/>
              <a:t>Digital Transformation</a:t>
            </a:r>
            <a:endParaRPr dirty="0"/>
          </a:p>
        </p:txBody>
      </p:sp>
      <p:sp>
        <p:nvSpPr>
          <p:cNvPr id="68" name="Google Shape;68;p10"/>
          <p:cNvSpPr txBox="1">
            <a:spLocks noGrp="1"/>
          </p:cNvSpPr>
          <p:nvPr>
            <p:ph type="body" idx="1"/>
          </p:nvPr>
        </p:nvSpPr>
        <p:spPr>
          <a:xfrm>
            <a:off x="893700" y="524539"/>
            <a:ext cx="6462600" cy="4557293"/>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Clr>
                <a:schemeClr val="accent6"/>
              </a:buClr>
              <a:buSzPts val="1800"/>
              <a:buNone/>
            </a:pPr>
            <a:endParaRPr sz="1400" dirty="0"/>
          </a:p>
          <a:p>
            <a:pPr algn="just" rtl="0">
              <a:spcBef>
                <a:spcPts val="190"/>
              </a:spcBef>
              <a:spcAft>
                <a:spcPts val="0"/>
              </a:spcAft>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Digital transformation is the adoption of an organization. Common goals for its implementation are to improve efficiency, value, or innovation.</a:t>
            </a:r>
          </a:p>
          <a:p>
            <a:pPr marL="114300" indent="0" algn="just" rtl="0">
              <a:spcBef>
                <a:spcPts val="190"/>
              </a:spcBef>
              <a:spcAft>
                <a:spcPts val="0"/>
              </a:spcAft>
              <a:buNone/>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 </a:t>
            </a: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190"/>
              </a:spcBef>
              <a:spcAft>
                <a:spcPts val="0"/>
              </a:spcAft>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Silver Touch Technologies Ltd. is an IT services provider that excels in digital transformation for the future of the company and better management of its assets.</a:t>
            </a:r>
          </a:p>
          <a:p>
            <a:pPr algn="just" rtl="0">
              <a:spcBef>
                <a:spcPts val="190"/>
              </a:spcBef>
              <a:spcAft>
                <a:spcPts val="0"/>
              </a:spcAft>
            </a:pPr>
            <a:endParaRPr lang="en-US" sz="1400" dirty="0">
              <a:solidFill>
                <a:schemeClr val="tx1"/>
              </a:solidFill>
              <a:latin typeface="Lato" panose="020F0502020204030203" pitchFamily="34" charset="0"/>
              <a:ea typeface="Lato" panose="020F0502020204030203" pitchFamily="34" charset="0"/>
              <a:cs typeface="Lato" panose="020F0502020204030203" pitchFamily="34" charset="0"/>
            </a:endParaRPr>
          </a:p>
          <a:p>
            <a:pPr algn="just" rtl="0">
              <a:spcBef>
                <a:spcPts val="190"/>
              </a:spcBef>
              <a:spcAft>
                <a:spcPts val="0"/>
              </a:spcAft>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Types:-</a:t>
            </a: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lgn="just" rtl="0" fontAlgn="base">
              <a:spcBef>
                <a:spcPts val="190"/>
              </a:spcBef>
              <a:spcAft>
                <a:spcPts val="0"/>
              </a:spcAft>
              <a:buFont typeface="+mj-lt"/>
              <a:buAutoNum type="arabicPeriod"/>
            </a:pPr>
            <a:r>
              <a:rPr lang="en-US" sz="14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Process Transformation - </a:t>
            </a: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Companies can revise internal processes to lower costs, improve quality and reduce cycle times.</a:t>
            </a:r>
            <a:endParaRPr lang="en-US" sz="14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lgn="just" rtl="0" fontAlgn="base">
              <a:spcBef>
                <a:spcPts val="0"/>
              </a:spcBef>
              <a:spcAft>
                <a:spcPts val="0"/>
              </a:spcAft>
              <a:buFont typeface="+mj-lt"/>
              <a:buAutoNum type="arabicPeriod"/>
            </a:pPr>
            <a:r>
              <a:rPr lang="en-US" sz="14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Business Model Transformation - </a:t>
            </a: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Business model transformation fundamentally aims to change how companies deliver value for customers. </a:t>
            </a:r>
            <a:endParaRPr lang="en-US" sz="14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lgn="just" rtl="0" fontAlgn="base">
              <a:spcBef>
                <a:spcPts val="0"/>
              </a:spcBef>
              <a:spcAft>
                <a:spcPts val="0"/>
              </a:spcAft>
              <a:buFont typeface="+mj-lt"/>
              <a:buAutoNum type="arabicPeriod"/>
            </a:pPr>
            <a:r>
              <a:rPr lang="en-US" sz="14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Domain Transformation - </a:t>
            </a: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Organizations typically adopt new technologies to redefine their products and services.</a:t>
            </a:r>
            <a:endParaRPr lang="en-US" sz="14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lgn="just" rtl="0" fontAlgn="base">
              <a:spcBef>
                <a:spcPts val="0"/>
              </a:spcBef>
              <a:spcAft>
                <a:spcPts val="0"/>
              </a:spcAft>
              <a:buFont typeface="+mj-lt"/>
              <a:buAutoNum type="arabicPeriod"/>
            </a:pPr>
            <a:r>
              <a:rPr lang="en-US" sz="14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Cultural/Organizational Transformation - </a:t>
            </a: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Embracing a digital-first culture enables organizations to adopt agile workflows, develop a bias toward testing and learning, and support decentralized decision-making.</a:t>
            </a:r>
            <a:endParaRPr lang="en-US" sz="14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190"/>
              </a:spcBef>
              <a:spcAft>
                <a:spcPts val="0"/>
              </a:spcAft>
            </a:pPr>
            <a:endPar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lgn="just" rtl="0">
              <a:spcBef>
                <a:spcPts val="190"/>
              </a:spcBef>
              <a:spcAft>
                <a:spcPts val="0"/>
              </a:spcAft>
              <a:buNone/>
            </a:pP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buNone/>
            </a:pPr>
            <a:br>
              <a:rPr lang="en-US" sz="1100" dirty="0"/>
            </a:br>
            <a:endParaRPr sz="1400" dirty="0"/>
          </a:p>
          <a:p>
            <a:pPr marL="114300" lvl="0" indent="0" algn="l" rtl="0">
              <a:lnSpc>
                <a:spcPct val="100000"/>
              </a:lnSpc>
              <a:spcBef>
                <a:spcPts val="600"/>
              </a:spcBef>
              <a:spcAft>
                <a:spcPts val="0"/>
              </a:spcAft>
              <a:buSzPts val="1800"/>
              <a:buNone/>
            </a:pPr>
            <a:endParaRPr sz="1400" dirty="0"/>
          </a:p>
          <a:p>
            <a:pPr marL="0" lvl="0" indent="0" algn="l" rtl="0">
              <a:lnSpc>
                <a:spcPct val="100000"/>
              </a:lnSpc>
              <a:spcBef>
                <a:spcPts val="600"/>
              </a:spcBef>
              <a:spcAft>
                <a:spcPts val="0"/>
              </a:spcAft>
              <a:buSzPts val="1800"/>
              <a:buNone/>
            </a:pPr>
            <a:br>
              <a:rPr lang="en-US" dirty="0"/>
            </a:br>
            <a:endParaRPr dirty="0"/>
          </a:p>
          <a:p>
            <a:pPr marL="0" lvl="0" indent="0" algn="l" rtl="0">
              <a:lnSpc>
                <a:spcPct val="100000"/>
              </a:lnSpc>
              <a:spcBef>
                <a:spcPts val="600"/>
              </a:spcBef>
              <a:spcAft>
                <a:spcPts val="0"/>
              </a:spcAft>
              <a:buSzPts val="1800"/>
              <a:buNone/>
            </a:pPr>
            <a:endParaRPr dirty="0"/>
          </a:p>
        </p:txBody>
      </p:sp>
      <p:sp>
        <p:nvSpPr>
          <p:cNvPr id="69" name="Google Shape;69;p1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6</a:t>
            </a:fld>
            <a:endParaRPr/>
          </a:p>
        </p:txBody>
      </p:sp>
    </p:spTree>
    <p:extLst>
      <p:ext uri="{BB962C8B-B14F-4D97-AF65-F5344CB8AC3E}">
        <p14:creationId xmlns:p14="http://schemas.microsoft.com/office/powerpoint/2010/main" val="33612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893700" y="220460"/>
            <a:ext cx="7514494" cy="47754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sz="2400" dirty="0"/>
              <a:t> </a:t>
            </a:r>
            <a:r>
              <a:rPr lang="en-US" dirty="0"/>
              <a:t>Advantages of Digital Transformation</a:t>
            </a:r>
            <a:endParaRPr dirty="0"/>
          </a:p>
        </p:txBody>
      </p:sp>
      <p:sp>
        <p:nvSpPr>
          <p:cNvPr id="75" name="Google Shape;75;p11"/>
          <p:cNvSpPr txBox="1">
            <a:spLocks noGrp="1"/>
          </p:cNvSpPr>
          <p:nvPr>
            <p:ph type="body" idx="1"/>
          </p:nvPr>
        </p:nvSpPr>
        <p:spPr>
          <a:xfrm>
            <a:off x="893700" y="524539"/>
            <a:ext cx="6462600" cy="4557293"/>
          </a:xfrm>
          <a:prstGeom prst="rect">
            <a:avLst/>
          </a:prstGeom>
          <a:noFill/>
          <a:ln>
            <a:noFill/>
          </a:ln>
        </p:spPr>
        <p:txBody>
          <a:bodyPr spcFirstLastPara="1" wrap="square" lIns="91425" tIns="91425" rIns="91425" bIns="91425" anchor="t" anchorCtr="0">
            <a:noAutofit/>
          </a:bodyPr>
          <a:lstStyle/>
          <a:p>
            <a:pPr marL="114300" lvl="0" indent="0" algn="l" rtl="0">
              <a:lnSpc>
                <a:spcPct val="150000"/>
              </a:lnSpc>
              <a:spcBef>
                <a:spcPts val="600"/>
              </a:spcBef>
              <a:spcAft>
                <a:spcPts val="0"/>
              </a:spcAft>
              <a:buSzPts val="1800"/>
              <a:buNone/>
            </a:pPr>
            <a:endParaRPr sz="1400" dirty="0"/>
          </a:p>
          <a:p>
            <a:pPr rtl="0" fontAlgn="base">
              <a:spcBef>
                <a:spcPts val="0"/>
              </a:spcBef>
              <a:spcAft>
                <a:spcPts val="0"/>
              </a:spcAft>
              <a:buFont typeface="+mj-lt"/>
              <a:buAutoNum type="arabicPeriod"/>
            </a:pPr>
            <a:r>
              <a:rPr lang="en-US" sz="20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Enhanced data collection</a:t>
            </a:r>
            <a:endParaRPr lang="en-US" sz="20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rtl="0" fontAlgn="base">
              <a:spcBef>
                <a:spcPts val="0"/>
              </a:spcBef>
              <a:spcAft>
                <a:spcPts val="0"/>
              </a:spcAft>
              <a:buFont typeface="+mj-lt"/>
              <a:buAutoNum type="arabicPeriod"/>
            </a:pPr>
            <a:r>
              <a:rPr lang="en-US" sz="20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Stronger resource management</a:t>
            </a:r>
            <a:endParaRPr lang="en-US" sz="20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rtl="0" fontAlgn="base">
              <a:spcBef>
                <a:spcPts val="0"/>
              </a:spcBef>
              <a:spcAft>
                <a:spcPts val="0"/>
              </a:spcAft>
              <a:buFont typeface="+mj-lt"/>
              <a:buAutoNum type="arabicPeriod"/>
            </a:pPr>
            <a:r>
              <a:rPr lang="en-US" sz="20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Data-driven customer insights</a:t>
            </a:r>
            <a:endParaRPr lang="en-US" sz="20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rtl="0" fontAlgn="base">
              <a:spcBef>
                <a:spcPts val="0"/>
              </a:spcBef>
              <a:spcAft>
                <a:spcPts val="0"/>
              </a:spcAft>
              <a:buFont typeface="+mj-lt"/>
              <a:buAutoNum type="arabicPeriod"/>
            </a:pPr>
            <a:r>
              <a:rPr lang="en-US" sz="20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A better customer experience</a:t>
            </a:r>
            <a:endParaRPr lang="en-US" sz="20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rtl="0" fontAlgn="base">
              <a:spcBef>
                <a:spcPts val="0"/>
              </a:spcBef>
              <a:spcAft>
                <a:spcPts val="0"/>
              </a:spcAft>
              <a:buFont typeface="+mj-lt"/>
              <a:buAutoNum type="arabicPeriod"/>
            </a:pPr>
            <a:r>
              <a:rPr lang="en-US" sz="20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Encourages digital culture (with improved collaboration)</a:t>
            </a:r>
            <a:endParaRPr lang="en-US" sz="20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rtl="0" fontAlgn="base">
              <a:spcBef>
                <a:spcPts val="0"/>
              </a:spcBef>
              <a:spcAft>
                <a:spcPts val="0"/>
              </a:spcAft>
              <a:buFont typeface="+mj-lt"/>
              <a:buAutoNum type="arabicPeriod"/>
            </a:pPr>
            <a:r>
              <a:rPr lang="en-US" sz="20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Increased profits</a:t>
            </a:r>
            <a:endParaRPr lang="en-US" sz="20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rtl="0" fontAlgn="base">
              <a:spcBef>
                <a:spcPts val="0"/>
              </a:spcBef>
              <a:spcAft>
                <a:spcPts val="0"/>
              </a:spcAft>
              <a:buFont typeface="+mj-lt"/>
              <a:buAutoNum type="arabicPeriod"/>
            </a:pPr>
            <a:r>
              <a:rPr lang="en-US" sz="20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Increased agility</a:t>
            </a:r>
            <a:endParaRPr lang="en-US" sz="20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rtl="0" fontAlgn="base">
              <a:spcBef>
                <a:spcPts val="0"/>
              </a:spcBef>
              <a:spcAft>
                <a:spcPts val="200"/>
              </a:spcAft>
              <a:buFont typeface="+mj-lt"/>
              <a:buAutoNum type="arabicPeriod"/>
            </a:pPr>
            <a:r>
              <a:rPr lang="en-US" sz="20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Improved productivity</a:t>
            </a:r>
            <a:endParaRPr lang="en-US" sz="2000" b="1"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0" lvl="0" indent="0" algn="l" rtl="0">
              <a:lnSpc>
                <a:spcPct val="100000"/>
              </a:lnSpc>
              <a:spcBef>
                <a:spcPts val="600"/>
              </a:spcBef>
              <a:spcAft>
                <a:spcPts val="0"/>
              </a:spcAft>
              <a:buSzPts val="1800"/>
              <a:buNone/>
            </a:pPr>
            <a:br>
              <a:rPr lang="en-US" dirty="0"/>
            </a:br>
            <a:endParaRPr dirty="0"/>
          </a:p>
          <a:p>
            <a:pPr marL="114300" lvl="0" indent="0" algn="l" rtl="0">
              <a:lnSpc>
                <a:spcPct val="150000"/>
              </a:lnSpc>
              <a:spcBef>
                <a:spcPts val="600"/>
              </a:spcBef>
              <a:spcAft>
                <a:spcPts val="0"/>
              </a:spcAft>
              <a:buSzPts val="1800"/>
              <a:buNone/>
            </a:pPr>
            <a:endParaRPr sz="1400" i="1" dirty="0"/>
          </a:p>
        </p:txBody>
      </p:sp>
      <p:sp>
        <p:nvSpPr>
          <p:cNvPr id="76" name="Google Shape;76;p1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9"/>
          <p:cNvSpPr txBox="1">
            <a:spLocks noGrp="1"/>
          </p:cNvSpPr>
          <p:nvPr>
            <p:ph type="ctrTitle"/>
          </p:nvPr>
        </p:nvSpPr>
        <p:spPr>
          <a:xfrm>
            <a:off x="650081" y="2226279"/>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lt1"/>
              </a:buClr>
              <a:buSzPts val="4800"/>
              <a:buNone/>
            </a:pPr>
            <a:br>
              <a:rPr lang="en-US" sz="4000" dirty="0">
                <a:solidFill>
                  <a:schemeClr val="accent2"/>
                </a:solidFill>
              </a:rPr>
            </a:br>
            <a:r>
              <a:rPr lang="en-US" sz="4000" dirty="0">
                <a:solidFill>
                  <a:schemeClr val="accent2"/>
                </a:solidFill>
              </a:rPr>
              <a:t>3.</a:t>
            </a:r>
            <a:endParaRPr sz="4000" dirty="0">
              <a:solidFill>
                <a:schemeClr val="accent2"/>
              </a:solidFill>
            </a:endParaRPr>
          </a:p>
          <a:p>
            <a:pPr marL="457200" lvl="0" indent="-381000" algn="ctr" rtl="0">
              <a:lnSpc>
                <a:spcPct val="100000"/>
              </a:lnSpc>
              <a:spcBef>
                <a:spcPts val="0"/>
              </a:spcBef>
              <a:spcAft>
                <a:spcPts val="0"/>
              </a:spcAft>
              <a:buSzPts val="4800"/>
              <a:buNone/>
            </a:pPr>
            <a:r>
              <a:rPr lang="en-US" sz="4000" dirty="0"/>
              <a:t>Robotic Process Automation</a:t>
            </a:r>
            <a:endParaRPr dirty="0"/>
          </a:p>
          <a:p>
            <a:pPr marL="0" lvl="0" indent="0" algn="ctr" rtl="0">
              <a:lnSpc>
                <a:spcPct val="100000"/>
              </a:lnSpc>
              <a:spcBef>
                <a:spcPts val="0"/>
              </a:spcBef>
              <a:spcAft>
                <a:spcPts val="0"/>
              </a:spcAft>
              <a:buClr>
                <a:schemeClr val="lt1"/>
              </a:buClr>
              <a:buSzPts val="4800"/>
              <a:buNone/>
            </a:pPr>
            <a:endParaRPr sz="4000" dirty="0"/>
          </a:p>
          <a:p>
            <a:pPr marL="0" lvl="0" indent="0" algn="ctr" rtl="0">
              <a:lnSpc>
                <a:spcPct val="100000"/>
              </a:lnSpc>
              <a:spcBef>
                <a:spcPts val="0"/>
              </a:spcBef>
              <a:spcAft>
                <a:spcPts val="0"/>
              </a:spcAft>
              <a:buSzPts val="4800"/>
              <a:buNone/>
            </a:pPr>
            <a:endParaRPr sz="4000" dirty="0"/>
          </a:p>
        </p:txBody>
      </p:sp>
      <p:sp>
        <p:nvSpPr>
          <p:cNvPr id="62" name="Google Shape;62;p9"/>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US"/>
              <a:t>8</a:t>
            </a:fld>
            <a:endParaRPr/>
          </a:p>
        </p:txBody>
      </p:sp>
    </p:spTree>
    <p:extLst>
      <p:ext uri="{BB962C8B-B14F-4D97-AF65-F5344CB8AC3E}">
        <p14:creationId xmlns:p14="http://schemas.microsoft.com/office/powerpoint/2010/main" val="156137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93700" y="127591"/>
            <a:ext cx="6462600" cy="61327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dirty="0"/>
              <a:t>Robotic Process Automation</a:t>
            </a:r>
            <a:endParaRPr dirty="0"/>
          </a:p>
        </p:txBody>
      </p:sp>
      <p:sp>
        <p:nvSpPr>
          <p:cNvPr id="68" name="Google Shape;68;p10"/>
          <p:cNvSpPr txBox="1">
            <a:spLocks noGrp="1"/>
          </p:cNvSpPr>
          <p:nvPr>
            <p:ph type="body" idx="1"/>
          </p:nvPr>
        </p:nvSpPr>
        <p:spPr>
          <a:xfrm>
            <a:off x="893700" y="524539"/>
            <a:ext cx="6462600" cy="4557293"/>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Clr>
                <a:schemeClr val="accent6"/>
              </a:buClr>
              <a:buSzPts val="1800"/>
              <a:buNone/>
            </a:pPr>
            <a:endParaRPr sz="1400" dirty="0"/>
          </a:p>
          <a:p>
            <a:pPr algn="just" rtl="0">
              <a:spcBef>
                <a:spcPts val="190"/>
              </a:spcBef>
              <a:spcAft>
                <a:spcPts val="0"/>
              </a:spcAft>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Robotic process automation (RPA) is a type of automated business process technology based on analog software robots, artificial intelligence (AI), or digital staff. They are sometimes called software robots (not to be confused with robotic software).</a:t>
            </a: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rtl="0">
              <a:spcBef>
                <a:spcPts val="1400"/>
              </a:spcBef>
              <a:spcAft>
                <a:spcPts val="1400"/>
              </a:spcAft>
            </a:pPr>
            <a:r>
              <a:rPr lang="en-US" sz="1400" b="0" i="0" u="none" strike="noStrike" dirty="0">
                <a:solidFill>
                  <a:schemeClr val="tx1"/>
                </a:solidFill>
                <a:effectLst/>
                <a:latin typeface="Lato" panose="020F0502020204030203" pitchFamily="34" charset="0"/>
                <a:ea typeface="Lato" panose="020F0502020204030203" pitchFamily="34" charset="0"/>
                <a:cs typeface="Lato" panose="020F0502020204030203" pitchFamily="34" charset="0"/>
              </a:rPr>
              <a:t>The Future of RPA is smarter Automations. The next step, which some organizations are already taking, is to blend attended automation and RPA with artificial intelligence (AI) and machine learning tools. Variously known as intelligent automation, intelligent process automation, and cognitive RPA, this class of solutions enables enterprises to automate more complex, less rule-based tasks. Softwares such as Automation Anywhere, Blue Prism, Ui Path, etc.. support RPA and are used worldwide for bot processing.</a:t>
            </a:r>
            <a:endParaRPr lang="en-US" sz="1400" b="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14300" indent="0">
              <a:buNone/>
            </a:pPr>
            <a:br>
              <a:rPr lang="en-US" sz="1100" dirty="0"/>
            </a:br>
            <a:endParaRPr lang="en-US" sz="140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0" lvl="0" indent="0" algn="l" rtl="0">
              <a:lnSpc>
                <a:spcPct val="100000"/>
              </a:lnSpc>
              <a:spcBef>
                <a:spcPts val="600"/>
              </a:spcBef>
              <a:spcAft>
                <a:spcPts val="0"/>
              </a:spcAft>
              <a:buSzPts val="1800"/>
              <a:buNone/>
            </a:pPr>
            <a:br>
              <a:rPr lang="en-US" dirty="0"/>
            </a:br>
            <a:endParaRPr dirty="0"/>
          </a:p>
          <a:p>
            <a:pPr marL="0" lvl="0" indent="0" algn="l" rtl="0">
              <a:lnSpc>
                <a:spcPct val="100000"/>
              </a:lnSpc>
              <a:spcBef>
                <a:spcPts val="600"/>
              </a:spcBef>
              <a:spcAft>
                <a:spcPts val="0"/>
              </a:spcAft>
              <a:buSzPts val="1800"/>
              <a:buNone/>
            </a:pPr>
            <a:endParaRPr dirty="0"/>
          </a:p>
        </p:txBody>
      </p:sp>
      <p:sp>
        <p:nvSpPr>
          <p:cNvPr id="69" name="Google Shape;69;p1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9</a:t>
            </a:fld>
            <a:endParaRPr/>
          </a:p>
        </p:txBody>
      </p:sp>
    </p:spTree>
    <p:extLst>
      <p:ext uri="{BB962C8B-B14F-4D97-AF65-F5344CB8AC3E}">
        <p14:creationId xmlns:p14="http://schemas.microsoft.com/office/powerpoint/2010/main" val="67154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1532</Words>
  <Application>Microsoft Office PowerPoint</Application>
  <PresentationFormat>On-screen Show (16:9)</PresentationFormat>
  <Paragraphs>206</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Lato</vt:lpstr>
      <vt:lpstr>Raleway</vt:lpstr>
      <vt:lpstr>Arial</vt:lpstr>
      <vt:lpstr>Antonio template</vt:lpstr>
      <vt:lpstr>Grade Confirmation Email Bot</vt:lpstr>
      <vt:lpstr>Presentation by -</vt:lpstr>
      <vt:lpstr> 1. About STTL  </vt:lpstr>
      <vt:lpstr>Silver Touch Technologies Ltd.</vt:lpstr>
      <vt:lpstr> 2. Digital Transformation  </vt:lpstr>
      <vt:lpstr>Digital Transformation</vt:lpstr>
      <vt:lpstr> Advantages of Digital Transformation</vt:lpstr>
      <vt:lpstr> 3. Robotic Process Automation  </vt:lpstr>
      <vt:lpstr>Robotic Process Automation</vt:lpstr>
      <vt:lpstr>PowerPoint Presentation</vt:lpstr>
      <vt:lpstr> 4. Automation Anywhere  </vt:lpstr>
      <vt:lpstr>Automation Anywhere</vt:lpstr>
      <vt:lpstr>Automation Anywhere</vt:lpstr>
      <vt:lpstr> 5. Email Package  </vt:lpstr>
      <vt:lpstr>Email Package</vt:lpstr>
      <vt:lpstr> 6. Credentials &amp; Lockers  </vt:lpstr>
      <vt:lpstr> Credentials &amp; Lockers</vt:lpstr>
      <vt:lpstr> Credentials &amp; Lockers</vt:lpstr>
      <vt:lpstr> 7. Code Layout  </vt:lpstr>
      <vt:lpstr>Code Layout</vt:lpstr>
      <vt:lpstr>Credential &amp; Locker for our bot</vt:lpstr>
      <vt:lpstr>List of Variables</vt:lpstr>
      <vt:lpstr> 8. Working  </vt:lpstr>
      <vt:lpstr>Email Connect</vt:lpstr>
      <vt:lpstr>Excel Open</vt:lpstr>
      <vt:lpstr>Looping</vt:lpstr>
      <vt:lpstr>If condition</vt:lpstr>
      <vt:lpstr>Email Send</vt:lpstr>
      <vt:lpstr>Message Box</vt:lpstr>
      <vt:lpstr>Testing</vt:lpstr>
      <vt:lpstr> 9. Analysis  </vt:lpstr>
      <vt:lpstr>Analysis</vt:lpstr>
      <vt:lpstr>Analysis</vt:lpstr>
      <vt:lpstr> 10. Conclusion  </vt:lpstr>
      <vt:lpstr>Analysis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Grade Confirmation Email Bot</dc:title>
  <cp:lastModifiedBy>Pratham Oza</cp:lastModifiedBy>
  <cp:revision>10</cp:revision>
  <dcterms:modified xsi:type="dcterms:W3CDTF">2022-06-28T06:37:42Z</dcterms:modified>
</cp:coreProperties>
</file>