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Raleway"/>
      <p:regular r:id="rId11"/>
    </p:embeddedFont>
    <p:embeddedFont>
      <p:font typeface="Raleway"/>
      <p:regular r:id="rId12"/>
    </p:embeddedFont>
    <p:embeddedFont>
      <p:font typeface="Raleway"/>
      <p:regular r:id="rId13"/>
    </p:embeddedFont>
    <p:embeddedFont>
      <p:font typeface="Raleway"/>
      <p:regular r:id="rId14"/>
    </p:embeddedFont>
    <p:embeddedFont>
      <p:font typeface="Roboto"/>
      <p:regular r:id="rId15"/>
    </p:embeddedFont>
    <p:embeddedFont>
      <p:font typeface="Roboto"/>
      <p:regular r:id="rId16"/>
    </p:embeddedFont>
    <p:embeddedFont>
      <p:font typeface="Roboto"/>
      <p:regular r:id="rId17"/>
    </p:embeddedFont>
    <p:embeddedFont>
      <p:font typeface="Roboto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645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Facial Recognition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1346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Welcome to this presentation on facial recognition with Python. We'll explore the science, technology, and ethical considerations behind this powerful field. This presentation will be a practical guide to understanding and building your own facial recognition systems using Python.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5846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Building a Facial Recognition System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2816185"/>
            <a:ext cx="30480" cy="435483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3311247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30713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1085" y="3156347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3042999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First, install the required Python libraries, such as OpenCV and Dlib.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358622" y="4717494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10" name="Shape 7"/>
          <p:cNvSpPr/>
          <p:nvPr/>
        </p:nvSpPr>
        <p:spPr>
          <a:xfrm>
            <a:off x="878800" y="44775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45250" y="4562594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2381488" y="4449247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Then, load a pre-trained facial recognition model or train your own model using a dataset of faces.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358622" y="6123742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14" name="Shape 11"/>
          <p:cNvSpPr/>
          <p:nvPr/>
        </p:nvSpPr>
        <p:spPr>
          <a:xfrm>
            <a:off x="878800" y="588383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043107" y="5968841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2381488" y="5855494"/>
            <a:ext cx="59687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Finally, capture images or videos from a camera or file and process them through the facial recognition system to detect and identify faces.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0651" y="530900"/>
            <a:ext cx="6581180" cy="6019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Facial Recognition Algorithms</a:t>
            </a:r>
            <a:endParaRPr lang="en-US" sz="37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651" y="1421844"/>
            <a:ext cx="481608" cy="4816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60651" y="2096095"/>
            <a:ext cx="2408277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Eigenfaces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6160651" y="2512576"/>
            <a:ext cx="7795498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classic algorithm uses principal component analysis (PCA) to create a set of eigenfaces that represent the variability in facial features.</a:t>
            </a:r>
            <a:endParaRPr lang="en-US" sz="15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651" y="3706773"/>
            <a:ext cx="481608" cy="4816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60651" y="4381024"/>
            <a:ext cx="2408277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Deep Learning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6160651" y="4797504"/>
            <a:ext cx="7795498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Modern facial recognition systems rely heavily on deep learning, which involves training artificial neural networks on vast amounts of facial data.</a:t>
            </a:r>
            <a:endParaRPr lang="en-US" sz="15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651" y="5991701"/>
            <a:ext cx="481608" cy="4816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60651" y="6665952"/>
            <a:ext cx="2408277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FaceNet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6160651" y="7082433"/>
            <a:ext cx="7795498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deep learning algorithm directly learns a mapping from face images to a compact embedding space. It is known for its high accuracy.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65967"/>
            <a:ext cx="64011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Facial Feature Extraction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114907"/>
            <a:ext cx="3664863" cy="3136702"/>
          </a:xfrm>
          <a:prstGeom prst="roundRect">
            <a:avLst>
              <a:gd name="adj" fmla="val 303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349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 Extraction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2839760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is the process of extracting a numerical representation of a face that captures its unique characteristics.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114907"/>
            <a:ext cx="3664863" cy="3136702"/>
          </a:xfrm>
          <a:prstGeom prst="roundRect">
            <a:avLst>
              <a:gd name="adj" fmla="val 303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2349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Encoding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2839760"/>
            <a:ext cx="319599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extracted features are then encoded into a compact vector of numbers, known as a facial embedding. This embedding represents the person's unique facial features.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78423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712857"/>
            <a:ext cx="33327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Dimensionality Reduction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203275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Often, dimensionality reduction techniques are used to reduce the number of features and make the encoding more efficient.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2024-12-03T08:40:23Z</dcterms:created>
  <dcterms:modified xsi:type="dcterms:W3CDTF">2024-12-03T08:40:23Z</dcterms:modified>
</cp:coreProperties>
</file>