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76"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1" d="100"/>
          <a:sy n="81" d="100"/>
        </p:scale>
        <p:origin x="-1056"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CACC0-EF57-4142-BFFE-04930428335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CACC0-EF57-4142-BFFE-04930428335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25-08-2023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BCACC0-EF57-4142-BFFE-04930428335F}" type="datetimeFigureOut">
              <a:rPr lang="en-IN" smtClean="0"/>
              <a:t>25-08-2023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25-08-2023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25-08-2023</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PHP </a:t>
            </a:r>
            <a:r>
              <a:rPr lang="en-US" b="1" dirty="0" smtClean="0"/>
              <a:t>get and post</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26666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Create a file </a:t>
            </a:r>
            <a:r>
              <a:rPr lang="en-US" dirty="0" err="1" smtClean="0"/>
              <a:t>gettest.php</a:t>
            </a:r>
            <a:endParaRPr lang="en-US" dirty="0" smtClean="0">
              <a:solidFill>
                <a:schemeClr val="tx2"/>
              </a:solidFill>
            </a:endParaRPr>
          </a:p>
          <a:p>
            <a:pPr marL="0" indent="0">
              <a:buNone/>
            </a:pPr>
            <a:r>
              <a:rPr lang="en-US" dirty="0" smtClean="0">
                <a:solidFill>
                  <a:schemeClr val="tx2"/>
                </a:solidFill>
              </a:rPr>
              <a:t>&lt;</a:t>
            </a:r>
            <a:r>
              <a:rPr lang="en-US" dirty="0">
                <a:solidFill>
                  <a:schemeClr val="tx2"/>
                </a:solidFill>
              </a:rPr>
              <a:t>html&gt;  </a:t>
            </a:r>
          </a:p>
          <a:p>
            <a:pPr marL="0" indent="0">
              <a:buNone/>
            </a:pPr>
            <a:r>
              <a:rPr lang="en-US" dirty="0">
                <a:solidFill>
                  <a:schemeClr val="tx2"/>
                </a:solidFill>
              </a:rPr>
              <a:t>   &lt;body&gt;  </a:t>
            </a:r>
          </a:p>
          <a:p>
            <a:pPr marL="0" indent="0">
              <a:buNone/>
            </a:pPr>
            <a:r>
              <a:rPr lang="en-US" dirty="0">
                <a:solidFill>
                  <a:schemeClr val="tx2"/>
                </a:solidFill>
              </a:rPr>
              <a:t>     </a:t>
            </a:r>
          </a:p>
          <a:p>
            <a:pPr marL="0" indent="0">
              <a:buNone/>
            </a:pPr>
            <a:r>
              <a:rPr lang="en-US" dirty="0">
                <a:solidFill>
                  <a:schemeClr val="tx2"/>
                </a:solidFill>
              </a:rPr>
              <a:t>      Welcome &lt;?</a:t>
            </a:r>
            <a:r>
              <a:rPr lang="en-US" dirty="0" err="1">
                <a:solidFill>
                  <a:schemeClr val="tx2"/>
                </a:solidFill>
              </a:rPr>
              <a:t>php</a:t>
            </a:r>
            <a:r>
              <a:rPr lang="en-US" dirty="0">
                <a:solidFill>
                  <a:schemeClr val="tx2"/>
                </a:solidFill>
              </a:rPr>
              <a:t> echo $_GET["username"]; ?&gt;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Your blood group is: &lt;?</a:t>
            </a:r>
            <a:r>
              <a:rPr lang="en-US" dirty="0" err="1">
                <a:solidFill>
                  <a:schemeClr val="tx2"/>
                </a:solidFill>
              </a:rPr>
              <a:t>php</a:t>
            </a:r>
            <a:r>
              <a:rPr lang="en-US" dirty="0">
                <a:solidFill>
                  <a:schemeClr val="tx2"/>
                </a:solidFill>
              </a:rPr>
              <a:t> echo $_GET["</a:t>
            </a:r>
            <a:r>
              <a:rPr lang="en-US" dirty="0" err="1">
                <a:solidFill>
                  <a:schemeClr val="tx2"/>
                </a:solidFill>
              </a:rPr>
              <a:t>bloodgroup</a:t>
            </a:r>
            <a:r>
              <a:rPr lang="en-US" dirty="0">
                <a:solidFill>
                  <a:schemeClr val="tx2"/>
                </a:solidFill>
              </a:rPr>
              <a:t>"]; ?&gt;  </a:t>
            </a:r>
          </a:p>
          <a:p>
            <a:pPr marL="0" indent="0">
              <a:buNone/>
            </a:pPr>
            <a:r>
              <a:rPr lang="en-US" dirty="0">
                <a:solidFill>
                  <a:schemeClr val="tx2"/>
                </a:solidFill>
              </a:rPr>
              <a:t>  </a:t>
            </a:r>
          </a:p>
          <a:p>
            <a:pPr marL="0" indent="0">
              <a:buNone/>
            </a:pPr>
            <a:r>
              <a:rPr lang="en-US" dirty="0">
                <a:solidFill>
                  <a:schemeClr val="tx2"/>
                </a:solidFill>
              </a:rPr>
              <a:t>   &lt;/body&gt;  </a:t>
            </a:r>
          </a:p>
          <a:p>
            <a:pPr marL="0" indent="0">
              <a:buNone/>
            </a:pPr>
            <a:r>
              <a:rPr lang="en-US" dirty="0">
                <a:solidFill>
                  <a:schemeClr val="tx2"/>
                </a:solidFill>
              </a:rPr>
              <a:t>&lt;/html&gt; </a:t>
            </a:r>
            <a:endParaRPr lang="en-IN" dirty="0">
              <a:solidFill>
                <a:schemeClr val="tx2"/>
              </a:solidFill>
            </a:endParaRPr>
          </a:p>
        </p:txBody>
      </p:sp>
    </p:spTree>
    <p:extLst>
      <p:ext uri="{BB962C8B-B14F-4D97-AF65-F5344CB8AC3E}">
        <p14:creationId xmlns:p14="http://schemas.microsoft.com/office/powerpoint/2010/main" val="299965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Execute </a:t>
            </a:r>
            <a:r>
              <a:rPr lang="en-US" dirty="0" err="1" smtClean="0"/>
              <a:t>get.php</a:t>
            </a:r>
            <a:endParaRPr lang="en-US" dirty="0" smtClean="0"/>
          </a:p>
          <a:p>
            <a:pPr marL="0" indent="0">
              <a:buNone/>
            </a:pPr>
            <a:endParaRPr lang="en-US" dirty="0"/>
          </a:p>
          <a:p>
            <a:pPr marL="0" indent="0">
              <a:buNone/>
            </a:pPr>
            <a:r>
              <a:rPr lang="en-US" dirty="0" smtClean="0"/>
              <a:t>OUTPUT:</a:t>
            </a:r>
          </a:p>
          <a:p>
            <a:pPr marL="0" indent="0">
              <a:buNone/>
            </a:pPr>
            <a:r>
              <a:rPr lang="en-US" dirty="0"/>
              <a:t>Welcome </a:t>
            </a:r>
            <a:r>
              <a:rPr lang="en-US" dirty="0" err="1" smtClean="0"/>
              <a:t>Mamta</a:t>
            </a:r>
            <a:r>
              <a:rPr lang="en-US" dirty="0"/>
              <a:t/>
            </a:r>
            <a:br>
              <a:rPr lang="en-US" dirty="0"/>
            </a:br>
            <a:r>
              <a:rPr lang="en-US" dirty="0"/>
              <a:t>Your blood group is: A+</a:t>
            </a:r>
            <a:endParaRPr lang="en-IN" dirty="0"/>
          </a:p>
        </p:txBody>
      </p:sp>
    </p:spTree>
    <p:extLst>
      <p:ext uri="{BB962C8B-B14F-4D97-AF65-F5344CB8AC3E}">
        <p14:creationId xmlns:p14="http://schemas.microsoft.com/office/powerpoint/2010/main" val="4227815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000" dirty="0" smtClean="0">
              <a:solidFill>
                <a:schemeClr val="tx2"/>
              </a:solidFill>
            </a:endParaRPr>
          </a:p>
          <a:p>
            <a:pPr algn="ctr"/>
            <a:endParaRPr lang="en-US" sz="4000" dirty="0">
              <a:solidFill>
                <a:schemeClr val="tx2"/>
              </a:solidFill>
            </a:endParaRPr>
          </a:p>
          <a:p>
            <a:pPr marL="0" indent="0" algn="ctr">
              <a:buNone/>
            </a:pPr>
            <a:r>
              <a:rPr lang="en-US" sz="4000" dirty="0" smtClean="0">
                <a:solidFill>
                  <a:schemeClr val="tx2"/>
                </a:solidFill>
              </a:rPr>
              <a:t>Example 2</a:t>
            </a:r>
          </a:p>
          <a:p>
            <a:pPr algn="ctr"/>
            <a:endParaRPr lang="en-US" sz="4000" dirty="0">
              <a:solidFill>
                <a:schemeClr val="tx2"/>
              </a:solidFill>
            </a:endParaRPr>
          </a:p>
        </p:txBody>
      </p:sp>
    </p:spTree>
    <p:extLst>
      <p:ext uri="{BB962C8B-B14F-4D97-AF65-F5344CB8AC3E}">
        <p14:creationId xmlns:p14="http://schemas.microsoft.com/office/powerpoint/2010/main" val="3681589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dirty="0"/>
              <a:t>Create a file </a:t>
            </a:r>
            <a:r>
              <a:rPr lang="en-US" dirty="0" err="1" smtClean="0"/>
              <a:t>post.php</a:t>
            </a:r>
            <a:endParaRPr lang="en-IN" dirty="0"/>
          </a:p>
          <a:p>
            <a:pPr marL="0" indent="0">
              <a:buNone/>
            </a:pPr>
            <a:r>
              <a:rPr lang="en-IN" dirty="0">
                <a:solidFill>
                  <a:schemeClr val="tx2"/>
                </a:solidFill>
              </a:rPr>
              <a:t>&lt;html&gt;  </a:t>
            </a:r>
          </a:p>
          <a:p>
            <a:pPr marL="0" indent="0">
              <a:buNone/>
            </a:pPr>
            <a:r>
              <a:rPr lang="en-IN" dirty="0">
                <a:solidFill>
                  <a:schemeClr val="tx2"/>
                </a:solidFill>
              </a:rPr>
              <a:t>   &lt;body&gt;  </a:t>
            </a:r>
          </a:p>
          <a:p>
            <a:pPr marL="0" indent="0">
              <a:buNone/>
            </a:pPr>
            <a:r>
              <a:rPr lang="en-IN" dirty="0">
                <a:solidFill>
                  <a:schemeClr val="tx2"/>
                </a:solidFill>
              </a:rPr>
              <a:t>     </a:t>
            </a:r>
          </a:p>
          <a:p>
            <a:pPr marL="0" indent="0">
              <a:buNone/>
            </a:pPr>
            <a:r>
              <a:rPr lang="en-IN" dirty="0">
                <a:solidFill>
                  <a:schemeClr val="tx2"/>
                </a:solidFill>
              </a:rPr>
              <a:t>      &lt;form action = "</a:t>
            </a:r>
            <a:r>
              <a:rPr lang="en-IN" dirty="0" err="1">
                <a:solidFill>
                  <a:schemeClr val="tx2"/>
                </a:solidFill>
              </a:rPr>
              <a:t>posttest.php</a:t>
            </a:r>
            <a:r>
              <a:rPr lang="en-IN" dirty="0">
                <a:solidFill>
                  <a:schemeClr val="tx2"/>
                </a:solidFill>
              </a:rPr>
              <a:t>" method = "post"&gt;  </a:t>
            </a:r>
          </a:p>
          <a:p>
            <a:pPr marL="0" indent="0">
              <a:buNone/>
            </a:pPr>
            <a:r>
              <a:rPr lang="en-IN" dirty="0">
                <a:solidFill>
                  <a:schemeClr val="tx2"/>
                </a:solidFill>
              </a:rPr>
              <a:t>         Username: &lt;input type = "text" name = "username" /&gt;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Blood Group: &lt;input type = "text" name = "</a:t>
            </a:r>
            <a:r>
              <a:rPr lang="en-IN" dirty="0" err="1">
                <a:solidFill>
                  <a:schemeClr val="tx2"/>
                </a:solidFill>
              </a:rPr>
              <a:t>bloodgroup</a:t>
            </a:r>
            <a:r>
              <a:rPr lang="en-IN" dirty="0">
                <a:solidFill>
                  <a:schemeClr val="tx2"/>
                </a:solidFill>
              </a:rPr>
              <a:t>" /&gt;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&lt;input type = "submit" /&gt;  </a:t>
            </a:r>
          </a:p>
          <a:p>
            <a:pPr marL="0" indent="0">
              <a:buNone/>
            </a:pPr>
            <a:r>
              <a:rPr lang="en-IN" dirty="0">
                <a:solidFill>
                  <a:schemeClr val="tx2"/>
                </a:solidFill>
              </a:rPr>
              <a:t>      &lt;/form&gt;  </a:t>
            </a:r>
          </a:p>
          <a:p>
            <a:pPr marL="0" indent="0">
              <a:buNone/>
            </a:pPr>
            <a:r>
              <a:rPr lang="en-IN" dirty="0">
                <a:solidFill>
                  <a:schemeClr val="tx2"/>
                </a:solidFill>
              </a:rPr>
              <a:t>        </a:t>
            </a:r>
          </a:p>
          <a:p>
            <a:pPr marL="0" indent="0">
              <a:buNone/>
            </a:pPr>
            <a:r>
              <a:rPr lang="en-IN" dirty="0">
                <a:solidFill>
                  <a:schemeClr val="tx2"/>
                </a:solidFill>
              </a:rPr>
              <a:t>   &lt;/body&gt;  </a:t>
            </a:r>
          </a:p>
          <a:p>
            <a:pPr marL="0" indent="0">
              <a:buNone/>
            </a:pPr>
            <a:r>
              <a:rPr lang="en-IN" dirty="0">
                <a:solidFill>
                  <a:schemeClr val="tx2"/>
                </a:solidFill>
              </a:rPr>
              <a:t>&lt;/html&gt; </a:t>
            </a:r>
          </a:p>
        </p:txBody>
      </p:sp>
    </p:spTree>
    <p:extLst>
      <p:ext uri="{BB962C8B-B14F-4D97-AF65-F5344CB8AC3E}">
        <p14:creationId xmlns:p14="http://schemas.microsoft.com/office/powerpoint/2010/main" val="2192112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Create </a:t>
            </a:r>
            <a:r>
              <a:rPr lang="en-US" dirty="0"/>
              <a:t>a file </a:t>
            </a:r>
            <a:r>
              <a:rPr lang="en-US" dirty="0" err="1" smtClean="0"/>
              <a:t>posttest.php</a:t>
            </a:r>
            <a:endParaRPr lang="en-US" dirty="0" smtClean="0"/>
          </a:p>
          <a:p>
            <a:pPr marL="0" indent="0">
              <a:buNone/>
            </a:pPr>
            <a:r>
              <a:rPr lang="en-US" dirty="0">
                <a:solidFill>
                  <a:schemeClr val="tx2"/>
                </a:solidFill>
              </a:rPr>
              <a:t>&lt;html&gt;  </a:t>
            </a:r>
          </a:p>
          <a:p>
            <a:pPr marL="0" indent="0">
              <a:buNone/>
            </a:pPr>
            <a:r>
              <a:rPr lang="en-US" dirty="0">
                <a:solidFill>
                  <a:schemeClr val="tx2"/>
                </a:solidFill>
              </a:rPr>
              <a:t>   &lt;body&gt;  </a:t>
            </a:r>
          </a:p>
          <a:p>
            <a:pPr marL="0" indent="0">
              <a:buNone/>
            </a:pPr>
            <a:r>
              <a:rPr lang="en-US" dirty="0">
                <a:solidFill>
                  <a:schemeClr val="tx2"/>
                </a:solidFill>
              </a:rPr>
              <a:t>     </a:t>
            </a:r>
          </a:p>
          <a:p>
            <a:pPr marL="0" indent="0">
              <a:buNone/>
            </a:pPr>
            <a:r>
              <a:rPr lang="en-US" dirty="0">
                <a:solidFill>
                  <a:schemeClr val="tx2"/>
                </a:solidFill>
              </a:rPr>
              <a:t>      Welcome &lt;?</a:t>
            </a:r>
            <a:r>
              <a:rPr lang="en-US" dirty="0" err="1">
                <a:solidFill>
                  <a:schemeClr val="tx2"/>
                </a:solidFill>
              </a:rPr>
              <a:t>php</a:t>
            </a:r>
            <a:r>
              <a:rPr lang="en-US" dirty="0">
                <a:solidFill>
                  <a:schemeClr val="tx2"/>
                </a:solidFill>
              </a:rPr>
              <a:t> echo $_POST["username"]; ?&gt;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Your blood group is: &lt;?</a:t>
            </a:r>
            <a:r>
              <a:rPr lang="en-US" dirty="0" err="1">
                <a:solidFill>
                  <a:schemeClr val="tx2"/>
                </a:solidFill>
              </a:rPr>
              <a:t>php</a:t>
            </a:r>
            <a:r>
              <a:rPr lang="en-US" dirty="0">
                <a:solidFill>
                  <a:schemeClr val="tx2"/>
                </a:solidFill>
              </a:rPr>
              <a:t> echo $_POST["</a:t>
            </a:r>
            <a:r>
              <a:rPr lang="en-US" dirty="0" err="1">
                <a:solidFill>
                  <a:schemeClr val="tx2"/>
                </a:solidFill>
              </a:rPr>
              <a:t>bloodgroup</a:t>
            </a:r>
            <a:r>
              <a:rPr lang="en-US" dirty="0">
                <a:solidFill>
                  <a:schemeClr val="tx2"/>
                </a:solidFill>
              </a:rPr>
              <a:t>"]; ?&gt;  </a:t>
            </a:r>
          </a:p>
          <a:p>
            <a:pPr marL="0" indent="0">
              <a:buNone/>
            </a:pPr>
            <a:r>
              <a:rPr lang="en-US" dirty="0">
                <a:solidFill>
                  <a:schemeClr val="tx2"/>
                </a:solidFill>
              </a:rPr>
              <a:t>  </a:t>
            </a:r>
          </a:p>
          <a:p>
            <a:pPr marL="0" indent="0">
              <a:buNone/>
            </a:pPr>
            <a:r>
              <a:rPr lang="en-US" dirty="0">
                <a:solidFill>
                  <a:schemeClr val="tx2"/>
                </a:solidFill>
              </a:rPr>
              <a:t>   &lt;/body&gt;  </a:t>
            </a:r>
          </a:p>
          <a:p>
            <a:pPr marL="0" indent="0">
              <a:buNone/>
            </a:pPr>
            <a:r>
              <a:rPr lang="en-US" dirty="0">
                <a:solidFill>
                  <a:schemeClr val="tx2"/>
                </a:solidFill>
              </a:rPr>
              <a:t>&lt;/html&gt; </a:t>
            </a:r>
            <a:endParaRPr lang="en-IN" dirty="0">
              <a:solidFill>
                <a:schemeClr val="tx2"/>
              </a:solidFill>
            </a:endParaRPr>
          </a:p>
        </p:txBody>
      </p:sp>
    </p:spTree>
    <p:extLst>
      <p:ext uri="{BB962C8B-B14F-4D97-AF65-F5344CB8AC3E}">
        <p14:creationId xmlns:p14="http://schemas.microsoft.com/office/powerpoint/2010/main" val="1239261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Execute </a:t>
            </a:r>
            <a:r>
              <a:rPr lang="en-US" dirty="0" err="1" smtClean="0"/>
              <a:t>post.php</a:t>
            </a:r>
            <a:endParaRPr lang="en-US" dirty="0" smtClean="0"/>
          </a:p>
          <a:p>
            <a:pPr marL="0" indent="0">
              <a:buNone/>
            </a:pPr>
            <a:endParaRPr lang="en-US" dirty="0"/>
          </a:p>
          <a:p>
            <a:pPr marL="0" indent="0">
              <a:buNone/>
            </a:pPr>
            <a:r>
              <a:rPr lang="en-US" dirty="0" smtClean="0"/>
              <a:t>OUTPUT:</a:t>
            </a:r>
          </a:p>
          <a:p>
            <a:pPr marL="0" indent="0">
              <a:buNone/>
            </a:pPr>
            <a:r>
              <a:rPr lang="en-US" dirty="0"/>
              <a:t>Welcome </a:t>
            </a:r>
            <a:r>
              <a:rPr lang="en-US" dirty="0" err="1" smtClean="0"/>
              <a:t>mamta</a:t>
            </a:r>
            <a:r>
              <a:rPr lang="en-US" dirty="0"/>
              <a:t/>
            </a:r>
            <a:br>
              <a:rPr lang="en-US" dirty="0"/>
            </a:br>
            <a:r>
              <a:rPr lang="en-US" dirty="0"/>
              <a:t>Your blood group is: A+</a:t>
            </a:r>
            <a:endParaRPr lang="en-IN" dirty="0"/>
          </a:p>
        </p:txBody>
      </p:sp>
    </p:spTree>
    <p:extLst>
      <p:ext uri="{BB962C8B-B14F-4D97-AF65-F5344CB8AC3E}">
        <p14:creationId xmlns:p14="http://schemas.microsoft.com/office/powerpoint/2010/main" val="70869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000" dirty="0" smtClean="0">
              <a:solidFill>
                <a:schemeClr val="tx2"/>
              </a:solidFill>
            </a:endParaRPr>
          </a:p>
          <a:p>
            <a:pPr algn="ctr"/>
            <a:endParaRPr lang="en-US" sz="4000" dirty="0">
              <a:solidFill>
                <a:schemeClr val="tx2"/>
              </a:solidFill>
            </a:endParaRPr>
          </a:p>
          <a:p>
            <a:pPr marL="0" indent="0" algn="ctr">
              <a:buNone/>
            </a:pPr>
            <a:r>
              <a:rPr lang="en-US" sz="4000" dirty="0" smtClean="0">
                <a:solidFill>
                  <a:schemeClr val="tx2"/>
                </a:solidFill>
              </a:rPr>
              <a:t>Example 3</a:t>
            </a:r>
          </a:p>
          <a:p>
            <a:pPr algn="ctr"/>
            <a:endParaRPr lang="en-US" sz="4000" dirty="0">
              <a:solidFill>
                <a:schemeClr val="tx2"/>
              </a:solidFill>
            </a:endParaRPr>
          </a:p>
        </p:txBody>
      </p:sp>
    </p:spTree>
    <p:extLst>
      <p:ext uri="{BB962C8B-B14F-4D97-AF65-F5344CB8AC3E}">
        <p14:creationId xmlns:p14="http://schemas.microsoft.com/office/powerpoint/2010/main" val="4121981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smtClean="0"/>
              <a:t>Create </a:t>
            </a:r>
            <a:r>
              <a:rPr lang="en-US" dirty="0"/>
              <a:t>a file </a:t>
            </a:r>
            <a:r>
              <a:rPr lang="en-US" dirty="0" smtClean="0"/>
              <a:t>get-</a:t>
            </a:r>
            <a:r>
              <a:rPr lang="en-US" dirty="0" err="1" smtClean="0"/>
              <a:t>method.php</a:t>
            </a:r>
            <a:endParaRPr lang="en-US" dirty="0" smtClean="0"/>
          </a:p>
          <a:p>
            <a:pPr marL="0" indent="0">
              <a:buNone/>
            </a:pPr>
            <a:r>
              <a:rPr lang="en-US" dirty="0">
                <a:solidFill>
                  <a:schemeClr val="tx2"/>
                </a:solidFill>
              </a:rPr>
              <a:t>&lt;!DOCTYPE html&gt;</a:t>
            </a:r>
          </a:p>
          <a:p>
            <a:pPr marL="0" indent="0">
              <a:buNone/>
            </a:pPr>
            <a:r>
              <a:rPr lang="en-US" dirty="0">
                <a:solidFill>
                  <a:schemeClr val="tx2"/>
                </a:solidFill>
              </a:rPr>
              <a:t>&lt;html </a:t>
            </a:r>
            <a:r>
              <a:rPr lang="en-US" dirty="0" err="1">
                <a:solidFill>
                  <a:schemeClr val="tx2"/>
                </a:solidFill>
              </a:rPr>
              <a:t>lang</a:t>
            </a:r>
            <a:r>
              <a:rPr lang="en-US" dirty="0">
                <a:solidFill>
                  <a:schemeClr val="tx2"/>
                </a:solidFill>
              </a:rPr>
              <a:t>="en"&gt;</a:t>
            </a:r>
          </a:p>
          <a:p>
            <a:pPr marL="0" indent="0">
              <a:buNone/>
            </a:pPr>
            <a:r>
              <a:rPr lang="en-US" dirty="0">
                <a:solidFill>
                  <a:schemeClr val="tx2"/>
                </a:solidFill>
              </a:rPr>
              <a:t>&lt;head&gt;</a:t>
            </a:r>
          </a:p>
          <a:p>
            <a:pPr marL="0" indent="0">
              <a:buNone/>
            </a:pPr>
            <a:r>
              <a:rPr lang="en-US" dirty="0">
                <a:solidFill>
                  <a:schemeClr val="tx2"/>
                </a:solidFill>
              </a:rPr>
              <a:t>    &lt;title&gt;Example of PHP GET method&lt;/title&gt;</a:t>
            </a:r>
          </a:p>
          <a:p>
            <a:pPr marL="0" indent="0">
              <a:buNone/>
            </a:pPr>
            <a:r>
              <a:rPr lang="en-US" dirty="0">
                <a:solidFill>
                  <a:schemeClr val="tx2"/>
                </a:solidFill>
              </a:rPr>
              <a:t>&lt;/head&gt;</a:t>
            </a:r>
          </a:p>
          <a:p>
            <a:pPr marL="0" indent="0">
              <a:buNone/>
            </a:pPr>
            <a:r>
              <a:rPr lang="en-US" dirty="0">
                <a:solidFill>
                  <a:schemeClr val="tx2"/>
                </a:solidFill>
              </a:rPr>
              <a:t>&lt;body&gt;</a:t>
            </a:r>
          </a:p>
          <a:p>
            <a:pPr marL="0" indent="0">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buNone/>
            </a:pPr>
            <a:r>
              <a:rPr lang="en-US" dirty="0">
                <a:solidFill>
                  <a:schemeClr val="tx2"/>
                </a:solidFill>
              </a:rPr>
              <a:t>if(</a:t>
            </a:r>
            <a:r>
              <a:rPr lang="en-US" dirty="0" err="1">
                <a:solidFill>
                  <a:schemeClr val="tx2"/>
                </a:solidFill>
              </a:rPr>
              <a:t>isset</a:t>
            </a:r>
            <a:r>
              <a:rPr lang="en-US" dirty="0">
                <a:solidFill>
                  <a:schemeClr val="tx2"/>
                </a:solidFill>
              </a:rPr>
              <a:t>($_GET["name"])){</a:t>
            </a:r>
          </a:p>
          <a:p>
            <a:pPr marL="0" indent="0">
              <a:buNone/>
            </a:pPr>
            <a:r>
              <a:rPr lang="en-US" dirty="0">
                <a:solidFill>
                  <a:schemeClr val="tx2"/>
                </a:solidFill>
              </a:rPr>
              <a:t>    echo "&lt;p&gt;Hi, " . $_GET["name"] . "&lt;/p&gt;";</a:t>
            </a:r>
          </a:p>
          <a:p>
            <a:pPr marL="0" indent="0">
              <a:buNone/>
            </a:pPr>
            <a:r>
              <a:rPr lang="en-US" dirty="0">
                <a:solidFill>
                  <a:schemeClr val="tx2"/>
                </a:solidFill>
              </a:rPr>
              <a:t>}</a:t>
            </a:r>
          </a:p>
          <a:p>
            <a:pPr marL="0" indent="0">
              <a:buNone/>
            </a:pPr>
            <a:r>
              <a:rPr lang="en-US" dirty="0">
                <a:solidFill>
                  <a:schemeClr val="tx2"/>
                </a:solidFill>
              </a:rPr>
              <a:t>?&gt;</a:t>
            </a:r>
          </a:p>
          <a:p>
            <a:pPr marL="0" indent="0">
              <a:buNone/>
            </a:pPr>
            <a:r>
              <a:rPr lang="en-US" dirty="0">
                <a:solidFill>
                  <a:schemeClr val="tx2"/>
                </a:solidFill>
              </a:rPr>
              <a:t>&lt;form method="get" action="&lt;?</a:t>
            </a:r>
            <a:r>
              <a:rPr lang="en-US" dirty="0" err="1">
                <a:solidFill>
                  <a:schemeClr val="tx2"/>
                </a:solidFill>
              </a:rPr>
              <a:t>php</a:t>
            </a:r>
            <a:r>
              <a:rPr lang="en-US" dirty="0">
                <a:solidFill>
                  <a:schemeClr val="tx2"/>
                </a:solidFill>
              </a:rPr>
              <a:t> echo $_SERVER["PHP_SELF"];?&gt;"&gt;</a:t>
            </a:r>
          </a:p>
          <a:p>
            <a:pPr marL="0" indent="0">
              <a:buNone/>
            </a:pPr>
            <a:r>
              <a:rPr lang="en-US" dirty="0">
                <a:solidFill>
                  <a:schemeClr val="tx2"/>
                </a:solidFill>
              </a:rPr>
              <a:t>    &lt;label for="</a:t>
            </a:r>
            <a:r>
              <a:rPr lang="en-US" dirty="0" err="1">
                <a:solidFill>
                  <a:schemeClr val="tx2"/>
                </a:solidFill>
              </a:rPr>
              <a:t>inputName</a:t>
            </a:r>
            <a:r>
              <a:rPr lang="en-US" dirty="0">
                <a:solidFill>
                  <a:schemeClr val="tx2"/>
                </a:solidFill>
              </a:rPr>
              <a:t>"&gt;Name:&lt;/label&gt;</a:t>
            </a:r>
          </a:p>
          <a:p>
            <a:pPr marL="0" indent="0">
              <a:buNone/>
            </a:pPr>
            <a:r>
              <a:rPr lang="en-US" dirty="0">
                <a:solidFill>
                  <a:schemeClr val="tx2"/>
                </a:solidFill>
              </a:rPr>
              <a:t>    &lt;input type="text" name="name" id="</a:t>
            </a:r>
            <a:r>
              <a:rPr lang="en-US" dirty="0" err="1">
                <a:solidFill>
                  <a:schemeClr val="tx2"/>
                </a:solidFill>
              </a:rPr>
              <a:t>inputName</a:t>
            </a:r>
            <a:r>
              <a:rPr lang="en-US" dirty="0">
                <a:solidFill>
                  <a:schemeClr val="tx2"/>
                </a:solidFill>
              </a:rPr>
              <a:t>"&gt;</a:t>
            </a:r>
          </a:p>
          <a:p>
            <a:pPr marL="0" indent="0">
              <a:buNone/>
            </a:pPr>
            <a:r>
              <a:rPr lang="en-US" dirty="0">
                <a:solidFill>
                  <a:schemeClr val="tx2"/>
                </a:solidFill>
              </a:rPr>
              <a:t>    &lt;input type="submit" value="Submit"&gt;</a:t>
            </a:r>
          </a:p>
          <a:p>
            <a:pPr marL="0" indent="0">
              <a:buNone/>
            </a:pPr>
            <a:r>
              <a:rPr lang="en-US" dirty="0">
                <a:solidFill>
                  <a:schemeClr val="tx2"/>
                </a:solidFill>
              </a:rPr>
              <a:t>&lt;/form&gt;</a:t>
            </a:r>
          </a:p>
          <a:p>
            <a:pPr marL="0" indent="0">
              <a:buNone/>
            </a:pPr>
            <a:r>
              <a:rPr lang="en-US" dirty="0">
                <a:solidFill>
                  <a:schemeClr val="tx2"/>
                </a:solidFill>
              </a:rPr>
              <a:t>&lt;/body&gt;</a:t>
            </a:r>
            <a:endParaRPr lang="en-IN" dirty="0">
              <a:solidFill>
                <a:schemeClr val="tx2"/>
              </a:solidFill>
            </a:endParaRPr>
          </a:p>
        </p:txBody>
      </p:sp>
    </p:spTree>
    <p:extLst>
      <p:ext uri="{BB962C8B-B14F-4D97-AF65-F5344CB8AC3E}">
        <p14:creationId xmlns:p14="http://schemas.microsoft.com/office/powerpoint/2010/main" val="324025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Execute </a:t>
            </a:r>
            <a:r>
              <a:rPr lang="en-US" dirty="0"/>
              <a:t>get-</a:t>
            </a:r>
            <a:r>
              <a:rPr lang="en-US" dirty="0" err="1"/>
              <a:t>method.php</a:t>
            </a:r>
            <a:endParaRPr lang="en-US" dirty="0"/>
          </a:p>
          <a:p>
            <a:pPr marL="0" indent="0">
              <a:buNone/>
            </a:pPr>
            <a:endParaRPr lang="en-US" dirty="0"/>
          </a:p>
          <a:p>
            <a:pPr marL="0" indent="0">
              <a:buNone/>
            </a:pPr>
            <a:r>
              <a:rPr lang="en-US" dirty="0" smtClean="0"/>
              <a:t>OUTPUT:</a:t>
            </a:r>
          </a:p>
          <a:p>
            <a:pPr marL="0" indent="0">
              <a:buNone/>
            </a:pPr>
            <a:r>
              <a:rPr lang="en-IN" dirty="0"/>
              <a:t>Hi, </a:t>
            </a:r>
            <a:r>
              <a:rPr lang="en-IN" dirty="0" err="1" smtClean="0"/>
              <a:t>mamta</a:t>
            </a:r>
            <a:endParaRPr lang="en-IN" dirty="0"/>
          </a:p>
        </p:txBody>
      </p:sp>
    </p:spTree>
    <p:extLst>
      <p:ext uri="{BB962C8B-B14F-4D97-AF65-F5344CB8AC3E}">
        <p14:creationId xmlns:p14="http://schemas.microsoft.com/office/powerpoint/2010/main" val="20077131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000" dirty="0" smtClean="0">
              <a:solidFill>
                <a:schemeClr val="tx2"/>
              </a:solidFill>
            </a:endParaRPr>
          </a:p>
          <a:p>
            <a:pPr algn="ctr"/>
            <a:endParaRPr lang="en-US" sz="4000" dirty="0">
              <a:solidFill>
                <a:schemeClr val="tx2"/>
              </a:solidFill>
            </a:endParaRPr>
          </a:p>
          <a:p>
            <a:pPr marL="0" indent="0" algn="ctr">
              <a:buNone/>
            </a:pPr>
            <a:r>
              <a:rPr lang="en-US" sz="4000" dirty="0" smtClean="0">
                <a:solidFill>
                  <a:schemeClr val="tx2"/>
                </a:solidFill>
              </a:rPr>
              <a:t>Example 4</a:t>
            </a:r>
          </a:p>
          <a:p>
            <a:pPr algn="ctr"/>
            <a:endParaRPr lang="en-US" sz="4000" dirty="0">
              <a:solidFill>
                <a:schemeClr val="tx2"/>
              </a:solidFill>
            </a:endParaRPr>
          </a:p>
        </p:txBody>
      </p:sp>
    </p:spTree>
    <p:extLst>
      <p:ext uri="{BB962C8B-B14F-4D97-AF65-F5344CB8AC3E}">
        <p14:creationId xmlns:p14="http://schemas.microsoft.com/office/powerpoint/2010/main" val="1934028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Get and Post Methods in </a:t>
            </a:r>
            <a:r>
              <a:rPr lang="en-US" b="1" dirty="0" smtClean="0"/>
              <a:t>PHP</a:t>
            </a:r>
            <a:endParaRPr lang="en-IN" b="1" dirty="0"/>
          </a:p>
        </p:txBody>
      </p:sp>
      <p:sp>
        <p:nvSpPr>
          <p:cNvPr id="3" name="Content Placeholder 2"/>
          <p:cNvSpPr>
            <a:spLocks noGrp="1"/>
          </p:cNvSpPr>
          <p:nvPr>
            <p:ph idx="1"/>
          </p:nvPr>
        </p:nvSpPr>
        <p:spPr/>
        <p:txBody>
          <a:bodyPr>
            <a:normAutofit/>
          </a:bodyPr>
          <a:lstStyle/>
          <a:p>
            <a:pPr algn="just"/>
            <a:r>
              <a:rPr lang="en-US" dirty="0"/>
              <a:t>PHP provides two methods through which a client (browser) can send information to the server. These methods are given below, and discussed in detail:</a:t>
            </a:r>
          </a:p>
          <a:p>
            <a:pPr algn="just"/>
            <a:endParaRPr lang="en-US" dirty="0"/>
          </a:p>
          <a:p>
            <a:pPr algn="just"/>
            <a:r>
              <a:rPr lang="en-US" dirty="0"/>
              <a:t>GET method</a:t>
            </a:r>
          </a:p>
          <a:p>
            <a:pPr algn="just"/>
            <a:r>
              <a:rPr lang="en-US" dirty="0"/>
              <a:t>POST method</a:t>
            </a:r>
          </a:p>
        </p:txBody>
      </p:sp>
    </p:spTree>
    <p:extLst>
      <p:ext uri="{BB962C8B-B14F-4D97-AF65-F5344CB8AC3E}">
        <p14:creationId xmlns:p14="http://schemas.microsoft.com/office/powerpoint/2010/main" val="32514905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smtClean="0"/>
              <a:t>Create </a:t>
            </a:r>
            <a:r>
              <a:rPr lang="en-US" dirty="0"/>
              <a:t>a file </a:t>
            </a:r>
            <a:r>
              <a:rPr lang="en-US" dirty="0" smtClean="0"/>
              <a:t>post-</a:t>
            </a:r>
            <a:r>
              <a:rPr lang="en-US" dirty="0" err="1" smtClean="0"/>
              <a:t>method.php</a:t>
            </a:r>
            <a:endParaRPr lang="en-US" dirty="0" smtClean="0"/>
          </a:p>
          <a:p>
            <a:pPr marL="0" indent="0">
              <a:buNone/>
            </a:pPr>
            <a:r>
              <a:rPr lang="en-US" dirty="0">
                <a:solidFill>
                  <a:schemeClr val="tx2"/>
                </a:solidFill>
              </a:rPr>
              <a:t>&lt;!DOCTYPE html&gt;</a:t>
            </a:r>
          </a:p>
          <a:p>
            <a:pPr marL="0" indent="0">
              <a:buNone/>
            </a:pPr>
            <a:r>
              <a:rPr lang="en-US" dirty="0">
                <a:solidFill>
                  <a:schemeClr val="tx2"/>
                </a:solidFill>
              </a:rPr>
              <a:t>&lt;html </a:t>
            </a:r>
            <a:r>
              <a:rPr lang="en-US" dirty="0" err="1">
                <a:solidFill>
                  <a:schemeClr val="tx2"/>
                </a:solidFill>
              </a:rPr>
              <a:t>lang</a:t>
            </a:r>
            <a:r>
              <a:rPr lang="en-US" dirty="0">
                <a:solidFill>
                  <a:schemeClr val="tx2"/>
                </a:solidFill>
              </a:rPr>
              <a:t>="en"&gt;</a:t>
            </a:r>
          </a:p>
          <a:p>
            <a:pPr marL="0" indent="0">
              <a:buNone/>
            </a:pPr>
            <a:r>
              <a:rPr lang="en-US" dirty="0">
                <a:solidFill>
                  <a:schemeClr val="tx2"/>
                </a:solidFill>
              </a:rPr>
              <a:t>&lt;head&gt;</a:t>
            </a:r>
          </a:p>
          <a:p>
            <a:pPr marL="0" indent="0">
              <a:buNone/>
            </a:pPr>
            <a:r>
              <a:rPr lang="en-US" dirty="0">
                <a:solidFill>
                  <a:schemeClr val="tx2"/>
                </a:solidFill>
              </a:rPr>
              <a:t>    &lt;title&gt;Example of PHP POST method&lt;/title&gt;</a:t>
            </a:r>
          </a:p>
          <a:p>
            <a:pPr marL="0" indent="0">
              <a:buNone/>
            </a:pPr>
            <a:r>
              <a:rPr lang="en-US" dirty="0">
                <a:solidFill>
                  <a:schemeClr val="tx2"/>
                </a:solidFill>
              </a:rPr>
              <a:t>&lt;/head&gt;</a:t>
            </a:r>
          </a:p>
          <a:p>
            <a:pPr marL="0" indent="0">
              <a:buNone/>
            </a:pPr>
            <a:r>
              <a:rPr lang="en-US" dirty="0">
                <a:solidFill>
                  <a:schemeClr val="tx2"/>
                </a:solidFill>
              </a:rPr>
              <a:t>&lt;body&gt;</a:t>
            </a:r>
          </a:p>
          <a:p>
            <a:pPr marL="0" indent="0">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buNone/>
            </a:pPr>
            <a:r>
              <a:rPr lang="en-US" dirty="0">
                <a:solidFill>
                  <a:schemeClr val="tx2"/>
                </a:solidFill>
              </a:rPr>
              <a:t>if(</a:t>
            </a:r>
            <a:r>
              <a:rPr lang="en-US" dirty="0" err="1">
                <a:solidFill>
                  <a:schemeClr val="tx2"/>
                </a:solidFill>
              </a:rPr>
              <a:t>isset</a:t>
            </a:r>
            <a:r>
              <a:rPr lang="en-US" dirty="0">
                <a:solidFill>
                  <a:schemeClr val="tx2"/>
                </a:solidFill>
              </a:rPr>
              <a:t>($_POST["name"])){</a:t>
            </a:r>
          </a:p>
          <a:p>
            <a:pPr marL="0" indent="0">
              <a:buNone/>
            </a:pPr>
            <a:r>
              <a:rPr lang="en-US" dirty="0">
                <a:solidFill>
                  <a:schemeClr val="tx2"/>
                </a:solidFill>
              </a:rPr>
              <a:t>    echo "&lt;p&gt;Hi, " . $_POST["name"] . "&lt;/p&gt;";</a:t>
            </a:r>
          </a:p>
          <a:p>
            <a:pPr marL="0" indent="0">
              <a:buNone/>
            </a:pPr>
            <a:r>
              <a:rPr lang="en-US" dirty="0">
                <a:solidFill>
                  <a:schemeClr val="tx2"/>
                </a:solidFill>
              </a:rPr>
              <a:t>}</a:t>
            </a:r>
          </a:p>
          <a:p>
            <a:pPr marL="0" indent="0">
              <a:buNone/>
            </a:pPr>
            <a:r>
              <a:rPr lang="en-US" dirty="0">
                <a:solidFill>
                  <a:schemeClr val="tx2"/>
                </a:solidFill>
              </a:rPr>
              <a:t>?&gt;</a:t>
            </a:r>
          </a:p>
          <a:p>
            <a:pPr marL="0" indent="0">
              <a:buNone/>
            </a:pPr>
            <a:r>
              <a:rPr lang="en-US" dirty="0">
                <a:solidFill>
                  <a:schemeClr val="tx2"/>
                </a:solidFill>
              </a:rPr>
              <a:t>&lt;form method="post" action="&lt;?</a:t>
            </a:r>
            <a:r>
              <a:rPr lang="en-US" dirty="0" err="1">
                <a:solidFill>
                  <a:schemeClr val="tx2"/>
                </a:solidFill>
              </a:rPr>
              <a:t>php</a:t>
            </a:r>
            <a:r>
              <a:rPr lang="en-US" dirty="0">
                <a:solidFill>
                  <a:schemeClr val="tx2"/>
                </a:solidFill>
              </a:rPr>
              <a:t> echo $_SERVER["PHP_SELF"];?&gt;"&gt;</a:t>
            </a:r>
          </a:p>
          <a:p>
            <a:pPr marL="0" indent="0">
              <a:buNone/>
            </a:pPr>
            <a:r>
              <a:rPr lang="en-US" dirty="0">
                <a:solidFill>
                  <a:schemeClr val="tx2"/>
                </a:solidFill>
              </a:rPr>
              <a:t>    &lt;label for="</a:t>
            </a:r>
            <a:r>
              <a:rPr lang="en-US" dirty="0" err="1">
                <a:solidFill>
                  <a:schemeClr val="tx2"/>
                </a:solidFill>
              </a:rPr>
              <a:t>inputName</a:t>
            </a:r>
            <a:r>
              <a:rPr lang="en-US" dirty="0">
                <a:solidFill>
                  <a:schemeClr val="tx2"/>
                </a:solidFill>
              </a:rPr>
              <a:t>"&gt;Name:&lt;/label&gt;</a:t>
            </a:r>
          </a:p>
          <a:p>
            <a:pPr marL="0" indent="0">
              <a:buNone/>
            </a:pPr>
            <a:r>
              <a:rPr lang="en-US" dirty="0">
                <a:solidFill>
                  <a:schemeClr val="tx2"/>
                </a:solidFill>
              </a:rPr>
              <a:t>    &lt;input type="text" name="name" id="</a:t>
            </a:r>
            <a:r>
              <a:rPr lang="en-US" dirty="0" err="1">
                <a:solidFill>
                  <a:schemeClr val="tx2"/>
                </a:solidFill>
              </a:rPr>
              <a:t>inputName</a:t>
            </a:r>
            <a:r>
              <a:rPr lang="en-US" dirty="0">
                <a:solidFill>
                  <a:schemeClr val="tx2"/>
                </a:solidFill>
              </a:rPr>
              <a:t>"&gt;</a:t>
            </a:r>
          </a:p>
          <a:p>
            <a:pPr marL="0" indent="0">
              <a:buNone/>
            </a:pPr>
            <a:r>
              <a:rPr lang="en-US" dirty="0">
                <a:solidFill>
                  <a:schemeClr val="tx2"/>
                </a:solidFill>
              </a:rPr>
              <a:t>    &lt;input type="submit" value="Submit"&gt;</a:t>
            </a:r>
          </a:p>
          <a:p>
            <a:pPr marL="0" indent="0">
              <a:buNone/>
            </a:pPr>
            <a:r>
              <a:rPr lang="en-US" dirty="0">
                <a:solidFill>
                  <a:schemeClr val="tx2"/>
                </a:solidFill>
              </a:rPr>
              <a:t>&lt;/form&gt;</a:t>
            </a:r>
          </a:p>
          <a:p>
            <a:pPr marL="0" indent="0">
              <a:buNone/>
            </a:pPr>
            <a:r>
              <a:rPr lang="en-US" dirty="0">
                <a:solidFill>
                  <a:schemeClr val="tx2"/>
                </a:solidFill>
              </a:rPr>
              <a:t>&lt;/body&gt;</a:t>
            </a:r>
            <a:endParaRPr lang="en-US" dirty="0" smtClean="0">
              <a:solidFill>
                <a:schemeClr val="tx2"/>
              </a:solidFill>
            </a:endParaRPr>
          </a:p>
        </p:txBody>
      </p:sp>
    </p:spTree>
    <p:extLst>
      <p:ext uri="{BB962C8B-B14F-4D97-AF65-F5344CB8AC3E}">
        <p14:creationId xmlns:p14="http://schemas.microsoft.com/office/powerpoint/2010/main" val="272642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Execute post-</a:t>
            </a:r>
            <a:r>
              <a:rPr lang="en-US" dirty="0" err="1" smtClean="0"/>
              <a:t>method.php</a:t>
            </a:r>
            <a:endParaRPr lang="en-US" dirty="0"/>
          </a:p>
          <a:p>
            <a:pPr marL="0" indent="0">
              <a:buNone/>
            </a:pPr>
            <a:endParaRPr lang="en-US" dirty="0"/>
          </a:p>
          <a:p>
            <a:pPr marL="0" indent="0">
              <a:buNone/>
            </a:pPr>
            <a:r>
              <a:rPr lang="en-US" dirty="0" smtClean="0"/>
              <a:t>OUTPUT:</a:t>
            </a:r>
          </a:p>
          <a:p>
            <a:pPr marL="0" indent="0">
              <a:buNone/>
            </a:pPr>
            <a:r>
              <a:rPr lang="en-IN" dirty="0"/>
              <a:t>Hi, </a:t>
            </a:r>
            <a:r>
              <a:rPr lang="en-IN" dirty="0" err="1" smtClean="0"/>
              <a:t>mamta</a:t>
            </a:r>
            <a:endParaRPr lang="en-IN" smtClean="0"/>
          </a:p>
          <a:p>
            <a:pPr marL="0" indent="0">
              <a:buNone/>
            </a:pPr>
            <a:endParaRPr lang="en-IN" dirty="0"/>
          </a:p>
        </p:txBody>
      </p:sp>
    </p:spTree>
    <p:extLst>
      <p:ext uri="{BB962C8B-B14F-4D97-AF65-F5344CB8AC3E}">
        <p14:creationId xmlns:p14="http://schemas.microsoft.com/office/powerpoint/2010/main" val="393655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Get and Post Methods in </a:t>
            </a:r>
            <a:r>
              <a:rPr lang="en-US" b="1" dirty="0" smtClean="0"/>
              <a:t>PHP(contd.)</a:t>
            </a:r>
            <a:endParaRPr lang="en-IN" b="1" dirty="0"/>
          </a:p>
        </p:txBody>
      </p:sp>
      <p:sp>
        <p:nvSpPr>
          <p:cNvPr id="3" name="Content Placeholder 2"/>
          <p:cNvSpPr>
            <a:spLocks noGrp="1"/>
          </p:cNvSpPr>
          <p:nvPr>
            <p:ph idx="1"/>
          </p:nvPr>
        </p:nvSpPr>
        <p:spPr/>
        <p:txBody>
          <a:bodyPr>
            <a:normAutofit/>
          </a:bodyPr>
          <a:lstStyle/>
          <a:p>
            <a:pPr algn="just"/>
            <a:r>
              <a:rPr lang="en-US" dirty="0"/>
              <a:t>Get and Post methods are the HTTP request methods used inside the </a:t>
            </a:r>
            <a:r>
              <a:rPr lang="en-US" i="1" dirty="0"/>
              <a:t>&lt;form&gt;</a:t>
            </a:r>
            <a:r>
              <a:rPr lang="en-US" dirty="0"/>
              <a:t> tag to send form data to the server</a:t>
            </a:r>
            <a:r>
              <a:rPr lang="en-US" dirty="0" smtClean="0"/>
              <a:t>.</a:t>
            </a:r>
          </a:p>
          <a:p>
            <a:pPr algn="just"/>
            <a:endParaRPr lang="en-US" dirty="0"/>
          </a:p>
          <a:p>
            <a:pPr algn="just"/>
            <a:r>
              <a:rPr lang="en-US" dirty="0"/>
              <a:t>HTTP protocol enables the communication between the client and the server where a browser can be the client, and an application running on a computer system that hosts your website can be the server.</a:t>
            </a:r>
          </a:p>
        </p:txBody>
      </p:sp>
    </p:spTree>
    <p:extLst>
      <p:ext uri="{BB962C8B-B14F-4D97-AF65-F5344CB8AC3E}">
        <p14:creationId xmlns:p14="http://schemas.microsoft.com/office/powerpoint/2010/main" val="4038192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GET</a:t>
            </a:r>
            <a:endParaRPr lang="en-IN" b="1" dirty="0"/>
          </a:p>
        </p:txBody>
      </p:sp>
      <p:sp>
        <p:nvSpPr>
          <p:cNvPr id="3" name="Content Placeholder 2"/>
          <p:cNvSpPr>
            <a:spLocks noGrp="1"/>
          </p:cNvSpPr>
          <p:nvPr>
            <p:ph idx="1"/>
          </p:nvPr>
        </p:nvSpPr>
        <p:spPr/>
        <p:txBody>
          <a:bodyPr>
            <a:normAutofit/>
          </a:bodyPr>
          <a:lstStyle/>
          <a:p>
            <a:pPr algn="just"/>
            <a:r>
              <a:rPr lang="en-US" dirty="0"/>
              <a:t>The </a:t>
            </a:r>
            <a:r>
              <a:rPr lang="en-US" b="1" dirty="0"/>
              <a:t>GET</a:t>
            </a:r>
            <a:r>
              <a:rPr lang="en-US" dirty="0"/>
              <a:t> method is used to submit the HTML form data. This data is collected by the predefined </a:t>
            </a:r>
            <a:r>
              <a:rPr lang="en-US" b="1" dirty="0"/>
              <a:t>$_GET variable </a:t>
            </a:r>
            <a:r>
              <a:rPr lang="en-US" dirty="0"/>
              <a:t>for processing</a:t>
            </a:r>
            <a:r>
              <a:rPr lang="en-US" dirty="0" smtClean="0"/>
              <a:t>.</a:t>
            </a:r>
          </a:p>
          <a:p>
            <a:pPr algn="just"/>
            <a:endParaRPr lang="en-US" dirty="0"/>
          </a:p>
          <a:p>
            <a:pPr algn="just"/>
            <a:r>
              <a:rPr lang="en-US" dirty="0"/>
              <a:t>The information sent from an </a:t>
            </a:r>
            <a:r>
              <a:rPr lang="en-US" dirty="0" smtClean="0"/>
              <a:t>HTM</a:t>
            </a:r>
            <a:r>
              <a:rPr lang="en-US" dirty="0"/>
              <a:t> form using the GET method is visible to everyone in the browser's address bar, which means that all the variable names and their values will be displayed in the URL. Therefore, the get method is not secured to send sensitive information.</a:t>
            </a:r>
          </a:p>
        </p:txBody>
      </p:sp>
    </p:spTree>
    <p:extLst>
      <p:ext uri="{BB962C8B-B14F-4D97-AF65-F5344CB8AC3E}">
        <p14:creationId xmlns:p14="http://schemas.microsoft.com/office/powerpoint/2010/main" val="2471970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POST</a:t>
            </a:r>
            <a:endParaRPr lang="en-IN" b="1" dirty="0"/>
          </a:p>
        </p:txBody>
      </p:sp>
      <p:sp>
        <p:nvSpPr>
          <p:cNvPr id="3" name="Content Placeholder 2"/>
          <p:cNvSpPr>
            <a:spLocks noGrp="1"/>
          </p:cNvSpPr>
          <p:nvPr>
            <p:ph idx="1"/>
          </p:nvPr>
        </p:nvSpPr>
        <p:spPr/>
        <p:txBody>
          <a:bodyPr>
            <a:normAutofit/>
          </a:bodyPr>
          <a:lstStyle/>
          <a:p>
            <a:pPr algn="just"/>
            <a:r>
              <a:rPr lang="en-US" dirty="0"/>
              <a:t>T</a:t>
            </a:r>
            <a:r>
              <a:rPr lang="en-US" dirty="0" smtClean="0"/>
              <a:t>he</a:t>
            </a:r>
            <a:r>
              <a:rPr lang="en-US" dirty="0"/>
              <a:t> </a:t>
            </a:r>
            <a:r>
              <a:rPr lang="en-US" b="1" dirty="0"/>
              <a:t>POST</a:t>
            </a:r>
            <a:r>
              <a:rPr lang="en-US" dirty="0"/>
              <a:t> method is also used to submit the HTML form data. But the data submitted by this method is collected by the predefined </a:t>
            </a:r>
            <a:r>
              <a:rPr lang="en-US" dirty="0" err="1"/>
              <a:t>superglobal</a:t>
            </a:r>
            <a:r>
              <a:rPr lang="en-US" dirty="0"/>
              <a:t> variable </a:t>
            </a:r>
            <a:r>
              <a:rPr lang="en-US" b="1" dirty="0"/>
              <a:t>$_POST</a:t>
            </a:r>
            <a:r>
              <a:rPr lang="en-US" dirty="0"/>
              <a:t> instead of $_GET</a:t>
            </a:r>
            <a:r>
              <a:rPr lang="en-US" dirty="0" smtClean="0"/>
              <a:t>.</a:t>
            </a:r>
          </a:p>
          <a:p>
            <a:pPr algn="just"/>
            <a:endParaRPr lang="en-US" dirty="0"/>
          </a:p>
          <a:p>
            <a:pPr algn="just"/>
            <a:r>
              <a:rPr lang="en-US" dirty="0"/>
              <a:t>Unlike the GET method, it does not have a limit on the amount of information to be sent. The information sent from an HTML form using the POST method is not visible to anyone.</a:t>
            </a:r>
          </a:p>
        </p:txBody>
      </p:sp>
    </p:spTree>
    <p:extLst>
      <p:ext uri="{BB962C8B-B14F-4D97-AF65-F5344CB8AC3E}">
        <p14:creationId xmlns:p14="http://schemas.microsoft.com/office/powerpoint/2010/main" val="1655643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8208912"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268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$_REQUEST variable</a:t>
            </a:r>
          </a:p>
        </p:txBody>
      </p:sp>
      <p:sp>
        <p:nvSpPr>
          <p:cNvPr id="3" name="Content Placeholder 2"/>
          <p:cNvSpPr>
            <a:spLocks noGrp="1"/>
          </p:cNvSpPr>
          <p:nvPr>
            <p:ph idx="1"/>
          </p:nvPr>
        </p:nvSpPr>
        <p:spPr/>
        <p:txBody>
          <a:bodyPr>
            <a:normAutofit/>
          </a:bodyPr>
          <a:lstStyle/>
          <a:p>
            <a:pPr algn="just"/>
            <a:r>
              <a:rPr lang="en-US" dirty="0"/>
              <a:t>The </a:t>
            </a:r>
            <a:r>
              <a:rPr lang="en-US" b="1" dirty="0"/>
              <a:t>$_REQUEST</a:t>
            </a:r>
            <a:r>
              <a:rPr lang="en-US" dirty="0"/>
              <a:t> variable is a </a:t>
            </a:r>
            <a:r>
              <a:rPr lang="en-US" b="1" dirty="0" err="1"/>
              <a:t>superglobal</a:t>
            </a:r>
            <a:r>
              <a:rPr lang="en-US" b="1" dirty="0"/>
              <a:t> variable</a:t>
            </a:r>
            <a:r>
              <a:rPr lang="en-US" dirty="0"/>
              <a:t>, which can hold the content of both $_GET and $_POST variable. </a:t>
            </a:r>
            <a:endParaRPr lang="en-US" dirty="0" smtClean="0"/>
          </a:p>
          <a:p>
            <a:pPr algn="just"/>
            <a:endParaRPr lang="en-US"/>
          </a:p>
          <a:p>
            <a:pPr algn="just"/>
            <a:r>
              <a:rPr lang="en-US" smtClean="0"/>
              <a:t>In </a:t>
            </a:r>
            <a:r>
              <a:rPr lang="en-US" dirty="0"/>
              <a:t>other words, the PHP $_REQUEST variable is used to collect the form data sent by either GET or POST methods.</a:t>
            </a:r>
          </a:p>
        </p:txBody>
      </p:sp>
    </p:spTree>
    <p:extLst>
      <p:ext uri="{BB962C8B-B14F-4D97-AF65-F5344CB8AC3E}">
        <p14:creationId xmlns:p14="http://schemas.microsoft.com/office/powerpoint/2010/main" val="198897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000" dirty="0" smtClean="0">
              <a:solidFill>
                <a:schemeClr val="tx2"/>
              </a:solidFill>
            </a:endParaRPr>
          </a:p>
          <a:p>
            <a:pPr algn="ctr"/>
            <a:endParaRPr lang="en-US" sz="4000" dirty="0">
              <a:solidFill>
                <a:schemeClr val="tx2"/>
              </a:solidFill>
            </a:endParaRPr>
          </a:p>
          <a:p>
            <a:pPr marL="0" indent="0" algn="ctr">
              <a:buNone/>
            </a:pPr>
            <a:r>
              <a:rPr lang="en-US" sz="4000" dirty="0" smtClean="0">
                <a:solidFill>
                  <a:schemeClr val="tx2"/>
                </a:solidFill>
              </a:rPr>
              <a:t>Example 1</a:t>
            </a:r>
          </a:p>
          <a:p>
            <a:pPr algn="ctr"/>
            <a:endParaRPr lang="en-US" sz="4000" dirty="0">
              <a:solidFill>
                <a:schemeClr val="tx2"/>
              </a:solidFill>
            </a:endParaRPr>
          </a:p>
        </p:txBody>
      </p:sp>
    </p:spTree>
    <p:extLst>
      <p:ext uri="{BB962C8B-B14F-4D97-AF65-F5344CB8AC3E}">
        <p14:creationId xmlns:p14="http://schemas.microsoft.com/office/powerpoint/2010/main" val="4091888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smtClean="0"/>
              <a:t>Create a file </a:t>
            </a:r>
            <a:r>
              <a:rPr lang="en-US" dirty="0" err="1" smtClean="0"/>
              <a:t>get.php</a:t>
            </a:r>
            <a:endParaRPr lang="en-IN" dirty="0" smtClean="0"/>
          </a:p>
          <a:p>
            <a:pPr marL="0" indent="0">
              <a:buNone/>
            </a:pPr>
            <a:r>
              <a:rPr lang="en-IN" dirty="0" smtClean="0">
                <a:solidFill>
                  <a:schemeClr val="tx2"/>
                </a:solidFill>
              </a:rPr>
              <a:t>&lt;</a:t>
            </a:r>
            <a:r>
              <a:rPr lang="en-IN" dirty="0">
                <a:solidFill>
                  <a:schemeClr val="tx2"/>
                </a:solidFill>
              </a:rPr>
              <a:t>html&gt;  </a:t>
            </a:r>
          </a:p>
          <a:p>
            <a:pPr marL="0" indent="0">
              <a:buNone/>
            </a:pPr>
            <a:r>
              <a:rPr lang="en-IN" dirty="0">
                <a:solidFill>
                  <a:schemeClr val="tx2"/>
                </a:solidFill>
              </a:rPr>
              <a:t>   &lt;body&gt;  </a:t>
            </a:r>
          </a:p>
          <a:p>
            <a:pPr marL="0" indent="0">
              <a:buNone/>
            </a:pPr>
            <a:r>
              <a:rPr lang="en-IN" dirty="0">
                <a:solidFill>
                  <a:schemeClr val="tx2"/>
                </a:solidFill>
              </a:rPr>
              <a:t>     </a:t>
            </a:r>
          </a:p>
          <a:p>
            <a:pPr marL="0" indent="0">
              <a:buNone/>
            </a:pPr>
            <a:r>
              <a:rPr lang="en-IN" dirty="0">
                <a:solidFill>
                  <a:schemeClr val="tx2"/>
                </a:solidFill>
              </a:rPr>
              <a:t>      &lt;form action = "</a:t>
            </a:r>
            <a:r>
              <a:rPr lang="en-IN" dirty="0" err="1">
                <a:solidFill>
                  <a:schemeClr val="tx2"/>
                </a:solidFill>
              </a:rPr>
              <a:t>gettest.php</a:t>
            </a:r>
            <a:r>
              <a:rPr lang="en-IN" dirty="0">
                <a:solidFill>
                  <a:schemeClr val="tx2"/>
                </a:solidFill>
              </a:rPr>
              <a:t>" method = "GET"&gt;  </a:t>
            </a:r>
          </a:p>
          <a:p>
            <a:pPr marL="0" indent="0">
              <a:buNone/>
            </a:pPr>
            <a:r>
              <a:rPr lang="en-IN" dirty="0">
                <a:solidFill>
                  <a:schemeClr val="tx2"/>
                </a:solidFill>
              </a:rPr>
              <a:t>         Username: &lt;input type = "text" name = "username" /&gt;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Blood Group: &lt;input type = "text" name = "</a:t>
            </a:r>
            <a:r>
              <a:rPr lang="en-IN" dirty="0" err="1">
                <a:solidFill>
                  <a:schemeClr val="tx2"/>
                </a:solidFill>
              </a:rPr>
              <a:t>bloodgroup</a:t>
            </a:r>
            <a:r>
              <a:rPr lang="en-IN" dirty="0">
                <a:solidFill>
                  <a:schemeClr val="tx2"/>
                </a:solidFill>
              </a:rPr>
              <a:t>" /&gt;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&lt;input type = "submit" /&gt;  </a:t>
            </a:r>
          </a:p>
          <a:p>
            <a:pPr marL="0" indent="0">
              <a:buNone/>
            </a:pPr>
            <a:r>
              <a:rPr lang="en-IN" dirty="0">
                <a:solidFill>
                  <a:schemeClr val="tx2"/>
                </a:solidFill>
              </a:rPr>
              <a:t>      &lt;/form&gt;  </a:t>
            </a:r>
          </a:p>
          <a:p>
            <a:pPr marL="0" indent="0">
              <a:buNone/>
            </a:pPr>
            <a:r>
              <a:rPr lang="en-IN" dirty="0">
                <a:solidFill>
                  <a:schemeClr val="tx2"/>
                </a:solidFill>
              </a:rPr>
              <a:t>        </a:t>
            </a:r>
          </a:p>
          <a:p>
            <a:pPr marL="0" indent="0">
              <a:buNone/>
            </a:pPr>
            <a:r>
              <a:rPr lang="en-IN" dirty="0">
                <a:solidFill>
                  <a:schemeClr val="tx2"/>
                </a:solidFill>
              </a:rPr>
              <a:t>   &lt;/body&gt;  </a:t>
            </a:r>
          </a:p>
          <a:p>
            <a:pPr marL="0" indent="0">
              <a:buNone/>
            </a:pPr>
            <a:r>
              <a:rPr lang="en-IN" dirty="0">
                <a:solidFill>
                  <a:schemeClr val="tx2"/>
                </a:solidFill>
              </a:rPr>
              <a:t>&lt;/html&gt;  </a:t>
            </a:r>
          </a:p>
        </p:txBody>
      </p:sp>
    </p:spTree>
    <p:extLst>
      <p:ext uri="{BB962C8B-B14F-4D97-AF65-F5344CB8AC3E}">
        <p14:creationId xmlns:p14="http://schemas.microsoft.com/office/powerpoint/2010/main" val="15519735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511</TotalTime>
  <Words>522</Words>
  <Application>Microsoft Office PowerPoint</Application>
  <PresentationFormat>On-screen Show (4:3)</PresentationFormat>
  <Paragraphs>128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Clarity</vt:lpstr>
      <vt:lpstr>PHP get and post</vt:lpstr>
      <vt:lpstr>Get and Post Methods in PHP</vt:lpstr>
      <vt:lpstr>Get and Post Methods in PHP(contd.)</vt:lpstr>
      <vt:lpstr>GET</vt:lpstr>
      <vt:lpstr>POST</vt:lpstr>
      <vt:lpstr>PowerPoint Presentation</vt:lpstr>
      <vt:lpstr>$_REQUEST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Shrikant Sharma</cp:lastModifiedBy>
  <cp:revision>225</cp:revision>
  <dcterms:created xsi:type="dcterms:W3CDTF">2020-12-03T16:29:07Z</dcterms:created>
  <dcterms:modified xsi:type="dcterms:W3CDTF">2023-08-25T06:34:29Z</dcterms:modified>
</cp:coreProperties>
</file>