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81" d="100"/>
          <a:sy n="81" d="100"/>
        </p:scale>
        <p:origin x="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38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0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23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5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33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2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5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13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4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0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9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7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8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8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6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0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EE93-C9EB-0801-7079-AECD24A8F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30029">
            <a:off x="2087015" y="671522"/>
            <a:ext cx="8574622" cy="2616199"/>
          </a:xfrm>
        </p:spPr>
        <p:txBody>
          <a:bodyPr>
            <a:normAutofit/>
          </a:bodyPr>
          <a:lstStyle/>
          <a:p>
            <a:pPr algn="l"/>
            <a:br>
              <a:rPr lang="en-AS" sz="1800" b="0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en-IN" sz="9600" b="0" i="0" u="none" strike="noStrike" baseline="-25000" dirty="0">
                <a:solidFill>
                  <a:srgbClr val="000000"/>
                </a:solidFill>
                <a:latin typeface="+mn-lt"/>
              </a:rPr>
              <a:t>Criminal D</a:t>
            </a:r>
            <a:r>
              <a:rPr lang="en-IN" sz="9600" baseline="-25000" dirty="0">
                <a:solidFill>
                  <a:srgbClr val="000000"/>
                </a:solidFill>
                <a:latin typeface="+mn-lt"/>
              </a:rPr>
              <a:t>ata Management</a:t>
            </a:r>
            <a:r>
              <a:rPr lang="en-IN" sz="9600" b="0" i="0" u="none" strike="noStrike" baseline="-25000" dirty="0">
                <a:solidFill>
                  <a:srgbClr val="000000"/>
                </a:solidFill>
                <a:latin typeface="+mn-lt"/>
              </a:rPr>
              <a:t> System </a:t>
            </a:r>
            <a:endParaRPr lang="en-AS" baseline="-25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66E6-2F1E-E2F7-FDA1-D19A99053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2279296" y="3471266"/>
            <a:ext cx="8458064" cy="550333"/>
          </a:xfrm>
        </p:spPr>
        <p:txBody>
          <a:bodyPr/>
          <a:lstStyle/>
          <a:p>
            <a:pPr algn="l"/>
            <a:r>
              <a:rPr lang="en-IN" dirty="0"/>
              <a:t>ADVANCED PROGRAMMING PRACTICES PROJECT</a:t>
            </a:r>
          </a:p>
          <a:p>
            <a:pPr algn="l"/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36623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7A9C-FBD9-989C-118A-894A3CD8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WILL IT BE DEPICTED ?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2133-5672-4537-1C16-A9BDBE2B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</a:rPr>
              <a:t>There are 3 categories that a user can file: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Complaint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Crime Report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Status of the suspect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340421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38A6-4B2B-EE16-865B-0EAA4459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PROGRAMMING LANGUAGE AND SOFTWARE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F1D7-AFE5-6676-D583-FB4A4BEF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PYTHON</a:t>
            </a:r>
          </a:p>
          <a:p>
            <a:r>
              <a:rPr lang="en-IN" sz="3600" dirty="0"/>
              <a:t>SQLITE</a:t>
            </a:r>
            <a:endParaRPr lang="en-AS" sz="3600" dirty="0"/>
          </a:p>
        </p:txBody>
      </p:sp>
    </p:spTree>
    <p:extLst>
      <p:ext uri="{BB962C8B-B14F-4D97-AF65-F5344CB8AC3E}">
        <p14:creationId xmlns:p14="http://schemas.microsoft.com/office/powerpoint/2010/main" val="347787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2CE3-778E-06B2-159F-25EDE0A4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79840"/>
            <a:ext cx="10018713" cy="1752599"/>
          </a:xfrm>
        </p:spPr>
        <p:txBody>
          <a:bodyPr/>
          <a:lstStyle/>
          <a:p>
            <a:r>
              <a:rPr lang="en-IN" dirty="0">
                <a:latin typeface="+mn-lt"/>
              </a:rPr>
              <a:t>GUI</a:t>
            </a:r>
            <a:endParaRPr lang="en-A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EAE1-D18E-A8D5-33DF-72FE4A58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We have used the </a:t>
            </a:r>
            <a:r>
              <a:rPr lang="en-IN" sz="2800" dirty="0" err="1"/>
              <a:t>tkinter</a:t>
            </a:r>
            <a:r>
              <a:rPr lang="en-IN" sz="2800" dirty="0"/>
              <a:t> module to provide a graphical user interface for our project</a:t>
            </a:r>
          </a:p>
          <a:p>
            <a:r>
              <a:rPr lang="en-US" sz="2800" b="0" i="0" dirty="0">
                <a:effectLst/>
              </a:rPr>
              <a:t>It is one of the most commonly used modules for creating GUI applications in Python as it is simple and easy to work with.</a:t>
            </a:r>
          </a:p>
          <a:p>
            <a:r>
              <a:rPr lang="en-US" sz="2800" b="0" i="0" dirty="0">
                <a:effectLst/>
              </a:rPr>
              <a:t> It gives an object-oriented interface to the Tk GUI toolkit. </a:t>
            </a:r>
            <a:endParaRPr lang="en-AS" sz="2800" dirty="0"/>
          </a:p>
          <a:p>
            <a:endParaRPr lang="en-AS" sz="2800" dirty="0"/>
          </a:p>
        </p:txBody>
      </p:sp>
    </p:spTree>
    <p:extLst>
      <p:ext uri="{BB962C8B-B14F-4D97-AF65-F5344CB8AC3E}">
        <p14:creationId xmlns:p14="http://schemas.microsoft.com/office/powerpoint/2010/main" val="341992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1CC7-665E-5798-B275-B60AFDEF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06" y="234488"/>
            <a:ext cx="9748788" cy="1241112"/>
          </a:xfrm>
        </p:spPr>
        <p:txBody>
          <a:bodyPr/>
          <a:lstStyle/>
          <a:p>
            <a:r>
              <a:rPr lang="en-IN" dirty="0">
                <a:latin typeface="+mn-lt"/>
              </a:rPr>
              <a:t>CURRENT INTERFACE WINDOW </a:t>
            </a:r>
            <a:endParaRPr lang="en-AS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C6C06-EF9B-6ADA-B749-DB1673BC0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555" y="1369637"/>
            <a:ext cx="7552398" cy="4206043"/>
          </a:xfrm>
        </p:spPr>
      </p:pic>
    </p:spTree>
    <p:extLst>
      <p:ext uri="{BB962C8B-B14F-4D97-AF65-F5344CB8AC3E}">
        <p14:creationId xmlns:p14="http://schemas.microsoft.com/office/powerpoint/2010/main" val="274842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A948-2621-E4B6-52AF-C333670F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DATABASE</a:t>
            </a:r>
            <a:endParaRPr lang="en-A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51E4-1654-FE65-CAE1-22D355BF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6417"/>
            <a:ext cx="10396883" cy="3311189"/>
          </a:xfrm>
        </p:spPr>
        <p:txBody>
          <a:bodyPr>
            <a:normAutofit/>
          </a:bodyPr>
          <a:lstStyle/>
          <a:p>
            <a:r>
              <a:rPr lang="en-IN" sz="2800" dirty="0"/>
              <a:t>We plan on storing all the data input from the python interface into a </a:t>
            </a:r>
            <a:r>
              <a:rPr lang="en-IN" sz="2800" dirty="0" err="1"/>
              <a:t>sqlite</a:t>
            </a:r>
            <a:r>
              <a:rPr lang="en-IN" sz="2800" dirty="0"/>
              <a:t> database in a tabulated format</a:t>
            </a:r>
          </a:p>
          <a:p>
            <a:r>
              <a:rPr lang="en-IN" sz="2800" dirty="0"/>
              <a:t>This ensures in easy traversal of data and easy management</a:t>
            </a:r>
          </a:p>
          <a:p>
            <a:r>
              <a:rPr lang="en-IN" sz="2800" dirty="0"/>
              <a:t>We plan to make this possible by the use of the </a:t>
            </a:r>
            <a:r>
              <a:rPr lang="en-IN" sz="2800" dirty="0" err="1"/>
              <a:t>mysqlconnector</a:t>
            </a:r>
            <a:r>
              <a:rPr lang="en-IN" sz="2800" dirty="0"/>
              <a:t> module.</a:t>
            </a:r>
            <a:endParaRPr lang="en-AS" sz="2800" dirty="0"/>
          </a:p>
        </p:txBody>
      </p:sp>
    </p:spTree>
    <p:extLst>
      <p:ext uri="{BB962C8B-B14F-4D97-AF65-F5344CB8AC3E}">
        <p14:creationId xmlns:p14="http://schemas.microsoft.com/office/powerpoint/2010/main" val="306451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8414-7E6E-276D-D2AF-7395A577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DATABASE WINDOW</a:t>
            </a:r>
            <a:endParaRPr lang="en-AS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20B880-5DEE-E2CD-5293-BD19E36A5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591" y="1910641"/>
            <a:ext cx="9297301" cy="3425321"/>
          </a:xfrm>
        </p:spPr>
      </p:pic>
    </p:spTree>
    <p:extLst>
      <p:ext uri="{BB962C8B-B14F-4D97-AF65-F5344CB8AC3E}">
        <p14:creationId xmlns:p14="http://schemas.microsoft.com/office/powerpoint/2010/main" val="614544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119</TotalTime>
  <Words>141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 Criminal Data Management System </vt:lpstr>
      <vt:lpstr>HOW WILL IT BE DEPICTED ?</vt:lpstr>
      <vt:lpstr>PROGRAMMING LANGUAGE AND SOFTWARE</vt:lpstr>
      <vt:lpstr>GUI</vt:lpstr>
      <vt:lpstr>CURRENT INTERFACE WINDOW </vt:lpstr>
      <vt:lpstr>DATABASE</vt:lpstr>
      <vt:lpstr>DATABASE WINDOW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Crime Reporting System</dc:title>
  <dc:creator>Yuvan Nagalingam</dc:creator>
  <cp:lastModifiedBy>Yuvan Nagalingam</cp:lastModifiedBy>
  <cp:revision>5</cp:revision>
  <dcterms:created xsi:type="dcterms:W3CDTF">2023-08-10T05:36:46Z</dcterms:created>
  <dcterms:modified xsi:type="dcterms:W3CDTF">2023-10-17T07:08:43Z</dcterms:modified>
</cp:coreProperties>
</file>