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685DC-67E4-483F-A7C4-BD47A10CF8DF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0F714B-71F8-44F4-B53B-95A9B391CDF9}">
      <dgm:prSet/>
      <dgm:spPr/>
      <dgm:t>
        <a:bodyPr/>
        <a:lstStyle/>
        <a:p>
          <a:r>
            <a:rPr lang="en-CA"/>
            <a:t>Interview with Internal Stakeholders:</a:t>
          </a:r>
          <a:endParaRPr lang="en-US"/>
        </a:p>
      </dgm:t>
    </dgm:pt>
    <dgm:pt modelId="{AD7F6000-D3AA-4615-AE1F-A3FE15B84FDF}" type="parTrans" cxnId="{B444D3AB-7D9D-43AF-BED9-0FFE1030E037}">
      <dgm:prSet/>
      <dgm:spPr/>
      <dgm:t>
        <a:bodyPr/>
        <a:lstStyle/>
        <a:p>
          <a:endParaRPr lang="en-US"/>
        </a:p>
      </dgm:t>
    </dgm:pt>
    <dgm:pt modelId="{72099CA4-0D90-477C-9685-839C9D0DBB89}" type="sibTrans" cxnId="{B444D3AB-7D9D-43AF-BED9-0FFE1030E037}">
      <dgm:prSet/>
      <dgm:spPr/>
      <dgm:t>
        <a:bodyPr/>
        <a:lstStyle/>
        <a:p>
          <a:endParaRPr lang="en-US"/>
        </a:p>
      </dgm:t>
    </dgm:pt>
    <dgm:pt modelId="{BA004CED-95CC-4FFA-83BC-7EEBA145D46D}">
      <dgm:prSet/>
      <dgm:spPr/>
      <dgm:t>
        <a:bodyPr/>
        <a:lstStyle/>
        <a:p>
          <a:r>
            <a:rPr lang="en-US"/>
            <a:t>Their input will provide foundational knowledge about current processes and challenges, informing subsequent elicitation activities.</a:t>
          </a:r>
        </a:p>
      </dgm:t>
    </dgm:pt>
    <dgm:pt modelId="{8C6853DA-F559-4890-9387-265DC7D82A68}" type="parTrans" cxnId="{39C0E481-4599-4B62-A26A-898A859954B8}">
      <dgm:prSet/>
      <dgm:spPr/>
      <dgm:t>
        <a:bodyPr/>
        <a:lstStyle/>
        <a:p>
          <a:endParaRPr lang="en-US"/>
        </a:p>
      </dgm:t>
    </dgm:pt>
    <dgm:pt modelId="{FFBAD275-3F34-4C98-9B7A-3D99D34F7049}" type="sibTrans" cxnId="{39C0E481-4599-4B62-A26A-898A859954B8}">
      <dgm:prSet/>
      <dgm:spPr/>
      <dgm:t>
        <a:bodyPr/>
        <a:lstStyle/>
        <a:p>
          <a:endParaRPr lang="en-US"/>
        </a:p>
      </dgm:t>
    </dgm:pt>
    <dgm:pt modelId="{8D735623-F2BE-4C73-9307-2F447BB785BC}">
      <dgm:prSet/>
      <dgm:spPr/>
      <dgm:t>
        <a:bodyPr/>
        <a:lstStyle/>
        <a:p>
          <a:r>
            <a:rPr lang="en-US"/>
            <a:t>Workshop with the Development Team and Project Managers:</a:t>
          </a:r>
        </a:p>
      </dgm:t>
    </dgm:pt>
    <dgm:pt modelId="{0D50B747-6530-4C3B-ACFC-DB0E04B087F8}" type="parTrans" cxnId="{DDE958A3-680F-4B04-9352-37A062CFF697}">
      <dgm:prSet/>
      <dgm:spPr/>
      <dgm:t>
        <a:bodyPr/>
        <a:lstStyle/>
        <a:p>
          <a:endParaRPr lang="en-US"/>
        </a:p>
      </dgm:t>
    </dgm:pt>
    <dgm:pt modelId="{D92BE5A6-2DD7-4FC7-9DF1-553F208C3A2D}" type="sibTrans" cxnId="{DDE958A3-680F-4B04-9352-37A062CFF697}">
      <dgm:prSet/>
      <dgm:spPr/>
      <dgm:t>
        <a:bodyPr/>
        <a:lstStyle/>
        <a:p>
          <a:endParaRPr lang="en-US"/>
        </a:p>
      </dgm:t>
    </dgm:pt>
    <dgm:pt modelId="{FFC82621-A702-4E6F-91C4-70A6066C3B84}">
      <dgm:prSet/>
      <dgm:spPr/>
      <dgm:t>
        <a:bodyPr/>
        <a:lstStyle/>
        <a:p>
          <a:r>
            <a:rPr lang="en-US"/>
            <a:t>This activity builds upon the interview insights and ensures alignment between technical requirements and project objectives.</a:t>
          </a:r>
        </a:p>
      </dgm:t>
    </dgm:pt>
    <dgm:pt modelId="{CB8424EE-6329-428A-98FA-F63AD51E478E}" type="parTrans" cxnId="{FF0597E0-6DE0-4688-9BF7-9418D1F38FA2}">
      <dgm:prSet/>
      <dgm:spPr/>
      <dgm:t>
        <a:bodyPr/>
        <a:lstStyle/>
        <a:p>
          <a:endParaRPr lang="en-US"/>
        </a:p>
      </dgm:t>
    </dgm:pt>
    <dgm:pt modelId="{D7EC2592-15D5-49E9-83BA-367F0C4F5468}" type="sibTrans" cxnId="{FF0597E0-6DE0-4688-9BF7-9418D1F38FA2}">
      <dgm:prSet/>
      <dgm:spPr/>
      <dgm:t>
        <a:bodyPr/>
        <a:lstStyle/>
        <a:p>
          <a:endParaRPr lang="en-US"/>
        </a:p>
      </dgm:t>
    </dgm:pt>
    <dgm:pt modelId="{F1754183-9C40-4E06-A476-E96DD85F323C}">
      <dgm:prSet/>
      <dgm:spPr/>
      <dgm:t>
        <a:bodyPr/>
        <a:lstStyle/>
        <a:p>
          <a:r>
            <a:rPr lang="en-US"/>
            <a:t>Surveys for Clients and Partners:</a:t>
          </a:r>
        </a:p>
      </dgm:t>
    </dgm:pt>
    <dgm:pt modelId="{7F0803C4-225A-4042-AAE9-5B247227A669}" type="parTrans" cxnId="{83421280-A765-49EC-A86C-2DD2070E15C4}">
      <dgm:prSet/>
      <dgm:spPr/>
      <dgm:t>
        <a:bodyPr/>
        <a:lstStyle/>
        <a:p>
          <a:endParaRPr lang="en-US"/>
        </a:p>
      </dgm:t>
    </dgm:pt>
    <dgm:pt modelId="{DEE2001A-91CE-4911-B140-11CEFD345BD5}" type="sibTrans" cxnId="{83421280-A765-49EC-A86C-2DD2070E15C4}">
      <dgm:prSet/>
      <dgm:spPr/>
      <dgm:t>
        <a:bodyPr/>
        <a:lstStyle/>
        <a:p>
          <a:endParaRPr lang="en-US"/>
        </a:p>
      </dgm:t>
    </dgm:pt>
    <dgm:pt modelId="{6AEF52CF-9EF7-4090-8D10-96F26AE59C11}">
      <dgm:prSet/>
      <dgm:spPr/>
      <dgm:t>
        <a:bodyPr/>
        <a:lstStyle/>
        <a:p>
          <a:r>
            <a:rPr lang="en-US"/>
            <a:t>Surveys provide a scalable way to collect input from a broader audience and validate requirements identified by internal stakeholders.</a:t>
          </a:r>
        </a:p>
      </dgm:t>
    </dgm:pt>
    <dgm:pt modelId="{2882FCA5-2946-488F-9ED2-BF527C4C0913}" type="parTrans" cxnId="{3D1097E3-8343-44B9-8FBD-9B93EBDF7F63}">
      <dgm:prSet/>
      <dgm:spPr/>
      <dgm:t>
        <a:bodyPr/>
        <a:lstStyle/>
        <a:p>
          <a:endParaRPr lang="en-US"/>
        </a:p>
      </dgm:t>
    </dgm:pt>
    <dgm:pt modelId="{3C22333E-54CF-4386-B953-13BA7C892DBD}" type="sibTrans" cxnId="{3D1097E3-8343-44B9-8FBD-9B93EBDF7F63}">
      <dgm:prSet/>
      <dgm:spPr/>
      <dgm:t>
        <a:bodyPr/>
        <a:lstStyle/>
        <a:p>
          <a:endParaRPr lang="en-US"/>
        </a:p>
      </dgm:t>
    </dgm:pt>
    <dgm:pt modelId="{97083566-7368-4B1E-9851-E46C222FCCE8}">
      <dgm:prSet/>
      <dgm:spPr/>
      <dgm:t>
        <a:bodyPr/>
        <a:lstStyle/>
        <a:p>
          <a:r>
            <a:rPr lang="en-US"/>
            <a:t>Prototype Review Session with Internal and External Stakeholders:</a:t>
          </a:r>
        </a:p>
      </dgm:t>
    </dgm:pt>
    <dgm:pt modelId="{356929D8-CA37-41A4-B94C-8204AFF76F83}" type="parTrans" cxnId="{7FEBA150-5D81-4A63-BBA1-CF62FFC8F716}">
      <dgm:prSet/>
      <dgm:spPr/>
      <dgm:t>
        <a:bodyPr/>
        <a:lstStyle/>
        <a:p>
          <a:endParaRPr lang="en-US"/>
        </a:p>
      </dgm:t>
    </dgm:pt>
    <dgm:pt modelId="{BFE76385-D347-42C8-9F71-713E4FE2C275}" type="sibTrans" cxnId="{7FEBA150-5D81-4A63-BBA1-CF62FFC8F716}">
      <dgm:prSet/>
      <dgm:spPr/>
      <dgm:t>
        <a:bodyPr/>
        <a:lstStyle/>
        <a:p>
          <a:endParaRPr lang="en-US"/>
        </a:p>
      </dgm:t>
    </dgm:pt>
    <dgm:pt modelId="{0A13EC94-48DC-4645-B10B-AE8D2A1DB3E7}">
      <dgm:prSet/>
      <dgm:spPr/>
      <dgm:t>
        <a:bodyPr/>
        <a:lstStyle/>
        <a:p>
          <a:r>
            <a:rPr lang="en-US"/>
            <a:t>This activity allows stakeholders to visualize the proposed solutions, identify usability issues, and suggest refinements before finalizing the software development.</a:t>
          </a:r>
        </a:p>
      </dgm:t>
    </dgm:pt>
    <dgm:pt modelId="{D3C445F3-77BD-453C-BB2F-2E862F0A2C5A}" type="parTrans" cxnId="{5EB7A78C-108D-4D74-B2C3-90013AF8952F}">
      <dgm:prSet/>
      <dgm:spPr/>
      <dgm:t>
        <a:bodyPr/>
        <a:lstStyle/>
        <a:p>
          <a:endParaRPr lang="en-US"/>
        </a:p>
      </dgm:t>
    </dgm:pt>
    <dgm:pt modelId="{43E80B1A-8DD5-452F-BA8C-1FF3F8C2E9D6}" type="sibTrans" cxnId="{5EB7A78C-108D-4D74-B2C3-90013AF8952F}">
      <dgm:prSet/>
      <dgm:spPr/>
      <dgm:t>
        <a:bodyPr/>
        <a:lstStyle/>
        <a:p>
          <a:endParaRPr lang="en-US"/>
        </a:p>
      </dgm:t>
    </dgm:pt>
    <dgm:pt modelId="{B5180BAF-31EE-4CB6-AC74-0C4A820F7FB6}" type="pres">
      <dgm:prSet presAssocID="{AC9685DC-67E4-483F-A7C4-BD47A10CF8DF}" presName="Name0" presStyleCnt="0">
        <dgm:presLayoutVars>
          <dgm:dir/>
          <dgm:animLvl val="lvl"/>
          <dgm:resizeHandles val="exact"/>
        </dgm:presLayoutVars>
      </dgm:prSet>
      <dgm:spPr/>
    </dgm:pt>
    <dgm:pt modelId="{CDADA9F1-7431-49BD-B524-DFA671DB2871}" type="pres">
      <dgm:prSet presAssocID="{B50F714B-71F8-44F4-B53B-95A9B391CDF9}" presName="composite" presStyleCnt="0"/>
      <dgm:spPr/>
    </dgm:pt>
    <dgm:pt modelId="{2FCF1F16-5068-4C27-9C74-4B1A80DC3569}" type="pres">
      <dgm:prSet presAssocID="{B50F714B-71F8-44F4-B53B-95A9B391CDF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9FF4E7E-BB7E-470B-ACD4-4E4B01A479CA}" type="pres">
      <dgm:prSet presAssocID="{B50F714B-71F8-44F4-B53B-95A9B391CDF9}" presName="desTx" presStyleLbl="alignAccFollowNode1" presStyleIdx="0" presStyleCnt="4">
        <dgm:presLayoutVars>
          <dgm:bulletEnabled val="1"/>
        </dgm:presLayoutVars>
      </dgm:prSet>
      <dgm:spPr/>
    </dgm:pt>
    <dgm:pt modelId="{7268DB46-EFE9-4214-A877-490DB22D27E3}" type="pres">
      <dgm:prSet presAssocID="{72099CA4-0D90-477C-9685-839C9D0DBB89}" presName="space" presStyleCnt="0"/>
      <dgm:spPr/>
    </dgm:pt>
    <dgm:pt modelId="{5AF4DCA2-061B-4347-9007-9DDA3A5C7F8F}" type="pres">
      <dgm:prSet presAssocID="{8D735623-F2BE-4C73-9307-2F447BB785BC}" presName="composite" presStyleCnt="0"/>
      <dgm:spPr/>
    </dgm:pt>
    <dgm:pt modelId="{19349DBA-680E-460D-B7C0-20D1622B6F21}" type="pres">
      <dgm:prSet presAssocID="{8D735623-F2BE-4C73-9307-2F447BB785B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4A4AA67-95F0-41AE-ADF6-EB4E28AF8872}" type="pres">
      <dgm:prSet presAssocID="{8D735623-F2BE-4C73-9307-2F447BB785BC}" presName="desTx" presStyleLbl="alignAccFollowNode1" presStyleIdx="1" presStyleCnt="4">
        <dgm:presLayoutVars>
          <dgm:bulletEnabled val="1"/>
        </dgm:presLayoutVars>
      </dgm:prSet>
      <dgm:spPr/>
    </dgm:pt>
    <dgm:pt modelId="{4902AE08-EF92-483B-985A-2B6AA79F1A97}" type="pres">
      <dgm:prSet presAssocID="{D92BE5A6-2DD7-4FC7-9DF1-553F208C3A2D}" presName="space" presStyleCnt="0"/>
      <dgm:spPr/>
    </dgm:pt>
    <dgm:pt modelId="{790A742B-2F6D-4D89-BC91-80F098CDA9B4}" type="pres">
      <dgm:prSet presAssocID="{F1754183-9C40-4E06-A476-E96DD85F323C}" presName="composite" presStyleCnt="0"/>
      <dgm:spPr/>
    </dgm:pt>
    <dgm:pt modelId="{367C79AA-CAA9-4439-AE32-1998F96C97A4}" type="pres">
      <dgm:prSet presAssocID="{F1754183-9C40-4E06-A476-E96DD85F32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875CF64-3554-4FBD-AAE3-304A94D89FA1}" type="pres">
      <dgm:prSet presAssocID="{F1754183-9C40-4E06-A476-E96DD85F323C}" presName="desTx" presStyleLbl="alignAccFollowNode1" presStyleIdx="2" presStyleCnt="4">
        <dgm:presLayoutVars>
          <dgm:bulletEnabled val="1"/>
        </dgm:presLayoutVars>
      </dgm:prSet>
      <dgm:spPr/>
    </dgm:pt>
    <dgm:pt modelId="{336AF837-84A3-4107-8466-606D0F44C83E}" type="pres">
      <dgm:prSet presAssocID="{DEE2001A-91CE-4911-B140-11CEFD345BD5}" presName="space" presStyleCnt="0"/>
      <dgm:spPr/>
    </dgm:pt>
    <dgm:pt modelId="{474A12D2-F96E-42F9-9B46-79DEACD29516}" type="pres">
      <dgm:prSet presAssocID="{97083566-7368-4B1E-9851-E46C222FCCE8}" presName="composite" presStyleCnt="0"/>
      <dgm:spPr/>
    </dgm:pt>
    <dgm:pt modelId="{CAF18764-FCF7-42D7-87E2-722241EE6A94}" type="pres">
      <dgm:prSet presAssocID="{97083566-7368-4B1E-9851-E46C222FCC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DF4C02E-FDA6-4B07-84B8-4756E5DBAF2E}" type="pres">
      <dgm:prSet presAssocID="{97083566-7368-4B1E-9851-E46C222FCC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E664706-7C33-45EF-9CDD-CBD350A7E2C3}" type="presOf" srcId="{FFC82621-A702-4E6F-91C4-70A6066C3B84}" destId="{94A4AA67-95F0-41AE-ADF6-EB4E28AF8872}" srcOrd="0" destOrd="0" presId="urn:microsoft.com/office/officeart/2005/8/layout/hList1"/>
    <dgm:cxn modelId="{5665EE0E-1AF1-4B49-A1F3-7B2480BB94B0}" type="presOf" srcId="{F1754183-9C40-4E06-A476-E96DD85F323C}" destId="{367C79AA-CAA9-4439-AE32-1998F96C97A4}" srcOrd="0" destOrd="0" presId="urn:microsoft.com/office/officeart/2005/8/layout/hList1"/>
    <dgm:cxn modelId="{5F865C11-1065-44A6-80A8-E9462D0C2B4F}" type="presOf" srcId="{AC9685DC-67E4-483F-A7C4-BD47A10CF8DF}" destId="{B5180BAF-31EE-4CB6-AC74-0C4A820F7FB6}" srcOrd="0" destOrd="0" presId="urn:microsoft.com/office/officeart/2005/8/layout/hList1"/>
    <dgm:cxn modelId="{7FEBA150-5D81-4A63-BBA1-CF62FFC8F716}" srcId="{AC9685DC-67E4-483F-A7C4-BD47A10CF8DF}" destId="{97083566-7368-4B1E-9851-E46C222FCCE8}" srcOrd="3" destOrd="0" parTransId="{356929D8-CA37-41A4-B94C-8204AFF76F83}" sibTransId="{BFE76385-D347-42C8-9F71-713E4FE2C275}"/>
    <dgm:cxn modelId="{E174B072-84D2-456A-9B17-63F5C4F221BA}" type="presOf" srcId="{0A13EC94-48DC-4645-B10B-AE8D2A1DB3E7}" destId="{BDF4C02E-FDA6-4B07-84B8-4756E5DBAF2E}" srcOrd="0" destOrd="0" presId="urn:microsoft.com/office/officeart/2005/8/layout/hList1"/>
    <dgm:cxn modelId="{2CB20273-444A-41DE-BE5A-FED3C7CE5B2D}" type="presOf" srcId="{8D735623-F2BE-4C73-9307-2F447BB785BC}" destId="{19349DBA-680E-460D-B7C0-20D1622B6F21}" srcOrd="0" destOrd="0" presId="urn:microsoft.com/office/officeart/2005/8/layout/hList1"/>
    <dgm:cxn modelId="{1E6C707A-915A-4123-BF50-934835F3FE38}" type="presOf" srcId="{BA004CED-95CC-4FFA-83BC-7EEBA145D46D}" destId="{49FF4E7E-BB7E-470B-ACD4-4E4B01A479CA}" srcOrd="0" destOrd="0" presId="urn:microsoft.com/office/officeart/2005/8/layout/hList1"/>
    <dgm:cxn modelId="{83421280-A765-49EC-A86C-2DD2070E15C4}" srcId="{AC9685DC-67E4-483F-A7C4-BD47A10CF8DF}" destId="{F1754183-9C40-4E06-A476-E96DD85F323C}" srcOrd="2" destOrd="0" parTransId="{7F0803C4-225A-4042-AAE9-5B247227A669}" sibTransId="{DEE2001A-91CE-4911-B140-11CEFD345BD5}"/>
    <dgm:cxn modelId="{39C0E481-4599-4B62-A26A-898A859954B8}" srcId="{B50F714B-71F8-44F4-B53B-95A9B391CDF9}" destId="{BA004CED-95CC-4FFA-83BC-7EEBA145D46D}" srcOrd="0" destOrd="0" parTransId="{8C6853DA-F559-4890-9387-265DC7D82A68}" sibTransId="{FFBAD275-3F34-4C98-9B7A-3D99D34F7049}"/>
    <dgm:cxn modelId="{5EB7A78C-108D-4D74-B2C3-90013AF8952F}" srcId="{97083566-7368-4B1E-9851-E46C222FCCE8}" destId="{0A13EC94-48DC-4645-B10B-AE8D2A1DB3E7}" srcOrd="0" destOrd="0" parTransId="{D3C445F3-77BD-453C-BB2F-2E862F0A2C5A}" sibTransId="{43E80B1A-8DD5-452F-BA8C-1FF3F8C2E9D6}"/>
    <dgm:cxn modelId="{2CDAF38D-9110-4E13-AB2F-2C6FFAB8FA7F}" type="presOf" srcId="{B50F714B-71F8-44F4-B53B-95A9B391CDF9}" destId="{2FCF1F16-5068-4C27-9C74-4B1A80DC3569}" srcOrd="0" destOrd="0" presId="urn:microsoft.com/office/officeart/2005/8/layout/hList1"/>
    <dgm:cxn modelId="{FF1E3C91-2AA9-4DC5-A2EF-226AAFF8DB3C}" type="presOf" srcId="{97083566-7368-4B1E-9851-E46C222FCCE8}" destId="{CAF18764-FCF7-42D7-87E2-722241EE6A94}" srcOrd="0" destOrd="0" presId="urn:microsoft.com/office/officeart/2005/8/layout/hList1"/>
    <dgm:cxn modelId="{DDE958A3-680F-4B04-9352-37A062CFF697}" srcId="{AC9685DC-67E4-483F-A7C4-BD47A10CF8DF}" destId="{8D735623-F2BE-4C73-9307-2F447BB785BC}" srcOrd="1" destOrd="0" parTransId="{0D50B747-6530-4C3B-ACFC-DB0E04B087F8}" sibTransId="{D92BE5A6-2DD7-4FC7-9DF1-553F208C3A2D}"/>
    <dgm:cxn modelId="{B444D3AB-7D9D-43AF-BED9-0FFE1030E037}" srcId="{AC9685DC-67E4-483F-A7C4-BD47A10CF8DF}" destId="{B50F714B-71F8-44F4-B53B-95A9B391CDF9}" srcOrd="0" destOrd="0" parTransId="{AD7F6000-D3AA-4615-AE1F-A3FE15B84FDF}" sibTransId="{72099CA4-0D90-477C-9685-839C9D0DBB89}"/>
    <dgm:cxn modelId="{CCEED0AC-76B5-4804-9D78-CC717150FCAB}" type="presOf" srcId="{6AEF52CF-9EF7-4090-8D10-96F26AE59C11}" destId="{F875CF64-3554-4FBD-AAE3-304A94D89FA1}" srcOrd="0" destOrd="0" presId="urn:microsoft.com/office/officeart/2005/8/layout/hList1"/>
    <dgm:cxn modelId="{FF0597E0-6DE0-4688-9BF7-9418D1F38FA2}" srcId="{8D735623-F2BE-4C73-9307-2F447BB785BC}" destId="{FFC82621-A702-4E6F-91C4-70A6066C3B84}" srcOrd="0" destOrd="0" parTransId="{CB8424EE-6329-428A-98FA-F63AD51E478E}" sibTransId="{D7EC2592-15D5-49E9-83BA-367F0C4F5468}"/>
    <dgm:cxn modelId="{3D1097E3-8343-44B9-8FBD-9B93EBDF7F63}" srcId="{F1754183-9C40-4E06-A476-E96DD85F323C}" destId="{6AEF52CF-9EF7-4090-8D10-96F26AE59C11}" srcOrd="0" destOrd="0" parTransId="{2882FCA5-2946-488F-9ED2-BF527C4C0913}" sibTransId="{3C22333E-54CF-4386-B953-13BA7C892DBD}"/>
    <dgm:cxn modelId="{D787D80B-9842-4CF4-AA4F-7A1F11F67C7A}" type="presParOf" srcId="{B5180BAF-31EE-4CB6-AC74-0C4A820F7FB6}" destId="{CDADA9F1-7431-49BD-B524-DFA671DB2871}" srcOrd="0" destOrd="0" presId="urn:microsoft.com/office/officeart/2005/8/layout/hList1"/>
    <dgm:cxn modelId="{CF137CAA-1215-488F-8A58-88031C0D4921}" type="presParOf" srcId="{CDADA9F1-7431-49BD-B524-DFA671DB2871}" destId="{2FCF1F16-5068-4C27-9C74-4B1A80DC3569}" srcOrd="0" destOrd="0" presId="urn:microsoft.com/office/officeart/2005/8/layout/hList1"/>
    <dgm:cxn modelId="{DECFDCDB-A933-4812-8F19-BCEA7A4A4C7A}" type="presParOf" srcId="{CDADA9F1-7431-49BD-B524-DFA671DB2871}" destId="{49FF4E7E-BB7E-470B-ACD4-4E4B01A479CA}" srcOrd="1" destOrd="0" presId="urn:microsoft.com/office/officeart/2005/8/layout/hList1"/>
    <dgm:cxn modelId="{463BB66A-4D61-4B82-9314-09775D29C288}" type="presParOf" srcId="{B5180BAF-31EE-4CB6-AC74-0C4A820F7FB6}" destId="{7268DB46-EFE9-4214-A877-490DB22D27E3}" srcOrd="1" destOrd="0" presId="urn:microsoft.com/office/officeart/2005/8/layout/hList1"/>
    <dgm:cxn modelId="{A8AEA612-D7F9-462B-B8DA-650A78CD2D2F}" type="presParOf" srcId="{B5180BAF-31EE-4CB6-AC74-0C4A820F7FB6}" destId="{5AF4DCA2-061B-4347-9007-9DDA3A5C7F8F}" srcOrd="2" destOrd="0" presId="urn:microsoft.com/office/officeart/2005/8/layout/hList1"/>
    <dgm:cxn modelId="{844743DF-1372-4B35-8D1D-D12CEA224D88}" type="presParOf" srcId="{5AF4DCA2-061B-4347-9007-9DDA3A5C7F8F}" destId="{19349DBA-680E-460D-B7C0-20D1622B6F21}" srcOrd="0" destOrd="0" presId="urn:microsoft.com/office/officeart/2005/8/layout/hList1"/>
    <dgm:cxn modelId="{28A9A8E2-39C9-482E-9BF8-7691F063E56E}" type="presParOf" srcId="{5AF4DCA2-061B-4347-9007-9DDA3A5C7F8F}" destId="{94A4AA67-95F0-41AE-ADF6-EB4E28AF8872}" srcOrd="1" destOrd="0" presId="urn:microsoft.com/office/officeart/2005/8/layout/hList1"/>
    <dgm:cxn modelId="{5552D069-4A07-434C-B023-24E8400DBD43}" type="presParOf" srcId="{B5180BAF-31EE-4CB6-AC74-0C4A820F7FB6}" destId="{4902AE08-EF92-483B-985A-2B6AA79F1A97}" srcOrd="3" destOrd="0" presId="urn:microsoft.com/office/officeart/2005/8/layout/hList1"/>
    <dgm:cxn modelId="{613E3074-531D-48B8-86E1-FCC6F9D4739E}" type="presParOf" srcId="{B5180BAF-31EE-4CB6-AC74-0C4A820F7FB6}" destId="{790A742B-2F6D-4D89-BC91-80F098CDA9B4}" srcOrd="4" destOrd="0" presId="urn:microsoft.com/office/officeart/2005/8/layout/hList1"/>
    <dgm:cxn modelId="{F113EDC7-8E8A-4A59-AACD-8CB00829A391}" type="presParOf" srcId="{790A742B-2F6D-4D89-BC91-80F098CDA9B4}" destId="{367C79AA-CAA9-4439-AE32-1998F96C97A4}" srcOrd="0" destOrd="0" presId="urn:microsoft.com/office/officeart/2005/8/layout/hList1"/>
    <dgm:cxn modelId="{DCDBAB60-6F22-47AD-8ECE-3CD736F619D7}" type="presParOf" srcId="{790A742B-2F6D-4D89-BC91-80F098CDA9B4}" destId="{F875CF64-3554-4FBD-AAE3-304A94D89FA1}" srcOrd="1" destOrd="0" presId="urn:microsoft.com/office/officeart/2005/8/layout/hList1"/>
    <dgm:cxn modelId="{16AEA851-F63B-4000-B59D-A41EBD30B7E3}" type="presParOf" srcId="{B5180BAF-31EE-4CB6-AC74-0C4A820F7FB6}" destId="{336AF837-84A3-4107-8466-606D0F44C83E}" srcOrd="5" destOrd="0" presId="urn:microsoft.com/office/officeart/2005/8/layout/hList1"/>
    <dgm:cxn modelId="{BD6229D5-F773-460F-9623-59776AEDD1F0}" type="presParOf" srcId="{B5180BAF-31EE-4CB6-AC74-0C4A820F7FB6}" destId="{474A12D2-F96E-42F9-9B46-79DEACD29516}" srcOrd="6" destOrd="0" presId="urn:microsoft.com/office/officeart/2005/8/layout/hList1"/>
    <dgm:cxn modelId="{EF716C38-1B9B-4698-9BDF-914FC9B9758D}" type="presParOf" srcId="{474A12D2-F96E-42F9-9B46-79DEACD29516}" destId="{CAF18764-FCF7-42D7-87E2-722241EE6A94}" srcOrd="0" destOrd="0" presId="urn:microsoft.com/office/officeart/2005/8/layout/hList1"/>
    <dgm:cxn modelId="{97B39D61-CDF8-4B49-A8A7-CCFD370F95AD}" type="presParOf" srcId="{474A12D2-F96E-42F9-9B46-79DEACD29516}" destId="{BDF4C02E-FDA6-4B07-84B8-4756E5DBAF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BCDD9-9417-4373-B1D1-CC5FAB5160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908C9D-C75C-427E-94A8-912ADF9AE126}">
      <dgm:prSet/>
      <dgm:spPr/>
      <dgm:t>
        <a:bodyPr/>
        <a:lstStyle/>
        <a:p>
          <a:r>
            <a:rPr lang="en-US"/>
            <a:t>Purpose:</a:t>
          </a:r>
        </a:p>
      </dgm:t>
    </dgm:pt>
    <dgm:pt modelId="{2F1C04B5-B5D4-40CD-B7AB-ACD4AEFA1D39}" type="parTrans" cxnId="{A26CF850-B17D-4FF0-806F-8B1B859BB085}">
      <dgm:prSet/>
      <dgm:spPr/>
      <dgm:t>
        <a:bodyPr/>
        <a:lstStyle/>
        <a:p>
          <a:endParaRPr lang="en-US"/>
        </a:p>
      </dgm:t>
    </dgm:pt>
    <dgm:pt modelId="{77EF7E42-4764-468E-9840-31AB7B832969}" type="sibTrans" cxnId="{A26CF850-B17D-4FF0-806F-8B1B859BB085}">
      <dgm:prSet/>
      <dgm:spPr/>
      <dgm:t>
        <a:bodyPr/>
        <a:lstStyle/>
        <a:p>
          <a:endParaRPr lang="en-US"/>
        </a:p>
      </dgm:t>
    </dgm:pt>
    <dgm:pt modelId="{7185488C-4FA1-47CB-A06F-565E82EE79FA}">
      <dgm:prSet/>
      <dgm:spPr/>
      <dgm:t>
        <a:bodyPr/>
        <a:lstStyle/>
        <a:p>
          <a:r>
            <a:rPr lang="en-US" b="0" i="0" dirty="0"/>
            <a:t>Gain insights into specific pain points, needs, and expectations related to current processes and challenges.</a:t>
          </a:r>
          <a:endParaRPr lang="en-US" dirty="0"/>
        </a:p>
      </dgm:t>
    </dgm:pt>
    <dgm:pt modelId="{195FAD56-6276-4574-9AC5-888165C13D53}" type="parTrans" cxnId="{5A9C2FBB-1266-49AC-9D7F-623AC41E4D47}">
      <dgm:prSet/>
      <dgm:spPr/>
      <dgm:t>
        <a:bodyPr/>
        <a:lstStyle/>
        <a:p>
          <a:endParaRPr lang="en-US"/>
        </a:p>
      </dgm:t>
    </dgm:pt>
    <dgm:pt modelId="{6B2873BE-86A0-4C3C-AB1C-1EA6849AB6CC}" type="sibTrans" cxnId="{5A9C2FBB-1266-49AC-9D7F-623AC41E4D47}">
      <dgm:prSet/>
      <dgm:spPr/>
      <dgm:t>
        <a:bodyPr/>
        <a:lstStyle/>
        <a:p>
          <a:endParaRPr lang="en-US"/>
        </a:p>
      </dgm:t>
    </dgm:pt>
    <dgm:pt modelId="{87D15E1F-9C3D-4782-ABF9-20CFC143A0D1}">
      <dgm:prSet/>
      <dgm:spPr/>
      <dgm:t>
        <a:bodyPr/>
        <a:lstStyle/>
        <a:p>
          <a:r>
            <a:rPr lang="en-US"/>
            <a:t>Target User Class:</a:t>
          </a:r>
        </a:p>
      </dgm:t>
    </dgm:pt>
    <dgm:pt modelId="{9E9A2FC7-0615-476D-A245-41BCE693ADC7}" type="parTrans" cxnId="{09A03798-EAA0-49AB-BEFE-8F7AEEA543AA}">
      <dgm:prSet/>
      <dgm:spPr/>
      <dgm:t>
        <a:bodyPr/>
        <a:lstStyle/>
        <a:p>
          <a:endParaRPr lang="en-US"/>
        </a:p>
      </dgm:t>
    </dgm:pt>
    <dgm:pt modelId="{195F3652-1995-4F2D-A25C-6EDAAE002B66}" type="sibTrans" cxnId="{09A03798-EAA0-49AB-BEFE-8F7AEEA543AA}">
      <dgm:prSet/>
      <dgm:spPr/>
      <dgm:t>
        <a:bodyPr/>
        <a:lstStyle/>
        <a:p>
          <a:endParaRPr lang="en-US"/>
        </a:p>
      </dgm:t>
    </dgm:pt>
    <dgm:pt modelId="{7068B7C1-00E0-4DAE-946D-74F1568BFC1A}">
      <dgm:prSet/>
      <dgm:spPr/>
      <dgm:t>
        <a:bodyPr/>
        <a:lstStyle/>
        <a:p>
          <a:r>
            <a:rPr lang="en-US" b="0" i="0" dirty="0"/>
            <a:t>Internal stakeholders including the development team, project managers, and administrative staff.</a:t>
          </a:r>
          <a:endParaRPr lang="en-US" dirty="0"/>
        </a:p>
      </dgm:t>
    </dgm:pt>
    <dgm:pt modelId="{9FA7B158-3DC0-4B8A-9AC3-0A564D4D3C8A}" type="parTrans" cxnId="{6EB44D36-2EF3-44B7-A49B-B10DAC162ED2}">
      <dgm:prSet/>
      <dgm:spPr/>
      <dgm:t>
        <a:bodyPr/>
        <a:lstStyle/>
        <a:p>
          <a:endParaRPr lang="en-US"/>
        </a:p>
      </dgm:t>
    </dgm:pt>
    <dgm:pt modelId="{753486F3-0338-4558-8E07-0484D3651A64}" type="sibTrans" cxnId="{6EB44D36-2EF3-44B7-A49B-B10DAC162ED2}">
      <dgm:prSet/>
      <dgm:spPr/>
      <dgm:t>
        <a:bodyPr/>
        <a:lstStyle/>
        <a:p>
          <a:endParaRPr lang="en-US"/>
        </a:p>
      </dgm:t>
    </dgm:pt>
    <dgm:pt modelId="{6F4C4C7E-AEDC-4218-9D6C-7B8B0F3C5FC3}">
      <dgm:prSet/>
      <dgm:spPr/>
      <dgm:t>
        <a:bodyPr/>
        <a:lstStyle/>
        <a:p>
          <a:r>
            <a:rPr lang="en-US"/>
            <a:t>Rationale for Elicitation Technique:</a:t>
          </a:r>
        </a:p>
      </dgm:t>
    </dgm:pt>
    <dgm:pt modelId="{D73A2FB2-D382-42A3-B637-A7FA445AE5DA}" type="parTrans" cxnId="{699A7238-374F-4DF8-B7C2-72211DBBB183}">
      <dgm:prSet/>
      <dgm:spPr/>
      <dgm:t>
        <a:bodyPr/>
        <a:lstStyle/>
        <a:p>
          <a:endParaRPr lang="en-US"/>
        </a:p>
      </dgm:t>
    </dgm:pt>
    <dgm:pt modelId="{37347213-7B1D-42BE-93BB-634EF2BAF883}" type="sibTrans" cxnId="{699A7238-374F-4DF8-B7C2-72211DBBB183}">
      <dgm:prSet/>
      <dgm:spPr/>
      <dgm:t>
        <a:bodyPr/>
        <a:lstStyle/>
        <a:p>
          <a:endParaRPr lang="en-US"/>
        </a:p>
      </dgm:t>
    </dgm:pt>
    <dgm:pt modelId="{0C07E722-590F-4DDE-9A2D-B960EDA14E46}">
      <dgm:prSet/>
      <dgm:spPr/>
      <dgm:t>
        <a:bodyPr/>
        <a:lstStyle/>
        <a:p>
          <a:r>
            <a:rPr lang="en-US" b="0" i="0" dirty="0"/>
            <a:t>Interviews may be time-consuming and may not capture all viewpoints accurately.</a:t>
          </a:r>
          <a:endParaRPr lang="en-US" dirty="0"/>
        </a:p>
      </dgm:t>
    </dgm:pt>
    <dgm:pt modelId="{82468C38-DA02-4270-BBC7-A7CD62E34B2B}" type="parTrans" cxnId="{3387CFEE-8D06-42B2-89EB-9A8D22D897B8}">
      <dgm:prSet/>
      <dgm:spPr/>
      <dgm:t>
        <a:bodyPr/>
        <a:lstStyle/>
        <a:p>
          <a:endParaRPr lang="en-US"/>
        </a:p>
      </dgm:t>
    </dgm:pt>
    <dgm:pt modelId="{668776D4-F127-4F5C-8D15-AEB57A5B22EE}" type="sibTrans" cxnId="{3387CFEE-8D06-42B2-89EB-9A8D22D897B8}">
      <dgm:prSet/>
      <dgm:spPr/>
      <dgm:t>
        <a:bodyPr/>
        <a:lstStyle/>
        <a:p>
          <a:endParaRPr lang="en-US"/>
        </a:p>
      </dgm:t>
    </dgm:pt>
    <dgm:pt modelId="{700ABCC0-01DB-4876-B53A-7AB7D86614D5}">
      <dgm:prSet/>
      <dgm:spPr/>
      <dgm:t>
        <a:bodyPr/>
        <a:lstStyle/>
        <a:p>
          <a:r>
            <a:rPr lang="en-US"/>
            <a:t>Limitations/Risks:</a:t>
          </a:r>
        </a:p>
      </dgm:t>
    </dgm:pt>
    <dgm:pt modelId="{7B7A52F2-A76D-41D8-9B49-D8687D3F2E71}" type="parTrans" cxnId="{EA5018A0-5134-4551-8563-6D349F00AA2C}">
      <dgm:prSet/>
      <dgm:spPr/>
      <dgm:t>
        <a:bodyPr/>
        <a:lstStyle/>
        <a:p>
          <a:endParaRPr lang="en-US"/>
        </a:p>
      </dgm:t>
    </dgm:pt>
    <dgm:pt modelId="{162E9DE1-917A-41BF-9CAA-A62381A01725}" type="sibTrans" cxnId="{EA5018A0-5134-4551-8563-6D349F00AA2C}">
      <dgm:prSet/>
      <dgm:spPr/>
      <dgm:t>
        <a:bodyPr/>
        <a:lstStyle/>
        <a:p>
          <a:endParaRPr lang="en-US"/>
        </a:p>
      </dgm:t>
    </dgm:pt>
    <dgm:pt modelId="{12FA14CC-E73A-4197-A4B9-A7761BB9A2B6}">
      <dgm:prSet/>
      <dgm:spPr/>
      <dgm:t>
        <a:bodyPr/>
        <a:lstStyle/>
        <a:p>
          <a:r>
            <a:rPr lang="en-US"/>
            <a:t>There's a risk of bias or incomplete information if stakeholders withhold concerns or if the interviewer's framing influences responses</a:t>
          </a:r>
        </a:p>
      </dgm:t>
    </dgm:pt>
    <dgm:pt modelId="{4F5489E0-072D-40A5-A8A9-A462E0F50D24}" type="parTrans" cxnId="{26D495CA-FEAC-4D04-8E18-58BAFDC559D5}">
      <dgm:prSet/>
      <dgm:spPr/>
      <dgm:t>
        <a:bodyPr/>
        <a:lstStyle/>
        <a:p>
          <a:endParaRPr lang="en-US"/>
        </a:p>
      </dgm:t>
    </dgm:pt>
    <dgm:pt modelId="{E9CEF4C8-9A3E-4B16-8C0E-A821A7F14659}" type="sibTrans" cxnId="{26D495CA-FEAC-4D04-8E18-58BAFDC559D5}">
      <dgm:prSet/>
      <dgm:spPr/>
      <dgm:t>
        <a:bodyPr/>
        <a:lstStyle/>
        <a:p>
          <a:endParaRPr lang="en-US"/>
        </a:p>
      </dgm:t>
    </dgm:pt>
    <dgm:pt modelId="{ED0F00A6-DBEA-4CD4-AC37-E81BF60AAA74}" type="pres">
      <dgm:prSet presAssocID="{31ABCDD9-9417-4373-B1D1-CC5FAB516035}" presName="root" presStyleCnt="0">
        <dgm:presLayoutVars>
          <dgm:dir/>
          <dgm:resizeHandles val="exact"/>
        </dgm:presLayoutVars>
      </dgm:prSet>
      <dgm:spPr/>
    </dgm:pt>
    <dgm:pt modelId="{0F167F2C-BA4E-4FE2-B1C2-5ACBB8304357}" type="pres">
      <dgm:prSet presAssocID="{A6908C9D-C75C-427E-94A8-912ADF9AE126}" presName="compNode" presStyleCnt="0"/>
      <dgm:spPr/>
    </dgm:pt>
    <dgm:pt modelId="{1539B6EE-F86F-430E-98B7-C99AD8000EE6}" type="pres">
      <dgm:prSet presAssocID="{A6908C9D-C75C-427E-94A8-912ADF9AE126}" presName="bgRect" presStyleLbl="bgShp" presStyleIdx="0" presStyleCnt="4"/>
      <dgm:spPr/>
    </dgm:pt>
    <dgm:pt modelId="{506A7443-A8A0-4B89-9CFD-64B05D04E747}" type="pres">
      <dgm:prSet presAssocID="{A6908C9D-C75C-427E-94A8-912ADF9AE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9828132-A08F-437D-9F23-32C1BD92FA03}" type="pres">
      <dgm:prSet presAssocID="{A6908C9D-C75C-427E-94A8-912ADF9AE126}" presName="spaceRect" presStyleCnt="0"/>
      <dgm:spPr/>
    </dgm:pt>
    <dgm:pt modelId="{C08F8298-2E9B-4FCC-A7EC-A81DC1906543}" type="pres">
      <dgm:prSet presAssocID="{A6908C9D-C75C-427E-94A8-912ADF9AE126}" presName="parTx" presStyleLbl="revTx" presStyleIdx="0" presStyleCnt="8">
        <dgm:presLayoutVars>
          <dgm:chMax val="0"/>
          <dgm:chPref val="0"/>
        </dgm:presLayoutVars>
      </dgm:prSet>
      <dgm:spPr/>
    </dgm:pt>
    <dgm:pt modelId="{D6553EA7-422A-4C97-ACC3-ECC56B8D1327}" type="pres">
      <dgm:prSet presAssocID="{A6908C9D-C75C-427E-94A8-912ADF9AE126}" presName="desTx" presStyleLbl="revTx" presStyleIdx="1" presStyleCnt="8">
        <dgm:presLayoutVars/>
      </dgm:prSet>
      <dgm:spPr/>
    </dgm:pt>
    <dgm:pt modelId="{16A11C5D-D193-4DD0-A04B-3DCDB8953B25}" type="pres">
      <dgm:prSet presAssocID="{77EF7E42-4764-468E-9840-31AB7B832969}" presName="sibTrans" presStyleCnt="0"/>
      <dgm:spPr/>
    </dgm:pt>
    <dgm:pt modelId="{B167AC1D-77FF-4A49-8AC1-8FE7F7400CF3}" type="pres">
      <dgm:prSet presAssocID="{87D15E1F-9C3D-4782-ABF9-20CFC143A0D1}" presName="compNode" presStyleCnt="0"/>
      <dgm:spPr/>
    </dgm:pt>
    <dgm:pt modelId="{EEE8F26C-0FA2-4E9C-809E-BE7A39E7E018}" type="pres">
      <dgm:prSet presAssocID="{87D15E1F-9C3D-4782-ABF9-20CFC143A0D1}" presName="bgRect" presStyleLbl="bgShp" presStyleIdx="1" presStyleCnt="4"/>
      <dgm:spPr/>
    </dgm:pt>
    <dgm:pt modelId="{91B08BF9-C322-45EA-BCB4-68DF8FF08D87}" type="pres">
      <dgm:prSet presAssocID="{87D15E1F-9C3D-4782-ABF9-20CFC143A0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6336786-9D29-448F-89AA-1E89272AEF1B}" type="pres">
      <dgm:prSet presAssocID="{87D15E1F-9C3D-4782-ABF9-20CFC143A0D1}" presName="spaceRect" presStyleCnt="0"/>
      <dgm:spPr/>
    </dgm:pt>
    <dgm:pt modelId="{58C8B551-BB1D-4E53-B73D-40166F87CCC2}" type="pres">
      <dgm:prSet presAssocID="{87D15E1F-9C3D-4782-ABF9-20CFC143A0D1}" presName="parTx" presStyleLbl="revTx" presStyleIdx="2" presStyleCnt="8">
        <dgm:presLayoutVars>
          <dgm:chMax val="0"/>
          <dgm:chPref val="0"/>
        </dgm:presLayoutVars>
      </dgm:prSet>
      <dgm:spPr/>
    </dgm:pt>
    <dgm:pt modelId="{0411E15D-5D5D-45E9-937C-F68D08041BBF}" type="pres">
      <dgm:prSet presAssocID="{87D15E1F-9C3D-4782-ABF9-20CFC143A0D1}" presName="desTx" presStyleLbl="revTx" presStyleIdx="3" presStyleCnt="8">
        <dgm:presLayoutVars/>
      </dgm:prSet>
      <dgm:spPr/>
    </dgm:pt>
    <dgm:pt modelId="{1D2FDC4D-B285-45AB-A543-0217858D5268}" type="pres">
      <dgm:prSet presAssocID="{195F3652-1995-4F2D-A25C-6EDAAE002B66}" presName="sibTrans" presStyleCnt="0"/>
      <dgm:spPr/>
    </dgm:pt>
    <dgm:pt modelId="{5867697A-56AF-49C4-9CB8-41F616022D01}" type="pres">
      <dgm:prSet presAssocID="{6F4C4C7E-AEDC-4218-9D6C-7B8B0F3C5FC3}" presName="compNode" presStyleCnt="0"/>
      <dgm:spPr/>
    </dgm:pt>
    <dgm:pt modelId="{E800F890-18CB-42EC-9A09-102D560F75F1}" type="pres">
      <dgm:prSet presAssocID="{6F4C4C7E-AEDC-4218-9D6C-7B8B0F3C5FC3}" presName="bgRect" presStyleLbl="bgShp" presStyleIdx="2" presStyleCnt="4"/>
      <dgm:spPr/>
    </dgm:pt>
    <dgm:pt modelId="{A98101A8-531C-44D6-A359-95868B495126}" type="pres">
      <dgm:prSet presAssocID="{6F4C4C7E-AEDC-4218-9D6C-7B8B0F3C5F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F22387A-1E40-4975-85F6-D4A7E1EBAFC6}" type="pres">
      <dgm:prSet presAssocID="{6F4C4C7E-AEDC-4218-9D6C-7B8B0F3C5FC3}" presName="spaceRect" presStyleCnt="0"/>
      <dgm:spPr/>
    </dgm:pt>
    <dgm:pt modelId="{5CEA555A-EC03-4D90-B635-EA22ACDCE963}" type="pres">
      <dgm:prSet presAssocID="{6F4C4C7E-AEDC-4218-9D6C-7B8B0F3C5FC3}" presName="parTx" presStyleLbl="revTx" presStyleIdx="4" presStyleCnt="8">
        <dgm:presLayoutVars>
          <dgm:chMax val="0"/>
          <dgm:chPref val="0"/>
        </dgm:presLayoutVars>
      </dgm:prSet>
      <dgm:spPr/>
    </dgm:pt>
    <dgm:pt modelId="{0358B5E1-63FE-41FA-9D45-3498F02489CF}" type="pres">
      <dgm:prSet presAssocID="{6F4C4C7E-AEDC-4218-9D6C-7B8B0F3C5FC3}" presName="desTx" presStyleLbl="revTx" presStyleIdx="5" presStyleCnt="8">
        <dgm:presLayoutVars/>
      </dgm:prSet>
      <dgm:spPr/>
    </dgm:pt>
    <dgm:pt modelId="{24D35977-1EC0-47BD-8175-CF16690E5D24}" type="pres">
      <dgm:prSet presAssocID="{37347213-7B1D-42BE-93BB-634EF2BAF883}" presName="sibTrans" presStyleCnt="0"/>
      <dgm:spPr/>
    </dgm:pt>
    <dgm:pt modelId="{9ED843A7-0A4C-48CC-8015-C7406EB79AAB}" type="pres">
      <dgm:prSet presAssocID="{700ABCC0-01DB-4876-B53A-7AB7D86614D5}" presName="compNode" presStyleCnt="0"/>
      <dgm:spPr/>
    </dgm:pt>
    <dgm:pt modelId="{764F3DBB-FF98-4319-AD7D-1407A58E041A}" type="pres">
      <dgm:prSet presAssocID="{700ABCC0-01DB-4876-B53A-7AB7D86614D5}" presName="bgRect" presStyleLbl="bgShp" presStyleIdx="3" presStyleCnt="4"/>
      <dgm:spPr/>
    </dgm:pt>
    <dgm:pt modelId="{639C37F7-A6D4-40CB-9C66-50A1AEFF8C15}" type="pres">
      <dgm:prSet presAssocID="{700ABCC0-01DB-4876-B53A-7AB7D86614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F89F9C7-4875-4FDB-B515-BC6D0A02FD1F}" type="pres">
      <dgm:prSet presAssocID="{700ABCC0-01DB-4876-B53A-7AB7D86614D5}" presName="spaceRect" presStyleCnt="0"/>
      <dgm:spPr/>
    </dgm:pt>
    <dgm:pt modelId="{AED12552-7DE4-4DB0-A38A-0720E3420746}" type="pres">
      <dgm:prSet presAssocID="{700ABCC0-01DB-4876-B53A-7AB7D86614D5}" presName="parTx" presStyleLbl="revTx" presStyleIdx="6" presStyleCnt="8">
        <dgm:presLayoutVars>
          <dgm:chMax val="0"/>
          <dgm:chPref val="0"/>
        </dgm:presLayoutVars>
      </dgm:prSet>
      <dgm:spPr/>
    </dgm:pt>
    <dgm:pt modelId="{3304FE54-DF84-43D3-9508-AA4171470522}" type="pres">
      <dgm:prSet presAssocID="{700ABCC0-01DB-4876-B53A-7AB7D86614D5}" presName="desTx" presStyleLbl="revTx" presStyleIdx="7" presStyleCnt="8">
        <dgm:presLayoutVars/>
      </dgm:prSet>
      <dgm:spPr/>
    </dgm:pt>
  </dgm:ptLst>
  <dgm:cxnLst>
    <dgm:cxn modelId="{9AE01528-08A4-42C3-97F4-3A5B7538C1F6}" type="presOf" srcId="{87D15E1F-9C3D-4782-ABF9-20CFC143A0D1}" destId="{58C8B551-BB1D-4E53-B73D-40166F87CCC2}" srcOrd="0" destOrd="0" presId="urn:microsoft.com/office/officeart/2018/2/layout/IconVerticalSolidList"/>
    <dgm:cxn modelId="{6EB44D36-2EF3-44B7-A49B-B10DAC162ED2}" srcId="{87D15E1F-9C3D-4782-ABF9-20CFC143A0D1}" destId="{7068B7C1-00E0-4DAE-946D-74F1568BFC1A}" srcOrd="0" destOrd="0" parTransId="{9FA7B158-3DC0-4B8A-9AC3-0A564D4D3C8A}" sibTransId="{753486F3-0338-4558-8E07-0484D3651A64}"/>
    <dgm:cxn modelId="{699A7238-374F-4DF8-B7C2-72211DBBB183}" srcId="{31ABCDD9-9417-4373-B1D1-CC5FAB516035}" destId="{6F4C4C7E-AEDC-4218-9D6C-7B8B0F3C5FC3}" srcOrd="2" destOrd="0" parTransId="{D73A2FB2-D382-42A3-B637-A7FA445AE5DA}" sibTransId="{37347213-7B1D-42BE-93BB-634EF2BAF883}"/>
    <dgm:cxn modelId="{A26CF850-B17D-4FF0-806F-8B1B859BB085}" srcId="{31ABCDD9-9417-4373-B1D1-CC5FAB516035}" destId="{A6908C9D-C75C-427E-94A8-912ADF9AE126}" srcOrd="0" destOrd="0" parTransId="{2F1C04B5-B5D4-40CD-B7AB-ACD4AEFA1D39}" sibTransId="{77EF7E42-4764-468E-9840-31AB7B832969}"/>
    <dgm:cxn modelId="{50C3F757-DA41-429E-AE0F-B0C15DA8677E}" type="presOf" srcId="{0C07E722-590F-4DDE-9A2D-B960EDA14E46}" destId="{0358B5E1-63FE-41FA-9D45-3498F02489CF}" srcOrd="0" destOrd="0" presId="urn:microsoft.com/office/officeart/2018/2/layout/IconVerticalSolidList"/>
    <dgm:cxn modelId="{2DE7B090-BE59-4744-AC00-3987255374D4}" type="presOf" srcId="{700ABCC0-01DB-4876-B53A-7AB7D86614D5}" destId="{AED12552-7DE4-4DB0-A38A-0720E3420746}" srcOrd="0" destOrd="0" presId="urn:microsoft.com/office/officeart/2018/2/layout/IconVerticalSolidList"/>
    <dgm:cxn modelId="{09A03798-EAA0-49AB-BEFE-8F7AEEA543AA}" srcId="{31ABCDD9-9417-4373-B1D1-CC5FAB516035}" destId="{87D15E1F-9C3D-4782-ABF9-20CFC143A0D1}" srcOrd="1" destOrd="0" parTransId="{9E9A2FC7-0615-476D-A245-41BCE693ADC7}" sibTransId="{195F3652-1995-4F2D-A25C-6EDAAE002B66}"/>
    <dgm:cxn modelId="{EA5018A0-5134-4551-8563-6D349F00AA2C}" srcId="{31ABCDD9-9417-4373-B1D1-CC5FAB516035}" destId="{700ABCC0-01DB-4876-B53A-7AB7D86614D5}" srcOrd="3" destOrd="0" parTransId="{7B7A52F2-A76D-41D8-9B49-D8687D3F2E71}" sibTransId="{162E9DE1-917A-41BF-9CAA-A62381A01725}"/>
    <dgm:cxn modelId="{3F9AABA7-FD50-4D51-B953-1498E5A14517}" type="presOf" srcId="{7185488C-4FA1-47CB-A06F-565E82EE79FA}" destId="{D6553EA7-422A-4C97-ACC3-ECC56B8D1327}" srcOrd="0" destOrd="0" presId="urn:microsoft.com/office/officeart/2018/2/layout/IconVerticalSolidList"/>
    <dgm:cxn modelId="{27DF83B6-A78F-4E04-A280-C18798A116CC}" type="presOf" srcId="{31ABCDD9-9417-4373-B1D1-CC5FAB516035}" destId="{ED0F00A6-DBEA-4CD4-AC37-E81BF60AAA74}" srcOrd="0" destOrd="0" presId="urn:microsoft.com/office/officeart/2018/2/layout/IconVerticalSolidList"/>
    <dgm:cxn modelId="{3B9BB8B9-5281-4F67-A655-0D95D3F18D96}" type="presOf" srcId="{6F4C4C7E-AEDC-4218-9D6C-7B8B0F3C5FC3}" destId="{5CEA555A-EC03-4D90-B635-EA22ACDCE963}" srcOrd="0" destOrd="0" presId="urn:microsoft.com/office/officeart/2018/2/layout/IconVerticalSolidList"/>
    <dgm:cxn modelId="{5A9C2FBB-1266-49AC-9D7F-623AC41E4D47}" srcId="{A6908C9D-C75C-427E-94A8-912ADF9AE126}" destId="{7185488C-4FA1-47CB-A06F-565E82EE79FA}" srcOrd="0" destOrd="0" parTransId="{195FAD56-6276-4574-9AC5-888165C13D53}" sibTransId="{6B2873BE-86A0-4C3C-AB1C-1EA6849AB6CC}"/>
    <dgm:cxn modelId="{26D495CA-FEAC-4D04-8E18-58BAFDC559D5}" srcId="{700ABCC0-01DB-4876-B53A-7AB7D86614D5}" destId="{12FA14CC-E73A-4197-A4B9-A7761BB9A2B6}" srcOrd="0" destOrd="0" parTransId="{4F5489E0-072D-40A5-A8A9-A462E0F50D24}" sibTransId="{E9CEF4C8-9A3E-4B16-8C0E-A821A7F14659}"/>
    <dgm:cxn modelId="{8460E1CE-1EE8-4E6B-888D-DBFF56965292}" type="presOf" srcId="{12FA14CC-E73A-4197-A4B9-A7761BB9A2B6}" destId="{3304FE54-DF84-43D3-9508-AA4171470522}" srcOrd="0" destOrd="0" presId="urn:microsoft.com/office/officeart/2018/2/layout/IconVerticalSolidList"/>
    <dgm:cxn modelId="{C38732E3-C010-4B90-8E82-6D7C635FD698}" type="presOf" srcId="{7068B7C1-00E0-4DAE-946D-74F1568BFC1A}" destId="{0411E15D-5D5D-45E9-937C-F68D08041BBF}" srcOrd="0" destOrd="0" presId="urn:microsoft.com/office/officeart/2018/2/layout/IconVerticalSolidList"/>
    <dgm:cxn modelId="{FE7E2FE4-C719-48C4-8693-6F6E142B8C7F}" type="presOf" srcId="{A6908C9D-C75C-427E-94A8-912ADF9AE126}" destId="{C08F8298-2E9B-4FCC-A7EC-A81DC1906543}" srcOrd="0" destOrd="0" presId="urn:microsoft.com/office/officeart/2018/2/layout/IconVerticalSolidList"/>
    <dgm:cxn modelId="{3387CFEE-8D06-42B2-89EB-9A8D22D897B8}" srcId="{6F4C4C7E-AEDC-4218-9D6C-7B8B0F3C5FC3}" destId="{0C07E722-590F-4DDE-9A2D-B960EDA14E46}" srcOrd="0" destOrd="0" parTransId="{82468C38-DA02-4270-BBC7-A7CD62E34B2B}" sibTransId="{668776D4-F127-4F5C-8D15-AEB57A5B22EE}"/>
    <dgm:cxn modelId="{E44B54E6-69EA-4754-9D60-98426D289E77}" type="presParOf" srcId="{ED0F00A6-DBEA-4CD4-AC37-E81BF60AAA74}" destId="{0F167F2C-BA4E-4FE2-B1C2-5ACBB8304357}" srcOrd="0" destOrd="0" presId="urn:microsoft.com/office/officeart/2018/2/layout/IconVerticalSolidList"/>
    <dgm:cxn modelId="{28BF2DC2-D91A-4406-A937-35F5F2FE6283}" type="presParOf" srcId="{0F167F2C-BA4E-4FE2-B1C2-5ACBB8304357}" destId="{1539B6EE-F86F-430E-98B7-C99AD8000EE6}" srcOrd="0" destOrd="0" presId="urn:microsoft.com/office/officeart/2018/2/layout/IconVerticalSolidList"/>
    <dgm:cxn modelId="{3CE591EB-2862-42B5-A45A-259D41B91499}" type="presParOf" srcId="{0F167F2C-BA4E-4FE2-B1C2-5ACBB8304357}" destId="{506A7443-A8A0-4B89-9CFD-64B05D04E747}" srcOrd="1" destOrd="0" presId="urn:microsoft.com/office/officeart/2018/2/layout/IconVerticalSolidList"/>
    <dgm:cxn modelId="{8FB754E0-4682-4ECE-ADB7-CF85322F6579}" type="presParOf" srcId="{0F167F2C-BA4E-4FE2-B1C2-5ACBB8304357}" destId="{49828132-A08F-437D-9F23-32C1BD92FA03}" srcOrd="2" destOrd="0" presId="urn:microsoft.com/office/officeart/2018/2/layout/IconVerticalSolidList"/>
    <dgm:cxn modelId="{D4D5FF7F-27C1-4CB7-A4E9-188D305B6F11}" type="presParOf" srcId="{0F167F2C-BA4E-4FE2-B1C2-5ACBB8304357}" destId="{C08F8298-2E9B-4FCC-A7EC-A81DC1906543}" srcOrd="3" destOrd="0" presId="urn:microsoft.com/office/officeart/2018/2/layout/IconVerticalSolidList"/>
    <dgm:cxn modelId="{5424AD06-2EC7-46FD-BE6C-9855D2D119AD}" type="presParOf" srcId="{0F167F2C-BA4E-4FE2-B1C2-5ACBB8304357}" destId="{D6553EA7-422A-4C97-ACC3-ECC56B8D1327}" srcOrd="4" destOrd="0" presId="urn:microsoft.com/office/officeart/2018/2/layout/IconVerticalSolidList"/>
    <dgm:cxn modelId="{21A95679-444A-4E8D-8F37-3437727644F3}" type="presParOf" srcId="{ED0F00A6-DBEA-4CD4-AC37-E81BF60AAA74}" destId="{16A11C5D-D193-4DD0-A04B-3DCDB8953B25}" srcOrd="1" destOrd="0" presId="urn:microsoft.com/office/officeart/2018/2/layout/IconVerticalSolidList"/>
    <dgm:cxn modelId="{1665B5DE-4C38-4933-89FF-70116CCB3445}" type="presParOf" srcId="{ED0F00A6-DBEA-4CD4-AC37-E81BF60AAA74}" destId="{B167AC1D-77FF-4A49-8AC1-8FE7F7400CF3}" srcOrd="2" destOrd="0" presId="urn:microsoft.com/office/officeart/2018/2/layout/IconVerticalSolidList"/>
    <dgm:cxn modelId="{C7E49671-0D0D-42F9-835A-BC27ABBBD50F}" type="presParOf" srcId="{B167AC1D-77FF-4A49-8AC1-8FE7F7400CF3}" destId="{EEE8F26C-0FA2-4E9C-809E-BE7A39E7E018}" srcOrd="0" destOrd="0" presId="urn:microsoft.com/office/officeart/2018/2/layout/IconVerticalSolidList"/>
    <dgm:cxn modelId="{9EB8ED41-354F-4AD7-A0D1-8B7E022A5C0F}" type="presParOf" srcId="{B167AC1D-77FF-4A49-8AC1-8FE7F7400CF3}" destId="{91B08BF9-C322-45EA-BCB4-68DF8FF08D87}" srcOrd="1" destOrd="0" presId="urn:microsoft.com/office/officeart/2018/2/layout/IconVerticalSolidList"/>
    <dgm:cxn modelId="{108AE2EF-A89F-41E4-B51A-1AF4D12183AF}" type="presParOf" srcId="{B167AC1D-77FF-4A49-8AC1-8FE7F7400CF3}" destId="{A6336786-9D29-448F-89AA-1E89272AEF1B}" srcOrd="2" destOrd="0" presId="urn:microsoft.com/office/officeart/2018/2/layout/IconVerticalSolidList"/>
    <dgm:cxn modelId="{F2A9360D-A148-4CB1-833D-9D29ADCF4898}" type="presParOf" srcId="{B167AC1D-77FF-4A49-8AC1-8FE7F7400CF3}" destId="{58C8B551-BB1D-4E53-B73D-40166F87CCC2}" srcOrd="3" destOrd="0" presId="urn:microsoft.com/office/officeart/2018/2/layout/IconVerticalSolidList"/>
    <dgm:cxn modelId="{439D58F4-ADD4-49A6-877D-9E91D7CD23E8}" type="presParOf" srcId="{B167AC1D-77FF-4A49-8AC1-8FE7F7400CF3}" destId="{0411E15D-5D5D-45E9-937C-F68D08041BBF}" srcOrd="4" destOrd="0" presId="urn:microsoft.com/office/officeart/2018/2/layout/IconVerticalSolidList"/>
    <dgm:cxn modelId="{C8A980EB-C04D-493B-AA24-118AD204B936}" type="presParOf" srcId="{ED0F00A6-DBEA-4CD4-AC37-E81BF60AAA74}" destId="{1D2FDC4D-B285-45AB-A543-0217858D5268}" srcOrd="3" destOrd="0" presId="urn:microsoft.com/office/officeart/2018/2/layout/IconVerticalSolidList"/>
    <dgm:cxn modelId="{4D0624DA-4D82-443D-BAD0-31E29B4B4699}" type="presParOf" srcId="{ED0F00A6-DBEA-4CD4-AC37-E81BF60AAA74}" destId="{5867697A-56AF-49C4-9CB8-41F616022D01}" srcOrd="4" destOrd="0" presId="urn:microsoft.com/office/officeart/2018/2/layout/IconVerticalSolidList"/>
    <dgm:cxn modelId="{519E5F4A-01D8-40B1-88B5-0D20D7B984E4}" type="presParOf" srcId="{5867697A-56AF-49C4-9CB8-41F616022D01}" destId="{E800F890-18CB-42EC-9A09-102D560F75F1}" srcOrd="0" destOrd="0" presId="urn:microsoft.com/office/officeart/2018/2/layout/IconVerticalSolidList"/>
    <dgm:cxn modelId="{D7DDE7BE-4BA7-408B-BA19-83F8F402811B}" type="presParOf" srcId="{5867697A-56AF-49C4-9CB8-41F616022D01}" destId="{A98101A8-531C-44D6-A359-95868B495126}" srcOrd="1" destOrd="0" presId="urn:microsoft.com/office/officeart/2018/2/layout/IconVerticalSolidList"/>
    <dgm:cxn modelId="{6D447298-A679-4B98-8F63-D175A41795B5}" type="presParOf" srcId="{5867697A-56AF-49C4-9CB8-41F616022D01}" destId="{7F22387A-1E40-4975-85F6-D4A7E1EBAFC6}" srcOrd="2" destOrd="0" presId="urn:microsoft.com/office/officeart/2018/2/layout/IconVerticalSolidList"/>
    <dgm:cxn modelId="{EDCAA757-F9E3-43A9-B160-7C1D7C9C318F}" type="presParOf" srcId="{5867697A-56AF-49C4-9CB8-41F616022D01}" destId="{5CEA555A-EC03-4D90-B635-EA22ACDCE963}" srcOrd="3" destOrd="0" presId="urn:microsoft.com/office/officeart/2018/2/layout/IconVerticalSolidList"/>
    <dgm:cxn modelId="{F1D2A849-5586-48F4-BD63-18BB310275CC}" type="presParOf" srcId="{5867697A-56AF-49C4-9CB8-41F616022D01}" destId="{0358B5E1-63FE-41FA-9D45-3498F02489CF}" srcOrd="4" destOrd="0" presId="urn:microsoft.com/office/officeart/2018/2/layout/IconVerticalSolidList"/>
    <dgm:cxn modelId="{F2AB491F-50DD-4E00-8A71-C5AD3B59F845}" type="presParOf" srcId="{ED0F00A6-DBEA-4CD4-AC37-E81BF60AAA74}" destId="{24D35977-1EC0-47BD-8175-CF16690E5D24}" srcOrd="5" destOrd="0" presId="urn:microsoft.com/office/officeart/2018/2/layout/IconVerticalSolidList"/>
    <dgm:cxn modelId="{87C99FAA-72C6-4B1F-AE83-2D7F3AF15AA9}" type="presParOf" srcId="{ED0F00A6-DBEA-4CD4-AC37-E81BF60AAA74}" destId="{9ED843A7-0A4C-48CC-8015-C7406EB79AAB}" srcOrd="6" destOrd="0" presId="urn:microsoft.com/office/officeart/2018/2/layout/IconVerticalSolidList"/>
    <dgm:cxn modelId="{9C48CB28-02C1-4422-ABB3-A4FBFB49BA6D}" type="presParOf" srcId="{9ED843A7-0A4C-48CC-8015-C7406EB79AAB}" destId="{764F3DBB-FF98-4319-AD7D-1407A58E041A}" srcOrd="0" destOrd="0" presId="urn:microsoft.com/office/officeart/2018/2/layout/IconVerticalSolidList"/>
    <dgm:cxn modelId="{0B3F9C15-7780-4DEE-9A0A-66E2D552F435}" type="presParOf" srcId="{9ED843A7-0A4C-48CC-8015-C7406EB79AAB}" destId="{639C37F7-A6D4-40CB-9C66-50A1AEFF8C15}" srcOrd="1" destOrd="0" presId="urn:microsoft.com/office/officeart/2018/2/layout/IconVerticalSolidList"/>
    <dgm:cxn modelId="{5CA3440F-6479-4B4B-B39A-803A2AACCE25}" type="presParOf" srcId="{9ED843A7-0A4C-48CC-8015-C7406EB79AAB}" destId="{0F89F9C7-4875-4FDB-B515-BC6D0A02FD1F}" srcOrd="2" destOrd="0" presId="urn:microsoft.com/office/officeart/2018/2/layout/IconVerticalSolidList"/>
    <dgm:cxn modelId="{11BB6465-450E-4984-9F49-54E9A34E88D8}" type="presParOf" srcId="{9ED843A7-0A4C-48CC-8015-C7406EB79AAB}" destId="{AED12552-7DE4-4DB0-A38A-0720E3420746}" srcOrd="3" destOrd="0" presId="urn:microsoft.com/office/officeart/2018/2/layout/IconVerticalSolidList"/>
    <dgm:cxn modelId="{BEDB992E-7123-4F99-851D-69A327DA6255}" type="presParOf" srcId="{9ED843A7-0A4C-48CC-8015-C7406EB79AAB}" destId="{3304FE54-DF84-43D3-9508-AA417147052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8AB27B-2949-4552-AEAC-B91BC0345B5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BA485-3D66-4BF6-B3A4-0C1BAC4E85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Purpose:</a:t>
          </a:r>
        </a:p>
      </dgm:t>
    </dgm:pt>
    <dgm:pt modelId="{F2D518D2-CB6E-4DF1-A5B8-5F7386DE88EC}" type="parTrans" cxnId="{72AC5B8F-B65C-4DFC-8DB9-65DE0F1588FD}">
      <dgm:prSet/>
      <dgm:spPr/>
      <dgm:t>
        <a:bodyPr/>
        <a:lstStyle/>
        <a:p>
          <a:endParaRPr lang="en-US"/>
        </a:p>
      </dgm:t>
    </dgm:pt>
    <dgm:pt modelId="{F8861F92-BF30-4075-BB99-8A16D39EACC0}" type="sibTrans" cxnId="{72AC5B8F-B65C-4DFC-8DB9-65DE0F1588FD}">
      <dgm:prSet/>
      <dgm:spPr/>
      <dgm:t>
        <a:bodyPr/>
        <a:lstStyle/>
        <a:p>
          <a:endParaRPr lang="en-US"/>
        </a:p>
      </dgm:t>
    </dgm:pt>
    <dgm:pt modelId="{A382E60D-04AE-4D0D-AC15-2C10A50E0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Brainstorm and prioritize features and functionalities of proposed software solutions.</a:t>
          </a:r>
          <a:endParaRPr lang="en-US" dirty="0"/>
        </a:p>
      </dgm:t>
    </dgm:pt>
    <dgm:pt modelId="{5A18ECE9-83DF-4813-A945-7AC77F20AC27}" type="parTrans" cxnId="{7DA6CF83-A73C-4827-B6E2-6B6793B09CEB}">
      <dgm:prSet/>
      <dgm:spPr/>
      <dgm:t>
        <a:bodyPr/>
        <a:lstStyle/>
        <a:p>
          <a:endParaRPr lang="en-US"/>
        </a:p>
      </dgm:t>
    </dgm:pt>
    <dgm:pt modelId="{194CDD2A-3E4E-4737-84C2-5642C4D2EDDC}" type="sibTrans" cxnId="{7DA6CF83-A73C-4827-B6E2-6B6793B09CEB}">
      <dgm:prSet/>
      <dgm:spPr/>
      <dgm:t>
        <a:bodyPr/>
        <a:lstStyle/>
        <a:p>
          <a:endParaRPr lang="en-US"/>
        </a:p>
      </dgm:t>
    </dgm:pt>
    <dgm:pt modelId="{DA7386CF-2D4A-4A29-97B2-34A8251CC9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Target User Class:</a:t>
          </a:r>
        </a:p>
      </dgm:t>
    </dgm:pt>
    <dgm:pt modelId="{BB89AEDF-F6C8-4DEF-A215-DB53B309F763}" type="parTrans" cxnId="{290DA492-E94D-4501-B86A-CD64A4A36171}">
      <dgm:prSet/>
      <dgm:spPr/>
      <dgm:t>
        <a:bodyPr/>
        <a:lstStyle/>
        <a:p>
          <a:endParaRPr lang="en-US"/>
        </a:p>
      </dgm:t>
    </dgm:pt>
    <dgm:pt modelId="{EA1138C5-782A-4306-B480-EC7E94D7BFBF}" type="sibTrans" cxnId="{290DA492-E94D-4501-B86A-CD64A4A36171}">
      <dgm:prSet/>
      <dgm:spPr/>
      <dgm:t>
        <a:bodyPr/>
        <a:lstStyle/>
        <a:p>
          <a:endParaRPr lang="en-US"/>
        </a:p>
      </dgm:t>
    </dgm:pt>
    <dgm:pt modelId="{4B87CC26-B25A-4EFD-BCDA-E833C883A1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team and project managers.</a:t>
          </a:r>
        </a:p>
      </dgm:t>
    </dgm:pt>
    <dgm:pt modelId="{89ACD325-FBB1-4B0D-892D-67C21D0F9014}" type="parTrans" cxnId="{537C1590-D2E1-4092-9021-073ED69477A5}">
      <dgm:prSet/>
      <dgm:spPr/>
      <dgm:t>
        <a:bodyPr/>
        <a:lstStyle/>
        <a:p>
          <a:endParaRPr lang="en-US"/>
        </a:p>
      </dgm:t>
    </dgm:pt>
    <dgm:pt modelId="{BAC34EF0-D446-47FE-92A2-D051885EE607}" type="sibTrans" cxnId="{537C1590-D2E1-4092-9021-073ED69477A5}">
      <dgm:prSet/>
      <dgm:spPr/>
      <dgm:t>
        <a:bodyPr/>
        <a:lstStyle/>
        <a:p>
          <a:endParaRPr lang="en-US"/>
        </a:p>
      </dgm:t>
    </dgm:pt>
    <dgm:pt modelId="{471BDD2D-14EC-44A0-BDE1-84F597D5EE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Rationale for Elicitation Technique:</a:t>
          </a:r>
        </a:p>
      </dgm:t>
    </dgm:pt>
    <dgm:pt modelId="{4A8FA23B-90C4-4326-96A9-9758B9B322B3}" type="parTrans" cxnId="{C9B51611-B3FD-40B2-8DFE-6864ADB88CAD}">
      <dgm:prSet/>
      <dgm:spPr/>
      <dgm:t>
        <a:bodyPr/>
        <a:lstStyle/>
        <a:p>
          <a:endParaRPr lang="en-US"/>
        </a:p>
      </dgm:t>
    </dgm:pt>
    <dgm:pt modelId="{6098587F-C996-4522-9447-4DC8D497405C}" type="sibTrans" cxnId="{C9B51611-B3FD-40B2-8DFE-6864ADB88CAD}">
      <dgm:prSet/>
      <dgm:spPr/>
      <dgm:t>
        <a:bodyPr/>
        <a:lstStyle/>
        <a:p>
          <a:endParaRPr lang="en-US"/>
        </a:p>
      </dgm:t>
    </dgm:pt>
    <dgm:pt modelId="{0004D2E8-E2B7-4FB9-8D5B-E03870E9B0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Workshops facilitate collaborative discussions and idea generation among stakeholders.</a:t>
          </a:r>
          <a:endParaRPr lang="en-US" dirty="0"/>
        </a:p>
      </dgm:t>
    </dgm:pt>
    <dgm:pt modelId="{46308CB1-DD22-4D01-B162-B1384A08AF65}" type="parTrans" cxnId="{5D836BE7-C84E-42C4-8D9A-F0CD9539DA68}">
      <dgm:prSet/>
      <dgm:spPr/>
      <dgm:t>
        <a:bodyPr/>
        <a:lstStyle/>
        <a:p>
          <a:endParaRPr lang="en-US"/>
        </a:p>
      </dgm:t>
    </dgm:pt>
    <dgm:pt modelId="{5792D0DB-7A07-4891-9B86-8DBB5E7BB794}" type="sibTrans" cxnId="{5D836BE7-C84E-42C4-8D9A-F0CD9539DA68}">
      <dgm:prSet/>
      <dgm:spPr/>
      <dgm:t>
        <a:bodyPr/>
        <a:lstStyle/>
        <a:p>
          <a:endParaRPr lang="en-US"/>
        </a:p>
      </dgm:t>
    </dgm:pt>
    <dgm:pt modelId="{8456DE94-4214-4DF5-A168-198D4F90A5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Limitations/Risks:</a:t>
          </a:r>
        </a:p>
      </dgm:t>
    </dgm:pt>
    <dgm:pt modelId="{638834BF-BF3D-4295-8244-1673F2D03B92}" type="parTrans" cxnId="{BFFA557D-F73E-4109-98C7-206EE18EB135}">
      <dgm:prSet/>
      <dgm:spPr/>
      <dgm:t>
        <a:bodyPr/>
        <a:lstStyle/>
        <a:p>
          <a:endParaRPr lang="en-US"/>
        </a:p>
      </dgm:t>
    </dgm:pt>
    <dgm:pt modelId="{F2AE20F5-65A0-42FB-B304-5B5FAC4BDCFB}" type="sibTrans" cxnId="{BFFA557D-F73E-4109-98C7-206EE18EB135}">
      <dgm:prSet/>
      <dgm:spPr/>
      <dgm:t>
        <a:bodyPr/>
        <a:lstStyle/>
        <a:p>
          <a:endParaRPr lang="en-US"/>
        </a:p>
      </dgm:t>
    </dgm:pt>
    <dgm:pt modelId="{65C3C411-CC68-4C97-BB77-2F0B1AE079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Workshops require careful facilitation to ensure all voices are heard and to prevent dominance by specific individuals.</a:t>
          </a:r>
          <a:endParaRPr lang="en-US" dirty="0"/>
        </a:p>
      </dgm:t>
    </dgm:pt>
    <dgm:pt modelId="{539E9B68-6B24-4163-BDAC-39E3158B632E}" type="parTrans" cxnId="{B839524E-6EF9-462C-80FC-CF0BE586CFEB}">
      <dgm:prSet/>
      <dgm:spPr/>
      <dgm:t>
        <a:bodyPr/>
        <a:lstStyle/>
        <a:p>
          <a:endParaRPr lang="en-US"/>
        </a:p>
      </dgm:t>
    </dgm:pt>
    <dgm:pt modelId="{C119530E-3D72-4A71-9B36-AAD5B995FC25}" type="sibTrans" cxnId="{B839524E-6EF9-462C-80FC-CF0BE586CFEB}">
      <dgm:prSet/>
      <dgm:spPr/>
      <dgm:t>
        <a:bodyPr/>
        <a:lstStyle/>
        <a:p>
          <a:endParaRPr lang="en-US"/>
        </a:p>
      </dgm:t>
    </dgm:pt>
    <dgm:pt modelId="{919F84EE-FC2F-4796-8C33-6E1268A4E54F}" type="pres">
      <dgm:prSet presAssocID="{718AB27B-2949-4552-AEAC-B91BC0345B50}" presName="root" presStyleCnt="0">
        <dgm:presLayoutVars>
          <dgm:dir/>
          <dgm:resizeHandles val="exact"/>
        </dgm:presLayoutVars>
      </dgm:prSet>
      <dgm:spPr/>
    </dgm:pt>
    <dgm:pt modelId="{60115A4D-9FE6-4BD5-851C-4E7F00A7C06D}" type="pres">
      <dgm:prSet presAssocID="{9C7BA485-3D66-4BF6-B3A4-0C1BAC4E8579}" presName="compNode" presStyleCnt="0"/>
      <dgm:spPr/>
    </dgm:pt>
    <dgm:pt modelId="{178C3A21-4892-435C-B462-AA962A63F88F}" type="pres">
      <dgm:prSet presAssocID="{9C7BA485-3D66-4BF6-B3A4-0C1BAC4E85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5E601BD-76AC-4996-9AEF-24802C8057D0}" type="pres">
      <dgm:prSet presAssocID="{9C7BA485-3D66-4BF6-B3A4-0C1BAC4E8579}" presName="iconSpace" presStyleCnt="0"/>
      <dgm:spPr/>
    </dgm:pt>
    <dgm:pt modelId="{9AD9E167-88A4-428E-A639-9244062746D4}" type="pres">
      <dgm:prSet presAssocID="{9C7BA485-3D66-4BF6-B3A4-0C1BAC4E8579}" presName="parTx" presStyleLbl="revTx" presStyleIdx="0" presStyleCnt="8">
        <dgm:presLayoutVars>
          <dgm:chMax val="0"/>
          <dgm:chPref val="0"/>
        </dgm:presLayoutVars>
      </dgm:prSet>
      <dgm:spPr/>
    </dgm:pt>
    <dgm:pt modelId="{D7EA1A32-E53A-4C9B-B8B4-0E00945FAD2E}" type="pres">
      <dgm:prSet presAssocID="{9C7BA485-3D66-4BF6-B3A4-0C1BAC4E8579}" presName="txSpace" presStyleCnt="0"/>
      <dgm:spPr/>
    </dgm:pt>
    <dgm:pt modelId="{03F75340-BE4F-4ADA-9929-DB4F055D5B15}" type="pres">
      <dgm:prSet presAssocID="{9C7BA485-3D66-4BF6-B3A4-0C1BAC4E8579}" presName="desTx" presStyleLbl="revTx" presStyleIdx="1" presStyleCnt="8">
        <dgm:presLayoutVars/>
      </dgm:prSet>
      <dgm:spPr/>
    </dgm:pt>
    <dgm:pt modelId="{454BA587-B3BD-49CF-B059-83893D796448}" type="pres">
      <dgm:prSet presAssocID="{F8861F92-BF30-4075-BB99-8A16D39EACC0}" presName="sibTrans" presStyleCnt="0"/>
      <dgm:spPr/>
    </dgm:pt>
    <dgm:pt modelId="{1E819C21-B76D-4DFC-95BE-7AD5A35C07E3}" type="pres">
      <dgm:prSet presAssocID="{DA7386CF-2D4A-4A29-97B2-34A8251CC9E0}" presName="compNode" presStyleCnt="0"/>
      <dgm:spPr/>
    </dgm:pt>
    <dgm:pt modelId="{32709786-7BE5-40A1-8986-972A76416AE6}" type="pres">
      <dgm:prSet presAssocID="{DA7386CF-2D4A-4A29-97B2-34A8251CC9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65266D3-C9E4-4301-A0A8-12AD6CD64EE4}" type="pres">
      <dgm:prSet presAssocID="{DA7386CF-2D4A-4A29-97B2-34A8251CC9E0}" presName="iconSpace" presStyleCnt="0"/>
      <dgm:spPr/>
    </dgm:pt>
    <dgm:pt modelId="{60FD7578-986C-4CB7-8769-DA25461461C7}" type="pres">
      <dgm:prSet presAssocID="{DA7386CF-2D4A-4A29-97B2-34A8251CC9E0}" presName="parTx" presStyleLbl="revTx" presStyleIdx="2" presStyleCnt="8">
        <dgm:presLayoutVars>
          <dgm:chMax val="0"/>
          <dgm:chPref val="0"/>
        </dgm:presLayoutVars>
      </dgm:prSet>
      <dgm:spPr/>
    </dgm:pt>
    <dgm:pt modelId="{8CFF63EB-519A-44D4-A91A-8901B13B802E}" type="pres">
      <dgm:prSet presAssocID="{DA7386CF-2D4A-4A29-97B2-34A8251CC9E0}" presName="txSpace" presStyleCnt="0"/>
      <dgm:spPr/>
    </dgm:pt>
    <dgm:pt modelId="{94E76CCC-E41E-49DE-AA03-F0EC9ED44DCB}" type="pres">
      <dgm:prSet presAssocID="{DA7386CF-2D4A-4A29-97B2-34A8251CC9E0}" presName="desTx" presStyleLbl="revTx" presStyleIdx="3" presStyleCnt="8">
        <dgm:presLayoutVars/>
      </dgm:prSet>
      <dgm:spPr/>
    </dgm:pt>
    <dgm:pt modelId="{51B133FD-DCC9-4A70-B2E6-91BE41333FB0}" type="pres">
      <dgm:prSet presAssocID="{EA1138C5-782A-4306-B480-EC7E94D7BFBF}" presName="sibTrans" presStyleCnt="0"/>
      <dgm:spPr/>
    </dgm:pt>
    <dgm:pt modelId="{8B6545E5-EFAC-41B9-BB59-D0058413A014}" type="pres">
      <dgm:prSet presAssocID="{471BDD2D-14EC-44A0-BDE1-84F597D5EE53}" presName="compNode" presStyleCnt="0"/>
      <dgm:spPr/>
    </dgm:pt>
    <dgm:pt modelId="{BF7F89FC-F941-4837-BF75-4761E1236B8B}" type="pres">
      <dgm:prSet presAssocID="{471BDD2D-14EC-44A0-BDE1-84F597D5EE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D988062F-0FD5-4A31-9E9D-244E785C2D71}" type="pres">
      <dgm:prSet presAssocID="{471BDD2D-14EC-44A0-BDE1-84F597D5EE53}" presName="iconSpace" presStyleCnt="0"/>
      <dgm:spPr/>
    </dgm:pt>
    <dgm:pt modelId="{8260D855-ADA8-4AFC-BC10-DC2BADC7054A}" type="pres">
      <dgm:prSet presAssocID="{471BDD2D-14EC-44A0-BDE1-84F597D5EE53}" presName="parTx" presStyleLbl="revTx" presStyleIdx="4" presStyleCnt="8">
        <dgm:presLayoutVars>
          <dgm:chMax val="0"/>
          <dgm:chPref val="0"/>
        </dgm:presLayoutVars>
      </dgm:prSet>
      <dgm:spPr/>
    </dgm:pt>
    <dgm:pt modelId="{278964DB-9143-42EA-94EA-FF9D84990FCE}" type="pres">
      <dgm:prSet presAssocID="{471BDD2D-14EC-44A0-BDE1-84F597D5EE53}" presName="txSpace" presStyleCnt="0"/>
      <dgm:spPr/>
    </dgm:pt>
    <dgm:pt modelId="{60A98E7D-677C-4E34-B329-AB288F5981CB}" type="pres">
      <dgm:prSet presAssocID="{471BDD2D-14EC-44A0-BDE1-84F597D5EE53}" presName="desTx" presStyleLbl="revTx" presStyleIdx="5" presStyleCnt="8">
        <dgm:presLayoutVars/>
      </dgm:prSet>
      <dgm:spPr/>
    </dgm:pt>
    <dgm:pt modelId="{CDFA1221-F6EB-4E50-8CF5-75A2E1241C16}" type="pres">
      <dgm:prSet presAssocID="{6098587F-C996-4522-9447-4DC8D497405C}" presName="sibTrans" presStyleCnt="0"/>
      <dgm:spPr/>
    </dgm:pt>
    <dgm:pt modelId="{E67D98AB-2346-4768-BDC6-A2DA1FF67FE6}" type="pres">
      <dgm:prSet presAssocID="{8456DE94-4214-4DF5-A168-198D4F90A522}" presName="compNode" presStyleCnt="0"/>
      <dgm:spPr/>
    </dgm:pt>
    <dgm:pt modelId="{765445B9-DF7D-4397-A4E1-DD37DEC1A50B}" type="pres">
      <dgm:prSet presAssocID="{8456DE94-4214-4DF5-A168-198D4F90A5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D1494C7-C299-4075-9093-D830D2E79517}" type="pres">
      <dgm:prSet presAssocID="{8456DE94-4214-4DF5-A168-198D4F90A522}" presName="iconSpace" presStyleCnt="0"/>
      <dgm:spPr/>
    </dgm:pt>
    <dgm:pt modelId="{4C45DE09-7191-4408-8346-76E978BC2650}" type="pres">
      <dgm:prSet presAssocID="{8456DE94-4214-4DF5-A168-198D4F90A522}" presName="parTx" presStyleLbl="revTx" presStyleIdx="6" presStyleCnt="8">
        <dgm:presLayoutVars>
          <dgm:chMax val="0"/>
          <dgm:chPref val="0"/>
        </dgm:presLayoutVars>
      </dgm:prSet>
      <dgm:spPr/>
    </dgm:pt>
    <dgm:pt modelId="{C8A7B15C-87EB-4B5C-BE09-5A0AA52EA22E}" type="pres">
      <dgm:prSet presAssocID="{8456DE94-4214-4DF5-A168-198D4F90A522}" presName="txSpace" presStyleCnt="0"/>
      <dgm:spPr/>
    </dgm:pt>
    <dgm:pt modelId="{EB560BC5-D5AB-4759-AF3E-5C80972651B6}" type="pres">
      <dgm:prSet presAssocID="{8456DE94-4214-4DF5-A168-198D4F90A522}" presName="desTx" presStyleLbl="revTx" presStyleIdx="7" presStyleCnt="8">
        <dgm:presLayoutVars/>
      </dgm:prSet>
      <dgm:spPr/>
    </dgm:pt>
  </dgm:ptLst>
  <dgm:cxnLst>
    <dgm:cxn modelId="{D48B090C-AA0B-49EC-90EE-5630BAA5B0BB}" type="presOf" srcId="{A382E60D-04AE-4D0D-AC15-2C10A50E0284}" destId="{03F75340-BE4F-4ADA-9929-DB4F055D5B15}" srcOrd="0" destOrd="0" presId="urn:microsoft.com/office/officeart/2018/2/layout/IconLabelDescriptionList"/>
    <dgm:cxn modelId="{C9B51611-B3FD-40B2-8DFE-6864ADB88CAD}" srcId="{718AB27B-2949-4552-AEAC-B91BC0345B50}" destId="{471BDD2D-14EC-44A0-BDE1-84F597D5EE53}" srcOrd="2" destOrd="0" parTransId="{4A8FA23B-90C4-4326-96A9-9758B9B322B3}" sibTransId="{6098587F-C996-4522-9447-4DC8D497405C}"/>
    <dgm:cxn modelId="{148E2424-AC83-41F6-BDBB-1E8580CD93E4}" type="presOf" srcId="{9C7BA485-3D66-4BF6-B3A4-0C1BAC4E8579}" destId="{9AD9E167-88A4-428E-A639-9244062746D4}" srcOrd="0" destOrd="0" presId="urn:microsoft.com/office/officeart/2018/2/layout/IconLabelDescriptionList"/>
    <dgm:cxn modelId="{09763B66-7CCD-48F6-9A57-347646731DEF}" type="presOf" srcId="{8456DE94-4214-4DF5-A168-198D4F90A522}" destId="{4C45DE09-7191-4408-8346-76E978BC2650}" srcOrd="0" destOrd="0" presId="urn:microsoft.com/office/officeart/2018/2/layout/IconLabelDescriptionList"/>
    <dgm:cxn modelId="{B839524E-6EF9-462C-80FC-CF0BE586CFEB}" srcId="{8456DE94-4214-4DF5-A168-198D4F90A522}" destId="{65C3C411-CC68-4C97-BB77-2F0B1AE0792F}" srcOrd="0" destOrd="0" parTransId="{539E9B68-6B24-4163-BDAC-39E3158B632E}" sibTransId="{C119530E-3D72-4A71-9B36-AAD5B995FC25}"/>
    <dgm:cxn modelId="{5C676C7D-2ED1-4BCF-98D6-7F25512077C1}" type="presOf" srcId="{DA7386CF-2D4A-4A29-97B2-34A8251CC9E0}" destId="{60FD7578-986C-4CB7-8769-DA25461461C7}" srcOrd="0" destOrd="0" presId="urn:microsoft.com/office/officeart/2018/2/layout/IconLabelDescriptionList"/>
    <dgm:cxn modelId="{BFFA557D-F73E-4109-98C7-206EE18EB135}" srcId="{718AB27B-2949-4552-AEAC-B91BC0345B50}" destId="{8456DE94-4214-4DF5-A168-198D4F90A522}" srcOrd="3" destOrd="0" parTransId="{638834BF-BF3D-4295-8244-1673F2D03B92}" sibTransId="{F2AE20F5-65A0-42FB-B304-5B5FAC4BDCFB}"/>
    <dgm:cxn modelId="{7DA6CF83-A73C-4827-B6E2-6B6793B09CEB}" srcId="{9C7BA485-3D66-4BF6-B3A4-0C1BAC4E8579}" destId="{A382E60D-04AE-4D0D-AC15-2C10A50E0284}" srcOrd="0" destOrd="0" parTransId="{5A18ECE9-83DF-4813-A945-7AC77F20AC27}" sibTransId="{194CDD2A-3E4E-4737-84C2-5642C4D2EDDC}"/>
    <dgm:cxn modelId="{FB2C7789-BF7F-40A8-A6B8-F4EB2DBF0AB1}" type="presOf" srcId="{471BDD2D-14EC-44A0-BDE1-84F597D5EE53}" destId="{8260D855-ADA8-4AFC-BC10-DC2BADC7054A}" srcOrd="0" destOrd="0" presId="urn:microsoft.com/office/officeart/2018/2/layout/IconLabelDescriptionList"/>
    <dgm:cxn modelId="{D54F708D-9212-454D-B804-51637D98FFBC}" type="presOf" srcId="{718AB27B-2949-4552-AEAC-B91BC0345B50}" destId="{919F84EE-FC2F-4796-8C33-6E1268A4E54F}" srcOrd="0" destOrd="0" presId="urn:microsoft.com/office/officeart/2018/2/layout/IconLabelDescriptionList"/>
    <dgm:cxn modelId="{72AC5B8F-B65C-4DFC-8DB9-65DE0F1588FD}" srcId="{718AB27B-2949-4552-AEAC-B91BC0345B50}" destId="{9C7BA485-3D66-4BF6-B3A4-0C1BAC4E8579}" srcOrd="0" destOrd="0" parTransId="{F2D518D2-CB6E-4DF1-A5B8-5F7386DE88EC}" sibTransId="{F8861F92-BF30-4075-BB99-8A16D39EACC0}"/>
    <dgm:cxn modelId="{537C1590-D2E1-4092-9021-073ED69477A5}" srcId="{DA7386CF-2D4A-4A29-97B2-34A8251CC9E0}" destId="{4B87CC26-B25A-4EFD-BCDA-E833C883A1E5}" srcOrd="0" destOrd="0" parTransId="{89ACD325-FBB1-4B0D-892D-67C21D0F9014}" sibTransId="{BAC34EF0-D446-47FE-92A2-D051885EE607}"/>
    <dgm:cxn modelId="{290DA492-E94D-4501-B86A-CD64A4A36171}" srcId="{718AB27B-2949-4552-AEAC-B91BC0345B50}" destId="{DA7386CF-2D4A-4A29-97B2-34A8251CC9E0}" srcOrd="1" destOrd="0" parTransId="{BB89AEDF-F6C8-4DEF-A215-DB53B309F763}" sibTransId="{EA1138C5-782A-4306-B480-EC7E94D7BFBF}"/>
    <dgm:cxn modelId="{D97106BF-5957-4629-B4CD-1FB05DF4A9F9}" type="presOf" srcId="{65C3C411-CC68-4C97-BB77-2F0B1AE0792F}" destId="{EB560BC5-D5AB-4759-AF3E-5C80972651B6}" srcOrd="0" destOrd="0" presId="urn:microsoft.com/office/officeart/2018/2/layout/IconLabelDescriptionList"/>
    <dgm:cxn modelId="{63DB31CD-1DCC-4A9A-87D8-964DDFFCC787}" type="presOf" srcId="{0004D2E8-E2B7-4FB9-8D5B-E03870E9B0A4}" destId="{60A98E7D-677C-4E34-B329-AB288F5981CB}" srcOrd="0" destOrd="0" presId="urn:microsoft.com/office/officeart/2018/2/layout/IconLabelDescriptionList"/>
    <dgm:cxn modelId="{5D836BE7-C84E-42C4-8D9A-F0CD9539DA68}" srcId="{471BDD2D-14EC-44A0-BDE1-84F597D5EE53}" destId="{0004D2E8-E2B7-4FB9-8D5B-E03870E9B0A4}" srcOrd="0" destOrd="0" parTransId="{46308CB1-DD22-4D01-B162-B1384A08AF65}" sibTransId="{5792D0DB-7A07-4891-9B86-8DBB5E7BB794}"/>
    <dgm:cxn modelId="{D279BBFC-BC71-41F4-AE86-61F68CBEE1C8}" type="presOf" srcId="{4B87CC26-B25A-4EFD-BCDA-E833C883A1E5}" destId="{94E76CCC-E41E-49DE-AA03-F0EC9ED44DCB}" srcOrd="0" destOrd="0" presId="urn:microsoft.com/office/officeart/2018/2/layout/IconLabelDescriptionList"/>
    <dgm:cxn modelId="{92622F8A-21E4-4750-A2E1-049D5DF65D93}" type="presParOf" srcId="{919F84EE-FC2F-4796-8C33-6E1268A4E54F}" destId="{60115A4D-9FE6-4BD5-851C-4E7F00A7C06D}" srcOrd="0" destOrd="0" presId="urn:microsoft.com/office/officeart/2018/2/layout/IconLabelDescriptionList"/>
    <dgm:cxn modelId="{9A8B450B-C75F-4B68-86A4-4E330FDDA366}" type="presParOf" srcId="{60115A4D-9FE6-4BD5-851C-4E7F00A7C06D}" destId="{178C3A21-4892-435C-B462-AA962A63F88F}" srcOrd="0" destOrd="0" presId="urn:microsoft.com/office/officeart/2018/2/layout/IconLabelDescriptionList"/>
    <dgm:cxn modelId="{5A4509F4-E0C8-4044-9130-C152E62968E3}" type="presParOf" srcId="{60115A4D-9FE6-4BD5-851C-4E7F00A7C06D}" destId="{D5E601BD-76AC-4996-9AEF-24802C8057D0}" srcOrd="1" destOrd="0" presId="urn:microsoft.com/office/officeart/2018/2/layout/IconLabelDescriptionList"/>
    <dgm:cxn modelId="{E9E8E96D-D19D-4439-A45C-EB4434D1E8F1}" type="presParOf" srcId="{60115A4D-9FE6-4BD5-851C-4E7F00A7C06D}" destId="{9AD9E167-88A4-428E-A639-9244062746D4}" srcOrd="2" destOrd="0" presId="urn:microsoft.com/office/officeart/2018/2/layout/IconLabelDescriptionList"/>
    <dgm:cxn modelId="{AE7AE0C5-8358-40F4-8F9A-E5405A1C46E0}" type="presParOf" srcId="{60115A4D-9FE6-4BD5-851C-4E7F00A7C06D}" destId="{D7EA1A32-E53A-4C9B-B8B4-0E00945FAD2E}" srcOrd="3" destOrd="0" presId="urn:microsoft.com/office/officeart/2018/2/layout/IconLabelDescriptionList"/>
    <dgm:cxn modelId="{A67604C4-7B9A-4C89-AC96-D2F3E630A247}" type="presParOf" srcId="{60115A4D-9FE6-4BD5-851C-4E7F00A7C06D}" destId="{03F75340-BE4F-4ADA-9929-DB4F055D5B15}" srcOrd="4" destOrd="0" presId="urn:microsoft.com/office/officeart/2018/2/layout/IconLabelDescriptionList"/>
    <dgm:cxn modelId="{85BAF01A-46BD-4730-AB01-D6139C4ABD00}" type="presParOf" srcId="{919F84EE-FC2F-4796-8C33-6E1268A4E54F}" destId="{454BA587-B3BD-49CF-B059-83893D796448}" srcOrd="1" destOrd="0" presId="urn:microsoft.com/office/officeart/2018/2/layout/IconLabelDescriptionList"/>
    <dgm:cxn modelId="{D8E8BF90-2844-4D86-A496-CD8C4A34B11B}" type="presParOf" srcId="{919F84EE-FC2F-4796-8C33-6E1268A4E54F}" destId="{1E819C21-B76D-4DFC-95BE-7AD5A35C07E3}" srcOrd="2" destOrd="0" presId="urn:microsoft.com/office/officeart/2018/2/layout/IconLabelDescriptionList"/>
    <dgm:cxn modelId="{026FC67D-FDD4-4008-B2CA-DDE58313E261}" type="presParOf" srcId="{1E819C21-B76D-4DFC-95BE-7AD5A35C07E3}" destId="{32709786-7BE5-40A1-8986-972A76416AE6}" srcOrd="0" destOrd="0" presId="urn:microsoft.com/office/officeart/2018/2/layout/IconLabelDescriptionList"/>
    <dgm:cxn modelId="{BDA2FF41-4756-45AD-8822-A42E10FBBB0A}" type="presParOf" srcId="{1E819C21-B76D-4DFC-95BE-7AD5A35C07E3}" destId="{165266D3-C9E4-4301-A0A8-12AD6CD64EE4}" srcOrd="1" destOrd="0" presId="urn:microsoft.com/office/officeart/2018/2/layout/IconLabelDescriptionList"/>
    <dgm:cxn modelId="{20ABD4F7-D62C-4886-BB9D-F361FFB63605}" type="presParOf" srcId="{1E819C21-B76D-4DFC-95BE-7AD5A35C07E3}" destId="{60FD7578-986C-4CB7-8769-DA25461461C7}" srcOrd="2" destOrd="0" presId="urn:microsoft.com/office/officeart/2018/2/layout/IconLabelDescriptionList"/>
    <dgm:cxn modelId="{A8F492A9-FA65-4B65-8227-67772D811DE2}" type="presParOf" srcId="{1E819C21-B76D-4DFC-95BE-7AD5A35C07E3}" destId="{8CFF63EB-519A-44D4-A91A-8901B13B802E}" srcOrd="3" destOrd="0" presId="urn:microsoft.com/office/officeart/2018/2/layout/IconLabelDescriptionList"/>
    <dgm:cxn modelId="{333BF740-BE1B-47A5-B15B-C66E0A5C3AB8}" type="presParOf" srcId="{1E819C21-B76D-4DFC-95BE-7AD5A35C07E3}" destId="{94E76CCC-E41E-49DE-AA03-F0EC9ED44DCB}" srcOrd="4" destOrd="0" presId="urn:microsoft.com/office/officeart/2018/2/layout/IconLabelDescriptionList"/>
    <dgm:cxn modelId="{414D79FD-B174-4A35-AE10-ABD7C3EAF651}" type="presParOf" srcId="{919F84EE-FC2F-4796-8C33-6E1268A4E54F}" destId="{51B133FD-DCC9-4A70-B2E6-91BE41333FB0}" srcOrd="3" destOrd="0" presId="urn:microsoft.com/office/officeart/2018/2/layout/IconLabelDescriptionList"/>
    <dgm:cxn modelId="{9A0459E5-29F2-4962-8454-5DCD1F5238EA}" type="presParOf" srcId="{919F84EE-FC2F-4796-8C33-6E1268A4E54F}" destId="{8B6545E5-EFAC-41B9-BB59-D0058413A014}" srcOrd="4" destOrd="0" presId="urn:microsoft.com/office/officeart/2018/2/layout/IconLabelDescriptionList"/>
    <dgm:cxn modelId="{3DED16AF-ECEA-44EA-B1BF-30B164783945}" type="presParOf" srcId="{8B6545E5-EFAC-41B9-BB59-D0058413A014}" destId="{BF7F89FC-F941-4837-BF75-4761E1236B8B}" srcOrd="0" destOrd="0" presId="urn:microsoft.com/office/officeart/2018/2/layout/IconLabelDescriptionList"/>
    <dgm:cxn modelId="{9940B00A-5F14-4334-8E35-86D2B1D2651D}" type="presParOf" srcId="{8B6545E5-EFAC-41B9-BB59-D0058413A014}" destId="{D988062F-0FD5-4A31-9E9D-244E785C2D71}" srcOrd="1" destOrd="0" presId="urn:microsoft.com/office/officeart/2018/2/layout/IconLabelDescriptionList"/>
    <dgm:cxn modelId="{4E58719B-2D1F-4CCE-928C-BB28725C4CF7}" type="presParOf" srcId="{8B6545E5-EFAC-41B9-BB59-D0058413A014}" destId="{8260D855-ADA8-4AFC-BC10-DC2BADC7054A}" srcOrd="2" destOrd="0" presId="urn:microsoft.com/office/officeart/2018/2/layout/IconLabelDescriptionList"/>
    <dgm:cxn modelId="{9E2A5C20-F384-403A-9BAB-3FF69F60A487}" type="presParOf" srcId="{8B6545E5-EFAC-41B9-BB59-D0058413A014}" destId="{278964DB-9143-42EA-94EA-FF9D84990FCE}" srcOrd="3" destOrd="0" presId="urn:microsoft.com/office/officeart/2018/2/layout/IconLabelDescriptionList"/>
    <dgm:cxn modelId="{56240B2C-44F2-476F-ABAC-E33E4A087F1E}" type="presParOf" srcId="{8B6545E5-EFAC-41B9-BB59-D0058413A014}" destId="{60A98E7D-677C-4E34-B329-AB288F5981CB}" srcOrd="4" destOrd="0" presId="urn:microsoft.com/office/officeart/2018/2/layout/IconLabelDescriptionList"/>
    <dgm:cxn modelId="{69A8FD9E-3BA4-4ADC-9EB2-4CCC3E482BC4}" type="presParOf" srcId="{919F84EE-FC2F-4796-8C33-6E1268A4E54F}" destId="{CDFA1221-F6EB-4E50-8CF5-75A2E1241C16}" srcOrd="5" destOrd="0" presId="urn:microsoft.com/office/officeart/2018/2/layout/IconLabelDescriptionList"/>
    <dgm:cxn modelId="{9007A87A-70E1-47D7-BF32-0C7C548EE80D}" type="presParOf" srcId="{919F84EE-FC2F-4796-8C33-6E1268A4E54F}" destId="{E67D98AB-2346-4768-BDC6-A2DA1FF67FE6}" srcOrd="6" destOrd="0" presId="urn:microsoft.com/office/officeart/2018/2/layout/IconLabelDescriptionList"/>
    <dgm:cxn modelId="{EAA55BA4-F518-442E-B5FF-987EACE3360D}" type="presParOf" srcId="{E67D98AB-2346-4768-BDC6-A2DA1FF67FE6}" destId="{765445B9-DF7D-4397-A4E1-DD37DEC1A50B}" srcOrd="0" destOrd="0" presId="urn:microsoft.com/office/officeart/2018/2/layout/IconLabelDescriptionList"/>
    <dgm:cxn modelId="{13ADF335-2C7F-453F-BDB4-D6D0D9565308}" type="presParOf" srcId="{E67D98AB-2346-4768-BDC6-A2DA1FF67FE6}" destId="{7D1494C7-C299-4075-9093-D830D2E79517}" srcOrd="1" destOrd="0" presId="urn:microsoft.com/office/officeart/2018/2/layout/IconLabelDescriptionList"/>
    <dgm:cxn modelId="{0B48892F-076B-4713-B7A1-2DB27EDF6BA6}" type="presParOf" srcId="{E67D98AB-2346-4768-BDC6-A2DA1FF67FE6}" destId="{4C45DE09-7191-4408-8346-76E978BC2650}" srcOrd="2" destOrd="0" presId="urn:microsoft.com/office/officeart/2018/2/layout/IconLabelDescriptionList"/>
    <dgm:cxn modelId="{07B2D46F-549D-40B7-A47D-4CF4EF1BDEED}" type="presParOf" srcId="{E67D98AB-2346-4768-BDC6-A2DA1FF67FE6}" destId="{C8A7B15C-87EB-4B5C-BE09-5A0AA52EA22E}" srcOrd="3" destOrd="0" presId="urn:microsoft.com/office/officeart/2018/2/layout/IconLabelDescriptionList"/>
    <dgm:cxn modelId="{B18B1C66-F6FA-4C42-9227-9AB253A34651}" type="presParOf" srcId="{E67D98AB-2346-4768-BDC6-A2DA1FF67FE6}" destId="{EB560BC5-D5AB-4759-AF3E-5C80972651B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E6E0FB-D046-4689-9ED9-62930173902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80F448-8169-45DD-A824-74959A09E8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Purpose:</a:t>
          </a:r>
        </a:p>
      </dgm:t>
    </dgm:pt>
    <dgm:pt modelId="{F4ADE132-9A3E-4CE1-AC71-3529DDD496ED}" type="parTrans" cxnId="{89D3B4E3-3A7A-4825-B795-B48D31F88647}">
      <dgm:prSet/>
      <dgm:spPr/>
      <dgm:t>
        <a:bodyPr/>
        <a:lstStyle/>
        <a:p>
          <a:endParaRPr lang="en-US"/>
        </a:p>
      </dgm:t>
    </dgm:pt>
    <dgm:pt modelId="{1E3E143F-9D8D-4A32-946F-D2BB907B9C8F}" type="sibTrans" cxnId="{89D3B4E3-3A7A-4825-B795-B48D31F88647}">
      <dgm:prSet/>
      <dgm:spPr/>
      <dgm:t>
        <a:bodyPr/>
        <a:lstStyle/>
        <a:p>
          <a:endParaRPr lang="en-US"/>
        </a:p>
      </dgm:t>
    </dgm:pt>
    <dgm:pt modelId="{E639D7CB-5D2B-4388-93CA-5EE95D8EB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Validate requirements and gather feedback on interaction with </a:t>
          </a:r>
          <a:r>
            <a:rPr lang="en-US" b="0" i="0" dirty="0" err="1"/>
            <a:t>Bosleo's</a:t>
          </a:r>
          <a:r>
            <a:rPr lang="en-US" b="0" i="0" dirty="0"/>
            <a:t> systems and communication preferences.</a:t>
          </a:r>
          <a:endParaRPr lang="en-US" dirty="0"/>
        </a:p>
      </dgm:t>
    </dgm:pt>
    <dgm:pt modelId="{1D82475A-1C71-4A2E-98DB-DECFBFBACEA3}" type="parTrans" cxnId="{C3559451-7561-49A3-8A09-525367B3EFAE}">
      <dgm:prSet/>
      <dgm:spPr/>
      <dgm:t>
        <a:bodyPr/>
        <a:lstStyle/>
        <a:p>
          <a:endParaRPr lang="en-US"/>
        </a:p>
      </dgm:t>
    </dgm:pt>
    <dgm:pt modelId="{3D405244-0B85-47FD-8534-52A9049DBA10}" type="sibTrans" cxnId="{C3559451-7561-49A3-8A09-525367B3EFAE}">
      <dgm:prSet/>
      <dgm:spPr/>
      <dgm:t>
        <a:bodyPr/>
        <a:lstStyle/>
        <a:p>
          <a:endParaRPr lang="en-US"/>
        </a:p>
      </dgm:t>
    </dgm:pt>
    <dgm:pt modelId="{31997B9B-A8C4-4DEF-97D8-0FF6109283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 User Class:</a:t>
          </a:r>
        </a:p>
      </dgm:t>
    </dgm:pt>
    <dgm:pt modelId="{458CC04F-DFDF-4C35-AAEE-8287728C24FE}" type="parTrans" cxnId="{27434041-093C-4020-B2DA-61CA72873638}">
      <dgm:prSet/>
      <dgm:spPr/>
      <dgm:t>
        <a:bodyPr/>
        <a:lstStyle/>
        <a:p>
          <a:endParaRPr lang="en-US"/>
        </a:p>
      </dgm:t>
    </dgm:pt>
    <dgm:pt modelId="{AF134E11-0E31-41DD-AEA3-9EF3018B82B8}" type="sibTrans" cxnId="{27434041-093C-4020-B2DA-61CA72873638}">
      <dgm:prSet/>
      <dgm:spPr/>
      <dgm:t>
        <a:bodyPr/>
        <a:lstStyle/>
        <a:p>
          <a:endParaRPr lang="en-US"/>
        </a:p>
      </dgm:t>
    </dgm:pt>
    <dgm:pt modelId="{911BA668-0E88-4872-9C5F-71A5D5203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Clients and external partners/vendors.</a:t>
          </a:r>
        </a:p>
      </dgm:t>
    </dgm:pt>
    <dgm:pt modelId="{9266A79D-5930-44BA-9EC0-A2933C5572AA}" type="parTrans" cxnId="{1804B3F9-99EF-430D-8342-E0B91F5612FF}">
      <dgm:prSet/>
      <dgm:spPr/>
      <dgm:t>
        <a:bodyPr/>
        <a:lstStyle/>
        <a:p>
          <a:endParaRPr lang="en-US"/>
        </a:p>
      </dgm:t>
    </dgm:pt>
    <dgm:pt modelId="{0374A6A4-DDCE-47F5-8EF3-910561EC87E8}" type="sibTrans" cxnId="{1804B3F9-99EF-430D-8342-E0B91F5612FF}">
      <dgm:prSet/>
      <dgm:spPr/>
      <dgm:t>
        <a:bodyPr/>
        <a:lstStyle/>
        <a:p>
          <a:endParaRPr lang="en-US"/>
        </a:p>
      </dgm:t>
    </dgm:pt>
    <dgm:pt modelId="{AE15B9B6-831F-4907-B02D-6133116C2D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Rationale for Elicitation Technique:</a:t>
          </a:r>
        </a:p>
      </dgm:t>
    </dgm:pt>
    <dgm:pt modelId="{B4D887F5-7263-40AC-9860-B79DFF7AB2D6}" type="parTrans" cxnId="{DB33C3E5-5F74-412A-8264-13152563DE8B}">
      <dgm:prSet/>
      <dgm:spPr/>
      <dgm:t>
        <a:bodyPr/>
        <a:lstStyle/>
        <a:p>
          <a:endParaRPr lang="en-US"/>
        </a:p>
      </dgm:t>
    </dgm:pt>
    <dgm:pt modelId="{FE45D304-B0CB-4A52-950A-5080A8F34E34}" type="sibTrans" cxnId="{DB33C3E5-5F74-412A-8264-13152563DE8B}">
      <dgm:prSet/>
      <dgm:spPr/>
      <dgm:t>
        <a:bodyPr/>
        <a:lstStyle/>
        <a:p>
          <a:endParaRPr lang="en-US"/>
        </a:p>
      </dgm:t>
    </dgm:pt>
    <dgm:pt modelId="{D03A6E9F-CDE2-4848-975F-2772656F07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Surveys provide a scalable way to collect input from a broader audience.</a:t>
          </a:r>
          <a:endParaRPr lang="en-US" dirty="0"/>
        </a:p>
      </dgm:t>
    </dgm:pt>
    <dgm:pt modelId="{4263164E-0671-46F5-BCB0-AD6100961E53}" type="parTrans" cxnId="{F0DD47F9-E87B-4733-84F5-1D17DBBBEDD8}">
      <dgm:prSet/>
      <dgm:spPr/>
      <dgm:t>
        <a:bodyPr/>
        <a:lstStyle/>
        <a:p>
          <a:endParaRPr lang="en-US"/>
        </a:p>
      </dgm:t>
    </dgm:pt>
    <dgm:pt modelId="{68F30801-7FB8-4305-959B-03C3A3910ADF}" type="sibTrans" cxnId="{F0DD47F9-E87B-4733-84F5-1D17DBBBEDD8}">
      <dgm:prSet/>
      <dgm:spPr/>
      <dgm:t>
        <a:bodyPr/>
        <a:lstStyle/>
        <a:p>
          <a:endParaRPr lang="en-US"/>
        </a:p>
      </dgm:t>
    </dgm:pt>
    <dgm:pt modelId="{BF288884-A4AF-4F6C-84A0-E397C2A36A2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CA89104-76F1-4485-878F-2AC1867F8785}" type="parTrans" cxnId="{46C715FE-9C09-48F8-B0A1-55F33A192924}">
      <dgm:prSet/>
      <dgm:spPr/>
      <dgm:t>
        <a:bodyPr/>
        <a:lstStyle/>
        <a:p>
          <a:endParaRPr lang="en-US"/>
        </a:p>
      </dgm:t>
    </dgm:pt>
    <dgm:pt modelId="{0BD5A315-DC4A-4B3A-90B7-DCCFB32AC1F1}" type="sibTrans" cxnId="{46C715FE-9C09-48F8-B0A1-55F33A192924}">
      <dgm:prSet/>
      <dgm:spPr/>
      <dgm:t>
        <a:bodyPr/>
        <a:lstStyle/>
        <a:p>
          <a:endParaRPr lang="en-US"/>
        </a:p>
      </dgm:t>
    </dgm:pt>
    <dgm:pt modelId="{B2295DE6-3CC4-48A7-9114-C2A7A81DC8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Limitations/Risks:</a:t>
          </a:r>
        </a:p>
      </dgm:t>
    </dgm:pt>
    <dgm:pt modelId="{758DF9A1-94EC-4725-B810-4691174ECAC5}" type="parTrans" cxnId="{3CC01650-EAC6-4069-A09B-CDAEFF8462BB}">
      <dgm:prSet/>
      <dgm:spPr/>
      <dgm:t>
        <a:bodyPr/>
        <a:lstStyle/>
        <a:p>
          <a:endParaRPr lang="en-US"/>
        </a:p>
      </dgm:t>
    </dgm:pt>
    <dgm:pt modelId="{5954AD98-5872-4D74-9FDA-EAE450A0DC36}" type="sibTrans" cxnId="{3CC01650-EAC6-4069-A09B-CDAEFF8462BB}">
      <dgm:prSet/>
      <dgm:spPr/>
      <dgm:t>
        <a:bodyPr/>
        <a:lstStyle/>
        <a:p>
          <a:endParaRPr lang="en-US"/>
        </a:p>
      </dgm:t>
    </dgm:pt>
    <dgm:pt modelId="{7885D78C-46C8-4529-A59D-5C78DE0EF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Surveys may yield limited or biased responses, and the quality of data depends on the clarity of survey questions.</a:t>
          </a:r>
          <a:endParaRPr lang="en-US" dirty="0"/>
        </a:p>
      </dgm:t>
    </dgm:pt>
    <dgm:pt modelId="{11E17971-51D2-4790-890E-AB7F5E5E5628}" type="parTrans" cxnId="{476ABCA8-ED43-40BD-8806-E4640395C339}">
      <dgm:prSet/>
      <dgm:spPr/>
      <dgm:t>
        <a:bodyPr/>
        <a:lstStyle/>
        <a:p>
          <a:endParaRPr lang="en-US"/>
        </a:p>
      </dgm:t>
    </dgm:pt>
    <dgm:pt modelId="{FD6C6C6E-45DA-4297-816F-ECDB0DC56EC8}" type="sibTrans" cxnId="{476ABCA8-ED43-40BD-8806-E4640395C339}">
      <dgm:prSet/>
      <dgm:spPr/>
      <dgm:t>
        <a:bodyPr/>
        <a:lstStyle/>
        <a:p>
          <a:endParaRPr lang="en-US"/>
        </a:p>
      </dgm:t>
    </dgm:pt>
    <dgm:pt modelId="{9E95AFE9-F92B-42F6-9EAD-FDDE7728FD2A}" type="pres">
      <dgm:prSet presAssocID="{D3E6E0FB-D046-4689-9ED9-62930173902F}" presName="root" presStyleCnt="0">
        <dgm:presLayoutVars>
          <dgm:dir/>
          <dgm:resizeHandles val="exact"/>
        </dgm:presLayoutVars>
      </dgm:prSet>
      <dgm:spPr/>
    </dgm:pt>
    <dgm:pt modelId="{F190B140-0381-4115-AF85-AED69FF6CCCC}" type="pres">
      <dgm:prSet presAssocID="{8880F448-8169-45DD-A824-74959A09E89A}" presName="compNode" presStyleCnt="0"/>
      <dgm:spPr/>
    </dgm:pt>
    <dgm:pt modelId="{F7D65338-0148-4BE4-A5AF-CE388C8C7072}" type="pres">
      <dgm:prSet presAssocID="{8880F448-8169-45DD-A824-74959A09E8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6A0C38D-BE21-4490-87DF-B7D1A230BAEE}" type="pres">
      <dgm:prSet presAssocID="{8880F448-8169-45DD-A824-74959A09E89A}" presName="iconSpace" presStyleCnt="0"/>
      <dgm:spPr/>
    </dgm:pt>
    <dgm:pt modelId="{6D90446F-CA7D-49DE-AC7F-64CAC71C90C0}" type="pres">
      <dgm:prSet presAssocID="{8880F448-8169-45DD-A824-74959A09E89A}" presName="parTx" presStyleLbl="revTx" presStyleIdx="0" presStyleCnt="8">
        <dgm:presLayoutVars>
          <dgm:chMax val="0"/>
          <dgm:chPref val="0"/>
        </dgm:presLayoutVars>
      </dgm:prSet>
      <dgm:spPr/>
    </dgm:pt>
    <dgm:pt modelId="{F939898D-11A5-44E2-8FE7-4B89E50000FC}" type="pres">
      <dgm:prSet presAssocID="{8880F448-8169-45DD-A824-74959A09E89A}" presName="txSpace" presStyleCnt="0"/>
      <dgm:spPr/>
    </dgm:pt>
    <dgm:pt modelId="{F80597CC-F60A-4642-B225-93541FC5A567}" type="pres">
      <dgm:prSet presAssocID="{8880F448-8169-45DD-A824-74959A09E89A}" presName="desTx" presStyleLbl="revTx" presStyleIdx="1" presStyleCnt="8">
        <dgm:presLayoutVars/>
      </dgm:prSet>
      <dgm:spPr/>
    </dgm:pt>
    <dgm:pt modelId="{C4CDE757-2706-46A9-982A-C93B766853A7}" type="pres">
      <dgm:prSet presAssocID="{1E3E143F-9D8D-4A32-946F-D2BB907B9C8F}" presName="sibTrans" presStyleCnt="0"/>
      <dgm:spPr/>
    </dgm:pt>
    <dgm:pt modelId="{4EC61129-2BF8-4117-BB02-09FEED775FEE}" type="pres">
      <dgm:prSet presAssocID="{31997B9B-A8C4-4DEF-97D8-0FF6109283CD}" presName="compNode" presStyleCnt="0"/>
      <dgm:spPr/>
    </dgm:pt>
    <dgm:pt modelId="{F155AEB2-7DE0-42F3-A76D-92BDAA3DA672}" type="pres">
      <dgm:prSet presAssocID="{31997B9B-A8C4-4DEF-97D8-0FF6109283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D1D09CC4-3ABF-4A10-A581-916D57545AB4}" type="pres">
      <dgm:prSet presAssocID="{31997B9B-A8C4-4DEF-97D8-0FF6109283CD}" presName="iconSpace" presStyleCnt="0"/>
      <dgm:spPr/>
    </dgm:pt>
    <dgm:pt modelId="{10485094-4901-4BB0-AFA6-94DD6FF281F2}" type="pres">
      <dgm:prSet presAssocID="{31997B9B-A8C4-4DEF-97D8-0FF6109283CD}" presName="parTx" presStyleLbl="revTx" presStyleIdx="2" presStyleCnt="8">
        <dgm:presLayoutVars>
          <dgm:chMax val="0"/>
          <dgm:chPref val="0"/>
        </dgm:presLayoutVars>
      </dgm:prSet>
      <dgm:spPr/>
    </dgm:pt>
    <dgm:pt modelId="{FDD387C8-C727-4CED-8A60-434E8A084B9D}" type="pres">
      <dgm:prSet presAssocID="{31997B9B-A8C4-4DEF-97D8-0FF6109283CD}" presName="txSpace" presStyleCnt="0"/>
      <dgm:spPr/>
    </dgm:pt>
    <dgm:pt modelId="{C571BF04-1838-49FA-8CD8-6177F6ED9883}" type="pres">
      <dgm:prSet presAssocID="{31997B9B-A8C4-4DEF-97D8-0FF6109283CD}" presName="desTx" presStyleLbl="revTx" presStyleIdx="3" presStyleCnt="8">
        <dgm:presLayoutVars/>
      </dgm:prSet>
      <dgm:spPr/>
    </dgm:pt>
    <dgm:pt modelId="{EF9A2AC0-FF32-45AA-8F4E-538211453753}" type="pres">
      <dgm:prSet presAssocID="{AF134E11-0E31-41DD-AEA3-9EF3018B82B8}" presName="sibTrans" presStyleCnt="0"/>
      <dgm:spPr/>
    </dgm:pt>
    <dgm:pt modelId="{74F764E0-6FA4-402F-984E-56E39C049FF5}" type="pres">
      <dgm:prSet presAssocID="{AE15B9B6-831F-4907-B02D-6133116C2D48}" presName="compNode" presStyleCnt="0"/>
      <dgm:spPr/>
    </dgm:pt>
    <dgm:pt modelId="{27801A4B-8C9E-4BCD-BD2E-2D5FA300D3E2}" type="pres">
      <dgm:prSet presAssocID="{AE15B9B6-831F-4907-B02D-6133116C2D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54B586C-ABC1-4D96-AF3E-9BE3BE899C77}" type="pres">
      <dgm:prSet presAssocID="{AE15B9B6-831F-4907-B02D-6133116C2D48}" presName="iconSpace" presStyleCnt="0"/>
      <dgm:spPr/>
    </dgm:pt>
    <dgm:pt modelId="{78274961-76BF-49E4-BE50-4EF40B5ABEE1}" type="pres">
      <dgm:prSet presAssocID="{AE15B9B6-831F-4907-B02D-6133116C2D48}" presName="parTx" presStyleLbl="revTx" presStyleIdx="4" presStyleCnt="8">
        <dgm:presLayoutVars>
          <dgm:chMax val="0"/>
          <dgm:chPref val="0"/>
        </dgm:presLayoutVars>
      </dgm:prSet>
      <dgm:spPr/>
    </dgm:pt>
    <dgm:pt modelId="{C5E7A506-7DA1-43BB-8A88-80C2BB32CDAE}" type="pres">
      <dgm:prSet presAssocID="{AE15B9B6-831F-4907-B02D-6133116C2D48}" presName="txSpace" presStyleCnt="0"/>
      <dgm:spPr/>
    </dgm:pt>
    <dgm:pt modelId="{4C5E6B74-7E14-40A5-A10B-CCCDE557D86B}" type="pres">
      <dgm:prSet presAssocID="{AE15B9B6-831F-4907-B02D-6133116C2D48}" presName="desTx" presStyleLbl="revTx" presStyleIdx="5" presStyleCnt="8">
        <dgm:presLayoutVars/>
      </dgm:prSet>
      <dgm:spPr/>
    </dgm:pt>
    <dgm:pt modelId="{14498A42-18CA-49D3-9114-A93A489C2A1D}" type="pres">
      <dgm:prSet presAssocID="{FE45D304-B0CB-4A52-950A-5080A8F34E34}" presName="sibTrans" presStyleCnt="0"/>
      <dgm:spPr/>
    </dgm:pt>
    <dgm:pt modelId="{E3A6E72F-630D-4DDB-9CFA-B731F9AE98B4}" type="pres">
      <dgm:prSet presAssocID="{B2295DE6-3CC4-48A7-9114-C2A7A81DC805}" presName="compNode" presStyleCnt="0"/>
      <dgm:spPr/>
    </dgm:pt>
    <dgm:pt modelId="{E20DAAE4-2141-4294-83C5-06C78978F738}" type="pres">
      <dgm:prSet presAssocID="{B2295DE6-3CC4-48A7-9114-C2A7A81DC8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AC0DDA4-713F-47C8-9CB8-D11C3178F674}" type="pres">
      <dgm:prSet presAssocID="{B2295DE6-3CC4-48A7-9114-C2A7A81DC805}" presName="iconSpace" presStyleCnt="0"/>
      <dgm:spPr/>
    </dgm:pt>
    <dgm:pt modelId="{9849F3D5-A15C-4A34-91E0-8F3A1A0E38E2}" type="pres">
      <dgm:prSet presAssocID="{B2295DE6-3CC4-48A7-9114-C2A7A81DC805}" presName="parTx" presStyleLbl="revTx" presStyleIdx="6" presStyleCnt="8">
        <dgm:presLayoutVars>
          <dgm:chMax val="0"/>
          <dgm:chPref val="0"/>
        </dgm:presLayoutVars>
      </dgm:prSet>
      <dgm:spPr/>
    </dgm:pt>
    <dgm:pt modelId="{3F6A9F2F-F462-4FCE-90FE-9952C75860CD}" type="pres">
      <dgm:prSet presAssocID="{B2295DE6-3CC4-48A7-9114-C2A7A81DC805}" presName="txSpace" presStyleCnt="0"/>
      <dgm:spPr/>
    </dgm:pt>
    <dgm:pt modelId="{CD62E783-0D07-49BC-B68F-9F86CCE765D0}" type="pres">
      <dgm:prSet presAssocID="{B2295DE6-3CC4-48A7-9114-C2A7A81DC805}" presName="desTx" presStyleLbl="revTx" presStyleIdx="7" presStyleCnt="8">
        <dgm:presLayoutVars/>
      </dgm:prSet>
      <dgm:spPr/>
    </dgm:pt>
  </dgm:ptLst>
  <dgm:cxnLst>
    <dgm:cxn modelId="{57383438-6327-40DE-AE4F-72860222E37D}" type="presOf" srcId="{B2295DE6-3CC4-48A7-9114-C2A7A81DC805}" destId="{9849F3D5-A15C-4A34-91E0-8F3A1A0E38E2}" srcOrd="0" destOrd="0" presId="urn:microsoft.com/office/officeart/2018/2/layout/IconLabelDescriptionList"/>
    <dgm:cxn modelId="{27434041-093C-4020-B2DA-61CA72873638}" srcId="{D3E6E0FB-D046-4689-9ED9-62930173902F}" destId="{31997B9B-A8C4-4DEF-97D8-0FF6109283CD}" srcOrd="1" destOrd="0" parTransId="{458CC04F-DFDF-4C35-AAEE-8287728C24FE}" sibTransId="{AF134E11-0E31-41DD-AEA3-9EF3018B82B8}"/>
    <dgm:cxn modelId="{F78F8245-66E3-4FF7-B486-D8BF5E5CFE43}" type="presOf" srcId="{BF288884-A4AF-4F6C-84A0-E397C2A36A2A}" destId="{4C5E6B74-7E14-40A5-A10B-CCCDE557D86B}" srcOrd="0" destOrd="1" presId="urn:microsoft.com/office/officeart/2018/2/layout/IconLabelDescriptionList"/>
    <dgm:cxn modelId="{3CC01650-EAC6-4069-A09B-CDAEFF8462BB}" srcId="{D3E6E0FB-D046-4689-9ED9-62930173902F}" destId="{B2295DE6-3CC4-48A7-9114-C2A7A81DC805}" srcOrd="3" destOrd="0" parTransId="{758DF9A1-94EC-4725-B810-4691174ECAC5}" sibTransId="{5954AD98-5872-4D74-9FDA-EAE450A0DC36}"/>
    <dgm:cxn modelId="{2273EE50-38E0-49C9-9877-7CEDF2948C00}" type="presOf" srcId="{E639D7CB-5D2B-4388-93CA-5EE95D8EB560}" destId="{F80597CC-F60A-4642-B225-93541FC5A567}" srcOrd="0" destOrd="0" presId="urn:microsoft.com/office/officeart/2018/2/layout/IconLabelDescriptionList"/>
    <dgm:cxn modelId="{C3559451-7561-49A3-8A09-525367B3EFAE}" srcId="{8880F448-8169-45DD-A824-74959A09E89A}" destId="{E639D7CB-5D2B-4388-93CA-5EE95D8EB560}" srcOrd="0" destOrd="0" parTransId="{1D82475A-1C71-4A2E-98DB-DECFBFBACEA3}" sibTransId="{3D405244-0B85-47FD-8534-52A9049DBA10}"/>
    <dgm:cxn modelId="{BD75F451-DF14-4D92-9D29-B2605E166738}" type="presOf" srcId="{D3E6E0FB-D046-4689-9ED9-62930173902F}" destId="{9E95AFE9-F92B-42F6-9EAD-FDDE7728FD2A}" srcOrd="0" destOrd="0" presId="urn:microsoft.com/office/officeart/2018/2/layout/IconLabelDescriptionList"/>
    <dgm:cxn modelId="{7429078E-F29F-4D9E-858F-AB723ED4AB08}" type="presOf" srcId="{8880F448-8169-45DD-A824-74959A09E89A}" destId="{6D90446F-CA7D-49DE-AC7F-64CAC71C90C0}" srcOrd="0" destOrd="0" presId="urn:microsoft.com/office/officeart/2018/2/layout/IconLabelDescriptionList"/>
    <dgm:cxn modelId="{85FCD298-442B-46F4-BE80-E348DC4E00DC}" type="presOf" srcId="{911BA668-0E88-4872-9C5F-71A5D5203B03}" destId="{C571BF04-1838-49FA-8CD8-6177F6ED9883}" srcOrd="0" destOrd="0" presId="urn:microsoft.com/office/officeart/2018/2/layout/IconLabelDescriptionList"/>
    <dgm:cxn modelId="{476ABCA8-ED43-40BD-8806-E4640395C339}" srcId="{B2295DE6-3CC4-48A7-9114-C2A7A81DC805}" destId="{7885D78C-46C8-4529-A59D-5C78DE0EF00F}" srcOrd="0" destOrd="0" parTransId="{11E17971-51D2-4790-890E-AB7F5E5E5628}" sibTransId="{FD6C6C6E-45DA-4297-816F-ECDB0DC56EC8}"/>
    <dgm:cxn modelId="{30E55DD8-F568-4488-9094-6BDBB3269EFE}" type="presOf" srcId="{31997B9B-A8C4-4DEF-97D8-0FF6109283CD}" destId="{10485094-4901-4BB0-AFA6-94DD6FF281F2}" srcOrd="0" destOrd="0" presId="urn:microsoft.com/office/officeart/2018/2/layout/IconLabelDescriptionList"/>
    <dgm:cxn modelId="{759BEBDF-2BF5-4473-B068-DBD0D9AA75F0}" type="presOf" srcId="{7885D78C-46C8-4529-A59D-5C78DE0EF00F}" destId="{CD62E783-0D07-49BC-B68F-9F86CCE765D0}" srcOrd="0" destOrd="0" presId="urn:microsoft.com/office/officeart/2018/2/layout/IconLabelDescriptionList"/>
    <dgm:cxn modelId="{89D3B4E3-3A7A-4825-B795-B48D31F88647}" srcId="{D3E6E0FB-D046-4689-9ED9-62930173902F}" destId="{8880F448-8169-45DD-A824-74959A09E89A}" srcOrd="0" destOrd="0" parTransId="{F4ADE132-9A3E-4CE1-AC71-3529DDD496ED}" sibTransId="{1E3E143F-9D8D-4A32-946F-D2BB907B9C8F}"/>
    <dgm:cxn modelId="{55EE96E5-7F01-46AD-9CE3-D4A99608754B}" type="presOf" srcId="{AE15B9B6-831F-4907-B02D-6133116C2D48}" destId="{78274961-76BF-49E4-BE50-4EF40B5ABEE1}" srcOrd="0" destOrd="0" presId="urn:microsoft.com/office/officeart/2018/2/layout/IconLabelDescriptionList"/>
    <dgm:cxn modelId="{DB33C3E5-5F74-412A-8264-13152563DE8B}" srcId="{D3E6E0FB-D046-4689-9ED9-62930173902F}" destId="{AE15B9B6-831F-4907-B02D-6133116C2D48}" srcOrd="2" destOrd="0" parTransId="{B4D887F5-7263-40AC-9860-B79DFF7AB2D6}" sibTransId="{FE45D304-B0CB-4A52-950A-5080A8F34E34}"/>
    <dgm:cxn modelId="{AC653CEB-FDAC-42F8-A891-5798ACB9AE3A}" type="presOf" srcId="{D03A6E9F-CDE2-4848-975F-2772656F07A5}" destId="{4C5E6B74-7E14-40A5-A10B-CCCDE557D86B}" srcOrd="0" destOrd="0" presId="urn:microsoft.com/office/officeart/2018/2/layout/IconLabelDescriptionList"/>
    <dgm:cxn modelId="{F0DD47F9-E87B-4733-84F5-1D17DBBBEDD8}" srcId="{AE15B9B6-831F-4907-B02D-6133116C2D48}" destId="{D03A6E9F-CDE2-4848-975F-2772656F07A5}" srcOrd="0" destOrd="0" parTransId="{4263164E-0671-46F5-BCB0-AD6100961E53}" sibTransId="{68F30801-7FB8-4305-959B-03C3A3910ADF}"/>
    <dgm:cxn modelId="{1804B3F9-99EF-430D-8342-E0B91F5612FF}" srcId="{31997B9B-A8C4-4DEF-97D8-0FF6109283CD}" destId="{911BA668-0E88-4872-9C5F-71A5D5203B03}" srcOrd="0" destOrd="0" parTransId="{9266A79D-5930-44BA-9EC0-A2933C5572AA}" sibTransId="{0374A6A4-DDCE-47F5-8EF3-910561EC87E8}"/>
    <dgm:cxn modelId="{46C715FE-9C09-48F8-B0A1-55F33A192924}" srcId="{AE15B9B6-831F-4907-B02D-6133116C2D48}" destId="{BF288884-A4AF-4F6C-84A0-E397C2A36A2A}" srcOrd="1" destOrd="0" parTransId="{CCA89104-76F1-4485-878F-2AC1867F8785}" sibTransId="{0BD5A315-DC4A-4B3A-90B7-DCCFB32AC1F1}"/>
    <dgm:cxn modelId="{CE39367E-7839-483E-85FC-58E8D455BD17}" type="presParOf" srcId="{9E95AFE9-F92B-42F6-9EAD-FDDE7728FD2A}" destId="{F190B140-0381-4115-AF85-AED69FF6CCCC}" srcOrd="0" destOrd="0" presId="urn:microsoft.com/office/officeart/2018/2/layout/IconLabelDescriptionList"/>
    <dgm:cxn modelId="{0C88FDC6-32F9-4F88-940E-8F9283FFE6A9}" type="presParOf" srcId="{F190B140-0381-4115-AF85-AED69FF6CCCC}" destId="{F7D65338-0148-4BE4-A5AF-CE388C8C7072}" srcOrd="0" destOrd="0" presId="urn:microsoft.com/office/officeart/2018/2/layout/IconLabelDescriptionList"/>
    <dgm:cxn modelId="{3E6B5F62-F541-4C28-890B-5FBB9AB4D826}" type="presParOf" srcId="{F190B140-0381-4115-AF85-AED69FF6CCCC}" destId="{D6A0C38D-BE21-4490-87DF-B7D1A230BAEE}" srcOrd="1" destOrd="0" presId="urn:microsoft.com/office/officeart/2018/2/layout/IconLabelDescriptionList"/>
    <dgm:cxn modelId="{3CFF271C-D11C-49F7-8287-C82BEB6254FC}" type="presParOf" srcId="{F190B140-0381-4115-AF85-AED69FF6CCCC}" destId="{6D90446F-CA7D-49DE-AC7F-64CAC71C90C0}" srcOrd="2" destOrd="0" presId="urn:microsoft.com/office/officeart/2018/2/layout/IconLabelDescriptionList"/>
    <dgm:cxn modelId="{2CEC1703-BBDC-489F-A7F4-4F61844D6A69}" type="presParOf" srcId="{F190B140-0381-4115-AF85-AED69FF6CCCC}" destId="{F939898D-11A5-44E2-8FE7-4B89E50000FC}" srcOrd="3" destOrd="0" presId="urn:microsoft.com/office/officeart/2018/2/layout/IconLabelDescriptionList"/>
    <dgm:cxn modelId="{273C0C63-C0D4-4C60-BC7C-1C33922AA41F}" type="presParOf" srcId="{F190B140-0381-4115-AF85-AED69FF6CCCC}" destId="{F80597CC-F60A-4642-B225-93541FC5A567}" srcOrd="4" destOrd="0" presId="urn:microsoft.com/office/officeart/2018/2/layout/IconLabelDescriptionList"/>
    <dgm:cxn modelId="{B030B9F9-D630-466D-811F-1AB465D3E759}" type="presParOf" srcId="{9E95AFE9-F92B-42F6-9EAD-FDDE7728FD2A}" destId="{C4CDE757-2706-46A9-982A-C93B766853A7}" srcOrd="1" destOrd="0" presId="urn:microsoft.com/office/officeart/2018/2/layout/IconLabelDescriptionList"/>
    <dgm:cxn modelId="{0568916C-223F-401B-8105-787AE7F24FE6}" type="presParOf" srcId="{9E95AFE9-F92B-42F6-9EAD-FDDE7728FD2A}" destId="{4EC61129-2BF8-4117-BB02-09FEED775FEE}" srcOrd="2" destOrd="0" presId="urn:microsoft.com/office/officeart/2018/2/layout/IconLabelDescriptionList"/>
    <dgm:cxn modelId="{A30DEC2F-9510-4717-B055-7906C2BBE662}" type="presParOf" srcId="{4EC61129-2BF8-4117-BB02-09FEED775FEE}" destId="{F155AEB2-7DE0-42F3-A76D-92BDAA3DA672}" srcOrd="0" destOrd="0" presId="urn:microsoft.com/office/officeart/2018/2/layout/IconLabelDescriptionList"/>
    <dgm:cxn modelId="{C96D78BA-1484-450F-B32C-F0B301E1B401}" type="presParOf" srcId="{4EC61129-2BF8-4117-BB02-09FEED775FEE}" destId="{D1D09CC4-3ABF-4A10-A581-916D57545AB4}" srcOrd="1" destOrd="0" presId="urn:microsoft.com/office/officeart/2018/2/layout/IconLabelDescriptionList"/>
    <dgm:cxn modelId="{E6391FA5-82F3-4520-8E37-779DAACBD3CA}" type="presParOf" srcId="{4EC61129-2BF8-4117-BB02-09FEED775FEE}" destId="{10485094-4901-4BB0-AFA6-94DD6FF281F2}" srcOrd="2" destOrd="0" presId="urn:microsoft.com/office/officeart/2018/2/layout/IconLabelDescriptionList"/>
    <dgm:cxn modelId="{A059B7D6-E877-40B9-9769-C884941FD8E1}" type="presParOf" srcId="{4EC61129-2BF8-4117-BB02-09FEED775FEE}" destId="{FDD387C8-C727-4CED-8A60-434E8A084B9D}" srcOrd="3" destOrd="0" presId="urn:microsoft.com/office/officeart/2018/2/layout/IconLabelDescriptionList"/>
    <dgm:cxn modelId="{AB77FAAA-027B-45B6-83A9-127AEC220F86}" type="presParOf" srcId="{4EC61129-2BF8-4117-BB02-09FEED775FEE}" destId="{C571BF04-1838-49FA-8CD8-6177F6ED9883}" srcOrd="4" destOrd="0" presId="urn:microsoft.com/office/officeart/2018/2/layout/IconLabelDescriptionList"/>
    <dgm:cxn modelId="{858F5881-29E0-4C1E-9B3A-D72DFC14BFC0}" type="presParOf" srcId="{9E95AFE9-F92B-42F6-9EAD-FDDE7728FD2A}" destId="{EF9A2AC0-FF32-45AA-8F4E-538211453753}" srcOrd="3" destOrd="0" presId="urn:microsoft.com/office/officeart/2018/2/layout/IconLabelDescriptionList"/>
    <dgm:cxn modelId="{D8B9BECC-4416-4F32-A0B1-CCFB268B156B}" type="presParOf" srcId="{9E95AFE9-F92B-42F6-9EAD-FDDE7728FD2A}" destId="{74F764E0-6FA4-402F-984E-56E39C049FF5}" srcOrd="4" destOrd="0" presId="urn:microsoft.com/office/officeart/2018/2/layout/IconLabelDescriptionList"/>
    <dgm:cxn modelId="{CC0E932C-01AB-4D65-8C9D-1573CBAF4E37}" type="presParOf" srcId="{74F764E0-6FA4-402F-984E-56E39C049FF5}" destId="{27801A4B-8C9E-4BCD-BD2E-2D5FA300D3E2}" srcOrd="0" destOrd="0" presId="urn:microsoft.com/office/officeart/2018/2/layout/IconLabelDescriptionList"/>
    <dgm:cxn modelId="{6879F498-D829-4DAA-9D6E-E2884B2F5327}" type="presParOf" srcId="{74F764E0-6FA4-402F-984E-56E39C049FF5}" destId="{154B586C-ABC1-4D96-AF3E-9BE3BE899C77}" srcOrd="1" destOrd="0" presId="urn:microsoft.com/office/officeart/2018/2/layout/IconLabelDescriptionList"/>
    <dgm:cxn modelId="{EFBD790E-FA2A-470B-8D96-BEEF0C006B5F}" type="presParOf" srcId="{74F764E0-6FA4-402F-984E-56E39C049FF5}" destId="{78274961-76BF-49E4-BE50-4EF40B5ABEE1}" srcOrd="2" destOrd="0" presId="urn:microsoft.com/office/officeart/2018/2/layout/IconLabelDescriptionList"/>
    <dgm:cxn modelId="{E330F079-12EE-4B7F-875D-CC673ED44477}" type="presParOf" srcId="{74F764E0-6FA4-402F-984E-56E39C049FF5}" destId="{C5E7A506-7DA1-43BB-8A88-80C2BB32CDAE}" srcOrd="3" destOrd="0" presId="urn:microsoft.com/office/officeart/2018/2/layout/IconLabelDescriptionList"/>
    <dgm:cxn modelId="{17D1B883-FCD4-40DE-B930-022B960DBC38}" type="presParOf" srcId="{74F764E0-6FA4-402F-984E-56E39C049FF5}" destId="{4C5E6B74-7E14-40A5-A10B-CCCDE557D86B}" srcOrd="4" destOrd="0" presId="urn:microsoft.com/office/officeart/2018/2/layout/IconLabelDescriptionList"/>
    <dgm:cxn modelId="{04D2DEFD-0FD3-4084-BA39-AAB54139C120}" type="presParOf" srcId="{9E95AFE9-F92B-42F6-9EAD-FDDE7728FD2A}" destId="{14498A42-18CA-49D3-9114-A93A489C2A1D}" srcOrd="5" destOrd="0" presId="urn:microsoft.com/office/officeart/2018/2/layout/IconLabelDescriptionList"/>
    <dgm:cxn modelId="{FE9D8B07-3EC4-41FA-B36F-5E8B7AD7541B}" type="presParOf" srcId="{9E95AFE9-F92B-42F6-9EAD-FDDE7728FD2A}" destId="{E3A6E72F-630D-4DDB-9CFA-B731F9AE98B4}" srcOrd="6" destOrd="0" presId="urn:microsoft.com/office/officeart/2018/2/layout/IconLabelDescriptionList"/>
    <dgm:cxn modelId="{71220CE5-A16C-4CCC-B46F-1A50887FF7F6}" type="presParOf" srcId="{E3A6E72F-630D-4DDB-9CFA-B731F9AE98B4}" destId="{E20DAAE4-2141-4294-83C5-06C78978F738}" srcOrd="0" destOrd="0" presId="urn:microsoft.com/office/officeart/2018/2/layout/IconLabelDescriptionList"/>
    <dgm:cxn modelId="{92F1816A-BECF-415F-BF31-AAB317F52CBF}" type="presParOf" srcId="{E3A6E72F-630D-4DDB-9CFA-B731F9AE98B4}" destId="{4AC0DDA4-713F-47C8-9CB8-D11C3178F674}" srcOrd="1" destOrd="0" presId="urn:microsoft.com/office/officeart/2018/2/layout/IconLabelDescriptionList"/>
    <dgm:cxn modelId="{3FBEB6F1-939E-4709-BFD9-7781B55DEEDE}" type="presParOf" srcId="{E3A6E72F-630D-4DDB-9CFA-B731F9AE98B4}" destId="{9849F3D5-A15C-4A34-91E0-8F3A1A0E38E2}" srcOrd="2" destOrd="0" presId="urn:microsoft.com/office/officeart/2018/2/layout/IconLabelDescriptionList"/>
    <dgm:cxn modelId="{360A827B-CDE1-4651-A224-65B109E02646}" type="presParOf" srcId="{E3A6E72F-630D-4DDB-9CFA-B731F9AE98B4}" destId="{3F6A9F2F-F462-4FCE-90FE-9952C75860CD}" srcOrd="3" destOrd="0" presId="urn:microsoft.com/office/officeart/2018/2/layout/IconLabelDescriptionList"/>
    <dgm:cxn modelId="{6729F806-6831-4AC7-83B7-F8862BBB7E7F}" type="presParOf" srcId="{E3A6E72F-630D-4DDB-9CFA-B731F9AE98B4}" destId="{CD62E783-0D07-49BC-B68F-9F86CCE765D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876C83-F940-4789-9877-6A60B71F708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62E7FB3-41D2-460B-996E-E072994B4880}">
      <dgm:prSet/>
      <dgm:spPr/>
      <dgm:t>
        <a:bodyPr/>
        <a:lstStyle/>
        <a:p>
          <a:pPr>
            <a:defRPr b="1"/>
          </a:pPr>
          <a:r>
            <a:rPr lang="en-US"/>
            <a:t>Purpose</a:t>
          </a:r>
        </a:p>
      </dgm:t>
    </dgm:pt>
    <dgm:pt modelId="{7E3412B0-0FB2-47F9-9AC8-231492E2920E}" type="parTrans" cxnId="{CA9766FF-BD78-44A2-A9B3-ED922FE3F282}">
      <dgm:prSet/>
      <dgm:spPr/>
      <dgm:t>
        <a:bodyPr/>
        <a:lstStyle/>
        <a:p>
          <a:endParaRPr lang="en-US"/>
        </a:p>
      </dgm:t>
    </dgm:pt>
    <dgm:pt modelId="{D54C767D-1B52-4435-B06A-21A0EDF8A8F4}" type="sibTrans" cxnId="{CA9766FF-BD78-44A2-A9B3-ED922FE3F282}">
      <dgm:prSet/>
      <dgm:spPr/>
      <dgm:t>
        <a:bodyPr/>
        <a:lstStyle/>
        <a:p>
          <a:endParaRPr lang="en-US"/>
        </a:p>
      </dgm:t>
    </dgm:pt>
    <dgm:pt modelId="{E6A52ADC-63EC-481C-849F-7F2CC0B8FC4D}">
      <dgm:prSet/>
      <dgm:spPr/>
      <dgm:t>
        <a:bodyPr/>
        <a:lstStyle/>
        <a:p>
          <a:r>
            <a:rPr lang="en-US"/>
            <a:t>Refine proposed solutions based on usability and user experience feedback.</a:t>
          </a:r>
        </a:p>
      </dgm:t>
    </dgm:pt>
    <dgm:pt modelId="{32EEE8FE-E52C-41DC-BD9A-9E0F2C024829}" type="parTrans" cxnId="{15929DCD-5662-405C-8DDF-14D538DFE53A}">
      <dgm:prSet/>
      <dgm:spPr/>
      <dgm:t>
        <a:bodyPr/>
        <a:lstStyle/>
        <a:p>
          <a:endParaRPr lang="en-US"/>
        </a:p>
      </dgm:t>
    </dgm:pt>
    <dgm:pt modelId="{495917E4-00CB-4BB9-A6DD-422E3E607481}" type="sibTrans" cxnId="{15929DCD-5662-405C-8DDF-14D538DFE53A}">
      <dgm:prSet/>
      <dgm:spPr/>
      <dgm:t>
        <a:bodyPr/>
        <a:lstStyle/>
        <a:p>
          <a:endParaRPr lang="en-US"/>
        </a:p>
      </dgm:t>
    </dgm:pt>
    <dgm:pt modelId="{B6CC7E1B-AA1B-4D8D-8C7B-FB7937C181C3}">
      <dgm:prSet/>
      <dgm:spPr/>
      <dgm:t>
        <a:bodyPr/>
        <a:lstStyle/>
        <a:p>
          <a:pPr>
            <a:defRPr b="1"/>
          </a:pPr>
          <a:r>
            <a:rPr lang="en-US"/>
            <a:t>Target Audience</a:t>
          </a:r>
        </a:p>
      </dgm:t>
    </dgm:pt>
    <dgm:pt modelId="{549029A3-9CE1-4040-97CC-AEA2EC6B6239}" type="parTrans" cxnId="{259184C0-E55A-4687-9959-82075E6F73DA}">
      <dgm:prSet/>
      <dgm:spPr/>
      <dgm:t>
        <a:bodyPr/>
        <a:lstStyle/>
        <a:p>
          <a:endParaRPr lang="en-US"/>
        </a:p>
      </dgm:t>
    </dgm:pt>
    <dgm:pt modelId="{E3BEE774-2682-4171-8635-4DE68150987C}" type="sibTrans" cxnId="{259184C0-E55A-4687-9959-82075E6F73DA}">
      <dgm:prSet/>
      <dgm:spPr/>
      <dgm:t>
        <a:bodyPr/>
        <a:lstStyle/>
        <a:p>
          <a:endParaRPr lang="en-US"/>
        </a:p>
      </dgm:t>
    </dgm:pt>
    <dgm:pt modelId="{96FA52FC-E90B-4878-9E2A-35A079292674}">
      <dgm:prSet/>
      <dgm:spPr/>
      <dgm:t>
        <a:bodyPr/>
        <a:lstStyle/>
        <a:p>
          <a:r>
            <a:rPr lang="en-US"/>
            <a:t>Both internal and external stakeholders.</a:t>
          </a:r>
        </a:p>
      </dgm:t>
    </dgm:pt>
    <dgm:pt modelId="{48F34AF1-1DE2-492B-BE00-AC456C8A0D35}" type="parTrans" cxnId="{FC4909E5-6B28-404C-BD66-F3CB5005FE71}">
      <dgm:prSet/>
      <dgm:spPr/>
      <dgm:t>
        <a:bodyPr/>
        <a:lstStyle/>
        <a:p>
          <a:endParaRPr lang="en-US"/>
        </a:p>
      </dgm:t>
    </dgm:pt>
    <dgm:pt modelId="{CA7BBE7A-272C-4261-A034-73B7B7D70678}" type="sibTrans" cxnId="{FC4909E5-6B28-404C-BD66-F3CB5005FE71}">
      <dgm:prSet/>
      <dgm:spPr/>
      <dgm:t>
        <a:bodyPr/>
        <a:lstStyle/>
        <a:p>
          <a:endParaRPr lang="en-US"/>
        </a:p>
      </dgm:t>
    </dgm:pt>
    <dgm:pt modelId="{63111A6A-2CB3-4679-8EB7-BFC91CAA8D32}">
      <dgm:prSet/>
      <dgm:spPr/>
      <dgm:t>
        <a:bodyPr/>
        <a:lstStyle/>
        <a:p>
          <a:pPr>
            <a:defRPr b="1"/>
          </a:pPr>
          <a:r>
            <a:rPr lang="en-US"/>
            <a:t>Elicitation Technique</a:t>
          </a:r>
        </a:p>
      </dgm:t>
    </dgm:pt>
    <dgm:pt modelId="{CAD0A3CC-F094-4F3E-98BB-C7A7A89C164B}" type="parTrans" cxnId="{96DC34DD-A30D-4641-959C-DC782FD0E936}">
      <dgm:prSet/>
      <dgm:spPr/>
      <dgm:t>
        <a:bodyPr/>
        <a:lstStyle/>
        <a:p>
          <a:endParaRPr lang="en-US"/>
        </a:p>
      </dgm:t>
    </dgm:pt>
    <dgm:pt modelId="{5387D0BA-AA56-4B6E-B7EB-B7CD4B079178}" type="sibTrans" cxnId="{96DC34DD-A30D-4641-959C-DC782FD0E936}">
      <dgm:prSet/>
      <dgm:spPr/>
      <dgm:t>
        <a:bodyPr/>
        <a:lstStyle/>
        <a:p>
          <a:endParaRPr lang="en-US"/>
        </a:p>
      </dgm:t>
    </dgm:pt>
    <dgm:pt modelId="{6A077429-4411-49C9-A043-28B7FC299BB1}">
      <dgm:prSet/>
      <dgm:spPr/>
      <dgm:t>
        <a:bodyPr/>
        <a:lstStyle/>
        <a:p>
          <a:r>
            <a:rPr lang="en-US"/>
            <a:t>Prototype review sessions allow stakeholders to visualize and interact with proposed solutions.</a:t>
          </a:r>
        </a:p>
      </dgm:t>
    </dgm:pt>
    <dgm:pt modelId="{B6475833-5277-4989-A1B6-EE1F54BDAFF7}" type="parTrans" cxnId="{F1FC88A4-4889-40A2-9F29-8EFCF538E3EA}">
      <dgm:prSet/>
      <dgm:spPr/>
      <dgm:t>
        <a:bodyPr/>
        <a:lstStyle/>
        <a:p>
          <a:endParaRPr lang="en-US"/>
        </a:p>
      </dgm:t>
    </dgm:pt>
    <dgm:pt modelId="{52627EB3-1BC0-458B-A8DF-4374C3FA7812}" type="sibTrans" cxnId="{F1FC88A4-4889-40A2-9F29-8EFCF538E3EA}">
      <dgm:prSet/>
      <dgm:spPr/>
      <dgm:t>
        <a:bodyPr/>
        <a:lstStyle/>
        <a:p>
          <a:endParaRPr lang="en-US"/>
        </a:p>
      </dgm:t>
    </dgm:pt>
    <dgm:pt modelId="{ED2B9880-297B-4F35-9463-4683781104D2}">
      <dgm:prSet/>
      <dgm:spPr/>
      <dgm:t>
        <a:bodyPr/>
        <a:lstStyle/>
        <a:p>
          <a:pPr>
            <a:defRPr b="1"/>
          </a:pPr>
          <a:r>
            <a:rPr lang="en-US"/>
            <a:t>Limitations/Risks</a:t>
          </a:r>
        </a:p>
      </dgm:t>
    </dgm:pt>
    <dgm:pt modelId="{F3521D35-8659-4DEC-B8FB-4BB1757057CE}" type="parTrans" cxnId="{A2E3F600-A003-4277-AF6E-41AE62C30D91}">
      <dgm:prSet/>
      <dgm:spPr/>
      <dgm:t>
        <a:bodyPr/>
        <a:lstStyle/>
        <a:p>
          <a:endParaRPr lang="en-US"/>
        </a:p>
      </dgm:t>
    </dgm:pt>
    <dgm:pt modelId="{6D9CB1C4-C2D5-4E15-8206-8FE604C77FFB}" type="sibTrans" cxnId="{A2E3F600-A003-4277-AF6E-41AE62C30D91}">
      <dgm:prSet/>
      <dgm:spPr/>
      <dgm:t>
        <a:bodyPr/>
        <a:lstStyle/>
        <a:p>
          <a:endParaRPr lang="en-US"/>
        </a:p>
      </dgm:t>
    </dgm:pt>
    <dgm:pt modelId="{675E34A4-0270-4FC6-8738-E6D65690F724}">
      <dgm:prSet/>
      <dgm:spPr/>
      <dgm:t>
        <a:bodyPr/>
        <a:lstStyle/>
        <a:p>
          <a:r>
            <a:rPr lang="en-US"/>
            <a:t>Prototypes may not fully represent the final product, and feedback interpretation could vary among stakeholders.</a:t>
          </a:r>
        </a:p>
      </dgm:t>
    </dgm:pt>
    <dgm:pt modelId="{F78798F2-9A8C-49B8-8326-7C26756BB3FB}" type="parTrans" cxnId="{CECEFACA-D718-4FEA-9EBD-0BCEBE28E750}">
      <dgm:prSet/>
      <dgm:spPr/>
      <dgm:t>
        <a:bodyPr/>
        <a:lstStyle/>
        <a:p>
          <a:endParaRPr lang="en-US"/>
        </a:p>
      </dgm:t>
    </dgm:pt>
    <dgm:pt modelId="{B9B94B92-080B-4067-B5EC-D00E35EF3785}" type="sibTrans" cxnId="{CECEFACA-D718-4FEA-9EBD-0BCEBE28E750}">
      <dgm:prSet/>
      <dgm:spPr/>
      <dgm:t>
        <a:bodyPr/>
        <a:lstStyle/>
        <a:p>
          <a:endParaRPr lang="en-US"/>
        </a:p>
      </dgm:t>
    </dgm:pt>
    <dgm:pt modelId="{BC79E6E9-9AA8-4414-85D3-4B64896244A1}" type="pres">
      <dgm:prSet presAssocID="{F4876C83-F940-4789-9877-6A60B71F708C}" presName="root" presStyleCnt="0">
        <dgm:presLayoutVars>
          <dgm:dir/>
          <dgm:resizeHandles val="exact"/>
        </dgm:presLayoutVars>
      </dgm:prSet>
      <dgm:spPr/>
    </dgm:pt>
    <dgm:pt modelId="{860C5F14-DF06-4375-94EE-43D7A31057F4}" type="pres">
      <dgm:prSet presAssocID="{D62E7FB3-41D2-460B-996E-E072994B4880}" presName="compNode" presStyleCnt="0"/>
      <dgm:spPr/>
    </dgm:pt>
    <dgm:pt modelId="{DA2FD7B0-6CF0-47CC-A19E-708C9AF8BEE3}" type="pres">
      <dgm:prSet presAssocID="{D62E7FB3-41D2-460B-996E-E072994B48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5E1DA54-8CC2-4F96-95C0-CB36DA0114D6}" type="pres">
      <dgm:prSet presAssocID="{D62E7FB3-41D2-460B-996E-E072994B4880}" presName="iconSpace" presStyleCnt="0"/>
      <dgm:spPr/>
    </dgm:pt>
    <dgm:pt modelId="{E7B3D718-CBA4-49DE-BBB6-1436ABF2A361}" type="pres">
      <dgm:prSet presAssocID="{D62E7FB3-41D2-460B-996E-E072994B4880}" presName="parTx" presStyleLbl="revTx" presStyleIdx="0" presStyleCnt="8">
        <dgm:presLayoutVars>
          <dgm:chMax val="0"/>
          <dgm:chPref val="0"/>
        </dgm:presLayoutVars>
      </dgm:prSet>
      <dgm:spPr/>
    </dgm:pt>
    <dgm:pt modelId="{69DCE3EF-4F90-4C94-82B2-26468E41079D}" type="pres">
      <dgm:prSet presAssocID="{D62E7FB3-41D2-460B-996E-E072994B4880}" presName="txSpace" presStyleCnt="0"/>
      <dgm:spPr/>
    </dgm:pt>
    <dgm:pt modelId="{7C9B7C81-E557-4C24-BFAC-87BDAFBCDBA0}" type="pres">
      <dgm:prSet presAssocID="{D62E7FB3-41D2-460B-996E-E072994B4880}" presName="desTx" presStyleLbl="revTx" presStyleIdx="1" presStyleCnt="8">
        <dgm:presLayoutVars/>
      </dgm:prSet>
      <dgm:spPr/>
    </dgm:pt>
    <dgm:pt modelId="{4C680EAD-451E-40C3-B5E2-0351E80BF4DF}" type="pres">
      <dgm:prSet presAssocID="{D54C767D-1B52-4435-B06A-21A0EDF8A8F4}" presName="sibTrans" presStyleCnt="0"/>
      <dgm:spPr/>
    </dgm:pt>
    <dgm:pt modelId="{E4AEE4EE-E20E-4BC7-8E1B-4B9FA90A6B59}" type="pres">
      <dgm:prSet presAssocID="{B6CC7E1B-AA1B-4D8D-8C7B-FB7937C181C3}" presName="compNode" presStyleCnt="0"/>
      <dgm:spPr/>
    </dgm:pt>
    <dgm:pt modelId="{57DB71A6-DD88-499E-A066-6235618354E9}" type="pres">
      <dgm:prSet presAssocID="{B6CC7E1B-AA1B-4D8D-8C7B-FB7937C181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A6CB016-1AB7-4B09-AD01-8E8AF91A4A49}" type="pres">
      <dgm:prSet presAssocID="{B6CC7E1B-AA1B-4D8D-8C7B-FB7937C181C3}" presName="iconSpace" presStyleCnt="0"/>
      <dgm:spPr/>
    </dgm:pt>
    <dgm:pt modelId="{AD29962A-753A-4B53-9583-70E7B2C9211C}" type="pres">
      <dgm:prSet presAssocID="{B6CC7E1B-AA1B-4D8D-8C7B-FB7937C181C3}" presName="parTx" presStyleLbl="revTx" presStyleIdx="2" presStyleCnt="8">
        <dgm:presLayoutVars>
          <dgm:chMax val="0"/>
          <dgm:chPref val="0"/>
        </dgm:presLayoutVars>
      </dgm:prSet>
      <dgm:spPr/>
    </dgm:pt>
    <dgm:pt modelId="{439DA1C9-275D-4151-82A3-06EEEF3D2EA3}" type="pres">
      <dgm:prSet presAssocID="{B6CC7E1B-AA1B-4D8D-8C7B-FB7937C181C3}" presName="txSpace" presStyleCnt="0"/>
      <dgm:spPr/>
    </dgm:pt>
    <dgm:pt modelId="{21A4AF5D-9421-4109-A073-D8C565F6DF96}" type="pres">
      <dgm:prSet presAssocID="{B6CC7E1B-AA1B-4D8D-8C7B-FB7937C181C3}" presName="desTx" presStyleLbl="revTx" presStyleIdx="3" presStyleCnt="8">
        <dgm:presLayoutVars/>
      </dgm:prSet>
      <dgm:spPr/>
    </dgm:pt>
    <dgm:pt modelId="{BA2CB295-20EA-4E57-960E-48841D8652BA}" type="pres">
      <dgm:prSet presAssocID="{E3BEE774-2682-4171-8635-4DE68150987C}" presName="sibTrans" presStyleCnt="0"/>
      <dgm:spPr/>
    </dgm:pt>
    <dgm:pt modelId="{2DF96813-E41A-4BB6-8F3E-58465276F289}" type="pres">
      <dgm:prSet presAssocID="{63111A6A-2CB3-4679-8EB7-BFC91CAA8D32}" presName="compNode" presStyleCnt="0"/>
      <dgm:spPr/>
    </dgm:pt>
    <dgm:pt modelId="{104A4A6E-BD2E-49BB-A88D-DE53BC0C0775}" type="pres">
      <dgm:prSet presAssocID="{63111A6A-2CB3-4679-8EB7-BFC91CAA8D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A69415-0721-425C-BFCC-77F5293F8B47}" type="pres">
      <dgm:prSet presAssocID="{63111A6A-2CB3-4679-8EB7-BFC91CAA8D32}" presName="iconSpace" presStyleCnt="0"/>
      <dgm:spPr/>
    </dgm:pt>
    <dgm:pt modelId="{89034DB1-6A96-4F1C-9A22-616052C4F078}" type="pres">
      <dgm:prSet presAssocID="{63111A6A-2CB3-4679-8EB7-BFC91CAA8D32}" presName="parTx" presStyleLbl="revTx" presStyleIdx="4" presStyleCnt="8">
        <dgm:presLayoutVars>
          <dgm:chMax val="0"/>
          <dgm:chPref val="0"/>
        </dgm:presLayoutVars>
      </dgm:prSet>
      <dgm:spPr/>
    </dgm:pt>
    <dgm:pt modelId="{D2BF5A5C-E34F-44AF-9AF9-532B61E3F5A4}" type="pres">
      <dgm:prSet presAssocID="{63111A6A-2CB3-4679-8EB7-BFC91CAA8D32}" presName="txSpace" presStyleCnt="0"/>
      <dgm:spPr/>
    </dgm:pt>
    <dgm:pt modelId="{F731CFD8-07F6-42CC-A4E7-E088632DE690}" type="pres">
      <dgm:prSet presAssocID="{63111A6A-2CB3-4679-8EB7-BFC91CAA8D32}" presName="desTx" presStyleLbl="revTx" presStyleIdx="5" presStyleCnt="8">
        <dgm:presLayoutVars/>
      </dgm:prSet>
      <dgm:spPr/>
    </dgm:pt>
    <dgm:pt modelId="{7A2D9631-0148-4F21-926F-840D08865D53}" type="pres">
      <dgm:prSet presAssocID="{5387D0BA-AA56-4B6E-B7EB-B7CD4B079178}" presName="sibTrans" presStyleCnt="0"/>
      <dgm:spPr/>
    </dgm:pt>
    <dgm:pt modelId="{7B057569-B0CE-4A1C-8D5C-BD12547D49BE}" type="pres">
      <dgm:prSet presAssocID="{ED2B9880-297B-4F35-9463-4683781104D2}" presName="compNode" presStyleCnt="0"/>
      <dgm:spPr/>
    </dgm:pt>
    <dgm:pt modelId="{F31C9BD9-E723-45C3-8FF7-B508BB1EF4B7}" type="pres">
      <dgm:prSet presAssocID="{ED2B9880-297B-4F35-9463-4683781104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D91C04-E1C8-4ECC-82C4-7F3EF7BE2351}" type="pres">
      <dgm:prSet presAssocID="{ED2B9880-297B-4F35-9463-4683781104D2}" presName="iconSpace" presStyleCnt="0"/>
      <dgm:spPr/>
    </dgm:pt>
    <dgm:pt modelId="{6ADCEC22-6A9C-4E53-B9EC-03DDF15E4F16}" type="pres">
      <dgm:prSet presAssocID="{ED2B9880-297B-4F35-9463-4683781104D2}" presName="parTx" presStyleLbl="revTx" presStyleIdx="6" presStyleCnt="8">
        <dgm:presLayoutVars>
          <dgm:chMax val="0"/>
          <dgm:chPref val="0"/>
        </dgm:presLayoutVars>
      </dgm:prSet>
      <dgm:spPr/>
    </dgm:pt>
    <dgm:pt modelId="{36D4B6BB-A7DA-4706-A298-5058B2BDD431}" type="pres">
      <dgm:prSet presAssocID="{ED2B9880-297B-4F35-9463-4683781104D2}" presName="txSpace" presStyleCnt="0"/>
      <dgm:spPr/>
    </dgm:pt>
    <dgm:pt modelId="{DC138919-DB87-40DD-A8E4-C23E8BDCEF1C}" type="pres">
      <dgm:prSet presAssocID="{ED2B9880-297B-4F35-9463-4683781104D2}" presName="desTx" presStyleLbl="revTx" presStyleIdx="7" presStyleCnt="8">
        <dgm:presLayoutVars/>
      </dgm:prSet>
      <dgm:spPr/>
    </dgm:pt>
  </dgm:ptLst>
  <dgm:cxnLst>
    <dgm:cxn modelId="{A2E3F600-A003-4277-AF6E-41AE62C30D91}" srcId="{F4876C83-F940-4789-9877-6A60B71F708C}" destId="{ED2B9880-297B-4F35-9463-4683781104D2}" srcOrd="3" destOrd="0" parTransId="{F3521D35-8659-4DEC-B8FB-4BB1757057CE}" sibTransId="{6D9CB1C4-C2D5-4E15-8206-8FE604C77FFB}"/>
    <dgm:cxn modelId="{E4EE2338-EB2C-4D52-ADFB-468A46035E6D}" type="presOf" srcId="{F4876C83-F940-4789-9877-6A60B71F708C}" destId="{BC79E6E9-9AA8-4414-85D3-4B64896244A1}" srcOrd="0" destOrd="0" presId="urn:microsoft.com/office/officeart/2018/2/layout/IconLabelDescriptionList"/>
    <dgm:cxn modelId="{35B6944A-A6B1-4C2E-9431-4994AA66F70A}" type="presOf" srcId="{675E34A4-0270-4FC6-8738-E6D65690F724}" destId="{DC138919-DB87-40DD-A8E4-C23E8BDCEF1C}" srcOrd="0" destOrd="0" presId="urn:microsoft.com/office/officeart/2018/2/layout/IconLabelDescriptionList"/>
    <dgm:cxn modelId="{0365C176-F61A-498C-8FF7-390F46577FBB}" type="presOf" srcId="{96FA52FC-E90B-4878-9E2A-35A079292674}" destId="{21A4AF5D-9421-4109-A073-D8C565F6DF96}" srcOrd="0" destOrd="0" presId="urn:microsoft.com/office/officeart/2018/2/layout/IconLabelDescriptionList"/>
    <dgm:cxn modelId="{CFAD1F58-E25A-4499-B7AB-0D89E8AAC65F}" type="presOf" srcId="{63111A6A-2CB3-4679-8EB7-BFC91CAA8D32}" destId="{89034DB1-6A96-4F1C-9A22-616052C4F078}" srcOrd="0" destOrd="0" presId="urn:microsoft.com/office/officeart/2018/2/layout/IconLabelDescriptionList"/>
    <dgm:cxn modelId="{C84A2A87-ADEA-4B45-B8BC-95A11F8B32B4}" type="presOf" srcId="{ED2B9880-297B-4F35-9463-4683781104D2}" destId="{6ADCEC22-6A9C-4E53-B9EC-03DDF15E4F16}" srcOrd="0" destOrd="0" presId="urn:microsoft.com/office/officeart/2018/2/layout/IconLabelDescriptionList"/>
    <dgm:cxn modelId="{5BD51E89-1F72-4EF7-B76D-3C7F9087A5AB}" type="presOf" srcId="{B6CC7E1B-AA1B-4D8D-8C7B-FB7937C181C3}" destId="{AD29962A-753A-4B53-9583-70E7B2C9211C}" srcOrd="0" destOrd="0" presId="urn:microsoft.com/office/officeart/2018/2/layout/IconLabelDescriptionList"/>
    <dgm:cxn modelId="{F1FC88A4-4889-40A2-9F29-8EFCF538E3EA}" srcId="{63111A6A-2CB3-4679-8EB7-BFC91CAA8D32}" destId="{6A077429-4411-49C9-A043-28B7FC299BB1}" srcOrd="0" destOrd="0" parTransId="{B6475833-5277-4989-A1B6-EE1F54BDAFF7}" sibTransId="{52627EB3-1BC0-458B-A8DF-4374C3FA7812}"/>
    <dgm:cxn modelId="{0259E4AF-D452-4210-B812-FE6CA9F02849}" type="presOf" srcId="{6A077429-4411-49C9-A043-28B7FC299BB1}" destId="{F731CFD8-07F6-42CC-A4E7-E088632DE690}" srcOrd="0" destOrd="0" presId="urn:microsoft.com/office/officeart/2018/2/layout/IconLabelDescriptionList"/>
    <dgm:cxn modelId="{259184C0-E55A-4687-9959-82075E6F73DA}" srcId="{F4876C83-F940-4789-9877-6A60B71F708C}" destId="{B6CC7E1B-AA1B-4D8D-8C7B-FB7937C181C3}" srcOrd="1" destOrd="0" parTransId="{549029A3-9CE1-4040-97CC-AEA2EC6B6239}" sibTransId="{E3BEE774-2682-4171-8635-4DE68150987C}"/>
    <dgm:cxn modelId="{077500CA-12C6-4208-B276-E9BBB33F6F95}" type="presOf" srcId="{D62E7FB3-41D2-460B-996E-E072994B4880}" destId="{E7B3D718-CBA4-49DE-BBB6-1436ABF2A361}" srcOrd="0" destOrd="0" presId="urn:microsoft.com/office/officeart/2018/2/layout/IconLabelDescriptionList"/>
    <dgm:cxn modelId="{CECEFACA-D718-4FEA-9EBD-0BCEBE28E750}" srcId="{ED2B9880-297B-4F35-9463-4683781104D2}" destId="{675E34A4-0270-4FC6-8738-E6D65690F724}" srcOrd="0" destOrd="0" parTransId="{F78798F2-9A8C-49B8-8326-7C26756BB3FB}" sibTransId="{B9B94B92-080B-4067-B5EC-D00E35EF3785}"/>
    <dgm:cxn modelId="{15929DCD-5662-405C-8DDF-14D538DFE53A}" srcId="{D62E7FB3-41D2-460B-996E-E072994B4880}" destId="{E6A52ADC-63EC-481C-849F-7F2CC0B8FC4D}" srcOrd="0" destOrd="0" parTransId="{32EEE8FE-E52C-41DC-BD9A-9E0F2C024829}" sibTransId="{495917E4-00CB-4BB9-A6DD-422E3E607481}"/>
    <dgm:cxn modelId="{96DC34DD-A30D-4641-959C-DC782FD0E936}" srcId="{F4876C83-F940-4789-9877-6A60B71F708C}" destId="{63111A6A-2CB3-4679-8EB7-BFC91CAA8D32}" srcOrd="2" destOrd="0" parTransId="{CAD0A3CC-F094-4F3E-98BB-C7A7A89C164B}" sibTransId="{5387D0BA-AA56-4B6E-B7EB-B7CD4B079178}"/>
    <dgm:cxn modelId="{FC4909E5-6B28-404C-BD66-F3CB5005FE71}" srcId="{B6CC7E1B-AA1B-4D8D-8C7B-FB7937C181C3}" destId="{96FA52FC-E90B-4878-9E2A-35A079292674}" srcOrd="0" destOrd="0" parTransId="{48F34AF1-1DE2-492B-BE00-AC456C8A0D35}" sibTransId="{CA7BBE7A-272C-4261-A034-73B7B7D70678}"/>
    <dgm:cxn modelId="{49AEB6F4-BE65-4F09-9998-1506A393B7A3}" type="presOf" srcId="{E6A52ADC-63EC-481C-849F-7F2CC0B8FC4D}" destId="{7C9B7C81-E557-4C24-BFAC-87BDAFBCDBA0}" srcOrd="0" destOrd="0" presId="urn:microsoft.com/office/officeart/2018/2/layout/IconLabelDescriptionList"/>
    <dgm:cxn modelId="{CA9766FF-BD78-44A2-A9B3-ED922FE3F282}" srcId="{F4876C83-F940-4789-9877-6A60B71F708C}" destId="{D62E7FB3-41D2-460B-996E-E072994B4880}" srcOrd="0" destOrd="0" parTransId="{7E3412B0-0FB2-47F9-9AC8-231492E2920E}" sibTransId="{D54C767D-1B52-4435-B06A-21A0EDF8A8F4}"/>
    <dgm:cxn modelId="{922D7CBD-4053-4337-A412-C06989AC0430}" type="presParOf" srcId="{BC79E6E9-9AA8-4414-85D3-4B64896244A1}" destId="{860C5F14-DF06-4375-94EE-43D7A31057F4}" srcOrd="0" destOrd="0" presId="urn:microsoft.com/office/officeart/2018/2/layout/IconLabelDescriptionList"/>
    <dgm:cxn modelId="{DCC89F19-CE65-4010-A492-CCE162151DF7}" type="presParOf" srcId="{860C5F14-DF06-4375-94EE-43D7A31057F4}" destId="{DA2FD7B0-6CF0-47CC-A19E-708C9AF8BEE3}" srcOrd="0" destOrd="0" presId="urn:microsoft.com/office/officeart/2018/2/layout/IconLabelDescriptionList"/>
    <dgm:cxn modelId="{D93659AC-6A19-4A23-9D09-33136EAD1F22}" type="presParOf" srcId="{860C5F14-DF06-4375-94EE-43D7A31057F4}" destId="{B5E1DA54-8CC2-4F96-95C0-CB36DA0114D6}" srcOrd="1" destOrd="0" presId="urn:microsoft.com/office/officeart/2018/2/layout/IconLabelDescriptionList"/>
    <dgm:cxn modelId="{5F570DA0-7E1B-4ED0-983F-E1DA3670C315}" type="presParOf" srcId="{860C5F14-DF06-4375-94EE-43D7A31057F4}" destId="{E7B3D718-CBA4-49DE-BBB6-1436ABF2A361}" srcOrd="2" destOrd="0" presId="urn:microsoft.com/office/officeart/2018/2/layout/IconLabelDescriptionList"/>
    <dgm:cxn modelId="{C76528B7-3B58-4883-A03C-D28D8201401D}" type="presParOf" srcId="{860C5F14-DF06-4375-94EE-43D7A31057F4}" destId="{69DCE3EF-4F90-4C94-82B2-26468E41079D}" srcOrd="3" destOrd="0" presId="urn:microsoft.com/office/officeart/2018/2/layout/IconLabelDescriptionList"/>
    <dgm:cxn modelId="{BEECE4D0-DFD9-4E22-9DB8-FD0D0984E3DE}" type="presParOf" srcId="{860C5F14-DF06-4375-94EE-43D7A31057F4}" destId="{7C9B7C81-E557-4C24-BFAC-87BDAFBCDBA0}" srcOrd="4" destOrd="0" presId="urn:microsoft.com/office/officeart/2018/2/layout/IconLabelDescriptionList"/>
    <dgm:cxn modelId="{AA38CF08-3625-419B-B454-31CBC57E1B28}" type="presParOf" srcId="{BC79E6E9-9AA8-4414-85D3-4B64896244A1}" destId="{4C680EAD-451E-40C3-B5E2-0351E80BF4DF}" srcOrd="1" destOrd="0" presId="urn:microsoft.com/office/officeart/2018/2/layout/IconLabelDescriptionList"/>
    <dgm:cxn modelId="{D2C89A46-A7E2-4C8A-8594-874C18571176}" type="presParOf" srcId="{BC79E6E9-9AA8-4414-85D3-4B64896244A1}" destId="{E4AEE4EE-E20E-4BC7-8E1B-4B9FA90A6B59}" srcOrd="2" destOrd="0" presId="urn:microsoft.com/office/officeart/2018/2/layout/IconLabelDescriptionList"/>
    <dgm:cxn modelId="{4B7C6450-F3C7-46C2-AAB1-00D56A69F7AC}" type="presParOf" srcId="{E4AEE4EE-E20E-4BC7-8E1B-4B9FA90A6B59}" destId="{57DB71A6-DD88-499E-A066-6235618354E9}" srcOrd="0" destOrd="0" presId="urn:microsoft.com/office/officeart/2018/2/layout/IconLabelDescriptionList"/>
    <dgm:cxn modelId="{863801D6-5551-4FDB-8E94-B0C3F57A4DE5}" type="presParOf" srcId="{E4AEE4EE-E20E-4BC7-8E1B-4B9FA90A6B59}" destId="{8A6CB016-1AB7-4B09-AD01-8E8AF91A4A49}" srcOrd="1" destOrd="0" presId="urn:microsoft.com/office/officeart/2018/2/layout/IconLabelDescriptionList"/>
    <dgm:cxn modelId="{298D037E-C056-4086-965D-786A21A2EF35}" type="presParOf" srcId="{E4AEE4EE-E20E-4BC7-8E1B-4B9FA90A6B59}" destId="{AD29962A-753A-4B53-9583-70E7B2C9211C}" srcOrd="2" destOrd="0" presId="urn:microsoft.com/office/officeart/2018/2/layout/IconLabelDescriptionList"/>
    <dgm:cxn modelId="{BDB715AA-D4B1-4896-A53B-B5FFF4B706F5}" type="presParOf" srcId="{E4AEE4EE-E20E-4BC7-8E1B-4B9FA90A6B59}" destId="{439DA1C9-275D-4151-82A3-06EEEF3D2EA3}" srcOrd="3" destOrd="0" presId="urn:microsoft.com/office/officeart/2018/2/layout/IconLabelDescriptionList"/>
    <dgm:cxn modelId="{A20A0895-5362-46C5-93B1-6DA6BAD73C97}" type="presParOf" srcId="{E4AEE4EE-E20E-4BC7-8E1B-4B9FA90A6B59}" destId="{21A4AF5D-9421-4109-A073-D8C565F6DF96}" srcOrd="4" destOrd="0" presId="urn:microsoft.com/office/officeart/2018/2/layout/IconLabelDescriptionList"/>
    <dgm:cxn modelId="{43FE6B96-B114-494E-A95A-DDE2ABFD884E}" type="presParOf" srcId="{BC79E6E9-9AA8-4414-85D3-4B64896244A1}" destId="{BA2CB295-20EA-4E57-960E-48841D8652BA}" srcOrd="3" destOrd="0" presId="urn:microsoft.com/office/officeart/2018/2/layout/IconLabelDescriptionList"/>
    <dgm:cxn modelId="{E963F0E4-9336-4D19-BAEE-CDDEC925020C}" type="presParOf" srcId="{BC79E6E9-9AA8-4414-85D3-4B64896244A1}" destId="{2DF96813-E41A-4BB6-8F3E-58465276F289}" srcOrd="4" destOrd="0" presId="urn:microsoft.com/office/officeart/2018/2/layout/IconLabelDescriptionList"/>
    <dgm:cxn modelId="{DC34D374-44AB-4C62-A1D9-C7DD257F098D}" type="presParOf" srcId="{2DF96813-E41A-4BB6-8F3E-58465276F289}" destId="{104A4A6E-BD2E-49BB-A88D-DE53BC0C0775}" srcOrd="0" destOrd="0" presId="urn:microsoft.com/office/officeart/2018/2/layout/IconLabelDescriptionList"/>
    <dgm:cxn modelId="{B2CC0651-AE1E-4835-8FBD-4BEB9B222558}" type="presParOf" srcId="{2DF96813-E41A-4BB6-8F3E-58465276F289}" destId="{24A69415-0721-425C-BFCC-77F5293F8B47}" srcOrd="1" destOrd="0" presId="urn:microsoft.com/office/officeart/2018/2/layout/IconLabelDescriptionList"/>
    <dgm:cxn modelId="{586E8965-418F-4DA6-9C66-6C7302357BFD}" type="presParOf" srcId="{2DF96813-E41A-4BB6-8F3E-58465276F289}" destId="{89034DB1-6A96-4F1C-9A22-616052C4F078}" srcOrd="2" destOrd="0" presId="urn:microsoft.com/office/officeart/2018/2/layout/IconLabelDescriptionList"/>
    <dgm:cxn modelId="{D0450039-AF3F-406D-A13A-4C0D2D3139ED}" type="presParOf" srcId="{2DF96813-E41A-4BB6-8F3E-58465276F289}" destId="{D2BF5A5C-E34F-44AF-9AF9-532B61E3F5A4}" srcOrd="3" destOrd="0" presId="urn:microsoft.com/office/officeart/2018/2/layout/IconLabelDescriptionList"/>
    <dgm:cxn modelId="{C662B27B-C7D7-4CBD-8C45-3BB2AFB86A58}" type="presParOf" srcId="{2DF96813-E41A-4BB6-8F3E-58465276F289}" destId="{F731CFD8-07F6-42CC-A4E7-E088632DE690}" srcOrd="4" destOrd="0" presId="urn:microsoft.com/office/officeart/2018/2/layout/IconLabelDescriptionList"/>
    <dgm:cxn modelId="{5439A562-9C35-4C2A-8893-497C99F9D0EA}" type="presParOf" srcId="{BC79E6E9-9AA8-4414-85D3-4B64896244A1}" destId="{7A2D9631-0148-4F21-926F-840D08865D53}" srcOrd="5" destOrd="0" presId="urn:microsoft.com/office/officeart/2018/2/layout/IconLabelDescriptionList"/>
    <dgm:cxn modelId="{7DF6F6E0-551B-488A-9A7F-D226CA371D68}" type="presParOf" srcId="{BC79E6E9-9AA8-4414-85D3-4B64896244A1}" destId="{7B057569-B0CE-4A1C-8D5C-BD12547D49BE}" srcOrd="6" destOrd="0" presId="urn:microsoft.com/office/officeart/2018/2/layout/IconLabelDescriptionList"/>
    <dgm:cxn modelId="{88F21282-203A-4EA9-810E-88F810D1E394}" type="presParOf" srcId="{7B057569-B0CE-4A1C-8D5C-BD12547D49BE}" destId="{F31C9BD9-E723-45C3-8FF7-B508BB1EF4B7}" srcOrd="0" destOrd="0" presId="urn:microsoft.com/office/officeart/2018/2/layout/IconLabelDescriptionList"/>
    <dgm:cxn modelId="{422F01FB-27CA-4716-A6F6-C7E65290B00E}" type="presParOf" srcId="{7B057569-B0CE-4A1C-8D5C-BD12547D49BE}" destId="{23D91C04-E1C8-4ECC-82C4-7F3EF7BE2351}" srcOrd="1" destOrd="0" presId="urn:microsoft.com/office/officeart/2018/2/layout/IconLabelDescriptionList"/>
    <dgm:cxn modelId="{FDFA91AE-806D-46F0-B8E3-23DF4E7F7C05}" type="presParOf" srcId="{7B057569-B0CE-4A1C-8D5C-BD12547D49BE}" destId="{6ADCEC22-6A9C-4E53-B9EC-03DDF15E4F16}" srcOrd="2" destOrd="0" presId="urn:microsoft.com/office/officeart/2018/2/layout/IconLabelDescriptionList"/>
    <dgm:cxn modelId="{7BE5D942-9141-455C-88E0-AE403272F9D8}" type="presParOf" srcId="{7B057569-B0CE-4A1C-8D5C-BD12547D49BE}" destId="{36D4B6BB-A7DA-4706-A298-5058B2BDD431}" srcOrd="3" destOrd="0" presId="urn:microsoft.com/office/officeart/2018/2/layout/IconLabelDescriptionList"/>
    <dgm:cxn modelId="{4A9328E6-49BA-491D-9754-94DB61111079}" type="presParOf" srcId="{7B057569-B0CE-4A1C-8D5C-BD12547D49BE}" destId="{DC138919-DB87-40DD-A8E4-C23E8BDCEF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F1F16-5068-4C27-9C74-4B1A80DC3569}">
      <dsp:nvSpPr>
        <dsp:cNvPr id="0" name=""/>
        <dsp:cNvSpPr/>
      </dsp:nvSpPr>
      <dsp:spPr>
        <a:xfrm>
          <a:off x="3566" y="811344"/>
          <a:ext cx="2144743" cy="6572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Interview with Internal Stakeholders:</a:t>
          </a:r>
          <a:endParaRPr lang="en-US" sz="1300" kern="1200"/>
        </a:p>
      </dsp:txBody>
      <dsp:txXfrm>
        <a:off x="3566" y="811344"/>
        <a:ext cx="2144743" cy="657227"/>
      </dsp:txXfrm>
    </dsp:sp>
    <dsp:sp modelId="{49FF4E7E-BB7E-470B-ACD4-4E4B01A479CA}">
      <dsp:nvSpPr>
        <dsp:cNvPr id="0" name=""/>
        <dsp:cNvSpPr/>
      </dsp:nvSpPr>
      <dsp:spPr>
        <a:xfrm>
          <a:off x="3566" y="1468571"/>
          <a:ext cx="2144743" cy="16459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Their input will provide foundational knowledge about current processes and challenges, informing subsequent elicitation activities.</a:t>
          </a:r>
        </a:p>
      </dsp:txBody>
      <dsp:txXfrm>
        <a:off x="3566" y="1468571"/>
        <a:ext cx="2144743" cy="1645970"/>
      </dsp:txXfrm>
    </dsp:sp>
    <dsp:sp modelId="{19349DBA-680E-460D-B7C0-20D1622B6F21}">
      <dsp:nvSpPr>
        <dsp:cNvPr id="0" name=""/>
        <dsp:cNvSpPr/>
      </dsp:nvSpPr>
      <dsp:spPr>
        <a:xfrm>
          <a:off x="2448574" y="811344"/>
          <a:ext cx="2144743" cy="6572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Workshop with the Development Team and Project Managers:</a:t>
          </a:r>
        </a:p>
      </dsp:txBody>
      <dsp:txXfrm>
        <a:off x="2448574" y="811344"/>
        <a:ext cx="2144743" cy="657227"/>
      </dsp:txXfrm>
    </dsp:sp>
    <dsp:sp modelId="{94A4AA67-95F0-41AE-ADF6-EB4E28AF8872}">
      <dsp:nvSpPr>
        <dsp:cNvPr id="0" name=""/>
        <dsp:cNvSpPr/>
      </dsp:nvSpPr>
      <dsp:spPr>
        <a:xfrm>
          <a:off x="2448574" y="1468571"/>
          <a:ext cx="2144743" cy="16459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This activity builds upon the interview insights and ensures alignment between technical requirements and project objectives.</a:t>
          </a:r>
        </a:p>
      </dsp:txBody>
      <dsp:txXfrm>
        <a:off x="2448574" y="1468571"/>
        <a:ext cx="2144743" cy="1645970"/>
      </dsp:txXfrm>
    </dsp:sp>
    <dsp:sp modelId="{367C79AA-CAA9-4439-AE32-1998F96C97A4}">
      <dsp:nvSpPr>
        <dsp:cNvPr id="0" name=""/>
        <dsp:cNvSpPr/>
      </dsp:nvSpPr>
      <dsp:spPr>
        <a:xfrm>
          <a:off x="4893582" y="811344"/>
          <a:ext cx="2144743" cy="6572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Surveys for Clients and Partners:</a:t>
          </a:r>
        </a:p>
      </dsp:txBody>
      <dsp:txXfrm>
        <a:off x="4893582" y="811344"/>
        <a:ext cx="2144743" cy="657227"/>
      </dsp:txXfrm>
    </dsp:sp>
    <dsp:sp modelId="{F875CF64-3554-4FBD-AAE3-304A94D89FA1}">
      <dsp:nvSpPr>
        <dsp:cNvPr id="0" name=""/>
        <dsp:cNvSpPr/>
      </dsp:nvSpPr>
      <dsp:spPr>
        <a:xfrm>
          <a:off x="4893582" y="1468571"/>
          <a:ext cx="2144743" cy="16459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Surveys provide a scalable way to collect input from a broader audience and validate requirements identified by internal stakeholders.</a:t>
          </a:r>
        </a:p>
      </dsp:txBody>
      <dsp:txXfrm>
        <a:off x="4893582" y="1468571"/>
        <a:ext cx="2144743" cy="1645970"/>
      </dsp:txXfrm>
    </dsp:sp>
    <dsp:sp modelId="{CAF18764-FCF7-42D7-87E2-722241EE6A94}">
      <dsp:nvSpPr>
        <dsp:cNvPr id="0" name=""/>
        <dsp:cNvSpPr/>
      </dsp:nvSpPr>
      <dsp:spPr>
        <a:xfrm>
          <a:off x="7338589" y="811344"/>
          <a:ext cx="2144743" cy="6572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Prototype Review Session with Internal and External Stakeholders:</a:t>
          </a:r>
        </a:p>
      </dsp:txBody>
      <dsp:txXfrm>
        <a:off x="7338589" y="811344"/>
        <a:ext cx="2144743" cy="657227"/>
      </dsp:txXfrm>
    </dsp:sp>
    <dsp:sp modelId="{BDF4C02E-FDA6-4B07-84B8-4756E5DBAF2E}">
      <dsp:nvSpPr>
        <dsp:cNvPr id="0" name=""/>
        <dsp:cNvSpPr/>
      </dsp:nvSpPr>
      <dsp:spPr>
        <a:xfrm>
          <a:off x="7338589" y="1468571"/>
          <a:ext cx="2144743" cy="16459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This activity allows stakeholders to visualize the proposed solutions, identify usability issues, and suggest refinements before finalizing the software development.</a:t>
          </a:r>
        </a:p>
      </dsp:txBody>
      <dsp:txXfrm>
        <a:off x="7338589" y="1468571"/>
        <a:ext cx="2144743" cy="164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9B6EE-F86F-430E-98B7-C99AD8000EE6}">
      <dsp:nvSpPr>
        <dsp:cNvPr id="0" name=""/>
        <dsp:cNvSpPr/>
      </dsp:nvSpPr>
      <dsp:spPr>
        <a:xfrm>
          <a:off x="0" y="2337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A7443-A8A0-4B89-9CFD-64B05D04E747}">
      <dsp:nvSpPr>
        <dsp:cNvPr id="0" name=""/>
        <dsp:cNvSpPr/>
      </dsp:nvSpPr>
      <dsp:spPr>
        <a:xfrm>
          <a:off x="358387" y="268907"/>
          <a:ext cx="651614" cy="65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F8298-2E9B-4FCC-A7EC-A81DC1906543}">
      <dsp:nvSpPr>
        <dsp:cNvPr id="0" name=""/>
        <dsp:cNvSpPr/>
      </dsp:nvSpPr>
      <dsp:spPr>
        <a:xfrm>
          <a:off x="1368390" y="2337"/>
          <a:ext cx="271559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Purpose:</a:t>
          </a:r>
        </a:p>
      </dsp:txBody>
      <dsp:txXfrm>
        <a:off x="1368390" y="2337"/>
        <a:ext cx="2715595" cy="1184753"/>
      </dsp:txXfrm>
    </dsp:sp>
    <dsp:sp modelId="{D6553EA7-422A-4C97-ACC3-ECC56B8D1327}">
      <dsp:nvSpPr>
        <dsp:cNvPr id="0" name=""/>
        <dsp:cNvSpPr/>
      </dsp:nvSpPr>
      <dsp:spPr>
        <a:xfrm>
          <a:off x="4083985" y="2337"/>
          <a:ext cx="1950670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Gain insights into specific pain points, needs, and expectations related to current processes and challenges.</a:t>
          </a:r>
          <a:endParaRPr lang="en-US" sz="1100" kern="1200" dirty="0"/>
        </a:p>
      </dsp:txBody>
      <dsp:txXfrm>
        <a:off x="4083985" y="2337"/>
        <a:ext cx="1950670" cy="1184753"/>
      </dsp:txXfrm>
    </dsp:sp>
    <dsp:sp modelId="{EEE8F26C-0FA2-4E9C-809E-BE7A39E7E018}">
      <dsp:nvSpPr>
        <dsp:cNvPr id="0" name=""/>
        <dsp:cNvSpPr/>
      </dsp:nvSpPr>
      <dsp:spPr>
        <a:xfrm>
          <a:off x="0" y="1483279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08BF9-C322-45EA-BCB4-68DF8FF08D87}">
      <dsp:nvSpPr>
        <dsp:cNvPr id="0" name=""/>
        <dsp:cNvSpPr/>
      </dsp:nvSpPr>
      <dsp:spPr>
        <a:xfrm>
          <a:off x="358387" y="1749848"/>
          <a:ext cx="651614" cy="65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8B551-BB1D-4E53-B73D-40166F87CCC2}">
      <dsp:nvSpPr>
        <dsp:cNvPr id="0" name=""/>
        <dsp:cNvSpPr/>
      </dsp:nvSpPr>
      <dsp:spPr>
        <a:xfrm>
          <a:off x="1368390" y="1483279"/>
          <a:ext cx="271559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 User Class:</a:t>
          </a:r>
        </a:p>
      </dsp:txBody>
      <dsp:txXfrm>
        <a:off x="1368390" y="1483279"/>
        <a:ext cx="2715595" cy="1184753"/>
      </dsp:txXfrm>
    </dsp:sp>
    <dsp:sp modelId="{0411E15D-5D5D-45E9-937C-F68D08041BBF}">
      <dsp:nvSpPr>
        <dsp:cNvPr id="0" name=""/>
        <dsp:cNvSpPr/>
      </dsp:nvSpPr>
      <dsp:spPr>
        <a:xfrm>
          <a:off x="4083985" y="1483279"/>
          <a:ext cx="1950670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Internal stakeholders including the development team, project managers, and administrative staff.</a:t>
          </a:r>
          <a:endParaRPr lang="en-US" sz="1100" kern="1200" dirty="0"/>
        </a:p>
      </dsp:txBody>
      <dsp:txXfrm>
        <a:off x="4083985" y="1483279"/>
        <a:ext cx="1950670" cy="1184753"/>
      </dsp:txXfrm>
    </dsp:sp>
    <dsp:sp modelId="{E800F890-18CB-42EC-9A09-102D560F75F1}">
      <dsp:nvSpPr>
        <dsp:cNvPr id="0" name=""/>
        <dsp:cNvSpPr/>
      </dsp:nvSpPr>
      <dsp:spPr>
        <a:xfrm>
          <a:off x="0" y="2964221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101A8-531C-44D6-A359-95868B495126}">
      <dsp:nvSpPr>
        <dsp:cNvPr id="0" name=""/>
        <dsp:cNvSpPr/>
      </dsp:nvSpPr>
      <dsp:spPr>
        <a:xfrm>
          <a:off x="358387" y="3230790"/>
          <a:ext cx="651614" cy="65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A555A-EC03-4D90-B635-EA22ACDCE963}">
      <dsp:nvSpPr>
        <dsp:cNvPr id="0" name=""/>
        <dsp:cNvSpPr/>
      </dsp:nvSpPr>
      <dsp:spPr>
        <a:xfrm>
          <a:off x="1368390" y="2964221"/>
          <a:ext cx="271559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Rationale for Elicitation Technique:</a:t>
          </a:r>
        </a:p>
      </dsp:txBody>
      <dsp:txXfrm>
        <a:off x="1368390" y="2964221"/>
        <a:ext cx="2715595" cy="1184753"/>
      </dsp:txXfrm>
    </dsp:sp>
    <dsp:sp modelId="{0358B5E1-63FE-41FA-9D45-3498F02489CF}">
      <dsp:nvSpPr>
        <dsp:cNvPr id="0" name=""/>
        <dsp:cNvSpPr/>
      </dsp:nvSpPr>
      <dsp:spPr>
        <a:xfrm>
          <a:off x="4083985" y="2964221"/>
          <a:ext cx="1950670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Interviews may be time-consuming and may not capture all viewpoints accurately.</a:t>
          </a:r>
          <a:endParaRPr lang="en-US" sz="1100" kern="1200" dirty="0"/>
        </a:p>
      </dsp:txBody>
      <dsp:txXfrm>
        <a:off x="4083985" y="2964221"/>
        <a:ext cx="1950670" cy="1184753"/>
      </dsp:txXfrm>
    </dsp:sp>
    <dsp:sp modelId="{764F3DBB-FF98-4319-AD7D-1407A58E041A}">
      <dsp:nvSpPr>
        <dsp:cNvPr id="0" name=""/>
        <dsp:cNvSpPr/>
      </dsp:nvSpPr>
      <dsp:spPr>
        <a:xfrm>
          <a:off x="0" y="4445162"/>
          <a:ext cx="6034656" cy="11847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C37F7-A6D4-40CB-9C66-50A1AEFF8C15}">
      <dsp:nvSpPr>
        <dsp:cNvPr id="0" name=""/>
        <dsp:cNvSpPr/>
      </dsp:nvSpPr>
      <dsp:spPr>
        <a:xfrm>
          <a:off x="358387" y="4711732"/>
          <a:ext cx="651614" cy="65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2552-7DE4-4DB0-A38A-0720E3420746}">
      <dsp:nvSpPr>
        <dsp:cNvPr id="0" name=""/>
        <dsp:cNvSpPr/>
      </dsp:nvSpPr>
      <dsp:spPr>
        <a:xfrm>
          <a:off x="1368390" y="4445162"/>
          <a:ext cx="2715595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Limitations/Risks:</a:t>
          </a:r>
        </a:p>
      </dsp:txBody>
      <dsp:txXfrm>
        <a:off x="1368390" y="4445162"/>
        <a:ext cx="2715595" cy="1184753"/>
      </dsp:txXfrm>
    </dsp:sp>
    <dsp:sp modelId="{3304FE54-DF84-43D3-9508-AA4171470522}">
      <dsp:nvSpPr>
        <dsp:cNvPr id="0" name=""/>
        <dsp:cNvSpPr/>
      </dsp:nvSpPr>
      <dsp:spPr>
        <a:xfrm>
          <a:off x="4083985" y="4445162"/>
          <a:ext cx="1950670" cy="118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386" tIns="125386" rIns="125386" bIns="1253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There's a risk of bias or incomplete information if stakeholders withhold concerns or if the interviewer's framing influences responses</a:t>
          </a:r>
        </a:p>
      </dsp:txBody>
      <dsp:txXfrm>
        <a:off x="4083985" y="4445162"/>
        <a:ext cx="1950670" cy="1184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3A21-4892-435C-B462-AA962A63F88F}">
      <dsp:nvSpPr>
        <dsp:cNvPr id="0" name=""/>
        <dsp:cNvSpPr/>
      </dsp:nvSpPr>
      <dsp:spPr>
        <a:xfrm>
          <a:off x="4291" y="870788"/>
          <a:ext cx="733113" cy="733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E167-88A4-428E-A639-9244062746D4}">
      <dsp:nvSpPr>
        <dsp:cNvPr id="0" name=""/>
        <dsp:cNvSpPr/>
      </dsp:nvSpPr>
      <dsp:spPr>
        <a:xfrm>
          <a:off x="4291" y="1697838"/>
          <a:ext cx="2094609" cy="4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Purpose:</a:t>
          </a:r>
        </a:p>
      </dsp:txBody>
      <dsp:txXfrm>
        <a:off x="4291" y="1697838"/>
        <a:ext cx="2094609" cy="451650"/>
      </dsp:txXfrm>
    </dsp:sp>
    <dsp:sp modelId="{03F75340-BE4F-4ADA-9929-DB4F055D5B15}">
      <dsp:nvSpPr>
        <dsp:cNvPr id="0" name=""/>
        <dsp:cNvSpPr/>
      </dsp:nvSpPr>
      <dsp:spPr>
        <a:xfrm>
          <a:off x="4291" y="2193180"/>
          <a:ext cx="2094609" cy="86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Brainstorm and prioritize features and functionalities of proposed software solutions.</a:t>
          </a:r>
          <a:endParaRPr lang="en-US" sz="1100" kern="1200" dirty="0"/>
        </a:p>
      </dsp:txBody>
      <dsp:txXfrm>
        <a:off x="4291" y="2193180"/>
        <a:ext cx="2094609" cy="862183"/>
      </dsp:txXfrm>
    </dsp:sp>
    <dsp:sp modelId="{32709786-7BE5-40A1-8986-972A76416AE6}">
      <dsp:nvSpPr>
        <dsp:cNvPr id="0" name=""/>
        <dsp:cNvSpPr/>
      </dsp:nvSpPr>
      <dsp:spPr>
        <a:xfrm>
          <a:off x="2465457" y="870788"/>
          <a:ext cx="733113" cy="733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D7578-986C-4CB7-8769-DA25461461C7}">
      <dsp:nvSpPr>
        <dsp:cNvPr id="0" name=""/>
        <dsp:cNvSpPr/>
      </dsp:nvSpPr>
      <dsp:spPr>
        <a:xfrm>
          <a:off x="2465457" y="1697838"/>
          <a:ext cx="2094609" cy="4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Target User Class:</a:t>
          </a:r>
        </a:p>
      </dsp:txBody>
      <dsp:txXfrm>
        <a:off x="2465457" y="1697838"/>
        <a:ext cx="2094609" cy="451650"/>
      </dsp:txXfrm>
    </dsp:sp>
    <dsp:sp modelId="{94E76CCC-E41E-49DE-AA03-F0EC9ED44DCB}">
      <dsp:nvSpPr>
        <dsp:cNvPr id="0" name=""/>
        <dsp:cNvSpPr/>
      </dsp:nvSpPr>
      <dsp:spPr>
        <a:xfrm>
          <a:off x="2465457" y="2193180"/>
          <a:ext cx="2094609" cy="86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Development team and project managers.</a:t>
          </a:r>
        </a:p>
      </dsp:txBody>
      <dsp:txXfrm>
        <a:off x="2465457" y="2193180"/>
        <a:ext cx="2094609" cy="862183"/>
      </dsp:txXfrm>
    </dsp:sp>
    <dsp:sp modelId="{BF7F89FC-F941-4837-BF75-4761E1236B8B}">
      <dsp:nvSpPr>
        <dsp:cNvPr id="0" name=""/>
        <dsp:cNvSpPr/>
      </dsp:nvSpPr>
      <dsp:spPr>
        <a:xfrm>
          <a:off x="4926623" y="870788"/>
          <a:ext cx="733113" cy="733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0D855-ADA8-4AFC-BC10-DC2BADC7054A}">
      <dsp:nvSpPr>
        <dsp:cNvPr id="0" name=""/>
        <dsp:cNvSpPr/>
      </dsp:nvSpPr>
      <dsp:spPr>
        <a:xfrm>
          <a:off x="4926623" y="1697838"/>
          <a:ext cx="2094609" cy="4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Rationale for Elicitation Technique:</a:t>
          </a:r>
        </a:p>
      </dsp:txBody>
      <dsp:txXfrm>
        <a:off x="4926623" y="1697838"/>
        <a:ext cx="2094609" cy="451650"/>
      </dsp:txXfrm>
    </dsp:sp>
    <dsp:sp modelId="{60A98E7D-677C-4E34-B329-AB288F5981CB}">
      <dsp:nvSpPr>
        <dsp:cNvPr id="0" name=""/>
        <dsp:cNvSpPr/>
      </dsp:nvSpPr>
      <dsp:spPr>
        <a:xfrm>
          <a:off x="4926623" y="2193180"/>
          <a:ext cx="2094609" cy="86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Workshops facilitate collaborative discussions and idea generation among stakeholders.</a:t>
          </a:r>
          <a:endParaRPr lang="en-US" sz="1100" kern="1200" dirty="0"/>
        </a:p>
      </dsp:txBody>
      <dsp:txXfrm>
        <a:off x="4926623" y="2193180"/>
        <a:ext cx="2094609" cy="862183"/>
      </dsp:txXfrm>
    </dsp:sp>
    <dsp:sp modelId="{765445B9-DF7D-4397-A4E1-DD37DEC1A50B}">
      <dsp:nvSpPr>
        <dsp:cNvPr id="0" name=""/>
        <dsp:cNvSpPr/>
      </dsp:nvSpPr>
      <dsp:spPr>
        <a:xfrm>
          <a:off x="7387789" y="870788"/>
          <a:ext cx="733113" cy="733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E09-7191-4408-8346-76E978BC2650}">
      <dsp:nvSpPr>
        <dsp:cNvPr id="0" name=""/>
        <dsp:cNvSpPr/>
      </dsp:nvSpPr>
      <dsp:spPr>
        <a:xfrm>
          <a:off x="7387789" y="1697838"/>
          <a:ext cx="2094609" cy="4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Limitations/Risks:</a:t>
          </a:r>
        </a:p>
      </dsp:txBody>
      <dsp:txXfrm>
        <a:off x="7387789" y="1697838"/>
        <a:ext cx="2094609" cy="451650"/>
      </dsp:txXfrm>
    </dsp:sp>
    <dsp:sp modelId="{EB560BC5-D5AB-4759-AF3E-5C80972651B6}">
      <dsp:nvSpPr>
        <dsp:cNvPr id="0" name=""/>
        <dsp:cNvSpPr/>
      </dsp:nvSpPr>
      <dsp:spPr>
        <a:xfrm>
          <a:off x="7387789" y="2193180"/>
          <a:ext cx="2094609" cy="862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Workshops require careful facilitation to ensure all voices are heard and to prevent dominance by specific individuals.</a:t>
          </a:r>
          <a:endParaRPr lang="en-US" sz="1100" kern="1200" dirty="0"/>
        </a:p>
      </dsp:txBody>
      <dsp:txXfrm>
        <a:off x="7387789" y="2193180"/>
        <a:ext cx="2094609" cy="862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65338-0148-4BE4-A5AF-CE388C8C7072}">
      <dsp:nvSpPr>
        <dsp:cNvPr id="0" name=""/>
        <dsp:cNvSpPr/>
      </dsp:nvSpPr>
      <dsp:spPr>
        <a:xfrm>
          <a:off x="287" y="722789"/>
          <a:ext cx="606867" cy="606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0446F-CA7D-49DE-AC7F-64CAC71C90C0}">
      <dsp:nvSpPr>
        <dsp:cNvPr id="0" name=""/>
        <dsp:cNvSpPr/>
      </dsp:nvSpPr>
      <dsp:spPr>
        <a:xfrm>
          <a:off x="287" y="1436583"/>
          <a:ext cx="1733906" cy="68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Purpose:</a:t>
          </a:r>
        </a:p>
      </dsp:txBody>
      <dsp:txXfrm>
        <a:off x="287" y="1436583"/>
        <a:ext cx="1733906" cy="682725"/>
      </dsp:txXfrm>
    </dsp:sp>
    <dsp:sp modelId="{F80597CC-F60A-4642-B225-93541FC5A567}">
      <dsp:nvSpPr>
        <dsp:cNvPr id="0" name=""/>
        <dsp:cNvSpPr/>
      </dsp:nvSpPr>
      <dsp:spPr>
        <a:xfrm>
          <a:off x="287" y="2169041"/>
          <a:ext cx="1733906" cy="104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Validate requirements and gather feedback on interaction with </a:t>
          </a:r>
          <a:r>
            <a:rPr lang="en-US" sz="1100" b="0" i="0" kern="1200" dirty="0" err="1"/>
            <a:t>Bosleo's</a:t>
          </a:r>
          <a:r>
            <a:rPr lang="en-US" sz="1100" b="0" i="0" kern="1200" dirty="0"/>
            <a:t> systems and communication preferences.</a:t>
          </a:r>
          <a:endParaRPr lang="en-US" sz="1100" kern="1200" dirty="0"/>
        </a:p>
      </dsp:txBody>
      <dsp:txXfrm>
        <a:off x="287" y="2169041"/>
        <a:ext cx="1733906" cy="1040405"/>
      </dsp:txXfrm>
    </dsp:sp>
    <dsp:sp modelId="{F155AEB2-7DE0-42F3-A76D-92BDAA3DA672}">
      <dsp:nvSpPr>
        <dsp:cNvPr id="0" name=""/>
        <dsp:cNvSpPr/>
      </dsp:nvSpPr>
      <dsp:spPr>
        <a:xfrm>
          <a:off x="2037627" y="722789"/>
          <a:ext cx="606867" cy="606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85094-4901-4BB0-AFA6-94DD6FF281F2}">
      <dsp:nvSpPr>
        <dsp:cNvPr id="0" name=""/>
        <dsp:cNvSpPr/>
      </dsp:nvSpPr>
      <dsp:spPr>
        <a:xfrm>
          <a:off x="2037627" y="1436583"/>
          <a:ext cx="1733906" cy="68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Target User Class:</a:t>
          </a:r>
        </a:p>
      </dsp:txBody>
      <dsp:txXfrm>
        <a:off x="2037627" y="1436583"/>
        <a:ext cx="1733906" cy="682725"/>
      </dsp:txXfrm>
    </dsp:sp>
    <dsp:sp modelId="{C571BF04-1838-49FA-8CD8-6177F6ED9883}">
      <dsp:nvSpPr>
        <dsp:cNvPr id="0" name=""/>
        <dsp:cNvSpPr/>
      </dsp:nvSpPr>
      <dsp:spPr>
        <a:xfrm>
          <a:off x="2037627" y="2169041"/>
          <a:ext cx="1733906" cy="104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Clients and external partners/vendors.</a:t>
          </a:r>
        </a:p>
      </dsp:txBody>
      <dsp:txXfrm>
        <a:off x="2037627" y="2169041"/>
        <a:ext cx="1733906" cy="1040405"/>
      </dsp:txXfrm>
    </dsp:sp>
    <dsp:sp modelId="{27801A4B-8C9E-4BCD-BD2E-2D5FA300D3E2}">
      <dsp:nvSpPr>
        <dsp:cNvPr id="0" name=""/>
        <dsp:cNvSpPr/>
      </dsp:nvSpPr>
      <dsp:spPr>
        <a:xfrm>
          <a:off x="4074967" y="722789"/>
          <a:ext cx="606867" cy="606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74961-76BF-49E4-BE50-4EF40B5ABEE1}">
      <dsp:nvSpPr>
        <dsp:cNvPr id="0" name=""/>
        <dsp:cNvSpPr/>
      </dsp:nvSpPr>
      <dsp:spPr>
        <a:xfrm>
          <a:off x="4074967" y="1436583"/>
          <a:ext cx="1733906" cy="68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Rationale for Elicitation Technique:</a:t>
          </a:r>
        </a:p>
      </dsp:txBody>
      <dsp:txXfrm>
        <a:off x="4074967" y="1436583"/>
        <a:ext cx="1733906" cy="682725"/>
      </dsp:txXfrm>
    </dsp:sp>
    <dsp:sp modelId="{4C5E6B74-7E14-40A5-A10B-CCCDE557D86B}">
      <dsp:nvSpPr>
        <dsp:cNvPr id="0" name=""/>
        <dsp:cNvSpPr/>
      </dsp:nvSpPr>
      <dsp:spPr>
        <a:xfrm>
          <a:off x="4074967" y="2169041"/>
          <a:ext cx="1733906" cy="104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Surveys provide a scalable way to collect input from a broader audience.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074967" y="2169041"/>
        <a:ext cx="1733906" cy="1040405"/>
      </dsp:txXfrm>
    </dsp:sp>
    <dsp:sp modelId="{E20DAAE4-2141-4294-83C5-06C78978F738}">
      <dsp:nvSpPr>
        <dsp:cNvPr id="0" name=""/>
        <dsp:cNvSpPr/>
      </dsp:nvSpPr>
      <dsp:spPr>
        <a:xfrm>
          <a:off x="6112307" y="722789"/>
          <a:ext cx="606867" cy="606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9F3D5-A15C-4A34-91E0-8F3A1A0E38E2}">
      <dsp:nvSpPr>
        <dsp:cNvPr id="0" name=""/>
        <dsp:cNvSpPr/>
      </dsp:nvSpPr>
      <dsp:spPr>
        <a:xfrm>
          <a:off x="6112307" y="1436583"/>
          <a:ext cx="1733906" cy="68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Limitations/Risks:</a:t>
          </a:r>
        </a:p>
      </dsp:txBody>
      <dsp:txXfrm>
        <a:off x="6112307" y="1436583"/>
        <a:ext cx="1733906" cy="682725"/>
      </dsp:txXfrm>
    </dsp:sp>
    <dsp:sp modelId="{CD62E783-0D07-49BC-B68F-9F86CCE765D0}">
      <dsp:nvSpPr>
        <dsp:cNvPr id="0" name=""/>
        <dsp:cNvSpPr/>
      </dsp:nvSpPr>
      <dsp:spPr>
        <a:xfrm>
          <a:off x="6112307" y="2169041"/>
          <a:ext cx="1733906" cy="104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Surveys may yield limited or biased responses, and the quality of data depends on the clarity of survey questions.</a:t>
          </a:r>
          <a:endParaRPr lang="en-US" sz="1100" kern="1200" dirty="0"/>
        </a:p>
      </dsp:txBody>
      <dsp:txXfrm>
        <a:off x="6112307" y="2169041"/>
        <a:ext cx="1733906" cy="10404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FD7B0-6CF0-47CC-A19E-708C9AF8BEE3}">
      <dsp:nvSpPr>
        <dsp:cNvPr id="0" name=""/>
        <dsp:cNvSpPr/>
      </dsp:nvSpPr>
      <dsp:spPr>
        <a:xfrm>
          <a:off x="1375" y="926346"/>
          <a:ext cx="736804" cy="736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D718-CBA4-49DE-BBB6-1436ABF2A361}">
      <dsp:nvSpPr>
        <dsp:cNvPr id="0" name=""/>
        <dsp:cNvSpPr/>
      </dsp:nvSpPr>
      <dsp:spPr>
        <a:xfrm>
          <a:off x="1375" y="1751127"/>
          <a:ext cx="2105156" cy="31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Purpose</a:t>
          </a:r>
        </a:p>
      </dsp:txBody>
      <dsp:txXfrm>
        <a:off x="1375" y="1751127"/>
        <a:ext cx="2105156" cy="315773"/>
      </dsp:txXfrm>
    </dsp:sp>
    <dsp:sp modelId="{7C9B7C81-E557-4C24-BFAC-87BDAFBCDBA0}">
      <dsp:nvSpPr>
        <dsp:cNvPr id="0" name=""/>
        <dsp:cNvSpPr/>
      </dsp:nvSpPr>
      <dsp:spPr>
        <a:xfrm>
          <a:off x="1375" y="2107820"/>
          <a:ext cx="2105156" cy="86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Refine proposed solutions based on usability and user experience feedback.</a:t>
          </a:r>
        </a:p>
      </dsp:txBody>
      <dsp:txXfrm>
        <a:off x="1375" y="2107820"/>
        <a:ext cx="2105156" cy="864479"/>
      </dsp:txXfrm>
    </dsp:sp>
    <dsp:sp modelId="{57DB71A6-DD88-499E-A066-6235618354E9}">
      <dsp:nvSpPr>
        <dsp:cNvPr id="0" name=""/>
        <dsp:cNvSpPr/>
      </dsp:nvSpPr>
      <dsp:spPr>
        <a:xfrm>
          <a:off x="2474934" y="926346"/>
          <a:ext cx="736804" cy="736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9962A-753A-4B53-9583-70E7B2C9211C}">
      <dsp:nvSpPr>
        <dsp:cNvPr id="0" name=""/>
        <dsp:cNvSpPr/>
      </dsp:nvSpPr>
      <dsp:spPr>
        <a:xfrm>
          <a:off x="2474934" y="1751127"/>
          <a:ext cx="2105156" cy="31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Target Audience</a:t>
          </a:r>
        </a:p>
      </dsp:txBody>
      <dsp:txXfrm>
        <a:off x="2474934" y="1751127"/>
        <a:ext cx="2105156" cy="315773"/>
      </dsp:txXfrm>
    </dsp:sp>
    <dsp:sp modelId="{21A4AF5D-9421-4109-A073-D8C565F6DF96}">
      <dsp:nvSpPr>
        <dsp:cNvPr id="0" name=""/>
        <dsp:cNvSpPr/>
      </dsp:nvSpPr>
      <dsp:spPr>
        <a:xfrm>
          <a:off x="2474934" y="2107820"/>
          <a:ext cx="2105156" cy="86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Both internal and external stakeholders.</a:t>
          </a:r>
        </a:p>
      </dsp:txBody>
      <dsp:txXfrm>
        <a:off x="2474934" y="2107820"/>
        <a:ext cx="2105156" cy="864479"/>
      </dsp:txXfrm>
    </dsp:sp>
    <dsp:sp modelId="{104A4A6E-BD2E-49BB-A88D-DE53BC0C0775}">
      <dsp:nvSpPr>
        <dsp:cNvPr id="0" name=""/>
        <dsp:cNvSpPr/>
      </dsp:nvSpPr>
      <dsp:spPr>
        <a:xfrm>
          <a:off x="4948493" y="926346"/>
          <a:ext cx="736804" cy="736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34DB1-6A96-4F1C-9A22-616052C4F078}">
      <dsp:nvSpPr>
        <dsp:cNvPr id="0" name=""/>
        <dsp:cNvSpPr/>
      </dsp:nvSpPr>
      <dsp:spPr>
        <a:xfrm>
          <a:off x="4948493" y="1751127"/>
          <a:ext cx="2105156" cy="31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Elicitation Technique</a:t>
          </a:r>
        </a:p>
      </dsp:txBody>
      <dsp:txXfrm>
        <a:off x="4948493" y="1751127"/>
        <a:ext cx="2105156" cy="315773"/>
      </dsp:txXfrm>
    </dsp:sp>
    <dsp:sp modelId="{F731CFD8-07F6-42CC-A4E7-E088632DE690}">
      <dsp:nvSpPr>
        <dsp:cNvPr id="0" name=""/>
        <dsp:cNvSpPr/>
      </dsp:nvSpPr>
      <dsp:spPr>
        <a:xfrm>
          <a:off x="4948493" y="2107820"/>
          <a:ext cx="2105156" cy="86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Prototype review sessions allow stakeholders to visualize and interact with proposed solutions.</a:t>
          </a:r>
        </a:p>
      </dsp:txBody>
      <dsp:txXfrm>
        <a:off x="4948493" y="2107820"/>
        <a:ext cx="2105156" cy="864479"/>
      </dsp:txXfrm>
    </dsp:sp>
    <dsp:sp modelId="{F31C9BD9-E723-45C3-8FF7-B508BB1EF4B7}">
      <dsp:nvSpPr>
        <dsp:cNvPr id="0" name=""/>
        <dsp:cNvSpPr/>
      </dsp:nvSpPr>
      <dsp:spPr>
        <a:xfrm>
          <a:off x="7422051" y="926346"/>
          <a:ext cx="736804" cy="736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CEC22-6A9C-4E53-B9EC-03DDF15E4F16}">
      <dsp:nvSpPr>
        <dsp:cNvPr id="0" name=""/>
        <dsp:cNvSpPr/>
      </dsp:nvSpPr>
      <dsp:spPr>
        <a:xfrm>
          <a:off x="7422051" y="1751127"/>
          <a:ext cx="2105156" cy="31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Limitations/Risks</a:t>
          </a:r>
        </a:p>
      </dsp:txBody>
      <dsp:txXfrm>
        <a:off x="7422051" y="1751127"/>
        <a:ext cx="2105156" cy="315773"/>
      </dsp:txXfrm>
    </dsp:sp>
    <dsp:sp modelId="{DC138919-DB87-40DD-A8E4-C23E8BDCEF1C}">
      <dsp:nvSpPr>
        <dsp:cNvPr id="0" name=""/>
        <dsp:cNvSpPr/>
      </dsp:nvSpPr>
      <dsp:spPr>
        <a:xfrm>
          <a:off x="7422051" y="2107820"/>
          <a:ext cx="2105156" cy="864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Prototypes may not fully represent the final product, and feedback interpretation could vary among stakeholders.</a:t>
          </a:r>
        </a:p>
      </dsp:txBody>
      <dsp:txXfrm>
        <a:off x="7422051" y="2107820"/>
        <a:ext cx="2105156" cy="86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A4397-7E06-5602-416D-4DF6ECAD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455362"/>
            <a:ext cx="360362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Elicitation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F6C64-743A-5D30-0E41-F7B637F6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005781"/>
            <a:ext cx="3603625" cy="39119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Prathamkumar</a:t>
            </a:r>
            <a:r>
              <a:rPr lang="en-US" dirty="0"/>
              <a:t> Patel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Yashkumar</a:t>
            </a:r>
            <a:r>
              <a:rPr lang="en-US" dirty="0"/>
              <a:t> </a:t>
            </a:r>
            <a:r>
              <a:rPr lang="en-US" dirty="0" err="1"/>
              <a:t>Jagani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Chaminda </a:t>
            </a:r>
            <a:r>
              <a:rPr lang="en-US" dirty="0" err="1"/>
              <a:t>Rajapaksha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Jaykumar</a:t>
            </a:r>
            <a:r>
              <a:rPr lang="en-US" dirty="0"/>
              <a:t> Patel</a:t>
            </a:r>
          </a:p>
          <a:p>
            <a:endParaRPr lang="en-US" dirty="0"/>
          </a:p>
        </p:txBody>
      </p:sp>
      <p:pic>
        <p:nvPicPr>
          <p:cNvPr id="20" name="Picture 19" descr="Personne pointant sur une carte">
            <a:extLst>
              <a:ext uri="{FF2B5EF4-FFF2-40B4-BE49-F238E27FC236}">
                <a16:creationId xmlns:a16="http://schemas.microsoft.com/office/drawing/2014/main" id="{CEBF4475-7E06-B601-6518-2407045A5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9" r="19580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3347F-3BC3-4112-342D-C71EB9ACB0EE}"/>
              </a:ext>
            </a:extLst>
          </p:cNvPr>
          <p:cNvSpPr txBox="1"/>
          <p:nvPr/>
        </p:nvSpPr>
        <p:spPr>
          <a:xfrm>
            <a:off x="565150" y="592351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Feb 25, 2024</a:t>
            </a:r>
          </a:p>
        </p:txBody>
      </p:sp>
    </p:spTree>
    <p:extLst>
      <p:ext uri="{BB962C8B-B14F-4D97-AF65-F5344CB8AC3E}">
        <p14:creationId xmlns:p14="http://schemas.microsoft.com/office/powerpoint/2010/main" val="2864675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CE095-3972-1A42-454C-82CEC7ED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Elicitation Activity 4: Prototype Review Session with Internal and External Stakeholders</a:t>
            </a:r>
            <a:endParaRPr lang="en-CA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1653C-ACA6-7DA3-394C-B520C287D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52851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neon lights&#10;&#10;Description automatically generated">
            <a:extLst>
              <a:ext uri="{FF2B5EF4-FFF2-40B4-BE49-F238E27FC236}">
                <a16:creationId xmlns:a16="http://schemas.microsoft.com/office/drawing/2014/main" id="{CBDD4D74-C1FF-4078-0ED0-88DEF50D4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5" r="-1" b="31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8C186-A94A-C758-A5BB-3B628B7D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03" y="2549728"/>
            <a:ext cx="4650160" cy="3450844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CE11B-6CC1-D0D1-ED25-3741112D4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807" y="4818126"/>
            <a:ext cx="4724213" cy="1268984"/>
          </a:xfrm>
        </p:spPr>
        <p:txBody>
          <a:bodyPr>
            <a:normAutofit/>
          </a:bodyPr>
          <a:lstStyle/>
          <a:p>
            <a:pPr algn="r"/>
            <a:endParaRPr lang="en-CA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0F1BB-9CE3-5A44-AF39-56D96BA1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81460-CB75-6044-A945-30251B1AE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F615F-098A-71BE-DAD3-E51E99D4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4822" y="1247140"/>
            <a:ext cx="6115110" cy="3450844"/>
          </a:xfrm>
        </p:spPr>
        <p:txBody>
          <a:bodyPr>
            <a:normAutofit/>
          </a:bodyPr>
          <a:lstStyle/>
          <a:p>
            <a:r>
              <a:rPr lang="en-CA" dirty="0"/>
              <a:t>Link of video recording:</a:t>
            </a:r>
            <a:br>
              <a:rPr lang="en-CA" dirty="0"/>
            </a:br>
            <a:r>
              <a:rPr lang="en-CA" dirty="0"/>
              <a:t>[paste the link]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904A4-562B-2AC7-DBB5-B99AC295C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4822" y="4818126"/>
            <a:ext cx="6115110" cy="1268984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7B5A3B47-5542-6070-9DF8-BA8959715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8542" y="895990"/>
            <a:ext cx="2780018" cy="27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671-7E70-8C8A-B17E-E253E434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A358-333A-BCA0-3BED-F2A74267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  <a:p>
            <a:r>
              <a:rPr lang="en-US" dirty="0"/>
              <a:t>Solution scope</a:t>
            </a:r>
          </a:p>
          <a:p>
            <a:r>
              <a:rPr lang="en-US" dirty="0" err="1"/>
              <a:t>Favoured</a:t>
            </a:r>
            <a:r>
              <a:rPr lang="en-US" dirty="0"/>
              <a:t> User Classes</a:t>
            </a:r>
          </a:p>
          <a:p>
            <a:r>
              <a:rPr lang="en-US" dirty="0"/>
              <a:t>Overview of Elicitation plan</a:t>
            </a:r>
          </a:p>
          <a:p>
            <a:pPr lvl="1"/>
            <a:r>
              <a:rPr lang="en-US" dirty="0"/>
              <a:t>Activity 1: Interviews with internal Stakeholders</a:t>
            </a:r>
          </a:p>
          <a:p>
            <a:pPr lvl="1"/>
            <a:r>
              <a:rPr lang="en-US" dirty="0"/>
              <a:t>Activity 2: Workshop with Development Team and Project Managers</a:t>
            </a:r>
          </a:p>
          <a:p>
            <a:pPr lvl="1"/>
            <a:r>
              <a:rPr lang="en-US" dirty="0"/>
              <a:t>Activity 3: Surveys for Clients and Partners</a:t>
            </a:r>
          </a:p>
          <a:p>
            <a:pPr lvl="1"/>
            <a:r>
              <a:rPr lang="en-US" dirty="0"/>
              <a:t>Activity 4: Prototype Review Session with Internal and External Stakeholders</a:t>
            </a:r>
          </a:p>
        </p:txBody>
      </p:sp>
    </p:spTree>
    <p:extLst>
      <p:ext uri="{BB962C8B-B14F-4D97-AF65-F5344CB8AC3E}">
        <p14:creationId xmlns:p14="http://schemas.microsoft.com/office/powerpoint/2010/main" val="21672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274E-1B85-DC3C-3FBC-021DEA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F49-896F-80AA-08C4-77602CB5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and Pain Points:</a:t>
            </a:r>
          </a:p>
          <a:p>
            <a:endParaRPr lang="en-US" dirty="0"/>
          </a:p>
          <a:p>
            <a:pPr lvl="1"/>
            <a:r>
              <a:rPr lang="en-US" dirty="0" err="1"/>
              <a:t>Bosleo</a:t>
            </a:r>
            <a:r>
              <a:rPr lang="en-US" dirty="0"/>
              <a:t> Technology Pvt Ltd, a tech company based in Bangalore, India, faces challenges with reliance on outdated software systems and manual processes, hindering productivity and scalability.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lack of efficient collaboration tools and communication channels leads to project completion delays and client dissatisfaction.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15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D398-1953-6A8A-29E8-5CED39AF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2D8C-47C5-FB46-C192-9741804A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aims to modernize operations and enhance client interactions by implementing cutting-edge software solutions.</a:t>
            </a:r>
          </a:p>
          <a:p>
            <a:r>
              <a:rPr lang="en-US" dirty="0"/>
              <a:t>Goals include increasing productivity, scalability, and performance through streamlined processes and advanced technologies.</a:t>
            </a:r>
          </a:p>
          <a:p>
            <a:r>
              <a:rPr lang="en-US" dirty="0"/>
              <a:t>The solution involves replacing outdated systems with state-of-the-art software tailored to </a:t>
            </a:r>
            <a:r>
              <a:rPr lang="en-US" dirty="0" err="1"/>
              <a:t>Bosleo's</a:t>
            </a:r>
            <a:r>
              <a:rPr lang="en-US" dirty="0"/>
              <a:t> needs, integrating project management tools, collaborative platforms, and communication channels.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0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38F5-7885-EFB6-7284-AF60FA8F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Favoured User Classes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3B23-9298-BD45-E1C6-B93834F8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Internal User Classes:</a:t>
            </a:r>
          </a:p>
          <a:p>
            <a:pPr lvl="1"/>
            <a:r>
              <a:rPr lang="en-CA" dirty="0"/>
              <a:t>Development Team</a:t>
            </a:r>
          </a:p>
          <a:p>
            <a:pPr lvl="1"/>
            <a:r>
              <a:rPr lang="en-CA" dirty="0"/>
              <a:t>Project Managers</a:t>
            </a:r>
          </a:p>
          <a:p>
            <a:pPr lvl="1"/>
            <a:r>
              <a:rPr lang="en-CA" dirty="0"/>
              <a:t>Administrative Staff</a:t>
            </a:r>
          </a:p>
          <a:p>
            <a:r>
              <a:rPr lang="en-CA" dirty="0"/>
              <a:t>External User Classes:</a:t>
            </a:r>
          </a:p>
          <a:p>
            <a:pPr lvl="1"/>
            <a:r>
              <a:rPr lang="en-CA" dirty="0"/>
              <a:t>Clients</a:t>
            </a:r>
          </a:p>
          <a:p>
            <a:pPr lvl="1"/>
            <a:r>
              <a:rPr lang="en-CA" dirty="0"/>
              <a:t>Partners/Vendors</a:t>
            </a:r>
          </a:p>
        </p:txBody>
      </p:sp>
    </p:spTree>
    <p:extLst>
      <p:ext uri="{BB962C8B-B14F-4D97-AF65-F5344CB8AC3E}">
        <p14:creationId xmlns:p14="http://schemas.microsoft.com/office/powerpoint/2010/main" val="729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F168C-367D-772F-D7A8-FD6AB02D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CA" dirty="0"/>
              <a:t>Elicitation Plan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8D720-CDF2-C718-FA18-8B039661D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800236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7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91E5-661A-188B-CB05-DB88F916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Elicitation Activity 1: Interviews with Internal Stakeholders</a:t>
            </a:r>
            <a:endParaRPr lang="en-CA" sz="34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00AFBD9-40D8-CBDC-A37A-15DE4C8AF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990737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9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45A4-2C56-61A7-CB13-A208B050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Elicitation Activity 2: Workshop with Development Team and Project Managers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611CF6-F036-7408-F26E-D18E74E23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760465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6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A7EC8-0FEF-BAE6-5E08-85A44E0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sz="4100"/>
              <a:t>Elicitation Activity 3: Surveys for Clients and Partners</a:t>
            </a:r>
            <a:endParaRPr lang="en-CA" sz="4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F88B8-35ED-C31C-C0C8-40CA37C3C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54492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7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Neue Haas Grotesk Text Pro</vt:lpstr>
      <vt:lpstr>InterweaveVTI</vt:lpstr>
      <vt:lpstr>Elicitation Plan</vt:lpstr>
      <vt:lpstr>Agenda</vt:lpstr>
      <vt:lpstr>Project Context</vt:lpstr>
      <vt:lpstr>Solution </vt:lpstr>
      <vt:lpstr>Favoured User Classes </vt:lpstr>
      <vt:lpstr>Elicitation Plan Overview</vt:lpstr>
      <vt:lpstr>Elicitation Activity 1: Interviews with Internal Stakeholders</vt:lpstr>
      <vt:lpstr>Elicitation Activity 2: Workshop with Development Team and Project Managers</vt:lpstr>
      <vt:lpstr>Elicitation Activity 3: Surveys for Clients and Partners</vt:lpstr>
      <vt:lpstr>Elicitation Activity 4: Prototype Review Session with Internal and External Stakeholders</vt:lpstr>
      <vt:lpstr>Thank You!</vt:lpstr>
      <vt:lpstr>Link of video recording: [paste the link]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Elicitation Plan</dc:title>
  <dc:creator>Pratham Patel</dc:creator>
  <cp:lastModifiedBy>Pratham Patel</cp:lastModifiedBy>
  <cp:revision>36</cp:revision>
  <dcterms:created xsi:type="dcterms:W3CDTF">2024-02-22T18:34:30Z</dcterms:created>
  <dcterms:modified xsi:type="dcterms:W3CDTF">2024-02-22T20:58:07Z</dcterms:modified>
</cp:coreProperties>
</file>