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90FA-F713-AFBB-F5CD-BF58BA29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3671-56BD-B35B-CF40-E7EEBB94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8CBE-E459-D156-31FA-692007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3623-94BF-F559-F566-764254DD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DFED-54FF-188D-6D5D-2C8C3E06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F2AD-6721-C3E6-BF4B-1064389F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1AF5-B106-C297-B242-0077FAE50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DCFA6-8FE9-D666-AB4C-2049383A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9C8E-BC9E-8B50-1EFB-0866CE95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4383-9F0C-F8AD-5C12-3DCB8A8A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E00B1-CCC7-1F24-C7DD-C049C560A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F03D-B86A-F14A-C374-0DEEE4C9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DF65-A101-391B-750D-984214A1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781C-BFFC-81F0-7D10-06371AC5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C6BA-7CDB-6D0D-E4AB-92CC124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6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9167-35FF-CD10-34BB-9F538425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53-A202-58B4-FC17-87FFB1B1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A6B8-C69F-CF0A-AA38-B67A5DA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05F3-9DB4-D705-F1BE-1B5DFE14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27127-4BA2-7DB3-EC6C-7B8804FC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59A8-93C8-1F7F-FF53-036A9673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BC5-70A3-2D10-7157-0E6C2CB3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195-7A0F-CEDC-7EAA-1348664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2C2A-CCBF-C780-623A-958BC64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D7F3-64DE-12A6-AE21-5A9F41EE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6C8-8AC2-6130-BDB0-E9033856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EEAC-716F-E20F-E0C6-420FAFD97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D77E-F6CB-72D1-EC96-EBF818E8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92159-1FE3-D7B7-DD4D-A803F4C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DB33-3AF3-127E-0134-AAC54D50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CBE9-A8F1-4A29-6E77-EB0139A2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6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5328-FF97-2118-88CE-27266B7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5767-3B5F-6AA8-24AA-26912CB3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44D2A-BB30-A2E5-B3BE-AD2DE618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F882F-7C7E-49C1-CD4B-B269E09D1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67318-4823-1AF5-5B72-DD8EE67E3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D93F4-5C09-CF2C-B340-85880BD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95FB8-1447-79E8-0203-44E0AE95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FC106-C43F-8709-ED23-F476BD0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2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CC50-5479-02F6-313D-212F5488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5855-4CF1-21A2-A19F-B0C83A8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8CD2-0F22-7924-CC58-D57EE37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1E9A1-0CDF-5464-595C-D67B9AC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08BAA-A532-3F86-AB5F-1B940AC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7FDEF-64B5-6C5E-6F74-B5A570F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26E2-806E-B823-2C8A-6039F53A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3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3AD0-C80D-6AB8-288E-C662E220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4535-7364-B536-B081-4A20595A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E3DF4-965E-3DAA-7FBC-5F4A2F38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B7DD-C49F-B705-0411-518FD271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A049D-4422-8397-FCA8-D6261AD3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EB6D-E21C-BECB-F996-C3220664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EBF-6C96-14BB-B9AF-E7FCDF99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620AB-BF05-9103-F81F-2660D251B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0DD3-9053-C110-91D1-B778F460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D8F88-8C35-7427-58CA-85E4607E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1FBF-FD44-58FA-B092-F9D119A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1B06-86E1-6BAE-9125-DE136B50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3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E5E54-09DE-FE63-8C09-12E8773C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E645-2144-9B16-4D9D-921375FA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4BE8-F064-D059-B4EB-A1114F83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CAC-37D8-44E9-943D-CCF9CCAD4D97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6D6D-5D91-4569-62D9-C91CF43D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6A01-2A11-369F-D199-E9ED16AFA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9728-654D-45CF-B00D-14543B583B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CB711-1530-ECCF-C982-AEADBC5BD956}"/>
              </a:ext>
            </a:extLst>
          </p:cNvPr>
          <p:cNvSpPr/>
          <p:nvPr/>
        </p:nvSpPr>
        <p:spPr>
          <a:xfrm>
            <a:off x="567559" y="421728"/>
            <a:ext cx="10696903" cy="6002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93FECB-B3F4-D407-309B-CCA2943496F5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916011" y="421728"/>
            <a:ext cx="0" cy="6002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96B736-D8FE-997A-F0C2-F54974FEDF62}"/>
              </a:ext>
            </a:extLst>
          </p:cNvPr>
          <p:cNvCxnSpPr/>
          <p:nvPr/>
        </p:nvCxnSpPr>
        <p:spPr>
          <a:xfrm>
            <a:off x="567559" y="807983"/>
            <a:ext cx="10763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5C9A6-69EE-276A-337B-397B735DED72}"/>
              </a:ext>
            </a:extLst>
          </p:cNvPr>
          <p:cNvSpPr txBox="1"/>
          <p:nvPr/>
        </p:nvSpPr>
        <p:spPr>
          <a:xfrm>
            <a:off x="2762907" y="42172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CED8D-E278-C428-8CE7-EB20EC229926}"/>
              </a:ext>
            </a:extLst>
          </p:cNvPr>
          <p:cNvSpPr txBox="1"/>
          <p:nvPr/>
        </p:nvSpPr>
        <p:spPr>
          <a:xfrm>
            <a:off x="7654158" y="47238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3A2D6-4025-FD38-D45C-A1E842214BEA}"/>
              </a:ext>
            </a:extLst>
          </p:cNvPr>
          <p:cNvSpPr/>
          <p:nvPr/>
        </p:nvSpPr>
        <p:spPr>
          <a:xfrm>
            <a:off x="7654158" y="1816976"/>
            <a:ext cx="855280" cy="670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:CA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92B70-7F6A-4075-1E27-C549FBBDCAE5}"/>
              </a:ext>
            </a:extLst>
          </p:cNvPr>
          <p:cNvSpPr/>
          <p:nvPr/>
        </p:nvSpPr>
        <p:spPr>
          <a:xfrm>
            <a:off x="3046686" y="1221828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ABB61-4E49-41C2-8283-88762778FDC0}"/>
              </a:ext>
            </a:extLst>
          </p:cNvPr>
          <p:cNvSpPr txBox="1"/>
          <p:nvPr/>
        </p:nvSpPr>
        <p:spPr>
          <a:xfrm>
            <a:off x="7386296" y="154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F7FE4-490D-5B15-28D0-7C7E54EC038D}"/>
              </a:ext>
            </a:extLst>
          </p:cNvPr>
          <p:cNvSpPr/>
          <p:nvPr/>
        </p:nvSpPr>
        <p:spPr>
          <a:xfrm>
            <a:off x="3101493" y="1943101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40EC7-B4B8-03F1-EBB5-D4F9468A2631}"/>
              </a:ext>
            </a:extLst>
          </p:cNvPr>
          <p:cNvSpPr/>
          <p:nvPr/>
        </p:nvSpPr>
        <p:spPr>
          <a:xfrm>
            <a:off x="3046686" y="2829911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6E85A-19AC-FBB1-5AE7-AF608EFD48B0}"/>
              </a:ext>
            </a:extLst>
          </p:cNvPr>
          <p:cNvSpPr/>
          <p:nvPr/>
        </p:nvSpPr>
        <p:spPr>
          <a:xfrm>
            <a:off x="3046686" y="3496002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409F1-CE2E-C295-257F-49EBA6DFA472}"/>
              </a:ext>
            </a:extLst>
          </p:cNvPr>
          <p:cNvSpPr/>
          <p:nvPr/>
        </p:nvSpPr>
        <p:spPr>
          <a:xfrm>
            <a:off x="3046686" y="4294134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64A01-E32B-B2D5-E358-0CD7C0BCFBAA}"/>
              </a:ext>
            </a:extLst>
          </p:cNvPr>
          <p:cNvSpPr/>
          <p:nvPr/>
        </p:nvSpPr>
        <p:spPr>
          <a:xfrm>
            <a:off x="3083386" y="5218388"/>
            <a:ext cx="713387" cy="41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98867-3964-D2D3-E319-0F04611158B4}"/>
              </a:ext>
            </a:extLst>
          </p:cNvPr>
          <p:cNvSpPr txBox="1"/>
          <p:nvPr/>
        </p:nvSpPr>
        <p:spPr>
          <a:xfrm>
            <a:off x="2427890" y="89075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052B2-AAA2-F17D-DD8F-DD6479252DE7}"/>
              </a:ext>
            </a:extLst>
          </p:cNvPr>
          <p:cNvSpPr txBox="1"/>
          <p:nvPr/>
        </p:nvSpPr>
        <p:spPr>
          <a:xfrm>
            <a:off x="2378025" y="168076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C99E88-5323-F169-3061-E286F2CDEF42}"/>
              </a:ext>
            </a:extLst>
          </p:cNvPr>
          <p:cNvSpPr txBox="1"/>
          <p:nvPr/>
        </p:nvSpPr>
        <p:spPr>
          <a:xfrm>
            <a:off x="2351285" y="24797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9B5B9-DC90-BBC0-212F-4DD81370D6AA}"/>
              </a:ext>
            </a:extLst>
          </p:cNvPr>
          <p:cNvSpPr txBox="1"/>
          <p:nvPr/>
        </p:nvSpPr>
        <p:spPr>
          <a:xfrm>
            <a:off x="2314104" y="32022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110A6-8B70-240B-4631-AEBAEA00B4B5}"/>
              </a:ext>
            </a:extLst>
          </p:cNvPr>
          <p:cNvSpPr txBox="1"/>
          <p:nvPr/>
        </p:nvSpPr>
        <p:spPr>
          <a:xfrm>
            <a:off x="2276923" y="39823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73A797-F34A-9C09-1247-20C53BB3EA6E}"/>
              </a:ext>
            </a:extLst>
          </p:cNvPr>
          <p:cNvSpPr txBox="1"/>
          <p:nvPr/>
        </p:nvSpPr>
        <p:spPr>
          <a:xfrm>
            <a:off x="2276922" y="49558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10106</a:t>
            </a:r>
          </a:p>
        </p:txBody>
      </p:sp>
    </p:spTree>
    <p:extLst>
      <p:ext uri="{BB962C8B-B14F-4D97-AF65-F5344CB8AC3E}">
        <p14:creationId xmlns:p14="http://schemas.microsoft.com/office/powerpoint/2010/main" val="33915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400F9-71CF-1535-F8D2-89ABBB9CDAEE}"/>
              </a:ext>
            </a:extLst>
          </p:cNvPr>
          <p:cNvSpPr txBox="1"/>
          <p:nvPr/>
        </p:nvSpPr>
        <p:spPr>
          <a:xfrm>
            <a:off x="7076353" y="18697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DE95C-89D8-B7AB-297D-5D9B5AF5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28" y="514842"/>
            <a:ext cx="4507621" cy="5300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25F70F-62E4-E22C-54E1-021682B4050C}"/>
              </a:ext>
            </a:extLst>
          </p:cNvPr>
          <p:cNvSpPr/>
          <p:nvPr/>
        </p:nvSpPr>
        <p:spPr>
          <a:xfrm>
            <a:off x="2553359" y="1651438"/>
            <a:ext cx="2329356" cy="2881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C673-21DD-603B-1814-E307755BD3FE}"/>
              </a:ext>
            </a:extLst>
          </p:cNvPr>
          <p:cNvSpPr txBox="1"/>
          <p:nvPr/>
        </p:nvSpPr>
        <p:spPr>
          <a:xfrm>
            <a:off x="2810204" y="1324303"/>
            <a:ext cx="120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CatchTable</a:t>
            </a:r>
            <a:endParaRPr lang="en-IN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36AA31E-B3DD-4CE7-DAD1-54D0B1623FA7}"/>
              </a:ext>
            </a:extLst>
          </p:cNvPr>
          <p:cNvSpPr/>
          <p:nvPr/>
        </p:nvSpPr>
        <p:spPr>
          <a:xfrm>
            <a:off x="4787198" y="2851586"/>
            <a:ext cx="3950840" cy="626680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27D35-EC91-96BA-B83E-19E403377921}"/>
              </a:ext>
            </a:extLst>
          </p:cNvPr>
          <p:cNvSpPr txBox="1"/>
          <p:nvPr/>
        </p:nvSpPr>
        <p:spPr>
          <a:xfrm>
            <a:off x="5098443" y="2980260"/>
            <a:ext cx="27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Exp copied to catch table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D95F298-B938-B20F-5531-2619B8D670BC}"/>
              </a:ext>
            </a:extLst>
          </p:cNvPr>
          <p:cNvSpPr/>
          <p:nvPr/>
        </p:nvSpPr>
        <p:spPr>
          <a:xfrm>
            <a:off x="10456479" y="1855627"/>
            <a:ext cx="571500" cy="76699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64EED-41A5-DA11-6F3C-52137734B54F}"/>
              </a:ext>
            </a:extLst>
          </p:cNvPr>
          <p:cNvSpPr txBox="1"/>
          <p:nvPr/>
        </p:nvSpPr>
        <p:spPr>
          <a:xfrm>
            <a:off x="10313857" y="2140169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 Stack unwinding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260710-7AE4-9E9E-EA7A-75F11151E647}"/>
              </a:ext>
            </a:extLst>
          </p:cNvPr>
          <p:cNvSpPr/>
          <p:nvPr/>
        </p:nvSpPr>
        <p:spPr>
          <a:xfrm>
            <a:off x="4832131" y="3854669"/>
            <a:ext cx="3078217" cy="677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47DB-C83D-F52F-DE0E-E7D6EBF3AE83}"/>
              </a:ext>
            </a:extLst>
          </p:cNvPr>
          <p:cNvSpPr txBox="1"/>
          <p:nvPr/>
        </p:nvSpPr>
        <p:spPr>
          <a:xfrm>
            <a:off x="4858279" y="4008961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Exp sent to catch block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465A7A-07B0-1D1E-F0E1-D4D946B83B83}"/>
              </a:ext>
            </a:extLst>
          </p:cNvPr>
          <p:cNvSpPr/>
          <p:nvPr/>
        </p:nvSpPr>
        <p:spPr>
          <a:xfrm>
            <a:off x="8107418" y="4669375"/>
            <a:ext cx="2959975" cy="606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DE466-7B30-3151-C469-1E210491C482}"/>
              </a:ext>
            </a:extLst>
          </p:cNvPr>
          <p:cNvSpPr txBox="1"/>
          <p:nvPr/>
        </p:nvSpPr>
        <p:spPr>
          <a:xfrm>
            <a:off x="8107547" y="4788195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 Release </a:t>
            </a:r>
            <a:r>
              <a:rPr lang="en-IN" dirty="0" err="1"/>
              <a:t>CatchTable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11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4B62E6-4AD0-66ED-8C1D-6C195E4DE51E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F5403-EB39-9997-8A2B-0A9B74633BFD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4D6A2-13B5-15F5-3BA3-2967192B345F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FBDD0-C287-E66E-8A19-FAF01F8BA43C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D89A3-1FCB-B080-C6FB-01772CE501BD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2278F-C169-6A34-6B70-7DA85254FD40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9EAFE-C541-F159-330C-96B3BA465AF9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EFADA-C3E0-12D8-8728-D9D9A9BEF762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27707-0D06-C66A-65CD-456FDA214CD4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0E8BC-3CA8-7EEF-5266-A3DBE2F38EA4}"/>
              </a:ext>
            </a:extLst>
          </p:cNvPr>
          <p:cNvSpPr txBox="1"/>
          <p:nvPr/>
        </p:nvSpPr>
        <p:spPr>
          <a:xfrm>
            <a:off x="9825859" y="1206062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CC::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fun1()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CC::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fun2()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AA949F-7F9D-2C37-1AF8-1DB7ED3C4BA7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E0808-F98C-87DC-6B6E-62D15CF788A9}"/>
              </a:ext>
            </a:extLst>
          </p:cNvPr>
          <p:cNvSpPr txBox="1"/>
          <p:nvPr/>
        </p:nvSpPr>
        <p:spPr>
          <a:xfrm>
            <a:off x="6909682" y="1006018"/>
            <a:ext cx="18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CC::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0ECC1-0CC9-F65C-6ABF-C4F9BC70644B}"/>
              </a:ext>
            </a:extLst>
          </p:cNvPr>
          <p:cNvSpPr txBox="1"/>
          <p:nvPr/>
        </p:nvSpPr>
        <p:spPr>
          <a:xfrm>
            <a:off x="7172960" y="13591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B36AA2-1F0B-6E18-6480-819B7ECCFE43}"/>
              </a:ext>
            </a:extLst>
          </p:cNvPr>
          <p:cNvSpPr/>
          <p:nvPr/>
        </p:nvSpPr>
        <p:spPr>
          <a:xfrm>
            <a:off x="971529" y="1283558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BD43E-FAD9-B41F-9F71-5BC038A09D44}"/>
              </a:ext>
            </a:extLst>
          </p:cNvPr>
          <p:cNvSpPr txBox="1"/>
          <p:nvPr/>
        </p:nvSpPr>
        <p:spPr>
          <a:xfrm>
            <a:off x="906107" y="94110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Obj2:CC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36FC5-406C-84A7-4B86-901EF4D53076}"/>
              </a:ext>
            </a:extLst>
          </p:cNvPr>
          <p:cNvSpPr txBox="1"/>
          <p:nvPr/>
        </p:nvSpPr>
        <p:spPr>
          <a:xfrm>
            <a:off x="1053792" y="1255968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1111</a:t>
            </a:r>
          </a:p>
        </p:txBody>
      </p:sp>
    </p:spTree>
    <p:extLst>
      <p:ext uri="{BB962C8B-B14F-4D97-AF65-F5344CB8AC3E}">
        <p14:creationId xmlns:p14="http://schemas.microsoft.com/office/powerpoint/2010/main" val="75081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64B1-1528-CBB4-384A-72F323F9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FDC4F-3177-0EFA-89CB-BC3678C377BF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D93B7-5B00-713B-B36A-A087B38E7B02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16662-C452-D70F-32AF-1741FFDC8AAE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625EA-DFD9-D611-E6E0-E91F108D4885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F21DA-01FB-C5E8-A93E-85E874AD48A4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D9D08-2974-185C-D206-BF3A33B03AB8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A4BC3-DEA9-5BF7-FB09-4F5F1C88740E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DA3B8-8039-97AC-A4B1-3F9BC3E4867F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BAA12-DBF7-D64C-EC53-1288D830411B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59C4C-AE1D-D6E4-111F-FFC2C5D8A370}"/>
              </a:ext>
            </a:extLst>
          </p:cNvPr>
          <p:cNvSpPr txBox="1"/>
          <p:nvPr/>
        </p:nvSpPr>
        <p:spPr>
          <a:xfrm>
            <a:off x="9825859" y="1206062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CA::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CA::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f2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103 CA::f3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239C6-8DBD-AF87-94D5-0A050F1E51FF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C2636-3A78-8AD6-E756-59D0B3725363}"/>
              </a:ext>
            </a:extLst>
          </p:cNvPr>
          <p:cNvSpPr txBox="1"/>
          <p:nvPr/>
        </p:nvSpPr>
        <p:spPr>
          <a:xfrm>
            <a:off x="6909682" y="1006018"/>
            <a:ext cx="187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CA::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0071A-D2C5-B9E7-A730-B3C80432B584}"/>
              </a:ext>
            </a:extLst>
          </p:cNvPr>
          <p:cNvSpPr txBox="1"/>
          <p:nvPr/>
        </p:nvSpPr>
        <p:spPr>
          <a:xfrm>
            <a:off x="7160135" y="1543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47D9A-98FA-AD1F-4707-3510D8E7F06B}"/>
              </a:ext>
            </a:extLst>
          </p:cNvPr>
          <p:cNvSpPr/>
          <p:nvPr/>
        </p:nvSpPr>
        <p:spPr>
          <a:xfrm>
            <a:off x="971529" y="1283558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ABE95-F0F1-0A78-A43F-D57D12C456BE}"/>
              </a:ext>
            </a:extLst>
          </p:cNvPr>
          <p:cNvSpPr txBox="1"/>
          <p:nvPr/>
        </p:nvSpPr>
        <p:spPr>
          <a:xfrm>
            <a:off x="906107" y="941106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ca:CA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110F-AC63-F701-7032-202A4A44449D}"/>
              </a:ext>
            </a:extLst>
          </p:cNvPr>
          <p:cNvSpPr txBox="1"/>
          <p:nvPr/>
        </p:nvSpPr>
        <p:spPr>
          <a:xfrm>
            <a:off x="1053792" y="1255968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1111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516B7-0FBC-2C9F-F572-A4BF5FA39FFE}"/>
              </a:ext>
            </a:extLst>
          </p:cNvPr>
          <p:cNvSpPr txBox="1"/>
          <p:nvPr/>
        </p:nvSpPr>
        <p:spPr>
          <a:xfrm>
            <a:off x="7172960" y="12182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023EF-35DF-414E-820F-5A3F70180346}"/>
              </a:ext>
            </a:extLst>
          </p:cNvPr>
          <p:cNvSpPr/>
          <p:nvPr/>
        </p:nvSpPr>
        <p:spPr>
          <a:xfrm>
            <a:off x="971529" y="2910849"/>
            <a:ext cx="808835" cy="759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02446-D4FF-4502-A84F-59846F758AF7}"/>
              </a:ext>
            </a:extLst>
          </p:cNvPr>
          <p:cNvSpPr txBox="1"/>
          <p:nvPr/>
        </p:nvSpPr>
        <p:spPr>
          <a:xfrm>
            <a:off x="1053792" y="2883259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</a:t>
            </a:r>
            <a:r>
              <a:rPr lang="en-IN" dirty="0"/>
              <a:t> -&gt; 2222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503E9-E217-BD94-D7DA-0BC1D7D2A31C}"/>
              </a:ext>
            </a:extLst>
          </p:cNvPr>
          <p:cNvSpPr txBox="1"/>
          <p:nvPr/>
        </p:nvSpPr>
        <p:spPr>
          <a:xfrm>
            <a:off x="906107" y="254151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cb:CB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724F11-27AF-904A-1E49-FE397A86FE53}"/>
              </a:ext>
            </a:extLst>
          </p:cNvPr>
          <p:cNvSpPr/>
          <p:nvPr/>
        </p:nvSpPr>
        <p:spPr>
          <a:xfrm>
            <a:off x="6909682" y="2983203"/>
            <a:ext cx="2344045" cy="1640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669E2-7990-0304-1039-8468BCF4CF14}"/>
              </a:ext>
            </a:extLst>
          </p:cNvPr>
          <p:cNvSpPr txBox="1"/>
          <p:nvPr/>
        </p:nvSpPr>
        <p:spPr>
          <a:xfrm>
            <a:off x="6909681" y="2696870"/>
            <a:ext cx="18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2222  CB::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CB1DA-7B2F-E5ED-D0D6-ACAD2F8C535A}"/>
              </a:ext>
            </a:extLst>
          </p:cNvPr>
          <p:cNvSpPr txBox="1"/>
          <p:nvPr/>
        </p:nvSpPr>
        <p:spPr>
          <a:xfrm>
            <a:off x="7160134" y="32346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2457F-FE3F-2634-C834-5722CEC410D8}"/>
              </a:ext>
            </a:extLst>
          </p:cNvPr>
          <p:cNvSpPr txBox="1"/>
          <p:nvPr/>
        </p:nvSpPr>
        <p:spPr>
          <a:xfrm>
            <a:off x="7172959" y="29091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77197-1CA9-D680-A8D5-9CE08BCDAA75}"/>
              </a:ext>
            </a:extLst>
          </p:cNvPr>
          <p:cNvSpPr txBox="1"/>
          <p:nvPr/>
        </p:nvSpPr>
        <p:spPr>
          <a:xfrm>
            <a:off x="10066283" y="2727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 CB::f4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620AF1-8D77-D7DB-51A7-EDDB15DD6363}"/>
              </a:ext>
            </a:extLst>
          </p:cNvPr>
          <p:cNvSpPr txBox="1"/>
          <p:nvPr/>
        </p:nvSpPr>
        <p:spPr>
          <a:xfrm>
            <a:off x="7212724" y="362112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336426-7120-4ABD-28E2-678D5FA79F75}"/>
              </a:ext>
            </a:extLst>
          </p:cNvPr>
          <p:cNvSpPr txBox="1"/>
          <p:nvPr/>
        </p:nvSpPr>
        <p:spPr>
          <a:xfrm>
            <a:off x="10188466" y="341930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 CB::f2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4204E0-38CF-962C-7108-A84B6709E351}"/>
              </a:ext>
            </a:extLst>
          </p:cNvPr>
          <p:cNvCxnSpPr>
            <a:cxnSpLocks/>
          </p:cNvCxnSpPr>
          <p:nvPr/>
        </p:nvCxnSpPr>
        <p:spPr>
          <a:xfrm flipV="1">
            <a:off x="7208782" y="2983203"/>
            <a:ext cx="417787" cy="2342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802C02-C192-FFCF-06FD-AB537AF2A003}"/>
              </a:ext>
            </a:extLst>
          </p:cNvPr>
          <p:cNvSpPr txBox="1"/>
          <p:nvPr/>
        </p:nvSpPr>
        <p:spPr>
          <a:xfrm>
            <a:off x="7812090" y="29016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44DAA3-F791-55AB-0A33-C30FA953D9F5}"/>
              </a:ext>
            </a:extLst>
          </p:cNvPr>
          <p:cNvCxnSpPr>
            <a:cxnSpLocks/>
          </p:cNvCxnSpPr>
          <p:nvPr/>
        </p:nvCxnSpPr>
        <p:spPr>
          <a:xfrm flipH="1" flipV="1">
            <a:off x="7172959" y="3050441"/>
            <a:ext cx="488767" cy="1587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72CD71-16F2-B1D7-225E-D355E1A95B5F}"/>
              </a:ext>
            </a:extLst>
          </p:cNvPr>
          <p:cNvSpPr txBox="1"/>
          <p:nvPr/>
        </p:nvSpPr>
        <p:spPr>
          <a:xfrm>
            <a:off x="10188466" y="420545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203 CB::f3</a:t>
            </a:r>
          </a:p>
        </p:txBody>
      </p:sp>
    </p:spTree>
    <p:extLst>
      <p:ext uri="{BB962C8B-B14F-4D97-AF65-F5344CB8AC3E}">
        <p14:creationId xmlns:p14="http://schemas.microsoft.com/office/powerpoint/2010/main" val="24043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70C8-9C1D-08CA-1A8D-745EA138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F1D2F-A0F1-82D0-9AA6-F73A5A8E2E0C}"/>
              </a:ext>
            </a:extLst>
          </p:cNvPr>
          <p:cNvSpPr/>
          <p:nvPr/>
        </p:nvSpPr>
        <p:spPr>
          <a:xfrm>
            <a:off x="402021" y="429610"/>
            <a:ext cx="11481238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D93B7-B99F-0711-5966-A5979573D043}"/>
              </a:ext>
            </a:extLst>
          </p:cNvPr>
          <p:cNvSpPr/>
          <p:nvPr/>
        </p:nvSpPr>
        <p:spPr>
          <a:xfrm>
            <a:off x="3369879" y="429610"/>
            <a:ext cx="3294993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B564E-428F-73B5-6DC0-97C66B4C2EEB}"/>
              </a:ext>
            </a:extLst>
          </p:cNvPr>
          <p:cNvSpPr/>
          <p:nvPr/>
        </p:nvSpPr>
        <p:spPr>
          <a:xfrm>
            <a:off x="6664873" y="457200"/>
            <a:ext cx="2857500" cy="6113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2C2BC-05CC-693E-447E-01C9C44FC4CB}"/>
              </a:ext>
            </a:extLst>
          </p:cNvPr>
          <p:cNvSpPr/>
          <p:nvPr/>
        </p:nvSpPr>
        <p:spPr>
          <a:xfrm>
            <a:off x="402021" y="429610"/>
            <a:ext cx="11481238" cy="3074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A5E6A-F2DA-7FBB-C54E-BD08210A10C1}"/>
              </a:ext>
            </a:extLst>
          </p:cNvPr>
          <p:cNvSpPr txBox="1"/>
          <p:nvPr/>
        </p:nvSpPr>
        <p:spPr>
          <a:xfrm>
            <a:off x="748862" y="41245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513A7-3209-C9B2-173B-417B5F900AC3}"/>
              </a:ext>
            </a:extLst>
          </p:cNvPr>
          <p:cNvSpPr txBox="1"/>
          <p:nvPr/>
        </p:nvSpPr>
        <p:spPr>
          <a:xfrm>
            <a:off x="4233041" y="3986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26797-96B5-2345-3E69-D9E677F8776F}"/>
              </a:ext>
            </a:extLst>
          </p:cNvPr>
          <p:cNvSpPr txBox="1"/>
          <p:nvPr/>
        </p:nvSpPr>
        <p:spPr>
          <a:xfrm>
            <a:off x="6938131" y="41245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DataSegment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98FFB-0789-99F9-BB20-E299435D4C2E}"/>
              </a:ext>
            </a:extLst>
          </p:cNvPr>
          <p:cNvSpPr txBox="1"/>
          <p:nvPr/>
        </p:nvSpPr>
        <p:spPr>
          <a:xfrm>
            <a:off x="9689162" y="398658"/>
            <a:ext cx="14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CodeSegment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843DD-AB18-B3C3-0B1B-C5A7EAAACB54}"/>
              </a:ext>
            </a:extLst>
          </p:cNvPr>
          <p:cNvSpPr txBox="1"/>
          <p:nvPr/>
        </p:nvSpPr>
        <p:spPr>
          <a:xfrm>
            <a:off x="4856265" y="7650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FAA8D-7CBC-51B2-A263-6363358DB029}"/>
              </a:ext>
            </a:extLst>
          </p:cNvPr>
          <p:cNvSpPr txBox="1"/>
          <p:nvPr/>
        </p:nvSpPr>
        <p:spPr>
          <a:xfrm>
            <a:off x="9825859" y="1206062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101 IX::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102 IX::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154607-22E5-B5F3-B3B4-166F95CF64D6}"/>
              </a:ext>
            </a:extLst>
          </p:cNvPr>
          <p:cNvSpPr/>
          <p:nvPr/>
        </p:nvSpPr>
        <p:spPr>
          <a:xfrm>
            <a:off x="6909683" y="1292352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B9320-3A6A-2A65-C6A7-B205436EA666}"/>
              </a:ext>
            </a:extLst>
          </p:cNvPr>
          <p:cNvSpPr txBox="1"/>
          <p:nvPr/>
        </p:nvSpPr>
        <p:spPr>
          <a:xfrm>
            <a:off x="6909682" y="100601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1111  IX::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3DAD-C680-9B5D-7DB1-60A8A7E1BEC5}"/>
              </a:ext>
            </a:extLst>
          </p:cNvPr>
          <p:cNvSpPr txBox="1"/>
          <p:nvPr/>
        </p:nvSpPr>
        <p:spPr>
          <a:xfrm>
            <a:off x="7160135" y="1543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097F5-C4D2-D2FC-F81D-BC72D2B7D4AE}"/>
              </a:ext>
            </a:extLst>
          </p:cNvPr>
          <p:cNvSpPr txBox="1"/>
          <p:nvPr/>
        </p:nvSpPr>
        <p:spPr>
          <a:xfrm>
            <a:off x="7172960" y="12182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CB822-F652-8B75-FDB1-C5D2564D8E55}"/>
              </a:ext>
            </a:extLst>
          </p:cNvPr>
          <p:cNvSpPr/>
          <p:nvPr/>
        </p:nvSpPr>
        <p:spPr>
          <a:xfrm>
            <a:off x="6909683" y="2631663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3E04E-A29A-FA6A-76CD-AD033C1CF116}"/>
              </a:ext>
            </a:extLst>
          </p:cNvPr>
          <p:cNvSpPr txBox="1"/>
          <p:nvPr/>
        </p:nvSpPr>
        <p:spPr>
          <a:xfrm>
            <a:off x="6909682" y="2345329"/>
            <a:ext cx="17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2222  IY::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C8079-FA53-2FB1-975F-B1CF7498890B}"/>
              </a:ext>
            </a:extLst>
          </p:cNvPr>
          <p:cNvSpPr txBox="1"/>
          <p:nvPr/>
        </p:nvSpPr>
        <p:spPr>
          <a:xfrm>
            <a:off x="7172960" y="25575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AC565D-EC7C-24F7-9A93-E6E42F315410}"/>
              </a:ext>
            </a:extLst>
          </p:cNvPr>
          <p:cNvSpPr txBox="1"/>
          <p:nvPr/>
        </p:nvSpPr>
        <p:spPr>
          <a:xfrm>
            <a:off x="9932276" y="2615105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01 IY::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fy1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02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IY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D481E-ED0A-79AB-7C9B-5CA597706649}"/>
              </a:ext>
            </a:extLst>
          </p:cNvPr>
          <p:cNvSpPr txBox="1"/>
          <p:nvPr/>
        </p:nvSpPr>
        <p:spPr>
          <a:xfrm>
            <a:off x="7173999" y="28990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930228-F642-8B52-D510-272D7E1E1CF9}"/>
              </a:ext>
            </a:extLst>
          </p:cNvPr>
          <p:cNvSpPr txBox="1"/>
          <p:nvPr/>
        </p:nvSpPr>
        <p:spPr>
          <a:xfrm>
            <a:off x="9873156" y="3781230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3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01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fx1</a:t>
            </a:r>
          </a:p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3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02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fx2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CA0BFF-744C-68C4-7619-F4AF817DCCC1}"/>
              </a:ext>
            </a:extLst>
          </p:cNvPr>
          <p:cNvSpPr txBox="1"/>
          <p:nvPr/>
        </p:nvSpPr>
        <p:spPr>
          <a:xfrm>
            <a:off x="9979573" y="5190273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401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fy1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402 CX::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fy2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C336D1-F2C2-0C07-F7D8-85DBE8478515}"/>
              </a:ext>
            </a:extLst>
          </p:cNvPr>
          <p:cNvSpPr/>
          <p:nvPr/>
        </p:nvSpPr>
        <p:spPr>
          <a:xfrm>
            <a:off x="6987206" y="4156657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4DC122-5FBF-F192-C007-77386D5964BF}"/>
              </a:ext>
            </a:extLst>
          </p:cNvPr>
          <p:cNvSpPr txBox="1"/>
          <p:nvPr/>
        </p:nvSpPr>
        <p:spPr>
          <a:xfrm>
            <a:off x="6987205" y="3870323"/>
            <a:ext cx="21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3333  CX::IX::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548348-4A1A-BCA9-C64E-E039A887B781}"/>
              </a:ext>
            </a:extLst>
          </p:cNvPr>
          <p:cNvSpPr txBox="1"/>
          <p:nvPr/>
        </p:nvSpPr>
        <p:spPr>
          <a:xfrm>
            <a:off x="7237658" y="44080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637B2B-E2F3-6FD5-3953-2973ADB58B31}"/>
              </a:ext>
            </a:extLst>
          </p:cNvPr>
          <p:cNvSpPr txBox="1"/>
          <p:nvPr/>
        </p:nvSpPr>
        <p:spPr>
          <a:xfrm>
            <a:off x="7250483" y="40825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9189CA-8014-787D-0662-B34AF0969E3F}"/>
              </a:ext>
            </a:extLst>
          </p:cNvPr>
          <p:cNvSpPr/>
          <p:nvPr/>
        </p:nvSpPr>
        <p:spPr>
          <a:xfrm>
            <a:off x="6982334" y="5550625"/>
            <a:ext cx="2344045" cy="6339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78884A-BFFF-2BDC-5F6E-A4AA9D3D90BF}"/>
              </a:ext>
            </a:extLst>
          </p:cNvPr>
          <p:cNvSpPr txBox="1"/>
          <p:nvPr/>
        </p:nvSpPr>
        <p:spPr>
          <a:xfrm>
            <a:off x="6982333" y="526429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4444  CX::IY::</a:t>
            </a:r>
            <a:r>
              <a:rPr lang="en-IN" dirty="0" err="1"/>
              <a:t>VFTable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522478-FA8C-5913-AA82-C33905534F0B}"/>
              </a:ext>
            </a:extLst>
          </p:cNvPr>
          <p:cNvSpPr txBox="1"/>
          <p:nvPr/>
        </p:nvSpPr>
        <p:spPr>
          <a:xfrm>
            <a:off x="7245611" y="54765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AEC3E8-87DB-B55E-21FE-226DA4263E7D}"/>
              </a:ext>
            </a:extLst>
          </p:cNvPr>
          <p:cNvSpPr txBox="1"/>
          <p:nvPr/>
        </p:nvSpPr>
        <p:spPr>
          <a:xfrm>
            <a:off x="7246650" y="581797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4DC8BF-283C-BAEC-432E-6AC155AD111E}"/>
              </a:ext>
            </a:extLst>
          </p:cNvPr>
          <p:cNvSpPr/>
          <p:nvPr/>
        </p:nvSpPr>
        <p:spPr>
          <a:xfrm>
            <a:off x="4281166" y="1878299"/>
            <a:ext cx="1631731" cy="2684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F3DAD9-FA49-CB95-3A05-BC0AF993A12F}"/>
              </a:ext>
            </a:extLst>
          </p:cNvPr>
          <p:cNvSpPr txBox="1"/>
          <p:nvPr/>
        </p:nvSpPr>
        <p:spPr>
          <a:xfrm>
            <a:off x="4771955" y="14780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:CX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5B1A5F-639F-01F6-DAD0-6D683391B2CD}"/>
              </a:ext>
            </a:extLst>
          </p:cNvPr>
          <p:cNvSpPr txBox="1"/>
          <p:nvPr/>
        </p:nvSpPr>
        <p:spPr>
          <a:xfrm>
            <a:off x="3486381" y="158760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37E7C1-48A7-9627-89C8-48278FB46E79}"/>
              </a:ext>
            </a:extLst>
          </p:cNvPr>
          <p:cNvSpPr/>
          <p:nvPr/>
        </p:nvSpPr>
        <p:spPr>
          <a:xfrm>
            <a:off x="969579" y="1926336"/>
            <a:ext cx="1340069" cy="418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ABF5D6-0A42-50E1-3554-B5007D02CAF2}"/>
              </a:ext>
            </a:extLst>
          </p:cNvPr>
          <p:cNvSpPr txBox="1"/>
          <p:nvPr/>
        </p:nvSpPr>
        <p:spPr>
          <a:xfrm>
            <a:off x="815524" y="1557004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px:IX</a:t>
            </a:r>
            <a:r>
              <a:rPr lang="en-IN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481521-8C47-5891-09D8-DDAEDF8DCBD5}"/>
              </a:ext>
            </a:extLst>
          </p:cNvPr>
          <p:cNvSpPr txBox="1"/>
          <p:nvPr/>
        </p:nvSpPr>
        <p:spPr>
          <a:xfrm>
            <a:off x="1078151" y="198979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730EE3-8207-0583-FC4B-D6B1E33F91B2}"/>
              </a:ext>
            </a:extLst>
          </p:cNvPr>
          <p:cNvSpPr txBox="1"/>
          <p:nvPr/>
        </p:nvSpPr>
        <p:spPr>
          <a:xfrm>
            <a:off x="4303987" y="1970981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VptrIX</a:t>
            </a:r>
            <a:r>
              <a:rPr lang="en-IN" dirty="0"/>
              <a:t> -&gt; 3333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087B78-5FB9-96C5-52DC-81B3F0E5509D}"/>
              </a:ext>
            </a:extLst>
          </p:cNvPr>
          <p:cNvSpPr txBox="1"/>
          <p:nvPr/>
        </p:nvSpPr>
        <p:spPr>
          <a:xfrm>
            <a:off x="4303987" y="2392593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VptrIY</a:t>
            </a:r>
            <a:r>
              <a:rPr lang="en-IN" dirty="0"/>
              <a:t> -&gt; 4444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FF4275-E96D-A1C4-3C4B-F5A107F2478E}"/>
              </a:ext>
            </a:extLst>
          </p:cNvPr>
          <p:cNvSpPr txBox="1"/>
          <p:nvPr/>
        </p:nvSpPr>
        <p:spPr>
          <a:xfrm>
            <a:off x="3439084" y="235350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5C65B7-77A4-7CC6-1BE8-8392FAC50079}"/>
              </a:ext>
            </a:extLst>
          </p:cNvPr>
          <p:cNvSpPr/>
          <p:nvPr/>
        </p:nvSpPr>
        <p:spPr>
          <a:xfrm>
            <a:off x="914055" y="3362237"/>
            <a:ext cx="1340069" cy="418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592D95-D077-46D7-8C4F-98E5249D64A4}"/>
              </a:ext>
            </a:extLst>
          </p:cNvPr>
          <p:cNvSpPr txBox="1"/>
          <p:nvPr/>
        </p:nvSpPr>
        <p:spPr>
          <a:xfrm>
            <a:off x="760000" y="2992905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py:IY</a:t>
            </a:r>
            <a:r>
              <a:rPr lang="en-IN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D29825-5237-3C44-1E3F-2D0EBF20790B}"/>
              </a:ext>
            </a:extLst>
          </p:cNvPr>
          <p:cNvSpPr txBox="1"/>
          <p:nvPr/>
        </p:nvSpPr>
        <p:spPr>
          <a:xfrm>
            <a:off x="1022627" y="342569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10101</a:t>
            </a:r>
          </a:p>
        </p:txBody>
      </p:sp>
    </p:spTree>
    <p:extLst>
      <p:ext uri="{BB962C8B-B14F-4D97-AF65-F5344CB8AC3E}">
        <p14:creationId xmlns:p14="http://schemas.microsoft.com/office/powerpoint/2010/main" val="8141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66ED1-CAF3-D017-DC46-E868135822BA}"/>
              </a:ext>
            </a:extLst>
          </p:cNvPr>
          <p:cNvSpPr/>
          <p:nvPr/>
        </p:nvSpPr>
        <p:spPr>
          <a:xfrm>
            <a:off x="642445" y="575440"/>
            <a:ext cx="10156934" cy="61327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86D46-439B-FBF5-AA56-922D4E416694}"/>
              </a:ext>
            </a:extLst>
          </p:cNvPr>
          <p:cNvSpPr/>
          <p:nvPr/>
        </p:nvSpPr>
        <p:spPr>
          <a:xfrm>
            <a:off x="642445" y="575441"/>
            <a:ext cx="5151383" cy="6187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A71C9-A298-1A02-B0B1-16B01A1852D4}"/>
              </a:ext>
            </a:extLst>
          </p:cNvPr>
          <p:cNvSpPr/>
          <p:nvPr/>
        </p:nvSpPr>
        <p:spPr>
          <a:xfrm>
            <a:off x="642445" y="575441"/>
            <a:ext cx="10156934" cy="2719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FA327-95A2-F3CE-E735-371CB9C065E1}"/>
              </a:ext>
            </a:extLst>
          </p:cNvPr>
          <p:cNvSpPr txBox="1"/>
          <p:nvPr/>
        </p:nvSpPr>
        <p:spPr>
          <a:xfrm>
            <a:off x="2345120" y="47806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D8CCD-6F0E-C445-21B7-0E4268A6C2BC}"/>
              </a:ext>
            </a:extLst>
          </p:cNvPr>
          <p:cNvSpPr txBox="1"/>
          <p:nvPr/>
        </p:nvSpPr>
        <p:spPr>
          <a:xfrm>
            <a:off x="7811815" y="5267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A75E7-86CD-4C50-2F51-8B1DB043640A}"/>
              </a:ext>
            </a:extLst>
          </p:cNvPr>
          <p:cNvSpPr/>
          <p:nvPr/>
        </p:nvSpPr>
        <p:spPr>
          <a:xfrm>
            <a:off x="10877265" y="478065"/>
            <a:ext cx="1218828" cy="58912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73B83-7F24-AFAA-C1D0-9BB977A7915B}"/>
              </a:ext>
            </a:extLst>
          </p:cNvPr>
          <p:cNvSpPr/>
          <p:nvPr/>
        </p:nvSpPr>
        <p:spPr>
          <a:xfrm>
            <a:off x="7074776" y="1146941"/>
            <a:ext cx="737039" cy="433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AFE94-9995-FD73-B4D7-D224EEAC3111}"/>
              </a:ext>
            </a:extLst>
          </p:cNvPr>
          <p:cNvSpPr txBox="1"/>
          <p:nvPr/>
        </p:nvSpPr>
        <p:spPr>
          <a:xfrm>
            <a:off x="7153603" y="3428188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978FEE-1909-5D51-EC0D-CF4DD980F51B}"/>
              </a:ext>
            </a:extLst>
          </p:cNvPr>
          <p:cNvSpPr txBox="1"/>
          <p:nvPr/>
        </p:nvSpPr>
        <p:spPr>
          <a:xfrm>
            <a:off x="6469173" y="8712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6AE98-F8A9-78C9-99A7-D18D4B660150}"/>
              </a:ext>
            </a:extLst>
          </p:cNvPr>
          <p:cNvSpPr/>
          <p:nvPr/>
        </p:nvSpPr>
        <p:spPr>
          <a:xfrm>
            <a:off x="7074776" y="3925614"/>
            <a:ext cx="737039" cy="433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F0D2D-33CD-6CAB-E226-64345D3B092D}"/>
              </a:ext>
            </a:extLst>
          </p:cNvPr>
          <p:cNvSpPr txBox="1"/>
          <p:nvPr/>
        </p:nvSpPr>
        <p:spPr>
          <a:xfrm>
            <a:off x="6469173" y="36499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79584-642F-35AE-ED4F-563431E8ECCF}"/>
              </a:ext>
            </a:extLst>
          </p:cNvPr>
          <p:cNvSpPr/>
          <p:nvPr/>
        </p:nvSpPr>
        <p:spPr>
          <a:xfrm>
            <a:off x="9513470" y="1170590"/>
            <a:ext cx="709449" cy="39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F9A43-536E-E9C4-FD98-211E7740EDF2}"/>
              </a:ext>
            </a:extLst>
          </p:cNvPr>
          <p:cNvSpPr txBox="1"/>
          <p:nvPr/>
        </p:nvSpPr>
        <p:spPr>
          <a:xfrm>
            <a:off x="9373489" y="855280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4D3162-A38C-1B8C-3705-E265BD0CC7E4}"/>
              </a:ext>
            </a:extLst>
          </p:cNvPr>
          <p:cNvSpPr txBox="1"/>
          <p:nvPr/>
        </p:nvSpPr>
        <p:spPr>
          <a:xfrm>
            <a:off x="8764625" y="9489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C0B01-9F23-CE52-8D1C-62E14B23F14C}"/>
              </a:ext>
            </a:extLst>
          </p:cNvPr>
          <p:cNvSpPr/>
          <p:nvPr/>
        </p:nvSpPr>
        <p:spPr>
          <a:xfrm>
            <a:off x="9586787" y="4085070"/>
            <a:ext cx="709449" cy="394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7E2055-1888-E448-68DD-7020A02CF17B}"/>
              </a:ext>
            </a:extLst>
          </p:cNvPr>
          <p:cNvSpPr txBox="1"/>
          <p:nvPr/>
        </p:nvSpPr>
        <p:spPr>
          <a:xfrm>
            <a:off x="8837942" y="38634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105C8-85C6-3832-AA49-CAB51EE8FC92}"/>
              </a:ext>
            </a:extLst>
          </p:cNvPr>
          <p:cNvSpPr txBox="1"/>
          <p:nvPr/>
        </p:nvSpPr>
        <p:spPr>
          <a:xfrm>
            <a:off x="9683845" y="3604561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C023E-7847-29D2-7833-E79DD5AA6618}"/>
              </a:ext>
            </a:extLst>
          </p:cNvPr>
          <p:cNvSpPr txBox="1"/>
          <p:nvPr/>
        </p:nvSpPr>
        <p:spPr>
          <a:xfrm>
            <a:off x="7105650" y="777609"/>
            <a:ext cx="49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D99256-B7C8-AC13-9F78-7BE7A731CC20}"/>
              </a:ext>
            </a:extLst>
          </p:cNvPr>
          <p:cNvSpPr/>
          <p:nvPr/>
        </p:nvSpPr>
        <p:spPr>
          <a:xfrm>
            <a:off x="1749972" y="1224612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679BD-D19F-712D-9FA2-CEC042CD8E2F}"/>
              </a:ext>
            </a:extLst>
          </p:cNvPr>
          <p:cNvSpPr/>
          <p:nvPr/>
        </p:nvSpPr>
        <p:spPr>
          <a:xfrm>
            <a:off x="1749971" y="1991906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13E38B-7276-12CB-5E72-1CBF6B9EDA47}"/>
              </a:ext>
            </a:extLst>
          </p:cNvPr>
          <p:cNvSpPr/>
          <p:nvPr/>
        </p:nvSpPr>
        <p:spPr>
          <a:xfrm>
            <a:off x="1749970" y="3857108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ABE738-ADAB-DEBF-7EC0-3A5EC9AA268E}"/>
              </a:ext>
            </a:extLst>
          </p:cNvPr>
          <p:cNvSpPr/>
          <p:nvPr/>
        </p:nvSpPr>
        <p:spPr>
          <a:xfrm>
            <a:off x="1749970" y="4600408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8A5519-A959-C35B-28DF-021370A56C18}"/>
              </a:ext>
            </a:extLst>
          </p:cNvPr>
          <p:cNvSpPr/>
          <p:nvPr/>
        </p:nvSpPr>
        <p:spPr>
          <a:xfrm>
            <a:off x="1749970" y="5376620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E46B9B-FD81-8B7F-7393-1958C92634F5}"/>
              </a:ext>
            </a:extLst>
          </p:cNvPr>
          <p:cNvSpPr/>
          <p:nvPr/>
        </p:nvSpPr>
        <p:spPr>
          <a:xfrm>
            <a:off x="1749970" y="2667739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F39311-4D1A-17E8-FADB-8EA1349534AB}"/>
              </a:ext>
            </a:extLst>
          </p:cNvPr>
          <p:cNvSpPr txBox="1"/>
          <p:nvPr/>
        </p:nvSpPr>
        <p:spPr>
          <a:xfrm>
            <a:off x="930770" y="389217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88085D-E497-2C25-5FC5-70C2F5A6B3A7}"/>
              </a:ext>
            </a:extLst>
          </p:cNvPr>
          <p:cNvSpPr txBox="1"/>
          <p:nvPr/>
        </p:nvSpPr>
        <p:spPr>
          <a:xfrm>
            <a:off x="844481" y="46293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Obj2_2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E28DC1-7892-6274-7EAB-ABCE9670B8E7}"/>
              </a:ext>
            </a:extLst>
          </p:cNvPr>
          <p:cNvSpPr txBox="1"/>
          <p:nvPr/>
        </p:nvSpPr>
        <p:spPr>
          <a:xfrm>
            <a:off x="766596" y="543104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Obj2_3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99B01B-BDB4-B325-4E37-A296E8BCDA9A}"/>
              </a:ext>
            </a:extLst>
          </p:cNvPr>
          <p:cNvSpPr txBox="1"/>
          <p:nvPr/>
        </p:nvSpPr>
        <p:spPr>
          <a:xfrm>
            <a:off x="930770" y="11469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2559AD-FE19-5F7A-D7AB-F921E62313DB}"/>
              </a:ext>
            </a:extLst>
          </p:cNvPr>
          <p:cNvSpPr txBox="1"/>
          <p:nvPr/>
        </p:nvSpPr>
        <p:spPr>
          <a:xfrm>
            <a:off x="844481" y="18840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Obj1_2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811584-F12A-3708-3752-A54261FCE5C2}"/>
              </a:ext>
            </a:extLst>
          </p:cNvPr>
          <p:cNvSpPr txBox="1"/>
          <p:nvPr/>
        </p:nvSpPr>
        <p:spPr>
          <a:xfrm>
            <a:off x="766596" y="268581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Obj1_3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038E65-4754-CAB9-B96B-94AAAA4A0D6F}"/>
              </a:ext>
            </a:extLst>
          </p:cNvPr>
          <p:cNvSpPr txBox="1"/>
          <p:nvPr/>
        </p:nvSpPr>
        <p:spPr>
          <a:xfrm>
            <a:off x="3204907" y="1039946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96A966-98DC-B004-D4BC-34290FC4BCD4}"/>
              </a:ext>
            </a:extLst>
          </p:cNvPr>
          <p:cNvSpPr txBox="1"/>
          <p:nvPr/>
        </p:nvSpPr>
        <p:spPr>
          <a:xfrm>
            <a:off x="3181306" y="1878826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21270C-9A90-4F6E-E958-BD74CA948E12}"/>
              </a:ext>
            </a:extLst>
          </p:cNvPr>
          <p:cNvSpPr txBox="1"/>
          <p:nvPr/>
        </p:nvSpPr>
        <p:spPr>
          <a:xfrm>
            <a:off x="3181306" y="2605458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54A584-64A0-9EE3-22C3-5CA001CC566B}"/>
              </a:ext>
            </a:extLst>
          </p:cNvPr>
          <p:cNvSpPr txBox="1"/>
          <p:nvPr/>
        </p:nvSpPr>
        <p:spPr>
          <a:xfrm>
            <a:off x="3150713" y="3744580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49654C-735C-05A4-0AA7-6AE33D005EA7}"/>
              </a:ext>
            </a:extLst>
          </p:cNvPr>
          <p:cNvSpPr txBox="1"/>
          <p:nvPr/>
        </p:nvSpPr>
        <p:spPr>
          <a:xfrm>
            <a:off x="3127112" y="4583460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E670B-4379-7BB1-954F-536A52CFBFD9}"/>
              </a:ext>
            </a:extLst>
          </p:cNvPr>
          <p:cNvSpPr txBox="1"/>
          <p:nvPr/>
        </p:nvSpPr>
        <p:spPr>
          <a:xfrm>
            <a:off x="3127112" y="5310092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  <a:p>
            <a:r>
              <a:rPr lang="en-IN" dirty="0"/>
              <a:t>202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E213E7-0441-5310-A9A9-2CC3574636E0}"/>
              </a:ext>
            </a:extLst>
          </p:cNvPr>
          <p:cNvSpPr/>
          <p:nvPr/>
        </p:nvSpPr>
        <p:spPr>
          <a:xfrm>
            <a:off x="1707218" y="6103602"/>
            <a:ext cx="1141679" cy="513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</a:t>
            </a:r>
          </a:p>
          <a:p>
            <a:pPr algn="ctr"/>
            <a:r>
              <a:rPr lang="en-IN" dirty="0"/>
              <a:t>count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3ECFB3-2706-957A-F11D-27F7B51332F1}"/>
              </a:ext>
            </a:extLst>
          </p:cNvPr>
          <p:cNvSpPr txBox="1"/>
          <p:nvPr/>
        </p:nvSpPr>
        <p:spPr>
          <a:xfrm>
            <a:off x="888018" y="6138667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B3927C-19B6-B88A-7E74-ECF5129FCEBD}"/>
              </a:ext>
            </a:extLst>
          </p:cNvPr>
          <p:cNvSpPr txBox="1"/>
          <p:nvPr/>
        </p:nvSpPr>
        <p:spPr>
          <a:xfrm>
            <a:off x="3107961" y="5991074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  <a:p>
            <a:r>
              <a:rPr lang="en-IN" dirty="0"/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16762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6CB64-D41C-840C-3275-DF23F1E826B1}"/>
              </a:ext>
            </a:extLst>
          </p:cNvPr>
          <p:cNvSpPr/>
          <p:nvPr/>
        </p:nvSpPr>
        <p:spPr>
          <a:xfrm>
            <a:off x="1079938" y="591207"/>
            <a:ext cx="10503776" cy="5829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58036-A474-0491-02C3-82C9BF5E3BF8}"/>
              </a:ext>
            </a:extLst>
          </p:cNvPr>
          <p:cNvSpPr/>
          <p:nvPr/>
        </p:nvSpPr>
        <p:spPr>
          <a:xfrm>
            <a:off x="1079938" y="591207"/>
            <a:ext cx="4820307" cy="5829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164CB-3286-021E-D2E8-34B16898AC76}"/>
              </a:ext>
            </a:extLst>
          </p:cNvPr>
          <p:cNvSpPr txBox="1"/>
          <p:nvPr/>
        </p:nvSpPr>
        <p:spPr>
          <a:xfrm>
            <a:off x="7630510" y="16947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A6374-12DE-FAF7-BDFC-D060967D41B6}"/>
              </a:ext>
            </a:extLst>
          </p:cNvPr>
          <p:cNvSpPr/>
          <p:nvPr/>
        </p:nvSpPr>
        <p:spPr>
          <a:xfrm>
            <a:off x="2510659" y="1249417"/>
            <a:ext cx="2069224" cy="1154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*a=101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1A100-4299-66AF-7076-C447E03662CB}"/>
              </a:ext>
            </a:extLst>
          </p:cNvPr>
          <p:cNvSpPr txBox="1"/>
          <p:nvPr/>
        </p:nvSpPr>
        <p:spPr>
          <a:xfrm>
            <a:off x="2510659" y="871045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ACE48-E558-C3FF-D165-04693CE286F6}"/>
              </a:ext>
            </a:extLst>
          </p:cNvPr>
          <p:cNvSpPr/>
          <p:nvPr/>
        </p:nvSpPr>
        <p:spPr>
          <a:xfrm>
            <a:off x="7425559" y="1332186"/>
            <a:ext cx="800100" cy="654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495BB-4993-F767-54AE-5A4B74DCC025}"/>
              </a:ext>
            </a:extLst>
          </p:cNvPr>
          <p:cNvSpPr txBox="1"/>
          <p:nvPr/>
        </p:nvSpPr>
        <p:spPr>
          <a:xfrm>
            <a:off x="7157697" y="9104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1E3FE-0FDE-EF72-DC9D-28AE92BDA844}"/>
              </a:ext>
            </a:extLst>
          </p:cNvPr>
          <p:cNvSpPr/>
          <p:nvPr/>
        </p:nvSpPr>
        <p:spPr>
          <a:xfrm>
            <a:off x="2597369" y="3298936"/>
            <a:ext cx="2069224" cy="1154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*a=102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67479-8E54-F5AF-9F20-2058E164A3FF}"/>
              </a:ext>
            </a:extLst>
          </p:cNvPr>
          <p:cNvSpPr txBox="1"/>
          <p:nvPr/>
        </p:nvSpPr>
        <p:spPr>
          <a:xfrm>
            <a:off x="2597369" y="292056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obj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81B98-50FF-C50E-B1E8-24356B658871}"/>
              </a:ext>
            </a:extLst>
          </p:cNvPr>
          <p:cNvSpPr/>
          <p:nvPr/>
        </p:nvSpPr>
        <p:spPr>
          <a:xfrm>
            <a:off x="7539859" y="3834962"/>
            <a:ext cx="800100" cy="654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89273-E673-5927-8B9A-2DCBBD0C4C62}"/>
              </a:ext>
            </a:extLst>
          </p:cNvPr>
          <p:cNvSpPr txBox="1"/>
          <p:nvPr/>
        </p:nvSpPr>
        <p:spPr>
          <a:xfrm>
            <a:off x="7271997" y="34132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346871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277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Ali</dc:creator>
  <cp:lastModifiedBy>Mohamed Ali</cp:lastModifiedBy>
  <cp:revision>38</cp:revision>
  <dcterms:created xsi:type="dcterms:W3CDTF">2024-02-13T10:45:58Z</dcterms:created>
  <dcterms:modified xsi:type="dcterms:W3CDTF">2024-02-17T05:20:53Z</dcterms:modified>
</cp:coreProperties>
</file>