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5854700" cy="3289300"/>
  <p:notesSz cx="5854700" cy="3289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955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47811" y="696729"/>
            <a:ext cx="4565427" cy="357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9157" y="1842008"/>
            <a:ext cx="4102735" cy="822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3052" y="756539"/>
            <a:ext cx="2549556" cy="21709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018440" y="756539"/>
            <a:ext cx="2549556" cy="21709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5542" y="2608778"/>
            <a:ext cx="5819775" cy="6350"/>
          </a:xfrm>
          <a:custGeom>
            <a:avLst/>
            <a:gdLst/>
            <a:ahLst/>
            <a:cxnLst/>
            <a:rect l="l" t="t" r="r" b="b"/>
            <a:pathLst>
              <a:path w="5819775" h="6350">
                <a:moveTo>
                  <a:pt x="0" y="0"/>
                </a:moveTo>
                <a:lnTo>
                  <a:pt x="5819157" y="0"/>
                </a:lnTo>
                <a:lnTo>
                  <a:pt x="5819157" y="6091"/>
                </a:lnTo>
                <a:lnTo>
                  <a:pt x="0" y="6091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7936" y="234266"/>
            <a:ext cx="5826760" cy="6350"/>
          </a:xfrm>
          <a:custGeom>
            <a:avLst/>
            <a:gdLst/>
            <a:ahLst/>
            <a:cxnLst/>
            <a:rect l="l" t="t" r="r" b="b"/>
            <a:pathLst>
              <a:path w="5826760" h="6350">
                <a:moveTo>
                  <a:pt x="5826762" y="6091"/>
                </a:moveTo>
                <a:lnTo>
                  <a:pt x="0" y="6091"/>
                </a:lnTo>
                <a:lnTo>
                  <a:pt x="0" y="0"/>
                </a:lnTo>
                <a:lnTo>
                  <a:pt x="5826762" y="0"/>
                </a:lnTo>
                <a:lnTo>
                  <a:pt x="5826762" y="6091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542" y="498074"/>
            <a:ext cx="5819775" cy="6350"/>
          </a:xfrm>
          <a:custGeom>
            <a:avLst/>
            <a:gdLst/>
            <a:ahLst/>
            <a:cxnLst/>
            <a:rect l="l" t="t" r="r" b="b"/>
            <a:pathLst>
              <a:path w="5819775" h="6350">
                <a:moveTo>
                  <a:pt x="0" y="0"/>
                </a:moveTo>
                <a:lnTo>
                  <a:pt x="5819157" y="0"/>
                </a:lnTo>
                <a:lnTo>
                  <a:pt x="5819157" y="6091"/>
                </a:lnTo>
                <a:lnTo>
                  <a:pt x="0" y="6091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5542" y="761942"/>
            <a:ext cx="5819775" cy="6350"/>
          </a:xfrm>
          <a:custGeom>
            <a:avLst/>
            <a:gdLst/>
            <a:ahLst/>
            <a:cxnLst/>
            <a:rect l="l" t="t" r="r" b="b"/>
            <a:pathLst>
              <a:path w="5819775" h="6350">
                <a:moveTo>
                  <a:pt x="0" y="0"/>
                </a:moveTo>
                <a:lnTo>
                  <a:pt x="5819157" y="0"/>
                </a:lnTo>
                <a:lnTo>
                  <a:pt x="5819157" y="6091"/>
                </a:lnTo>
                <a:lnTo>
                  <a:pt x="0" y="6091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5542" y="1025750"/>
            <a:ext cx="5819775" cy="6350"/>
          </a:xfrm>
          <a:custGeom>
            <a:avLst/>
            <a:gdLst/>
            <a:ahLst/>
            <a:cxnLst/>
            <a:rect l="l" t="t" r="r" b="b"/>
            <a:pathLst>
              <a:path w="5819775" h="6350">
                <a:moveTo>
                  <a:pt x="0" y="0"/>
                </a:moveTo>
                <a:lnTo>
                  <a:pt x="5819157" y="0"/>
                </a:lnTo>
                <a:lnTo>
                  <a:pt x="5819157" y="6091"/>
                </a:lnTo>
                <a:lnTo>
                  <a:pt x="0" y="6091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5542" y="1289618"/>
            <a:ext cx="5819775" cy="6350"/>
          </a:xfrm>
          <a:custGeom>
            <a:avLst/>
            <a:gdLst/>
            <a:ahLst/>
            <a:cxnLst/>
            <a:rect l="l" t="t" r="r" b="b"/>
            <a:pathLst>
              <a:path w="5819775" h="6350">
                <a:moveTo>
                  <a:pt x="0" y="0"/>
                </a:moveTo>
                <a:lnTo>
                  <a:pt x="5819157" y="0"/>
                </a:lnTo>
                <a:lnTo>
                  <a:pt x="5819157" y="6091"/>
                </a:lnTo>
                <a:lnTo>
                  <a:pt x="0" y="6091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542" y="1553426"/>
            <a:ext cx="5819775" cy="6350"/>
          </a:xfrm>
          <a:custGeom>
            <a:avLst/>
            <a:gdLst/>
            <a:ahLst/>
            <a:cxnLst/>
            <a:rect l="l" t="t" r="r" b="b"/>
            <a:pathLst>
              <a:path w="5819775" h="6350">
                <a:moveTo>
                  <a:pt x="0" y="0"/>
                </a:moveTo>
                <a:lnTo>
                  <a:pt x="5819157" y="0"/>
                </a:lnTo>
                <a:lnTo>
                  <a:pt x="5819157" y="6091"/>
                </a:lnTo>
                <a:lnTo>
                  <a:pt x="0" y="6091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5542" y="1817295"/>
            <a:ext cx="5819775" cy="6350"/>
          </a:xfrm>
          <a:custGeom>
            <a:avLst/>
            <a:gdLst/>
            <a:ahLst/>
            <a:cxnLst/>
            <a:rect l="l" t="t" r="r" b="b"/>
            <a:pathLst>
              <a:path w="5819775" h="6350">
                <a:moveTo>
                  <a:pt x="0" y="0"/>
                </a:moveTo>
                <a:lnTo>
                  <a:pt x="5819157" y="0"/>
                </a:lnTo>
                <a:lnTo>
                  <a:pt x="5819157" y="6091"/>
                </a:lnTo>
                <a:lnTo>
                  <a:pt x="0" y="6091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5542" y="2081102"/>
            <a:ext cx="5819775" cy="6350"/>
          </a:xfrm>
          <a:custGeom>
            <a:avLst/>
            <a:gdLst/>
            <a:ahLst/>
            <a:cxnLst/>
            <a:rect l="l" t="t" r="r" b="b"/>
            <a:pathLst>
              <a:path w="5819775" h="6350">
                <a:moveTo>
                  <a:pt x="0" y="0"/>
                </a:moveTo>
                <a:lnTo>
                  <a:pt x="5819157" y="0"/>
                </a:lnTo>
                <a:lnTo>
                  <a:pt x="5819157" y="6091"/>
                </a:lnTo>
                <a:lnTo>
                  <a:pt x="0" y="6091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5542" y="2344971"/>
            <a:ext cx="5819775" cy="6350"/>
          </a:xfrm>
          <a:custGeom>
            <a:avLst/>
            <a:gdLst/>
            <a:ahLst/>
            <a:cxnLst/>
            <a:rect l="l" t="t" r="r" b="b"/>
            <a:pathLst>
              <a:path w="5819775" h="6350">
                <a:moveTo>
                  <a:pt x="0" y="0"/>
                </a:moveTo>
                <a:lnTo>
                  <a:pt x="5819157" y="0"/>
                </a:lnTo>
                <a:lnTo>
                  <a:pt x="5819157" y="6091"/>
                </a:lnTo>
                <a:lnTo>
                  <a:pt x="0" y="6091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5542" y="2872647"/>
            <a:ext cx="5819775" cy="6350"/>
          </a:xfrm>
          <a:custGeom>
            <a:avLst/>
            <a:gdLst/>
            <a:ahLst/>
            <a:cxnLst/>
            <a:rect l="l" t="t" r="r" b="b"/>
            <a:pathLst>
              <a:path w="5819775" h="6350">
                <a:moveTo>
                  <a:pt x="0" y="0"/>
                </a:moveTo>
                <a:lnTo>
                  <a:pt x="5819157" y="0"/>
                </a:lnTo>
                <a:lnTo>
                  <a:pt x="5819157" y="6091"/>
                </a:lnTo>
                <a:lnTo>
                  <a:pt x="0" y="6091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5542" y="3136454"/>
            <a:ext cx="5819775" cy="6350"/>
          </a:xfrm>
          <a:custGeom>
            <a:avLst/>
            <a:gdLst/>
            <a:ahLst/>
            <a:cxnLst/>
            <a:rect l="l" t="t" r="r" b="b"/>
            <a:pathLst>
              <a:path w="5819775" h="6350">
                <a:moveTo>
                  <a:pt x="0" y="0"/>
                </a:moveTo>
                <a:lnTo>
                  <a:pt x="5819157" y="0"/>
                </a:lnTo>
                <a:lnTo>
                  <a:pt x="5819157" y="6091"/>
                </a:lnTo>
                <a:lnTo>
                  <a:pt x="0" y="6091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63703" y="1499635"/>
            <a:ext cx="386715" cy="298450"/>
          </a:xfrm>
          <a:custGeom>
            <a:avLst/>
            <a:gdLst/>
            <a:ahLst/>
            <a:cxnLst/>
            <a:rect l="l" t="t" r="r" b="b"/>
            <a:pathLst>
              <a:path w="386715" h="298450">
                <a:moveTo>
                  <a:pt x="173651" y="298185"/>
                </a:moveTo>
                <a:lnTo>
                  <a:pt x="118232" y="278959"/>
                </a:lnTo>
                <a:lnTo>
                  <a:pt x="76139" y="239685"/>
                </a:lnTo>
                <a:lnTo>
                  <a:pt x="30327" y="181063"/>
                </a:lnTo>
                <a:lnTo>
                  <a:pt x="3373" y="112104"/>
                </a:lnTo>
                <a:lnTo>
                  <a:pt x="0" y="84397"/>
                </a:lnTo>
                <a:lnTo>
                  <a:pt x="1441" y="55403"/>
                </a:lnTo>
                <a:lnTo>
                  <a:pt x="29439" y="8679"/>
                </a:lnTo>
                <a:lnTo>
                  <a:pt x="58692" y="0"/>
                </a:lnTo>
                <a:lnTo>
                  <a:pt x="74150" y="2033"/>
                </a:lnTo>
                <a:lnTo>
                  <a:pt x="89167" y="7503"/>
                </a:lnTo>
                <a:lnTo>
                  <a:pt x="103516" y="15458"/>
                </a:lnTo>
                <a:lnTo>
                  <a:pt x="116969" y="24951"/>
                </a:lnTo>
                <a:lnTo>
                  <a:pt x="120492" y="25997"/>
                </a:lnTo>
                <a:lnTo>
                  <a:pt x="160851" y="76742"/>
                </a:lnTo>
                <a:lnTo>
                  <a:pt x="175014" y="132036"/>
                </a:lnTo>
                <a:lnTo>
                  <a:pt x="190793" y="116372"/>
                </a:lnTo>
                <a:lnTo>
                  <a:pt x="238365" y="69605"/>
                </a:lnTo>
                <a:lnTo>
                  <a:pt x="277117" y="41178"/>
                </a:lnTo>
                <a:lnTo>
                  <a:pt x="292364" y="38629"/>
                </a:lnTo>
                <a:lnTo>
                  <a:pt x="296872" y="38629"/>
                </a:lnTo>
                <a:lnTo>
                  <a:pt x="301632" y="39257"/>
                </a:lnTo>
                <a:lnTo>
                  <a:pt x="306749" y="40637"/>
                </a:lnTo>
                <a:lnTo>
                  <a:pt x="309350" y="41537"/>
                </a:lnTo>
                <a:lnTo>
                  <a:pt x="316165" y="40114"/>
                </a:lnTo>
                <a:lnTo>
                  <a:pt x="323085" y="39278"/>
                </a:lnTo>
                <a:lnTo>
                  <a:pt x="329816" y="39278"/>
                </a:lnTo>
                <a:lnTo>
                  <a:pt x="372491" y="58603"/>
                </a:lnTo>
                <a:lnTo>
                  <a:pt x="386423" y="111693"/>
                </a:lnTo>
                <a:lnTo>
                  <a:pt x="382927" y="140530"/>
                </a:lnTo>
                <a:lnTo>
                  <a:pt x="350738" y="210211"/>
                </a:lnTo>
                <a:lnTo>
                  <a:pt x="315061" y="245979"/>
                </a:lnTo>
                <a:lnTo>
                  <a:pt x="271501" y="273095"/>
                </a:lnTo>
                <a:lnTo>
                  <a:pt x="223288" y="290763"/>
                </a:lnTo>
                <a:lnTo>
                  <a:pt x="173651" y="298185"/>
                </a:lnTo>
                <a:close/>
              </a:path>
            </a:pathLst>
          </a:custGeom>
          <a:solidFill>
            <a:srgbClr val="FEB8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6841" y="1499740"/>
            <a:ext cx="417830" cy="314960"/>
          </a:xfrm>
          <a:custGeom>
            <a:avLst/>
            <a:gdLst/>
            <a:ahLst/>
            <a:cxnLst/>
            <a:rect l="l" t="t" r="r" b="b"/>
            <a:pathLst>
              <a:path w="417830" h="314960">
                <a:moveTo>
                  <a:pt x="176065" y="314561"/>
                </a:moveTo>
                <a:lnTo>
                  <a:pt x="171053" y="314561"/>
                </a:lnTo>
                <a:lnTo>
                  <a:pt x="169648" y="314101"/>
                </a:lnTo>
                <a:lnTo>
                  <a:pt x="137194" y="290156"/>
                </a:lnTo>
                <a:lnTo>
                  <a:pt x="102566" y="261888"/>
                </a:lnTo>
                <a:lnTo>
                  <a:pt x="67926" y="229222"/>
                </a:lnTo>
                <a:lnTo>
                  <a:pt x="36880" y="193108"/>
                </a:lnTo>
                <a:lnTo>
                  <a:pt x="13036" y="154496"/>
                </a:lnTo>
                <a:lnTo>
                  <a:pt x="0" y="114335"/>
                </a:lnTo>
                <a:lnTo>
                  <a:pt x="1379" y="73577"/>
                </a:lnTo>
                <a:lnTo>
                  <a:pt x="20780" y="33171"/>
                </a:lnTo>
                <a:lnTo>
                  <a:pt x="51164" y="8115"/>
                </a:lnTo>
                <a:lnTo>
                  <a:pt x="88325" y="0"/>
                </a:lnTo>
                <a:lnTo>
                  <a:pt x="100763" y="809"/>
                </a:lnTo>
                <a:lnTo>
                  <a:pt x="140056" y="15058"/>
                </a:lnTo>
                <a:lnTo>
                  <a:pt x="90569" y="15058"/>
                </a:lnTo>
                <a:lnTo>
                  <a:pt x="63031" y="20800"/>
                </a:lnTo>
                <a:lnTo>
                  <a:pt x="40314" y="36666"/>
                </a:lnTo>
                <a:lnTo>
                  <a:pt x="24360" y="60614"/>
                </a:lnTo>
                <a:lnTo>
                  <a:pt x="17111" y="90603"/>
                </a:lnTo>
                <a:lnTo>
                  <a:pt x="22194" y="133143"/>
                </a:lnTo>
                <a:lnTo>
                  <a:pt x="40902" y="172958"/>
                </a:lnTo>
                <a:lnTo>
                  <a:pt x="69334" y="209673"/>
                </a:lnTo>
                <a:lnTo>
                  <a:pt x="103587" y="242908"/>
                </a:lnTo>
                <a:lnTo>
                  <a:pt x="139759" y="272287"/>
                </a:lnTo>
                <a:lnTo>
                  <a:pt x="173947" y="297432"/>
                </a:lnTo>
                <a:lnTo>
                  <a:pt x="224378" y="297432"/>
                </a:lnTo>
                <a:lnTo>
                  <a:pt x="217693" y="299610"/>
                </a:lnTo>
                <a:lnTo>
                  <a:pt x="179525" y="307241"/>
                </a:lnTo>
                <a:lnTo>
                  <a:pt x="178959" y="311110"/>
                </a:lnTo>
                <a:lnTo>
                  <a:pt x="176065" y="314561"/>
                </a:lnTo>
                <a:close/>
              </a:path>
              <a:path w="417830" h="314960">
                <a:moveTo>
                  <a:pt x="199510" y="143623"/>
                </a:moveTo>
                <a:lnTo>
                  <a:pt x="191751" y="143623"/>
                </a:lnTo>
                <a:lnTo>
                  <a:pt x="186550" y="138582"/>
                </a:lnTo>
                <a:lnTo>
                  <a:pt x="189717" y="133082"/>
                </a:lnTo>
                <a:lnTo>
                  <a:pt x="183104" y="100464"/>
                </a:lnTo>
                <a:lnTo>
                  <a:pt x="152153" y="42947"/>
                </a:lnTo>
                <a:lnTo>
                  <a:pt x="116266" y="19647"/>
                </a:lnTo>
                <a:lnTo>
                  <a:pt x="90569" y="15058"/>
                </a:lnTo>
                <a:lnTo>
                  <a:pt x="140056" y="15058"/>
                </a:lnTo>
                <a:lnTo>
                  <a:pt x="162665" y="32331"/>
                </a:lnTo>
                <a:lnTo>
                  <a:pt x="181229" y="57801"/>
                </a:lnTo>
                <a:lnTo>
                  <a:pt x="193312" y="87253"/>
                </a:lnTo>
                <a:lnTo>
                  <a:pt x="199573" y="118818"/>
                </a:lnTo>
                <a:lnTo>
                  <a:pt x="218978" y="118818"/>
                </a:lnTo>
                <a:lnTo>
                  <a:pt x="203683" y="140088"/>
                </a:lnTo>
                <a:lnTo>
                  <a:pt x="201963" y="142598"/>
                </a:lnTo>
                <a:lnTo>
                  <a:pt x="199510" y="143623"/>
                </a:lnTo>
                <a:close/>
              </a:path>
              <a:path w="417830" h="314960">
                <a:moveTo>
                  <a:pt x="218978" y="118818"/>
                </a:moveTo>
                <a:lnTo>
                  <a:pt x="199573" y="118818"/>
                </a:lnTo>
                <a:lnTo>
                  <a:pt x="224229" y="86712"/>
                </a:lnTo>
                <a:lnTo>
                  <a:pt x="252572" y="58143"/>
                </a:lnTo>
                <a:lnTo>
                  <a:pt x="285755" y="36994"/>
                </a:lnTo>
                <a:lnTo>
                  <a:pt x="324933" y="27147"/>
                </a:lnTo>
                <a:lnTo>
                  <a:pt x="329567" y="26896"/>
                </a:lnTo>
                <a:lnTo>
                  <a:pt x="331874" y="26896"/>
                </a:lnTo>
                <a:lnTo>
                  <a:pt x="363282" y="32331"/>
                </a:lnTo>
                <a:lnTo>
                  <a:pt x="380514" y="42520"/>
                </a:lnTo>
                <a:lnTo>
                  <a:pt x="329169" y="42520"/>
                </a:lnTo>
                <a:lnTo>
                  <a:pt x="327197" y="42582"/>
                </a:lnTo>
                <a:lnTo>
                  <a:pt x="325184" y="42708"/>
                </a:lnTo>
                <a:lnTo>
                  <a:pt x="286498" y="53544"/>
                </a:lnTo>
                <a:lnTo>
                  <a:pt x="254187" y="77006"/>
                </a:lnTo>
                <a:lnTo>
                  <a:pt x="226999" y="107664"/>
                </a:lnTo>
                <a:lnTo>
                  <a:pt x="218978" y="118818"/>
                </a:lnTo>
                <a:close/>
              </a:path>
              <a:path w="417830" h="314960">
                <a:moveTo>
                  <a:pt x="224378" y="297432"/>
                </a:moveTo>
                <a:lnTo>
                  <a:pt x="173947" y="297432"/>
                </a:lnTo>
                <a:lnTo>
                  <a:pt x="174115" y="297306"/>
                </a:lnTo>
                <a:lnTo>
                  <a:pt x="216279" y="285445"/>
                </a:lnTo>
                <a:lnTo>
                  <a:pt x="259369" y="269665"/>
                </a:lnTo>
                <a:lnTo>
                  <a:pt x="301079" y="249304"/>
                </a:lnTo>
                <a:lnTo>
                  <a:pt x="338980" y="223698"/>
                </a:lnTo>
                <a:lnTo>
                  <a:pt x="370640" y="192185"/>
                </a:lnTo>
                <a:lnTo>
                  <a:pt x="393631" y="154101"/>
                </a:lnTo>
                <a:lnTo>
                  <a:pt x="401495" y="115146"/>
                </a:lnTo>
                <a:lnTo>
                  <a:pt x="392989" y="79181"/>
                </a:lnTo>
                <a:lnTo>
                  <a:pt x="369176" y="52781"/>
                </a:lnTo>
                <a:lnTo>
                  <a:pt x="331119" y="42520"/>
                </a:lnTo>
                <a:lnTo>
                  <a:pt x="380514" y="42520"/>
                </a:lnTo>
                <a:lnTo>
                  <a:pt x="389264" y="47694"/>
                </a:lnTo>
                <a:lnTo>
                  <a:pt x="407909" y="71570"/>
                </a:lnTo>
                <a:lnTo>
                  <a:pt x="417307" y="102546"/>
                </a:lnTo>
                <a:lnTo>
                  <a:pt x="414981" y="143790"/>
                </a:lnTo>
                <a:lnTo>
                  <a:pt x="399413" y="181218"/>
                </a:lnTo>
                <a:lnTo>
                  <a:pt x="373310" y="214500"/>
                </a:lnTo>
                <a:lnTo>
                  <a:pt x="339379" y="243309"/>
                </a:lnTo>
                <a:lnTo>
                  <a:pt x="300327" y="267316"/>
                </a:lnTo>
                <a:lnTo>
                  <a:pt x="258863" y="286193"/>
                </a:lnTo>
                <a:lnTo>
                  <a:pt x="224378" y="29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5218304" y="2047236"/>
            <a:ext cx="636905" cy="677545"/>
          </a:xfrm>
          <a:custGeom>
            <a:avLst/>
            <a:gdLst/>
            <a:ahLst/>
            <a:cxnLst/>
            <a:rect l="l" t="t" r="r" b="b"/>
            <a:pathLst>
              <a:path w="636904" h="677544">
                <a:moveTo>
                  <a:pt x="308428" y="4579"/>
                </a:moveTo>
                <a:lnTo>
                  <a:pt x="292497" y="4579"/>
                </a:lnTo>
                <a:lnTo>
                  <a:pt x="293702" y="1992"/>
                </a:lnTo>
                <a:lnTo>
                  <a:pt x="296091" y="0"/>
                </a:lnTo>
                <a:lnTo>
                  <a:pt x="300151" y="0"/>
                </a:lnTo>
                <a:lnTo>
                  <a:pt x="301440" y="339"/>
                </a:lnTo>
                <a:lnTo>
                  <a:pt x="302730" y="1144"/>
                </a:lnTo>
                <a:lnTo>
                  <a:pt x="308428" y="4579"/>
                </a:lnTo>
                <a:close/>
              </a:path>
              <a:path w="636904" h="677544">
                <a:moveTo>
                  <a:pt x="404307" y="677009"/>
                </a:moveTo>
                <a:lnTo>
                  <a:pt x="400733" y="677009"/>
                </a:lnTo>
                <a:lnTo>
                  <a:pt x="397583" y="675779"/>
                </a:lnTo>
                <a:lnTo>
                  <a:pt x="396335" y="672981"/>
                </a:lnTo>
                <a:lnTo>
                  <a:pt x="396272" y="672769"/>
                </a:lnTo>
                <a:lnTo>
                  <a:pt x="349757" y="656888"/>
                </a:lnTo>
                <a:lnTo>
                  <a:pt x="305166" y="636737"/>
                </a:lnTo>
                <a:lnTo>
                  <a:pt x="262014" y="613381"/>
                </a:lnTo>
                <a:lnTo>
                  <a:pt x="219818" y="587884"/>
                </a:lnTo>
                <a:lnTo>
                  <a:pt x="136355" y="534725"/>
                </a:lnTo>
                <a:lnTo>
                  <a:pt x="94121" y="509192"/>
                </a:lnTo>
                <a:lnTo>
                  <a:pt x="50906" y="485776"/>
                </a:lnTo>
                <a:lnTo>
                  <a:pt x="6228" y="465542"/>
                </a:lnTo>
                <a:lnTo>
                  <a:pt x="1660" y="463698"/>
                </a:lnTo>
                <a:lnTo>
                  <a:pt x="0" y="461313"/>
                </a:lnTo>
                <a:lnTo>
                  <a:pt x="0" y="455419"/>
                </a:lnTo>
                <a:lnTo>
                  <a:pt x="146645" y="222977"/>
                </a:lnTo>
                <a:lnTo>
                  <a:pt x="173909" y="179031"/>
                </a:lnTo>
                <a:lnTo>
                  <a:pt x="201059" y="134807"/>
                </a:lnTo>
                <a:lnTo>
                  <a:pt x="228679" y="90845"/>
                </a:lnTo>
                <a:lnTo>
                  <a:pt x="257357" y="47680"/>
                </a:lnTo>
                <a:lnTo>
                  <a:pt x="287676" y="5851"/>
                </a:lnTo>
                <a:lnTo>
                  <a:pt x="288395" y="4769"/>
                </a:lnTo>
                <a:lnTo>
                  <a:pt x="289579" y="4176"/>
                </a:lnTo>
                <a:lnTo>
                  <a:pt x="291376" y="4176"/>
                </a:lnTo>
                <a:lnTo>
                  <a:pt x="291947" y="4303"/>
                </a:lnTo>
                <a:lnTo>
                  <a:pt x="292497" y="4579"/>
                </a:lnTo>
                <a:lnTo>
                  <a:pt x="308428" y="4579"/>
                </a:lnTo>
                <a:lnTo>
                  <a:pt x="323304" y="13546"/>
                </a:lnTo>
                <a:lnTo>
                  <a:pt x="294294" y="13546"/>
                </a:lnTo>
                <a:lnTo>
                  <a:pt x="269139" y="59547"/>
                </a:lnTo>
                <a:lnTo>
                  <a:pt x="242057" y="104638"/>
                </a:lnTo>
                <a:lnTo>
                  <a:pt x="213808" y="149115"/>
                </a:lnTo>
                <a:lnTo>
                  <a:pt x="185148" y="193275"/>
                </a:lnTo>
                <a:lnTo>
                  <a:pt x="156837" y="237414"/>
                </a:lnTo>
                <a:lnTo>
                  <a:pt x="20309" y="453883"/>
                </a:lnTo>
                <a:lnTo>
                  <a:pt x="63956" y="474037"/>
                </a:lnTo>
                <a:lnTo>
                  <a:pt x="106282" y="496552"/>
                </a:lnTo>
                <a:lnTo>
                  <a:pt x="147703" y="520681"/>
                </a:lnTo>
                <a:lnTo>
                  <a:pt x="229491" y="570807"/>
                </a:lnTo>
                <a:lnTo>
                  <a:pt x="270689" y="595314"/>
                </a:lnTo>
                <a:lnTo>
                  <a:pt x="312643" y="618457"/>
                </a:lnTo>
                <a:lnTo>
                  <a:pt x="355768" y="639492"/>
                </a:lnTo>
                <a:lnTo>
                  <a:pt x="400479" y="657675"/>
                </a:lnTo>
                <a:lnTo>
                  <a:pt x="407605" y="657675"/>
                </a:lnTo>
                <a:lnTo>
                  <a:pt x="408768" y="658226"/>
                </a:lnTo>
                <a:lnTo>
                  <a:pt x="423859" y="658226"/>
                </a:lnTo>
                <a:lnTo>
                  <a:pt x="421412" y="662448"/>
                </a:lnTo>
                <a:lnTo>
                  <a:pt x="417448" y="668669"/>
                </a:lnTo>
                <a:lnTo>
                  <a:pt x="412500" y="673670"/>
                </a:lnTo>
                <a:lnTo>
                  <a:pt x="405617" y="676797"/>
                </a:lnTo>
                <a:lnTo>
                  <a:pt x="404983" y="676945"/>
                </a:lnTo>
                <a:lnTo>
                  <a:pt x="404307" y="677009"/>
                </a:lnTo>
                <a:close/>
              </a:path>
              <a:path w="636904" h="677544">
                <a:moveTo>
                  <a:pt x="423859" y="658226"/>
                </a:moveTo>
                <a:lnTo>
                  <a:pt x="408768" y="658226"/>
                </a:lnTo>
                <a:lnTo>
                  <a:pt x="425996" y="626635"/>
                </a:lnTo>
                <a:lnTo>
                  <a:pt x="448114" y="588604"/>
                </a:lnTo>
                <a:lnTo>
                  <a:pt x="468262" y="554924"/>
                </a:lnTo>
                <a:lnTo>
                  <a:pt x="496988" y="508750"/>
                </a:lnTo>
                <a:lnTo>
                  <a:pt x="532161" y="453714"/>
                </a:lnTo>
                <a:lnTo>
                  <a:pt x="568811" y="399074"/>
                </a:lnTo>
                <a:lnTo>
                  <a:pt x="588783" y="371538"/>
                </a:lnTo>
                <a:lnTo>
                  <a:pt x="607907" y="343518"/>
                </a:lnTo>
                <a:lnTo>
                  <a:pt x="624247" y="314813"/>
                </a:lnTo>
                <a:lnTo>
                  <a:pt x="608683" y="308083"/>
                </a:lnTo>
                <a:lnTo>
                  <a:pt x="593184" y="301116"/>
                </a:lnTo>
                <a:lnTo>
                  <a:pt x="577776" y="293954"/>
                </a:lnTo>
                <a:lnTo>
                  <a:pt x="555423" y="283226"/>
                </a:lnTo>
                <a:lnTo>
                  <a:pt x="544830" y="280237"/>
                </a:lnTo>
                <a:lnTo>
                  <a:pt x="542758" y="271291"/>
                </a:lnTo>
                <a:lnTo>
                  <a:pt x="543312" y="262475"/>
                </a:lnTo>
                <a:lnTo>
                  <a:pt x="547380" y="253218"/>
                </a:lnTo>
                <a:lnTo>
                  <a:pt x="552817" y="244454"/>
                </a:lnTo>
                <a:lnTo>
                  <a:pt x="557474" y="237117"/>
                </a:lnTo>
                <a:lnTo>
                  <a:pt x="565077" y="223712"/>
                </a:lnTo>
                <a:lnTo>
                  <a:pt x="572722" y="210331"/>
                </a:lnTo>
                <a:lnTo>
                  <a:pt x="588112" y="183609"/>
                </a:lnTo>
                <a:lnTo>
                  <a:pt x="552882" y="168019"/>
                </a:lnTo>
                <a:lnTo>
                  <a:pt x="518392" y="148818"/>
                </a:lnTo>
                <a:lnTo>
                  <a:pt x="495520" y="134807"/>
                </a:lnTo>
                <a:lnTo>
                  <a:pt x="451986" y="108351"/>
                </a:lnTo>
                <a:lnTo>
                  <a:pt x="373222" y="62090"/>
                </a:lnTo>
                <a:lnTo>
                  <a:pt x="334107" y="38498"/>
                </a:lnTo>
                <a:lnTo>
                  <a:pt x="295267" y="14479"/>
                </a:lnTo>
                <a:lnTo>
                  <a:pt x="294294" y="13546"/>
                </a:lnTo>
                <a:lnTo>
                  <a:pt x="323304" y="13546"/>
                </a:lnTo>
                <a:lnTo>
                  <a:pt x="420233" y="71646"/>
                </a:lnTo>
                <a:lnTo>
                  <a:pt x="459640" y="94740"/>
                </a:lnTo>
                <a:lnTo>
                  <a:pt x="496473" y="114779"/>
                </a:lnTo>
                <a:lnTo>
                  <a:pt x="534572" y="134816"/>
                </a:lnTo>
                <a:lnTo>
                  <a:pt x="571574" y="156407"/>
                </a:lnTo>
                <a:lnTo>
                  <a:pt x="605111" y="181108"/>
                </a:lnTo>
                <a:lnTo>
                  <a:pt x="606211" y="182061"/>
                </a:lnTo>
                <a:lnTo>
                  <a:pt x="606655" y="183546"/>
                </a:lnTo>
                <a:lnTo>
                  <a:pt x="606275" y="184945"/>
                </a:lnTo>
                <a:lnTo>
                  <a:pt x="609733" y="191729"/>
                </a:lnTo>
                <a:lnTo>
                  <a:pt x="595555" y="191729"/>
                </a:lnTo>
                <a:lnTo>
                  <a:pt x="578576" y="226305"/>
                </a:lnTo>
                <a:lnTo>
                  <a:pt x="573878" y="234717"/>
                </a:lnTo>
                <a:lnTo>
                  <a:pt x="568424" y="244166"/>
                </a:lnTo>
                <a:lnTo>
                  <a:pt x="563902" y="253869"/>
                </a:lnTo>
                <a:lnTo>
                  <a:pt x="561999" y="263044"/>
                </a:lnTo>
                <a:lnTo>
                  <a:pt x="561978" y="273008"/>
                </a:lnTo>
                <a:lnTo>
                  <a:pt x="570710" y="273135"/>
                </a:lnTo>
                <a:lnTo>
                  <a:pt x="621288" y="296215"/>
                </a:lnTo>
                <a:lnTo>
                  <a:pt x="629004" y="299889"/>
                </a:lnTo>
                <a:lnTo>
                  <a:pt x="636394" y="299889"/>
                </a:lnTo>
                <a:lnTo>
                  <a:pt x="636394" y="326467"/>
                </a:lnTo>
                <a:lnTo>
                  <a:pt x="634438" y="329807"/>
                </a:lnTo>
                <a:lnTo>
                  <a:pt x="616022" y="355538"/>
                </a:lnTo>
                <a:lnTo>
                  <a:pt x="580094" y="410070"/>
                </a:lnTo>
                <a:lnTo>
                  <a:pt x="543524" y="466342"/>
                </a:lnTo>
                <a:lnTo>
                  <a:pt x="519063" y="504539"/>
                </a:lnTo>
                <a:lnTo>
                  <a:pt x="494820" y="542880"/>
                </a:lnTo>
                <a:lnTo>
                  <a:pt x="470804" y="581356"/>
                </a:lnTo>
                <a:lnTo>
                  <a:pt x="425345" y="655660"/>
                </a:lnTo>
                <a:lnTo>
                  <a:pt x="423859" y="658226"/>
                </a:lnTo>
                <a:close/>
              </a:path>
              <a:path w="636904" h="677544">
                <a:moveTo>
                  <a:pt x="636394" y="299889"/>
                </a:moveTo>
                <a:lnTo>
                  <a:pt x="629004" y="299889"/>
                </a:lnTo>
                <a:lnTo>
                  <a:pt x="627623" y="273135"/>
                </a:lnTo>
                <a:lnTo>
                  <a:pt x="618710" y="244767"/>
                </a:lnTo>
                <a:lnTo>
                  <a:pt x="595555" y="191729"/>
                </a:lnTo>
                <a:lnTo>
                  <a:pt x="609733" y="191729"/>
                </a:lnTo>
                <a:lnTo>
                  <a:pt x="619872" y="211614"/>
                </a:lnTo>
                <a:lnTo>
                  <a:pt x="634877" y="242181"/>
                </a:lnTo>
                <a:lnTo>
                  <a:pt x="636394" y="246450"/>
                </a:lnTo>
                <a:lnTo>
                  <a:pt x="636394" y="299889"/>
                </a:lnTo>
                <a:close/>
              </a:path>
              <a:path w="636904" h="677544">
                <a:moveTo>
                  <a:pt x="407605" y="657675"/>
                </a:moveTo>
                <a:lnTo>
                  <a:pt x="400479" y="657675"/>
                </a:lnTo>
                <a:lnTo>
                  <a:pt x="401579" y="657081"/>
                </a:lnTo>
                <a:lnTo>
                  <a:pt x="402805" y="656784"/>
                </a:lnTo>
                <a:lnTo>
                  <a:pt x="405258" y="656784"/>
                </a:lnTo>
                <a:lnTo>
                  <a:pt x="406484" y="657081"/>
                </a:lnTo>
                <a:lnTo>
                  <a:pt x="407605" y="657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2914" y="2150456"/>
            <a:ext cx="193510" cy="111615"/>
          </a:xfrm>
          <a:prstGeom prst="rect">
            <a:avLst/>
          </a:prstGeom>
        </p:spPr>
      </p:pic>
      <p:sp>
        <p:nvSpPr>
          <p:cNvPr id="32" name="bg object 32"/>
          <p:cNvSpPr/>
          <p:nvPr/>
        </p:nvSpPr>
        <p:spPr>
          <a:xfrm>
            <a:off x="5358879" y="2225001"/>
            <a:ext cx="394970" cy="391795"/>
          </a:xfrm>
          <a:custGeom>
            <a:avLst/>
            <a:gdLst/>
            <a:ahLst/>
            <a:cxnLst/>
            <a:rect l="l" t="t" r="r" b="b"/>
            <a:pathLst>
              <a:path w="394970" h="391794">
                <a:moveTo>
                  <a:pt x="273469" y="378472"/>
                </a:moveTo>
                <a:lnTo>
                  <a:pt x="269367" y="374599"/>
                </a:lnTo>
                <a:lnTo>
                  <a:pt x="263194" y="374599"/>
                </a:lnTo>
                <a:lnTo>
                  <a:pt x="261099" y="375653"/>
                </a:lnTo>
                <a:lnTo>
                  <a:pt x="259727" y="378180"/>
                </a:lnTo>
                <a:lnTo>
                  <a:pt x="243217" y="366661"/>
                </a:lnTo>
                <a:lnTo>
                  <a:pt x="200025" y="340233"/>
                </a:lnTo>
                <a:lnTo>
                  <a:pt x="142532" y="305993"/>
                </a:lnTo>
                <a:lnTo>
                  <a:pt x="83096" y="270992"/>
                </a:lnTo>
                <a:lnTo>
                  <a:pt x="7137" y="226580"/>
                </a:lnTo>
                <a:lnTo>
                  <a:pt x="6426" y="226390"/>
                </a:lnTo>
                <a:lnTo>
                  <a:pt x="5753" y="226390"/>
                </a:lnTo>
                <a:lnTo>
                  <a:pt x="2159" y="226390"/>
                </a:lnTo>
                <a:lnTo>
                  <a:pt x="39458" y="257860"/>
                </a:lnTo>
                <a:lnTo>
                  <a:pt x="75539" y="280771"/>
                </a:lnTo>
                <a:lnTo>
                  <a:pt x="111887" y="303263"/>
                </a:lnTo>
                <a:lnTo>
                  <a:pt x="183349" y="346659"/>
                </a:lnTo>
                <a:lnTo>
                  <a:pt x="218440" y="367601"/>
                </a:lnTo>
                <a:lnTo>
                  <a:pt x="240715" y="382485"/>
                </a:lnTo>
                <a:lnTo>
                  <a:pt x="252590" y="388645"/>
                </a:lnTo>
                <a:lnTo>
                  <a:pt x="265125" y="391363"/>
                </a:lnTo>
                <a:lnTo>
                  <a:pt x="268160" y="391363"/>
                </a:lnTo>
                <a:lnTo>
                  <a:pt x="271589" y="388924"/>
                </a:lnTo>
                <a:lnTo>
                  <a:pt x="273469" y="378472"/>
                </a:lnTo>
                <a:close/>
              </a:path>
              <a:path w="394970" h="391794">
                <a:moveTo>
                  <a:pt x="319709" y="311162"/>
                </a:moveTo>
                <a:lnTo>
                  <a:pt x="270395" y="278676"/>
                </a:lnTo>
                <a:lnTo>
                  <a:pt x="226364" y="251129"/>
                </a:lnTo>
                <a:lnTo>
                  <a:pt x="181737" y="224396"/>
                </a:lnTo>
                <a:lnTo>
                  <a:pt x="136652" y="198424"/>
                </a:lnTo>
                <a:lnTo>
                  <a:pt x="91249" y="173177"/>
                </a:lnTo>
                <a:lnTo>
                  <a:pt x="44869" y="148158"/>
                </a:lnTo>
                <a:lnTo>
                  <a:pt x="44056" y="147967"/>
                </a:lnTo>
                <a:lnTo>
                  <a:pt x="43319" y="147967"/>
                </a:lnTo>
                <a:lnTo>
                  <a:pt x="39027" y="147967"/>
                </a:lnTo>
                <a:lnTo>
                  <a:pt x="36360" y="154305"/>
                </a:lnTo>
                <a:lnTo>
                  <a:pt x="85432" y="183794"/>
                </a:lnTo>
                <a:lnTo>
                  <a:pt x="262623" y="292087"/>
                </a:lnTo>
                <a:lnTo>
                  <a:pt x="308254" y="319684"/>
                </a:lnTo>
                <a:lnTo>
                  <a:pt x="309435" y="320001"/>
                </a:lnTo>
                <a:lnTo>
                  <a:pt x="316268" y="320001"/>
                </a:lnTo>
                <a:lnTo>
                  <a:pt x="319709" y="311162"/>
                </a:lnTo>
                <a:close/>
              </a:path>
              <a:path w="394970" h="391794">
                <a:moveTo>
                  <a:pt x="361175" y="244221"/>
                </a:moveTo>
                <a:lnTo>
                  <a:pt x="355257" y="240258"/>
                </a:lnTo>
                <a:lnTo>
                  <a:pt x="320878" y="217982"/>
                </a:lnTo>
                <a:lnTo>
                  <a:pt x="286029" y="196392"/>
                </a:lnTo>
                <a:lnTo>
                  <a:pt x="216001" y="153822"/>
                </a:lnTo>
                <a:lnTo>
                  <a:pt x="146735" y="109829"/>
                </a:lnTo>
                <a:lnTo>
                  <a:pt x="111404" y="88773"/>
                </a:lnTo>
                <a:lnTo>
                  <a:pt x="74764" y="70065"/>
                </a:lnTo>
                <a:lnTo>
                  <a:pt x="73977" y="70002"/>
                </a:lnTo>
                <a:lnTo>
                  <a:pt x="71615" y="70002"/>
                </a:lnTo>
                <a:lnTo>
                  <a:pt x="69494" y="72885"/>
                </a:lnTo>
                <a:lnTo>
                  <a:pt x="71780" y="74752"/>
                </a:lnTo>
                <a:lnTo>
                  <a:pt x="103149" y="98234"/>
                </a:lnTo>
                <a:lnTo>
                  <a:pt x="136232" y="119824"/>
                </a:lnTo>
                <a:lnTo>
                  <a:pt x="203492" y="160972"/>
                </a:lnTo>
                <a:lnTo>
                  <a:pt x="275729" y="207086"/>
                </a:lnTo>
                <a:lnTo>
                  <a:pt x="312051" y="229844"/>
                </a:lnTo>
                <a:lnTo>
                  <a:pt x="349948" y="252526"/>
                </a:lnTo>
                <a:lnTo>
                  <a:pt x="351091" y="252831"/>
                </a:lnTo>
                <a:lnTo>
                  <a:pt x="357822" y="252831"/>
                </a:lnTo>
                <a:lnTo>
                  <a:pt x="361175" y="244221"/>
                </a:lnTo>
                <a:close/>
              </a:path>
              <a:path w="394970" h="391794">
                <a:moveTo>
                  <a:pt x="394347" y="185153"/>
                </a:moveTo>
                <a:lnTo>
                  <a:pt x="299313" y="119735"/>
                </a:lnTo>
                <a:lnTo>
                  <a:pt x="254495" y="89242"/>
                </a:lnTo>
                <a:lnTo>
                  <a:pt x="209435" y="59118"/>
                </a:lnTo>
                <a:lnTo>
                  <a:pt x="164071" y="29527"/>
                </a:lnTo>
                <a:lnTo>
                  <a:pt x="117602" y="190"/>
                </a:lnTo>
                <a:lnTo>
                  <a:pt x="116865" y="0"/>
                </a:lnTo>
                <a:lnTo>
                  <a:pt x="116205" y="0"/>
                </a:lnTo>
                <a:lnTo>
                  <a:pt x="112839" y="0"/>
                </a:lnTo>
                <a:lnTo>
                  <a:pt x="158102" y="39687"/>
                </a:lnTo>
                <a:lnTo>
                  <a:pt x="202361" y="71031"/>
                </a:lnTo>
                <a:lnTo>
                  <a:pt x="247015" y="101892"/>
                </a:lnTo>
                <a:lnTo>
                  <a:pt x="291909" y="132397"/>
                </a:lnTo>
                <a:lnTo>
                  <a:pt x="383120" y="193611"/>
                </a:lnTo>
                <a:lnTo>
                  <a:pt x="384289" y="193954"/>
                </a:lnTo>
                <a:lnTo>
                  <a:pt x="390867" y="193954"/>
                </a:lnTo>
                <a:lnTo>
                  <a:pt x="394347" y="1851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" name="bg object 3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3605" y="1192376"/>
            <a:ext cx="146746" cy="81358"/>
          </a:xfrm>
          <a:prstGeom prst="rect">
            <a:avLst/>
          </a:prstGeom>
        </p:spPr>
      </p:pic>
      <p:sp>
        <p:nvSpPr>
          <p:cNvPr id="34" name="bg object 34"/>
          <p:cNvSpPr/>
          <p:nvPr/>
        </p:nvSpPr>
        <p:spPr>
          <a:xfrm>
            <a:off x="1300279" y="1130073"/>
            <a:ext cx="379095" cy="619125"/>
          </a:xfrm>
          <a:custGeom>
            <a:avLst/>
            <a:gdLst/>
            <a:ahLst/>
            <a:cxnLst/>
            <a:rect l="l" t="t" r="r" b="b"/>
            <a:pathLst>
              <a:path w="379094" h="619125">
                <a:moveTo>
                  <a:pt x="96168" y="618532"/>
                </a:moveTo>
                <a:lnTo>
                  <a:pt x="56873" y="609562"/>
                </a:lnTo>
                <a:lnTo>
                  <a:pt x="24628" y="584801"/>
                </a:lnTo>
                <a:lnTo>
                  <a:pt x="4112" y="547476"/>
                </a:lnTo>
                <a:lnTo>
                  <a:pt x="0" y="500811"/>
                </a:lnTo>
                <a:lnTo>
                  <a:pt x="9799" y="452597"/>
                </a:lnTo>
                <a:lnTo>
                  <a:pt x="26009" y="404740"/>
                </a:lnTo>
                <a:lnTo>
                  <a:pt x="45082" y="357721"/>
                </a:lnTo>
                <a:lnTo>
                  <a:pt x="63474" y="312026"/>
                </a:lnTo>
                <a:lnTo>
                  <a:pt x="82849" y="258760"/>
                </a:lnTo>
                <a:lnTo>
                  <a:pt x="102133" y="205127"/>
                </a:lnTo>
                <a:lnTo>
                  <a:pt x="122616" y="152014"/>
                </a:lnTo>
                <a:lnTo>
                  <a:pt x="145589" y="100307"/>
                </a:lnTo>
                <a:lnTo>
                  <a:pt x="145795" y="99902"/>
                </a:lnTo>
                <a:lnTo>
                  <a:pt x="146072" y="99561"/>
                </a:lnTo>
                <a:lnTo>
                  <a:pt x="146388" y="99241"/>
                </a:lnTo>
                <a:lnTo>
                  <a:pt x="139922" y="68659"/>
                </a:lnTo>
                <a:lnTo>
                  <a:pt x="164711" y="14999"/>
                </a:lnTo>
                <a:lnTo>
                  <a:pt x="200731" y="447"/>
                </a:lnTo>
                <a:lnTo>
                  <a:pt x="206012" y="0"/>
                </a:lnTo>
                <a:lnTo>
                  <a:pt x="211293" y="0"/>
                </a:lnTo>
                <a:lnTo>
                  <a:pt x="232597" y="2120"/>
                </a:lnTo>
                <a:lnTo>
                  <a:pt x="253739" y="7609"/>
                </a:lnTo>
                <a:lnTo>
                  <a:pt x="274281" y="15160"/>
                </a:lnTo>
                <a:lnTo>
                  <a:pt x="277020" y="16327"/>
                </a:lnTo>
                <a:lnTo>
                  <a:pt x="209862" y="16327"/>
                </a:lnTo>
                <a:lnTo>
                  <a:pt x="197787" y="17240"/>
                </a:lnTo>
                <a:lnTo>
                  <a:pt x="155538" y="55672"/>
                </a:lnTo>
                <a:lnTo>
                  <a:pt x="155006" y="79077"/>
                </a:lnTo>
                <a:lnTo>
                  <a:pt x="162257" y="102018"/>
                </a:lnTo>
                <a:lnTo>
                  <a:pt x="166484" y="108833"/>
                </a:lnTo>
                <a:lnTo>
                  <a:pt x="151416" y="108833"/>
                </a:lnTo>
                <a:lnTo>
                  <a:pt x="137658" y="155166"/>
                </a:lnTo>
                <a:lnTo>
                  <a:pt x="122044" y="201162"/>
                </a:lnTo>
                <a:lnTo>
                  <a:pt x="105170" y="246875"/>
                </a:lnTo>
                <a:lnTo>
                  <a:pt x="87628" y="292359"/>
                </a:lnTo>
                <a:lnTo>
                  <a:pt x="70011" y="337668"/>
                </a:lnTo>
                <a:lnTo>
                  <a:pt x="52912" y="382855"/>
                </a:lnTo>
                <a:lnTo>
                  <a:pt x="38321" y="419714"/>
                </a:lnTo>
                <a:lnTo>
                  <a:pt x="23773" y="459505"/>
                </a:lnTo>
                <a:lnTo>
                  <a:pt x="14764" y="500212"/>
                </a:lnTo>
                <a:lnTo>
                  <a:pt x="16789" y="539817"/>
                </a:lnTo>
                <a:lnTo>
                  <a:pt x="28385" y="567056"/>
                </a:lnTo>
                <a:lnTo>
                  <a:pt x="46695" y="586666"/>
                </a:lnTo>
                <a:lnTo>
                  <a:pt x="69724" y="598523"/>
                </a:lnTo>
                <a:lnTo>
                  <a:pt x="95474" y="602503"/>
                </a:lnTo>
                <a:lnTo>
                  <a:pt x="147912" y="602503"/>
                </a:lnTo>
                <a:lnTo>
                  <a:pt x="145858" y="604028"/>
                </a:lnTo>
                <a:lnTo>
                  <a:pt x="129412" y="612220"/>
                </a:lnTo>
                <a:lnTo>
                  <a:pt x="112750" y="616988"/>
                </a:lnTo>
                <a:lnTo>
                  <a:pt x="96168" y="618532"/>
                </a:lnTo>
                <a:close/>
              </a:path>
              <a:path w="379094" h="619125">
                <a:moveTo>
                  <a:pt x="353093" y="166553"/>
                </a:moveTo>
                <a:lnTo>
                  <a:pt x="300498" y="166553"/>
                </a:lnTo>
                <a:lnTo>
                  <a:pt x="327687" y="161860"/>
                </a:lnTo>
                <a:lnTo>
                  <a:pt x="350315" y="148595"/>
                </a:lnTo>
                <a:lnTo>
                  <a:pt x="364276" y="127976"/>
                </a:lnTo>
                <a:lnTo>
                  <a:pt x="365466" y="101223"/>
                </a:lnTo>
                <a:lnTo>
                  <a:pt x="364603" y="100669"/>
                </a:lnTo>
                <a:lnTo>
                  <a:pt x="363867" y="99902"/>
                </a:lnTo>
                <a:lnTo>
                  <a:pt x="312561" y="49999"/>
                </a:lnTo>
                <a:lnTo>
                  <a:pt x="246828" y="22465"/>
                </a:lnTo>
                <a:lnTo>
                  <a:pt x="209862" y="16327"/>
                </a:lnTo>
                <a:lnTo>
                  <a:pt x="277020" y="16327"/>
                </a:lnTo>
                <a:lnTo>
                  <a:pt x="318250" y="35587"/>
                </a:lnTo>
                <a:lnTo>
                  <a:pt x="359470" y="68835"/>
                </a:lnTo>
                <a:lnTo>
                  <a:pt x="375144" y="94530"/>
                </a:lnTo>
                <a:lnTo>
                  <a:pt x="378688" y="110372"/>
                </a:lnTo>
                <a:lnTo>
                  <a:pt x="377887" y="126548"/>
                </a:lnTo>
                <a:lnTo>
                  <a:pt x="372916" y="142168"/>
                </a:lnTo>
                <a:lnTo>
                  <a:pt x="363951" y="156343"/>
                </a:lnTo>
                <a:lnTo>
                  <a:pt x="356257" y="164224"/>
                </a:lnTo>
                <a:lnTo>
                  <a:pt x="353093" y="166553"/>
                </a:lnTo>
                <a:close/>
              </a:path>
              <a:path w="379094" h="619125">
                <a:moveTo>
                  <a:pt x="174033" y="128954"/>
                </a:moveTo>
                <a:lnTo>
                  <a:pt x="169741" y="128954"/>
                </a:lnTo>
                <a:lnTo>
                  <a:pt x="168773" y="128655"/>
                </a:lnTo>
                <a:lnTo>
                  <a:pt x="161431" y="122517"/>
                </a:lnTo>
                <a:lnTo>
                  <a:pt x="155856" y="116058"/>
                </a:lnTo>
                <a:lnTo>
                  <a:pt x="151416" y="108833"/>
                </a:lnTo>
                <a:lnTo>
                  <a:pt x="166484" y="108833"/>
                </a:lnTo>
                <a:lnTo>
                  <a:pt x="174748" y="122154"/>
                </a:lnTo>
                <a:lnTo>
                  <a:pt x="177315" y="125415"/>
                </a:lnTo>
                <a:lnTo>
                  <a:pt x="174033" y="128954"/>
                </a:lnTo>
                <a:close/>
              </a:path>
              <a:path w="379094" h="619125">
                <a:moveTo>
                  <a:pt x="307251" y="182070"/>
                </a:moveTo>
                <a:lnTo>
                  <a:pt x="304958" y="182070"/>
                </a:lnTo>
                <a:lnTo>
                  <a:pt x="298043" y="181827"/>
                </a:lnTo>
                <a:lnTo>
                  <a:pt x="291167" y="181100"/>
                </a:lnTo>
                <a:lnTo>
                  <a:pt x="284354" y="179894"/>
                </a:lnTo>
                <a:lnTo>
                  <a:pt x="277629" y="178212"/>
                </a:lnTo>
                <a:lnTo>
                  <a:pt x="269486" y="175867"/>
                </a:lnTo>
                <a:lnTo>
                  <a:pt x="271401" y="163761"/>
                </a:lnTo>
                <a:lnTo>
                  <a:pt x="279396" y="163761"/>
                </a:lnTo>
                <a:lnTo>
                  <a:pt x="280069" y="163846"/>
                </a:lnTo>
                <a:lnTo>
                  <a:pt x="287222" y="165743"/>
                </a:lnTo>
                <a:lnTo>
                  <a:pt x="293871" y="166553"/>
                </a:lnTo>
                <a:lnTo>
                  <a:pt x="353093" y="166553"/>
                </a:lnTo>
                <a:lnTo>
                  <a:pt x="347622" y="170581"/>
                </a:lnTo>
                <a:lnTo>
                  <a:pt x="338226" y="175484"/>
                </a:lnTo>
                <a:lnTo>
                  <a:pt x="328248" y="179001"/>
                </a:lnTo>
                <a:lnTo>
                  <a:pt x="327707" y="181836"/>
                </a:lnTo>
                <a:lnTo>
                  <a:pt x="311859" y="181836"/>
                </a:lnTo>
                <a:lnTo>
                  <a:pt x="309566" y="181985"/>
                </a:lnTo>
                <a:lnTo>
                  <a:pt x="307251" y="182070"/>
                </a:lnTo>
                <a:close/>
              </a:path>
              <a:path w="379094" h="619125">
                <a:moveTo>
                  <a:pt x="171065" y="581082"/>
                </a:moveTo>
                <a:lnTo>
                  <a:pt x="158506" y="581082"/>
                </a:lnTo>
                <a:lnTo>
                  <a:pt x="173162" y="557834"/>
                </a:lnTo>
                <a:lnTo>
                  <a:pt x="184545" y="532255"/>
                </a:lnTo>
                <a:lnTo>
                  <a:pt x="194149" y="505758"/>
                </a:lnTo>
                <a:lnTo>
                  <a:pt x="203466" y="479752"/>
                </a:lnTo>
                <a:lnTo>
                  <a:pt x="212732" y="455595"/>
                </a:lnTo>
                <a:lnTo>
                  <a:pt x="240747" y="383217"/>
                </a:lnTo>
                <a:lnTo>
                  <a:pt x="280942" y="284013"/>
                </a:lnTo>
                <a:lnTo>
                  <a:pt x="298872" y="233324"/>
                </a:lnTo>
                <a:lnTo>
                  <a:pt x="311859" y="181836"/>
                </a:lnTo>
                <a:lnTo>
                  <a:pt x="327707" y="181836"/>
                </a:lnTo>
                <a:lnTo>
                  <a:pt x="319700" y="223759"/>
                </a:lnTo>
                <a:lnTo>
                  <a:pt x="305583" y="268219"/>
                </a:lnTo>
                <a:lnTo>
                  <a:pt x="288113" y="312136"/>
                </a:lnTo>
                <a:lnTo>
                  <a:pt x="269507" y="355261"/>
                </a:lnTo>
                <a:lnTo>
                  <a:pt x="251982" y="397349"/>
                </a:lnTo>
                <a:lnTo>
                  <a:pt x="227653" y="459505"/>
                </a:lnTo>
                <a:lnTo>
                  <a:pt x="203235" y="521081"/>
                </a:lnTo>
                <a:lnTo>
                  <a:pt x="187282" y="558241"/>
                </a:lnTo>
                <a:lnTo>
                  <a:pt x="177004" y="574797"/>
                </a:lnTo>
                <a:lnTo>
                  <a:pt x="171065" y="581082"/>
                </a:lnTo>
                <a:close/>
              </a:path>
              <a:path w="379094" h="619125">
                <a:moveTo>
                  <a:pt x="147912" y="602503"/>
                </a:moveTo>
                <a:lnTo>
                  <a:pt x="95474" y="602503"/>
                </a:lnTo>
                <a:lnTo>
                  <a:pt x="110444" y="601228"/>
                </a:lnTo>
                <a:lnTo>
                  <a:pt x="125291" y="597385"/>
                </a:lnTo>
                <a:lnTo>
                  <a:pt x="139658" y="590948"/>
                </a:lnTo>
                <a:lnTo>
                  <a:pt x="153183" y="581892"/>
                </a:lnTo>
                <a:lnTo>
                  <a:pt x="154172" y="581125"/>
                </a:lnTo>
                <a:lnTo>
                  <a:pt x="155372" y="580698"/>
                </a:lnTo>
                <a:lnTo>
                  <a:pt x="157223" y="580698"/>
                </a:lnTo>
                <a:lnTo>
                  <a:pt x="157875" y="580826"/>
                </a:lnTo>
                <a:lnTo>
                  <a:pt x="158506" y="581082"/>
                </a:lnTo>
                <a:lnTo>
                  <a:pt x="171065" y="581082"/>
                </a:lnTo>
                <a:lnTo>
                  <a:pt x="163472" y="589118"/>
                </a:lnTo>
                <a:lnTo>
                  <a:pt x="163282" y="590333"/>
                </a:lnTo>
                <a:lnTo>
                  <a:pt x="162672" y="591441"/>
                </a:lnTo>
                <a:lnTo>
                  <a:pt x="161788" y="592208"/>
                </a:lnTo>
                <a:lnTo>
                  <a:pt x="147912" y="602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bg 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6081" y="1352727"/>
            <a:ext cx="205676" cy="346705"/>
          </a:xfrm>
          <a:prstGeom prst="rect">
            <a:avLst/>
          </a:prstGeom>
        </p:spPr>
      </p:pic>
      <p:sp>
        <p:nvSpPr>
          <p:cNvPr id="36" name="bg object 36"/>
          <p:cNvSpPr/>
          <p:nvPr/>
        </p:nvSpPr>
        <p:spPr>
          <a:xfrm>
            <a:off x="1533815" y="1048075"/>
            <a:ext cx="62865" cy="66040"/>
          </a:xfrm>
          <a:custGeom>
            <a:avLst/>
            <a:gdLst/>
            <a:ahLst/>
            <a:cxnLst/>
            <a:rect l="l" t="t" r="r" b="b"/>
            <a:pathLst>
              <a:path w="62865" h="66040">
                <a:moveTo>
                  <a:pt x="39198" y="1854"/>
                </a:moveTo>
                <a:lnTo>
                  <a:pt x="31574" y="1854"/>
                </a:lnTo>
                <a:lnTo>
                  <a:pt x="32458" y="660"/>
                </a:lnTo>
                <a:lnTo>
                  <a:pt x="33825" y="0"/>
                </a:lnTo>
                <a:lnTo>
                  <a:pt x="35908" y="0"/>
                </a:lnTo>
                <a:lnTo>
                  <a:pt x="36581" y="149"/>
                </a:lnTo>
                <a:lnTo>
                  <a:pt x="37212" y="447"/>
                </a:lnTo>
                <a:lnTo>
                  <a:pt x="39198" y="1854"/>
                </a:lnTo>
                <a:close/>
              </a:path>
              <a:path w="62865" h="66040">
                <a:moveTo>
                  <a:pt x="34414" y="65990"/>
                </a:moveTo>
                <a:lnTo>
                  <a:pt x="27324" y="65990"/>
                </a:lnTo>
                <a:lnTo>
                  <a:pt x="20087" y="63645"/>
                </a:lnTo>
                <a:lnTo>
                  <a:pt x="14133" y="59212"/>
                </a:lnTo>
                <a:lnTo>
                  <a:pt x="5056" y="49188"/>
                </a:lnTo>
                <a:lnTo>
                  <a:pt x="76" y="36525"/>
                </a:lnTo>
                <a:lnTo>
                  <a:pt x="0" y="23066"/>
                </a:lnTo>
                <a:lnTo>
                  <a:pt x="5633" y="10657"/>
                </a:lnTo>
                <a:lnTo>
                  <a:pt x="10556" y="4305"/>
                </a:lnTo>
                <a:lnTo>
                  <a:pt x="18067" y="1129"/>
                </a:lnTo>
                <a:lnTo>
                  <a:pt x="27555" y="1129"/>
                </a:lnTo>
                <a:lnTo>
                  <a:pt x="29596" y="1364"/>
                </a:lnTo>
                <a:lnTo>
                  <a:pt x="31574" y="1854"/>
                </a:lnTo>
                <a:lnTo>
                  <a:pt x="39198" y="1854"/>
                </a:lnTo>
                <a:lnTo>
                  <a:pt x="49277" y="8994"/>
                </a:lnTo>
                <a:lnTo>
                  <a:pt x="49519" y="9335"/>
                </a:lnTo>
                <a:lnTo>
                  <a:pt x="19960" y="9335"/>
                </a:lnTo>
                <a:lnTo>
                  <a:pt x="11566" y="15772"/>
                </a:lnTo>
                <a:lnTo>
                  <a:pt x="10072" y="25194"/>
                </a:lnTo>
                <a:lnTo>
                  <a:pt x="10136" y="33487"/>
                </a:lnTo>
                <a:lnTo>
                  <a:pt x="12728" y="41278"/>
                </a:lnTo>
                <a:lnTo>
                  <a:pt x="17522" y="47923"/>
                </a:lnTo>
                <a:lnTo>
                  <a:pt x="24189" y="52775"/>
                </a:lnTo>
                <a:lnTo>
                  <a:pt x="27029" y="54203"/>
                </a:lnTo>
                <a:lnTo>
                  <a:pt x="30206" y="54885"/>
                </a:lnTo>
                <a:lnTo>
                  <a:pt x="56937" y="54885"/>
                </a:lnTo>
                <a:lnTo>
                  <a:pt x="54746" y="57852"/>
                </a:lnTo>
                <a:lnTo>
                  <a:pt x="48710" y="62412"/>
                </a:lnTo>
                <a:lnTo>
                  <a:pt x="41807" y="65105"/>
                </a:lnTo>
                <a:lnTo>
                  <a:pt x="34414" y="65990"/>
                </a:lnTo>
                <a:close/>
              </a:path>
              <a:path w="62865" h="66040">
                <a:moveTo>
                  <a:pt x="56937" y="54885"/>
                </a:moveTo>
                <a:lnTo>
                  <a:pt x="33383" y="54885"/>
                </a:lnTo>
                <a:lnTo>
                  <a:pt x="40312" y="53761"/>
                </a:lnTo>
                <a:lnTo>
                  <a:pt x="46285" y="50462"/>
                </a:lnTo>
                <a:lnTo>
                  <a:pt x="50389" y="45102"/>
                </a:lnTo>
                <a:lnTo>
                  <a:pt x="51708" y="37790"/>
                </a:lnTo>
                <a:lnTo>
                  <a:pt x="49918" y="29755"/>
                </a:lnTo>
                <a:lnTo>
                  <a:pt x="30522" y="9335"/>
                </a:lnTo>
                <a:lnTo>
                  <a:pt x="49519" y="9335"/>
                </a:lnTo>
                <a:lnTo>
                  <a:pt x="58448" y="21919"/>
                </a:lnTo>
                <a:lnTo>
                  <a:pt x="62582" y="36838"/>
                </a:lnTo>
                <a:lnTo>
                  <a:pt x="59535" y="51368"/>
                </a:lnTo>
                <a:lnTo>
                  <a:pt x="56937" y="548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7" name="bg object 3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50463" y="1004849"/>
            <a:ext cx="78020" cy="85045"/>
          </a:xfrm>
          <a:prstGeom prst="rect">
            <a:avLst/>
          </a:prstGeom>
        </p:spPr>
      </p:pic>
      <p:sp>
        <p:nvSpPr>
          <p:cNvPr id="38" name="bg object 38"/>
          <p:cNvSpPr/>
          <p:nvPr/>
        </p:nvSpPr>
        <p:spPr>
          <a:xfrm>
            <a:off x="1867408" y="871130"/>
            <a:ext cx="97155" cy="38735"/>
          </a:xfrm>
          <a:custGeom>
            <a:avLst/>
            <a:gdLst/>
            <a:ahLst/>
            <a:cxnLst/>
            <a:rect l="l" t="t" r="r" b="b"/>
            <a:pathLst>
              <a:path w="97155" h="38734">
                <a:moveTo>
                  <a:pt x="91541" y="0"/>
                </a:moveTo>
                <a:lnTo>
                  <a:pt x="87376" y="0"/>
                </a:lnTo>
                <a:lnTo>
                  <a:pt x="41960" y="901"/>
                </a:lnTo>
                <a:lnTo>
                  <a:pt x="24485" y="1600"/>
                </a:lnTo>
                <a:lnTo>
                  <a:pt x="24485" y="5092"/>
                </a:lnTo>
                <a:lnTo>
                  <a:pt x="41960" y="5816"/>
                </a:lnTo>
                <a:lnTo>
                  <a:pt x="87325" y="6692"/>
                </a:lnTo>
                <a:lnTo>
                  <a:pt x="91516" y="6692"/>
                </a:lnTo>
                <a:lnTo>
                  <a:pt x="91541" y="0"/>
                </a:lnTo>
                <a:close/>
              </a:path>
              <a:path w="97155" h="38734">
                <a:moveTo>
                  <a:pt x="96723" y="23456"/>
                </a:moveTo>
                <a:lnTo>
                  <a:pt x="96266" y="18148"/>
                </a:lnTo>
                <a:lnTo>
                  <a:pt x="93078" y="18148"/>
                </a:lnTo>
                <a:lnTo>
                  <a:pt x="69900" y="20942"/>
                </a:lnTo>
                <a:lnTo>
                  <a:pt x="46304" y="24498"/>
                </a:lnTo>
                <a:lnTo>
                  <a:pt x="23012" y="29349"/>
                </a:lnTo>
                <a:lnTo>
                  <a:pt x="0" y="36398"/>
                </a:lnTo>
                <a:lnTo>
                  <a:pt x="127" y="38150"/>
                </a:lnTo>
                <a:lnTo>
                  <a:pt x="3606" y="38150"/>
                </a:lnTo>
                <a:lnTo>
                  <a:pt x="25958" y="36880"/>
                </a:lnTo>
                <a:lnTo>
                  <a:pt x="48958" y="33616"/>
                </a:lnTo>
                <a:lnTo>
                  <a:pt x="71767" y="29133"/>
                </a:lnTo>
                <a:lnTo>
                  <a:pt x="96723" y="234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2089998" y="377501"/>
            <a:ext cx="645160" cy="343535"/>
          </a:xfrm>
          <a:custGeom>
            <a:avLst/>
            <a:gdLst/>
            <a:ahLst/>
            <a:cxnLst/>
            <a:rect l="l" t="t" r="r" b="b"/>
            <a:pathLst>
              <a:path w="645160" h="343534">
                <a:moveTo>
                  <a:pt x="602128" y="343265"/>
                </a:moveTo>
                <a:lnTo>
                  <a:pt x="495079" y="340477"/>
                </a:lnTo>
                <a:lnTo>
                  <a:pt x="442140" y="338839"/>
                </a:lnTo>
                <a:lnTo>
                  <a:pt x="389215" y="336922"/>
                </a:lnTo>
                <a:lnTo>
                  <a:pt x="336309" y="334645"/>
                </a:lnTo>
                <a:lnTo>
                  <a:pt x="283429" y="331926"/>
                </a:lnTo>
                <a:lnTo>
                  <a:pt x="230582" y="328685"/>
                </a:lnTo>
                <a:lnTo>
                  <a:pt x="177773" y="324840"/>
                </a:lnTo>
                <a:lnTo>
                  <a:pt x="125009" y="320310"/>
                </a:lnTo>
                <a:lnTo>
                  <a:pt x="72298" y="315012"/>
                </a:lnTo>
                <a:lnTo>
                  <a:pt x="62428" y="314707"/>
                </a:lnTo>
                <a:lnTo>
                  <a:pt x="6236" y="291805"/>
                </a:lnTo>
                <a:lnTo>
                  <a:pt x="0" y="261137"/>
                </a:lnTo>
                <a:lnTo>
                  <a:pt x="11540" y="232438"/>
                </a:lnTo>
                <a:lnTo>
                  <a:pt x="39106" y="219752"/>
                </a:lnTo>
                <a:lnTo>
                  <a:pt x="42414" y="219837"/>
                </a:lnTo>
                <a:lnTo>
                  <a:pt x="59147" y="221644"/>
                </a:lnTo>
                <a:lnTo>
                  <a:pt x="57199" y="200143"/>
                </a:lnTo>
                <a:lnTo>
                  <a:pt x="55681" y="178608"/>
                </a:lnTo>
                <a:lnTo>
                  <a:pt x="54637" y="157013"/>
                </a:lnTo>
                <a:lnTo>
                  <a:pt x="54111" y="135333"/>
                </a:lnTo>
                <a:lnTo>
                  <a:pt x="55961" y="120879"/>
                </a:lnTo>
                <a:lnTo>
                  <a:pt x="61328" y="109291"/>
                </a:lnTo>
                <a:lnTo>
                  <a:pt x="69462" y="100541"/>
                </a:lnTo>
                <a:lnTo>
                  <a:pt x="79610" y="94601"/>
                </a:lnTo>
                <a:lnTo>
                  <a:pt x="93136" y="77391"/>
                </a:lnTo>
                <a:lnTo>
                  <a:pt x="110347" y="63972"/>
                </a:lnTo>
                <a:lnTo>
                  <a:pt x="131432" y="55217"/>
                </a:lnTo>
                <a:lnTo>
                  <a:pt x="156574" y="51998"/>
                </a:lnTo>
                <a:lnTo>
                  <a:pt x="192406" y="57618"/>
                </a:lnTo>
                <a:lnTo>
                  <a:pt x="221607" y="72989"/>
                </a:lnTo>
                <a:lnTo>
                  <a:pt x="245509" y="95882"/>
                </a:lnTo>
                <a:lnTo>
                  <a:pt x="264833" y="124066"/>
                </a:lnTo>
                <a:lnTo>
                  <a:pt x="268900" y="116476"/>
                </a:lnTo>
                <a:lnTo>
                  <a:pt x="274082" y="108912"/>
                </a:lnTo>
                <a:lnTo>
                  <a:pt x="280199" y="103030"/>
                </a:lnTo>
                <a:lnTo>
                  <a:pt x="287046" y="98743"/>
                </a:lnTo>
                <a:lnTo>
                  <a:pt x="294421" y="95962"/>
                </a:lnTo>
                <a:lnTo>
                  <a:pt x="296360" y="89967"/>
                </a:lnTo>
                <a:lnTo>
                  <a:pt x="324440" y="58506"/>
                </a:lnTo>
                <a:lnTo>
                  <a:pt x="331997" y="52062"/>
                </a:lnTo>
                <a:lnTo>
                  <a:pt x="334378" y="46981"/>
                </a:lnTo>
                <a:lnTo>
                  <a:pt x="388518" y="9242"/>
                </a:lnTo>
                <a:lnTo>
                  <a:pt x="447758" y="0"/>
                </a:lnTo>
                <a:lnTo>
                  <a:pt x="456655" y="217"/>
                </a:lnTo>
                <a:lnTo>
                  <a:pt x="503184" y="10514"/>
                </a:lnTo>
                <a:lnTo>
                  <a:pt x="540779" y="35012"/>
                </a:lnTo>
                <a:lnTo>
                  <a:pt x="574092" y="80569"/>
                </a:lnTo>
                <a:lnTo>
                  <a:pt x="587697" y="146578"/>
                </a:lnTo>
                <a:lnTo>
                  <a:pt x="585395" y="181337"/>
                </a:lnTo>
                <a:lnTo>
                  <a:pt x="583028" y="197292"/>
                </a:lnTo>
                <a:lnTo>
                  <a:pt x="579945" y="213039"/>
                </a:lnTo>
                <a:lnTo>
                  <a:pt x="575814" y="228236"/>
                </a:lnTo>
                <a:lnTo>
                  <a:pt x="570306" y="242541"/>
                </a:lnTo>
                <a:lnTo>
                  <a:pt x="613087" y="252894"/>
                </a:lnTo>
                <a:lnTo>
                  <a:pt x="639490" y="272118"/>
                </a:lnTo>
                <a:lnTo>
                  <a:pt x="645106" y="302616"/>
                </a:lnTo>
                <a:lnTo>
                  <a:pt x="631973" y="330846"/>
                </a:lnTo>
                <a:lnTo>
                  <a:pt x="602128" y="343265"/>
                </a:lnTo>
                <a:close/>
              </a:path>
            </a:pathLst>
          </a:custGeom>
          <a:solidFill>
            <a:srgbClr val="A6D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079732" y="368402"/>
            <a:ext cx="664845" cy="363855"/>
          </a:xfrm>
          <a:custGeom>
            <a:avLst/>
            <a:gdLst/>
            <a:ahLst/>
            <a:cxnLst/>
            <a:rect l="l" t="t" r="r" b="b"/>
            <a:pathLst>
              <a:path w="664844" h="363855">
                <a:moveTo>
                  <a:pt x="297822" y="132505"/>
                </a:moveTo>
                <a:lnTo>
                  <a:pt x="283508" y="132505"/>
                </a:lnTo>
                <a:lnTo>
                  <a:pt x="304051" y="90569"/>
                </a:lnTo>
                <a:lnTo>
                  <a:pt x="335295" y="54188"/>
                </a:lnTo>
                <a:lnTo>
                  <a:pt x="374378" y="25525"/>
                </a:lnTo>
                <a:lnTo>
                  <a:pt x="418433" y="6741"/>
                </a:lnTo>
                <a:lnTo>
                  <a:pt x="464600" y="0"/>
                </a:lnTo>
                <a:lnTo>
                  <a:pt x="477333" y="549"/>
                </a:lnTo>
                <a:lnTo>
                  <a:pt x="489949" y="2226"/>
                </a:lnTo>
                <a:lnTo>
                  <a:pt x="502388" y="5076"/>
                </a:lnTo>
                <a:lnTo>
                  <a:pt x="514588" y="9141"/>
                </a:lnTo>
                <a:lnTo>
                  <a:pt x="526380" y="16241"/>
                </a:lnTo>
                <a:lnTo>
                  <a:pt x="463146" y="16241"/>
                </a:lnTo>
                <a:lnTo>
                  <a:pt x="417700" y="23577"/>
                </a:lnTo>
                <a:lnTo>
                  <a:pt x="374678" y="43726"/>
                </a:lnTo>
                <a:lnTo>
                  <a:pt x="336926" y="73897"/>
                </a:lnTo>
                <a:lnTo>
                  <a:pt x="307288" y="111301"/>
                </a:lnTo>
                <a:lnTo>
                  <a:pt x="297822" y="132505"/>
                </a:lnTo>
                <a:close/>
              </a:path>
              <a:path w="664844" h="363855">
                <a:moveTo>
                  <a:pt x="569297" y="272792"/>
                </a:moveTo>
                <a:lnTo>
                  <a:pt x="561731" y="272792"/>
                </a:lnTo>
                <a:lnTo>
                  <a:pt x="556210" y="266989"/>
                </a:lnTo>
                <a:lnTo>
                  <a:pt x="559940" y="260696"/>
                </a:lnTo>
                <a:lnTo>
                  <a:pt x="578929" y="218724"/>
                </a:lnTo>
                <a:lnTo>
                  <a:pt x="588733" y="173119"/>
                </a:lnTo>
                <a:lnTo>
                  <a:pt x="587935" y="127379"/>
                </a:lnTo>
                <a:lnTo>
                  <a:pt x="575115" y="85004"/>
                </a:lnTo>
                <a:lnTo>
                  <a:pt x="548856" y="49491"/>
                </a:lnTo>
                <a:lnTo>
                  <a:pt x="507739" y="24341"/>
                </a:lnTo>
                <a:lnTo>
                  <a:pt x="463146" y="16241"/>
                </a:lnTo>
                <a:lnTo>
                  <a:pt x="526380" y="16241"/>
                </a:lnTo>
                <a:lnTo>
                  <a:pt x="557390" y="34913"/>
                </a:lnTo>
                <a:lnTo>
                  <a:pt x="586178" y="71035"/>
                </a:lnTo>
                <a:lnTo>
                  <a:pt x="601994" y="114263"/>
                </a:lnTo>
                <a:lnTo>
                  <a:pt x="605882" y="161350"/>
                </a:lnTo>
                <a:lnTo>
                  <a:pt x="598885" y="209054"/>
                </a:lnTo>
                <a:lnTo>
                  <a:pt x="582047" y="254127"/>
                </a:lnTo>
                <a:lnTo>
                  <a:pt x="632919" y="254127"/>
                </a:lnTo>
                <a:lnTo>
                  <a:pt x="642420" y="259079"/>
                </a:lnTo>
                <a:lnTo>
                  <a:pt x="645690" y="261823"/>
                </a:lnTo>
                <a:lnTo>
                  <a:pt x="608664" y="261823"/>
                </a:lnTo>
                <a:lnTo>
                  <a:pt x="599617" y="262493"/>
                </a:lnTo>
                <a:lnTo>
                  <a:pt x="590566" y="264313"/>
                </a:lnTo>
                <a:lnTo>
                  <a:pt x="581618" y="266998"/>
                </a:lnTo>
                <a:lnTo>
                  <a:pt x="572880" y="270262"/>
                </a:lnTo>
                <a:lnTo>
                  <a:pt x="571299" y="272048"/>
                </a:lnTo>
                <a:lnTo>
                  <a:pt x="569297" y="272792"/>
                </a:lnTo>
                <a:close/>
              </a:path>
              <a:path w="664844" h="363855">
                <a:moveTo>
                  <a:pt x="74696" y="220219"/>
                </a:moveTo>
                <a:lnTo>
                  <a:pt x="58897" y="220219"/>
                </a:lnTo>
                <a:lnTo>
                  <a:pt x="51404" y="170118"/>
                </a:lnTo>
                <a:lnTo>
                  <a:pt x="59880" y="122726"/>
                </a:lnTo>
                <a:lnTo>
                  <a:pt x="85857" y="82749"/>
                </a:lnTo>
                <a:lnTo>
                  <a:pt x="130866" y="54890"/>
                </a:lnTo>
                <a:lnTo>
                  <a:pt x="168547" y="48151"/>
                </a:lnTo>
                <a:lnTo>
                  <a:pt x="205589" y="54455"/>
                </a:lnTo>
                <a:lnTo>
                  <a:pt x="224277" y="64329"/>
                </a:lnTo>
                <a:lnTo>
                  <a:pt x="169917" y="64329"/>
                </a:lnTo>
                <a:lnTo>
                  <a:pt x="160475" y="64815"/>
                </a:lnTo>
                <a:lnTo>
                  <a:pt x="89174" y="103162"/>
                </a:lnTo>
                <a:lnTo>
                  <a:pt x="69516" y="145075"/>
                </a:lnTo>
                <a:lnTo>
                  <a:pt x="68047" y="193373"/>
                </a:lnTo>
                <a:lnTo>
                  <a:pt x="74696" y="220219"/>
                </a:lnTo>
                <a:close/>
              </a:path>
              <a:path w="664844" h="363855">
                <a:moveTo>
                  <a:pt x="285953" y="168029"/>
                </a:moveTo>
                <a:lnTo>
                  <a:pt x="278977" y="168029"/>
                </a:lnTo>
                <a:lnTo>
                  <a:pt x="275963" y="166392"/>
                </a:lnTo>
                <a:lnTo>
                  <a:pt x="275310" y="162820"/>
                </a:lnTo>
                <a:lnTo>
                  <a:pt x="262090" y="124687"/>
                </a:lnTo>
                <a:lnTo>
                  <a:pt x="238530" y="93357"/>
                </a:lnTo>
                <a:lnTo>
                  <a:pt x="207011" y="72137"/>
                </a:lnTo>
                <a:lnTo>
                  <a:pt x="169917" y="64329"/>
                </a:lnTo>
                <a:lnTo>
                  <a:pt x="224277" y="64329"/>
                </a:lnTo>
                <a:lnTo>
                  <a:pt x="238783" y="71992"/>
                </a:lnTo>
                <a:lnTo>
                  <a:pt x="265599" y="98697"/>
                </a:lnTo>
                <a:lnTo>
                  <a:pt x="283508" y="132505"/>
                </a:lnTo>
                <a:lnTo>
                  <a:pt x="297822" y="132505"/>
                </a:lnTo>
                <a:lnTo>
                  <a:pt x="288608" y="153148"/>
                </a:lnTo>
                <a:lnTo>
                  <a:pt x="289008" y="155720"/>
                </a:lnTo>
                <a:lnTo>
                  <a:pt x="289324" y="158292"/>
                </a:lnTo>
                <a:lnTo>
                  <a:pt x="289935" y="165457"/>
                </a:lnTo>
                <a:lnTo>
                  <a:pt x="285953" y="168029"/>
                </a:lnTo>
                <a:close/>
              </a:path>
              <a:path w="664844" h="363855">
                <a:moveTo>
                  <a:pt x="642383" y="363227"/>
                </a:moveTo>
                <a:lnTo>
                  <a:pt x="636145" y="363227"/>
                </a:lnTo>
                <a:lnTo>
                  <a:pt x="538135" y="360408"/>
                </a:lnTo>
                <a:lnTo>
                  <a:pt x="293035" y="350642"/>
                </a:lnTo>
                <a:lnTo>
                  <a:pt x="146145" y="341831"/>
                </a:lnTo>
                <a:lnTo>
                  <a:pt x="47243" y="334188"/>
                </a:lnTo>
                <a:lnTo>
                  <a:pt x="45347" y="332976"/>
                </a:lnTo>
                <a:lnTo>
                  <a:pt x="45115" y="332912"/>
                </a:lnTo>
                <a:lnTo>
                  <a:pt x="23041" y="316198"/>
                </a:lnTo>
                <a:lnTo>
                  <a:pt x="6694" y="293950"/>
                </a:lnTo>
                <a:lnTo>
                  <a:pt x="0" y="268170"/>
                </a:lnTo>
                <a:lnTo>
                  <a:pt x="6928" y="240904"/>
                </a:lnTo>
                <a:lnTo>
                  <a:pt x="14197" y="231435"/>
                </a:lnTo>
                <a:lnTo>
                  <a:pt x="23814" y="224304"/>
                </a:lnTo>
                <a:lnTo>
                  <a:pt x="34892" y="219807"/>
                </a:lnTo>
                <a:lnTo>
                  <a:pt x="46548" y="218242"/>
                </a:lnTo>
                <a:lnTo>
                  <a:pt x="50784" y="218242"/>
                </a:lnTo>
                <a:lnTo>
                  <a:pt x="54977" y="218880"/>
                </a:lnTo>
                <a:lnTo>
                  <a:pt x="58897" y="220219"/>
                </a:lnTo>
                <a:lnTo>
                  <a:pt x="74696" y="220219"/>
                </a:lnTo>
                <a:lnTo>
                  <a:pt x="78008" y="233591"/>
                </a:lnTo>
                <a:lnTo>
                  <a:pt x="45304" y="233591"/>
                </a:lnTo>
                <a:lnTo>
                  <a:pt x="35560" y="235436"/>
                </a:lnTo>
                <a:lnTo>
                  <a:pt x="26907" y="240758"/>
                </a:lnTo>
                <a:lnTo>
                  <a:pt x="20150" y="249241"/>
                </a:lnTo>
                <a:lnTo>
                  <a:pt x="16095" y="260568"/>
                </a:lnTo>
                <a:lnTo>
                  <a:pt x="16539" y="279616"/>
                </a:lnTo>
                <a:lnTo>
                  <a:pt x="24040" y="296480"/>
                </a:lnTo>
                <a:lnTo>
                  <a:pt x="36236" y="311007"/>
                </a:lnTo>
                <a:lnTo>
                  <a:pt x="50763" y="323048"/>
                </a:lnTo>
                <a:lnTo>
                  <a:pt x="51015" y="323282"/>
                </a:lnTo>
                <a:lnTo>
                  <a:pt x="51290" y="323494"/>
                </a:lnTo>
                <a:lnTo>
                  <a:pt x="51479" y="323792"/>
                </a:lnTo>
                <a:lnTo>
                  <a:pt x="633110" y="346815"/>
                </a:lnTo>
                <a:lnTo>
                  <a:pt x="647754" y="346815"/>
                </a:lnTo>
                <a:lnTo>
                  <a:pt x="643964" y="352746"/>
                </a:lnTo>
                <a:lnTo>
                  <a:pt x="643858" y="352874"/>
                </a:lnTo>
                <a:lnTo>
                  <a:pt x="643690" y="352938"/>
                </a:lnTo>
                <a:lnTo>
                  <a:pt x="643605" y="353065"/>
                </a:lnTo>
                <a:lnTo>
                  <a:pt x="644722" y="357700"/>
                </a:lnTo>
                <a:lnTo>
                  <a:pt x="642383" y="363227"/>
                </a:lnTo>
                <a:close/>
              </a:path>
              <a:path w="664844" h="363855">
                <a:moveTo>
                  <a:pt x="77949" y="250726"/>
                </a:moveTo>
                <a:lnTo>
                  <a:pt x="72343" y="250726"/>
                </a:lnTo>
                <a:lnTo>
                  <a:pt x="70530" y="249875"/>
                </a:lnTo>
                <a:lnTo>
                  <a:pt x="69540" y="247834"/>
                </a:lnTo>
                <a:lnTo>
                  <a:pt x="69203" y="247048"/>
                </a:lnTo>
                <a:lnTo>
                  <a:pt x="68908" y="246261"/>
                </a:lnTo>
                <a:lnTo>
                  <a:pt x="68549" y="245496"/>
                </a:lnTo>
                <a:lnTo>
                  <a:pt x="63062" y="240111"/>
                </a:lnTo>
                <a:lnTo>
                  <a:pt x="57338" y="236442"/>
                </a:lnTo>
                <a:lnTo>
                  <a:pt x="51361" y="234292"/>
                </a:lnTo>
                <a:lnTo>
                  <a:pt x="45304" y="233591"/>
                </a:lnTo>
                <a:lnTo>
                  <a:pt x="78008" y="233591"/>
                </a:lnTo>
                <a:lnTo>
                  <a:pt x="80393" y="243221"/>
                </a:lnTo>
                <a:lnTo>
                  <a:pt x="81932" y="247430"/>
                </a:lnTo>
                <a:lnTo>
                  <a:pt x="77949" y="250726"/>
                </a:lnTo>
                <a:close/>
              </a:path>
              <a:path w="664844" h="363855">
                <a:moveTo>
                  <a:pt x="632919" y="254127"/>
                </a:moveTo>
                <a:lnTo>
                  <a:pt x="582047" y="254127"/>
                </a:lnTo>
                <a:lnTo>
                  <a:pt x="588518" y="252030"/>
                </a:lnTo>
                <a:lnTo>
                  <a:pt x="595124" y="250505"/>
                </a:lnTo>
                <a:lnTo>
                  <a:pt x="601808" y="249574"/>
                </a:lnTo>
                <a:lnTo>
                  <a:pt x="608516" y="249259"/>
                </a:lnTo>
                <a:lnTo>
                  <a:pt x="620371" y="250305"/>
                </a:lnTo>
                <a:lnTo>
                  <a:pt x="631782" y="253534"/>
                </a:lnTo>
                <a:lnTo>
                  <a:pt x="632919" y="254127"/>
                </a:lnTo>
                <a:close/>
              </a:path>
              <a:path w="664844" h="363855">
                <a:moveTo>
                  <a:pt x="647754" y="346815"/>
                </a:moveTo>
                <a:lnTo>
                  <a:pt x="633110" y="346815"/>
                </a:lnTo>
                <a:lnTo>
                  <a:pt x="633216" y="346092"/>
                </a:lnTo>
                <a:lnTo>
                  <a:pt x="633468" y="345455"/>
                </a:lnTo>
                <a:lnTo>
                  <a:pt x="644312" y="326478"/>
                </a:lnTo>
                <a:lnTo>
                  <a:pt x="651197" y="307492"/>
                </a:lnTo>
                <a:lnTo>
                  <a:pt x="637430" y="271644"/>
                </a:lnTo>
                <a:lnTo>
                  <a:pt x="608664" y="261823"/>
                </a:lnTo>
                <a:lnTo>
                  <a:pt x="645690" y="261823"/>
                </a:lnTo>
                <a:lnTo>
                  <a:pt x="651964" y="267096"/>
                </a:lnTo>
                <a:lnTo>
                  <a:pt x="664151" y="288089"/>
                </a:lnTo>
                <a:lnTo>
                  <a:pt x="664759" y="310356"/>
                </a:lnTo>
                <a:lnTo>
                  <a:pt x="656965" y="332400"/>
                </a:lnTo>
                <a:lnTo>
                  <a:pt x="647754" y="346815"/>
                </a:lnTo>
                <a:close/>
              </a:path>
              <a:path w="664844" h="363855">
                <a:moveTo>
                  <a:pt x="45157" y="332955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1" name="bg object 4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69219" y="340680"/>
            <a:ext cx="86910" cy="64477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28601" y="764802"/>
            <a:ext cx="1043620" cy="846389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588366" y="0"/>
            <a:ext cx="220983" cy="212366"/>
          </a:xfrm>
          <a:prstGeom prst="rect">
            <a:avLst/>
          </a:prstGeom>
        </p:spPr>
      </p:pic>
      <p:sp>
        <p:nvSpPr>
          <p:cNvPr id="44" name="bg object 44"/>
          <p:cNvSpPr/>
          <p:nvPr/>
        </p:nvSpPr>
        <p:spPr>
          <a:xfrm>
            <a:off x="1887428" y="0"/>
            <a:ext cx="339090" cy="300355"/>
          </a:xfrm>
          <a:custGeom>
            <a:avLst/>
            <a:gdLst/>
            <a:ahLst/>
            <a:cxnLst/>
            <a:rect l="l" t="t" r="r" b="b"/>
            <a:pathLst>
              <a:path w="339089" h="300355">
                <a:moveTo>
                  <a:pt x="122547" y="300114"/>
                </a:moveTo>
                <a:lnTo>
                  <a:pt x="118241" y="300114"/>
                </a:lnTo>
                <a:lnTo>
                  <a:pt x="116579" y="299336"/>
                </a:lnTo>
                <a:lnTo>
                  <a:pt x="94988" y="255095"/>
                </a:lnTo>
                <a:lnTo>
                  <a:pt x="75996" y="211716"/>
                </a:lnTo>
                <a:lnTo>
                  <a:pt x="58387" y="167607"/>
                </a:lnTo>
                <a:lnTo>
                  <a:pt x="41880" y="123002"/>
                </a:lnTo>
                <a:lnTo>
                  <a:pt x="26199" y="78138"/>
                </a:lnTo>
                <a:lnTo>
                  <a:pt x="11065" y="33251"/>
                </a:lnTo>
                <a:lnTo>
                  <a:pt x="0" y="0"/>
                </a:lnTo>
                <a:lnTo>
                  <a:pt x="20694" y="0"/>
                </a:lnTo>
                <a:lnTo>
                  <a:pt x="20680" y="11188"/>
                </a:lnTo>
                <a:lnTo>
                  <a:pt x="26926" y="30871"/>
                </a:lnTo>
                <a:lnTo>
                  <a:pt x="35160" y="52078"/>
                </a:lnTo>
                <a:lnTo>
                  <a:pt x="42329" y="72339"/>
                </a:lnTo>
                <a:lnTo>
                  <a:pt x="49608" y="92563"/>
                </a:lnTo>
                <a:lnTo>
                  <a:pt x="57843" y="115033"/>
                </a:lnTo>
                <a:lnTo>
                  <a:pt x="64488" y="132906"/>
                </a:lnTo>
                <a:lnTo>
                  <a:pt x="79232" y="171062"/>
                </a:lnTo>
                <a:lnTo>
                  <a:pt x="94314" y="209137"/>
                </a:lnTo>
                <a:lnTo>
                  <a:pt x="109120" y="247319"/>
                </a:lnTo>
                <a:lnTo>
                  <a:pt x="123037" y="285795"/>
                </a:lnTo>
                <a:lnTo>
                  <a:pt x="143996" y="285795"/>
                </a:lnTo>
                <a:lnTo>
                  <a:pt x="141836" y="287464"/>
                </a:lnTo>
                <a:lnTo>
                  <a:pt x="133980" y="292493"/>
                </a:lnTo>
                <a:lnTo>
                  <a:pt x="125765" y="295761"/>
                </a:lnTo>
                <a:lnTo>
                  <a:pt x="125254" y="298348"/>
                </a:lnTo>
                <a:lnTo>
                  <a:pt x="122547" y="300114"/>
                </a:lnTo>
                <a:close/>
              </a:path>
              <a:path w="339089" h="300355">
                <a:moveTo>
                  <a:pt x="309793" y="149938"/>
                </a:moveTo>
                <a:lnTo>
                  <a:pt x="276433" y="149938"/>
                </a:lnTo>
                <a:lnTo>
                  <a:pt x="286474" y="146935"/>
                </a:lnTo>
                <a:lnTo>
                  <a:pt x="297675" y="139651"/>
                </a:lnTo>
                <a:lnTo>
                  <a:pt x="308801" y="130529"/>
                </a:lnTo>
                <a:lnTo>
                  <a:pt x="318613" y="122014"/>
                </a:lnTo>
                <a:lnTo>
                  <a:pt x="283793" y="95906"/>
                </a:lnTo>
                <a:lnTo>
                  <a:pt x="248546" y="70382"/>
                </a:lnTo>
                <a:lnTo>
                  <a:pt x="212873" y="45441"/>
                </a:lnTo>
                <a:lnTo>
                  <a:pt x="176769" y="21084"/>
                </a:lnTo>
                <a:lnTo>
                  <a:pt x="144417" y="0"/>
                </a:lnTo>
                <a:lnTo>
                  <a:pt x="174168" y="0"/>
                </a:lnTo>
                <a:lnTo>
                  <a:pt x="218453" y="29706"/>
                </a:lnTo>
                <a:lnTo>
                  <a:pt x="258072" y="57426"/>
                </a:lnTo>
                <a:lnTo>
                  <a:pt x="297208" y="85817"/>
                </a:lnTo>
                <a:lnTo>
                  <a:pt x="335878" y="114844"/>
                </a:lnTo>
                <a:lnTo>
                  <a:pt x="338741" y="117038"/>
                </a:lnTo>
                <a:lnTo>
                  <a:pt x="338691" y="124180"/>
                </a:lnTo>
                <a:lnTo>
                  <a:pt x="334428" y="126766"/>
                </a:lnTo>
                <a:lnTo>
                  <a:pt x="334023" y="128764"/>
                </a:lnTo>
                <a:lnTo>
                  <a:pt x="332894" y="130530"/>
                </a:lnTo>
                <a:lnTo>
                  <a:pt x="331210" y="131750"/>
                </a:lnTo>
                <a:lnTo>
                  <a:pt x="319586" y="141545"/>
                </a:lnTo>
                <a:lnTo>
                  <a:pt x="309793" y="149938"/>
                </a:lnTo>
                <a:close/>
              </a:path>
              <a:path w="339089" h="300355">
                <a:moveTo>
                  <a:pt x="143996" y="285795"/>
                </a:moveTo>
                <a:lnTo>
                  <a:pt x="123037" y="285795"/>
                </a:lnTo>
                <a:lnTo>
                  <a:pt x="128515" y="280070"/>
                </a:lnTo>
                <a:lnTo>
                  <a:pt x="134957" y="274926"/>
                </a:lnTo>
                <a:lnTo>
                  <a:pt x="141710" y="270149"/>
                </a:lnTo>
                <a:lnTo>
                  <a:pt x="148123" y="265524"/>
                </a:lnTo>
                <a:lnTo>
                  <a:pt x="162870" y="254214"/>
                </a:lnTo>
                <a:lnTo>
                  <a:pt x="170312" y="248625"/>
                </a:lnTo>
                <a:lnTo>
                  <a:pt x="177856" y="243173"/>
                </a:lnTo>
                <a:lnTo>
                  <a:pt x="178666" y="242815"/>
                </a:lnTo>
                <a:lnTo>
                  <a:pt x="168177" y="227439"/>
                </a:lnTo>
                <a:lnTo>
                  <a:pt x="157272" y="210044"/>
                </a:lnTo>
                <a:lnTo>
                  <a:pt x="148837" y="192098"/>
                </a:lnTo>
                <a:lnTo>
                  <a:pt x="145758" y="175066"/>
                </a:lnTo>
                <a:lnTo>
                  <a:pt x="151491" y="158350"/>
                </a:lnTo>
                <a:lnTo>
                  <a:pt x="164530" y="143719"/>
                </a:lnTo>
                <a:lnTo>
                  <a:pt x="180550" y="131179"/>
                </a:lnTo>
                <a:lnTo>
                  <a:pt x="195227" y="120731"/>
                </a:lnTo>
                <a:lnTo>
                  <a:pt x="202836" y="115033"/>
                </a:lnTo>
                <a:lnTo>
                  <a:pt x="207845" y="112384"/>
                </a:lnTo>
                <a:lnTo>
                  <a:pt x="218374" y="112384"/>
                </a:lnTo>
                <a:lnTo>
                  <a:pt x="223873" y="115727"/>
                </a:lnTo>
                <a:lnTo>
                  <a:pt x="233039" y="122014"/>
                </a:lnTo>
                <a:lnTo>
                  <a:pt x="242513" y="129429"/>
                </a:lnTo>
                <a:lnTo>
                  <a:pt x="244060" y="130677"/>
                </a:lnTo>
                <a:lnTo>
                  <a:pt x="211021" y="130677"/>
                </a:lnTo>
                <a:lnTo>
                  <a:pt x="207184" y="132044"/>
                </a:lnTo>
                <a:lnTo>
                  <a:pt x="175789" y="160169"/>
                </a:lnTo>
                <a:lnTo>
                  <a:pt x="168893" y="189290"/>
                </a:lnTo>
                <a:lnTo>
                  <a:pt x="174427" y="207366"/>
                </a:lnTo>
                <a:lnTo>
                  <a:pt x="183306" y="225351"/>
                </a:lnTo>
                <a:lnTo>
                  <a:pt x="191796" y="242920"/>
                </a:lnTo>
                <a:lnTo>
                  <a:pt x="193074" y="246053"/>
                </a:lnTo>
                <a:lnTo>
                  <a:pt x="191071" y="248429"/>
                </a:lnTo>
                <a:lnTo>
                  <a:pt x="188471" y="249270"/>
                </a:lnTo>
                <a:lnTo>
                  <a:pt x="188620" y="251142"/>
                </a:lnTo>
                <a:lnTo>
                  <a:pt x="187810" y="252908"/>
                </a:lnTo>
                <a:lnTo>
                  <a:pt x="178957" y="259694"/>
                </a:lnTo>
                <a:lnTo>
                  <a:pt x="171483" y="265238"/>
                </a:lnTo>
                <a:lnTo>
                  <a:pt x="156436" y="276185"/>
                </a:lnTo>
                <a:lnTo>
                  <a:pt x="143996" y="285795"/>
                </a:lnTo>
                <a:close/>
              </a:path>
              <a:path w="339089" h="300355">
                <a:moveTo>
                  <a:pt x="276305" y="168042"/>
                </a:moveTo>
                <a:lnTo>
                  <a:pt x="276049" y="168042"/>
                </a:lnTo>
                <a:lnTo>
                  <a:pt x="265403" y="165027"/>
                </a:lnTo>
                <a:lnTo>
                  <a:pt x="254344" y="158015"/>
                </a:lnTo>
                <a:lnTo>
                  <a:pt x="234828" y="142515"/>
                </a:lnTo>
                <a:lnTo>
                  <a:pt x="225663" y="135976"/>
                </a:lnTo>
                <a:lnTo>
                  <a:pt x="220910" y="130677"/>
                </a:lnTo>
                <a:lnTo>
                  <a:pt x="244060" y="130677"/>
                </a:lnTo>
                <a:lnTo>
                  <a:pt x="254016" y="138710"/>
                </a:lnTo>
                <a:lnTo>
                  <a:pt x="265847" y="146603"/>
                </a:lnTo>
                <a:lnTo>
                  <a:pt x="276433" y="149938"/>
                </a:lnTo>
                <a:lnTo>
                  <a:pt x="309793" y="149938"/>
                </a:lnTo>
                <a:lnTo>
                  <a:pt x="305564" y="153563"/>
                </a:lnTo>
                <a:lnTo>
                  <a:pt x="290639" y="163747"/>
                </a:lnTo>
                <a:lnTo>
                  <a:pt x="276305" y="1680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5" name="bg object 4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962445" y="12567"/>
            <a:ext cx="98001" cy="109257"/>
          </a:xfrm>
          <a:prstGeom prst="rect">
            <a:avLst/>
          </a:prstGeom>
        </p:spPr>
      </p:pic>
      <p:sp>
        <p:nvSpPr>
          <p:cNvPr id="46" name="bg object 46"/>
          <p:cNvSpPr/>
          <p:nvPr/>
        </p:nvSpPr>
        <p:spPr>
          <a:xfrm>
            <a:off x="1056509" y="0"/>
            <a:ext cx="394970" cy="200025"/>
          </a:xfrm>
          <a:custGeom>
            <a:avLst/>
            <a:gdLst/>
            <a:ahLst/>
            <a:cxnLst/>
            <a:rect l="l" t="t" r="r" b="b"/>
            <a:pathLst>
              <a:path w="394969" h="200025">
                <a:moveTo>
                  <a:pt x="5306" y="162952"/>
                </a:moveTo>
                <a:lnTo>
                  <a:pt x="0" y="162952"/>
                </a:lnTo>
                <a:lnTo>
                  <a:pt x="0" y="154475"/>
                </a:lnTo>
                <a:lnTo>
                  <a:pt x="3508" y="153247"/>
                </a:lnTo>
                <a:lnTo>
                  <a:pt x="1131" y="152199"/>
                </a:lnTo>
                <a:lnTo>
                  <a:pt x="0" y="150243"/>
                </a:lnTo>
                <a:lnTo>
                  <a:pt x="0" y="149181"/>
                </a:lnTo>
                <a:lnTo>
                  <a:pt x="28700" y="107171"/>
                </a:lnTo>
                <a:lnTo>
                  <a:pt x="59662" y="66980"/>
                </a:lnTo>
                <a:lnTo>
                  <a:pt x="94193" y="28325"/>
                </a:lnTo>
                <a:lnTo>
                  <a:pt x="124826" y="0"/>
                </a:lnTo>
                <a:lnTo>
                  <a:pt x="150076" y="0"/>
                </a:lnTo>
                <a:lnTo>
                  <a:pt x="139050" y="8319"/>
                </a:lnTo>
                <a:lnTo>
                  <a:pt x="103939" y="41072"/>
                </a:lnTo>
                <a:lnTo>
                  <a:pt x="71248" y="76567"/>
                </a:lnTo>
                <a:lnTo>
                  <a:pt x="40452" y="113515"/>
                </a:lnTo>
                <a:lnTo>
                  <a:pt x="11021" y="150627"/>
                </a:lnTo>
                <a:lnTo>
                  <a:pt x="53600" y="150627"/>
                </a:lnTo>
                <a:lnTo>
                  <a:pt x="25642" y="158173"/>
                </a:lnTo>
                <a:lnTo>
                  <a:pt x="37633" y="162826"/>
                </a:lnTo>
                <a:lnTo>
                  <a:pt x="6162" y="162826"/>
                </a:lnTo>
                <a:lnTo>
                  <a:pt x="5734" y="162910"/>
                </a:lnTo>
                <a:lnTo>
                  <a:pt x="5306" y="162952"/>
                </a:lnTo>
                <a:close/>
              </a:path>
              <a:path w="394969" h="200025">
                <a:moveTo>
                  <a:pt x="53600" y="150627"/>
                </a:moveTo>
                <a:lnTo>
                  <a:pt x="11021" y="150627"/>
                </a:lnTo>
                <a:lnTo>
                  <a:pt x="57736" y="134014"/>
                </a:lnTo>
                <a:lnTo>
                  <a:pt x="103840" y="116690"/>
                </a:lnTo>
                <a:lnTo>
                  <a:pt x="149323" y="98517"/>
                </a:lnTo>
                <a:lnTo>
                  <a:pt x="194176" y="79359"/>
                </a:lnTo>
                <a:lnTo>
                  <a:pt x="238387" y="59078"/>
                </a:lnTo>
                <a:lnTo>
                  <a:pt x="281947" y="37536"/>
                </a:lnTo>
                <a:lnTo>
                  <a:pt x="324845" y="14597"/>
                </a:lnTo>
                <a:lnTo>
                  <a:pt x="350030" y="0"/>
                </a:lnTo>
                <a:lnTo>
                  <a:pt x="390265" y="0"/>
                </a:lnTo>
                <a:lnTo>
                  <a:pt x="391603" y="3328"/>
                </a:lnTo>
                <a:lnTo>
                  <a:pt x="392192" y="5403"/>
                </a:lnTo>
                <a:lnTo>
                  <a:pt x="374906" y="5403"/>
                </a:lnTo>
                <a:lnTo>
                  <a:pt x="334007" y="30101"/>
                </a:lnTo>
                <a:lnTo>
                  <a:pt x="292176" y="53513"/>
                </a:lnTo>
                <a:lnTo>
                  <a:pt x="249485" y="75482"/>
                </a:lnTo>
                <a:lnTo>
                  <a:pt x="206005" y="95851"/>
                </a:lnTo>
                <a:lnTo>
                  <a:pt x="161810" y="114462"/>
                </a:lnTo>
                <a:lnTo>
                  <a:pt x="116969" y="131157"/>
                </a:lnTo>
                <a:lnTo>
                  <a:pt x="71556" y="145780"/>
                </a:lnTo>
                <a:lnTo>
                  <a:pt x="53600" y="150627"/>
                </a:lnTo>
                <a:close/>
              </a:path>
              <a:path w="394969" h="200025">
                <a:moveTo>
                  <a:pt x="242967" y="184165"/>
                </a:moveTo>
                <a:lnTo>
                  <a:pt x="146694" y="184165"/>
                </a:lnTo>
                <a:lnTo>
                  <a:pt x="166173" y="183523"/>
                </a:lnTo>
                <a:lnTo>
                  <a:pt x="185613" y="181592"/>
                </a:lnTo>
                <a:lnTo>
                  <a:pt x="224099" y="173831"/>
                </a:lnTo>
                <a:lnTo>
                  <a:pt x="263663" y="160070"/>
                </a:lnTo>
                <a:lnTo>
                  <a:pt x="304116" y="139313"/>
                </a:lnTo>
                <a:lnTo>
                  <a:pt x="340340" y="111896"/>
                </a:lnTo>
                <a:lnTo>
                  <a:pt x="367220" y="78159"/>
                </a:lnTo>
                <a:lnTo>
                  <a:pt x="379637" y="38439"/>
                </a:lnTo>
                <a:lnTo>
                  <a:pt x="379855" y="30020"/>
                </a:lnTo>
                <a:lnTo>
                  <a:pt x="379134" y="21662"/>
                </a:lnTo>
                <a:lnTo>
                  <a:pt x="377482" y="13433"/>
                </a:lnTo>
                <a:lnTo>
                  <a:pt x="374906" y="5403"/>
                </a:lnTo>
                <a:lnTo>
                  <a:pt x="392192" y="5403"/>
                </a:lnTo>
                <a:lnTo>
                  <a:pt x="393572" y="10266"/>
                </a:lnTo>
                <a:lnTo>
                  <a:pt x="394771" y="17331"/>
                </a:lnTo>
                <a:lnTo>
                  <a:pt x="391933" y="60943"/>
                </a:lnTo>
                <a:lnTo>
                  <a:pt x="371317" y="99704"/>
                </a:lnTo>
                <a:lnTo>
                  <a:pt x="338737" y="132726"/>
                </a:lnTo>
                <a:lnTo>
                  <a:pt x="300007" y="159121"/>
                </a:lnTo>
                <a:lnTo>
                  <a:pt x="260939" y="178003"/>
                </a:lnTo>
                <a:lnTo>
                  <a:pt x="242967" y="184165"/>
                </a:lnTo>
                <a:close/>
              </a:path>
              <a:path w="394969" h="200025">
                <a:moveTo>
                  <a:pt x="147122" y="199719"/>
                </a:moveTo>
                <a:lnTo>
                  <a:pt x="77027" y="191748"/>
                </a:lnTo>
                <a:lnTo>
                  <a:pt x="10015" y="168025"/>
                </a:lnTo>
                <a:lnTo>
                  <a:pt x="6162" y="162826"/>
                </a:lnTo>
                <a:lnTo>
                  <a:pt x="37633" y="162826"/>
                </a:lnTo>
                <a:lnTo>
                  <a:pt x="54860" y="169512"/>
                </a:lnTo>
                <a:lnTo>
                  <a:pt x="84956" y="177638"/>
                </a:lnTo>
                <a:lnTo>
                  <a:pt x="115657" y="182530"/>
                </a:lnTo>
                <a:lnTo>
                  <a:pt x="146694" y="184165"/>
                </a:lnTo>
                <a:lnTo>
                  <a:pt x="242967" y="184165"/>
                </a:lnTo>
                <a:lnTo>
                  <a:pt x="233146" y="187533"/>
                </a:lnTo>
                <a:lnTo>
                  <a:pt x="204777" y="194316"/>
                </a:lnTo>
                <a:lnTo>
                  <a:pt x="176035" y="198372"/>
                </a:lnTo>
                <a:lnTo>
                  <a:pt x="147122" y="199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7" name="bg object 4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1014653" cy="1296424"/>
          </a:xfrm>
          <a:prstGeom prst="rect">
            <a:avLst/>
          </a:prstGeom>
        </p:spPr>
      </p:pic>
      <p:sp>
        <p:nvSpPr>
          <p:cNvPr id="48" name="bg object 48"/>
          <p:cNvSpPr/>
          <p:nvPr/>
        </p:nvSpPr>
        <p:spPr>
          <a:xfrm>
            <a:off x="814577" y="399846"/>
            <a:ext cx="871219" cy="915035"/>
          </a:xfrm>
          <a:custGeom>
            <a:avLst/>
            <a:gdLst/>
            <a:ahLst/>
            <a:cxnLst/>
            <a:rect l="l" t="t" r="r" b="b"/>
            <a:pathLst>
              <a:path w="871219" h="915035">
                <a:moveTo>
                  <a:pt x="40271" y="491337"/>
                </a:moveTo>
                <a:lnTo>
                  <a:pt x="38087" y="486854"/>
                </a:lnTo>
                <a:lnTo>
                  <a:pt x="34912" y="486854"/>
                </a:lnTo>
                <a:lnTo>
                  <a:pt x="34074" y="486854"/>
                </a:lnTo>
                <a:lnTo>
                  <a:pt x="33172" y="487159"/>
                </a:lnTo>
                <a:lnTo>
                  <a:pt x="0" y="515035"/>
                </a:lnTo>
                <a:lnTo>
                  <a:pt x="1866" y="518299"/>
                </a:lnTo>
                <a:lnTo>
                  <a:pt x="4457" y="518299"/>
                </a:lnTo>
                <a:lnTo>
                  <a:pt x="4914" y="518147"/>
                </a:lnTo>
                <a:lnTo>
                  <a:pt x="40271" y="491337"/>
                </a:lnTo>
                <a:close/>
              </a:path>
              <a:path w="871219" h="915035">
                <a:moveTo>
                  <a:pt x="54127" y="515696"/>
                </a:moveTo>
                <a:lnTo>
                  <a:pt x="51930" y="511784"/>
                </a:lnTo>
                <a:lnTo>
                  <a:pt x="49301" y="511784"/>
                </a:lnTo>
                <a:lnTo>
                  <a:pt x="48755" y="511784"/>
                </a:lnTo>
                <a:lnTo>
                  <a:pt x="11709" y="551040"/>
                </a:lnTo>
                <a:lnTo>
                  <a:pt x="1384" y="568642"/>
                </a:lnTo>
                <a:lnTo>
                  <a:pt x="3479" y="570890"/>
                </a:lnTo>
                <a:lnTo>
                  <a:pt x="6464" y="570890"/>
                </a:lnTo>
                <a:lnTo>
                  <a:pt x="7366" y="570445"/>
                </a:lnTo>
                <a:lnTo>
                  <a:pt x="7962" y="569379"/>
                </a:lnTo>
                <a:lnTo>
                  <a:pt x="17195" y="554799"/>
                </a:lnTo>
                <a:lnTo>
                  <a:pt x="27635" y="541591"/>
                </a:lnTo>
                <a:lnTo>
                  <a:pt x="39192" y="529374"/>
                </a:lnTo>
                <a:lnTo>
                  <a:pt x="51752" y="517766"/>
                </a:lnTo>
                <a:lnTo>
                  <a:pt x="54127" y="515696"/>
                </a:lnTo>
                <a:close/>
              </a:path>
              <a:path w="871219" h="915035">
                <a:moveTo>
                  <a:pt x="371970" y="36855"/>
                </a:moveTo>
                <a:lnTo>
                  <a:pt x="369493" y="32677"/>
                </a:lnTo>
                <a:lnTo>
                  <a:pt x="366534" y="32677"/>
                </a:lnTo>
                <a:lnTo>
                  <a:pt x="365937" y="32677"/>
                </a:lnTo>
                <a:lnTo>
                  <a:pt x="337604" y="65011"/>
                </a:lnTo>
                <a:lnTo>
                  <a:pt x="336397" y="67386"/>
                </a:lnTo>
                <a:lnTo>
                  <a:pt x="338328" y="69507"/>
                </a:lnTo>
                <a:lnTo>
                  <a:pt x="341223" y="69507"/>
                </a:lnTo>
                <a:lnTo>
                  <a:pt x="342150" y="69062"/>
                </a:lnTo>
                <a:lnTo>
                  <a:pt x="342785" y="68046"/>
                </a:lnTo>
                <a:lnTo>
                  <a:pt x="348526" y="59893"/>
                </a:lnTo>
                <a:lnTo>
                  <a:pt x="354863" y="52527"/>
                </a:lnTo>
                <a:lnTo>
                  <a:pt x="361797" y="45694"/>
                </a:lnTo>
                <a:lnTo>
                  <a:pt x="369277" y="39128"/>
                </a:lnTo>
                <a:lnTo>
                  <a:pt x="371970" y="36855"/>
                </a:lnTo>
                <a:close/>
              </a:path>
              <a:path w="871219" h="915035">
                <a:moveTo>
                  <a:pt x="391109" y="61760"/>
                </a:moveTo>
                <a:lnTo>
                  <a:pt x="389115" y="58115"/>
                </a:lnTo>
                <a:lnTo>
                  <a:pt x="386676" y="58115"/>
                </a:lnTo>
                <a:lnTo>
                  <a:pt x="386130" y="58115"/>
                </a:lnTo>
                <a:lnTo>
                  <a:pt x="359397" y="89763"/>
                </a:lnTo>
                <a:lnTo>
                  <a:pt x="352882" y="103949"/>
                </a:lnTo>
                <a:lnTo>
                  <a:pt x="354876" y="105587"/>
                </a:lnTo>
                <a:lnTo>
                  <a:pt x="357606" y="105587"/>
                </a:lnTo>
                <a:lnTo>
                  <a:pt x="358482" y="105156"/>
                </a:lnTo>
                <a:lnTo>
                  <a:pt x="358902" y="104165"/>
                </a:lnTo>
                <a:lnTo>
                  <a:pt x="364744" y="92748"/>
                </a:lnTo>
                <a:lnTo>
                  <a:pt x="371767" y="82397"/>
                </a:lnTo>
                <a:lnTo>
                  <a:pt x="379882" y="72834"/>
                </a:lnTo>
                <a:lnTo>
                  <a:pt x="388988" y="63779"/>
                </a:lnTo>
                <a:lnTo>
                  <a:pt x="391109" y="61760"/>
                </a:lnTo>
                <a:close/>
              </a:path>
              <a:path w="871219" h="915035">
                <a:moveTo>
                  <a:pt x="440245" y="834618"/>
                </a:moveTo>
                <a:lnTo>
                  <a:pt x="439445" y="832078"/>
                </a:lnTo>
                <a:lnTo>
                  <a:pt x="437934" y="830808"/>
                </a:lnTo>
                <a:lnTo>
                  <a:pt x="435063" y="820648"/>
                </a:lnTo>
                <a:lnTo>
                  <a:pt x="430250" y="811758"/>
                </a:lnTo>
                <a:lnTo>
                  <a:pt x="425716" y="805268"/>
                </a:lnTo>
                <a:lnTo>
                  <a:pt x="425716" y="830808"/>
                </a:lnTo>
                <a:lnTo>
                  <a:pt x="423722" y="832078"/>
                </a:lnTo>
                <a:lnTo>
                  <a:pt x="422338" y="833348"/>
                </a:lnTo>
                <a:lnTo>
                  <a:pt x="421805" y="837158"/>
                </a:lnTo>
                <a:lnTo>
                  <a:pt x="422148" y="839698"/>
                </a:lnTo>
                <a:lnTo>
                  <a:pt x="422986" y="840968"/>
                </a:lnTo>
                <a:lnTo>
                  <a:pt x="401485" y="866368"/>
                </a:lnTo>
                <a:lnTo>
                  <a:pt x="376770" y="885418"/>
                </a:lnTo>
                <a:lnTo>
                  <a:pt x="347941" y="898118"/>
                </a:lnTo>
                <a:lnTo>
                  <a:pt x="314134" y="901928"/>
                </a:lnTo>
                <a:lnTo>
                  <a:pt x="311200" y="901928"/>
                </a:lnTo>
                <a:lnTo>
                  <a:pt x="310362" y="903198"/>
                </a:lnTo>
                <a:lnTo>
                  <a:pt x="309981" y="903198"/>
                </a:lnTo>
                <a:lnTo>
                  <a:pt x="300393" y="895578"/>
                </a:lnTo>
                <a:lnTo>
                  <a:pt x="293535" y="887958"/>
                </a:lnTo>
                <a:lnTo>
                  <a:pt x="289356" y="877798"/>
                </a:lnTo>
                <a:lnTo>
                  <a:pt x="287782" y="865098"/>
                </a:lnTo>
                <a:lnTo>
                  <a:pt x="288391" y="865098"/>
                </a:lnTo>
                <a:lnTo>
                  <a:pt x="292176" y="866368"/>
                </a:lnTo>
                <a:lnTo>
                  <a:pt x="299669" y="866368"/>
                </a:lnTo>
                <a:lnTo>
                  <a:pt x="307873" y="865098"/>
                </a:lnTo>
                <a:lnTo>
                  <a:pt x="332460" y="861288"/>
                </a:lnTo>
                <a:lnTo>
                  <a:pt x="338556" y="858748"/>
                </a:lnTo>
                <a:lnTo>
                  <a:pt x="362966" y="848588"/>
                </a:lnTo>
                <a:lnTo>
                  <a:pt x="390080" y="829538"/>
                </a:lnTo>
                <a:lnTo>
                  <a:pt x="412699" y="804138"/>
                </a:lnTo>
                <a:lnTo>
                  <a:pt x="415975" y="809218"/>
                </a:lnTo>
                <a:lnTo>
                  <a:pt x="418998" y="813028"/>
                </a:lnTo>
                <a:lnTo>
                  <a:pt x="422567" y="820648"/>
                </a:lnTo>
                <a:lnTo>
                  <a:pt x="423659" y="824458"/>
                </a:lnTo>
                <a:lnTo>
                  <a:pt x="424980" y="828268"/>
                </a:lnTo>
                <a:lnTo>
                  <a:pt x="425716" y="830808"/>
                </a:lnTo>
                <a:lnTo>
                  <a:pt x="425716" y="805268"/>
                </a:lnTo>
                <a:lnTo>
                  <a:pt x="424929" y="804138"/>
                </a:lnTo>
                <a:lnTo>
                  <a:pt x="424040" y="802868"/>
                </a:lnTo>
                <a:lnTo>
                  <a:pt x="416941" y="796518"/>
                </a:lnTo>
                <a:lnTo>
                  <a:pt x="416661" y="795248"/>
                </a:lnTo>
                <a:lnTo>
                  <a:pt x="416052" y="795248"/>
                </a:lnTo>
                <a:lnTo>
                  <a:pt x="414312" y="783818"/>
                </a:lnTo>
                <a:lnTo>
                  <a:pt x="408279" y="772388"/>
                </a:lnTo>
                <a:lnTo>
                  <a:pt x="404304" y="769048"/>
                </a:lnTo>
                <a:lnTo>
                  <a:pt x="404304" y="795248"/>
                </a:lnTo>
                <a:lnTo>
                  <a:pt x="403275" y="796518"/>
                </a:lnTo>
                <a:lnTo>
                  <a:pt x="402361" y="796518"/>
                </a:lnTo>
                <a:lnTo>
                  <a:pt x="401701" y="797788"/>
                </a:lnTo>
                <a:lnTo>
                  <a:pt x="378485" y="821918"/>
                </a:lnTo>
                <a:lnTo>
                  <a:pt x="351536" y="839698"/>
                </a:lnTo>
                <a:lnTo>
                  <a:pt x="321335" y="851128"/>
                </a:lnTo>
                <a:lnTo>
                  <a:pt x="288391" y="857478"/>
                </a:lnTo>
                <a:lnTo>
                  <a:pt x="287362" y="857478"/>
                </a:lnTo>
                <a:lnTo>
                  <a:pt x="286397" y="858748"/>
                </a:lnTo>
                <a:lnTo>
                  <a:pt x="285305" y="858748"/>
                </a:lnTo>
                <a:lnTo>
                  <a:pt x="285076" y="857478"/>
                </a:lnTo>
                <a:lnTo>
                  <a:pt x="279806" y="852398"/>
                </a:lnTo>
                <a:lnTo>
                  <a:pt x="274828" y="848588"/>
                </a:lnTo>
                <a:lnTo>
                  <a:pt x="273151" y="840968"/>
                </a:lnTo>
                <a:lnTo>
                  <a:pt x="271576" y="833348"/>
                </a:lnTo>
                <a:lnTo>
                  <a:pt x="273050" y="825728"/>
                </a:lnTo>
                <a:lnTo>
                  <a:pt x="276656" y="819378"/>
                </a:lnTo>
                <a:lnTo>
                  <a:pt x="291757" y="819378"/>
                </a:lnTo>
                <a:lnTo>
                  <a:pt x="300558" y="818108"/>
                </a:lnTo>
                <a:lnTo>
                  <a:pt x="309283" y="818108"/>
                </a:lnTo>
                <a:lnTo>
                  <a:pt x="317855" y="815568"/>
                </a:lnTo>
                <a:lnTo>
                  <a:pt x="321424" y="815568"/>
                </a:lnTo>
                <a:lnTo>
                  <a:pt x="339725" y="809218"/>
                </a:lnTo>
                <a:lnTo>
                  <a:pt x="341782" y="807948"/>
                </a:lnTo>
                <a:lnTo>
                  <a:pt x="354177" y="800328"/>
                </a:lnTo>
                <a:lnTo>
                  <a:pt x="356247" y="799058"/>
                </a:lnTo>
                <a:lnTo>
                  <a:pt x="370357" y="786358"/>
                </a:lnTo>
                <a:lnTo>
                  <a:pt x="373507" y="781278"/>
                </a:lnTo>
                <a:lnTo>
                  <a:pt x="381393" y="768578"/>
                </a:lnTo>
                <a:lnTo>
                  <a:pt x="382358" y="766038"/>
                </a:lnTo>
                <a:lnTo>
                  <a:pt x="382384" y="765530"/>
                </a:lnTo>
                <a:lnTo>
                  <a:pt x="391071" y="769848"/>
                </a:lnTo>
                <a:lnTo>
                  <a:pt x="396087" y="773658"/>
                </a:lnTo>
                <a:lnTo>
                  <a:pt x="402907" y="785088"/>
                </a:lnTo>
                <a:lnTo>
                  <a:pt x="403694" y="790168"/>
                </a:lnTo>
                <a:lnTo>
                  <a:pt x="404304" y="795248"/>
                </a:lnTo>
                <a:lnTo>
                  <a:pt x="404304" y="769048"/>
                </a:lnTo>
                <a:lnTo>
                  <a:pt x="399211" y="764768"/>
                </a:lnTo>
                <a:lnTo>
                  <a:pt x="388340" y="759688"/>
                </a:lnTo>
                <a:lnTo>
                  <a:pt x="383425" y="759688"/>
                </a:lnTo>
                <a:lnTo>
                  <a:pt x="381812" y="762838"/>
                </a:lnTo>
                <a:lnTo>
                  <a:pt x="381622" y="762228"/>
                </a:lnTo>
                <a:lnTo>
                  <a:pt x="382460" y="760958"/>
                </a:lnTo>
                <a:lnTo>
                  <a:pt x="382549" y="758418"/>
                </a:lnTo>
                <a:lnTo>
                  <a:pt x="372897" y="740638"/>
                </a:lnTo>
                <a:lnTo>
                  <a:pt x="364947" y="725398"/>
                </a:lnTo>
                <a:lnTo>
                  <a:pt x="357212" y="708888"/>
                </a:lnTo>
                <a:lnTo>
                  <a:pt x="349554" y="693648"/>
                </a:lnTo>
                <a:lnTo>
                  <a:pt x="376707" y="660628"/>
                </a:lnTo>
                <a:lnTo>
                  <a:pt x="395503" y="621258"/>
                </a:lnTo>
                <a:lnTo>
                  <a:pt x="403339" y="580618"/>
                </a:lnTo>
                <a:lnTo>
                  <a:pt x="397611" y="538708"/>
                </a:lnTo>
                <a:lnTo>
                  <a:pt x="386740" y="519772"/>
                </a:lnTo>
                <a:lnTo>
                  <a:pt x="386740" y="566648"/>
                </a:lnTo>
                <a:lnTo>
                  <a:pt x="381558" y="609828"/>
                </a:lnTo>
                <a:lnTo>
                  <a:pt x="363766" y="649198"/>
                </a:lnTo>
                <a:lnTo>
                  <a:pt x="336956" y="683488"/>
                </a:lnTo>
                <a:lnTo>
                  <a:pt x="333095" y="687298"/>
                </a:lnTo>
                <a:lnTo>
                  <a:pt x="334213" y="692378"/>
                </a:lnTo>
                <a:lnTo>
                  <a:pt x="337210" y="694918"/>
                </a:lnTo>
                <a:lnTo>
                  <a:pt x="342328" y="712698"/>
                </a:lnTo>
                <a:lnTo>
                  <a:pt x="349351" y="730478"/>
                </a:lnTo>
                <a:lnTo>
                  <a:pt x="357962" y="746988"/>
                </a:lnTo>
                <a:lnTo>
                  <a:pt x="367830" y="763498"/>
                </a:lnTo>
                <a:lnTo>
                  <a:pt x="364363" y="769848"/>
                </a:lnTo>
                <a:lnTo>
                  <a:pt x="359892" y="776198"/>
                </a:lnTo>
                <a:lnTo>
                  <a:pt x="354533" y="781278"/>
                </a:lnTo>
                <a:lnTo>
                  <a:pt x="354876" y="780008"/>
                </a:lnTo>
                <a:lnTo>
                  <a:pt x="354596" y="778738"/>
                </a:lnTo>
                <a:lnTo>
                  <a:pt x="349326" y="769150"/>
                </a:lnTo>
                <a:lnTo>
                  <a:pt x="349326" y="786358"/>
                </a:lnTo>
                <a:lnTo>
                  <a:pt x="343192" y="790168"/>
                </a:lnTo>
                <a:lnTo>
                  <a:pt x="336664" y="793978"/>
                </a:lnTo>
                <a:lnTo>
                  <a:pt x="329806" y="797788"/>
                </a:lnTo>
                <a:lnTo>
                  <a:pt x="322643" y="800328"/>
                </a:lnTo>
                <a:lnTo>
                  <a:pt x="314109" y="777468"/>
                </a:lnTo>
                <a:lnTo>
                  <a:pt x="299288" y="754608"/>
                </a:lnTo>
                <a:lnTo>
                  <a:pt x="282003" y="734288"/>
                </a:lnTo>
                <a:lnTo>
                  <a:pt x="266115" y="716508"/>
                </a:lnTo>
                <a:lnTo>
                  <a:pt x="251498" y="698728"/>
                </a:lnTo>
                <a:lnTo>
                  <a:pt x="236435" y="680948"/>
                </a:lnTo>
                <a:lnTo>
                  <a:pt x="220941" y="664438"/>
                </a:lnTo>
                <a:lnTo>
                  <a:pt x="216039" y="659358"/>
                </a:lnTo>
                <a:lnTo>
                  <a:pt x="204990" y="647928"/>
                </a:lnTo>
                <a:lnTo>
                  <a:pt x="219976" y="641578"/>
                </a:lnTo>
                <a:lnTo>
                  <a:pt x="237261" y="636498"/>
                </a:lnTo>
                <a:lnTo>
                  <a:pt x="254647" y="633958"/>
                </a:lnTo>
                <a:lnTo>
                  <a:pt x="269900" y="632688"/>
                </a:lnTo>
                <a:lnTo>
                  <a:pt x="282994" y="673328"/>
                </a:lnTo>
                <a:lnTo>
                  <a:pt x="301104" y="711428"/>
                </a:lnTo>
                <a:lnTo>
                  <a:pt x="322046" y="749528"/>
                </a:lnTo>
                <a:lnTo>
                  <a:pt x="343700" y="783818"/>
                </a:lnTo>
                <a:lnTo>
                  <a:pt x="344754" y="785088"/>
                </a:lnTo>
                <a:lnTo>
                  <a:pt x="346595" y="786358"/>
                </a:lnTo>
                <a:lnTo>
                  <a:pt x="349326" y="786358"/>
                </a:lnTo>
                <a:lnTo>
                  <a:pt x="349326" y="769150"/>
                </a:lnTo>
                <a:lnTo>
                  <a:pt x="334378" y="741908"/>
                </a:lnTo>
                <a:lnTo>
                  <a:pt x="316814" y="705078"/>
                </a:lnTo>
                <a:lnTo>
                  <a:pt x="301548" y="669518"/>
                </a:lnTo>
                <a:lnTo>
                  <a:pt x="288899" y="632688"/>
                </a:lnTo>
                <a:lnTo>
                  <a:pt x="298399" y="631418"/>
                </a:lnTo>
                <a:lnTo>
                  <a:pt x="307378" y="628878"/>
                </a:lnTo>
                <a:lnTo>
                  <a:pt x="315798" y="625068"/>
                </a:lnTo>
                <a:lnTo>
                  <a:pt x="323608" y="618718"/>
                </a:lnTo>
                <a:lnTo>
                  <a:pt x="327977" y="613638"/>
                </a:lnTo>
                <a:lnTo>
                  <a:pt x="323837" y="607288"/>
                </a:lnTo>
                <a:lnTo>
                  <a:pt x="317690" y="607288"/>
                </a:lnTo>
                <a:lnTo>
                  <a:pt x="316255" y="608558"/>
                </a:lnTo>
                <a:lnTo>
                  <a:pt x="314960" y="609828"/>
                </a:lnTo>
                <a:lnTo>
                  <a:pt x="308127" y="614908"/>
                </a:lnTo>
                <a:lnTo>
                  <a:pt x="300939" y="617448"/>
                </a:lnTo>
                <a:lnTo>
                  <a:pt x="293433" y="619988"/>
                </a:lnTo>
                <a:lnTo>
                  <a:pt x="285686" y="619988"/>
                </a:lnTo>
                <a:lnTo>
                  <a:pt x="276529" y="578078"/>
                </a:lnTo>
                <a:lnTo>
                  <a:pt x="275983" y="574268"/>
                </a:lnTo>
                <a:lnTo>
                  <a:pt x="273570" y="572998"/>
                </a:lnTo>
                <a:lnTo>
                  <a:pt x="267589" y="572998"/>
                </a:lnTo>
                <a:lnTo>
                  <a:pt x="263918" y="575538"/>
                </a:lnTo>
                <a:lnTo>
                  <a:pt x="263817" y="589508"/>
                </a:lnTo>
                <a:lnTo>
                  <a:pt x="264388" y="599668"/>
                </a:lnTo>
                <a:lnTo>
                  <a:pt x="265493" y="609828"/>
                </a:lnTo>
                <a:lnTo>
                  <a:pt x="267106" y="619988"/>
                </a:lnTo>
                <a:lnTo>
                  <a:pt x="260223" y="619988"/>
                </a:lnTo>
                <a:lnTo>
                  <a:pt x="249809" y="621258"/>
                </a:lnTo>
                <a:lnTo>
                  <a:pt x="229628" y="626338"/>
                </a:lnTo>
                <a:lnTo>
                  <a:pt x="219862" y="630148"/>
                </a:lnTo>
                <a:lnTo>
                  <a:pt x="213017" y="632688"/>
                </a:lnTo>
                <a:lnTo>
                  <a:pt x="205282" y="636498"/>
                </a:lnTo>
                <a:lnTo>
                  <a:pt x="198615" y="641578"/>
                </a:lnTo>
                <a:lnTo>
                  <a:pt x="188264" y="631418"/>
                </a:lnTo>
                <a:lnTo>
                  <a:pt x="177736" y="622528"/>
                </a:lnTo>
                <a:lnTo>
                  <a:pt x="166992" y="613638"/>
                </a:lnTo>
                <a:lnTo>
                  <a:pt x="156044" y="603478"/>
                </a:lnTo>
                <a:lnTo>
                  <a:pt x="154584" y="602208"/>
                </a:lnTo>
                <a:lnTo>
                  <a:pt x="145694" y="602208"/>
                </a:lnTo>
                <a:lnTo>
                  <a:pt x="140741" y="609828"/>
                </a:lnTo>
                <a:lnTo>
                  <a:pt x="156298" y="623798"/>
                </a:lnTo>
                <a:lnTo>
                  <a:pt x="176949" y="644118"/>
                </a:lnTo>
                <a:lnTo>
                  <a:pt x="187236" y="653008"/>
                </a:lnTo>
                <a:lnTo>
                  <a:pt x="183489" y="659358"/>
                </a:lnTo>
                <a:lnTo>
                  <a:pt x="181610" y="665708"/>
                </a:lnTo>
                <a:lnTo>
                  <a:pt x="183515" y="675868"/>
                </a:lnTo>
                <a:lnTo>
                  <a:pt x="185153" y="677138"/>
                </a:lnTo>
                <a:lnTo>
                  <a:pt x="188950" y="677138"/>
                </a:lnTo>
                <a:lnTo>
                  <a:pt x="191135" y="674598"/>
                </a:lnTo>
                <a:lnTo>
                  <a:pt x="190995" y="672058"/>
                </a:lnTo>
                <a:lnTo>
                  <a:pt x="190690" y="668248"/>
                </a:lnTo>
                <a:lnTo>
                  <a:pt x="191655" y="663168"/>
                </a:lnTo>
                <a:lnTo>
                  <a:pt x="193738" y="659358"/>
                </a:lnTo>
                <a:lnTo>
                  <a:pt x="204139" y="669518"/>
                </a:lnTo>
                <a:lnTo>
                  <a:pt x="214414" y="680948"/>
                </a:lnTo>
                <a:lnTo>
                  <a:pt x="224536" y="691108"/>
                </a:lnTo>
                <a:lnTo>
                  <a:pt x="253911" y="724128"/>
                </a:lnTo>
                <a:lnTo>
                  <a:pt x="272732" y="746988"/>
                </a:lnTo>
                <a:lnTo>
                  <a:pt x="283527" y="759688"/>
                </a:lnTo>
                <a:lnTo>
                  <a:pt x="295135" y="773658"/>
                </a:lnTo>
                <a:lnTo>
                  <a:pt x="305371" y="787628"/>
                </a:lnTo>
                <a:lnTo>
                  <a:pt x="312039" y="802868"/>
                </a:lnTo>
                <a:lnTo>
                  <a:pt x="301244" y="805408"/>
                </a:lnTo>
                <a:lnTo>
                  <a:pt x="279133" y="807948"/>
                </a:lnTo>
                <a:lnTo>
                  <a:pt x="267627" y="807948"/>
                </a:lnTo>
                <a:lnTo>
                  <a:pt x="261315" y="792708"/>
                </a:lnTo>
                <a:lnTo>
                  <a:pt x="252984" y="776198"/>
                </a:lnTo>
                <a:lnTo>
                  <a:pt x="242735" y="760958"/>
                </a:lnTo>
                <a:lnTo>
                  <a:pt x="229273" y="748258"/>
                </a:lnTo>
                <a:lnTo>
                  <a:pt x="227634" y="746988"/>
                </a:lnTo>
                <a:lnTo>
                  <a:pt x="222656" y="746988"/>
                </a:lnTo>
                <a:lnTo>
                  <a:pt x="180822" y="743178"/>
                </a:lnTo>
                <a:lnTo>
                  <a:pt x="137185" y="734288"/>
                </a:lnTo>
                <a:lnTo>
                  <a:pt x="97942" y="717778"/>
                </a:lnTo>
                <a:lnTo>
                  <a:pt x="69303" y="688568"/>
                </a:lnTo>
                <a:lnTo>
                  <a:pt x="57467" y="645388"/>
                </a:lnTo>
                <a:lnTo>
                  <a:pt x="65620" y="599668"/>
                </a:lnTo>
                <a:lnTo>
                  <a:pt x="89192" y="557758"/>
                </a:lnTo>
                <a:lnTo>
                  <a:pt x="122948" y="524738"/>
                </a:lnTo>
                <a:lnTo>
                  <a:pt x="161683" y="499338"/>
                </a:lnTo>
                <a:lnTo>
                  <a:pt x="211645" y="480288"/>
                </a:lnTo>
                <a:lnTo>
                  <a:pt x="266915" y="472668"/>
                </a:lnTo>
                <a:lnTo>
                  <a:pt x="287756" y="473938"/>
                </a:lnTo>
                <a:lnTo>
                  <a:pt x="327075" y="484098"/>
                </a:lnTo>
                <a:lnTo>
                  <a:pt x="375678" y="527278"/>
                </a:lnTo>
                <a:lnTo>
                  <a:pt x="386740" y="566648"/>
                </a:lnTo>
                <a:lnTo>
                  <a:pt x="386740" y="519772"/>
                </a:lnTo>
                <a:lnTo>
                  <a:pt x="375742" y="500608"/>
                </a:lnTo>
                <a:lnTo>
                  <a:pt x="353402" y="480288"/>
                </a:lnTo>
                <a:lnTo>
                  <a:pt x="339090" y="472668"/>
                </a:lnTo>
                <a:lnTo>
                  <a:pt x="327164" y="466318"/>
                </a:lnTo>
                <a:lnTo>
                  <a:pt x="298196" y="458698"/>
                </a:lnTo>
                <a:lnTo>
                  <a:pt x="267652" y="457428"/>
                </a:lnTo>
                <a:lnTo>
                  <a:pt x="240169" y="458698"/>
                </a:lnTo>
                <a:lnTo>
                  <a:pt x="187490" y="470128"/>
                </a:lnTo>
                <a:lnTo>
                  <a:pt x="125514" y="501878"/>
                </a:lnTo>
                <a:lnTo>
                  <a:pt x="90360" y="532358"/>
                </a:lnTo>
                <a:lnTo>
                  <a:pt x="62217" y="569188"/>
                </a:lnTo>
                <a:lnTo>
                  <a:pt x="44869" y="611098"/>
                </a:lnTo>
                <a:lnTo>
                  <a:pt x="42075" y="656818"/>
                </a:lnTo>
                <a:lnTo>
                  <a:pt x="57302" y="699998"/>
                </a:lnTo>
                <a:lnTo>
                  <a:pt x="87033" y="729208"/>
                </a:lnTo>
                <a:lnTo>
                  <a:pt x="126390" y="746988"/>
                </a:lnTo>
                <a:lnTo>
                  <a:pt x="170484" y="755878"/>
                </a:lnTo>
                <a:lnTo>
                  <a:pt x="214439" y="758418"/>
                </a:lnTo>
                <a:lnTo>
                  <a:pt x="219633" y="758418"/>
                </a:lnTo>
                <a:lnTo>
                  <a:pt x="224650" y="764768"/>
                </a:lnTo>
                <a:lnTo>
                  <a:pt x="229958" y="771118"/>
                </a:lnTo>
                <a:lnTo>
                  <a:pt x="235292" y="778738"/>
                </a:lnTo>
                <a:lnTo>
                  <a:pt x="240411" y="785088"/>
                </a:lnTo>
                <a:lnTo>
                  <a:pt x="245249" y="791438"/>
                </a:lnTo>
                <a:lnTo>
                  <a:pt x="249720" y="799058"/>
                </a:lnTo>
                <a:lnTo>
                  <a:pt x="253961" y="806678"/>
                </a:lnTo>
                <a:lnTo>
                  <a:pt x="259105" y="815568"/>
                </a:lnTo>
                <a:lnTo>
                  <a:pt x="260781" y="816838"/>
                </a:lnTo>
                <a:lnTo>
                  <a:pt x="264375" y="816838"/>
                </a:lnTo>
                <a:lnTo>
                  <a:pt x="264858" y="818108"/>
                </a:lnTo>
                <a:lnTo>
                  <a:pt x="265430" y="818108"/>
                </a:lnTo>
                <a:lnTo>
                  <a:pt x="260959" y="832078"/>
                </a:lnTo>
                <a:lnTo>
                  <a:pt x="261569" y="846048"/>
                </a:lnTo>
                <a:lnTo>
                  <a:pt x="267373" y="858748"/>
                </a:lnTo>
                <a:lnTo>
                  <a:pt x="278523" y="867638"/>
                </a:lnTo>
                <a:lnTo>
                  <a:pt x="279374" y="882878"/>
                </a:lnTo>
                <a:lnTo>
                  <a:pt x="285076" y="895578"/>
                </a:lnTo>
                <a:lnTo>
                  <a:pt x="294640" y="907008"/>
                </a:lnTo>
                <a:lnTo>
                  <a:pt x="307086" y="914628"/>
                </a:lnTo>
                <a:lnTo>
                  <a:pt x="310083" y="914628"/>
                </a:lnTo>
                <a:lnTo>
                  <a:pt x="311518" y="913358"/>
                </a:lnTo>
                <a:lnTo>
                  <a:pt x="312521" y="912088"/>
                </a:lnTo>
                <a:lnTo>
                  <a:pt x="316445" y="913358"/>
                </a:lnTo>
                <a:lnTo>
                  <a:pt x="324472" y="913358"/>
                </a:lnTo>
                <a:lnTo>
                  <a:pt x="333451" y="912088"/>
                </a:lnTo>
                <a:lnTo>
                  <a:pt x="360400" y="908278"/>
                </a:lnTo>
                <a:lnTo>
                  <a:pt x="371665" y="903198"/>
                </a:lnTo>
                <a:lnTo>
                  <a:pt x="394208" y="893038"/>
                </a:lnTo>
                <a:lnTo>
                  <a:pt x="421894" y="868908"/>
                </a:lnTo>
                <a:lnTo>
                  <a:pt x="439470" y="835888"/>
                </a:lnTo>
                <a:lnTo>
                  <a:pt x="440245" y="834618"/>
                </a:lnTo>
                <a:close/>
              </a:path>
              <a:path w="871219" h="915035">
                <a:moveTo>
                  <a:pt x="756589" y="212636"/>
                </a:moveTo>
                <a:lnTo>
                  <a:pt x="750544" y="165061"/>
                </a:lnTo>
                <a:lnTo>
                  <a:pt x="741387" y="143776"/>
                </a:lnTo>
                <a:lnTo>
                  <a:pt x="741387" y="208648"/>
                </a:lnTo>
                <a:lnTo>
                  <a:pt x="739952" y="252793"/>
                </a:lnTo>
                <a:lnTo>
                  <a:pt x="732155" y="250939"/>
                </a:lnTo>
                <a:lnTo>
                  <a:pt x="724090" y="249643"/>
                </a:lnTo>
                <a:lnTo>
                  <a:pt x="716114" y="248564"/>
                </a:lnTo>
                <a:lnTo>
                  <a:pt x="708571" y="247357"/>
                </a:lnTo>
                <a:lnTo>
                  <a:pt x="602932" y="227507"/>
                </a:lnTo>
                <a:lnTo>
                  <a:pt x="536067" y="215734"/>
                </a:lnTo>
                <a:lnTo>
                  <a:pt x="502526" y="210464"/>
                </a:lnTo>
                <a:lnTo>
                  <a:pt x="519811" y="164592"/>
                </a:lnTo>
                <a:lnTo>
                  <a:pt x="549122" y="127558"/>
                </a:lnTo>
                <a:lnTo>
                  <a:pt x="588822" y="102806"/>
                </a:lnTo>
                <a:lnTo>
                  <a:pt x="637286" y="93776"/>
                </a:lnTo>
                <a:lnTo>
                  <a:pt x="639635" y="93776"/>
                </a:lnTo>
                <a:lnTo>
                  <a:pt x="690118" y="105206"/>
                </a:lnTo>
                <a:lnTo>
                  <a:pt x="719505" y="130784"/>
                </a:lnTo>
                <a:lnTo>
                  <a:pt x="735571" y="166624"/>
                </a:lnTo>
                <a:lnTo>
                  <a:pt x="741387" y="208648"/>
                </a:lnTo>
                <a:lnTo>
                  <a:pt x="741387" y="143776"/>
                </a:lnTo>
                <a:lnTo>
                  <a:pt x="700684" y="94348"/>
                </a:lnTo>
                <a:lnTo>
                  <a:pt x="650582" y="80048"/>
                </a:lnTo>
                <a:lnTo>
                  <a:pt x="642086" y="79514"/>
                </a:lnTo>
                <a:lnTo>
                  <a:pt x="637882" y="79514"/>
                </a:lnTo>
                <a:lnTo>
                  <a:pt x="593991" y="86182"/>
                </a:lnTo>
                <a:lnTo>
                  <a:pt x="555218" y="104889"/>
                </a:lnTo>
                <a:lnTo>
                  <a:pt x="523646" y="133718"/>
                </a:lnTo>
                <a:lnTo>
                  <a:pt x="501396" y="170738"/>
                </a:lnTo>
                <a:lnTo>
                  <a:pt x="490562" y="214020"/>
                </a:lnTo>
                <a:lnTo>
                  <a:pt x="490321" y="216357"/>
                </a:lnTo>
                <a:lnTo>
                  <a:pt x="491731" y="218020"/>
                </a:lnTo>
                <a:lnTo>
                  <a:pt x="493598" y="218808"/>
                </a:lnTo>
                <a:lnTo>
                  <a:pt x="494220" y="219265"/>
                </a:lnTo>
                <a:lnTo>
                  <a:pt x="587159" y="239712"/>
                </a:lnTo>
                <a:lnTo>
                  <a:pt x="675436" y="257276"/>
                </a:lnTo>
                <a:lnTo>
                  <a:pt x="705815" y="261416"/>
                </a:lnTo>
                <a:lnTo>
                  <a:pt x="722058" y="264172"/>
                </a:lnTo>
                <a:lnTo>
                  <a:pt x="736333" y="268528"/>
                </a:lnTo>
                <a:lnTo>
                  <a:pt x="736993" y="269951"/>
                </a:lnTo>
                <a:lnTo>
                  <a:pt x="738124" y="271145"/>
                </a:lnTo>
                <a:lnTo>
                  <a:pt x="740765" y="272389"/>
                </a:lnTo>
                <a:lnTo>
                  <a:pt x="742124" y="273075"/>
                </a:lnTo>
                <a:lnTo>
                  <a:pt x="743483" y="273418"/>
                </a:lnTo>
                <a:lnTo>
                  <a:pt x="747471" y="273418"/>
                </a:lnTo>
                <a:lnTo>
                  <a:pt x="749935" y="272034"/>
                </a:lnTo>
                <a:lnTo>
                  <a:pt x="751725" y="269544"/>
                </a:lnTo>
                <a:lnTo>
                  <a:pt x="752754" y="268173"/>
                </a:lnTo>
                <a:lnTo>
                  <a:pt x="753643" y="266877"/>
                </a:lnTo>
                <a:lnTo>
                  <a:pt x="754049" y="265277"/>
                </a:lnTo>
                <a:lnTo>
                  <a:pt x="754049" y="263283"/>
                </a:lnTo>
                <a:lnTo>
                  <a:pt x="754176" y="262902"/>
                </a:lnTo>
                <a:lnTo>
                  <a:pt x="754291" y="261416"/>
                </a:lnTo>
                <a:lnTo>
                  <a:pt x="754697" y="252793"/>
                </a:lnTo>
                <a:lnTo>
                  <a:pt x="756589" y="212636"/>
                </a:lnTo>
                <a:close/>
              </a:path>
              <a:path w="871219" h="915035">
                <a:moveTo>
                  <a:pt x="871169" y="222034"/>
                </a:moveTo>
                <a:lnTo>
                  <a:pt x="866292" y="173304"/>
                </a:lnTo>
                <a:lnTo>
                  <a:pt x="855446" y="138036"/>
                </a:lnTo>
                <a:lnTo>
                  <a:pt x="855446" y="231089"/>
                </a:lnTo>
                <a:lnTo>
                  <a:pt x="852233" y="275894"/>
                </a:lnTo>
                <a:lnTo>
                  <a:pt x="844994" y="320509"/>
                </a:lnTo>
                <a:lnTo>
                  <a:pt x="835799" y="364464"/>
                </a:lnTo>
                <a:lnTo>
                  <a:pt x="803275" y="359321"/>
                </a:lnTo>
                <a:lnTo>
                  <a:pt x="803630" y="357708"/>
                </a:lnTo>
                <a:lnTo>
                  <a:pt x="804278" y="354736"/>
                </a:lnTo>
                <a:lnTo>
                  <a:pt x="805230" y="350189"/>
                </a:lnTo>
                <a:lnTo>
                  <a:pt x="807059" y="341249"/>
                </a:lnTo>
                <a:lnTo>
                  <a:pt x="803313" y="338493"/>
                </a:lnTo>
                <a:lnTo>
                  <a:pt x="797648" y="338493"/>
                </a:lnTo>
                <a:lnTo>
                  <a:pt x="795566" y="339750"/>
                </a:lnTo>
                <a:lnTo>
                  <a:pt x="793813" y="352653"/>
                </a:lnTo>
                <a:lnTo>
                  <a:pt x="793203" y="357708"/>
                </a:lnTo>
                <a:lnTo>
                  <a:pt x="754735" y="351193"/>
                </a:lnTo>
                <a:lnTo>
                  <a:pt x="755294" y="349237"/>
                </a:lnTo>
                <a:lnTo>
                  <a:pt x="756399" y="345440"/>
                </a:lnTo>
                <a:lnTo>
                  <a:pt x="757897" y="339750"/>
                </a:lnTo>
                <a:lnTo>
                  <a:pt x="757948" y="338188"/>
                </a:lnTo>
                <a:lnTo>
                  <a:pt x="757821" y="330873"/>
                </a:lnTo>
                <a:lnTo>
                  <a:pt x="754799" y="328599"/>
                </a:lnTo>
                <a:lnTo>
                  <a:pt x="750341" y="328599"/>
                </a:lnTo>
                <a:lnTo>
                  <a:pt x="748766" y="329387"/>
                </a:lnTo>
                <a:lnTo>
                  <a:pt x="745464" y="336664"/>
                </a:lnTo>
                <a:lnTo>
                  <a:pt x="744486" y="343039"/>
                </a:lnTo>
                <a:lnTo>
                  <a:pt x="743673" y="349237"/>
                </a:lnTo>
                <a:lnTo>
                  <a:pt x="703567" y="342163"/>
                </a:lnTo>
                <a:lnTo>
                  <a:pt x="704748" y="340296"/>
                </a:lnTo>
                <a:lnTo>
                  <a:pt x="707618" y="335775"/>
                </a:lnTo>
                <a:lnTo>
                  <a:pt x="710920" y="328726"/>
                </a:lnTo>
                <a:lnTo>
                  <a:pt x="713917" y="318071"/>
                </a:lnTo>
                <a:lnTo>
                  <a:pt x="710857" y="315582"/>
                </a:lnTo>
                <a:lnTo>
                  <a:pt x="705535" y="315582"/>
                </a:lnTo>
                <a:lnTo>
                  <a:pt x="703338" y="316712"/>
                </a:lnTo>
                <a:lnTo>
                  <a:pt x="700354" y="324370"/>
                </a:lnTo>
                <a:lnTo>
                  <a:pt x="698817" y="329603"/>
                </a:lnTo>
                <a:lnTo>
                  <a:pt x="696544" y="334518"/>
                </a:lnTo>
                <a:lnTo>
                  <a:pt x="695579" y="336499"/>
                </a:lnTo>
                <a:lnTo>
                  <a:pt x="693496" y="340296"/>
                </a:lnTo>
                <a:lnTo>
                  <a:pt x="647954" y="331673"/>
                </a:lnTo>
                <a:lnTo>
                  <a:pt x="648627" y="329958"/>
                </a:lnTo>
                <a:lnTo>
                  <a:pt x="649605" y="327558"/>
                </a:lnTo>
                <a:lnTo>
                  <a:pt x="652449" y="320954"/>
                </a:lnTo>
                <a:lnTo>
                  <a:pt x="655396" y="316661"/>
                </a:lnTo>
                <a:lnTo>
                  <a:pt x="657644" y="308635"/>
                </a:lnTo>
                <a:lnTo>
                  <a:pt x="654621" y="305523"/>
                </a:lnTo>
                <a:lnTo>
                  <a:pt x="650519" y="305523"/>
                </a:lnTo>
                <a:lnTo>
                  <a:pt x="639178" y="329958"/>
                </a:lnTo>
                <a:lnTo>
                  <a:pt x="595134" y="321271"/>
                </a:lnTo>
                <a:lnTo>
                  <a:pt x="595680" y="319557"/>
                </a:lnTo>
                <a:lnTo>
                  <a:pt x="597369" y="314248"/>
                </a:lnTo>
                <a:lnTo>
                  <a:pt x="599948" y="307454"/>
                </a:lnTo>
                <a:lnTo>
                  <a:pt x="603364" y="300786"/>
                </a:lnTo>
                <a:lnTo>
                  <a:pt x="605510" y="296633"/>
                </a:lnTo>
                <a:lnTo>
                  <a:pt x="605536" y="296468"/>
                </a:lnTo>
                <a:lnTo>
                  <a:pt x="602234" y="293166"/>
                </a:lnTo>
                <a:lnTo>
                  <a:pt x="596823" y="293166"/>
                </a:lnTo>
                <a:lnTo>
                  <a:pt x="594842" y="294220"/>
                </a:lnTo>
                <a:lnTo>
                  <a:pt x="590689" y="304114"/>
                </a:lnTo>
                <a:lnTo>
                  <a:pt x="588302" y="311721"/>
                </a:lnTo>
                <a:lnTo>
                  <a:pt x="586701" y="319557"/>
                </a:lnTo>
                <a:lnTo>
                  <a:pt x="544360" y="310934"/>
                </a:lnTo>
                <a:lnTo>
                  <a:pt x="545477" y="308825"/>
                </a:lnTo>
                <a:lnTo>
                  <a:pt x="548170" y="303758"/>
                </a:lnTo>
                <a:lnTo>
                  <a:pt x="551980" y="296468"/>
                </a:lnTo>
                <a:lnTo>
                  <a:pt x="555599" y="285343"/>
                </a:lnTo>
                <a:lnTo>
                  <a:pt x="552538" y="282778"/>
                </a:lnTo>
                <a:lnTo>
                  <a:pt x="547852" y="282778"/>
                </a:lnTo>
                <a:lnTo>
                  <a:pt x="534301" y="308825"/>
                </a:lnTo>
                <a:lnTo>
                  <a:pt x="492086" y="299910"/>
                </a:lnTo>
                <a:lnTo>
                  <a:pt x="492760" y="297827"/>
                </a:lnTo>
                <a:lnTo>
                  <a:pt x="494842" y="291122"/>
                </a:lnTo>
                <a:lnTo>
                  <a:pt x="497547" y="282867"/>
                </a:lnTo>
                <a:lnTo>
                  <a:pt x="494131" y="280225"/>
                </a:lnTo>
                <a:lnTo>
                  <a:pt x="488746" y="280225"/>
                </a:lnTo>
                <a:lnTo>
                  <a:pt x="486676" y="281355"/>
                </a:lnTo>
                <a:lnTo>
                  <a:pt x="484936" y="288213"/>
                </a:lnTo>
                <a:lnTo>
                  <a:pt x="482333" y="297827"/>
                </a:lnTo>
                <a:lnTo>
                  <a:pt x="447167" y="290296"/>
                </a:lnTo>
                <a:lnTo>
                  <a:pt x="447827" y="288213"/>
                </a:lnTo>
                <a:lnTo>
                  <a:pt x="449122" y="284060"/>
                </a:lnTo>
                <a:lnTo>
                  <a:pt x="450850" y="277749"/>
                </a:lnTo>
                <a:lnTo>
                  <a:pt x="452285" y="271322"/>
                </a:lnTo>
                <a:lnTo>
                  <a:pt x="453288" y="265176"/>
                </a:lnTo>
                <a:lnTo>
                  <a:pt x="453669" y="262115"/>
                </a:lnTo>
                <a:lnTo>
                  <a:pt x="451446" y="260654"/>
                </a:lnTo>
                <a:lnTo>
                  <a:pt x="446963" y="260654"/>
                </a:lnTo>
                <a:lnTo>
                  <a:pt x="444677" y="261785"/>
                </a:lnTo>
                <a:lnTo>
                  <a:pt x="440944" y="271322"/>
                </a:lnTo>
                <a:lnTo>
                  <a:pt x="439013" y="279908"/>
                </a:lnTo>
                <a:lnTo>
                  <a:pt x="437527" y="288213"/>
                </a:lnTo>
                <a:lnTo>
                  <a:pt x="400824" y="280225"/>
                </a:lnTo>
                <a:lnTo>
                  <a:pt x="401675" y="278422"/>
                </a:lnTo>
                <a:lnTo>
                  <a:pt x="403656" y="274243"/>
                </a:lnTo>
                <a:lnTo>
                  <a:pt x="406349" y="268173"/>
                </a:lnTo>
                <a:lnTo>
                  <a:pt x="408813" y="262115"/>
                </a:lnTo>
                <a:lnTo>
                  <a:pt x="411073" y="255917"/>
                </a:lnTo>
                <a:lnTo>
                  <a:pt x="412153" y="252628"/>
                </a:lnTo>
                <a:lnTo>
                  <a:pt x="409041" y="249974"/>
                </a:lnTo>
                <a:lnTo>
                  <a:pt x="404660" y="249974"/>
                </a:lnTo>
                <a:lnTo>
                  <a:pt x="403225" y="250672"/>
                </a:lnTo>
                <a:lnTo>
                  <a:pt x="392430" y="278422"/>
                </a:lnTo>
                <a:lnTo>
                  <a:pt x="356946" y="270713"/>
                </a:lnTo>
                <a:lnTo>
                  <a:pt x="377698" y="219570"/>
                </a:lnTo>
                <a:lnTo>
                  <a:pt x="399440" y="169583"/>
                </a:lnTo>
                <a:lnTo>
                  <a:pt x="425640" y="122034"/>
                </a:lnTo>
                <a:lnTo>
                  <a:pt x="459803" y="78219"/>
                </a:lnTo>
                <a:lnTo>
                  <a:pt x="494258" y="49314"/>
                </a:lnTo>
                <a:lnTo>
                  <a:pt x="533057" y="29514"/>
                </a:lnTo>
                <a:lnTo>
                  <a:pt x="575005" y="18148"/>
                </a:lnTo>
                <a:lnTo>
                  <a:pt x="618858" y="14516"/>
                </a:lnTo>
                <a:lnTo>
                  <a:pt x="632129" y="14833"/>
                </a:lnTo>
                <a:lnTo>
                  <a:pt x="671957" y="19316"/>
                </a:lnTo>
                <a:lnTo>
                  <a:pt x="715492" y="30111"/>
                </a:lnTo>
                <a:lnTo>
                  <a:pt x="755992" y="47142"/>
                </a:lnTo>
                <a:lnTo>
                  <a:pt x="791679" y="71132"/>
                </a:lnTo>
                <a:lnTo>
                  <a:pt x="820813" y="102755"/>
                </a:lnTo>
                <a:lnTo>
                  <a:pt x="841629" y="142748"/>
                </a:lnTo>
                <a:lnTo>
                  <a:pt x="852589" y="186550"/>
                </a:lnTo>
                <a:lnTo>
                  <a:pt x="855446" y="231089"/>
                </a:lnTo>
                <a:lnTo>
                  <a:pt x="855446" y="138036"/>
                </a:lnTo>
                <a:lnTo>
                  <a:pt x="827798" y="85991"/>
                </a:lnTo>
                <a:lnTo>
                  <a:pt x="795807" y="54673"/>
                </a:lnTo>
                <a:lnTo>
                  <a:pt x="757567" y="31102"/>
                </a:lnTo>
                <a:lnTo>
                  <a:pt x="714959" y="14541"/>
                </a:lnTo>
                <a:lnTo>
                  <a:pt x="669810" y="4241"/>
                </a:lnTo>
                <a:lnTo>
                  <a:pt x="631101" y="266"/>
                </a:lnTo>
                <a:lnTo>
                  <a:pt x="618096" y="0"/>
                </a:lnTo>
                <a:lnTo>
                  <a:pt x="577621" y="2832"/>
                </a:lnTo>
                <a:lnTo>
                  <a:pt x="538327" y="11785"/>
                </a:lnTo>
                <a:lnTo>
                  <a:pt x="501332" y="27482"/>
                </a:lnTo>
                <a:lnTo>
                  <a:pt x="467728" y="50571"/>
                </a:lnTo>
                <a:lnTo>
                  <a:pt x="433311" y="85598"/>
                </a:lnTo>
                <a:lnTo>
                  <a:pt x="402653" y="127647"/>
                </a:lnTo>
                <a:lnTo>
                  <a:pt x="377228" y="174193"/>
                </a:lnTo>
                <a:lnTo>
                  <a:pt x="358508" y="222681"/>
                </a:lnTo>
                <a:lnTo>
                  <a:pt x="348005" y="270548"/>
                </a:lnTo>
                <a:lnTo>
                  <a:pt x="348107" y="272122"/>
                </a:lnTo>
                <a:lnTo>
                  <a:pt x="345554" y="275132"/>
                </a:lnTo>
                <a:lnTo>
                  <a:pt x="398995" y="295503"/>
                </a:lnTo>
                <a:lnTo>
                  <a:pt x="447471" y="308102"/>
                </a:lnTo>
                <a:lnTo>
                  <a:pt x="496239" y="319811"/>
                </a:lnTo>
                <a:lnTo>
                  <a:pt x="545249" y="330682"/>
                </a:lnTo>
                <a:lnTo>
                  <a:pt x="594461" y="340766"/>
                </a:lnTo>
                <a:lnTo>
                  <a:pt x="643826" y="350151"/>
                </a:lnTo>
                <a:lnTo>
                  <a:pt x="693280" y="358876"/>
                </a:lnTo>
                <a:lnTo>
                  <a:pt x="742797" y="367004"/>
                </a:lnTo>
                <a:lnTo>
                  <a:pt x="792302" y="374611"/>
                </a:lnTo>
                <a:lnTo>
                  <a:pt x="793089" y="375691"/>
                </a:lnTo>
                <a:lnTo>
                  <a:pt x="794461" y="376288"/>
                </a:lnTo>
                <a:lnTo>
                  <a:pt x="796759" y="376288"/>
                </a:lnTo>
                <a:lnTo>
                  <a:pt x="797674" y="376034"/>
                </a:lnTo>
                <a:lnTo>
                  <a:pt x="798436" y="375488"/>
                </a:lnTo>
                <a:lnTo>
                  <a:pt x="838733" y="381381"/>
                </a:lnTo>
                <a:lnTo>
                  <a:pt x="839177" y="381406"/>
                </a:lnTo>
                <a:lnTo>
                  <a:pt x="844892" y="381406"/>
                </a:lnTo>
                <a:lnTo>
                  <a:pt x="848233" y="376847"/>
                </a:lnTo>
                <a:lnTo>
                  <a:pt x="848321" y="375488"/>
                </a:lnTo>
                <a:lnTo>
                  <a:pt x="848487" y="372579"/>
                </a:lnTo>
                <a:lnTo>
                  <a:pt x="849668" y="371602"/>
                </a:lnTo>
                <a:lnTo>
                  <a:pt x="861085" y="320509"/>
                </a:lnTo>
                <a:lnTo>
                  <a:pt x="868591" y="271767"/>
                </a:lnTo>
                <a:lnTo>
                  <a:pt x="868692" y="270548"/>
                </a:lnTo>
                <a:lnTo>
                  <a:pt x="871169" y="2220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684374" y="1512526"/>
            <a:ext cx="197485" cy="391160"/>
          </a:xfrm>
          <a:custGeom>
            <a:avLst/>
            <a:gdLst/>
            <a:ahLst/>
            <a:cxnLst/>
            <a:rect l="l" t="t" r="r" b="b"/>
            <a:pathLst>
              <a:path w="197484" h="391160">
                <a:moveTo>
                  <a:pt x="100763" y="6115"/>
                </a:moveTo>
                <a:lnTo>
                  <a:pt x="17997" y="6115"/>
                </a:lnTo>
                <a:lnTo>
                  <a:pt x="18484" y="5751"/>
                </a:lnTo>
                <a:lnTo>
                  <a:pt x="59845" y="0"/>
                </a:lnTo>
                <a:lnTo>
                  <a:pt x="95759" y="4178"/>
                </a:lnTo>
                <a:lnTo>
                  <a:pt x="100763" y="6115"/>
                </a:lnTo>
                <a:close/>
              </a:path>
              <a:path w="197484" h="391160">
                <a:moveTo>
                  <a:pt x="58319" y="390948"/>
                </a:moveTo>
                <a:lnTo>
                  <a:pt x="11149" y="385261"/>
                </a:lnTo>
                <a:lnTo>
                  <a:pt x="5489" y="381176"/>
                </a:lnTo>
                <a:lnTo>
                  <a:pt x="5531" y="377969"/>
                </a:lnTo>
                <a:lnTo>
                  <a:pt x="3835" y="377413"/>
                </a:lnTo>
                <a:lnTo>
                  <a:pt x="434" y="322252"/>
                </a:lnTo>
                <a:lnTo>
                  <a:pt x="10" y="274558"/>
                </a:lnTo>
                <a:lnTo>
                  <a:pt x="0" y="268960"/>
                </a:lnTo>
                <a:lnTo>
                  <a:pt x="597" y="219312"/>
                </a:lnTo>
                <a:lnTo>
                  <a:pt x="1982" y="166881"/>
                </a:lnTo>
                <a:lnTo>
                  <a:pt x="3702" y="116206"/>
                </a:lnTo>
                <a:lnTo>
                  <a:pt x="5558" y="62909"/>
                </a:lnTo>
                <a:lnTo>
                  <a:pt x="7164" y="8296"/>
                </a:lnTo>
                <a:lnTo>
                  <a:pt x="11213" y="5687"/>
                </a:lnTo>
                <a:lnTo>
                  <a:pt x="16174" y="5687"/>
                </a:lnTo>
                <a:lnTo>
                  <a:pt x="17106" y="5837"/>
                </a:lnTo>
                <a:lnTo>
                  <a:pt x="17997" y="6115"/>
                </a:lnTo>
                <a:lnTo>
                  <a:pt x="100763" y="6115"/>
                </a:lnTo>
                <a:lnTo>
                  <a:pt x="124293" y="15224"/>
                </a:lnTo>
                <a:lnTo>
                  <a:pt x="39112" y="15224"/>
                </a:lnTo>
                <a:lnTo>
                  <a:pt x="30907" y="15588"/>
                </a:lnTo>
                <a:lnTo>
                  <a:pt x="23085" y="16101"/>
                </a:lnTo>
                <a:lnTo>
                  <a:pt x="22438" y="62909"/>
                </a:lnTo>
                <a:lnTo>
                  <a:pt x="22353" y="70543"/>
                </a:lnTo>
                <a:lnTo>
                  <a:pt x="21942" y="117051"/>
                </a:lnTo>
                <a:lnTo>
                  <a:pt x="21430" y="167743"/>
                </a:lnTo>
                <a:lnTo>
                  <a:pt x="20539" y="218367"/>
                </a:lnTo>
                <a:lnTo>
                  <a:pt x="18950" y="268960"/>
                </a:lnTo>
                <a:lnTo>
                  <a:pt x="16350" y="319400"/>
                </a:lnTo>
                <a:lnTo>
                  <a:pt x="12421" y="369608"/>
                </a:lnTo>
                <a:lnTo>
                  <a:pt x="14912" y="369608"/>
                </a:lnTo>
                <a:lnTo>
                  <a:pt x="25801" y="371794"/>
                </a:lnTo>
                <a:lnTo>
                  <a:pt x="36528" y="373323"/>
                </a:lnTo>
                <a:lnTo>
                  <a:pt x="47482" y="374268"/>
                </a:lnTo>
                <a:lnTo>
                  <a:pt x="58573" y="374590"/>
                </a:lnTo>
                <a:lnTo>
                  <a:pt x="133233" y="374590"/>
                </a:lnTo>
                <a:lnTo>
                  <a:pt x="98986" y="386668"/>
                </a:lnTo>
                <a:lnTo>
                  <a:pt x="58319" y="390948"/>
                </a:lnTo>
                <a:close/>
              </a:path>
              <a:path w="197484" h="391160">
                <a:moveTo>
                  <a:pt x="120965" y="178913"/>
                </a:moveTo>
                <a:lnTo>
                  <a:pt x="81596" y="178913"/>
                </a:lnTo>
                <a:lnTo>
                  <a:pt x="117973" y="162167"/>
                </a:lnTo>
                <a:lnTo>
                  <a:pt x="147424" y="137052"/>
                </a:lnTo>
                <a:lnTo>
                  <a:pt x="161805" y="103867"/>
                </a:lnTo>
                <a:lnTo>
                  <a:pt x="152975" y="62909"/>
                </a:lnTo>
                <a:lnTo>
                  <a:pt x="133707" y="38941"/>
                </a:lnTo>
                <a:lnTo>
                  <a:pt x="107984" y="24384"/>
                </a:lnTo>
                <a:lnTo>
                  <a:pt x="78374" y="17169"/>
                </a:lnTo>
                <a:lnTo>
                  <a:pt x="47443" y="15224"/>
                </a:lnTo>
                <a:lnTo>
                  <a:pt x="124293" y="15224"/>
                </a:lnTo>
                <a:lnTo>
                  <a:pt x="128932" y="17020"/>
                </a:lnTo>
                <a:lnTo>
                  <a:pt x="155932" y="38988"/>
                </a:lnTo>
                <a:lnTo>
                  <a:pt x="173327" y="70543"/>
                </a:lnTo>
                <a:lnTo>
                  <a:pt x="177140" y="109180"/>
                </a:lnTo>
                <a:lnTo>
                  <a:pt x="165086" y="141342"/>
                </a:lnTo>
                <a:lnTo>
                  <a:pt x="141225" y="166881"/>
                </a:lnTo>
                <a:lnTo>
                  <a:pt x="120965" y="178913"/>
                </a:lnTo>
                <a:close/>
              </a:path>
              <a:path w="197484" h="391160">
                <a:moveTo>
                  <a:pt x="83377" y="195121"/>
                </a:moveTo>
                <a:lnTo>
                  <a:pt x="77780" y="195121"/>
                </a:lnTo>
                <a:lnTo>
                  <a:pt x="74939" y="190502"/>
                </a:lnTo>
                <a:lnTo>
                  <a:pt x="75300" y="186119"/>
                </a:lnTo>
                <a:lnTo>
                  <a:pt x="74388" y="182377"/>
                </a:lnTo>
                <a:lnTo>
                  <a:pt x="77229" y="178870"/>
                </a:lnTo>
                <a:lnTo>
                  <a:pt x="81384" y="178870"/>
                </a:lnTo>
                <a:lnTo>
                  <a:pt x="81596" y="178913"/>
                </a:lnTo>
                <a:lnTo>
                  <a:pt x="120965" y="178913"/>
                </a:lnTo>
                <a:lnTo>
                  <a:pt x="109622" y="185648"/>
                </a:lnTo>
                <a:lnTo>
                  <a:pt x="124986" y="193026"/>
                </a:lnTo>
                <a:lnTo>
                  <a:pt x="90394" y="193026"/>
                </a:lnTo>
                <a:lnTo>
                  <a:pt x="88613" y="193603"/>
                </a:lnTo>
                <a:lnTo>
                  <a:pt x="86853" y="194223"/>
                </a:lnTo>
                <a:lnTo>
                  <a:pt x="84182" y="195014"/>
                </a:lnTo>
                <a:lnTo>
                  <a:pt x="83377" y="195121"/>
                </a:lnTo>
                <a:close/>
              </a:path>
              <a:path w="197484" h="391160">
                <a:moveTo>
                  <a:pt x="133233" y="374590"/>
                </a:moveTo>
                <a:lnTo>
                  <a:pt x="58573" y="374590"/>
                </a:lnTo>
                <a:lnTo>
                  <a:pt x="91763" y="371522"/>
                </a:lnTo>
                <a:lnTo>
                  <a:pt x="123184" y="361731"/>
                </a:lnTo>
                <a:lnTo>
                  <a:pt x="150543" y="344343"/>
                </a:lnTo>
                <a:lnTo>
                  <a:pt x="171567" y="318459"/>
                </a:lnTo>
                <a:lnTo>
                  <a:pt x="181404" y="274558"/>
                </a:lnTo>
                <a:lnTo>
                  <a:pt x="164259" y="238550"/>
                </a:lnTo>
                <a:lnTo>
                  <a:pt x="130474" y="211139"/>
                </a:lnTo>
                <a:lnTo>
                  <a:pt x="90394" y="193026"/>
                </a:lnTo>
                <a:lnTo>
                  <a:pt x="124986" y="193026"/>
                </a:lnTo>
                <a:lnTo>
                  <a:pt x="149309" y="204704"/>
                </a:lnTo>
                <a:lnTo>
                  <a:pt x="180720" y="233517"/>
                </a:lnTo>
                <a:lnTo>
                  <a:pt x="196924" y="270882"/>
                </a:lnTo>
                <a:lnTo>
                  <a:pt x="190986" y="315594"/>
                </a:lnTo>
                <a:lnTo>
                  <a:pt x="168874" y="349849"/>
                </a:lnTo>
                <a:lnTo>
                  <a:pt x="137023" y="373254"/>
                </a:lnTo>
                <a:lnTo>
                  <a:pt x="133233" y="374590"/>
                </a:lnTo>
                <a:close/>
              </a:path>
              <a:path w="197484" h="391160">
                <a:moveTo>
                  <a:pt x="14912" y="369608"/>
                </a:moveTo>
                <a:lnTo>
                  <a:pt x="12421" y="369608"/>
                </a:lnTo>
                <a:lnTo>
                  <a:pt x="13227" y="369522"/>
                </a:lnTo>
                <a:lnTo>
                  <a:pt x="14223" y="369522"/>
                </a:lnTo>
                <a:lnTo>
                  <a:pt x="14912" y="3696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0" name="bg object 5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44219" y="1762773"/>
            <a:ext cx="73329" cy="74734"/>
          </a:xfrm>
          <a:prstGeom prst="rect">
            <a:avLst/>
          </a:prstGeom>
        </p:spPr>
      </p:pic>
      <p:sp>
        <p:nvSpPr>
          <p:cNvPr id="51" name="bg object 51"/>
          <p:cNvSpPr/>
          <p:nvPr/>
        </p:nvSpPr>
        <p:spPr>
          <a:xfrm>
            <a:off x="741984" y="1550276"/>
            <a:ext cx="200025" cy="90170"/>
          </a:xfrm>
          <a:custGeom>
            <a:avLst/>
            <a:gdLst/>
            <a:ahLst/>
            <a:cxnLst/>
            <a:rect l="l" t="t" r="r" b="b"/>
            <a:pathLst>
              <a:path w="200025" h="90169">
                <a:moveTo>
                  <a:pt x="58254" y="62572"/>
                </a:moveTo>
                <a:lnTo>
                  <a:pt x="44450" y="38646"/>
                </a:lnTo>
                <a:lnTo>
                  <a:pt x="44450" y="61899"/>
                </a:lnTo>
                <a:lnTo>
                  <a:pt x="42227" y="68186"/>
                </a:lnTo>
                <a:lnTo>
                  <a:pt x="37617" y="73228"/>
                </a:lnTo>
                <a:lnTo>
                  <a:pt x="31673" y="75996"/>
                </a:lnTo>
                <a:lnTo>
                  <a:pt x="30695" y="76187"/>
                </a:lnTo>
                <a:lnTo>
                  <a:pt x="29730" y="76276"/>
                </a:lnTo>
                <a:lnTo>
                  <a:pt x="19989" y="76276"/>
                </a:lnTo>
                <a:lnTo>
                  <a:pt x="12852" y="68211"/>
                </a:lnTo>
                <a:lnTo>
                  <a:pt x="12788" y="55918"/>
                </a:lnTo>
                <a:lnTo>
                  <a:pt x="13893" y="52603"/>
                </a:lnTo>
                <a:lnTo>
                  <a:pt x="15963" y="49885"/>
                </a:lnTo>
                <a:lnTo>
                  <a:pt x="17170" y="51257"/>
                </a:lnTo>
                <a:lnTo>
                  <a:pt x="18872" y="51981"/>
                </a:lnTo>
                <a:lnTo>
                  <a:pt x="21602" y="51981"/>
                </a:lnTo>
                <a:lnTo>
                  <a:pt x="22644" y="51727"/>
                </a:lnTo>
                <a:lnTo>
                  <a:pt x="23482" y="51257"/>
                </a:lnTo>
                <a:lnTo>
                  <a:pt x="26098" y="49885"/>
                </a:lnTo>
                <a:lnTo>
                  <a:pt x="29133" y="49047"/>
                </a:lnTo>
                <a:lnTo>
                  <a:pt x="36449" y="49047"/>
                </a:lnTo>
                <a:lnTo>
                  <a:pt x="40703" y="50914"/>
                </a:lnTo>
                <a:lnTo>
                  <a:pt x="43180" y="55422"/>
                </a:lnTo>
                <a:lnTo>
                  <a:pt x="44450" y="61899"/>
                </a:lnTo>
                <a:lnTo>
                  <a:pt x="44450" y="38646"/>
                </a:lnTo>
                <a:lnTo>
                  <a:pt x="40716" y="36715"/>
                </a:lnTo>
                <a:lnTo>
                  <a:pt x="33959" y="35090"/>
                </a:lnTo>
                <a:lnTo>
                  <a:pt x="31229" y="34099"/>
                </a:lnTo>
                <a:lnTo>
                  <a:pt x="28575" y="33680"/>
                </a:lnTo>
                <a:lnTo>
                  <a:pt x="25946" y="33680"/>
                </a:lnTo>
                <a:lnTo>
                  <a:pt x="16294" y="35661"/>
                </a:lnTo>
                <a:lnTo>
                  <a:pt x="8102" y="41109"/>
                </a:lnTo>
                <a:lnTo>
                  <a:pt x="2349" y="49263"/>
                </a:lnTo>
                <a:lnTo>
                  <a:pt x="0" y="59359"/>
                </a:lnTo>
                <a:lnTo>
                  <a:pt x="2082" y="71145"/>
                </a:lnTo>
                <a:lnTo>
                  <a:pt x="8369" y="80924"/>
                </a:lnTo>
                <a:lnTo>
                  <a:pt x="17741" y="87591"/>
                </a:lnTo>
                <a:lnTo>
                  <a:pt x="29108" y="90068"/>
                </a:lnTo>
                <a:lnTo>
                  <a:pt x="31140" y="90068"/>
                </a:lnTo>
                <a:lnTo>
                  <a:pt x="54584" y="74383"/>
                </a:lnTo>
                <a:lnTo>
                  <a:pt x="58254" y="62572"/>
                </a:lnTo>
                <a:close/>
              </a:path>
              <a:path w="200025" h="90169">
                <a:moveTo>
                  <a:pt x="161607" y="25793"/>
                </a:moveTo>
                <a:lnTo>
                  <a:pt x="160159" y="13449"/>
                </a:lnTo>
                <a:lnTo>
                  <a:pt x="155714" y="1257"/>
                </a:lnTo>
                <a:lnTo>
                  <a:pt x="155270" y="355"/>
                </a:lnTo>
                <a:lnTo>
                  <a:pt x="154571" y="0"/>
                </a:lnTo>
                <a:lnTo>
                  <a:pt x="153847" y="0"/>
                </a:lnTo>
                <a:lnTo>
                  <a:pt x="152260" y="0"/>
                </a:lnTo>
                <a:lnTo>
                  <a:pt x="150609" y="1816"/>
                </a:lnTo>
                <a:lnTo>
                  <a:pt x="151498" y="3784"/>
                </a:lnTo>
                <a:lnTo>
                  <a:pt x="154965" y="14490"/>
                </a:lnTo>
                <a:lnTo>
                  <a:pt x="155930" y="25539"/>
                </a:lnTo>
                <a:lnTo>
                  <a:pt x="154317" y="36474"/>
                </a:lnTo>
                <a:lnTo>
                  <a:pt x="149987" y="46875"/>
                </a:lnTo>
                <a:lnTo>
                  <a:pt x="148437" y="49669"/>
                </a:lnTo>
                <a:lnTo>
                  <a:pt x="151066" y="52285"/>
                </a:lnTo>
                <a:lnTo>
                  <a:pt x="154520" y="52285"/>
                </a:lnTo>
                <a:lnTo>
                  <a:pt x="155549" y="51739"/>
                </a:lnTo>
                <a:lnTo>
                  <a:pt x="156095" y="50482"/>
                </a:lnTo>
                <a:lnTo>
                  <a:pt x="160197" y="38176"/>
                </a:lnTo>
                <a:lnTo>
                  <a:pt x="161607" y="25793"/>
                </a:lnTo>
                <a:close/>
              </a:path>
              <a:path w="200025" h="90169">
                <a:moveTo>
                  <a:pt x="199656" y="48615"/>
                </a:moveTo>
                <a:lnTo>
                  <a:pt x="186245" y="14020"/>
                </a:lnTo>
                <a:lnTo>
                  <a:pt x="185712" y="14020"/>
                </a:lnTo>
                <a:lnTo>
                  <a:pt x="183997" y="14020"/>
                </a:lnTo>
                <a:lnTo>
                  <a:pt x="182575" y="16332"/>
                </a:lnTo>
                <a:lnTo>
                  <a:pt x="183997" y="18110"/>
                </a:lnTo>
                <a:lnTo>
                  <a:pt x="189458" y="27330"/>
                </a:lnTo>
                <a:lnTo>
                  <a:pt x="192011" y="37134"/>
                </a:lnTo>
                <a:lnTo>
                  <a:pt x="191909" y="47332"/>
                </a:lnTo>
                <a:lnTo>
                  <a:pt x="189445" y="57708"/>
                </a:lnTo>
                <a:lnTo>
                  <a:pt x="188506" y="60490"/>
                </a:lnTo>
                <a:lnTo>
                  <a:pt x="191198" y="62763"/>
                </a:lnTo>
                <a:lnTo>
                  <a:pt x="194894" y="62763"/>
                </a:lnTo>
                <a:lnTo>
                  <a:pt x="196062" y="62153"/>
                </a:lnTo>
                <a:lnTo>
                  <a:pt x="196646" y="60769"/>
                </a:lnTo>
                <a:lnTo>
                  <a:pt x="199656" y="486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1732953" y="1890115"/>
            <a:ext cx="38735" cy="86360"/>
          </a:xfrm>
          <a:custGeom>
            <a:avLst/>
            <a:gdLst/>
            <a:ahLst/>
            <a:cxnLst/>
            <a:rect l="l" t="t" r="r" b="b"/>
            <a:pathLst>
              <a:path w="38735" h="86360">
                <a:moveTo>
                  <a:pt x="13906" y="1854"/>
                </a:moveTo>
                <a:lnTo>
                  <a:pt x="11620" y="0"/>
                </a:lnTo>
                <a:lnTo>
                  <a:pt x="9347" y="0"/>
                </a:lnTo>
                <a:lnTo>
                  <a:pt x="7454" y="0"/>
                </a:lnTo>
                <a:lnTo>
                  <a:pt x="5562" y="1257"/>
                </a:lnTo>
                <a:lnTo>
                  <a:pt x="2501" y="26187"/>
                </a:lnTo>
                <a:lnTo>
                  <a:pt x="1231" y="37299"/>
                </a:lnTo>
                <a:lnTo>
                  <a:pt x="0" y="50317"/>
                </a:lnTo>
                <a:lnTo>
                  <a:pt x="1689" y="51435"/>
                </a:lnTo>
                <a:lnTo>
                  <a:pt x="4635" y="51435"/>
                </a:lnTo>
                <a:lnTo>
                  <a:pt x="5905" y="50736"/>
                </a:lnTo>
                <a:lnTo>
                  <a:pt x="8191" y="38227"/>
                </a:lnTo>
                <a:lnTo>
                  <a:pt x="13906" y="1854"/>
                </a:lnTo>
                <a:close/>
              </a:path>
              <a:path w="38735" h="86360">
                <a:moveTo>
                  <a:pt x="38684" y="17068"/>
                </a:moveTo>
                <a:lnTo>
                  <a:pt x="36156" y="15036"/>
                </a:lnTo>
                <a:lnTo>
                  <a:pt x="33883" y="15036"/>
                </a:lnTo>
                <a:lnTo>
                  <a:pt x="32372" y="15036"/>
                </a:lnTo>
                <a:lnTo>
                  <a:pt x="21844" y="66662"/>
                </a:lnTo>
                <a:lnTo>
                  <a:pt x="19405" y="84810"/>
                </a:lnTo>
                <a:lnTo>
                  <a:pt x="20929" y="85813"/>
                </a:lnTo>
                <a:lnTo>
                  <a:pt x="23736" y="85813"/>
                </a:lnTo>
                <a:lnTo>
                  <a:pt x="25006" y="85153"/>
                </a:lnTo>
                <a:lnTo>
                  <a:pt x="29070" y="67995"/>
                </a:lnTo>
                <a:lnTo>
                  <a:pt x="32499" y="52070"/>
                </a:lnTo>
                <a:lnTo>
                  <a:pt x="35560" y="36068"/>
                </a:lnTo>
                <a:lnTo>
                  <a:pt x="38684" y="17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3" name="bg object 5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77109" y="1696706"/>
            <a:ext cx="88795" cy="66747"/>
          </a:xfrm>
          <a:prstGeom prst="rect">
            <a:avLst/>
          </a:prstGeom>
        </p:spPr>
      </p:pic>
      <p:sp>
        <p:nvSpPr>
          <p:cNvPr id="54" name="bg object 54"/>
          <p:cNvSpPr/>
          <p:nvPr/>
        </p:nvSpPr>
        <p:spPr>
          <a:xfrm>
            <a:off x="241452" y="2050656"/>
            <a:ext cx="412750" cy="677545"/>
          </a:xfrm>
          <a:custGeom>
            <a:avLst/>
            <a:gdLst/>
            <a:ahLst/>
            <a:cxnLst/>
            <a:rect l="l" t="t" r="r" b="b"/>
            <a:pathLst>
              <a:path w="412750" h="677544">
                <a:moveTo>
                  <a:pt x="298234" y="671779"/>
                </a:moveTo>
                <a:lnTo>
                  <a:pt x="269938" y="655180"/>
                </a:lnTo>
                <a:lnTo>
                  <a:pt x="257492" y="648119"/>
                </a:lnTo>
                <a:lnTo>
                  <a:pt x="244563" y="641108"/>
                </a:lnTo>
                <a:lnTo>
                  <a:pt x="243763" y="641007"/>
                </a:lnTo>
                <a:lnTo>
                  <a:pt x="241744" y="641007"/>
                </a:lnTo>
                <a:lnTo>
                  <a:pt x="240538" y="643890"/>
                </a:lnTo>
                <a:lnTo>
                  <a:pt x="254419" y="653351"/>
                </a:lnTo>
                <a:lnTo>
                  <a:pt x="266407" y="661149"/>
                </a:lnTo>
                <a:lnTo>
                  <a:pt x="291287" y="676821"/>
                </a:lnTo>
                <a:lnTo>
                  <a:pt x="291960" y="677011"/>
                </a:lnTo>
                <a:lnTo>
                  <a:pt x="295973" y="677011"/>
                </a:lnTo>
                <a:lnTo>
                  <a:pt x="298234" y="671779"/>
                </a:lnTo>
                <a:close/>
              </a:path>
              <a:path w="412750" h="677544">
                <a:moveTo>
                  <a:pt x="302475" y="646455"/>
                </a:moveTo>
                <a:lnTo>
                  <a:pt x="286118" y="629945"/>
                </a:lnTo>
                <a:lnTo>
                  <a:pt x="271919" y="615988"/>
                </a:lnTo>
                <a:lnTo>
                  <a:pt x="243014" y="587971"/>
                </a:lnTo>
                <a:lnTo>
                  <a:pt x="242697" y="587844"/>
                </a:lnTo>
                <a:lnTo>
                  <a:pt x="242379" y="587844"/>
                </a:lnTo>
                <a:lnTo>
                  <a:pt x="241274" y="587844"/>
                </a:lnTo>
                <a:lnTo>
                  <a:pt x="268122" y="619734"/>
                </a:lnTo>
                <a:lnTo>
                  <a:pt x="296037" y="649566"/>
                </a:lnTo>
                <a:lnTo>
                  <a:pt x="296824" y="649859"/>
                </a:lnTo>
                <a:lnTo>
                  <a:pt x="300177" y="649859"/>
                </a:lnTo>
                <a:lnTo>
                  <a:pt x="302475" y="646455"/>
                </a:lnTo>
                <a:close/>
              </a:path>
              <a:path w="412750" h="677544">
                <a:moveTo>
                  <a:pt x="323684" y="381279"/>
                </a:moveTo>
                <a:lnTo>
                  <a:pt x="321221" y="333235"/>
                </a:lnTo>
                <a:lnTo>
                  <a:pt x="315061" y="285153"/>
                </a:lnTo>
                <a:lnTo>
                  <a:pt x="307581" y="237744"/>
                </a:lnTo>
                <a:lnTo>
                  <a:pt x="307581" y="413080"/>
                </a:lnTo>
                <a:lnTo>
                  <a:pt x="281940" y="373164"/>
                </a:lnTo>
                <a:lnTo>
                  <a:pt x="253212" y="334276"/>
                </a:lnTo>
                <a:lnTo>
                  <a:pt x="221742" y="297307"/>
                </a:lnTo>
                <a:lnTo>
                  <a:pt x="187833" y="263118"/>
                </a:lnTo>
                <a:lnTo>
                  <a:pt x="151815" y="232600"/>
                </a:lnTo>
                <a:lnTo>
                  <a:pt x="152222" y="232765"/>
                </a:lnTo>
                <a:lnTo>
                  <a:pt x="152628" y="232854"/>
                </a:lnTo>
                <a:lnTo>
                  <a:pt x="153377" y="232854"/>
                </a:lnTo>
                <a:lnTo>
                  <a:pt x="153670" y="232803"/>
                </a:lnTo>
                <a:lnTo>
                  <a:pt x="153974" y="232727"/>
                </a:lnTo>
                <a:lnTo>
                  <a:pt x="154317" y="232600"/>
                </a:lnTo>
                <a:lnTo>
                  <a:pt x="156210" y="231889"/>
                </a:lnTo>
                <a:lnTo>
                  <a:pt x="171538" y="226212"/>
                </a:lnTo>
                <a:lnTo>
                  <a:pt x="188315" y="216687"/>
                </a:lnTo>
                <a:lnTo>
                  <a:pt x="220179" y="195224"/>
                </a:lnTo>
                <a:lnTo>
                  <a:pt x="270637" y="163080"/>
                </a:lnTo>
                <a:lnTo>
                  <a:pt x="287261" y="152082"/>
                </a:lnTo>
                <a:lnTo>
                  <a:pt x="287413" y="204419"/>
                </a:lnTo>
                <a:lnTo>
                  <a:pt x="293014" y="256463"/>
                </a:lnTo>
                <a:lnTo>
                  <a:pt x="300570" y="308444"/>
                </a:lnTo>
                <a:lnTo>
                  <a:pt x="306590" y="360565"/>
                </a:lnTo>
                <a:lnTo>
                  <a:pt x="307581" y="413080"/>
                </a:lnTo>
                <a:lnTo>
                  <a:pt x="307581" y="237744"/>
                </a:lnTo>
                <a:lnTo>
                  <a:pt x="307479" y="237096"/>
                </a:lnTo>
                <a:lnTo>
                  <a:pt x="300774" y="189064"/>
                </a:lnTo>
                <a:lnTo>
                  <a:pt x="298005" y="152082"/>
                </a:lnTo>
                <a:lnTo>
                  <a:pt x="297180" y="141071"/>
                </a:lnTo>
                <a:lnTo>
                  <a:pt x="297141" y="138125"/>
                </a:lnTo>
                <a:lnTo>
                  <a:pt x="295198" y="136855"/>
                </a:lnTo>
                <a:lnTo>
                  <a:pt x="295071" y="136766"/>
                </a:lnTo>
                <a:lnTo>
                  <a:pt x="292620" y="136766"/>
                </a:lnTo>
                <a:lnTo>
                  <a:pt x="292315" y="136791"/>
                </a:lnTo>
                <a:lnTo>
                  <a:pt x="292023" y="136855"/>
                </a:lnTo>
                <a:lnTo>
                  <a:pt x="291147" y="136334"/>
                </a:lnTo>
                <a:lnTo>
                  <a:pt x="290144" y="136017"/>
                </a:lnTo>
                <a:lnTo>
                  <a:pt x="288010" y="136017"/>
                </a:lnTo>
                <a:lnTo>
                  <a:pt x="286867" y="136321"/>
                </a:lnTo>
                <a:lnTo>
                  <a:pt x="267347" y="148209"/>
                </a:lnTo>
                <a:lnTo>
                  <a:pt x="249161" y="159715"/>
                </a:lnTo>
                <a:lnTo>
                  <a:pt x="212979" y="183007"/>
                </a:lnTo>
                <a:lnTo>
                  <a:pt x="179946" y="202946"/>
                </a:lnTo>
                <a:lnTo>
                  <a:pt x="164172" y="214185"/>
                </a:lnTo>
                <a:lnTo>
                  <a:pt x="150825" y="227393"/>
                </a:lnTo>
                <a:lnTo>
                  <a:pt x="149682" y="228828"/>
                </a:lnTo>
                <a:lnTo>
                  <a:pt x="149872" y="230771"/>
                </a:lnTo>
                <a:lnTo>
                  <a:pt x="150914" y="231889"/>
                </a:lnTo>
                <a:lnTo>
                  <a:pt x="149555" y="230847"/>
                </a:lnTo>
                <a:lnTo>
                  <a:pt x="148183" y="229768"/>
                </a:lnTo>
                <a:lnTo>
                  <a:pt x="146075" y="228180"/>
                </a:lnTo>
                <a:lnTo>
                  <a:pt x="145326" y="227939"/>
                </a:lnTo>
                <a:lnTo>
                  <a:pt x="141541" y="227939"/>
                </a:lnTo>
                <a:lnTo>
                  <a:pt x="139280" y="232537"/>
                </a:lnTo>
                <a:lnTo>
                  <a:pt x="176161" y="273812"/>
                </a:lnTo>
                <a:lnTo>
                  <a:pt x="209664" y="312369"/>
                </a:lnTo>
                <a:lnTo>
                  <a:pt x="242112" y="351536"/>
                </a:lnTo>
                <a:lnTo>
                  <a:pt x="273392" y="391909"/>
                </a:lnTo>
                <a:lnTo>
                  <a:pt x="303326" y="434009"/>
                </a:lnTo>
                <a:lnTo>
                  <a:pt x="304914" y="436359"/>
                </a:lnTo>
                <a:lnTo>
                  <a:pt x="307086" y="437324"/>
                </a:lnTo>
                <a:lnTo>
                  <a:pt x="311683" y="437324"/>
                </a:lnTo>
                <a:lnTo>
                  <a:pt x="314121" y="436016"/>
                </a:lnTo>
                <a:lnTo>
                  <a:pt x="315455" y="434009"/>
                </a:lnTo>
                <a:lnTo>
                  <a:pt x="317792" y="433539"/>
                </a:lnTo>
                <a:lnTo>
                  <a:pt x="319798" y="432054"/>
                </a:lnTo>
                <a:lnTo>
                  <a:pt x="320205" y="429285"/>
                </a:lnTo>
                <a:lnTo>
                  <a:pt x="321373" y="413080"/>
                </a:lnTo>
                <a:lnTo>
                  <a:pt x="323684" y="381279"/>
                </a:lnTo>
                <a:close/>
              </a:path>
              <a:path w="412750" h="677544">
                <a:moveTo>
                  <a:pt x="412191" y="646430"/>
                </a:moveTo>
                <a:lnTo>
                  <a:pt x="410565" y="588010"/>
                </a:lnTo>
                <a:lnTo>
                  <a:pt x="408076" y="534670"/>
                </a:lnTo>
                <a:lnTo>
                  <a:pt x="405003" y="483870"/>
                </a:lnTo>
                <a:lnTo>
                  <a:pt x="398018" y="375920"/>
                </a:lnTo>
                <a:lnTo>
                  <a:pt x="396925" y="357644"/>
                </a:lnTo>
                <a:lnTo>
                  <a:pt x="396925" y="637540"/>
                </a:lnTo>
                <a:lnTo>
                  <a:pt x="359206" y="595630"/>
                </a:lnTo>
                <a:lnTo>
                  <a:pt x="346519" y="580390"/>
                </a:lnTo>
                <a:lnTo>
                  <a:pt x="347446" y="580390"/>
                </a:lnTo>
                <a:lnTo>
                  <a:pt x="348399" y="579120"/>
                </a:lnTo>
                <a:lnTo>
                  <a:pt x="352412" y="575310"/>
                </a:lnTo>
                <a:lnTo>
                  <a:pt x="355854" y="574040"/>
                </a:lnTo>
                <a:lnTo>
                  <a:pt x="359244" y="571500"/>
                </a:lnTo>
                <a:lnTo>
                  <a:pt x="364350" y="568960"/>
                </a:lnTo>
                <a:lnTo>
                  <a:pt x="361213" y="562610"/>
                </a:lnTo>
                <a:lnTo>
                  <a:pt x="354012" y="562610"/>
                </a:lnTo>
                <a:lnTo>
                  <a:pt x="348957" y="565150"/>
                </a:lnTo>
                <a:lnTo>
                  <a:pt x="344157" y="568960"/>
                </a:lnTo>
                <a:lnTo>
                  <a:pt x="340423" y="574040"/>
                </a:lnTo>
                <a:lnTo>
                  <a:pt x="322021" y="553720"/>
                </a:lnTo>
                <a:lnTo>
                  <a:pt x="329069" y="547370"/>
                </a:lnTo>
                <a:lnTo>
                  <a:pt x="333260" y="543560"/>
                </a:lnTo>
                <a:lnTo>
                  <a:pt x="338493" y="538480"/>
                </a:lnTo>
                <a:lnTo>
                  <a:pt x="341426" y="535940"/>
                </a:lnTo>
                <a:lnTo>
                  <a:pt x="338683" y="532130"/>
                </a:lnTo>
                <a:lnTo>
                  <a:pt x="333629" y="532130"/>
                </a:lnTo>
                <a:lnTo>
                  <a:pt x="327304" y="538480"/>
                </a:lnTo>
                <a:lnTo>
                  <a:pt x="322033" y="542290"/>
                </a:lnTo>
                <a:lnTo>
                  <a:pt x="316865" y="547370"/>
                </a:lnTo>
                <a:lnTo>
                  <a:pt x="300964" y="529590"/>
                </a:lnTo>
                <a:lnTo>
                  <a:pt x="295630" y="524510"/>
                </a:lnTo>
                <a:lnTo>
                  <a:pt x="299580" y="519430"/>
                </a:lnTo>
                <a:lnTo>
                  <a:pt x="300888" y="518160"/>
                </a:lnTo>
                <a:lnTo>
                  <a:pt x="303504" y="515620"/>
                </a:lnTo>
                <a:lnTo>
                  <a:pt x="309613" y="508000"/>
                </a:lnTo>
                <a:lnTo>
                  <a:pt x="306984" y="502920"/>
                </a:lnTo>
                <a:lnTo>
                  <a:pt x="303034" y="502920"/>
                </a:lnTo>
                <a:lnTo>
                  <a:pt x="302056" y="504190"/>
                </a:lnTo>
                <a:lnTo>
                  <a:pt x="297307" y="509270"/>
                </a:lnTo>
                <a:lnTo>
                  <a:pt x="290118" y="518160"/>
                </a:lnTo>
                <a:lnTo>
                  <a:pt x="280581" y="508000"/>
                </a:lnTo>
                <a:lnTo>
                  <a:pt x="275767" y="501650"/>
                </a:lnTo>
                <a:lnTo>
                  <a:pt x="281368" y="497840"/>
                </a:lnTo>
                <a:lnTo>
                  <a:pt x="282600" y="496570"/>
                </a:lnTo>
                <a:lnTo>
                  <a:pt x="286296" y="492760"/>
                </a:lnTo>
                <a:lnTo>
                  <a:pt x="290029" y="483870"/>
                </a:lnTo>
                <a:lnTo>
                  <a:pt x="287540" y="481330"/>
                </a:lnTo>
                <a:lnTo>
                  <a:pt x="283692" y="481330"/>
                </a:lnTo>
                <a:lnTo>
                  <a:pt x="282371" y="482600"/>
                </a:lnTo>
                <a:lnTo>
                  <a:pt x="279273" y="486410"/>
                </a:lnTo>
                <a:lnTo>
                  <a:pt x="277482" y="490220"/>
                </a:lnTo>
                <a:lnTo>
                  <a:pt x="274662" y="494030"/>
                </a:lnTo>
                <a:lnTo>
                  <a:pt x="273443" y="494030"/>
                </a:lnTo>
                <a:lnTo>
                  <a:pt x="272186" y="495300"/>
                </a:lnTo>
                <a:lnTo>
                  <a:pt x="270840" y="496570"/>
                </a:lnTo>
                <a:lnTo>
                  <a:pt x="256565" y="481330"/>
                </a:lnTo>
                <a:lnTo>
                  <a:pt x="248234" y="472440"/>
                </a:lnTo>
                <a:lnTo>
                  <a:pt x="251841" y="468630"/>
                </a:lnTo>
                <a:lnTo>
                  <a:pt x="255206" y="466090"/>
                </a:lnTo>
                <a:lnTo>
                  <a:pt x="258279" y="462280"/>
                </a:lnTo>
                <a:lnTo>
                  <a:pt x="260629" y="458470"/>
                </a:lnTo>
                <a:lnTo>
                  <a:pt x="258241" y="455930"/>
                </a:lnTo>
                <a:lnTo>
                  <a:pt x="253695" y="455930"/>
                </a:lnTo>
                <a:lnTo>
                  <a:pt x="249682" y="459740"/>
                </a:lnTo>
                <a:lnTo>
                  <a:pt x="246570" y="463550"/>
                </a:lnTo>
                <a:lnTo>
                  <a:pt x="243357" y="466090"/>
                </a:lnTo>
                <a:lnTo>
                  <a:pt x="219748" y="440690"/>
                </a:lnTo>
                <a:lnTo>
                  <a:pt x="220306" y="440690"/>
                </a:lnTo>
                <a:lnTo>
                  <a:pt x="220941" y="439420"/>
                </a:lnTo>
                <a:lnTo>
                  <a:pt x="221462" y="439420"/>
                </a:lnTo>
                <a:lnTo>
                  <a:pt x="225018" y="435610"/>
                </a:lnTo>
                <a:lnTo>
                  <a:pt x="229095" y="433070"/>
                </a:lnTo>
                <a:lnTo>
                  <a:pt x="233248" y="425450"/>
                </a:lnTo>
                <a:lnTo>
                  <a:pt x="230771" y="422910"/>
                </a:lnTo>
                <a:lnTo>
                  <a:pt x="226148" y="422910"/>
                </a:lnTo>
                <a:lnTo>
                  <a:pt x="222123" y="426720"/>
                </a:lnTo>
                <a:lnTo>
                  <a:pt x="219557" y="430530"/>
                </a:lnTo>
                <a:lnTo>
                  <a:pt x="216484" y="433070"/>
                </a:lnTo>
                <a:lnTo>
                  <a:pt x="215925" y="434340"/>
                </a:lnTo>
                <a:lnTo>
                  <a:pt x="215239" y="434340"/>
                </a:lnTo>
                <a:lnTo>
                  <a:pt x="214642" y="435610"/>
                </a:lnTo>
                <a:lnTo>
                  <a:pt x="191008" y="408940"/>
                </a:lnTo>
                <a:lnTo>
                  <a:pt x="195719" y="405130"/>
                </a:lnTo>
                <a:lnTo>
                  <a:pt x="196862" y="403860"/>
                </a:lnTo>
                <a:lnTo>
                  <a:pt x="200304" y="400050"/>
                </a:lnTo>
                <a:lnTo>
                  <a:pt x="204647" y="394970"/>
                </a:lnTo>
                <a:lnTo>
                  <a:pt x="208584" y="389890"/>
                </a:lnTo>
                <a:lnTo>
                  <a:pt x="210807" y="387350"/>
                </a:lnTo>
                <a:lnTo>
                  <a:pt x="207860" y="384810"/>
                </a:lnTo>
                <a:lnTo>
                  <a:pt x="202907" y="384810"/>
                </a:lnTo>
                <a:lnTo>
                  <a:pt x="197485" y="388620"/>
                </a:lnTo>
                <a:lnTo>
                  <a:pt x="193725" y="393700"/>
                </a:lnTo>
                <a:lnTo>
                  <a:pt x="185762" y="403860"/>
                </a:lnTo>
                <a:lnTo>
                  <a:pt x="163512" y="378460"/>
                </a:lnTo>
                <a:lnTo>
                  <a:pt x="168960" y="373380"/>
                </a:lnTo>
                <a:lnTo>
                  <a:pt x="171653" y="370840"/>
                </a:lnTo>
                <a:lnTo>
                  <a:pt x="177584" y="363220"/>
                </a:lnTo>
                <a:lnTo>
                  <a:pt x="175209" y="359410"/>
                </a:lnTo>
                <a:lnTo>
                  <a:pt x="170345" y="359410"/>
                </a:lnTo>
                <a:lnTo>
                  <a:pt x="161721" y="368300"/>
                </a:lnTo>
                <a:lnTo>
                  <a:pt x="158115" y="373380"/>
                </a:lnTo>
                <a:lnTo>
                  <a:pt x="138836" y="351790"/>
                </a:lnTo>
                <a:lnTo>
                  <a:pt x="146075" y="345440"/>
                </a:lnTo>
                <a:lnTo>
                  <a:pt x="147523" y="344170"/>
                </a:lnTo>
                <a:lnTo>
                  <a:pt x="153885" y="336550"/>
                </a:lnTo>
                <a:lnTo>
                  <a:pt x="151345" y="332740"/>
                </a:lnTo>
                <a:lnTo>
                  <a:pt x="146151" y="332740"/>
                </a:lnTo>
                <a:lnTo>
                  <a:pt x="140944" y="337820"/>
                </a:lnTo>
                <a:lnTo>
                  <a:pt x="133362" y="345440"/>
                </a:lnTo>
                <a:lnTo>
                  <a:pt x="120510" y="331470"/>
                </a:lnTo>
                <a:lnTo>
                  <a:pt x="116217" y="326390"/>
                </a:lnTo>
                <a:lnTo>
                  <a:pt x="119405" y="323850"/>
                </a:lnTo>
                <a:lnTo>
                  <a:pt x="122415" y="321310"/>
                </a:lnTo>
                <a:lnTo>
                  <a:pt x="125298" y="318770"/>
                </a:lnTo>
                <a:lnTo>
                  <a:pt x="127660" y="317500"/>
                </a:lnTo>
                <a:lnTo>
                  <a:pt x="125514" y="313690"/>
                </a:lnTo>
                <a:lnTo>
                  <a:pt x="121602" y="313690"/>
                </a:lnTo>
                <a:lnTo>
                  <a:pt x="117627" y="316230"/>
                </a:lnTo>
                <a:lnTo>
                  <a:pt x="114427" y="318770"/>
                </a:lnTo>
                <a:lnTo>
                  <a:pt x="111353" y="321310"/>
                </a:lnTo>
                <a:lnTo>
                  <a:pt x="101079" y="309880"/>
                </a:lnTo>
                <a:lnTo>
                  <a:pt x="90728" y="299720"/>
                </a:lnTo>
                <a:lnTo>
                  <a:pt x="94869" y="295910"/>
                </a:lnTo>
                <a:lnTo>
                  <a:pt x="97066" y="294640"/>
                </a:lnTo>
                <a:lnTo>
                  <a:pt x="99275" y="293370"/>
                </a:lnTo>
                <a:lnTo>
                  <a:pt x="103860" y="290830"/>
                </a:lnTo>
                <a:lnTo>
                  <a:pt x="106908" y="289560"/>
                </a:lnTo>
                <a:lnTo>
                  <a:pt x="105359" y="284480"/>
                </a:lnTo>
                <a:lnTo>
                  <a:pt x="101574" y="284480"/>
                </a:lnTo>
                <a:lnTo>
                  <a:pt x="95669" y="287020"/>
                </a:lnTo>
                <a:lnTo>
                  <a:pt x="90627" y="290830"/>
                </a:lnTo>
                <a:lnTo>
                  <a:pt x="86271" y="294640"/>
                </a:lnTo>
                <a:lnTo>
                  <a:pt x="71564" y="279400"/>
                </a:lnTo>
                <a:lnTo>
                  <a:pt x="66624" y="273050"/>
                </a:lnTo>
                <a:lnTo>
                  <a:pt x="70510" y="270510"/>
                </a:lnTo>
                <a:lnTo>
                  <a:pt x="72885" y="267970"/>
                </a:lnTo>
                <a:lnTo>
                  <a:pt x="74079" y="266700"/>
                </a:lnTo>
                <a:lnTo>
                  <a:pt x="79133" y="260350"/>
                </a:lnTo>
                <a:lnTo>
                  <a:pt x="76466" y="256540"/>
                </a:lnTo>
                <a:lnTo>
                  <a:pt x="73050" y="256540"/>
                </a:lnTo>
                <a:lnTo>
                  <a:pt x="72224" y="257810"/>
                </a:lnTo>
                <a:lnTo>
                  <a:pt x="68351" y="261620"/>
                </a:lnTo>
                <a:lnTo>
                  <a:pt x="65024" y="265430"/>
                </a:lnTo>
                <a:lnTo>
                  <a:pt x="61582" y="267970"/>
                </a:lnTo>
                <a:lnTo>
                  <a:pt x="50800" y="257810"/>
                </a:lnTo>
                <a:lnTo>
                  <a:pt x="39941" y="246380"/>
                </a:lnTo>
                <a:lnTo>
                  <a:pt x="45859" y="241300"/>
                </a:lnTo>
                <a:lnTo>
                  <a:pt x="52425" y="238760"/>
                </a:lnTo>
                <a:lnTo>
                  <a:pt x="59753" y="236220"/>
                </a:lnTo>
                <a:lnTo>
                  <a:pt x="64135" y="234950"/>
                </a:lnTo>
                <a:lnTo>
                  <a:pt x="62915" y="228600"/>
                </a:lnTo>
                <a:lnTo>
                  <a:pt x="57658" y="228600"/>
                </a:lnTo>
                <a:lnTo>
                  <a:pt x="51384" y="231140"/>
                </a:lnTo>
                <a:lnTo>
                  <a:pt x="45466" y="233680"/>
                </a:lnTo>
                <a:lnTo>
                  <a:pt x="39966" y="237490"/>
                </a:lnTo>
                <a:lnTo>
                  <a:pt x="34899" y="241300"/>
                </a:lnTo>
                <a:lnTo>
                  <a:pt x="25590" y="232410"/>
                </a:lnTo>
                <a:lnTo>
                  <a:pt x="20916" y="228600"/>
                </a:lnTo>
                <a:lnTo>
                  <a:pt x="16192" y="223520"/>
                </a:lnTo>
                <a:lnTo>
                  <a:pt x="60502" y="199390"/>
                </a:lnTo>
                <a:lnTo>
                  <a:pt x="146989" y="148590"/>
                </a:lnTo>
                <a:lnTo>
                  <a:pt x="189877" y="121920"/>
                </a:lnTo>
                <a:lnTo>
                  <a:pt x="233756" y="96520"/>
                </a:lnTo>
                <a:lnTo>
                  <a:pt x="364655" y="16510"/>
                </a:lnTo>
                <a:lnTo>
                  <a:pt x="365950" y="67310"/>
                </a:lnTo>
                <a:lnTo>
                  <a:pt x="367893" y="118110"/>
                </a:lnTo>
                <a:lnTo>
                  <a:pt x="370293" y="170180"/>
                </a:lnTo>
                <a:lnTo>
                  <a:pt x="373011" y="220980"/>
                </a:lnTo>
                <a:lnTo>
                  <a:pt x="374992" y="256540"/>
                </a:lnTo>
                <a:lnTo>
                  <a:pt x="378637" y="323850"/>
                </a:lnTo>
                <a:lnTo>
                  <a:pt x="380834" y="368300"/>
                </a:lnTo>
                <a:lnTo>
                  <a:pt x="383349" y="422910"/>
                </a:lnTo>
                <a:lnTo>
                  <a:pt x="386016" y="480060"/>
                </a:lnTo>
                <a:lnTo>
                  <a:pt x="388848" y="533400"/>
                </a:lnTo>
                <a:lnTo>
                  <a:pt x="392379" y="585470"/>
                </a:lnTo>
                <a:lnTo>
                  <a:pt x="396925" y="637540"/>
                </a:lnTo>
                <a:lnTo>
                  <a:pt x="396925" y="357644"/>
                </a:lnTo>
                <a:lnTo>
                  <a:pt x="394906" y="323850"/>
                </a:lnTo>
                <a:lnTo>
                  <a:pt x="392315" y="273050"/>
                </a:lnTo>
                <a:lnTo>
                  <a:pt x="387007" y="163830"/>
                </a:lnTo>
                <a:lnTo>
                  <a:pt x="384149" y="111760"/>
                </a:lnTo>
                <a:lnTo>
                  <a:pt x="380847" y="58420"/>
                </a:lnTo>
                <a:lnTo>
                  <a:pt x="377748" y="16510"/>
                </a:lnTo>
                <a:lnTo>
                  <a:pt x="376910" y="5080"/>
                </a:lnTo>
                <a:lnTo>
                  <a:pt x="376567" y="1270"/>
                </a:lnTo>
                <a:lnTo>
                  <a:pt x="373405" y="0"/>
                </a:lnTo>
                <a:lnTo>
                  <a:pt x="367576" y="0"/>
                </a:lnTo>
                <a:lnTo>
                  <a:pt x="366509" y="1270"/>
                </a:lnTo>
                <a:lnTo>
                  <a:pt x="365785" y="0"/>
                </a:lnTo>
                <a:lnTo>
                  <a:pt x="361683" y="0"/>
                </a:lnTo>
                <a:lnTo>
                  <a:pt x="360362" y="1270"/>
                </a:lnTo>
                <a:lnTo>
                  <a:pt x="315201" y="26670"/>
                </a:lnTo>
                <a:lnTo>
                  <a:pt x="270522" y="53340"/>
                </a:lnTo>
                <a:lnTo>
                  <a:pt x="226098" y="81280"/>
                </a:lnTo>
                <a:lnTo>
                  <a:pt x="47561" y="187960"/>
                </a:lnTo>
                <a:lnTo>
                  <a:pt x="4559" y="217170"/>
                </a:lnTo>
                <a:lnTo>
                  <a:pt x="0" y="220980"/>
                </a:lnTo>
                <a:lnTo>
                  <a:pt x="2298" y="227330"/>
                </a:lnTo>
                <a:lnTo>
                  <a:pt x="6756" y="227330"/>
                </a:lnTo>
                <a:lnTo>
                  <a:pt x="17678" y="240030"/>
                </a:lnTo>
                <a:lnTo>
                  <a:pt x="28752" y="254000"/>
                </a:lnTo>
                <a:lnTo>
                  <a:pt x="39966" y="266700"/>
                </a:lnTo>
                <a:lnTo>
                  <a:pt x="51295" y="279400"/>
                </a:lnTo>
                <a:lnTo>
                  <a:pt x="51549" y="280670"/>
                </a:lnTo>
                <a:lnTo>
                  <a:pt x="52108" y="280670"/>
                </a:lnTo>
                <a:lnTo>
                  <a:pt x="52793" y="281940"/>
                </a:lnTo>
                <a:lnTo>
                  <a:pt x="76504" y="307340"/>
                </a:lnTo>
                <a:lnTo>
                  <a:pt x="88480" y="321310"/>
                </a:lnTo>
                <a:lnTo>
                  <a:pt x="100507" y="334010"/>
                </a:lnTo>
                <a:lnTo>
                  <a:pt x="100761" y="334010"/>
                </a:lnTo>
                <a:lnTo>
                  <a:pt x="101155" y="335280"/>
                </a:lnTo>
                <a:lnTo>
                  <a:pt x="101625" y="335280"/>
                </a:lnTo>
                <a:lnTo>
                  <a:pt x="125907" y="361950"/>
                </a:lnTo>
                <a:lnTo>
                  <a:pt x="150228" y="387350"/>
                </a:lnTo>
                <a:lnTo>
                  <a:pt x="174447" y="414020"/>
                </a:lnTo>
                <a:lnTo>
                  <a:pt x="198462" y="439420"/>
                </a:lnTo>
                <a:lnTo>
                  <a:pt x="206883" y="449580"/>
                </a:lnTo>
                <a:lnTo>
                  <a:pt x="232041" y="477520"/>
                </a:lnTo>
                <a:lnTo>
                  <a:pt x="230365" y="478790"/>
                </a:lnTo>
                <a:lnTo>
                  <a:pt x="232219" y="482600"/>
                </a:lnTo>
                <a:lnTo>
                  <a:pt x="235381" y="482600"/>
                </a:lnTo>
                <a:lnTo>
                  <a:pt x="235953" y="481330"/>
                </a:lnTo>
                <a:lnTo>
                  <a:pt x="390499" y="652780"/>
                </a:lnTo>
                <a:lnTo>
                  <a:pt x="392061" y="655320"/>
                </a:lnTo>
                <a:lnTo>
                  <a:pt x="399389" y="655320"/>
                </a:lnTo>
                <a:lnTo>
                  <a:pt x="402958" y="651510"/>
                </a:lnTo>
                <a:lnTo>
                  <a:pt x="403098" y="647700"/>
                </a:lnTo>
                <a:lnTo>
                  <a:pt x="408851" y="647700"/>
                </a:lnTo>
                <a:lnTo>
                  <a:pt x="412191" y="646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0" y="2850895"/>
            <a:ext cx="939165" cy="429895"/>
          </a:xfrm>
          <a:custGeom>
            <a:avLst/>
            <a:gdLst/>
            <a:ahLst/>
            <a:cxnLst/>
            <a:rect l="l" t="t" r="r" b="b"/>
            <a:pathLst>
              <a:path w="939165" h="429895">
                <a:moveTo>
                  <a:pt x="48310" y="429272"/>
                </a:moveTo>
                <a:lnTo>
                  <a:pt x="0" y="374370"/>
                </a:lnTo>
                <a:lnTo>
                  <a:pt x="0" y="399618"/>
                </a:lnTo>
                <a:lnTo>
                  <a:pt x="9906" y="411378"/>
                </a:lnTo>
                <a:lnTo>
                  <a:pt x="19977" y="423405"/>
                </a:lnTo>
                <a:lnTo>
                  <a:pt x="13589" y="429272"/>
                </a:lnTo>
                <a:lnTo>
                  <a:pt x="48310" y="429272"/>
                </a:lnTo>
                <a:close/>
              </a:path>
              <a:path w="939165" h="429895">
                <a:moveTo>
                  <a:pt x="282003" y="266217"/>
                </a:moveTo>
                <a:lnTo>
                  <a:pt x="280174" y="252920"/>
                </a:lnTo>
                <a:lnTo>
                  <a:pt x="271868" y="252920"/>
                </a:lnTo>
                <a:lnTo>
                  <a:pt x="222643" y="263702"/>
                </a:lnTo>
                <a:lnTo>
                  <a:pt x="176999" y="281038"/>
                </a:lnTo>
                <a:lnTo>
                  <a:pt x="135547" y="305701"/>
                </a:lnTo>
                <a:lnTo>
                  <a:pt x="100215" y="338378"/>
                </a:lnTo>
                <a:lnTo>
                  <a:pt x="72923" y="379742"/>
                </a:lnTo>
                <a:lnTo>
                  <a:pt x="71361" y="382943"/>
                </a:lnTo>
                <a:lnTo>
                  <a:pt x="74472" y="385838"/>
                </a:lnTo>
                <a:lnTo>
                  <a:pt x="78714" y="385838"/>
                </a:lnTo>
                <a:lnTo>
                  <a:pt x="79959" y="385292"/>
                </a:lnTo>
                <a:lnTo>
                  <a:pt x="80784" y="383984"/>
                </a:lnTo>
                <a:lnTo>
                  <a:pt x="110236" y="346494"/>
                </a:lnTo>
                <a:lnTo>
                  <a:pt x="144818" y="316763"/>
                </a:lnTo>
                <a:lnTo>
                  <a:pt x="183896" y="294157"/>
                </a:lnTo>
                <a:lnTo>
                  <a:pt x="226847" y="278003"/>
                </a:lnTo>
                <a:lnTo>
                  <a:pt x="273050" y="267639"/>
                </a:lnTo>
                <a:lnTo>
                  <a:pt x="282003" y="266217"/>
                </a:lnTo>
                <a:close/>
              </a:path>
              <a:path w="939165" h="429895">
                <a:moveTo>
                  <a:pt x="313664" y="310807"/>
                </a:moveTo>
                <a:lnTo>
                  <a:pt x="310108" y="303631"/>
                </a:lnTo>
                <a:lnTo>
                  <a:pt x="305130" y="303568"/>
                </a:lnTo>
                <a:lnTo>
                  <a:pt x="302221" y="303568"/>
                </a:lnTo>
                <a:lnTo>
                  <a:pt x="300520" y="304203"/>
                </a:lnTo>
                <a:lnTo>
                  <a:pt x="299186" y="305358"/>
                </a:lnTo>
                <a:lnTo>
                  <a:pt x="286727" y="310159"/>
                </a:lnTo>
                <a:lnTo>
                  <a:pt x="246684" y="322059"/>
                </a:lnTo>
                <a:lnTo>
                  <a:pt x="209931" y="343623"/>
                </a:lnTo>
                <a:lnTo>
                  <a:pt x="177698" y="371678"/>
                </a:lnTo>
                <a:lnTo>
                  <a:pt x="144830" y="417461"/>
                </a:lnTo>
                <a:lnTo>
                  <a:pt x="139471" y="429272"/>
                </a:lnTo>
                <a:lnTo>
                  <a:pt x="152463" y="429272"/>
                </a:lnTo>
                <a:lnTo>
                  <a:pt x="159562" y="416953"/>
                </a:lnTo>
                <a:lnTo>
                  <a:pt x="180441" y="389661"/>
                </a:lnTo>
                <a:lnTo>
                  <a:pt x="233311" y="345808"/>
                </a:lnTo>
                <a:lnTo>
                  <a:pt x="270002" y="328879"/>
                </a:lnTo>
                <a:lnTo>
                  <a:pt x="297611" y="321576"/>
                </a:lnTo>
                <a:lnTo>
                  <a:pt x="304241" y="319125"/>
                </a:lnTo>
                <a:lnTo>
                  <a:pt x="310121" y="314667"/>
                </a:lnTo>
                <a:lnTo>
                  <a:pt x="313664" y="310807"/>
                </a:lnTo>
                <a:close/>
              </a:path>
              <a:path w="939165" h="429895">
                <a:moveTo>
                  <a:pt x="362229" y="370827"/>
                </a:moveTo>
                <a:lnTo>
                  <a:pt x="361251" y="359270"/>
                </a:lnTo>
                <a:lnTo>
                  <a:pt x="353364" y="359270"/>
                </a:lnTo>
                <a:lnTo>
                  <a:pt x="308991" y="373278"/>
                </a:lnTo>
                <a:lnTo>
                  <a:pt x="268020" y="395122"/>
                </a:lnTo>
                <a:lnTo>
                  <a:pt x="231355" y="424014"/>
                </a:lnTo>
                <a:lnTo>
                  <a:pt x="226822" y="429272"/>
                </a:lnTo>
                <a:lnTo>
                  <a:pt x="251079" y="429272"/>
                </a:lnTo>
                <a:lnTo>
                  <a:pt x="258508" y="422135"/>
                </a:lnTo>
                <a:lnTo>
                  <a:pt x="302577" y="393598"/>
                </a:lnTo>
                <a:lnTo>
                  <a:pt x="354533" y="373062"/>
                </a:lnTo>
                <a:lnTo>
                  <a:pt x="362229" y="370827"/>
                </a:lnTo>
                <a:close/>
              </a:path>
              <a:path w="939165" h="429895">
                <a:moveTo>
                  <a:pt x="412508" y="429272"/>
                </a:moveTo>
                <a:lnTo>
                  <a:pt x="411657" y="422592"/>
                </a:lnTo>
                <a:lnTo>
                  <a:pt x="403504" y="422592"/>
                </a:lnTo>
                <a:lnTo>
                  <a:pt x="402996" y="422656"/>
                </a:lnTo>
                <a:lnTo>
                  <a:pt x="402424" y="422757"/>
                </a:lnTo>
                <a:lnTo>
                  <a:pt x="380403" y="429272"/>
                </a:lnTo>
                <a:lnTo>
                  <a:pt x="412508" y="429272"/>
                </a:lnTo>
                <a:close/>
              </a:path>
              <a:path w="939165" h="429895">
                <a:moveTo>
                  <a:pt x="480174" y="429272"/>
                </a:moveTo>
                <a:lnTo>
                  <a:pt x="455790" y="398195"/>
                </a:lnTo>
                <a:lnTo>
                  <a:pt x="425348" y="360997"/>
                </a:lnTo>
                <a:lnTo>
                  <a:pt x="394182" y="324396"/>
                </a:lnTo>
                <a:lnTo>
                  <a:pt x="362407" y="288391"/>
                </a:lnTo>
                <a:lnTo>
                  <a:pt x="330098" y="253034"/>
                </a:lnTo>
                <a:lnTo>
                  <a:pt x="308216" y="229831"/>
                </a:lnTo>
                <a:lnTo>
                  <a:pt x="286893" y="229831"/>
                </a:lnTo>
                <a:lnTo>
                  <a:pt x="318935" y="265569"/>
                </a:lnTo>
                <a:lnTo>
                  <a:pt x="350481" y="301599"/>
                </a:lnTo>
                <a:lnTo>
                  <a:pt x="381609" y="337934"/>
                </a:lnTo>
                <a:lnTo>
                  <a:pt x="412381" y="374523"/>
                </a:lnTo>
                <a:lnTo>
                  <a:pt x="442861" y="411378"/>
                </a:lnTo>
                <a:lnTo>
                  <a:pt x="457454" y="429272"/>
                </a:lnTo>
                <a:lnTo>
                  <a:pt x="480174" y="429272"/>
                </a:lnTo>
                <a:close/>
              </a:path>
              <a:path w="939165" h="429895">
                <a:moveTo>
                  <a:pt x="550672" y="64998"/>
                </a:moveTo>
                <a:lnTo>
                  <a:pt x="549617" y="53225"/>
                </a:lnTo>
                <a:lnTo>
                  <a:pt x="542658" y="53225"/>
                </a:lnTo>
                <a:lnTo>
                  <a:pt x="492633" y="71361"/>
                </a:lnTo>
                <a:lnTo>
                  <a:pt x="448017" y="96342"/>
                </a:lnTo>
                <a:lnTo>
                  <a:pt x="408012" y="128016"/>
                </a:lnTo>
                <a:lnTo>
                  <a:pt x="373900" y="165976"/>
                </a:lnTo>
                <a:lnTo>
                  <a:pt x="346951" y="209778"/>
                </a:lnTo>
                <a:lnTo>
                  <a:pt x="345528" y="212699"/>
                </a:lnTo>
                <a:lnTo>
                  <a:pt x="348322" y="215277"/>
                </a:lnTo>
                <a:lnTo>
                  <a:pt x="352209" y="215277"/>
                </a:lnTo>
                <a:lnTo>
                  <a:pt x="353352" y="214795"/>
                </a:lnTo>
                <a:lnTo>
                  <a:pt x="384022" y="173913"/>
                </a:lnTo>
                <a:lnTo>
                  <a:pt x="417499" y="139065"/>
                </a:lnTo>
                <a:lnTo>
                  <a:pt x="454914" y="109448"/>
                </a:lnTo>
                <a:lnTo>
                  <a:pt x="496608" y="85445"/>
                </a:lnTo>
                <a:lnTo>
                  <a:pt x="542937" y="67386"/>
                </a:lnTo>
                <a:lnTo>
                  <a:pt x="550672" y="64998"/>
                </a:lnTo>
                <a:close/>
              </a:path>
              <a:path w="939165" h="429895">
                <a:moveTo>
                  <a:pt x="590118" y="118579"/>
                </a:moveTo>
                <a:lnTo>
                  <a:pt x="588048" y="105181"/>
                </a:lnTo>
                <a:lnTo>
                  <a:pt x="579551" y="105181"/>
                </a:lnTo>
                <a:lnTo>
                  <a:pt x="528637" y="116370"/>
                </a:lnTo>
                <a:lnTo>
                  <a:pt x="484073" y="139966"/>
                </a:lnTo>
                <a:lnTo>
                  <a:pt x="445452" y="173215"/>
                </a:lnTo>
                <a:lnTo>
                  <a:pt x="412940" y="213347"/>
                </a:lnTo>
                <a:lnTo>
                  <a:pt x="386753" y="257594"/>
                </a:lnTo>
                <a:lnTo>
                  <a:pt x="385330" y="260400"/>
                </a:lnTo>
                <a:lnTo>
                  <a:pt x="387959" y="262724"/>
                </a:lnTo>
                <a:lnTo>
                  <a:pt x="391655" y="262724"/>
                </a:lnTo>
                <a:lnTo>
                  <a:pt x="392734" y="262293"/>
                </a:lnTo>
                <a:lnTo>
                  <a:pt x="423494" y="221780"/>
                </a:lnTo>
                <a:lnTo>
                  <a:pt x="455307" y="184619"/>
                </a:lnTo>
                <a:lnTo>
                  <a:pt x="490905" y="153009"/>
                </a:lnTo>
                <a:lnTo>
                  <a:pt x="532244" y="130149"/>
                </a:lnTo>
                <a:lnTo>
                  <a:pt x="581279" y="119214"/>
                </a:lnTo>
                <a:lnTo>
                  <a:pt x="590118" y="118579"/>
                </a:lnTo>
                <a:close/>
              </a:path>
              <a:path w="939165" h="429895">
                <a:moveTo>
                  <a:pt x="637844" y="178206"/>
                </a:moveTo>
                <a:lnTo>
                  <a:pt x="635850" y="165252"/>
                </a:lnTo>
                <a:lnTo>
                  <a:pt x="627621" y="165252"/>
                </a:lnTo>
                <a:lnTo>
                  <a:pt x="577100" y="175399"/>
                </a:lnTo>
                <a:lnTo>
                  <a:pt x="530250" y="196913"/>
                </a:lnTo>
                <a:lnTo>
                  <a:pt x="489661" y="228561"/>
                </a:lnTo>
                <a:lnTo>
                  <a:pt x="458622" y="269113"/>
                </a:lnTo>
                <a:lnTo>
                  <a:pt x="440385" y="317309"/>
                </a:lnTo>
                <a:lnTo>
                  <a:pt x="439788" y="320154"/>
                </a:lnTo>
                <a:lnTo>
                  <a:pt x="442036" y="321716"/>
                </a:lnTo>
                <a:lnTo>
                  <a:pt x="446049" y="321716"/>
                </a:lnTo>
                <a:lnTo>
                  <a:pt x="447789" y="320903"/>
                </a:lnTo>
                <a:lnTo>
                  <a:pt x="448525" y="319201"/>
                </a:lnTo>
                <a:lnTo>
                  <a:pt x="472122" y="275564"/>
                </a:lnTo>
                <a:lnTo>
                  <a:pt x="501840" y="238366"/>
                </a:lnTo>
                <a:lnTo>
                  <a:pt x="537832" y="208953"/>
                </a:lnTo>
                <a:lnTo>
                  <a:pt x="580263" y="188683"/>
                </a:lnTo>
                <a:lnTo>
                  <a:pt x="629272" y="178892"/>
                </a:lnTo>
                <a:lnTo>
                  <a:pt x="637844" y="178206"/>
                </a:lnTo>
                <a:close/>
              </a:path>
              <a:path w="939165" h="429895">
                <a:moveTo>
                  <a:pt x="683691" y="248894"/>
                </a:moveTo>
                <a:lnTo>
                  <a:pt x="681532" y="235077"/>
                </a:lnTo>
                <a:lnTo>
                  <a:pt x="672693" y="235077"/>
                </a:lnTo>
                <a:lnTo>
                  <a:pt x="622731" y="245427"/>
                </a:lnTo>
                <a:lnTo>
                  <a:pt x="576618" y="266319"/>
                </a:lnTo>
                <a:lnTo>
                  <a:pt x="536168" y="296697"/>
                </a:lnTo>
                <a:lnTo>
                  <a:pt x="503999" y="335445"/>
                </a:lnTo>
                <a:lnTo>
                  <a:pt x="482765" y="381457"/>
                </a:lnTo>
                <a:lnTo>
                  <a:pt x="481736" y="384886"/>
                </a:lnTo>
                <a:lnTo>
                  <a:pt x="484200" y="387146"/>
                </a:lnTo>
                <a:lnTo>
                  <a:pt x="488327" y="387146"/>
                </a:lnTo>
                <a:lnTo>
                  <a:pt x="489927" y="386346"/>
                </a:lnTo>
                <a:lnTo>
                  <a:pt x="490829" y="384517"/>
                </a:lnTo>
                <a:lnTo>
                  <a:pt x="516293" y="342658"/>
                </a:lnTo>
                <a:lnTo>
                  <a:pt x="547331" y="307416"/>
                </a:lnTo>
                <a:lnTo>
                  <a:pt x="583984" y="279654"/>
                </a:lnTo>
                <a:lnTo>
                  <a:pt x="626313" y="260197"/>
                </a:lnTo>
                <a:lnTo>
                  <a:pt x="674357" y="249897"/>
                </a:lnTo>
                <a:lnTo>
                  <a:pt x="683691" y="248894"/>
                </a:lnTo>
                <a:close/>
              </a:path>
              <a:path w="939165" h="429895">
                <a:moveTo>
                  <a:pt x="714209" y="309232"/>
                </a:moveTo>
                <a:lnTo>
                  <a:pt x="712736" y="297497"/>
                </a:lnTo>
                <a:lnTo>
                  <a:pt x="704659" y="297497"/>
                </a:lnTo>
                <a:lnTo>
                  <a:pt x="659866" y="307708"/>
                </a:lnTo>
                <a:lnTo>
                  <a:pt x="615873" y="327177"/>
                </a:lnTo>
                <a:lnTo>
                  <a:pt x="575424" y="354672"/>
                </a:lnTo>
                <a:lnTo>
                  <a:pt x="542340" y="388874"/>
                </a:lnTo>
                <a:lnTo>
                  <a:pt x="520446" y="428498"/>
                </a:lnTo>
                <a:lnTo>
                  <a:pt x="520179" y="429272"/>
                </a:lnTo>
                <a:lnTo>
                  <a:pt x="528840" y="429272"/>
                </a:lnTo>
                <a:lnTo>
                  <a:pt x="544271" y="411784"/>
                </a:lnTo>
                <a:lnTo>
                  <a:pt x="561632" y="391883"/>
                </a:lnTo>
                <a:lnTo>
                  <a:pt x="579983" y="372948"/>
                </a:lnTo>
                <a:lnTo>
                  <a:pt x="625386" y="340550"/>
                </a:lnTo>
                <a:lnTo>
                  <a:pt x="677976" y="319151"/>
                </a:lnTo>
                <a:lnTo>
                  <a:pt x="705929" y="311365"/>
                </a:lnTo>
                <a:lnTo>
                  <a:pt x="714209" y="309232"/>
                </a:lnTo>
                <a:close/>
              </a:path>
              <a:path w="939165" h="429895">
                <a:moveTo>
                  <a:pt x="921054" y="414947"/>
                </a:moveTo>
                <a:lnTo>
                  <a:pt x="919238" y="409321"/>
                </a:lnTo>
                <a:lnTo>
                  <a:pt x="915530" y="409321"/>
                </a:lnTo>
                <a:lnTo>
                  <a:pt x="915098" y="409397"/>
                </a:lnTo>
                <a:lnTo>
                  <a:pt x="898448" y="415975"/>
                </a:lnTo>
                <a:lnTo>
                  <a:pt x="882218" y="421970"/>
                </a:lnTo>
                <a:lnTo>
                  <a:pt x="865784" y="427393"/>
                </a:lnTo>
                <a:lnTo>
                  <a:pt x="858977" y="429272"/>
                </a:lnTo>
                <a:lnTo>
                  <a:pt x="886256" y="429272"/>
                </a:lnTo>
                <a:lnTo>
                  <a:pt x="901522" y="423773"/>
                </a:lnTo>
                <a:lnTo>
                  <a:pt x="917625" y="416648"/>
                </a:lnTo>
                <a:lnTo>
                  <a:pt x="921054" y="414947"/>
                </a:lnTo>
                <a:close/>
              </a:path>
              <a:path w="939165" h="429895">
                <a:moveTo>
                  <a:pt x="938885" y="368947"/>
                </a:moveTo>
                <a:lnTo>
                  <a:pt x="938631" y="358013"/>
                </a:lnTo>
                <a:lnTo>
                  <a:pt x="932865" y="355434"/>
                </a:lnTo>
                <a:lnTo>
                  <a:pt x="933246" y="354203"/>
                </a:lnTo>
                <a:lnTo>
                  <a:pt x="906907" y="310108"/>
                </a:lnTo>
                <a:lnTo>
                  <a:pt x="880795" y="268795"/>
                </a:lnTo>
                <a:lnTo>
                  <a:pt x="854252" y="227723"/>
                </a:lnTo>
                <a:lnTo>
                  <a:pt x="800696" y="145859"/>
                </a:lnTo>
                <a:lnTo>
                  <a:pt x="774077" y="104813"/>
                </a:lnTo>
                <a:lnTo>
                  <a:pt x="747826" y="63550"/>
                </a:lnTo>
                <a:lnTo>
                  <a:pt x="724877" y="26352"/>
                </a:lnTo>
                <a:lnTo>
                  <a:pt x="720979" y="19989"/>
                </a:lnTo>
                <a:lnTo>
                  <a:pt x="719010" y="18643"/>
                </a:lnTo>
                <a:lnTo>
                  <a:pt x="716762" y="18351"/>
                </a:lnTo>
                <a:lnTo>
                  <a:pt x="716686" y="15417"/>
                </a:lnTo>
                <a:lnTo>
                  <a:pt x="716572" y="14960"/>
                </a:lnTo>
                <a:lnTo>
                  <a:pt x="714806" y="12039"/>
                </a:lnTo>
                <a:lnTo>
                  <a:pt x="710869" y="12039"/>
                </a:lnTo>
                <a:lnTo>
                  <a:pt x="677240" y="30060"/>
                </a:lnTo>
                <a:lnTo>
                  <a:pt x="671804" y="20535"/>
                </a:lnTo>
                <a:lnTo>
                  <a:pt x="670509" y="18262"/>
                </a:lnTo>
                <a:lnTo>
                  <a:pt x="670140" y="17767"/>
                </a:lnTo>
                <a:lnTo>
                  <a:pt x="669759" y="17297"/>
                </a:lnTo>
                <a:lnTo>
                  <a:pt x="669988" y="15417"/>
                </a:lnTo>
                <a:lnTo>
                  <a:pt x="670013" y="14884"/>
                </a:lnTo>
                <a:lnTo>
                  <a:pt x="669302" y="12573"/>
                </a:lnTo>
                <a:lnTo>
                  <a:pt x="659422" y="7099"/>
                </a:lnTo>
                <a:lnTo>
                  <a:pt x="651256" y="5156"/>
                </a:lnTo>
                <a:lnTo>
                  <a:pt x="643102" y="5156"/>
                </a:lnTo>
                <a:lnTo>
                  <a:pt x="631545" y="6451"/>
                </a:lnTo>
                <a:lnTo>
                  <a:pt x="620572" y="10274"/>
                </a:lnTo>
                <a:lnTo>
                  <a:pt x="610781" y="16510"/>
                </a:lnTo>
                <a:lnTo>
                  <a:pt x="602742" y="25031"/>
                </a:lnTo>
                <a:lnTo>
                  <a:pt x="596633" y="16510"/>
                </a:lnTo>
                <a:lnTo>
                  <a:pt x="594982" y="14236"/>
                </a:lnTo>
                <a:lnTo>
                  <a:pt x="590956" y="8953"/>
                </a:lnTo>
                <a:lnTo>
                  <a:pt x="589915" y="7518"/>
                </a:lnTo>
                <a:lnTo>
                  <a:pt x="588429" y="6502"/>
                </a:lnTo>
                <a:lnTo>
                  <a:pt x="586727" y="6070"/>
                </a:lnTo>
                <a:lnTo>
                  <a:pt x="586244" y="2819"/>
                </a:lnTo>
                <a:lnTo>
                  <a:pt x="583971" y="50"/>
                </a:lnTo>
                <a:lnTo>
                  <a:pt x="576224" y="0"/>
                </a:lnTo>
                <a:lnTo>
                  <a:pt x="528396" y="3784"/>
                </a:lnTo>
                <a:lnTo>
                  <a:pt x="481355" y="14884"/>
                </a:lnTo>
                <a:lnTo>
                  <a:pt x="436359" y="32880"/>
                </a:lnTo>
                <a:lnTo>
                  <a:pt x="394703" y="57404"/>
                </a:lnTo>
                <a:lnTo>
                  <a:pt x="357682" y="88049"/>
                </a:lnTo>
                <a:lnTo>
                  <a:pt x="326555" y="124421"/>
                </a:lnTo>
                <a:lnTo>
                  <a:pt x="302628" y="166141"/>
                </a:lnTo>
                <a:lnTo>
                  <a:pt x="287172" y="212788"/>
                </a:lnTo>
                <a:lnTo>
                  <a:pt x="273964" y="209245"/>
                </a:lnTo>
                <a:lnTo>
                  <a:pt x="260286" y="206743"/>
                </a:lnTo>
                <a:lnTo>
                  <a:pt x="246240" y="205270"/>
                </a:lnTo>
                <a:lnTo>
                  <a:pt x="231889" y="204774"/>
                </a:lnTo>
                <a:lnTo>
                  <a:pt x="187667" y="208965"/>
                </a:lnTo>
                <a:lnTo>
                  <a:pt x="143306" y="220992"/>
                </a:lnTo>
                <a:lnTo>
                  <a:pt x="100774" y="240055"/>
                </a:lnTo>
                <a:lnTo>
                  <a:pt x="62052" y="265328"/>
                </a:lnTo>
                <a:lnTo>
                  <a:pt x="29121" y="295998"/>
                </a:lnTo>
                <a:lnTo>
                  <a:pt x="3949" y="331279"/>
                </a:lnTo>
                <a:lnTo>
                  <a:pt x="0" y="341287"/>
                </a:lnTo>
                <a:lnTo>
                  <a:pt x="0" y="373761"/>
                </a:lnTo>
                <a:lnTo>
                  <a:pt x="20281" y="334822"/>
                </a:lnTo>
                <a:lnTo>
                  <a:pt x="46812" y="301625"/>
                </a:lnTo>
                <a:lnTo>
                  <a:pt x="79425" y="274256"/>
                </a:lnTo>
                <a:lnTo>
                  <a:pt x="118160" y="252437"/>
                </a:lnTo>
                <a:lnTo>
                  <a:pt x="175729" y="230873"/>
                </a:lnTo>
                <a:lnTo>
                  <a:pt x="236867" y="221716"/>
                </a:lnTo>
                <a:lnTo>
                  <a:pt x="249402" y="222173"/>
                </a:lnTo>
                <a:lnTo>
                  <a:pt x="261835" y="223621"/>
                </a:lnTo>
                <a:lnTo>
                  <a:pt x="274104" y="226110"/>
                </a:lnTo>
                <a:lnTo>
                  <a:pt x="286169" y="229730"/>
                </a:lnTo>
                <a:lnTo>
                  <a:pt x="286613" y="229768"/>
                </a:lnTo>
                <a:lnTo>
                  <a:pt x="308152" y="229768"/>
                </a:lnTo>
                <a:lnTo>
                  <a:pt x="300558" y="221716"/>
                </a:lnTo>
                <a:lnTo>
                  <a:pt x="297370" y="218325"/>
                </a:lnTo>
                <a:lnTo>
                  <a:pt x="317322" y="176098"/>
                </a:lnTo>
                <a:lnTo>
                  <a:pt x="340614" y="136753"/>
                </a:lnTo>
                <a:lnTo>
                  <a:pt x="369011" y="101168"/>
                </a:lnTo>
                <a:lnTo>
                  <a:pt x="404228" y="70243"/>
                </a:lnTo>
                <a:lnTo>
                  <a:pt x="443268" y="46634"/>
                </a:lnTo>
                <a:lnTo>
                  <a:pt x="485089" y="29857"/>
                </a:lnTo>
                <a:lnTo>
                  <a:pt x="529005" y="19837"/>
                </a:lnTo>
                <a:lnTo>
                  <a:pt x="574357" y="16510"/>
                </a:lnTo>
                <a:lnTo>
                  <a:pt x="576135" y="16510"/>
                </a:lnTo>
                <a:lnTo>
                  <a:pt x="577024" y="16535"/>
                </a:lnTo>
                <a:lnTo>
                  <a:pt x="577316" y="17475"/>
                </a:lnTo>
                <a:lnTo>
                  <a:pt x="577811" y="18389"/>
                </a:lnTo>
                <a:lnTo>
                  <a:pt x="605904" y="58039"/>
                </a:lnTo>
                <a:lnTo>
                  <a:pt x="631126" y="98628"/>
                </a:lnTo>
                <a:lnTo>
                  <a:pt x="655154" y="140169"/>
                </a:lnTo>
                <a:lnTo>
                  <a:pt x="679030" y="181813"/>
                </a:lnTo>
                <a:lnTo>
                  <a:pt x="703783" y="222745"/>
                </a:lnTo>
                <a:lnTo>
                  <a:pt x="730491" y="262140"/>
                </a:lnTo>
                <a:lnTo>
                  <a:pt x="760171" y="299173"/>
                </a:lnTo>
                <a:lnTo>
                  <a:pt x="793877" y="333032"/>
                </a:lnTo>
                <a:lnTo>
                  <a:pt x="747699" y="338582"/>
                </a:lnTo>
                <a:lnTo>
                  <a:pt x="703160" y="352247"/>
                </a:lnTo>
                <a:lnTo>
                  <a:pt x="661314" y="373176"/>
                </a:lnTo>
                <a:lnTo>
                  <a:pt x="623201" y="400558"/>
                </a:lnTo>
                <a:lnTo>
                  <a:pt x="594245" y="429272"/>
                </a:lnTo>
                <a:lnTo>
                  <a:pt x="617982" y="429272"/>
                </a:lnTo>
                <a:lnTo>
                  <a:pt x="637120" y="411391"/>
                </a:lnTo>
                <a:lnTo>
                  <a:pt x="673633" y="386740"/>
                </a:lnTo>
                <a:lnTo>
                  <a:pt x="713854" y="367855"/>
                </a:lnTo>
                <a:lnTo>
                  <a:pt x="757377" y="354926"/>
                </a:lnTo>
                <a:lnTo>
                  <a:pt x="803770" y="348132"/>
                </a:lnTo>
                <a:lnTo>
                  <a:pt x="808164" y="347776"/>
                </a:lnTo>
                <a:lnTo>
                  <a:pt x="810171" y="343852"/>
                </a:lnTo>
                <a:lnTo>
                  <a:pt x="809980" y="340042"/>
                </a:lnTo>
                <a:lnTo>
                  <a:pt x="812698" y="337439"/>
                </a:lnTo>
                <a:lnTo>
                  <a:pt x="813676" y="332536"/>
                </a:lnTo>
                <a:lnTo>
                  <a:pt x="773925" y="292620"/>
                </a:lnTo>
                <a:lnTo>
                  <a:pt x="742442" y="252641"/>
                </a:lnTo>
                <a:lnTo>
                  <a:pt x="714298" y="210248"/>
                </a:lnTo>
                <a:lnTo>
                  <a:pt x="688200" y="166331"/>
                </a:lnTo>
                <a:lnTo>
                  <a:pt x="662863" y="121805"/>
                </a:lnTo>
                <a:lnTo>
                  <a:pt x="637019" y="77571"/>
                </a:lnTo>
                <a:lnTo>
                  <a:pt x="609371" y="34531"/>
                </a:lnTo>
                <a:lnTo>
                  <a:pt x="616458" y="28384"/>
                </a:lnTo>
                <a:lnTo>
                  <a:pt x="622452" y="25031"/>
                </a:lnTo>
                <a:lnTo>
                  <a:pt x="624281" y="24015"/>
                </a:lnTo>
                <a:lnTo>
                  <a:pt x="632675" y="21399"/>
                </a:lnTo>
                <a:lnTo>
                  <a:pt x="641464" y="20535"/>
                </a:lnTo>
                <a:lnTo>
                  <a:pt x="646112" y="20535"/>
                </a:lnTo>
                <a:lnTo>
                  <a:pt x="650836" y="21247"/>
                </a:lnTo>
                <a:lnTo>
                  <a:pt x="655535" y="22631"/>
                </a:lnTo>
                <a:lnTo>
                  <a:pt x="655662" y="23571"/>
                </a:lnTo>
                <a:lnTo>
                  <a:pt x="655967" y="24523"/>
                </a:lnTo>
                <a:lnTo>
                  <a:pt x="656450" y="25374"/>
                </a:lnTo>
                <a:lnTo>
                  <a:pt x="678840" y="66941"/>
                </a:lnTo>
                <a:lnTo>
                  <a:pt x="701370" y="109156"/>
                </a:lnTo>
                <a:lnTo>
                  <a:pt x="724344" y="151587"/>
                </a:lnTo>
                <a:lnTo>
                  <a:pt x="748080" y="193763"/>
                </a:lnTo>
                <a:lnTo>
                  <a:pt x="772871" y="235254"/>
                </a:lnTo>
                <a:lnTo>
                  <a:pt x="799058" y="275602"/>
                </a:lnTo>
                <a:lnTo>
                  <a:pt x="826922" y="314363"/>
                </a:lnTo>
                <a:lnTo>
                  <a:pt x="856792" y="351078"/>
                </a:lnTo>
                <a:lnTo>
                  <a:pt x="809180" y="357416"/>
                </a:lnTo>
                <a:lnTo>
                  <a:pt x="763028" y="369417"/>
                </a:lnTo>
                <a:lnTo>
                  <a:pt x="718324" y="386397"/>
                </a:lnTo>
                <a:lnTo>
                  <a:pt x="675081" y="407682"/>
                </a:lnTo>
                <a:lnTo>
                  <a:pt x="637921" y="429272"/>
                </a:lnTo>
                <a:lnTo>
                  <a:pt x="662711" y="429272"/>
                </a:lnTo>
                <a:lnTo>
                  <a:pt x="670064" y="424535"/>
                </a:lnTo>
                <a:lnTo>
                  <a:pt x="718172" y="401307"/>
                </a:lnTo>
                <a:lnTo>
                  <a:pt x="768286" y="383717"/>
                </a:lnTo>
                <a:lnTo>
                  <a:pt x="818680" y="372084"/>
                </a:lnTo>
                <a:lnTo>
                  <a:pt x="867664" y="366725"/>
                </a:lnTo>
                <a:lnTo>
                  <a:pt x="874991" y="366407"/>
                </a:lnTo>
                <a:lnTo>
                  <a:pt x="875766" y="358482"/>
                </a:lnTo>
                <a:lnTo>
                  <a:pt x="872045" y="353822"/>
                </a:lnTo>
                <a:lnTo>
                  <a:pt x="872159" y="352856"/>
                </a:lnTo>
                <a:lnTo>
                  <a:pt x="872197" y="352247"/>
                </a:lnTo>
                <a:lnTo>
                  <a:pt x="871855" y="350875"/>
                </a:lnTo>
                <a:lnTo>
                  <a:pt x="871016" y="349669"/>
                </a:lnTo>
                <a:lnTo>
                  <a:pt x="842695" y="305917"/>
                </a:lnTo>
                <a:lnTo>
                  <a:pt x="815047" y="262140"/>
                </a:lnTo>
                <a:lnTo>
                  <a:pt x="787704" y="217843"/>
                </a:lnTo>
                <a:lnTo>
                  <a:pt x="760895" y="173494"/>
                </a:lnTo>
                <a:lnTo>
                  <a:pt x="734441" y="128892"/>
                </a:lnTo>
                <a:lnTo>
                  <a:pt x="708266" y="84023"/>
                </a:lnTo>
                <a:lnTo>
                  <a:pt x="682307" y="38887"/>
                </a:lnTo>
                <a:lnTo>
                  <a:pt x="688530" y="35204"/>
                </a:lnTo>
                <a:lnTo>
                  <a:pt x="694931" y="31838"/>
                </a:lnTo>
                <a:lnTo>
                  <a:pt x="698868" y="30060"/>
                </a:lnTo>
                <a:lnTo>
                  <a:pt x="701509" y="28867"/>
                </a:lnTo>
                <a:lnTo>
                  <a:pt x="708253" y="26352"/>
                </a:lnTo>
                <a:lnTo>
                  <a:pt x="708380" y="26911"/>
                </a:lnTo>
                <a:lnTo>
                  <a:pt x="708571" y="27457"/>
                </a:lnTo>
                <a:lnTo>
                  <a:pt x="759409" y="111696"/>
                </a:lnTo>
                <a:lnTo>
                  <a:pt x="785012" y="153657"/>
                </a:lnTo>
                <a:lnTo>
                  <a:pt x="811034" y="195414"/>
                </a:lnTo>
                <a:lnTo>
                  <a:pt x="837628" y="236778"/>
                </a:lnTo>
                <a:lnTo>
                  <a:pt x="864958" y="277558"/>
                </a:lnTo>
                <a:lnTo>
                  <a:pt x="893165" y="317576"/>
                </a:lnTo>
                <a:lnTo>
                  <a:pt x="922401" y="356616"/>
                </a:lnTo>
                <a:lnTo>
                  <a:pt x="873442" y="369976"/>
                </a:lnTo>
                <a:lnTo>
                  <a:pt x="824496" y="385457"/>
                </a:lnTo>
                <a:lnTo>
                  <a:pt x="776020" y="403225"/>
                </a:lnTo>
                <a:lnTo>
                  <a:pt x="728497" y="423468"/>
                </a:lnTo>
                <a:lnTo>
                  <a:pt x="716838" y="429272"/>
                </a:lnTo>
                <a:lnTo>
                  <a:pt x="763193" y="429272"/>
                </a:lnTo>
                <a:lnTo>
                  <a:pt x="786968" y="418871"/>
                </a:lnTo>
                <a:lnTo>
                  <a:pt x="833615" y="400697"/>
                </a:lnTo>
                <a:lnTo>
                  <a:pt x="881456" y="384632"/>
                </a:lnTo>
                <a:lnTo>
                  <a:pt x="930808" y="370954"/>
                </a:lnTo>
                <a:lnTo>
                  <a:pt x="938885" y="3689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6" name="bg object 5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978368" y="0"/>
            <a:ext cx="2019572" cy="1059986"/>
          </a:xfrm>
          <a:prstGeom prst="rect">
            <a:avLst/>
          </a:prstGeom>
        </p:spPr>
      </p:pic>
      <p:sp>
        <p:nvSpPr>
          <p:cNvPr id="57" name="bg object 57"/>
          <p:cNvSpPr/>
          <p:nvPr/>
        </p:nvSpPr>
        <p:spPr>
          <a:xfrm>
            <a:off x="2127247" y="2698809"/>
            <a:ext cx="677545" cy="581660"/>
          </a:xfrm>
          <a:custGeom>
            <a:avLst/>
            <a:gdLst/>
            <a:ahLst/>
            <a:cxnLst/>
            <a:rect l="l" t="t" r="r" b="b"/>
            <a:pathLst>
              <a:path w="677544" h="581660">
                <a:moveTo>
                  <a:pt x="394785" y="14615"/>
                </a:moveTo>
                <a:lnTo>
                  <a:pt x="259940" y="14615"/>
                </a:lnTo>
                <a:lnTo>
                  <a:pt x="303222" y="5741"/>
                </a:lnTo>
                <a:lnTo>
                  <a:pt x="327316" y="1696"/>
                </a:lnTo>
                <a:lnTo>
                  <a:pt x="350751" y="0"/>
                </a:lnTo>
                <a:lnTo>
                  <a:pt x="359530" y="327"/>
                </a:lnTo>
                <a:lnTo>
                  <a:pt x="367829" y="1379"/>
                </a:lnTo>
                <a:lnTo>
                  <a:pt x="375527" y="3253"/>
                </a:lnTo>
                <a:lnTo>
                  <a:pt x="382513" y="6050"/>
                </a:lnTo>
                <a:lnTo>
                  <a:pt x="394785" y="14615"/>
                </a:lnTo>
                <a:close/>
              </a:path>
              <a:path w="677544" h="581660">
                <a:moveTo>
                  <a:pt x="293253" y="581347"/>
                </a:moveTo>
                <a:lnTo>
                  <a:pt x="271314" y="581347"/>
                </a:lnTo>
                <a:lnTo>
                  <a:pt x="172764" y="470912"/>
                </a:lnTo>
                <a:lnTo>
                  <a:pt x="138023" y="432552"/>
                </a:lnTo>
                <a:lnTo>
                  <a:pt x="102984" y="394224"/>
                </a:lnTo>
                <a:lnTo>
                  <a:pt x="68314" y="355506"/>
                </a:lnTo>
                <a:lnTo>
                  <a:pt x="34682" y="315977"/>
                </a:lnTo>
                <a:lnTo>
                  <a:pt x="2755" y="275213"/>
                </a:lnTo>
                <a:lnTo>
                  <a:pt x="1574" y="273743"/>
                </a:lnTo>
                <a:lnTo>
                  <a:pt x="1595" y="271591"/>
                </a:lnTo>
                <a:lnTo>
                  <a:pt x="2860" y="270185"/>
                </a:lnTo>
                <a:lnTo>
                  <a:pt x="0" y="267696"/>
                </a:lnTo>
                <a:lnTo>
                  <a:pt x="0" y="261545"/>
                </a:lnTo>
                <a:lnTo>
                  <a:pt x="101429" y="164417"/>
                </a:lnTo>
                <a:lnTo>
                  <a:pt x="134141" y="132440"/>
                </a:lnTo>
                <a:lnTo>
                  <a:pt x="163231" y="102124"/>
                </a:lnTo>
                <a:lnTo>
                  <a:pt x="192663" y="70582"/>
                </a:lnTo>
                <a:lnTo>
                  <a:pt x="223293" y="40534"/>
                </a:lnTo>
                <a:lnTo>
                  <a:pt x="256102" y="14615"/>
                </a:lnTo>
                <a:lnTo>
                  <a:pt x="256609" y="14275"/>
                </a:lnTo>
                <a:lnTo>
                  <a:pt x="257325" y="14061"/>
                </a:lnTo>
                <a:lnTo>
                  <a:pt x="258717" y="14061"/>
                </a:lnTo>
                <a:lnTo>
                  <a:pt x="259404" y="14275"/>
                </a:lnTo>
                <a:lnTo>
                  <a:pt x="259940" y="14615"/>
                </a:lnTo>
                <a:lnTo>
                  <a:pt x="394785" y="14615"/>
                </a:lnTo>
                <a:lnTo>
                  <a:pt x="395110" y="14842"/>
                </a:lnTo>
                <a:lnTo>
                  <a:pt x="397678" y="17535"/>
                </a:lnTo>
                <a:lnTo>
                  <a:pt x="341697" y="17535"/>
                </a:lnTo>
                <a:lnTo>
                  <a:pt x="321503" y="18675"/>
                </a:lnTo>
                <a:lnTo>
                  <a:pt x="301100" y="21351"/>
                </a:lnTo>
                <a:lnTo>
                  <a:pt x="281469" y="24447"/>
                </a:lnTo>
                <a:lnTo>
                  <a:pt x="263587" y="26845"/>
                </a:lnTo>
                <a:lnTo>
                  <a:pt x="269153" y="31873"/>
                </a:lnTo>
                <a:lnTo>
                  <a:pt x="253805" y="31873"/>
                </a:lnTo>
                <a:lnTo>
                  <a:pt x="229406" y="61837"/>
                </a:lnTo>
                <a:lnTo>
                  <a:pt x="201747" y="90096"/>
                </a:lnTo>
                <a:lnTo>
                  <a:pt x="191562" y="99670"/>
                </a:lnTo>
                <a:lnTo>
                  <a:pt x="145167" y="143540"/>
                </a:lnTo>
                <a:lnTo>
                  <a:pt x="112516" y="175601"/>
                </a:lnTo>
                <a:lnTo>
                  <a:pt x="79663" y="207454"/>
                </a:lnTo>
                <a:lnTo>
                  <a:pt x="46542" y="239011"/>
                </a:lnTo>
                <a:lnTo>
                  <a:pt x="13085" y="270185"/>
                </a:lnTo>
                <a:lnTo>
                  <a:pt x="11967" y="270867"/>
                </a:lnTo>
                <a:lnTo>
                  <a:pt x="49253" y="307738"/>
                </a:lnTo>
                <a:lnTo>
                  <a:pt x="85155" y="346243"/>
                </a:lnTo>
                <a:lnTo>
                  <a:pt x="120157" y="385720"/>
                </a:lnTo>
                <a:lnTo>
                  <a:pt x="154743" y="425509"/>
                </a:lnTo>
                <a:lnTo>
                  <a:pt x="189398" y="464946"/>
                </a:lnTo>
                <a:lnTo>
                  <a:pt x="293253" y="581347"/>
                </a:lnTo>
                <a:close/>
              </a:path>
              <a:path w="677544" h="581660">
                <a:moveTo>
                  <a:pt x="350249" y="79259"/>
                </a:moveTo>
                <a:lnTo>
                  <a:pt x="333096" y="79259"/>
                </a:lnTo>
                <a:lnTo>
                  <a:pt x="335668" y="72057"/>
                </a:lnTo>
                <a:lnTo>
                  <a:pt x="365020" y="36750"/>
                </a:lnTo>
                <a:lnTo>
                  <a:pt x="370562" y="30187"/>
                </a:lnTo>
                <a:lnTo>
                  <a:pt x="376167" y="23671"/>
                </a:lnTo>
                <a:lnTo>
                  <a:pt x="368326" y="20806"/>
                </a:lnTo>
                <a:lnTo>
                  <a:pt x="359897" y="18909"/>
                </a:lnTo>
                <a:lnTo>
                  <a:pt x="350985" y="17858"/>
                </a:lnTo>
                <a:lnTo>
                  <a:pt x="341697" y="17535"/>
                </a:lnTo>
                <a:lnTo>
                  <a:pt x="397678" y="17535"/>
                </a:lnTo>
                <a:lnTo>
                  <a:pt x="406257" y="26531"/>
                </a:lnTo>
                <a:lnTo>
                  <a:pt x="410886" y="32364"/>
                </a:lnTo>
                <a:lnTo>
                  <a:pt x="389196" y="32364"/>
                </a:lnTo>
                <a:lnTo>
                  <a:pt x="378551" y="45642"/>
                </a:lnTo>
                <a:lnTo>
                  <a:pt x="367708" y="58784"/>
                </a:lnTo>
                <a:lnTo>
                  <a:pt x="356715" y="71782"/>
                </a:lnTo>
                <a:lnTo>
                  <a:pt x="350249" y="79259"/>
                </a:lnTo>
                <a:close/>
              </a:path>
              <a:path w="677544" h="581660">
                <a:moveTo>
                  <a:pt x="334951" y="99670"/>
                </a:moveTo>
                <a:lnTo>
                  <a:pt x="325928" y="99670"/>
                </a:lnTo>
                <a:lnTo>
                  <a:pt x="325569" y="99649"/>
                </a:lnTo>
                <a:lnTo>
                  <a:pt x="317290" y="96711"/>
                </a:lnTo>
                <a:lnTo>
                  <a:pt x="309523" y="90253"/>
                </a:lnTo>
                <a:lnTo>
                  <a:pt x="302590" y="82613"/>
                </a:lnTo>
                <a:lnTo>
                  <a:pt x="296813" y="76127"/>
                </a:lnTo>
                <a:lnTo>
                  <a:pt x="253805" y="31873"/>
                </a:lnTo>
                <a:lnTo>
                  <a:pt x="269153" y="31873"/>
                </a:lnTo>
                <a:lnTo>
                  <a:pt x="292111" y="52690"/>
                </a:lnTo>
                <a:lnTo>
                  <a:pt x="298924" y="59533"/>
                </a:lnTo>
                <a:lnTo>
                  <a:pt x="306516" y="67386"/>
                </a:lnTo>
                <a:lnTo>
                  <a:pt x="314590" y="74400"/>
                </a:lnTo>
                <a:lnTo>
                  <a:pt x="322850" y="78726"/>
                </a:lnTo>
                <a:lnTo>
                  <a:pt x="324093" y="79089"/>
                </a:lnTo>
                <a:lnTo>
                  <a:pt x="325232" y="79259"/>
                </a:lnTo>
                <a:lnTo>
                  <a:pt x="350249" y="79259"/>
                </a:lnTo>
                <a:lnTo>
                  <a:pt x="340559" y="90466"/>
                </a:lnTo>
                <a:lnTo>
                  <a:pt x="334951" y="99670"/>
                </a:lnTo>
                <a:close/>
              </a:path>
              <a:path w="677544" h="581660">
                <a:moveTo>
                  <a:pt x="451787" y="581347"/>
                </a:moveTo>
                <a:lnTo>
                  <a:pt x="426868" y="581347"/>
                </a:lnTo>
                <a:lnTo>
                  <a:pt x="458155" y="550596"/>
                </a:lnTo>
                <a:lnTo>
                  <a:pt x="528141" y="484826"/>
                </a:lnTo>
                <a:lnTo>
                  <a:pt x="562685" y="451497"/>
                </a:lnTo>
                <a:lnTo>
                  <a:pt x="596128" y="417065"/>
                </a:lnTo>
                <a:lnTo>
                  <a:pt x="627867" y="380927"/>
                </a:lnTo>
                <a:lnTo>
                  <a:pt x="657302" y="342477"/>
                </a:lnTo>
                <a:lnTo>
                  <a:pt x="656796" y="339963"/>
                </a:lnTo>
                <a:lnTo>
                  <a:pt x="657491" y="337385"/>
                </a:lnTo>
                <a:lnTo>
                  <a:pt x="659199" y="335510"/>
                </a:lnTo>
                <a:lnTo>
                  <a:pt x="660085" y="334573"/>
                </a:lnTo>
                <a:lnTo>
                  <a:pt x="634465" y="309265"/>
                </a:lnTo>
                <a:lnTo>
                  <a:pt x="603997" y="277474"/>
                </a:lnTo>
                <a:lnTo>
                  <a:pt x="577170" y="248788"/>
                </a:lnTo>
                <a:lnTo>
                  <a:pt x="540671" y="208411"/>
                </a:lnTo>
                <a:lnTo>
                  <a:pt x="497430" y="159367"/>
                </a:lnTo>
                <a:lnTo>
                  <a:pt x="454974" y="108980"/>
                </a:lnTo>
                <a:lnTo>
                  <a:pt x="433983" y="82133"/>
                </a:lnTo>
                <a:lnTo>
                  <a:pt x="412292" y="55985"/>
                </a:lnTo>
                <a:lnTo>
                  <a:pt x="389196" y="32364"/>
                </a:lnTo>
                <a:lnTo>
                  <a:pt x="410886" y="32364"/>
                </a:lnTo>
                <a:lnTo>
                  <a:pt x="425985" y="51390"/>
                </a:lnTo>
                <a:lnTo>
                  <a:pt x="467332" y="99670"/>
                </a:lnTo>
                <a:lnTo>
                  <a:pt x="512590" y="151778"/>
                </a:lnTo>
                <a:lnTo>
                  <a:pt x="542595" y="185855"/>
                </a:lnTo>
                <a:lnTo>
                  <a:pt x="572793" y="219756"/>
                </a:lnTo>
                <a:lnTo>
                  <a:pt x="603183" y="253481"/>
                </a:lnTo>
                <a:lnTo>
                  <a:pt x="662087" y="317741"/>
                </a:lnTo>
                <a:lnTo>
                  <a:pt x="667535" y="323412"/>
                </a:lnTo>
                <a:lnTo>
                  <a:pt x="672418" y="328945"/>
                </a:lnTo>
                <a:lnTo>
                  <a:pt x="675862" y="335098"/>
                </a:lnTo>
                <a:lnTo>
                  <a:pt x="676970" y="342477"/>
                </a:lnTo>
                <a:lnTo>
                  <a:pt x="676866" y="345929"/>
                </a:lnTo>
                <a:lnTo>
                  <a:pt x="674610" y="350041"/>
                </a:lnTo>
                <a:lnTo>
                  <a:pt x="671026" y="350552"/>
                </a:lnTo>
                <a:lnTo>
                  <a:pt x="670858" y="350595"/>
                </a:lnTo>
                <a:lnTo>
                  <a:pt x="670647" y="350595"/>
                </a:lnTo>
                <a:lnTo>
                  <a:pt x="642923" y="391435"/>
                </a:lnTo>
                <a:lnTo>
                  <a:pt x="611631" y="429248"/>
                </a:lnTo>
                <a:lnTo>
                  <a:pt x="577659" y="464793"/>
                </a:lnTo>
                <a:lnTo>
                  <a:pt x="541896" y="498829"/>
                </a:lnTo>
                <a:lnTo>
                  <a:pt x="468550" y="565403"/>
                </a:lnTo>
                <a:lnTo>
                  <a:pt x="451787" y="5813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8" name="bg object 5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222491" y="2846505"/>
            <a:ext cx="159341" cy="156303"/>
          </a:xfrm>
          <a:prstGeom prst="rect">
            <a:avLst/>
          </a:prstGeom>
        </p:spPr>
      </p:pic>
      <p:sp>
        <p:nvSpPr>
          <p:cNvPr id="59" name="bg object 59"/>
          <p:cNvSpPr/>
          <p:nvPr/>
        </p:nvSpPr>
        <p:spPr>
          <a:xfrm>
            <a:off x="2284474" y="2833827"/>
            <a:ext cx="263525" cy="222250"/>
          </a:xfrm>
          <a:custGeom>
            <a:avLst/>
            <a:gdLst/>
            <a:ahLst/>
            <a:cxnLst/>
            <a:rect l="l" t="t" r="r" b="b"/>
            <a:pathLst>
              <a:path w="263525" h="222250">
                <a:moveTo>
                  <a:pt x="7020" y="221628"/>
                </a:moveTo>
                <a:lnTo>
                  <a:pt x="2846" y="221628"/>
                </a:lnTo>
                <a:lnTo>
                  <a:pt x="0" y="217772"/>
                </a:lnTo>
                <a:lnTo>
                  <a:pt x="43022" y="178344"/>
                </a:lnTo>
                <a:lnTo>
                  <a:pt x="83549" y="142340"/>
                </a:lnTo>
                <a:lnTo>
                  <a:pt x="124513" y="106776"/>
                </a:lnTo>
                <a:lnTo>
                  <a:pt x="165764" y="71546"/>
                </a:lnTo>
                <a:lnTo>
                  <a:pt x="249932" y="490"/>
                </a:lnTo>
                <a:lnTo>
                  <a:pt x="251471" y="0"/>
                </a:lnTo>
                <a:lnTo>
                  <a:pt x="252947" y="0"/>
                </a:lnTo>
                <a:lnTo>
                  <a:pt x="258386" y="0"/>
                </a:lnTo>
                <a:lnTo>
                  <a:pt x="175908" y="82164"/>
                </a:lnTo>
                <a:lnTo>
                  <a:pt x="134627" y="117464"/>
                </a:lnTo>
                <a:lnTo>
                  <a:pt x="93068" y="152425"/>
                </a:lnTo>
                <a:lnTo>
                  <a:pt x="51150" y="186882"/>
                </a:lnTo>
                <a:lnTo>
                  <a:pt x="7948" y="221330"/>
                </a:lnTo>
                <a:lnTo>
                  <a:pt x="7020" y="221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0" name="bg object 6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341017" y="2882022"/>
            <a:ext cx="361036" cy="342307"/>
          </a:xfrm>
          <a:prstGeom prst="rect">
            <a:avLst/>
          </a:prstGeom>
        </p:spPr>
      </p:pic>
      <p:sp>
        <p:nvSpPr>
          <p:cNvPr id="61" name="bg object 61"/>
          <p:cNvSpPr/>
          <p:nvPr/>
        </p:nvSpPr>
        <p:spPr>
          <a:xfrm>
            <a:off x="2592044" y="2731858"/>
            <a:ext cx="89535" cy="58419"/>
          </a:xfrm>
          <a:custGeom>
            <a:avLst/>
            <a:gdLst/>
            <a:ahLst/>
            <a:cxnLst/>
            <a:rect l="l" t="t" r="r" b="b"/>
            <a:pathLst>
              <a:path w="89535" h="58419">
                <a:moveTo>
                  <a:pt x="45199" y="49453"/>
                </a:moveTo>
                <a:lnTo>
                  <a:pt x="15798" y="12128"/>
                </a:lnTo>
                <a:lnTo>
                  <a:pt x="5016" y="0"/>
                </a:lnTo>
                <a:lnTo>
                  <a:pt x="4292" y="0"/>
                </a:lnTo>
                <a:lnTo>
                  <a:pt x="2184" y="0"/>
                </a:lnTo>
                <a:lnTo>
                  <a:pt x="28194" y="39966"/>
                </a:lnTo>
                <a:lnTo>
                  <a:pt x="39001" y="52527"/>
                </a:lnTo>
                <a:lnTo>
                  <a:pt x="42456" y="52527"/>
                </a:lnTo>
                <a:lnTo>
                  <a:pt x="45199" y="49453"/>
                </a:lnTo>
                <a:close/>
              </a:path>
              <a:path w="89535" h="58419">
                <a:moveTo>
                  <a:pt x="89255" y="54889"/>
                </a:moveTo>
                <a:lnTo>
                  <a:pt x="64554" y="25158"/>
                </a:lnTo>
                <a:lnTo>
                  <a:pt x="55359" y="15341"/>
                </a:lnTo>
                <a:lnTo>
                  <a:pt x="54635" y="15341"/>
                </a:lnTo>
                <a:lnTo>
                  <a:pt x="52387" y="15341"/>
                </a:lnTo>
                <a:lnTo>
                  <a:pt x="74523" y="48310"/>
                </a:lnTo>
                <a:lnTo>
                  <a:pt x="83731" y="58407"/>
                </a:lnTo>
                <a:lnTo>
                  <a:pt x="87020" y="58407"/>
                </a:lnTo>
                <a:lnTo>
                  <a:pt x="89255" y="54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3083737" y="2491447"/>
            <a:ext cx="88900" cy="48260"/>
          </a:xfrm>
          <a:custGeom>
            <a:avLst/>
            <a:gdLst/>
            <a:ahLst/>
            <a:cxnLst/>
            <a:rect l="l" t="t" r="r" b="b"/>
            <a:pathLst>
              <a:path w="88900" h="48260">
                <a:moveTo>
                  <a:pt x="73875" y="7607"/>
                </a:moveTo>
                <a:lnTo>
                  <a:pt x="72186" y="0"/>
                </a:lnTo>
                <a:lnTo>
                  <a:pt x="67716" y="0"/>
                </a:lnTo>
                <a:lnTo>
                  <a:pt x="50977" y="3073"/>
                </a:lnTo>
                <a:lnTo>
                  <a:pt x="34963" y="6261"/>
                </a:lnTo>
                <a:lnTo>
                  <a:pt x="18999" y="9664"/>
                </a:lnTo>
                <a:lnTo>
                  <a:pt x="0" y="14135"/>
                </a:lnTo>
                <a:lnTo>
                  <a:pt x="495" y="19875"/>
                </a:lnTo>
                <a:lnTo>
                  <a:pt x="52857" y="11722"/>
                </a:lnTo>
                <a:lnTo>
                  <a:pt x="73875" y="7607"/>
                </a:lnTo>
                <a:close/>
              </a:path>
              <a:path w="88900" h="48260">
                <a:moveTo>
                  <a:pt x="88531" y="33528"/>
                </a:moveTo>
                <a:lnTo>
                  <a:pt x="86410" y="28067"/>
                </a:lnTo>
                <a:lnTo>
                  <a:pt x="83096" y="28067"/>
                </a:lnTo>
                <a:lnTo>
                  <a:pt x="82499" y="28067"/>
                </a:lnTo>
                <a:lnTo>
                  <a:pt x="81864" y="28244"/>
                </a:lnTo>
                <a:lnTo>
                  <a:pt x="72364" y="33515"/>
                </a:lnTo>
                <a:lnTo>
                  <a:pt x="63296" y="37058"/>
                </a:lnTo>
                <a:lnTo>
                  <a:pt x="53987" y="39230"/>
                </a:lnTo>
                <a:lnTo>
                  <a:pt x="44424" y="39966"/>
                </a:lnTo>
                <a:lnTo>
                  <a:pt x="41109" y="39966"/>
                </a:lnTo>
                <a:lnTo>
                  <a:pt x="37757" y="39687"/>
                </a:lnTo>
                <a:lnTo>
                  <a:pt x="33820" y="39116"/>
                </a:lnTo>
                <a:lnTo>
                  <a:pt x="30099" y="39116"/>
                </a:lnTo>
                <a:lnTo>
                  <a:pt x="28549" y="45389"/>
                </a:lnTo>
                <a:lnTo>
                  <a:pt x="37376" y="47167"/>
                </a:lnTo>
                <a:lnTo>
                  <a:pt x="42202" y="47675"/>
                </a:lnTo>
                <a:lnTo>
                  <a:pt x="46977" y="47675"/>
                </a:lnTo>
                <a:lnTo>
                  <a:pt x="56896" y="46939"/>
                </a:lnTo>
                <a:lnTo>
                  <a:pt x="66636" y="44754"/>
                </a:lnTo>
                <a:lnTo>
                  <a:pt x="76047" y="41097"/>
                </a:lnTo>
                <a:lnTo>
                  <a:pt x="85013" y="35928"/>
                </a:lnTo>
                <a:lnTo>
                  <a:pt x="88531" y="33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3" name="bg object 6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939038" y="3113114"/>
            <a:ext cx="219823" cy="167042"/>
          </a:xfrm>
          <a:prstGeom prst="rect">
            <a:avLst/>
          </a:prstGeom>
        </p:spPr>
      </p:pic>
      <p:sp>
        <p:nvSpPr>
          <p:cNvPr id="64" name="bg object 64"/>
          <p:cNvSpPr/>
          <p:nvPr/>
        </p:nvSpPr>
        <p:spPr>
          <a:xfrm>
            <a:off x="3654920" y="3228581"/>
            <a:ext cx="86360" cy="52069"/>
          </a:xfrm>
          <a:custGeom>
            <a:avLst/>
            <a:gdLst/>
            <a:ahLst/>
            <a:cxnLst/>
            <a:rect l="l" t="t" r="r" b="b"/>
            <a:pathLst>
              <a:path w="86360" h="52070">
                <a:moveTo>
                  <a:pt x="46037" y="23977"/>
                </a:moveTo>
                <a:lnTo>
                  <a:pt x="43294" y="21259"/>
                </a:lnTo>
                <a:lnTo>
                  <a:pt x="39090" y="21259"/>
                </a:lnTo>
                <a:lnTo>
                  <a:pt x="37782" y="21780"/>
                </a:lnTo>
                <a:lnTo>
                  <a:pt x="36817" y="23025"/>
                </a:lnTo>
                <a:lnTo>
                  <a:pt x="27647" y="33464"/>
                </a:lnTo>
                <a:lnTo>
                  <a:pt x="17462" y="42278"/>
                </a:lnTo>
                <a:lnTo>
                  <a:pt x="5969" y="49276"/>
                </a:lnTo>
                <a:lnTo>
                  <a:pt x="0" y="51587"/>
                </a:lnTo>
                <a:lnTo>
                  <a:pt x="16243" y="51587"/>
                </a:lnTo>
                <a:lnTo>
                  <a:pt x="22428" y="48272"/>
                </a:lnTo>
                <a:lnTo>
                  <a:pt x="34328" y="38798"/>
                </a:lnTo>
                <a:lnTo>
                  <a:pt x="43967" y="27152"/>
                </a:lnTo>
                <a:lnTo>
                  <a:pt x="46037" y="23977"/>
                </a:lnTo>
                <a:close/>
              </a:path>
              <a:path w="86360" h="52070">
                <a:moveTo>
                  <a:pt x="86017" y="1854"/>
                </a:moveTo>
                <a:lnTo>
                  <a:pt x="83680" y="0"/>
                </a:lnTo>
                <a:lnTo>
                  <a:pt x="79413" y="0"/>
                </a:lnTo>
                <a:lnTo>
                  <a:pt x="77825" y="977"/>
                </a:lnTo>
                <a:lnTo>
                  <a:pt x="77368" y="3213"/>
                </a:lnTo>
                <a:lnTo>
                  <a:pt x="71602" y="21209"/>
                </a:lnTo>
                <a:lnTo>
                  <a:pt x="62534" y="36741"/>
                </a:lnTo>
                <a:lnTo>
                  <a:pt x="50228" y="49949"/>
                </a:lnTo>
                <a:lnTo>
                  <a:pt x="47942" y="51587"/>
                </a:lnTo>
                <a:lnTo>
                  <a:pt x="59969" y="51587"/>
                </a:lnTo>
                <a:lnTo>
                  <a:pt x="69507" y="42252"/>
                </a:lnTo>
                <a:lnTo>
                  <a:pt x="80086" y="24879"/>
                </a:lnTo>
                <a:lnTo>
                  <a:pt x="85953" y="5524"/>
                </a:lnTo>
                <a:lnTo>
                  <a:pt x="86017" y="18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3620759" y="2584193"/>
            <a:ext cx="231775" cy="400685"/>
          </a:xfrm>
          <a:custGeom>
            <a:avLst/>
            <a:gdLst/>
            <a:ahLst/>
            <a:cxnLst/>
            <a:rect l="l" t="t" r="r" b="b"/>
            <a:pathLst>
              <a:path w="231775" h="400685">
                <a:moveTo>
                  <a:pt x="101799" y="277724"/>
                </a:moveTo>
                <a:lnTo>
                  <a:pt x="98476" y="277724"/>
                </a:lnTo>
                <a:lnTo>
                  <a:pt x="74870" y="275609"/>
                </a:lnTo>
                <a:lnTo>
                  <a:pt x="35000" y="255426"/>
                </a:lnTo>
                <a:lnTo>
                  <a:pt x="18914" y="213953"/>
                </a:lnTo>
                <a:lnTo>
                  <a:pt x="18864" y="213285"/>
                </a:lnTo>
                <a:lnTo>
                  <a:pt x="24931" y="193472"/>
                </a:lnTo>
                <a:lnTo>
                  <a:pt x="38953" y="178637"/>
                </a:lnTo>
                <a:lnTo>
                  <a:pt x="59365" y="172141"/>
                </a:lnTo>
                <a:lnTo>
                  <a:pt x="58098" y="147160"/>
                </a:lnTo>
                <a:lnTo>
                  <a:pt x="55539" y="122854"/>
                </a:lnTo>
                <a:lnTo>
                  <a:pt x="51966" y="98240"/>
                </a:lnTo>
                <a:lnTo>
                  <a:pt x="47746" y="73188"/>
                </a:lnTo>
                <a:lnTo>
                  <a:pt x="32952" y="71471"/>
                </a:lnTo>
                <a:lnTo>
                  <a:pt x="19653" y="67391"/>
                </a:lnTo>
                <a:lnTo>
                  <a:pt x="8612" y="60806"/>
                </a:lnTo>
                <a:lnTo>
                  <a:pt x="592" y="51570"/>
                </a:lnTo>
                <a:lnTo>
                  <a:pt x="169" y="50876"/>
                </a:lnTo>
                <a:lnTo>
                  <a:pt x="0" y="50076"/>
                </a:lnTo>
                <a:lnTo>
                  <a:pt x="42" y="49297"/>
                </a:lnTo>
                <a:lnTo>
                  <a:pt x="29248" y="14902"/>
                </a:lnTo>
                <a:lnTo>
                  <a:pt x="71376" y="1144"/>
                </a:lnTo>
                <a:lnTo>
                  <a:pt x="85862" y="0"/>
                </a:lnTo>
                <a:lnTo>
                  <a:pt x="94601" y="461"/>
                </a:lnTo>
                <a:lnTo>
                  <a:pt x="103267" y="1907"/>
                </a:lnTo>
                <a:lnTo>
                  <a:pt x="111818" y="4431"/>
                </a:lnTo>
                <a:lnTo>
                  <a:pt x="120212" y="8124"/>
                </a:lnTo>
                <a:lnTo>
                  <a:pt x="121989" y="8167"/>
                </a:lnTo>
                <a:lnTo>
                  <a:pt x="123704" y="8903"/>
                </a:lnTo>
                <a:lnTo>
                  <a:pt x="124614" y="10777"/>
                </a:lnTo>
                <a:lnTo>
                  <a:pt x="125410" y="13576"/>
                </a:lnTo>
                <a:lnTo>
                  <a:pt x="85206" y="13576"/>
                </a:lnTo>
                <a:lnTo>
                  <a:pt x="78599" y="13860"/>
                </a:lnTo>
                <a:lnTo>
                  <a:pt x="29373" y="30118"/>
                </a:lnTo>
                <a:lnTo>
                  <a:pt x="15239" y="40820"/>
                </a:lnTo>
                <a:lnTo>
                  <a:pt x="16508" y="51823"/>
                </a:lnTo>
                <a:lnTo>
                  <a:pt x="17418" y="52496"/>
                </a:lnTo>
                <a:lnTo>
                  <a:pt x="17968" y="53528"/>
                </a:lnTo>
                <a:lnTo>
                  <a:pt x="45058" y="61485"/>
                </a:lnTo>
                <a:lnTo>
                  <a:pt x="113519" y="61485"/>
                </a:lnTo>
                <a:lnTo>
                  <a:pt x="102010" y="61548"/>
                </a:lnTo>
                <a:lnTo>
                  <a:pt x="92094" y="65982"/>
                </a:lnTo>
                <a:lnTo>
                  <a:pt x="81349" y="69425"/>
                </a:lnTo>
                <a:lnTo>
                  <a:pt x="70088" y="71819"/>
                </a:lnTo>
                <a:lnTo>
                  <a:pt x="58624" y="73104"/>
                </a:lnTo>
                <a:lnTo>
                  <a:pt x="68163" y="105118"/>
                </a:lnTo>
                <a:lnTo>
                  <a:pt x="73145" y="138783"/>
                </a:lnTo>
                <a:lnTo>
                  <a:pt x="74076" y="171404"/>
                </a:lnTo>
                <a:lnTo>
                  <a:pt x="74104" y="172941"/>
                </a:lnTo>
                <a:lnTo>
                  <a:pt x="73525" y="180603"/>
                </a:lnTo>
                <a:lnTo>
                  <a:pt x="59301" y="180603"/>
                </a:lnTo>
                <a:lnTo>
                  <a:pt x="37410" y="198196"/>
                </a:lnTo>
                <a:lnTo>
                  <a:pt x="49492" y="247550"/>
                </a:lnTo>
                <a:lnTo>
                  <a:pt x="90053" y="265705"/>
                </a:lnTo>
                <a:lnTo>
                  <a:pt x="162591" y="265705"/>
                </a:lnTo>
                <a:lnTo>
                  <a:pt x="158913" y="267060"/>
                </a:lnTo>
                <a:lnTo>
                  <a:pt x="119492" y="276335"/>
                </a:lnTo>
                <a:lnTo>
                  <a:pt x="120337" y="277387"/>
                </a:lnTo>
                <a:lnTo>
                  <a:pt x="108444" y="277387"/>
                </a:lnTo>
                <a:lnTo>
                  <a:pt x="105122" y="277598"/>
                </a:lnTo>
                <a:lnTo>
                  <a:pt x="101799" y="277724"/>
                </a:lnTo>
                <a:close/>
              </a:path>
              <a:path w="231775" h="400685">
                <a:moveTo>
                  <a:pt x="113519" y="61485"/>
                </a:moveTo>
                <a:lnTo>
                  <a:pt x="45058" y="61485"/>
                </a:lnTo>
                <a:lnTo>
                  <a:pt x="51856" y="61199"/>
                </a:lnTo>
                <a:lnTo>
                  <a:pt x="58772" y="60414"/>
                </a:lnTo>
                <a:lnTo>
                  <a:pt x="103603" y="46439"/>
                </a:lnTo>
                <a:lnTo>
                  <a:pt x="115767" y="20038"/>
                </a:lnTo>
                <a:lnTo>
                  <a:pt x="115090" y="19912"/>
                </a:lnTo>
                <a:lnTo>
                  <a:pt x="114751" y="19807"/>
                </a:lnTo>
                <a:lnTo>
                  <a:pt x="107301" y="17022"/>
                </a:lnTo>
                <a:lnTo>
                  <a:pt x="99915" y="15081"/>
                </a:lnTo>
                <a:lnTo>
                  <a:pt x="92561" y="13946"/>
                </a:lnTo>
                <a:lnTo>
                  <a:pt x="85206" y="13576"/>
                </a:lnTo>
                <a:lnTo>
                  <a:pt x="125410" y="13576"/>
                </a:lnTo>
                <a:lnTo>
                  <a:pt x="128404" y="24104"/>
                </a:lnTo>
                <a:lnTo>
                  <a:pt x="126876" y="36144"/>
                </a:lnTo>
                <a:lnTo>
                  <a:pt x="120867" y="46750"/>
                </a:lnTo>
                <a:lnTo>
                  <a:pt x="111217" y="55780"/>
                </a:lnTo>
                <a:lnTo>
                  <a:pt x="113519" y="61485"/>
                </a:lnTo>
                <a:close/>
              </a:path>
              <a:path w="231775" h="400685">
                <a:moveTo>
                  <a:pt x="175450" y="171404"/>
                </a:moveTo>
                <a:lnTo>
                  <a:pt x="173693" y="171404"/>
                </a:lnTo>
                <a:lnTo>
                  <a:pt x="172529" y="171088"/>
                </a:lnTo>
                <a:lnTo>
                  <a:pt x="125556" y="123664"/>
                </a:lnTo>
                <a:lnTo>
                  <a:pt x="102010" y="61548"/>
                </a:lnTo>
                <a:lnTo>
                  <a:pt x="113544" y="61548"/>
                </a:lnTo>
                <a:lnTo>
                  <a:pt x="119224" y="75623"/>
                </a:lnTo>
                <a:lnTo>
                  <a:pt x="127354" y="95158"/>
                </a:lnTo>
                <a:lnTo>
                  <a:pt x="136532" y="113833"/>
                </a:lnTo>
                <a:lnTo>
                  <a:pt x="147683" y="131095"/>
                </a:lnTo>
                <a:lnTo>
                  <a:pt x="155390" y="131095"/>
                </a:lnTo>
                <a:lnTo>
                  <a:pt x="183481" y="133837"/>
                </a:lnTo>
                <a:lnTo>
                  <a:pt x="209193" y="143756"/>
                </a:lnTo>
                <a:lnTo>
                  <a:pt x="209945" y="144566"/>
                </a:lnTo>
                <a:lnTo>
                  <a:pt x="159788" y="144566"/>
                </a:lnTo>
                <a:lnTo>
                  <a:pt x="165482" y="149913"/>
                </a:lnTo>
                <a:lnTo>
                  <a:pt x="171767" y="154628"/>
                </a:lnTo>
                <a:lnTo>
                  <a:pt x="178540" y="158522"/>
                </a:lnTo>
                <a:lnTo>
                  <a:pt x="180826" y="159764"/>
                </a:lnTo>
                <a:lnTo>
                  <a:pt x="182117" y="162269"/>
                </a:lnTo>
                <a:lnTo>
                  <a:pt x="181799" y="164816"/>
                </a:lnTo>
                <a:lnTo>
                  <a:pt x="190138" y="164816"/>
                </a:lnTo>
                <a:lnTo>
                  <a:pt x="193609" y="167594"/>
                </a:lnTo>
                <a:lnTo>
                  <a:pt x="192320" y="171172"/>
                </a:lnTo>
                <a:lnTo>
                  <a:pt x="176614" y="171172"/>
                </a:lnTo>
                <a:lnTo>
                  <a:pt x="176021" y="171320"/>
                </a:lnTo>
                <a:lnTo>
                  <a:pt x="175450" y="171404"/>
                </a:lnTo>
                <a:close/>
              </a:path>
              <a:path w="231775" h="400685">
                <a:moveTo>
                  <a:pt x="155390" y="131095"/>
                </a:moveTo>
                <a:lnTo>
                  <a:pt x="147683" y="131095"/>
                </a:lnTo>
                <a:lnTo>
                  <a:pt x="149820" y="131010"/>
                </a:lnTo>
                <a:lnTo>
                  <a:pt x="151958" y="130968"/>
                </a:lnTo>
                <a:lnTo>
                  <a:pt x="154095" y="130968"/>
                </a:lnTo>
                <a:lnTo>
                  <a:pt x="155390" y="131095"/>
                </a:lnTo>
                <a:close/>
              </a:path>
              <a:path w="231775" h="400685">
                <a:moveTo>
                  <a:pt x="162591" y="265705"/>
                </a:moveTo>
                <a:lnTo>
                  <a:pt x="98138" y="265705"/>
                </a:lnTo>
                <a:lnTo>
                  <a:pt x="113104" y="264763"/>
                </a:lnTo>
                <a:lnTo>
                  <a:pt x="128029" y="262211"/>
                </a:lnTo>
                <a:lnTo>
                  <a:pt x="178333" y="244276"/>
                </a:lnTo>
                <a:lnTo>
                  <a:pt x="212587" y="211756"/>
                </a:lnTo>
                <a:lnTo>
                  <a:pt x="217122" y="188180"/>
                </a:lnTo>
                <a:lnTo>
                  <a:pt x="211241" y="167353"/>
                </a:lnTo>
                <a:lnTo>
                  <a:pt x="198360" y="154217"/>
                </a:lnTo>
                <a:lnTo>
                  <a:pt x="180527" y="147160"/>
                </a:lnTo>
                <a:lnTo>
                  <a:pt x="159788" y="144566"/>
                </a:lnTo>
                <a:lnTo>
                  <a:pt x="209945" y="144566"/>
                </a:lnTo>
                <a:lnTo>
                  <a:pt x="226759" y="162688"/>
                </a:lnTo>
                <a:lnTo>
                  <a:pt x="231704" y="192601"/>
                </a:lnTo>
                <a:lnTo>
                  <a:pt x="226537" y="213915"/>
                </a:lnTo>
                <a:lnTo>
                  <a:pt x="215625" y="231613"/>
                </a:lnTo>
                <a:lnTo>
                  <a:pt x="200323" y="245991"/>
                </a:lnTo>
                <a:lnTo>
                  <a:pt x="181990" y="257348"/>
                </a:lnTo>
                <a:lnTo>
                  <a:pt x="184021" y="257790"/>
                </a:lnTo>
                <a:lnTo>
                  <a:pt x="185842" y="259138"/>
                </a:lnTo>
                <a:lnTo>
                  <a:pt x="186338" y="261053"/>
                </a:lnTo>
                <a:lnTo>
                  <a:pt x="174244" y="261053"/>
                </a:lnTo>
                <a:lnTo>
                  <a:pt x="166639" y="264213"/>
                </a:lnTo>
                <a:lnTo>
                  <a:pt x="162591" y="265705"/>
                </a:lnTo>
                <a:close/>
              </a:path>
              <a:path w="231775" h="400685">
                <a:moveTo>
                  <a:pt x="190138" y="164816"/>
                </a:moveTo>
                <a:lnTo>
                  <a:pt x="181799" y="164816"/>
                </a:lnTo>
                <a:lnTo>
                  <a:pt x="182794" y="164395"/>
                </a:lnTo>
                <a:lnTo>
                  <a:pt x="183873" y="164205"/>
                </a:lnTo>
                <a:lnTo>
                  <a:pt x="189376" y="164205"/>
                </a:lnTo>
                <a:lnTo>
                  <a:pt x="190138" y="164816"/>
                </a:lnTo>
                <a:close/>
              </a:path>
              <a:path w="231775" h="400685">
                <a:moveTo>
                  <a:pt x="157999" y="215965"/>
                </a:moveTo>
                <a:lnTo>
                  <a:pt x="109333" y="215965"/>
                </a:lnTo>
                <a:lnTo>
                  <a:pt x="129989" y="213285"/>
                </a:lnTo>
                <a:lnTo>
                  <a:pt x="148672" y="205086"/>
                </a:lnTo>
                <a:lnTo>
                  <a:pt x="164506" y="191128"/>
                </a:lnTo>
                <a:lnTo>
                  <a:pt x="176614" y="171172"/>
                </a:lnTo>
                <a:lnTo>
                  <a:pt x="192320" y="171172"/>
                </a:lnTo>
                <a:lnTo>
                  <a:pt x="191683" y="172941"/>
                </a:lnTo>
                <a:lnTo>
                  <a:pt x="178539" y="196829"/>
                </a:lnTo>
                <a:lnTo>
                  <a:pt x="159233" y="215337"/>
                </a:lnTo>
                <a:lnTo>
                  <a:pt x="157999" y="215965"/>
                </a:lnTo>
                <a:close/>
              </a:path>
              <a:path w="231775" h="400685">
                <a:moveTo>
                  <a:pt x="110116" y="231542"/>
                </a:moveTo>
                <a:lnTo>
                  <a:pt x="73012" y="221507"/>
                </a:lnTo>
                <a:lnTo>
                  <a:pt x="60211" y="210724"/>
                </a:lnTo>
                <a:lnTo>
                  <a:pt x="58963" y="209693"/>
                </a:lnTo>
                <a:lnTo>
                  <a:pt x="58158" y="208072"/>
                </a:lnTo>
                <a:lnTo>
                  <a:pt x="59026" y="197252"/>
                </a:lnTo>
                <a:lnTo>
                  <a:pt x="59197" y="191128"/>
                </a:lnTo>
                <a:lnTo>
                  <a:pt x="59301" y="180603"/>
                </a:lnTo>
                <a:lnTo>
                  <a:pt x="73525" y="180603"/>
                </a:lnTo>
                <a:lnTo>
                  <a:pt x="71619" y="205820"/>
                </a:lnTo>
                <a:lnTo>
                  <a:pt x="71492" y="206598"/>
                </a:lnTo>
                <a:lnTo>
                  <a:pt x="71259" y="207335"/>
                </a:lnTo>
                <a:lnTo>
                  <a:pt x="70899" y="208009"/>
                </a:lnTo>
                <a:lnTo>
                  <a:pt x="80565" y="211463"/>
                </a:lnTo>
                <a:lnTo>
                  <a:pt x="90243" y="213953"/>
                </a:lnTo>
                <a:lnTo>
                  <a:pt x="99858" y="215459"/>
                </a:lnTo>
                <a:lnTo>
                  <a:pt x="109333" y="215965"/>
                </a:lnTo>
                <a:lnTo>
                  <a:pt x="157999" y="215965"/>
                </a:lnTo>
                <a:lnTo>
                  <a:pt x="135760" y="227296"/>
                </a:lnTo>
                <a:lnTo>
                  <a:pt x="110116" y="231542"/>
                </a:lnTo>
                <a:close/>
              </a:path>
              <a:path w="231775" h="400685">
                <a:moveTo>
                  <a:pt x="207656" y="369141"/>
                </a:moveTo>
                <a:lnTo>
                  <a:pt x="193207" y="369141"/>
                </a:lnTo>
                <a:lnTo>
                  <a:pt x="188310" y="343232"/>
                </a:lnTo>
                <a:lnTo>
                  <a:pt x="183267" y="317349"/>
                </a:lnTo>
                <a:lnTo>
                  <a:pt x="178269" y="291452"/>
                </a:lnTo>
                <a:lnTo>
                  <a:pt x="173228" y="263979"/>
                </a:lnTo>
                <a:lnTo>
                  <a:pt x="173503" y="262400"/>
                </a:lnTo>
                <a:lnTo>
                  <a:pt x="174244" y="261053"/>
                </a:lnTo>
                <a:lnTo>
                  <a:pt x="186338" y="261053"/>
                </a:lnTo>
                <a:lnTo>
                  <a:pt x="187233" y="264800"/>
                </a:lnTo>
                <a:lnTo>
                  <a:pt x="194039" y="294012"/>
                </a:lnTo>
                <a:lnTo>
                  <a:pt x="200402" y="326414"/>
                </a:lnTo>
                <a:lnTo>
                  <a:pt x="206019" y="358962"/>
                </a:lnTo>
                <a:lnTo>
                  <a:pt x="207656" y="369141"/>
                </a:lnTo>
                <a:close/>
              </a:path>
              <a:path w="231775" h="400685">
                <a:moveTo>
                  <a:pt x="208191" y="400484"/>
                </a:moveTo>
                <a:lnTo>
                  <a:pt x="202604" y="400484"/>
                </a:lnTo>
                <a:lnTo>
                  <a:pt x="201016" y="399810"/>
                </a:lnTo>
                <a:lnTo>
                  <a:pt x="174983" y="369722"/>
                </a:lnTo>
                <a:lnTo>
                  <a:pt x="128527" y="309791"/>
                </a:lnTo>
                <a:lnTo>
                  <a:pt x="108444" y="277387"/>
                </a:lnTo>
                <a:lnTo>
                  <a:pt x="120337" y="277387"/>
                </a:lnTo>
                <a:lnTo>
                  <a:pt x="138043" y="299447"/>
                </a:lnTo>
                <a:lnTo>
                  <a:pt x="174573" y="346089"/>
                </a:lnTo>
                <a:lnTo>
                  <a:pt x="193207" y="369141"/>
                </a:lnTo>
                <a:lnTo>
                  <a:pt x="207656" y="369141"/>
                </a:lnTo>
                <a:lnTo>
                  <a:pt x="211958" y="395895"/>
                </a:lnTo>
                <a:lnTo>
                  <a:pt x="208191" y="400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6" name="bg object 6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873606" y="2703774"/>
            <a:ext cx="70794" cy="70030"/>
          </a:xfrm>
          <a:prstGeom prst="rect">
            <a:avLst/>
          </a:prstGeom>
        </p:spPr>
      </p:pic>
      <p:sp>
        <p:nvSpPr>
          <p:cNvPr id="67" name="bg object 67"/>
          <p:cNvSpPr/>
          <p:nvPr/>
        </p:nvSpPr>
        <p:spPr>
          <a:xfrm>
            <a:off x="4148696" y="2262123"/>
            <a:ext cx="48895" cy="76835"/>
          </a:xfrm>
          <a:custGeom>
            <a:avLst/>
            <a:gdLst/>
            <a:ahLst/>
            <a:cxnLst/>
            <a:rect l="l" t="t" r="r" b="b"/>
            <a:pathLst>
              <a:path w="48895" h="76835">
                <a:moveTo>
                  <a:pt x="14846" y="2133"/>
                </a:moveTo>
                <a:lnTo>
                  <a:pt x="12128" y="0"/>
                </a:lnTo>
                <a:lnTo>
                  <a:pt x="9537" y="0"/>
                </a:lnTo>
                <a:lnTo>
                  <a:pt x="7835" y="0"/>
                </a:lnTo>
                <a:lnTo>
                  <a:pt x="139" y="37922"/>
                </a:lnTo>
                <a:lnTo>
                  <a:pt x="0" y="55626"/>
                </a:lnTo>
                <a:lnTo>
                  <a:pt x="1689" y="75196"/>
                </a:lnTo>
                <a:lnTo>
                  <a:pt x="3454" y="76276"/>
                </a:lnTo>
                <a:lnTo>
                  <a:pt x="6769" y="76276"/>
                </a:lnTo>
                <a:lnTo>
                  <a:pt x="8293" y="75272"/>
                </a:lnTo>
                <a:lnTo>
                  <a:pt x="8102" y="55981"/>
                </a:lnTo>
                <a:lnTo>
                  <a:pt x="9144" y="39103"/>
                </a:lnTo>
                <a:lnTo>
                  <a:pt x="11214" y="22313"/>
                </a:lnTo>
                <a:lnTo>
                  <a:pt x="14846" y="2133"/>
                </a:lnTo>
                <a:close/>
              </a:path>
              <a:path w="48895" h="76835">
                <a:moveTo>
                  <a:pt x="48514" y="18237"/>
                </a:moveTo>
                <a:lnTo>
                  <a:pt x="45339" y="15709"/>
                </a:lnTo>
                <a:lnTo>
                  <a:pt x="42418" y="15709"/>
                </a:lnTo>
                <a:lnTo>
                  <a:pt x="40944" y="15709"/>
                </a:lnTo>
                <a:lnTo>
                  <a:pt x="22072" y="58775"/>
                </a:lnTo>
                <a:lnTo>
                  <a:pt x="24434" y="60706"/>
                </a:lnTo>
                <a:lnTo>
                  <a:pt x="27813" y="60706"/>
                </a:lnTo>
                <a:lnTo>
                  <a:pt x="28905" y="60198"/>
                </a:lnTo>
                <a:lnTo>
                  <a:pt x="34251" y="49758"/>
                </a:lnTo>
                <a:lnTo>
                  <a:pt x="38836" y="40398"/>
                </a:lnTo>
                <a:lnTo>
                  <a:pt x="43192" y="30924"/>
                </a:lnTo>
                <a:lnTo>
                  <a:pt x="47244" y="21386"/>
                </a:lnTo>
                <a:lnTo>
                  <a:pt x="48514" y="182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8" name="bg object 6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014839" y="2527075"/>
            <a:ext cx="580115" cy="753082"/>
          </a:xfrm>
          <a:prstGeom prst="rect">
            <a:avLst/>
          </a:prstGeom>
        </p:spPr>
      </p:pic>
      <p:pic>
        <p:nvPicPr>
          <p:cNvPr id="69" name="bg object 6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03717" y="1865621"/>
            <a:ext cx="1153062" cy="1414535"/>
          </a:xfrm>
          <a:prstGeom prst="rect">
            <a:avLst/>
          </a:prstGeom>
        </p:spPr>
      </p:pic>
      <p:sp>
        <p:nvSpPr>
          <p:cNvPr id="70" name="bg object 70"/>
          <p:cNvSpPr/>
          <p:nvPr/>
        </p:nvSpPr>
        <p:spPr>
          <a:xfrm>
            <a:off x="4752352" y="2288070"/>
            <a:ext cx="335280" cy="400685"/>
          </a:xfrm>
          <a:custGeom>
            <a:avLst/>
            <a:gdLst/>
            <a:ahLst/>
            <a:cxnLst/>
            <a:rect l="l" t="t" r="r" b="b"/>
            <a:pathLst>
              <a:path w="335279" h="400685">
                <a:moveTo>
                  <a:pt x="278079" y="195681"/>
                </a:moveTo>
                <a:lnTo>
                  <a:pt x="276834" y="189090"/>
                </a:lnTo>
                <a:lnTo>
                  <a:pt x="270675" y="188391"/>
                </a:lnTo>
                <a:lnTo>
                  <a:pt x="262851" y="187591"/>
                </a:lnTo>
                <a:lnTo>
                  <a:pt x="260794" y="187375"/>
                </a:lnTo>
                <a:lnTo>
                  <a:pt x="259118" y="187248"/>
                </a:lnTo>
                <a:lnTo>
                  <a:pt x="259118" y="250952"/>
                </a:lnTo>
                <a:lnTo>
                  <a:pt x="242201" y="296329"/>
                </a:lnTo>
                <a:lnTo>
                  <a:pt x="210337" y="332168"/>
                </a:lnTo>
                <a:lnTo>
                  <a:pt x="165989" y="352196"/>
                </a:lnTo>
                <a:lnTo>
                  <a:pt x="157937" y="353809"/>
                </a:lnTo>
                <a:lnTo>
                  <a:pt x="149999" y="354596"/>
                </a:lnTo>
                <a:lnTo>
                  <a:pt x="142265" y="354596"/>
                </a:lnTo>
                <a:lnTo>
                  <a:pt x="96799" y="345198"/>
                </a:lnTo>
                <a:lnTo>
                  <a:pt x="59042" y="319697"/>
                </a:lnTo>
                <a:lnTo>
                  <a:pt x="31953" y="282105"/>
                </a:lnTo>
                <a:lnTo>
                  <a:pt x="18478" y="236410"/>
                </a:lnTo>
                <a:lnTo>
                  <a:pt x="15951" y="191249"/>
                </a:lnTo>
                <a:lnTo>
                  <a:pt x="19875" y="145389"/>
                </a:lnTo>
                <a:lnTo>
                  <a:pt x="32143" y="101841"/>
                </a:lnTo>
                <a:lnTo>
                  <a:pt x="54635" y="63576"/>
                </a:lnTo>
                <a:lnTo>
                  <a:pt x="89204" y="33566"/>
                </a:lnTo>
                <a:lnTo>
                  <a:pt x="133337" y="17995"/>
                </a:lnTo>
                <a:lnTo>
                  <a:pt x="148297" y="16992"/>
                </a:lnTo>
                <a:lnTo>
                  <a:pt x="188391" y="24447"/>
                </a:lnTo>
                <a:lnTo>
                  <a:pt x="221983" y="45669"/>
                </a:lnTo>
                <a:lnTo>
                  <a:pt x="244348" y="78968"/>
                </a:lnTo>
                <a:lnTo>
                  <a:pt x="250748" y="122643"/>
                </a:lnTo>
                <a:lnTo>
                  <a:pt x="250621" y="122593"/>
                </a:lnTo>
                <a:lnTo>
                  <a:pt x="250494" y="122593"/>
                </a:lnTo>
                <a:lnTo>
                  <a:pt x="203669" y="127050"/>
                </a:lnTo>
                <a:lnTo>
                  <a:pt x="196303" y="107492"/>
                </a:lnTo>
                <a:lnTo>
                  <a:pt x="187032" y="97129"/>
                </a:lnTo>
                <a:lnTo>
                  <a:pt x="183172" y="92824"/>
                </a:lnTo>
                <a:lnTo>
                  <a:pt x="165887" y="83616"/>
                </a:lnTo>
                <a:lnTo>
                  <a:pt x="146037" y="80416"/>
                </a:lnTo>
                <a:lnTo>
                  <a:pt x="138874" y="80416"/>
                </a:lnTo>
                <a:lnTo>
                  <a:pt x="91592" y="105244"/>
                </a:lnTo>
                <a:lnTo>
                  <a:pt x="70434" y="137795"/>
                </a:lnTo>
                <a:lnTo>
                  <a:pt x="58801" y="176237"/>
                </a:lnTo>
                <a:lnTo>
                  <a:pt x="54686" y="215074"/>
                </a:lnTo>
                <a:lnTo>
                  <a:pt x="59131" y="245338"/>
                </a:lnTo>
                <a:lnTo>
                  <a:pt x="73279" y="270484"/>
                </a:lnTo>
                <a:lnTo>
                  <a:pt x="95732" y="287655"/>
                </a:lnTo>
                <a:lnTo>
                  <a:pt x="125095" y="294017"/>
                </a:lnTo>
                <a:lnTo>
                  <a:pt x="127609" y="294017"/>
                </a:lnTo>
                <a:lnTo>
                  <a:pt x="164426" y="283591"/>
                </a:lnTo>
                <a:lnTo>
                  <a:pt x="202526" y="234416"/>
                </a:lnTo>
                <a:lnTo>
                  <a:pt x="208381" y="202069"/>
                </a:lnTo>
                <a:lnTo>
                  <a:pt x="215506" y="202946"/>
                </a:lnTo>
                <a:lnTo>
                  <a:pt x="222973" y="203301"/>
                </a:lnTo>
                <a:lnTo>
                  <a:pt x="230505" y="203301"/>
                </a:lnTo>
                <a:lnTo>
                  <a:pt x="237566" y="203200"/>
                </a:lnTo>
                <a:lnTo>
                  <a:pt x="244640" y="202907"/>
                </a:lnTo>
                <a:lnTo>
                  <a:pt x="251663" y="202476"/>
                </a:lnTo>
                <a:lnTo>
                  <a:pt x="256514" y="202069"/>
                </a:lnTo>
                <a:lnTo>
                  <a:pt x="258584" y="201904"/>
                </a:lnTo>
                <a:lnTo>
                  <a:pt x="259118" y="250952"/>
                </a:lnTo>
                <a:lnTo>
                  <a:pt x="259118" y="187248"/>
                </a:lnTo>
                <a:lnTo>
                  <a:pt x="250571" y="186524"/>
                </a:lnTo>
                <a:lnTo>
                  <a:pt x="240157" y="185940"/>
                </a:lnTo>
                <a:lnTo>
                  <a:pt x="229692" y="185712"/>
                </a:lnTo>
                <a:lnTo>
                  <a:pt x="222948" y="185826"/>
                </a:lnTo>
                <a:lnTo>
                  <a:pt x="216281" y="186156"/>
                </a:lnTo>
                <a:lnTo>
                  <a:pt x="209753" y="186728"/>
                </a:lnTo>
                <a:lnTo>
                  <a:pt x="203403" y="187591"/>
                </a:lnTo>
                <a:lnTo>
                  <a:pt x="202450" y="187274"/>
                </a:lnTo>
                <a:lnTo>
                  <a:pt x="201434" y="187096"/>
                </a:lnTo>
                <a:lnTo>
                  <a:pt x="196507" y="187096"/>
                </a:lnTo>
                <a:lnTo>
                  <a:pt x="192646" y="189649"/>
                </a:lnTo>
                <a:lnTo>
                  <a:pt x="192684" y="195681"/>
                </a:lnTo>
                <a:lnTo>
                  <a:pt x="190131" y="220802"/>
                </a:lnTo>
                <a:lnTo>
                  <a:pt x="164452" y="264350"/>
                </a:lnTo>
                <a:lnTo>
                  <a:pt x="129590" y="278345"/>
                </a:lnTo>
                <a:lnTo>
                  <a:pt x="124472" y="278345"/>
                </a:lnTo>
                <a:lnTo>
                  <a:pt x="100812" y="272326"/>
                </a:lnTo>
                <a:lnTo>
                  <a:pt x="83921" y="256451"/>
                </a:lnTo>
                <a:lnTo>
                  <a:pt x="73926" y="233972"/>
                </a:lnTo>
                <a:lnTo>
                  <a:pt x="70942" y="208127"/>
                </a:lnTo>
                <a:lnTo>
                  <a:pt x="72694" y="187375"/>
                </a:lnTo>
                <a:lnTo>
                  <a:pt x="84416" y="146075"/>
                </a:lnTo>
                <a:lnTo>
                  <a:pt x="119151" y="105549"/>
                </a:lnTo>
                <a:lnTo>
                  <a:pt x="149440" y="97129"/>
                </a:lnTo>
                <a:lnTo>
                  <a:pt x="163029" y="99110"/>
                </a:lnTo>
                <a:lnTo>
                  <a:pt x="175387" y="105333"/>
                </a:lnTo>
                <a:lnTo>
                  <a:pt x="185775" y="116205"/>
                </a:lnTo>
                <a:lnTo>
                  <a:pt x="193408" y="132130"/>
                </a:lnTo>
                <a:lnTo>
                  <a:pt x="193929" y="133591"/>
                </a:lnTo>
                <a:lnTo>
                  <a:pt x="195033" y="134759"/>
                </a:lnTo>
                <a:lnTo>
                  <a:pt x="196481" y="135382"/>
                </a:lnTo>
                <a:lnTo>
                  <a:pt x="197281" y="137795"/>
                </a:lnTo>
                <a:lnTo>
                  <a:pt x="199288" y="139928"/>
                </a:lnTo>
                <a:lnTo>
                  <a:pt x="205803" y="140220"/>
                </a:lnTo>
                <a:lnTo>
                  <a:pt x="209435" y="140309"/>
                </a:lnTo>
                <a:lnTo>
                  <a:pt x="213055" y="140309"/>
                </a:lnTo>
                <a:lnTo>
                  <a:pt x="252996" y="137909"/>
                </a:lnTo>
                <a:lnTo>
                  <a:pt x="256590" y="133985"/>
                </a:lnTo>
                <a:lnTo>
                  <a:pt x="259448" y="133985"/>
                </a:lnTo>
                <a:lnTo>
                  <a:pt x="262089" y="132638"/>
                </a:lnTo>
                <a:lnTo>
                  <a:pt x="262699" y="129565"/>
                </a:lnTo>
                <a:lnTo>
                  <a:pt x="262597" y="127050"/>
                </a:lnTo>
                <a:lnTo>
                  <a:pt x="262420" y="122643"/>
                </a:lnTo>
                <a:lnTo>
                  <a:pt x="260616" y="77952"/>
                </a:lnTo>
                <a:lnTo>
                  <a:pt x="236588" y="36906"/>
                </a:lnTo>
                <a:lnTo>
                  <a:pt x="197104" y="9791"/>
                </a:lnTo>
                <a:lnTo>
                  <a:pt x="148653" y="0"/>
                </a:lnTo>
                <a:lnTo>
                  <a:pt x="140144" y="292"/>
                </a:lnTo>
                <a:lnTo>
                  <a:pt x="70040" y="26174"/>
                </a:lnTo>
                <a:lnTo>
                  <a:pt x="37655" y="59055"/>
                </a:lnTo>
                <a:lnTo>
                  <a:pt x="16027" y="100304"/>
                </a:lnTo>
                <a:lnTo>
                  <a:pt x="3898" y="146786"/>
                </a:lnTo>
                <a:lnTo>
                  <a:pt x="25" y="194741"/>
                </a:lnTo>
                <a:lnTo>
                  <a:pt x="0" y="195681"/>
                </a:lnTo>
                <a:lnTo>
                  <a:pt x="2984" y="242849"/>
                </a:lnTo>
                <a:lnTo>
                  <a:pt x="18757" y="292938"/>
                </a:lnTo>
                <a:lnTo>
                  <a:pt x="49644" y="333565"/>
                </a:lnTo>
                <a:lnTo>
                  <a:pt x="92176" y="360819"/>
                </a:lnTo>
                <a:lnTo>
                  <a:pt x="142875" y="370776"/>
                </a:lnTo>
                <a:lnTo>
                  <a:pt x="148717" y="370776"/>
                </a:lnTo>
                <a:lnTo>
                  <a:pt x="204635" y="355219"/>
                </a:lnTo>
                <a:lnTo>
                  <a:pt x="239674" y="327050"/>
                </a:lnTo>
                <a:lnTo>
                  <a:pt x="264083" y="289013"/>
                </a:lnTo>
                <a:lnTo>
                  <a:pt x="276148" y="245338"/>
                </a:lnTo>
                <a:lnTo>
                  <a:pt x="276161" y="242849"/>
                </a:lnTo>
                <a:lnTo>
                  <a:pt x="274624" y="201904"/>
                </a:lnTo>
                <a:lnTo>
                  <a:pt x="274510" y="198945"/>
                </a:lnTo>
                <a:lnTo>
                  <a:pt x="278079" y="195681"/>
                </a:lnTo>
                <a:close/>
              </a:path>
              <a:path w="335279" h="400685">
                <a:moveTo>
                  <a:pt x="299897" y="350964"/>
                </a:moveTo>
                <a:lnTo>
                  <a:pt x="299707" y="348576"/>
                </a:lnTo>
                <a:lnTo>
                  <a:pt x="297903" y="347370"/>
                </a:lnTo>
                <a:lnTo>
                  <a:pt x="296125" y="347370"/>
                </a:lnTo>
                <a:lnTo>
                  <a:pt x="294360" y="347370"/>
                </a:lnTo>
                <a:lnTo>
                  <a:pt x="292620" y="348564"/>
                </a:lnTo>
                <a:lnTo>
                  <a:pt x="292493" y="350964"/>
                </a:lnTo>
                <a:lnTo>
                  <a:pt x="289382" y="365925"/>
                </a:lnTo>
                <a:lnTo>
                  <a:pt x="281813" y="378675"/>
                </a:lnTo>
                <a:lnTo>
                  <a:pt x="270383" y="387858"/>
                </a:lnTo>
                <a:lnTo>
                  <a:pt x="255727" y="392163"/>
                </a:lnTo>
                <a:lnTo>
                  <a:pt x="251650" y="392518"/>
                </a:lnTo>
                <a:lnTo>
                  <a:pt x="251460" y="398767"/>
                </a:lnTo>
                <a:lnTo>
                  <a:pt x="255727" y="398767"/>
                </a:lnTo>
                <a:lnTo>
                  <a:pt x="272973" y="394271"/>
                </a:lnTo>
                <a:lnTo>
                  <a:pt x="287502" y="383755"/>
                </a:lnTo>
                <a:lnTo>
                  <a:pt x="297180" y="368808"/>
                </a:lnTo>
                <a:lnTo>
                  <a:pt x="299897" y="350964"/>
                </a:lnTo>
                <a:close/>
              </a:path>
              <a:path w="335279" h="400685">
                <a:moveTo>
                  <a:pt x="335013" y="353568"/>
                </a:moveTo>
                <a:lnTo>
                  <a:pt x="332333" y="350812"/>
                </a:lnTo>
                <a:lnTo>
                  <a:pt x="329577" y="350812"/>
                </a:lnTo>
                <a:lnTo>
                  <a:pt x="328371" y="350812"/>
                </a:lnTo>
                <a:lnTo>
                  <a:pt x="309524" y="385127"/>
                </a:lnTo>
                <a:lnTo>
                  <a:pt x="305003" y="399021"/>
                </a:lnTo>
                <a:lnTo>
                  <a:pt x="306793" y="400494"/>
                </a:lnTo>
                <a:lnTo>
                  <a:pt x="309816" y="400494"/>
                </a:lnTo>
                <a:lnTo>
                  <a:pt x="311010" y="399846"/>
                </a:lnTo>
                <a:lnTo>
                  <a:pt x="311505" y="398386"/>
                </a:lnTo>
                <a:lnTo>
                  <a:pt x="315760" y="387273"/>
                </a:lnTo>
                <a:lnTo>
                  <a:pt x="320802" y="376694"/>
                </a:lnTo>
                <a:lnTo>
                  <a:pt x="326567" y="366483"/>
                </a:lnTo>
                <a:lnTo>
                  <a:pt x="333006" y="356527"/>
                </a:lnTo>
                <a:lnTo>
                  <a:pt x="335013" y="3535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4834013" y="2875317"/>
            <a:ext cx="856615" cy="405130"/>
          </a:xfrm>
          <a:custGeom>
            <a:avLst/>
            <a:gdLst/>
            <a:ahLst/>
            <a:cxnLst/>
            <a:rect l="l" t="t" r="r" b="b"/>
            <a:pathLst>
              <a:path w="856614" h="405129">
                <a:moveTo>
                  <a:pt x="676287" y="243192"/>
                </a:moveTo>
                <a:lnTo>
                  <a:pt x="673925" y="238506"/>
                </a:lnTo>
                <a:lnTo>
                  <a:pt x="670572" y="238506"/>
                </a:lnTo>
                <a:lnTo>
                  <a:pt x="669709" y="238506"/>
                </a:lnTo>
                <a:lnTo>
                  <a:pt x="668756" y="238848"/>
                </a:lnTo>
                <a:lnTo>
                  <a:pt x="667816" y="239610"/>
                </a:lnTo>
                <a:lnTo>
                  <a:pt x="654481" y="248742"/>
                </a:lnTo>
                <a:lnTo>
                  <a:pt x="640029" y="255257"/>
                </a:lnTo>
                <a:lnTo>
                  <a:pt x="624725" y="259181"/>
                </a:lnTo>
                <a:lnTo>
                  <a:pt x="608850" y="260489"/>
                </a:lnTo>
                <a:lnTo>
                  <a:pt x="604088" y="260489"/>
                </a:lnTo>
                <a:lnTo>
                  <a:pt x="599287" y="260146"/>
                </a:lnTo>
                <a:lnTo>
                  <a:pt x="594067" y="259422"/>
                </a:lnTo>
                <a:lnTo>
                  <a:pt x="591210" y="259422"/>
                </a:lnTo>
                <a:lnTo>
                  <a:pt x="590042" y="263829"/>
                </a:lnTo>
                <a:lnTo>
                  <a:pt x="599313" y="265417"/>
                </a:lnTo>
                <a:lnTo>
                  <a:pt x="605421" y="265950"/>
                </a:lnTo>
                <a:lnTo>
                  <a:pt x="611441" y="265950"/>
                </a:lnTo>
                <a:lnTo>
                  <a:pt x="627646" y="264655"/>
                </a:lnTo>
                <a:lnTo>
                  <a:pt x="643331" y="260832"/>
                </a:lnTo>
                <a:lnTo>
                  <a:pt x="658380" y="254520"/>
                </a:lnTo>
                <a:lnTo>
                  <a:pt x="672630" y="245808"/>
                </a:lnTo>
                <a:lnTo>
                  <a:pt x="676287" y="243192"/>
                </a:lnTo>
                <a:close/>
              </a:path>
              <a:path w="856614" h="405129">
                <a:moveTo>
                  <a:pt x="703541" y="220789"/>
                </a:moveTo>
                <a:lnTo>
                  <a:pt x="701459" y="215684"/>
                </a:lnTo>
                <a:lnTo>
                  <a:pt x="698068" y="215684"/>
                </a:lnTo>
                <a:lnTo>
                  <a:pt x="697407" y="215684"/>
                </a:lnTo>
                <a:lnTo>
                  <a:pt x="696709" y="215874"/>
                </a:lnTo>
                <a:lnTo>
                  <a:pt x="687705" y="220637"/>
                </a:lnTo>
                <a:lnTo>
                  <a:pt x="679335" y="223786"/>
                </a:lnTo>
                <a:lnTo>
                  <a:pt x="670864" y="225704"/>
                </a:lnTo>
                <a:lnTo>
                  <a:pt x="662266" y="226352"/>
                </a:lnTo>
                <a:lnTo>
                  <a:pt x="655370" y="226352"/>
                </a:lnTo>
                <a:lnTo>
                  <a:pt x="648309" y="225107"/>
                </a:lnTo>
                <a:lnTo>
                  <a:pt x="640435" y="222377"/>
                </a:lnTo>
                <a:lnTo>
                  <a:pt x="637552" y="222377"/>
                </a:lnTo>
                <a:lnTo>
                  <a:pt x="665746" y="233527"/>
                </a:lnTo>
                <a:lnTo>
                  <a:pt x="674763" y="232905"/>
                </a:lnTo>
                <a:lnTo>
                  <a:pt x="683602" y="231000"/>
                </a:lnTo>
                <a:lnTo>
                  <a:pt x="692073" y="227774"/>
                </a:lnTo>
                <a:lnTo>
                  <a:pt x="700024" y="223202"/>
                </a:lnTo>
                <a:lnTo>
                  <a:pt x="703541" y="220789"/>
                </a:lnTo>
                <a:close/>
              </a:path>
              <a:path w="856614" h="405129">
                <a:moveTo>
                  <a:pt x="856043" y="368058"/>
                </a:moveTo>
                <a:lnTo>
                  <a:pt x="852538" y="360756"/>
                </a:lnTo>
                <a:lnTo>
                  <a:pt x="824039" y="357530"/>
                </a:lnTo>
                <a:lnTo>
                  <a:pt x="802411" y="354444"/>
                </a:lnTo>
                <a:lnTo>
                  <a:pt x="780872" y="350799"/>
                </a:lnTo>
                <a:lnTo>
                  <a:pt x="759421" y="346608"/>
                </a:lnTo>
                <a:lnTo>
                  <a:pt x="795693" y="280301"/>
                </a:lnTo>
                <a:lnTo>
                  <a:pt x="805141" y="263029"/>
                </a:lnTo>
                <a:lnTo>
                  <a:pt x="808164" y="257543"/>
                </a:lnTo>
                <a:lnTo>
                  <a:pt x="803719" y="250888"/>
                </a:lnTo>
                <a:lnTo>
                  <a:pt x="796886" y="250888"/>
                </a:lnTo>
                <a:lnTo>
                  <a:pt x="795528" y="251256"/>
                </a:lnTo>
                <a:lnTo>
                  <a:pt x="794194" y="252095"/>
                </a:lnTo>
                <a:lnTo>
                  <a:pt x="748258" y="277152"/>
                </a:lnTo>
                <a:lnTo>
                  <a:pt x="700481" y="296532"/>
                </a:lnTo>
                <a:lnTo>
                  <a:pt x="651294" y="310286"/>
                </a:lnTo>
                <a:lnTo>
                  <a:pt x="601129" y="318490"/>
                </a:lnTo>
                <a:lnTo>
                  <a:pt x="550405" y="321208"/>
                </a:lnTo>
                <a:lnTo>
                  <a:pt x="500405" y="318604"/>
                </a:lnTo>
                <a:lnTo>
                  <a:pt x="450710" y="310832"/>
                </a:lnTo>
                <a:lnTo>
                  <a:pt x="401688" y="297954"/>
                </a:lnTo>
                <a:lnTo>
                  <a:pt x="365048" y="284264"/>
                </a:lnTo>
                <a:lnTo>
                  <a:pt x="353783" y="280047"/>
                </a:lnTo>
                <a:lnTo>
                  <a:pt x="378739" y="271691"/>
                </a:lnTo>
                <a:lnTo>
                  <a:pt x="403021" y="261645"/>
                </a:lnTo>
                <a:lnTo>
                  <a:pt x="426554" y="249936"/>
                </a:lnTo>
                <a:lnTo>
                  <a:pt x="449224" y="236601"/>
                </a:lnTo>
                <a:lnTo>
                  <a:pt x="455574" y="232575"/>
                </a:lnTo>
                <a:lnTo>
                  <a:pt x="453745" y="224218"/>
                </a:lnTo>
                <a:lnTo>
                  <a:pt x="416725" y="209461"/>
                </a:lnTo>
                <a:lnTo>
                  <a:pt x="378752" y="194284"/>
                </a:lnTo>
                <a:lnTo>
                  <a:pt x="344182" y="181279"/>
                </a:lnTo>
                <a:lnTo>
                  <a:pt x="309219" y="169799"/>
                </a:lnTo>
                <a:lnTo>
                  <a:pt x="309384" y="168973"/>
                </a:lnTo>
                <a:lnTo>
                  <a:pt x="309410" y="168554"/>
                </a:lnTo>
                <a:lnTo>
                  <a:pt x="308787" y="139255"/>
                </a:lnTo>
                <a:lnTo>
                  <a:pt x="306336" y="40500"/>
                </a:lnTo>
                <a:lnTo>
                  <a:pt x="306705" y="30518"/>
                </a:lnTo>
                <a:lnTo>
                  <a:pt x="293497" y="0"/>
                </a:lnTo>
                <a:lnTo>
                  <a:pt x="292519" y="0"/>
                </a:lnTo>
                <a:lnTo>
                  <a:pt x="279234" y="5067"/>
                </a:lnTo>
                <a:lnTo>
                  <a:pt x="265887" y="16878"/>
                </a:lnTo>
                <a:lnTo>
                  <a:pt x="253974" y="30518"/>
                </a:lnTo>
                <a:lnTo>
                  <a:pt x="245122" y="40906"/>
                </a:lnTo>
                <a:lnTo>
                  <a:pt x="226974" y="60286"/>
                </a:lnTo>
                <a:lnTo>
                  <a:pt x="209410" y="80264"/>
                </a:lnTo>
                <a:lnTo>
                  <a:pt x="192747" y="100965"/>
                </a:lnTo>
                <a:lnTo>
                  <a:pt x="177266" y="122529"/>
                </a:lnTo>
                <a:lnTo>
                  <a:pt x="142570" y="109016"/>
                </a:lnTo>
                <a:lnTo>
                  <a:pt x="107645" y="96100"/>
                </a:lnTo>
                <a:lnTo>
                  <a:pt x="97421" y="92532"/>
                </a:lnTo>
                <a:lnTo>
                  <a:pt x="72517" y="83807"/>
                </a:lnTo>
                <a:lnTo>
                  <a:pt x="36372" y="71856"/>
                </a:lnTo>
                <a:lnTo>
                  <a:pt x="35585" y="71729"/>
                </a:lnTo>
                <a:lnTo>
                  <a:pt x="29730" y="71729"/>
                </a:lnTo>
                <a:lnTo>
                  <a:pt x="25933" y="77152"/>
                </a:lnTo>
                <a:lnTo>
                  <a:pt x="27114" y="82169"/>
                </a:lnTo>
                <a:lnTo>
                  <a:pt x="36474" y="117703"/>
                </a:lnTo>
                <a:lnTo>
                  <a:pt x="48755" y="152869"/>
                </a:lnTo>
                <a:lnTo>
                  <a:pt x="64630" y="186448"/>
                </a:lnTo>
                <a:lnTo>
                  <a:pt x="84772" y="217233"/>
                </a:lnTo>
                <a:lnTo>
                  <a:pt x="61175" y="245567"/>
                </a:lnTo>
                <a:lnTo>
                  <a:pt x="39738" y="275971"/>
                </a:lnTo>
                <a:lnTo>
                  <a:pt x="19875" y="307454"/>
                </a:lnTo>
                <a:lnTo>
                  <a:pt x="0" y="340690"/>
                </a:lnTo>
                <a:lnTo>
                  <a:pt x="0" y="347764"/>
                </a:lnTo>
                <a:lnTo>
                  <a:pt x="1346" y="351116"/>
                </a:lnTo>
                <a:lnTo>
                  <a:pt x="7327" y="351116"/>
                </a:lnTo>
                <a:lnTo>
                  <a:pt x="7899" y="351053"/>
                </a:lnTo>
                <a:lnTo>
                  <a:pt x="45288" y="345503"/>
                </a:lnTo>
                <a:lnTo>
                  <a:pt x="82245" y="338328"/>
                </a:lnTo>
                <a:lnTo>
                  <a:pt x="105664" y="332676"/>
                </a:lnTo>
                <a:lnTo>
                  <a:pt x="118833" y="329501"/>
                </a:lnTo>
                <a:lnTo>
                  <a:pt x="155105" y="318985"/>
                </a:lnTo>
                <a:lnTo>
                  <a:pt x="155765" y="318706"/>
                </a:lnTo>
                <a:lnTo>
                  <a:pt x="156095" y="318541"/>
                </a:lnTo>
                <a:lnTo>
                  <a:pt x="174104" y="352501"/>
                </a:lnTo>
                <a:lnTo>
                  <a:pt x="193865" y="386168"/>
                </a:lnTo>
                <a:lnTo>
                  <a:pt x="205460" y="404850"/>
                </a:lnTo>
                <a:lnTo>
                  <a:pt x="225412" y="404850"/>
                </a:lnTo>
                <a:lnTo>
                  <a:pt x="203390" y="368388"/>
                </a:lnTo>
                <a:lnTo>
                  <a:pt x="184150" y="337845"/>
                </a:lnTo>
                <a:lnTo>
                  <a:pt x="171018" y="318541"/>
                </a:lnTo>
                <a:lnTo>
                  <a:pt x="163741" y="307848"/>
                </a:lnTo>
                <a:lnTo>
                  <a:pt x="162648" y="306171"/>
                </a:lnTo>
                <a:lnTo>
                  <a:pt x="160845" y="305219"/>
                </a:lnTo>
                <a:lnTo>
                  <a:pt x="158534" y="305206"/>
                </a:lnTo>
                <a:lnTo>
                  <a:pt x="158394" y="305219"/>
                </a:lnTo>
                <a:lnTo>
                  <a:pt x="157137" y="303872"/>
                </a:lnTo>
                <a:lnTo>
                  <a:pt x="155422" y="302983"/>
                </a:lnTo>
                <a:lnTo>
                  <a:pt x="152552" y="302983"/>
                </a:lnTo>
                <a:lnTo>
                  <a:pt x="151714" y="303110"/>
                </a:lnTo>
                <a:lnTo>
                  <a:pt x="150825" y="303403"/>
                </a:lnTo>
                <a:lnTo>
                  <a:pt x="119494" y="312623"/>
                </a:lnTo>
                <a:lnTo>
                  <a:pt x="87858" y="320586"/>
                </a:lnTo>
                <a:lnTo>
                  <a:pt x="55918" y="327279"/>
                </a:lnTo>
                <a:lnTo>
                  <a:pt x="23723" y="332676"/>
                </a:lnTo>
                <a:lnTo>
                  <a:pt x="42519" y="303872"/>
                </a:lnTo>
                <a:lnTo>
                  <a:pt x="61849" y="275374"/>
                </a:lnTo>
                <a:lnTo>
                  <a:pt x="80975" y="246722"/>
                </a:lnTo>
                <a:lnTo>
                  <a:pt x="99060" y="217500"/>
                </a:lnTo>
                <a:lnTo>
                  <a:pt x="101371" y="213588"/>
                </a:lnTo>
                <a:lnTo>
                  <a:pt x="97942" y="209461"/>
                </a:lnTo>
                <a:lnTo>
                  <a:pt x="93865" y="209435"/>
                </a:lnTo>
                <a:lnTo>
                  <a:pt x="93700" y="209461"/>
                </a:lnTo>
                <a:lnTo>
                  <a:pt x="80492" y="180543"/>
                </a:lnTo>
                <a:lnTo>
                  <a:pt x="67830" y="151803"/>
                </a:lnTo>
                <a:lnTo>
                  <a:pt x="56349" y="122656"/>
                </a:lnTo>
                <a:lnTo>
                  <a:pt x="46697" y="92532"/>
                </a:lnTo>
                <a:lnTo>
                  <a:pt x="78689" y="103339"/>
                </a:lnTo>
                <a:lnTo>
                  <a:pt x="110502" y="114630"/>
                </a:lnTo>
                <a:lnTo>
                  <a:pt x="142125" y="126390"/>
                </a:lnTo>
                <a:lnTo>
                  <a:pt x="174663" y="139065"/>
                </a:lnTo>
                <a:lnTo>
                  <a:pt x="175653" y="139255"/>
                </a:lnTo>
                <a:lnTo>
                  <a:pt x="180581" y="139255"/>
                </a:lnTo>
                <a:lnTo>
                  <a:pt x="183146" y="135648"/>
                </a:lnTo>
                <a:lnTo>
                  <a:pt x="183400" y="131737"/>
                </a:lnTo>
                <a:lnTo>
                  <a:pt x="184137" y="131457"/>
                </a:lnTo>
                <a:lnTo>
                  <a:pt x="184823" y="131013"/>
                </a:lnTo>
                <a:lnTo>
                  <a:pt x="185369" y="130429"/>
                </a:lnTo>
                <a:lnTo>
                  <a:pt x="192252" y="122529"/>
                </a:lnTo>
                <a:lnTo>
                  <a:pt x="208965" y="103352"/>
                </a:lnTo>
                <a:lnTo>
                  <a:pt x="232524" y="75311"/>
                </a:lnTo>
                <a:lnTo>
                  <a:pt x="257111" y="48323"/>
                </a:lnTo>
                <a:lnTo>
                  <a:pt x="283806" y="24434"/>
                </a:lnTo>
                <a:lnTo>
                  <a:pt x="286600" y="17919"/>
                </a:lnTo>
                <a:lnTo>
                  <a:pt x="288493" y="14655"/>
                </a:lnTo>
                <a:lnTo>
                  <a:pt x="290271" y="14655"/>
                </a:lnTo>
                <a:lnTo>
                  <a:pt x="290449" y="16878"/>
                </a:lnTo>
                <a:lnTo>
                  <a:pt x="290017" y="21297"/>
                </a:lnTo>
                <a:lnTo>
                  <a:pt x="292938" y="146177"/>
                </a:lnTo>
                <a:lnTo>
                  <a:pt x="293560" y="168554"/>
                </a:lnTo>
                <a:lnTo>
                  <a:pt x="293649" y="172847"/>
                </a:lnTo>
                <a:lnTo>
                  <a:pt x="296506" y="175209"/>
                </a:lnTo>
                <a:lnTo>
                  <a:pt x="299732" y="175920"/>
                </a:lnTo>
                <a:lnTo>
                  <a:pt x="299859" y="177698"/>
                </a:lnTo>
                <a:lnTo>
                  <a:pt x="300926" y="179285"/>
                </a:lnTo>
                <a:lnTo>
                  <a:pt x="332905" y="194170"/>
                </a:lnTo>
                <a:lnTo>
                  <a:pt x="363893" y="207035"/>
                </a:lnTo>
                <a:lnTo>
                  <a:pt x="370065" y="209435"/>
                </a:lnTo>
                <a:lnTo>
                  <a:pt x="426554" y="231114"/>
                </a:lnTo>
                <a:lnTo>
                  <a:pt x="396773" y="246405"/>
                </a:lnTo>
                <a:lnTo>
                  <a:pt x="365975" y="258813"/>
                </a:lnTo>
                <a:lnTo>
                  <a:pt x="334086" y="268439"/>
                </a:lnTo>
                <a:lnTo>
                  <a:pt x="301053" y="275374"/>
                </a:lnTo>
                <a:lnTo>
                  <a:pt x="295668" y="276275"/>
                </a:lnTo>
                <a:lnTo>
                  <a:pt x="294322" y="280847"/>
                </a:lnTo>
                <a:lnTo>
                  <a:pt x="295668" y="284873"/>
                </a:lnTo>
                <a:lnTo>
                  <a:pt x="295236" y="285470"/>
                </a:lnTo>
                <a:lnTo>
                  <a:pt x="294919" y="286080"/>
                </a:lnTo>
                <a:lnTo>
                  <a:pt x="294665" y="286740"/>
                </a:lnTo>
                <a:lnTo>
                  <a:pt x="282422" y="323215"/>
                </a:lnTo>
                <a:lnTo>
                  <a:pt x="269595" y="359321"/>
                </a:lnTo>
                <a:lnTo>
                  <a:pt x="255841" y="395058"/>
                </a:lnTo>
                <a:lnTo>
                  <a:pt x="251701" y="404850"/>
                </a:lnTo>
                <a:lnTo>
                  <a:pt x="269976" y="404850"/>
                </a:lnTo>
                <a:lnTo>
                  <a:pt x="275793" y="390842"/>
                </a:lnTo>
                <a:lnTo>
                  <a:pt x="284200" y="404850"/>
                </a:lnTo>
                <a:lnTo>
                  <a:pt x="301205" y="404850"/>
                </a:lnTo>
                <a:lnTo>
                  <a:pt x="290639" y="390842"/>
                </a:lnTo>
                <a:lnTo>
                  <a:pt x="280924" y="377964"/>
                </a:lnTo>
                <a:lnTo>
                  <a:pt x="289064" y="356489"/>
                </a:lnTo>
                <a:lnTo>
                  <a:pt x="296646" y="334810"/>
                </a:lnTo>
                <a:lnTo>
                  <a:pt x="303618" y="312953"/>
                </a:lnTo>
                <a:lnTo>
                  <a:pt x="309956" y="290677"/>
                </a:lnTo>
                <a:lnTo>
                  <a:pt x="309943" y="290258"/>
                </a:lnTo>
                <a:lnTo>
                  <a:pt x="317093" y="288975"/>
                </a:lnTo>
                <a:lnTo>
                  <a:pt x="324205" y="287540"/>
                </a:lnTo>
                <a:lnTo>
                  <a:pt x="331279" y="285953"/>
                </a:lnTo>
                <a:lnTo>
                  <a:pt x="338315" y="284264"/>
                </a:lnTo>
                <a:lnTo>
                  <a:pt x="338785" y="284810"/>
                </a:lnTo>
                <a:lnTo>
                  <a:pt x="390118" y="308673"/>
                </a:lnTo>
                <a:lnTo>
                  <a:pt x="442366" y="324980"/>
                </a:lnTo>
                <a:lnTo>
                  <a:pt x="496036" y="334657"/>
                </a:lnTo>
                <a:lnTo>
                  <a:pt x="550443" y="337845"/>
                </a:lnTo>
                <a:lnTo>
                  <a:pt x="597547" y="335483"/>
                </a:lnTo>
                <a:lnTo>
                  <a:pt x="644258" y="328472"/>
                </a:lnTo>
                <a:lnTo>
                  <a:pt x="672985" y="321208"/>
                </a:lnTo>
                <a:lnTo>
                  <a:pt x="690118" y="316877"/>
                </a:lnTo>
                <a:lnTo>
                  <a:pt x="734682" y="300786"/>
                </a:lnTo>
                <a:lnTo>
                  <a:pt x="777494" y="280301"/>
                </a:lnTo>
                <a:lnTo>
                  <a:pt x="738174" y="352501"/>
                </a:lnTo>
                <a:lnTo>
                  <a:pt x="787641" y="367931"/>
                </a:lnTo>
                <a:lnTo>
                  <a:pt x="830351" y="373951"/>
                </a:lnTo>
                <a:lnTo>
                  <a:pt x="815365" y="392214"/>
                </a:lnTo>
                <a:lnTo>
                  <a:pt x="805688" y="404850"/>
                </a:lnTo>
                <a:lnTo>
                  <a:pt x="825284" y="404850"/>
                </a:lnTo>
                <a:lnTo>
                  <a:pt x="835901" y="391477"/>
                </a:lnTo>
                <a:lnTo>
                  <a:pt x="851268" y="373443"/>
                </a:lnTo>
                <a:lnTo>
                  <a:pt x="856043" y="36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5476339" y="1312593"/>
            <a:ext cx="346075" cy="366395"/>
          </a:xfrm>
          <a:custGeom>
            <a:avLst/>
            <a:gdLst/>
            <a:ahLst/>
            <a:cxnLst/>
            <a:rect l="l" t="t" r="r" b="b"/>
            <a:pathLst>
              <a:path w="346075" h="366394">
                <a:moveTo>
                  <a:pt x="127350" y="366101"/>
                </a:moveTo>
                <a:lnTo>
                  <a:pt x="123039" y="366101"/>
                </a:lnTo>
                <a:lnTo>
                  <a:pt x="121375" y="365323"/>
                </a:lnTo>
                <a:lnTo>
                  <a:pt x="99759" y="321066"/>
                </a:lnTo>
                <a:lnTo>
                  <a:pt x="80745" y="277693"/>
                </a:lnTo>
                <a:lnTo>
                  <a:pt x="63115" y="233589"/>
                </a:lnTo>
                <a:lnTo>
                  <a:pt x="46589" y="188990"/>
                </a:lnTo>
                <a:lnTo>
                  <a:pt x="30889" y="144131"/>
                </a:lnTo>
                <a:lnTo>
                  <a:pt x="15737" y="99249"/>
                </a:lnTo>
                <a:lnTo>
                  <a:pt x="0" y="51993"/>
                </a:lnTo>
                <a:lnTo>
                  <a:pt x="874" y="48524"/>
                </a:lnTo>
                <a:lnTo>
                  <a:pt x="2966" y="46716"/>
                </a:lnTo>
                <a:lnTo>
                  <a:pt x="31773" y="18162"/>
                </a:lnTo>
                <a:lnTo>
                  <a:pt x="48721" y="5356"/>
                </a:lnTo>
                <a:lnTo>
                  <a:pt x="66406" y="0"/>
                </a:lnTo>
                <a:lnTo>
                  <a:pt x="85861" y="4870"/>
                </a:lnTo>
                <a:lnTo>
                  <a:pt x="106200" y="16522"/>
                </a:lnTo>
                <a:lnTo>
                  <a:pt x="113843" y="22012"/>
                </a:lnTo>
                <a:lnTo>
                  <a:pt x="67132" y="22012"/>
                </a:lnTo>
                <a:lnTo>
                  <a:pt x="59803" y="22970"/>
                </a:lnTo>
                <a:lnTo>
                  <a:pt x="25388" y="58324"/>
                </a:lnTo>
                <a:lnTo>
                  <a:pt x="25366" y="77189"/>
                </a:lnTo>
                <a:lnTo>
                  <a:pt x="31626" y="96870"/>
                </a:lnTo>
                <a:lnTo>
                  <a:pt x="39882" y="118074"/>
                </a:lnTo>
                <a:lnTo>
                  <a:pt x="47047" y="138333"/>
                </a:lnTo>
                <a:lnTo>
                  <a:pt x="62579" y="181043"/>
                </a:lnTo>
                <a:lnTo>
                  <a:pt x="83984" y="237047"/>
                </a:lnTo>
                <a:lnTo>
                  <a:pt x="99081" y="275122"/>
                </a:lnTo>
                <a:lnTo>
                  <a:pt x="113898" y="313301"/>
                </a:lnTo>
                <a:lnTo>
                  <a:pt x="127819" y="351763"/>
                </a:lnTo>
                <a:lnTo>
                  <a:pt x="148842" y="351763"/>
                </a:lnTo>
                <a:lnTo>
                  <a:pt x="146661" y="353447"/>
                </a:lnTo>
                <a:lnTo>
                  <a:pt x="138797" y="358478"/>
                </a:lnTo>
                <a:lnTo>
                  <a:pt x="130572" y="361728"/>
                </a:lnTo>
                <a:lnTo>
                  <a:pt x="130060" y="364335"/>
                </a:lnTo>
                <a:lnTo>
                  <a:pt x="127350" y="366101"/>
                </a:lnTo>
                <a:close/>
              </a:path>
              <a:path w="346075" h="366394">
                <a:moveTo>
                  <a:pt x="314794" y="215922"/>
                </a:moveTo>
                <a:lnTo>
                  <a:pt x="281437" y="215922"/>
                </a:lnTo>
                <a:lnTo>
                  <a:pt x="291480" y="212938"/>
                </a:lnTo>
                <a:lnTo>
                  <a:pt x="302693" y="205657"/>
                </a:lnTo>
                <a:lnTo>
                  <a:pt x="313856" y="196517"/>
                </a:lnTo>
                <a:lnTo>
                  <a:pt x="323646" y="188044"/>
                </a:lnTo>
                <a:lnTo>
                  <a:pt x="288784" y="161915"/>
                </a:lnTo>
                <a:lnTo>
                  <a:pt x="253499" y="136384"/>
                </a:lnTo>
                <a:lnTo>
                  <a:pt x="217790" y="111447"/>
                </a:lnTo>
                <a:lnTo>
                  <a:pt x="181657" y="87104"/>
                </a:lnTo>
                <a:lnTo>
                  <a:pt x="146128" y="63991"/>
                </a:lnTo>
                <a:lnTo>
                  <a:pt x="98237" y="34004"/>
                </a:lnTo>
                <a:lnTo>
                  <a:pt x="67132" y="22012"/>
                </a:lnTo>
                <a:lnTo>
                  <a:pt x="113843" y="22012"/>
                </a:lnTo>
                <a:lnTo>
                  <a:pt x="125687" y="30520"/>
                </a:lnTo>
                <a:lnTo>
                  <a:pt x="142500" y="42427"/>
                </a:lnTo>
                <a:lnTo>
                  <a:pt x="183192" y="68703"/>
                </a:lnTo>
                <a:lnTo>
                  <a:pt x="223365" y="95714"/>
                </a:lnTo>
                <a:lnTo>
                  <a:pt x="263036" y="123428"/>
                </a:lnTo>
                <a:lnTo>
                  <a:pt x="302226" y="151811"/>
                </a:lnTo>
                <a:lnTo>
                  <a:pt x="340951" y="180832"/>
                </a:lnTo>
                <a:lnTo>
                  <a:pt x="345902" y="184638"/>
                </a:lnTo>
                <a:lnTo>
                  <a:pt x="343747" y="190167"/>
                </a:lnTo>
                <a:lnTo>
                  <a:pt x="339479" y="192753"/>
                </a:lnTo>
                <a:lnTo>
                  <a:pt x="339073" y="194751"/>
                </a:lnTo>
                <a:lnTo>
                  <a:pt x="337942" y="196517"/>
                </a:lnTo>
                <a:lnTo>
                  <a:pt x="336278" y="197736"/>
                </a:lnTo>
                <a:lnTo>
                  <a:pt x="324607" y="207531"/>
                </a:lnTo>
                <a:lnTo>
                  <a:pt x="314794" y="215922"/>
                </a:lnTo>
                <a:close/>
              </a:path>
              <a:path w="346075" h="366394">
                <a:moveTo>
                  <a:pt x="148842" y="351763"/>
                </a:moveTo>
                <a:lnTo>
                  <a:pt x="127819" y="351763"/>
                </a:lnTo>
                <a:lnTo>
                  <a:pt x="133313" y="346038"/>
                </a:lnTo>
                <a:lnTo>
                  <a:pt x="139763" y="340895"/>
                </a:lnTo>
                <a:lnTo>
                  <a:pt x="146526" y="336119"/>
                </a:lnTo>
                <a:lnTo>
                  <a:pt x="152956" y="331495"/>
                </a:lnTo>
                <a:lnTo>
                  <a:pt x="167720" y="320186"/>
                </a:lnTo>
                <a:lnTo>
                  <a:pt x="175171" y="314598"/>
                </a:lnTo>
                <a:lnTo>
                  <a:pt x="182724" y="309146"/>
                </a:lnTo>
                <a:lnTo>
                  <a:pt x="183535" y="308788"/>
                </a:lnTo>
                <a:lnTo>
                  <a:pt x="173031" y="293414"/>
                </a:lnTo>
                <a:lnTo>
                  <a:pt x="162111" y="276021"/>
                </a:lnTo>
                <a:lnTo>
                  <a:pt x="153671" y="258077"/>
                </a:lnTo>
                <a:lnTo>
                  <a:pt x="150609" y="241047"/>
                </a:lnTo>
                <a:lnTo>
                  <a:pt x="156337" y="224333"/>
                </a:lnTo>
                <a:lnTo>
                  <a:pt x="169385" y="209704"/>
                </a:lnTo>
                <a:lnTo>
                  <a:pt x="185421" y="197165"/>
                </a:lnTo>
                <a:lnTo>
                  <a:pt x="200115" y="186719"/>
                </a:lnTo>
                <a:lnTo>
                  <a:pt x="207733" y="181043"/>
                </a:lnTo>
                <a:lnTo>
                  <a:pt x="212748" y="178372"/>
                </a:lnTo>
                <a:lnTo>
                  <a:pt x="223289" y="178372"/>
                </a:lnTo>
                <a:lnTo>
                  <a:pt x="228794" y="181715"/>
                </a:lnTo>
                <a:lnTo>
                  <a:pt x="237863" y="187918"/>
                </a:lnTo>
                <a:lnTo>
                  <a:pt x="247456" y="195416"/>
                </a:lnTo>
                <a:lnTo>
                  <a:pt x="249005" y="196664"/>
                </a:lnTo>
                <a:lnTo>
                  <a:pt x="215906" y="196664"/>
                </a:lnTo>
                <a:lnTo>
                  <a:pt x="212108" y="198030"/>
                </a:lnTo>
                <a:lnTo>
                  <a:pt x="180655" y="226152"/>
                </a:lnTo>
                <a:lnTo>
                  <a:pt x="173750" y="255290"/>
                </a:lnTo>
                <a:lnTo>
                  <a:pt x="179288" y="273367"/>
                </a:lnTo>
                <a:lnTo>
                  <a:pt x="188171" y="291341"/>
                </a:lnTo>
                <a:lnTo>
                  <a:pt x="196658" y="308893"/>
                </a:lnTo>
                <a:lnTo>
                  <a:pt x="197960" y="312047"/>
                </a:lnTo>
                <a:lnTo>
                  <a:pt x="195954" y="314402"/>
                </a:lnTo>
                <a:lnTo>
                  <a:pt x="193308" y="315264"/>
                </a:lnTo>
                <a:lnTo>
                  <a:pt x="193478" y="317114"/>
                </a:lnTo>
                <a:lnTo>
                  <a:pt x="192689" y="318880"/>
                </a:lnTo>
                <a:lnTo>
                  <a:pt x="183829" y="325668"/>
                </a:lnTo>
                <a:lnTo>
                  <a:pt x="176352" y="331216"/>
                </a:lnTo>
                <a:lnTo>
                  <a:pt x="161278" y="342154"/>
                </a:lnTo>
                <a:lnTo>
                  <a:pt x="148842" y="351763"/>
                </a:lnTo>
                <a:close/>
              </a:path>
              <a:path w="346075" h="366394">
                <a:moveTo>
                  <a:pt x="281267" y="234025"/>
                </a:moveTo>
                <a:lnTo>
                  <a:pt x="281011" y="234025"/>
                </a:lnTo>
                <a:lnTo>
                  <a:pt x="270349" y="231009"/>
                </a:lnTo>
                <a:lnTo>
                  <a:pt x="259269" y="223998"/>
                </a:lnTo>
                <a:lnTo>
                  <a:pt x="239720" y="208501"/>
                </a:lnTo>
                <a:lnTo>
                  <a:pt x="230544" y="201962"/>
                </a:lnTo>
                <a:lnTo>
                  <a:pt x="225807" y="196664"/>
                </a:lnTo>
                <a:lnTo>
                  <a:pt x="249005" y="196664"/>
                </a:lnTo>
                <a:lnTo>
                  <a:pt x="258973" y="204695"/>
                </a:lnTo>
                <a:lnTo>
                  <a:pt x="270818" y="212587"/>
                </a:lnTo>
                <a:lnTo>
                  <a:pt x="281394" y="215922"/>
                </a:lnTo>
                <a:lnTo>
                  <a:pt x="314794" y="215922"/>
                </a:lnTo>
                <a:lnTo>
                  <a:pt x="310557" y="219547"/>
                </a:lnTo>
                <a:lnTo>
                  <a:pt x="295615" y="229729"/>
                </a:lnTo>
                <a:lnTo>
                  <a:pt x="281267" y="2340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3" name="bg object 7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556104" y="1391183"/>
            <a:ext cx="98115" cy="109243"/>
          </a:xfrm>
          <a:prstGeom prst="rect">
            <a:avLst/>
          </a:prstGeom>
        </p:spPr>
      </p:pic>
      <p:sp>
        <p:nvSpPr>
          <p:cNvPr id="74" name="bg object 74"/>
          <p:cNvSpPr/>
          <p:nvPr/>
        </p:nvSpPr>
        <p:spPr>
          <a:xfrm>
            <a:off x="5539029" y="1683702"/>
            <a:ext cx="59055" cy="77470"/>
          </a:xfrm>
          <a:custGeom>
            <a:avLst/>
            <a:gdLst/>
            <a:ahLst/>
            <a:cxnLst/>
            <a:rect l="l" t="t" r="r" b="b"/>
            <a:pathLst>
              <a:path w="59054" h="77469">
                <a:moveTo>
                  <a:pt x="52552" y="38392"/>
                </a:moveTo>
                <a:lnTo>
                  <a:pt x="21082" y="12153"/>
                </a:lnTo>
                <a:lnTo>
                  <a:pt x="13208" y="533"/>
                </a:lnTo>
                <a:lnTo>
                  <a:pt x="12115" y="0"/>
                </a:lnTo>
                <a:lnTo>
                  <a:pt x="11023" y="0"/>
                </a:lnTo>
                <a:lnTo>
                  <a:pt x="8636" y="0"/>
                </a:lnTo>
                <a:lnTo>
                  <a:pt x="6248" y="2565"/>
                </a:lnTo>
                <a:lnTo>
                  <a:pt x="33388" y="36042"/>
                </a:lnTo>
                <a:lnTo>
                  <a:pt x="46189" y="42976"/>
                </a:lnTo>
                <a:lnTo>
                  <a:pt x="50330" y="42976"/>
                </a:lnTo>
                <a:lnTo>
                  <a:pt x="52552" y="38392"/>
                </a:lnTo>
                <a:close/>
              </a:path>
              <a:path w="59054" h="77469">
                <a:moveTo>
                  <a:pt x="58737" y="70345"/>
                </a:moveTo>
                <a:lnTo>
                  <a:pt x="41668" y="65747"/>
                </a:lnTo>
                <a:lnTo>
                  <a:pt x="29921" y="62026"/>
                </a:lnTo>
                <a:lnTo>
                  <a:pt x="18427" y="57670"/>
                </a:lnTo>
                <a:lnTo>
                  <a:pt x="6502" y="52082"/>
                </a:lnTo>
                <a:lnTo>
                  <a:pt x="5892" y="51930"/>
                </a:lnTo>
                <a:lnTo>
                  <a:pt x="5334" y="51930"/>
                </a:lnTo>
                <a:lnTo>
                  <a:pt x="2070" y="51930"/>
                </a:lnTo>
                <a:lnTo>
                  <a:pt x="0" y="56553"/>
                </a:lnTo>
                <a:lnTo>
                  <a:pt x="38874" y="74155"/>
                </a:lnTo>
                <a:lnTo>
                  <a:pt x="52298" y="77063"/>
                </a:lnTo>
                <a:lnTo>
                  <a:pt x="56946" y="77063"/>
                </a:lnTo>
                <a:lnTo>
                  <a:pt x="58737" y="703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4371060" y="1651304"/>
            <a:ext cx="906780" cy="523240"/>
          </a:xfrm>
          <a:custGeom>
            <a:avLst/>
            <a:gdLst/>
            <a:ahLst/>
            <a:cxnLst/>
            <a:rect l="l" t="t" r="r" b="b"/>
            <a:pathLst>
              <a:path w="906779" h="523239">
                <a:moveTo>
                  <a:pt x="102984" y="407898"/>
                </a:moveTo>
                <a:lnTo>
                  <a:pt x="102209" y="400545"/>
                </a:lnTo>
                <a:lnTo>
                  <a:pt x="100990" y="396786"/>
                </a:lnTo>
                <a:lnTo>
                  <a:pt x="99682" y="392785"/>
                </a:lnTo>
                <a:lnTo>
                  <a:pt x="93878" y="388061"/>
                </a:lnTo>
                <a:lnTo>
                  <a:pt x="93878" y="408927"/>
                </a:lnTo>
                <a:lnTo>
                  <a:pt x="90119" y="413169"/>
                </a:lnTo>
                <a:lnTo>
                  <a:pt x="85636" y="414604"/>
                </a:lnTo>
                <a:lnTo>
                  <a:pt x="84480" y="414947"/>
                </a:lnTo>
                <a:lnTo>
                  <a:pt x="83413" y="415112"/>
                </a:lnTo>
                <a:lnTo>
                  <a:pt x="73952" y="415112"/>
                </a:lnTo>
                <a:lnTo>
                  <a:pt x="72148" y="402577"/>
                </a:lnTo>
                <a:lnTo>
                  <a:pt x="78193" y="396786"/>
                </a:lnTo>
                <a:lnTo>
                  <a:pt x="78536" y="396887"/>
                </a:lnTo>
                <a:lnTo>
                  <a:pt x="78867" y="396951"/>
                </a:lnTo>
                <a:lnTo>
                  <a:pt x="79235" y="396976"/>
                </a:lnTo>
                <a:lnTo>
                  <a:pt x="84963" y="396976"/>
                </a:lnTo>
                <a:lnTo>
                  <a:pt x="90411" y="398132"/>
                </a:lnTo>
                <a:lnTo>
                  <a:pt x="93878" y="408927"/>
                </a:lnTo>
                <a:lnTo>
                  <a:pt x="93878" y="388061"/>
                </a:lnTo>
                <a:lnTo>
                  <a:pt x="91605" y="386194"/>
                </a:lnTo>
                <a:lnTo>
                  <a:pt x="81191" y="386194"/>
                </a:lnTo>
                <a:lnTo>
                  <a:pt x="78917" y="386689"/>
                </a:lnTo>
                <a:lnTo>
                  <a:pt x="75907" y="388277"/>
                </a:lnTo>
                <a:lnTo>
                  <a:pt x="75196" y="389026"/>
                </a:lnTo>
                <a:lnTo>
                  <a:pt x="74815" y="389940"/>
                </a:lnTo>
                <a:lnTo>
                  <a:pt x="74523" y="389978"/>
                </a:lnTo>
                <a:lnTo>
                  <a:pt x="64960" y="407365"/>
                </a:lnTo>
                <a:lnTo>
                  <a:pt x="66395" y="414083"/>
                </a:lnTo>
                <a:lnTo>
                  <a:pt x="69278" y="421246"/>
                </a:lnTo>
                <a:lnTo>
                  <a:pt x="75920" y="425183"/>
                </a:lnTo>
                <a:lnTo>
                  <a:pt x="85344" y="425183"/>
                </a:lnTo>
                <a:lnTo>
                  <a:pt x="100850" y="414604"/>
                </a:lnTo>
                <a:lnTo>
                  <a:pt x="102984" y="407898"/>
                </a:lnTo>
                <a:close/>
              </a:path>
              <a:path w="906779" h="523239">
                <a:moveTo>
                  <a:pt x="501421" y="29057"/>
                </a:moveTo>
                <a:lnTo>
                  <a:pt x="499376" y="23456"/>
                </a:lnTo>
                <a:lnTo>
                  <a:pt x="495579" y="23456"/>
                </a:lnTo>
                <a:lnTo>
                  <a:pt x="494855" y="23456"/>
                </a:lnTo>
                <a:lnTo>
                  <a:pt x="494055" y="23672"/>
                </a:lnTo>
                <a:lnTo>
                  <a:pt x="466877" y="39331"/>
                </a:lnTo>
                <a:lnTo>
                  <a:pt x="453504" y="46329"/>
                </a:lnTo>
                <a:lnTo>
                  <a:pt x="439521" y="52578"/>
                </a:lnTo>
                <a:lnTo>
                  <a:pt x="435622" y="54140"/>
                </a:lnTo>
                <a:lnTo>
                  <a:pt x="436587" y="60007"/>
                </a:lnTo>
                <a:lnTo>
                  <a:pt x="484784" y="40690"/>
                </a:lnTo>
                <a:lnTo>
                  <a:pt x="497725" y="31902"/>
                </a:lnTo>
                <a:lnTo>
                  <a:pt x="501421" y="29057"/>
                </a:lnTo>
                <a:close/>
              </a:path>
              <a:path w="906779" h="523239">
                <a:moveTo>
                  <a:pt x="542518" y="51079"/>
                </a:moveTo>
                <a:lnTo>
                  <a:pt x="541248" y="43853"/>
                </a:lnTo>
                <a:lnTo>
                  <a:pt x="536994" y="43853"/>
                </a:lnTo>
                <a:lnTo>
                  <a:pt x="485114" y="64516"/>
                </a:lnTo>
                <a:lnTo>
                  <a:pt x="464896" y="73240"/>
                </a:lnTo>
                <a:lnTo>
                  <a:pt x="466890" y="79057"/>
                </a:lnTo>
                <a:lnTo>
                  <a:pt x="504786" y="66281"/>
                </a:lnTo>
                <a:lnTo>
                  <a:pt x="542518" y="51079"/>
                </a:lnTo>
                <a:close/>
              </a:path>
              <a:path w="906779" h="523239">
                <a:moveTo>
                  <a:pt x="906475" y="160020"/>
                </a:moveTo>
                <a:lnTo>
                  <a:pt x="905751" y="156210"/>
                </a:lnTo>
                <a:lnTo>
                  <a:pt x="906056" y="154940"/>
                </a:lnTo>
                <a:lnTo>
                  <a:pt x="905992" y="153670"/>
                </a:lnTo>
                <a:lnTo>
                  <a:pt x="905560" y="153670"/>
                </a:lnTo>
                <a:lnTo>
                  <a:pt x="889495" y="115595"/>
                </a:lnTo>
                <a:lnTo>
                  <a:pt x="889495" y="153670"/>
                </a:lnTo>
                <a:lnTo>
                  <a:pt x="877722" y="160020"/>
                </a:lnTo>
                <a:lnTo>
                  <a:pt x="865898" y="165100"/>
                </a:lnTo>
                <a:lnTo>
                  <a:pt x="842225" y="177800"/>
                </a:lnTo>
                <a:lnTo>
                  <a:pt x="815594" y="153670"/>
                </a:lnTo>
                <a:lnTo>
                  <a:pt x="814832" y="152400"/>
                </a:lnTo>
                <a:lnTo>
                  <a:pt x="810437" y="152400"/>
                </a:lnTo>
                <a:lnTo>
                  <a:pt x="808151" y="158750"/>
                </a:lnTo>
                <a:lnTo>
                  <a:pt x="816914" y="165100"/>
                </a:lnTo>
                <a:lnTo>
                  <a:pt x="821448" y="168910"/>
                </a:lnTo>
                <a:lnTo>
                  <a:pt x="825614" y="172720"/>
                </a:lnTo>
                <a:lnTo>
                  <a:pt x="828281" y="175260"/>
                </a:lnTo>
                <a:lnTo>
                  <a:pt x="830427" y="179070"/>
                </a:lnTo>
                <a:lnTo>
                  <a:pt x="832739" y="181610"/>
                </a:lnTo>
                <a:lnTo>
                  <a:pt x="819150" y="189230"/>
                </a:lnTo>
                <a:lnTo>
                  <a:pt x="778294" y="208280"/>
                </a:lnTo>
                <a:lnTo>
                  <a:pt x="775893" y="205740"/>
                </a:lnTo>
                <a:lnTo>
                  <a:pt x="773226" y="203200"/>
                </a:lnTo>
                <a:lnTo>
                  <a:pt x="770801" y="200660"/>
                </a:lnTo>
                <a:lnTo>
                  <a:pt x="766559" y="195580"/>
                </a:lnTo>
                <a:lnTo>
                  <a:pt x="762381" y="190500"/>
                </a:lnTo>
                <a:lnTo>
                  <a:pt x="757097" y="185420"/>
                </a:lnTo>
                <a:lnTo>
                  <a:pt x="756081" y="184150"/>
                </a:lnTo>
                <a:lnTo>
                  <a:pt x="751916" y="184150"/>
                </a:lnTo>
                <a:lnTo>
                  <a:pt x="748753" y="187960"/>
                </a:lnTo>
                <a:lnTo>
                  <a:pt x="754634" y="195580"/>
                </a:lnTo>
                <a:lnTo>
                  <a:pt x="762279" y="205740"/>
                </a:lnTo>
                <a:lnTo>
                  <a:pt x="764286" y="208280"/>
                </a:lnTo>
                <a:lnTo>
                  <a:pt x="766241" y="210820"/>
                </a:lnTo>
                <a:lnTo>
                  <a:pt x="768299" y="213360"/>
                </a:lnTo>
                <a:lnTo>
                  <a:pt x="735965" y="228600"/>
                </a:lnTo>
                <a:lnTo>
                  <a:pt x="725170" y="234950"/>
                </a:lnTo>
                <a:lnTo>
                  <a:pt x="723252" y="229870"/>
                </a:lnTo>
                <a:lnTo>
                  <a:pt x="717397" y="223520"/>
                </a:lnTo>
                <a:lnTo>
                  <a:pt x="713435" y="218440"/>
                </a:lnTo>
                <a:lnTo>
                  <a:pt x="708850" y="214630"/>
                </a:lnTo>
                <a:lnTo>
                  <a:pt x="703135" y="210820"/>
                </a:lnTo>
                <a:lnTo>
                  <a:pt x="698766" y="210820"/>
                </a:lnTo>
                <a:lnTo>
                  <a:pt x="696175" y="214630"/>
                </a:lnTo>
                <a:lnTo>
                  <a:pt x="703160" y="220980"/>
                </a:lnTo>
                <a:lnTo>
                  <a:pt x="707123" y="224790"/>
                </a:lnTo>
                <a:lnTo>
                  <a:pt x="712393" y="232410"/>
                </a:lnTo>
                <a:lnTo>
                  <a:pt x="713917" y="236220"/>
                </a:lnTo>
                <a:lnTo>
                  <a:pt x="715632" y="238760"/>
                </a:lnTo>
                <a:lnTo>
                  <a:pt x="689686" y="251460"/>
                </a:lnTo>
                <a:lnTo>
                  <a:pt x="676681" y="256540"/>
                </a:lnTo>
                <a:lnTo>
                  <a:pt x="663676" y="262890"/>
                </a:lnTo>
                <a:lnTo>
                  <a:pt x="660590" y="259080"/>
                </a:lnTo>
                <a:lnTo>
                  <a:pt x="656818" y="256540"/>
                </a:lnTo>
                <a:lnTo>
                  <a:pt x="653440" y="252730"/>
                </a:lnTo>
                <a:lnTo>
                  <a:pt x="639800" y="238760"/>
                </a:lnTo>
                <a:lnTo>
                  <a:pt x="635914" y="238760"/>
                </a:lnTo>
                <a:lnTo>
                  <a:pt x="633945" y="242570"/>
                </a:lnTo>
                <a:lnTo>
                  <a:pt x="635914" y="245110"/>
                </a:lnTo>
                <a:lnTo>
                  <a:pt x="649351" y="261620"/>
                </a:lnTo>
                <a:lnTo>
                  <a:pt x="651725" y="264160"/>
                </a:lnTo>
                <a:lnTo>
                  <a:pt x="654354" y="267970"/>
                </a:lnTo>
                <a:lnTo>
                  <a:pt x="597941" y="293370"/>
                </a:lnTo>
                <a:lnTo>
                  <a:pt x="595071" y="289560"/>
                </a:lnTo>
                <a:lnTo>
                  <a:pt x="591591" y="287020"/>
                </a:lnTo>
                <a:lnTo>
                  <a:pt x="588543" y="283210"/>
                </a:lnTo>
                <a:lnTo>
                  <a:pt x="585457" y="280670"/>
                </a:lnTo>
                <a:lnTo>
                  <a:pt x="582409" y="276860"/>
                </a:lnTo>
                <a:lnTo>
                  <a:pt x="578421" y="273050"/>
                </a:lnTo>
                <a:lnTo>
                  <a:pt x="574408" y="273050"/>
                </a:lnTo>
                <a:lnTo>
                  <a:pt x="572071" y="275590"/>
                </a:lnTo>
                <a:lnTo>
                  <a:pt x="576402" y="281940"/>
                </a:lnTo>
                <a:lnTo>
                  <a:pt x="579475" y="285750"/>
                </a:lnTo>
                <a:lnTo>
                  <a:pt x="584441" y="292100"/>
                </a:lnTo>
                <a:lnTo>
                  <a:pt x="586498" y="294640"/>
                </a:lnTo>
                <a:lnTo>
                  <a:pt x="588645" y="297180"/>
                </a:lnTo>
                <a:lnTo>
                  <a:pt x="551599" y="313690"/>
                </a:lnTo>
                <a:lnTo>
                  <a:pt x="539242" y="320040"/>
                </a:lnTo>
                <a:lnTo>
                  <a:pt x="539699" y="318770"/>
                </a:lnTo>
                <a:lnTo>
                  <a:pt x="539305" y="316230"/>
                </a:lnTo>
                <a:lnTo>
                  <a:pt x="538213" y="314960"/>
                </a:lnTo>
                <a:lnTo>
                  <a:pt x="535254" y="311150"/>
                </a:lnTo>
                <a:lnTo>
                  <a:pt x="531482" y="307340"/>
                </a:lnTo>
                <a:lnTo>
                  <a:pt x="528129" y="304800"/>
                </a:lnTo>
                <a:lnTo>
                  <a:pt x="524814" y="300990"/>
                </a:lnTo>
                <a:lnTo>
                  <a:pt x="521576" y="297180"/>
                </a:lnTo>
                <a:lnTo>
                  <a:pt x="517918" y="294640"/>
                </a:lnTo>
                <a:lnTo>
                  <a:pt x="517245" y="293370"/>
                </a:lnTo>
                <a:lnTo>
                  <a:pt x="513143" y="293370"/>
                </a:lnTo>
                <a:lnTo>
                  <a:pt x="510819" y="295910"/>
                </a:lnTo>
                <a:lnTo>
                  <a:pt x="515226" y="302260"/>
                </a:lnTo>
                <a:lnTo>
                  <a:pt x="518604" y="306070"/>
                </a:lnTo>
                <a:lnTo>
                  <a:pt x="521652" y="311150"/>
                </a:lnTo>
                <a:lnTo>
                  <a:pt x="524649" y="314960"/>
                </a:lnTo>
                <a:lnTo>
                  <a:pt x="527405" y="318770"/>
                </a:lnTo>
                <a:lnTo>
                  <a:pt x="530758" y="322580"/>
                </a:lnTo>
                <a:lnTo>
                  <a:pt x="531710" y="322580"/>
                </a:lnTo>
                <a:lnTo>
                  <a:pt x="501319" y="336550"/>
                </a:lnTo>
                <a:lnTo>
                  <a:pt x="486105" y="342900"/>
                </a:lnTo>
                <a:lnTo>
                  <a:pt x="470877" y="350520"/>
                </a:lnTo>
                <a:lnTo>
                  <a:pt x="467194" y="344170"/>
                </a:lnTo>
                <a:lnTo>
                  <a:pt x="463143" y="339090"/>
                </a:lnTo>
                <a:lnTo>
                  <a:pt x="458965" y="334010"/>
                </a:lnTo>
                <a:lnTo>
                  <a:pt x="454888" y="327660"/>
                </a:lnTo>
                <a:lnTo>
                  <a:pt x="453910" y="326390"/>
                </a:lnTo>
                <a:lnTo>
                  <a:pt x="448132" y="326390"/>
                </a:lnTo>
                <a:lnTo>
                  <a:pt x="445223" y="328930"/>
                </a:lnTo>
                <a:lnTo>
                  <a:pt x="447421" y="332740"/>
                </a:lnTo>
                <a:lnTo>
                  <a:pt x="454240" y="342900"/>
                </a:lnTo>
                <a:lnTo>
                  <a:pt x="457746" y="349250"/>
                </a:lnTo>
                <a:lnTo>
                  <a:pt x="461441" y="354330"/>
                </a:lnTo>
                <a:lnTo>
                  <a:pt x="411899" y="375920"/>
                </a:lnTo>
                <a:lnTo>
                  <a:pt x="411721" y="374650"/>
                </a:lnTo>
                <a:lnTo>
                  <a:pt x="411429" y="374650"/>
                </a:lnTo>
                <a:lnTo>
                  <a:pt x="411048" y="373380"/>
                </a:lnTo>
                <a:lnTo>
                  <a:pt x="408165" y="370840"/>
                </a:lnTo>
                <a:lnTo>
                  <a:pt x="403961" y="368300"/>
                </a:lnTo>
                <a:lnTo>
                  <a:pt x="397421" y="360680"/>
                </a:lnTo>
                <a:lnTo>
                  <a:pt x="394500" y="356870"/>
                </a:lnTo>
                <a:lnTo>
                  <a:pt x="391033" y="351790"/>
                </a:lnTo>
                <a:lnTo>
                  <a:pt x="385203" y="351790"/>
                </a:lnTo>
                <a:lnTo>
                  <a:pt x="382143" y="354330"/>
                </a:lnTo>
                <a:lnTo>
                  <a:pt x="384136" y="358140"/>
                </a:lnTo>
                <a:lnTo>
                  <a:pt x="387692" y="364490"/>
                </a:lnTo>
                <a:lnTo>
                  <a:pt x="392061" y="369570"/>
                </a:lnTo>
                <a:lnTo>
                  <a:pt x="397167" y="374650"/>
                </a:lnTo>
                <a:lnTo>
                  <a:pt x="402920" y="379730"/>
                </a:lnTo>
                <a:lnTo>
                  <a:pt x="350177" y="402590"/>
                </a:lnTo>
                <a:lnTo>
                  <a:pt x="350088" y="401320"/>
                </a:lnTo>
                <a:lnTo>
                  <a:pt x="346989" y="398780"/>
                </a:lnTo>
                <a:lnTo>
                  <a:pt x="343319" y="394970"/>
                </a:lnTo>
                <a:lnTo>
                  <a:pt x="340258" y="392430"/>
                </a:lnTo>
                <a:lnTo>
                  <a:pt x="337248" y="388620"/>
                </a:lnTo>
                <a:lnTo>
                  <a:pt x="334581" y="384810"/>
                </a:lnTo>
                <a:lnTo>
                  <a:pt x="331038" y="381000"/>
                </a:lnTo>
                <a:lnTo>
                  <a:pt x="330123" y="379730"/>
                </a:lnTo>
                <a:lnTo>
                  <a:pt x="326644" y="379730"/>
                </a:lnTo>
                <a:lnTo>
                  <a:pt x="324142" y="383540"/>
                </a:lnTo>
                <a:lnTo>
                  <a:pt x="328930" y="393700"/>
                </a:lnTo>
                <a:lnTo>
                  <a:pt x="334251" y="401320"/>
                </a:lnTo>
                <a:lnTo>
                  <a:pt x="340194" y="406400"/>
                </a:lnTo>
                <a:lnTo>
                  <a:pt x="301561" y="422910"/>
                </a:lnTo>
                <a:lnTo>
                  <a:pt x="280085" y="401320"/>
                </a:lnTo>
                <a:lnTo>
                  <a:pt x="277329" y="401320"/>
                </a:lnTo>
                <a:lnTo>
                  <a:pt x="275615" y="403860"/>
                </a:lnTo>
                <a:lnTo>
                  <a:pt x="277431" y="405130"/>
                </a:lnTo>
                <a:lnTo>
                  <a:pt x="281508" y="408940"/>
                </a:lnTo>
                <a:lnTo>
                  <a:pt x="293014" y="426720"/>
                </a:lnTo>
                <a:lnTo>
                  <a:pt x="248234" y="445770"/>
                </a:lnTo>
                <a:lnTo>
                  <a:pt x="242570" y="439420"/>
                </a:lnTo>
                <a:lnTo>
                  <a:pt x="237363" y="431800"/>
                </a:lnTo>
                <a:lnTo>
                  <a:pt x="232613" y="425450"/>
                </a:lnTo>
                <a:lnTo>
                  <a:pt x="228371" y="417830"/>
                </a:lnTo>
                <a:lnTo>
                  <a:pt x="227634" y="416560"/>
                </a:lnTo>
                <a:lnTo>
                  <a:pt x="226275" y="415290"/>
                </a:lnTo>
                <a:lnTo>
                  <a:pt x="222161" y="415290"/>
                </a:lnTo>
                <a:lnTo>
                  <a:pt x="219252" y="417830"/>
                </a:lnTo>
                <a:lnTo>
                  <a:pt x="220484" y="421640"/>
                </a:lnTo>
                <a:lnTo>
                  <a:pt x="223862" y="429260"/>
                </a:lnTo>
                <a:lnTo>
                  <a:pt x="227926" y="435610"/>
                </a:lnTo>
                <a:lnTo>
                  <a:pt x="232676" y="443230"/>
                </a:lnTo>
                <a:lnTo>
                  <a:pt x="238112" y="449580"/>
                </a:lnTo>
                <a:lnTo>
                  <a:pt x="185153" y="472440"/>
                </a:lnTo>
                <a:lnTo>
                  <a:pt x="180555" y="464820"/>
                </a:lnTo>
                <a:lnTo>
                  <a:pt x="175488" y="458470"/>
                </a:lnTo>
                <a:lnTo>
                  <a:pt x="169976" y="453390"/>
                </a:lnTo>
                <a:lnTo>
                  <a:pt x="164058" y="447040"/>
                </a:lnTo>
                <a:lnTo>
                  <a:pt x="158673" y="447040"/>
                </a:lnTo>
                <a:lnTo>
                  <a:pt x="156210" y="450850"/>
                </a:lnTo>
                <a:lnTo>
                  <a:pt x="158864" y="453390"/>
                </a:lnTo>
                <a:lnTo>
                  <a:pt x="163804" y="458470"/>
                </a:lnTo>
                <a:lnTo>
                  <a:pt x="168287" y="463550"/>
                </a:lnTo>
                <a:lnTo>
                  <a:pt x="172377" y="469900"/>
                </a:lnTo>
                <a:lnTo>
                  <a:pt x="176161" y="476250"/>
                </a:lnTo>
                <a:lnTo>
                  <a:pt x="141376" y="490220"/>
                </a:lnTo>
                <a:lnTo>
                  <a:pt x="141020" y="490220"/>
                </a:lnTo>
                <a:lnTo>
                  <a:pt x="136461" y="485140"/>
                </a:lnTo>
                <a:lnTo>
                  <a:pt x="130746" y="481330"/>
                </a:lnTo>
                <a:lnTo>
                  <a:pt x="121907" y="472440"/>
                </a:lnTo>
                <a:lnTo>
                  <a:pt x="119062" y="466090"/>
                </a:lnTo>
                <a:lnTo>
                  <a:pt x="114071" y="461010"/>
                </a:lnTo>
                <a:lnTo>
                  <a:pt x="110807" y="461010"/>
                </a:lnTo>
                <a:lnTo>
                  <a:pt x="109105" y="462280"/>
                </a:lnTo>
                <a:lnTo>
                  <a:pt x="110832" y="471170"/>
                </a:lnTo>
                <a:lnTo>
                  <a:pt x="115531" y="477520"/>
                </a:lnTo>
                <a:lnTo>
                  <a:pt x="122796" y="486410"/>
                </a:lnTo>
                <a:lnTo>
                  <a:pt x="126784" y="491490"/>
                </a:lnTo>
                <a:lnTo>
                  <a:pt x="131368" y="494030"/>
                </a:lnTo>
                <a:lnTo>
                  <a:pt x="84429" y="514350"/>
                </a:lnTo>
                <a:lnTo>
                  <a:pt x="83413" y="514350"/>
                </a:lnTo>
                <a:lnTo>
                  <a:pt x="85598" y="511810"/>
                </a:lnTo>
                <a:lnTo>
                  <a:pt x="86550" y="509270"/>
                </a:lnTo>
                <a:lnTo>
                  <a:pt x="84607" y="505460"/>
                </a:lnTo>
                <a:lnTo>
                  <a:pt x="74295" y="486410"/>
                </a:lnTo>
                <a:lnTo>
                  <a:pt x="64223" y="467360"/>
                </a:lnTo>
                <a:lnTo>
                  <a:pt x="54444" y="448310"/>
                </a:lnTo>
                <a:lnTo>
                  <a:pt x="44983" y="429260"/>
                </a:lnTo>
                <a:lnTo>
                  <a:pt x="36601" y="410210"/>
                </a:lnTo>
                <a:lnTo>
                  <a:pt x="28371" y="389890"/>
                </a:lnTo>
                <a:lnTo>
                  <a:pt x="19329" y="370840"/>
                </a:lnTo>
                <a:lnTo>
                  <a:pt x="8559" y="354330"/>
                </a:lnTo>
                <a:lnTo>
                  <a:pt x="156781" y="293370"/>
                </a:lnTo>
                <a:lnTo>
                  <a:pt x="205943" y="271780"/>
                </a:lnTo>
                <a:lnTo>
                  <a:pt x="255016" y="251460"/>
                </a:lnTo>
                <a:lnTo>
                  <a:pt x="304063" y="229870"/>
                </a:lnTo>
                <a:lnTo>
                  <a:pt x="353098" y="209550"/>
                </a:lnTo>
                <a:lnTo>
                  <a:pt x="402183" y="187960"/>
                </a:lnTo>
                <a:lnTo>
                  <a:pt x="673404" y="73660"/>
                </a:lnTo>
                <a:lnTo>
                  <a:pt x="718515" y="53340"/>
                </a:lnTo>
                <a:lnTo>
                  <a:pt x="763536" y="34290"/>
                </a:lnTo>
                <a:lnTo>
                  <a:pt x="809459" y="13970"/>
                </a:lnTo>
                <a:lnTo>
                  <a:pt x="810336" y="13970"/>
                </a:lnTo>
                <a:lnTo>
                  <a:pt x="810996" y="12700"/>
                </a:lnTo>
                <a:lnTo>
                  <a:pt x="831799" y="46990"/>
                </a:lnTo>
                <a:lnTo>
                  <a:pt x="871093" y="116840"/>
                </a:lnTo>
                <a:lnTo>
                  <a:pt x="889495" y="153670"/>
                </a:lnTo>
                <a:lnTo>
                  <a:pt x="889495" y="115595"/>
                </a:lnTo>
                <a:lnTo>
                  <a:pt x="888415" y="113030"/>
                </a:lnTo>
                <a:lnTo>
                  <a:pt x="867765" y="73660"/>
                </a:lnTo>
                <a:lnTo>
                  <a:pt x="843876" y="36830"/>
                </a:lnTo>
                <a:lnTo>
                  <a:pt x="824953" y="12700"/>
                </a:lnTo>
                <a:lnTo>
                  <a:pt x="816991" y="2540"/>
                </a:lnTo>
                <a:lnTo>
                  <a:pt x="816038" y="1270"/>
                </a:lnTo>
                <a:lnTo>
                  <a:pt x="811377" y="1270"/>
                </a:lnTo>
                <a:lnTo>
                  <a:pt x="810425" y="2540"/>
                </a:lnTo>
                <a:lnTo>
                  <a:pt x="809066" y="1270"/>
                </a:lnTo>
                <a:lnTo>
                  <a:pt x="807135" y="0"/>
                </a:lnTo>
                <a:lnTo>
                  <a:pt x="803224" y="0"/>
                </a:lnTo>
                <a:lnTo>
                  <a:pt x="752919" y="20320"/>
                </a:lnTo>
                <a:lnTo>
                  <a:pt x="703580" y="41910"/>
                </a:lnTo>
                <a:lnTo>
                  <a:pt x="654316" y="62230"/>
                </a:lnTo>
                <a:lnTo>
                  <a:pt x="555942" y="105410"/>
                </a:lnTo>
                <a:lnTo>
                  <a:pt x="506793" y="125730"/>
                </a:lnTo>
                <a:lnTo>
                  <a:pt x="408432" y="168910"/>
                </a:lnTo>
                <a:lnTo>
                  <a:pt x="182702" y="264160"/>
                </a:lnTo>
                <a:lnTo>
                  <a:pt x="137655" y="284480"/>
                </a:lnTo>
                <a:lnTo>
                  <a:pt x="92722" y="303530"/>
                </a:lnTo>
                <a:lnTo>
                  <a:pt x="469" y="345440"/>
                </a:lnTo>
                <a:lnTo>
                  <a:pt x="63" y="347980"/>
                </a:lnTo>
                <a:lnTo>
                  <a:pt x="1155" y="350520"/>
                </a:lnTo>
                <a:lnTo>
                  <a:pt x="368" y="351790"/>
                </a:lnTo>
                <a:lnTo>
                  <a:pt x="0" y="353060"/>
                </a:lnTo>
                <a:lnTo>
                  <a:pt x="177" y="354330"/>
                </a:lnTo>
                <a:lnTo>
                  <a:pt x="3975" y="372110"/>
                </a:lnTo>
                <a:lnTo>
                  <a:pt x="18415" y="408940"/>
                </a:lnTo>
                <a:lnTo>
                  <a:pt x="37096" y="448310"/>
                </a:lnTo>
                <a:lnTo>
                  <a:pt x="59321" y="491490"/>
                </a:lnTo>
                <a:lnTo>
                  <a:pt x="74930" y="516890"/>
                </a:lnTo>
                <a:lnTo>
                  <a:pt x="81000" y="516890"/>
                </a:lnTo>
                <a:lnTo>
                  <a:pt x="82473" y="515620"/>
                </a:lnTo>
                <a:lnTo>
                  <a:pt x="79870" y="518160"/>
                </a:lnTo>
                <a:lnTo>
                  <a:pt x="81356" y="523240"/>
                </a:lnTo>
                <a:lnTo>
                  <a:pt x="86423" y="523240"/>
                </a:lnTo>
                <a:lnTo>
                  <a:pt x="110045" y="515620"/>
                </a:lnTo>
                <a:lnTo>
                  <a:pt x="113982" y="514350"/>
                </a:lnTo>
                <a:lnTo>
                  <a:pt x="133667" y="508000"/>
                </a:lnTo>
                <a:lnTo>
                  <a:pt x="180149" y="490220"/>
                </a:lnTo>
                <a:lnTo>
                  <a:pt x="226466" y="473710"/>
                </a:lnTo>
                <a:lnTo>
                  <a:pt x="272630" y="455930"/>
                </a:lnTo>
                <a:lnTo>
                  <a:pt x="352247" y="422910"/>
                </a:lnTo>
                <a:lnTo>
                  <a:pt x="401027" y="402590"/>
                </a:lnTo>
                <a:lnTo>
                  <a:pt x="455688" y="379730"/>
                </a:lnTo>
                <a:lnTo>
                  <a:pt x="520827" y="350520"/>
                </a:lnTo>
                <a:lnTo>
                  <a:pt x="586003" y="320040"/>
                </a:lnTo>
                <a:lnTo>
                  <a:pt x="591312" y="317500"/>
                </a:lnTo>
                <a:lnTo>
                  <a:pt x="636193" y="297180"/>
                </a:lnTo>
                <a:lnTo>
                  <a:pt x="707123" y="262890"/>
                </a:lnTo>
                <a:lnTo>
                  <a:pt x="762469" y="234950"/>
                </a:lnTo>
                <a:lnTo>
                  <a:pt x="769874" y="231140"/>
                </a:lnTo>
                <a:lnTo>
                  <a:pt x="814108" y="209550"/>
                </a:lnTo>
                <a:lnTo>
                  <a:pt x="816559" y="208280"/>
                </a:lnTo>
                <a:lnTo>
                  <a:pt x="858177" y="186690"/>
                </a:lnTo>
                <a:lnTo>
                  <a:pt x="876261" y="177800"/>
                </a:lnTo>
                <a:lnTo>
                  <a:pt x="902081" y="165100"/>
                </a:lnTo>
                <a:lnTo>
                  <a:pt x="905624" y="162560"/>
                </a:lnTo>
                <a:lnTo>
                  <a:pt x="906475" y="160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5453303" y="718718"/>
            <a:ext cx="401955" cy="367665"/>
          </a:xfrm>
          <a:custGeom>
            <a:avLst/>
            <a:gdLst/>
            <a:ahLst/>
            <a:cxnLst/>
            <a:rect l="l" t="t" r="r" b="b"/>
            <a:pathLst>
              <a:path w="401954" h="367665">
                <a:moveTo>
                  <a:pt x="51181" y="28257"/>
                </a:moveTo>
                <a:lnTo>
                  <a:pt x="48590" y="23050"/>
                </a:lnTo>
                <a:lnTo>
                  <a:pt x="44856" y="23050"/>
                </a:lnTo>
                <a:lnTo>
                  <a:pt x="43878" y="23050"/>
                </a:lnTo>
                <a:lnTo>
                  <a:pt x="42811" y="23418"/>
                </a:lnTo>
                <a:lnTo>
                  <a:pt x="0" y="58280"/>
                </a:lnTo>
                <a:lnTo>
                  <a:pt x="2133" y="61950"/>
                </a:lnTo>
                <a:lnTo>
                  <a:pt x="5118" y="61950"/>
                </a:lnTo>
                <a:lnTo>
                  <a:pt x="5651" y="61785"/>
                </a:lnTo>
                <a:lnTo>
                  <a:pt x="51181" y="28257"/>
                </a:lnTo>
                <a:close/>
              </a:path>
              <a:path w="401954" h="367665">
                <a:moveTo>
                  <a:pt x="55892" y="47383"/>
                </a:moveTo>
                <a:lnTo>
                  <a:pt x="52933" y="44132"/>
                </a:lnTo>
                <a:lnTo>
                  <a:pt x="50076" y="44132"/>
                </a:lnTo>
                <a:lnTo>
                  <a:pt x="48755" y="44132"/>
                </a:lnTo>
                <a:lnTo>
                  <a:pt x="47485" y="44818"/>
                </a:lnTo>
                <a:lnTo>
                  <a:pt x="39179" y="59931"/>
                </a:lnTo>
                <a:lnTo>
                  <a:pt x="31178" y="72961"/>
                </a:lnTo>
                <a:lnTo>
                  <a:pt x="22415" y="85496"/>
                </a:lnTo>
                <a:lnTo>
                  <a:pt x="12712" y="97536"/>
                </a:lnTo>
                <a:lnTo>
                  <a:pt x="10401" y="100228"/>
                </a:lnTo>
                <a:lnTo>
                  <a:pt x="12700" y="103797"/>
                </a:lnTo>
                <a:lnTo>
                  <a:pt x="16243" y="103797"/>
                </a:lnTo>
                <a:lnTo>
                  <a:pt x="17106" y="103454"/>
                </a:lnTo>
                <a:lnTo>
                  <a:pt x="28651" y="90995"/>
                </a:lnTo>
                <a:lnTo>
                  <a:pt x="38468" y="78435"/>
                </a:lnTo>
                <a:lnTo>
                  <a:pt x="47104" y="65049"/>
                </a:lnTo>
                <a:lnTo>
                  <a:pt x="54317" y="50914"/>
                </a:lnTo>
                <a:lnTo>
                  <a:pt x="55892" y="47383"/>
                </a:lnTo>
                <a:close/>
              </a:path>
              <a:path w="401954" h="367665">
                <a:moveTo>
                  <a:pt x="401383" y="155422"/>
                </a:moveTo>
                <a:lnTo>
                  <a:pt x="396392" y="143789"/>
                </a:lnTo>
                <a:lnTo>
                  <a:pt x="396392" y="208661"/>
                </a:lnTo>
                <a:lnTo>
                  <a:pt x="394970" y="252793"/>
                </a:lnTo>
                <a:lnTo>
                  <a:pt x="387197" y="250926"/>
                </a:lnTo>
                <a:lnTo>
                  <a:pt x="379158" y="249618"/>
                </a:lnTo>
                <a:lnTo>
                  <a:pt x="371208" y="248539"/>
                </a:lnTo>
                <a:lnTo>
                  <a:pt x="363702" y="247332"/>
                </a:lnTo>
                <a:lnTo>
                  <a:pt x="258432" y="227520"/>
                </a:lnTo>
                <a:lnTo>
                  <a:pt x="191808" y="215722"/>
                </a:lnTo>
                <a:lnTo>
                  <a:pt x="158419" y="210439"/>
                </a:lnTo>
                <a:lnTo>
                  <a:pt x="175615" y="164604"/>
                </a:lnTo>
                <a:lnTo>
                  <a:pt x="204787" y="127584"/>
                </a:lnTo>
                <a:lnTo>
                  <a:pt x="244335" y="102831"/>
                </a:lnTo>
                <a:lnTo>
                  <a:pt x="292608" y="93814"/>
                </a:lnTo>
                <a:lnTo>
                  <a:pt x="294957" y="93814"/>
                </a:lnTo>
                <a:lnTo>
                  <a:pt x="345338" y="105232"/>
                </a:lnTo>
                <a:lnTo>
                  <a:pt x="374611" y="130797"/>
                </a:lnTo>
                <a:lnTo>
                  <a:pt x="390613" y="166636"/>
                </a:lnTo>
                <a:lnTo>
                  <a:pt x="396392" y="208661"/>
                </a:lnTo>
                <a:lnTo>
                  <a:pt x="396392" y="143789"/>
                </a:lnTo>
                <a:lnTo>
                  <a:pt x="355815" y="94361"/>
                </a:lnTo>
                <a:lnTo>
                  <a:pt x="305866" y="80086"/>
                </a:lnTo>
                <a:lnTo>
                  <a:pt x="297408" y="79527"/>
                </a:lnTo>
                <a:lnTo>
                  <a:pt x="293217" y="79527"/>
                </a:lnTo>
                <a:lnTo>
                  <a:pt x="249504" y="86194"/>
                </a:lnTo>
                <a:lnTo>
                  <a:pt x="210858" y="104902"/>
                </a:lnTo>
                <a:lnTo>
                  <a:pt x="179412" y="133731"/>
                </a:lnTo>
                <a:lnTo>
                  <a:pt x="157238" y="170738"/>
                </a:lnTo>
                <a:lnTo>
                  <a:pt x="146456" y="214007"/>
                </a:lnTo>
                <a:lnTo>
                  <a:pt x="146215" y="216382"/>
                </a:lnTo>
                <a:lnTo>
                  <a:pt x="147624" y="218020"/>
                </a:lnTo>
                <a:lnTo>
                  <a:pt x="149466" y="218821"/>
                </a:lnTo>
                <a:lnTo>
                  <a:pt x="150088" y="219265"/>
                </a:lnTo>
                <a:lnTo>
                  <a:pt x="150799" y="219608"/>
                </a:lnTo>
                <a:lnTo>
                  <a:pt x="151549" y="219760"/>
                </a:lnTo>
                <a:lnTo>
                  <a:pt x="181851" y="226783"/>
                </a:lnTo>
                <a:lnTo>
                  <a:pt x="242697" y="239712"/>
                </a:lnTo>
                <a:lnTo>
                  <a:pt x="330644" y="257289"/>
                </a:lnTo>
                <a:lnTo>
                  <a:pt x="344754" y="259422"/>
                </a:lnTo>
                <a:lnTo>
                  <a:pt x="360921" y="261429"/>
                </a:lnTo>
                <a:lnTo>
                  <a:pt x="377113" y="264185"/>
                </a:lnTo>
                <a:lnTo>
                  <a:pt x="391363" y="268541"/>
                </a:lnTo>
                <a:lnTo>
                  <a:pt x="392023" y="269963"/>
                </a:lnTo>
                <a:lnTo>
                  <a:pt x="393141" y="271132"/>
                </a:lnTo>
                <a:lnTo>
                  <a:pt x="394589" y="271818"/>
                </a:lnTo>
                <a:lnTo>
                  <a:pt x="397116" y="273088"/>
                </a:lnTo>
                <a:lnTo>
                  <a:pt x="398475" y="273405"/>
                </a:lnTo>
                <a:lnTo>
                  <a:pt x="401383" y="273405"/>
                </a:lnTo>
                <a:lnTo>
                  <a:pt x="401383" y="252793"/>
                </a:lnTo>
                <a:lnTo>
                  <a:pt x="401383" y="155422"/>
                </a:lnTo>
                <a:close/>
              </a:path>
              <a:path w="401954" h="367665">
                <a:moveTo>
                  <a:pt x="401383" y="26784"/>
                </a:moveTo>
                <a:lnTo>
                  <a:pt x="325081" y="4241"/>
                </a:lnTo>
                <a:lnTo>
                  <a:pt x="286524" y="266"/>
                </a:lnTo>
                <a:lnTo>
                  <a:pt x="273570" y="0"/>
                </a:lnTo>
                <a:lnTo>
                  <a:pt x="233222" y="2844"/>
                </a:lnTo>
                <a:lnTo>
                  <a:pt x="194056" y="11798"/>
                </a:lnTo>
                <a:lnTo>
                  <a:pt x="157175" y="27508"/>
                </a:lnTo>
                <a:lnTo>
                  <a:pt x="123698" y="50596"/>
                </a:lnTo>
                <a:lnTo>
                  <a:pt x="89382" y="85610"/>
                </a:lnTo>
                <a:lnTo>
                  <a:pt x="58826" y="127673"/>
                </a:lnTo>
                <a:lnTo>
                  <a:pt x="33489" y="174205"/>
                </a:lnTo>
                <a:lnTo>
                  <a:pt x="14859" y="222694"/>
                </a:lnTo>
                <a:lnTo>
                  <a:pt x="4394" y="270560"/>
                </a:lnTo>
                <a:lnTo>
                  <a:pt x="4483" y="272097"/>
                </a:lnTo>
                <a:lnTo>
                  <a:pt x="1917" y="275145"/>
                </a:lnTo>
                <a:lnTo>
                  <a:pt x="55168" y="295503"/>
                </a:lnTo>
                <a:lnTo>
                  <a:pt x="103479" y="308102"/>
                </a:lnTo>
                <a:lnTo>
                  <a:pt x="152069" y="319798"/>
                </a:lnTo>
                <a:lnTo>
                  <a:pt x="200926" y="330669"/>
                </a:lnTo>
                <a:lnTo>
                  <a:pt x="249974" y="340766"/>
                </a:lnTo>
                <a:lnTo>
                  <a:pt x="299161" y="350151"/>
                </a:lnTo>
                <a:lnTo>
                  <a:pt x="348462" y="358876"/>
                </a:lnTo>
                <a:lnTo>
                  <a:pt x="397802" y="367017"/>
                </a:lnTo>
                <a:lnTo>
                  <a:pt x="401383" y="367563"/>
                </a:lnTo>
                <a:lnTo>
                  <a:pt x="401383" y="349224"/>
                </a:lnTo>
                <a:lnTo>
                  <a:pt x="401383" y="334594"/>
                </a:lnTo>
                <a:lnTo>
                  <a:pt x="400469" y="336651"/>
                </a:lnTo>
                <a:lnTo>
                  <a:pt x="399491" y="343001"/>
                </a:lnTo>
                <a:lnTo>
                  <a:pt x="398691" y="349224"/>
                </a:lnTo>
                <a:lnTo>
                  <a:pt x="358724" y="342138"/>
                </a:lnTo>
                <a:lnTo>
                  <a:pt x="359879" y="340309"/>
                </a:lnTo>
                <a:lnTo>
                  <a:pt x="362750" y="335788"/>
                </a:lnTo>
                <a:lnTo>
                  <a:pt x="366039" y="328739"/>
                </a:lnTo>
                <a:lnTo>
                  <a:pt x="369036" y="318058"/>
                </a:lnTo>
                <a:lnTo>
                  <a:pt x="365975" y="315569"/>
                </a:lnTo>
                <a:lnTo>
                  <a:pt x="360667" y="315569"/>
                </a:lnTo>
                <a:lnTo>
                  <a:pt x="358470" y="316699"/>
                </a:lnTo>
                <a:lnTo>
                  <a:pt x="357492" y="319265"/>
                </a:lnTo>
                <a:lnTo>
                  <a:pt x="355511" y="324345"/>
                </a:lnTo>
                <a:lnTo>
                  <a:pt x="353987" y="329539"/>
                </a:lnTo>
                <a:lnTo>
                  <a:pt x="350761" y="336461"/>
                </a:lnTo>
                <a:lnTo>
                  <a:pt x="348678" y="340309"/>
                </a:lnTo>
                <a:lnTo>
                  <a:pt x="303263" y="331673"/>
                </a:lnTo>
                <a:lnTo>
                  <a:pt x="310692" y="316636"/>
                </a:lnTo>
                <a:lnTo>
                  <a:pt x="312966" y="308648"/>
                </a:lnTo>
                <a:lnTo>
                  <a:pt x="309943" y="305511"/>
                </a:lnTo>
                <a:lnTo>
                  <a:pt x="305854" y="305511"/>
                </a:lnTo>
                <a:lnTo>
                  <a:pt x="304723" y="305981"/>
                </a:lnTo>
                <a:lnTo>
                  <a:pt x="303860" y="307086"/>
                </a:lnTo>
                <a:lnTo>
                  <a:pt x="299021" y="313042"/>
                </a:lnTo>
                <a:lnTo>
                  <a:pt x="296113" y="321665"/>
                </a:lnTo>
                <a:lnTo>
                  <a:pt x="294563" y="329920"/>
                </a:lnTo>
                <a:lnTo>
                  <a:pt x="250672" y="321246"/>
                </a:lnTo>
                <a:lnTo>
                  <a:pt x="251206" y="319519"/>
                </a:lnTo>
                <a:lnTo>
                  <a:pt x="252857" y="314236"/>
                </a:lnTo>
                <a:lnTo>
                  <a:pt x="255422" y="307441"/>
                </a:lnTo>
                <a:lnTo>
                  <a:pt x="260921" y="296748"/>
                </a:lnTo>
                <a:lnTo>
                  <a:pt x="260985" y="296443"/>
                </a:lnTo>
                <a:lnTo>
                  <a:pt x="257708" y="293154"/>
                </a:lnTo>
                <a:lnTo>
                  <a:pt x="252323" y="293154"/>
                </a:lnTo>
                <a:lnTo>
                  <a:pt x="250355" y="294195"/>
                </a:lnTo>
                <a:lnTo>
                  <a:pt x="246214" y="304088"/>
                </a:lnTo>
                <a:lnTo>
                  <a:pt x="243852" y="311734"/>
                </a:lnTo>
                <a:lnTo>
                  <a:pt x="242265" y="319519"/>
                </a:lnTo>
                <a:lnTo>
                  <a:pt x="200025" y="310908"/>
                </a:lnTo>
                <a:lnTo>
                  <a:pt x="201129" y="308825"/>
                </a:lnTo>
                <a:lnTo>
                  <a:pt x="203822" y="303745"/>
                </a:lnTo>
                <a:lnTo>
                  <a:pt x="207619" y="296443"/>
                </a:lnTo>
                <a:lnTo>
                  <a:pt x="211251" y="285343"/>
                </a:lnTo>
                <a:lnTo>
                  <a:pt x="208178" y="282778"/>
                </a:lnTo>
                <a:lnTo>
                  <a:pt x="203504" y="282778"/>
                </a:lnTo>
                <a:lnTo>
                  <a:pt x="201917" y="283476"/>
                </a:lnTo>
                <a:lnTo>
                  <a:pt x="190055" y="308825"/>
                </a:lnTo>
                <a:lnTo>
                  <a:pt x="147942" y="299923"/>
                </a:lnTo>
                <a:lnTo>
                  <a:pt x="148602" y="297840"/>
                </a:lnTo>
                <a:lnTo>
                  <a:pt x="150672" y="291122"/>
                </a:lnTo>
                <a:lnTo>
                  <a:pt x="153416" y="282854"/>
                </a:lnTo>
                <a:lnTo>
                  <a:pt x="149999" y="280225"/>
                </a:lnTo>
                <a:lnTo>
                  <a:pt x="144627" y="280225"/>
                </a:lnTo>
                <a:lnTo>
                  <a:pt x="142570" y="281355"/>
                </a:lnTo>
                <a:lnTo>
                  <a:pt x="140817" y="288201"/>
                </a:lnTo>
                <a:lnTo>
                  <a:pt x="139484" y="293154"/>
                </a:lnTo>
                <a:lnTo>
                  <a:pt x="138264" y="297840"/>
                </a:lnTo>
                <a:lnTo>
                  <a:pt x="103225" y="290283"/>
                </a:lnTo>
                <a:lnTo>
                  <a:pt x="103860" y="288201"/>
                </a:lnTo>
                <a:lnTo>
                  <a:pt x="105143" y="284060"/>
                </a:lnTo>
                <a:lnTo>
                  <a:pt x="106857" y="277761"/>
                </a:lnTo>
                <a:lnTo>
                  <a:pt x="108229" y="271602"/>
                </a:lnTo>
                <a:lnTo>
                  <a:pt x="109270" y="265188"/>
                </a:lnTo>
                <a:lnTo>
                  <a:pt x="109677" y="262115"/>
                </a:lnTo>
                <a:lnTo>
                  <a:pt x="107492" y="260667"/>
                </a:lnTo>
                <a:lnTo>
                  <a:pt x="102984" y="260667"/>
                </a:lnTo>
                <a:lnTo>
                  <a:pt x="100736" y="261772"/>
                </a:lnTo>
                <a:lnTo>
                  <a:pt x="96977" y="271411"/>
                </a:lnTo>
                <a:lnTo>
                  <a:pt x="95046" y="279933"/>
                </a:lnTo>
                <a:lnTo>
                  <a:pt x="93611" y="288201"/>
                </a:lnTo>
                <a:lnTo>
                  <a:pt x="57035" y="280250"/>
                </a:lnTo>
                <a:lnTo>
                  <a:pt x="57886" y="278422"/>
                </a:lnTo>
                <a:lnTo>
                  <a:pt x="59855" y="274231"/>
                </a:lnTo>
                <a:lnTo>
                  <a:pt x="62522" y="268147"/>
                </a:lnTo>
                <a:lnTo>
                  <a:pt x="64960" y="262115"/>
                </a:lnTo>
                <a:lnTo>
                  <a:pt x="67208" y="255892"/>
                </a:lnTo>
                <a:lnTo>
                  <a:pt x="68300" y="252603"/>
                </a:lnTo>
                <a:lnTo>
                  <a:pt x="65201" y="249974"/>
                </a:lnTo>
                <a:lnTo>
                  <a:pt x="60858" y="249974"/>
                </a:lnTo>
                <a:lnTo>
                  <a:pt x="59436" y="250647"/>
                </a:lnTo>
                <a:lnTo>
                  <a:pt x="48679" y="278422"/>
                </a:lnTo>
                <a:lnTo>
                  <a:pt x="13271" y="270687"/>
                </a:lnTo>
                <a:lnTo>
                  <a:pt x="33959" y="219570"/>
                </a:lnTo>
                <a:lnTo>
                  <a:pt x="55613" y="169595"/>
                </a:lnTo>
                <a:lnTo>
                  <a:pt x="81724" y="122047"/>
                </a:lnTo>
                <a:lnTo>
                  <a:pt x="115760" y="78206"/>
                </a:lnTo>
                <a:lnTo>
                  <a:pt x="150088" y="49314"/>
                </a:lnTo>
                <a:lnTo>
                  <a:pt x="188760" y="29540"/>
                </a:lnTo>
                <a:lnTo>
                  <a:pt x="230543" y="18173"/>
                </a:lnTo>
                <a:lnTo>
                  <a:pt x="274243" y="14541"/>
                </a:lnTo>
                <a:lnTo>
                  <a:pt x="287477" y="14846"/>
                </a:lnTo>
                <a:lnTo>
                  <a:pt x="327228" y="19354"/>
                </a:lnTo>
                <a:lnTo>
                  <a:pt x="370586" y="30149"/>
                </a:lnTo>
                <a:lnTo>
                  <a:pt x="401383" y="43154"/>
                </a:lnTo>
                <a:lnTo>
                  <a:pt x="401383" y="267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5139220" y="0"/>
            <a:ext cx="639445" cy="498475"/>
          </a:xfrm>
          <a:custGeom>
            <a:avLst/>
            <a:gdLst/>
            <a:ahLst/>
            <a:cxnLst/>
            <a:rect l="l" t="t" r="r" b="b"/>
            <a:pathLst>
              <a:path w="639445" h="498475">
                <a:moveTo>
                  <a:pt x="245656" y="409803"/>
                </a:moveTo>
                <a:lnTo>
                  <a:pt x="199326" y="391960"/>
                </a:lnTo>
                <a:lnTo>
                  <a:pt x="156464" y="377952"/>
                </a:lnTo>
                <a:lnTo>
                  <a:pt x="113055" y="365709"/>
                </a:lnTo>
                <a:lnTo>
                  <a:pt x="68732" y="354952"/>
                </a:lnTo>
                <a:lnTo>
                  <a:pt x="65024" y="354952"/>
                </a:lnTo>
                <a:lnTo>
                  <a:pt x="64223" y="360730"/>
                </a:lnTo>
                <a:lnTo>
                  <a:pt x="152819" y="390017"/>
                </a:lnTo>
                <a:lnTo>
                  <a:pt x="195287" y="403745"/>
                </a:lnTo>
                <a:lnTo>
                  <a:pt x="238645" y="416991"/>
                </a:lnTo>
                <a:lnTo>
                  <a:pt x="243395" y="416991"/>
                </a:lnTo>
                <a:lnTo>
                  <a:pt x="245656" y="409803"/>
                </a:lnTo>
                <a:close/>
              </a:path>
              <a:path w="639445" h="498475">
                <a:moveTo>
                  <a:pt x="343750" y="459511"/>
                </a:moveTo>
                <a:lnTo>
                  <a:pt x="288886" y="447027"/>
                </a:lnTo>
                <a:lnTo>
                  <a:pt x="241071" y="434670"/>
                </a:lnTo>
                <a:lnTo>
                  <a:pt x="193535" y="421474"/>
                </a:lnTo>
                <a:lnTo>
                  <a:pt x="98602" y="394487"/>
                </a:lnTo>
                <a:lnTo>
                  <a:pt x="50088" y="381508"/>
                </a:lnTo>
                <a:lnTo>
                  <a:pt x="47117" y="381508"/>
                </a:lnTo>
                <a:lnTo>
                  <a:pt x="45605" y="386245"/>
                </a:lnTo>
                <a:lnTo>
                  <a:pt x="94602" y="405574"/>
                </a:lnTo>
                <a:lnTo>
                  <a:pt x="141732" y="421297"/>
                </a:lnTo>
                <a:lnTo>
                  <a:pt x="189712" y="435127"/>
                </a:lnTo>
                <a:lnTo>
                  <a:pt x="238125" y="447433"/>
                </a:lnTo>
                <a:lnTo>
                  <a:pt x="286600" y="458622"/>
                </a:lnTo>
                <a:lnTo>
                  <a:pt x="335610" y="469226"/>
                </a:lnTo>
                <a:lnTo>
                  <a:pt x="342049" y="469226"/>
                </a:lnTo>
                <a:lnTo>
                  <a:pt x="343750" y="459511"/>
                </a:lnTo>
                <a:close/>
              </a:path>
              <a:path w="639445" h="498475">
                <a:moveTo>
                  <a:pt x="344500" y="407873"/>
                </a:moveTo>
                <a:lnTo>
                  <a:pt x="295935" y="389039"/>
                </a:lnTo>
                <a:lnTo>
                  <a:pt x="251231" y="373722"/>
                </a:lnTo>
                <a:lnTo>
                  <a:pt x="205867" y="359918"/>
                </a:lnTo>
                <a:lnTo>
                  <a:pt x="160083" y="347599"/>
                </a:lnTo>
                <a:lnTo>
                  <a:pt x="114084" y="336753"/>
                </a:lnTo>
                <a:lnTo>
                  <a:pt x="67360" y="327266"/>
                </a:lnTo>
                <a:lnTo>
                  <a:pt x="63563" y="327266"/>
                </a:lnTo>
                <a:lnTo>
                  <a:pt x="62560" y="333095"/>
                </a:lnTo>
                <a:lnTo>
                  <a:pt x="112064" y="346443"/>
                </a:lnTo>
                <a:lnTo>
                  <a:pt x="157187" y="359308"/>
                </a:lnTo>
                <a:lnTo>
                  <a:pt x="202107" y="372694"/>
                </a:lnTo>
                <a:lnTo>
                  <a:pt x="246888" y="386511"/>
                </a:lnTo>
                <a:lnTo>
                  <a:pt x="291630" y="400697"/>
                </a:lnTo>
                <a:lnTo>
                  <a:pt x="337324" y="415417"/>
                </a:lnTo>
                <a:lnTo>
                  <a:pt x="342214" y="415417"/>
                </a:lnTo>
                <a:lnTo>
                  <a:pt x="344500" y="407873"/>
                </a:lnTo>
                <a:close/>
              </a:path>
              <a:path w="639445" h="498475">
                <a:moveTo>
                  <a:pt x="503732" y="104216"/>
                </a:moveTo>
                <a:lnTo>
                  <a:pt x="500240" y="99631"/>
                </a:lnTo>
                <a:lnTo>
                  <a:pt x="495909" y="98513"/>
                </a:lnTo>
                <a:lnTo>
                  <a:pt x="497725" y="95453"/>
                </a:lnTo>
                <a:lnTo>
                  <a:pt x="497624" y="90944"/>
                </a:lnTo>
                <a:lnTo>
                  <a:pt x="493788" y="89369"/>
                </a:lnTo>
                <a:lnTo>
                  <a:pt x="488556" y="87414"/>
                </a:lnTo>
                <a:lnTo>
                  <a:pt x="488556" y="100799"/>
                </a:lnTo>
                <a:lnTo>
                  <a:pt x="480314" y="110426"/>
                </a:lnTo>
                <a:lnTo>
                  <a:pt x="464299" y="130086"/>
                </a:lnTo>
                <a:lnTo>
                  <a:pt x="456120" y="139763"/>
                </a:lnTo>
                <a:lnTo>
                  <a:pt x="449554" y="147027"/>
                </a:lnTo>
                <a:lnTo>
                  <a:pt x="442861" y="154292"/>
                </a:lnTo>
                <a:lnTo>
                  <a:pt x="436295" y="161696"/>
                </a:lnTo>
                <a:lnTo>
                  <a:pt x="430110" y="169341"/>
                </a:lnTo>
                <a:lnTo>
                  <a:pt x="429120" y="168389"/>
                </a:lnTo>
                <a:lnTo>
                  <a:pt x="427863" y="167754"/>
                </a:lnTo>
                <a:lnTo>
                  <a:pt x="376770" y="156273"/>
                </a:lnTo>
                <a:lnTo>
                  <a:pt x="327317" y="144056"/>
                </a:lnTo>
                <a:lnTo>
                  <a:pt x="228803" y="117894"/>
                </a:lnTo>
                <a:lnTo>
                  <a:pt x="243598" y="99072"/>
                </a:lnTo>
                <a:lnTo>
                  <a:pt x="258165" y="79844"/>
                </a:lnTo>
                <a:lnTo>
                  <a:pt x="272211" y="60248"/>
                </a:lnTo>
                <a:lnTo>
                  <a:pt x="285673" y="39916"/>
                </a:lnTo>
                <a:lnTo>
                  <a:pt x="285864" y="39446"/>
                </a:lnTo>
                <a:lnTo>
                  <a:pt x="285978" y="39001"/>
                </a:lnTo>
                <a:lnTo>
                  <a:pt x="337286" y="52463"/>
                </a:lnTo>
                <a:lnTo>
                  <a:pt x="388023" y="67322"/>
                </a:lnTo>
                <a:lnTo>
                  <a:pt x="438378" y="83464"/>
                </a:lnTo>
                <a:lnTo>
                  <a:pt x="488556" y="100799"/>
                </a:lnTo>
                <a:lnTo>
                  <a:pt x="488556" y="87414"/>
                </a:lnTo>
                <a:lnTo>
                  <a:pt x="443255" y="70408"/>
                </a:lnTo>
                <a:lnTo>
                  <a:pt x="391706" y="54356"/>
                </a:lnTo>
                <a:lnTo>
                  <a:pt x="339356" y="41122"/>
                </a:lnTo>
                <a:lnTo>
                  <a:pt x="328625" y="39001"/>
                </a:lnTo>
                <a:lnTo>
                  <a:pt x="301510" y="33642"/>
                </a:lnTo>
                <a:lnTo>
                  <a:pt x="286181" y="30607"/>
                </a:lnTo>
                <a:lnTo>
                  <a:pt x="285915" y="30581"/>
                </a:lnTo>
                <a:lnTo>
                  <a:pt x="283616" y="30581"/>
                </a:lnTo>
                <a:lnTo>
                  <a:pt x="282244" y="31978"/>
                </a:lnTo>
                <a:lnTo>
                  <a:pt x="281800" y="33642"/>
                </a:lnTo>
                <a:lnTo>
                  <a:pt x="281495" y="33578"/>
                </a:lnTo>
                <a:lnTo>
                  <a:pt x="281190" y="33553"/>
                </a:lnTo>
                <a:lnTo>
                  <a:pt x="279666" y="33553"/>
                </a:lnTo>
                <a:lnTo>
                  <a:pt x="245135" y="71221"/>
                </a:lnTo>
                <a:lnTo>
                  <a:pt x="216458" y="110705"/>
                </a:lnTo>
                <a:lnTo>
                  <a:pt x="214160" y="114122"/>
                </a:lnTo>
                <a:lnTo>
                  <a:pt x="215874" y="117729"/>
                </a:lnTo>
                <a:lnTo>
                  <a:pt x="218757" y="119672"/>
                </a:lnTo>
                <a:lnTo>
                  <a:pt x="217373" y="122770"/>
                </a:lnTo>
                <a:lnTo>
                  <a:pt x="271868" y="144983"/>
                </a:lnTo>
                <a:lnTo>
                  <a:pt x="321868" y="159232"/>
                </a:lnTo>
                <a:lnTo>
                  <a:pt x="372313" y="171805"/>
                </a:lnTo>
                <a:lnTo>
                  <a:pt x="423075" y="183083"/>
                </a:lnTo>
                <a:lnTo>
                  <a:pt x="424065" y="183210"/>
                </a:lnTo>
                <a:lnTo>
                  <a:pt x="425577" y="183210"/>
                </a:lnTo>
                <a:lnTo>
                  <a:pt x="426618" y="183019"/>
                </a:lnTo>
                <a:lnTo>
                  <a:pt x="427558" y="182600"/>
                </a:lnTo>
                <a:lnTo>
                  <a:pt x="428447" y="183083"/>
                </a:lnTo>
                <a:lnTo>
                  <a:pt x="429463" y="183388"/>
                </a:lnTo>
                <a:lnTo>
                  <a:pt x="431342" y="183388"/>
                </a:lnTo>
                <a:lnTo>
                  <a:pt x="460971" y="157480"/>
                </a:lnTo>
                <a:lnTo>
                  <a:pt x="493547" y="119062"/>
                </a:lnTo>
                <a:lnTo>
                  <a:pt x="500786" y="108737"/>
                </a:lnTo>
                <a:lnTo>
                  <a:pt x="503732" y="104216"/>
                </a:lnTo>
                <a:close/>
              </a:path>
              <a:path w="639445" h="498475">
                <a:moveTo>
                  <a:pt x="638873" y="0"/>
                </a:moveTo>
                <a:lnTo>
                  <a:pt x="572401" y="0"/>
                </a:lnTo>
                <a:lnTo>
                  <a:pt x="572465" y="6807"/>
                </a:lnTo>
                <a:lnTo>
                  <a:pt x="572744" y="10617"/>
                </a:lnTo>
                <a:lnTo>
                  <a:pt x="575602" y="12700"/>
                </a:lnTo>
                <a:lnTo>
                  <a:pt x="579945" y="12700"/>
                </a:lnTo>
                <a:lnTo>
                  <a:pt x="581177" y="12407"/>
                </a:lnTo>
                <a:lnTo>
                  <a:pt x="582193" y="11899"/>
                </a:lnTo>
                <a:lnTo>
                  <a:pt x="589419" y="8572"/>
                </a:lnTo>
                <a:lnTo>
                  <a:pt x="616229" y="2400"/>
                </a:lnTo>
                <a:lnTo>
                  <a:pt x="620204" y="2400"/>
                </a:lnTo>
                <a:lnTo>
                  <a:pt x="623747" y="2463"/>
                </a:lnTo>
                <a:lnTo>
                  <a:pt x="607568" y="14249"/>
                </a:lnTo>
                <a:lnTo>
                  <a:pt x="593547" y="29286"/>
                </a:lnTo>
                <a:lnTo>
                  <a:pt x="582002" y="46316"/>
                </a:lnTo>
                <a:lnTo>
                  <a:pt x="573303" y="64135"/>
                </a:lnTo>
                <a:lnTo>
                  <a:pt x="556996" y="57238"/>
                </a:lnTo>
                <a:lnTo>
                  <a:pt x="540423" y="51181"/>
                </a:lnTo>
                <a:lnTo>
                  <a:pt x="508800" y="40805"/>
                </a:lnTo>
                <a:lnTo>
                  <a:pt x="510870" y="37414"/>
                </a:lnTo>
                <a:lnTo>
                  <a:pt x="536257" y="2463"/>
                </a:lnTo>
                <a:lnTo>
                  <a:pt x="539064" y="0"/>
                </a:lnTo>
                <a:lnTo>
                  <a:pt x="519417" y="0"/>
                </a:lnTo>
                <a:lnTo>
                  <a:pt x="510273" y="10617"/>
                </a:lnTo>
                <a:lnTo>
                  <a:pt x="498627" y="37414"/>
                </a:lnTo>
                <a:lnTo>
                  <a:pt x="496646" y="36715"/>
                </a:lnTo>
                <a:lnTo>
                  <a:pt x="492785" y="35394"/>
                </a:lnTo>
                <a:lnTo>
                  <a:pt x="448271" y="19469"/>
                </a:lnTo>
                <a:lnTo>
                  <a:pt x="403313" y="4419"/>
                </a:lnTo>
                <a:lnTo>
                  <a:pt x="388861" y="0"/>
                </a:lnTo>
                <a:lnTo>
                  <a:pt x="331330" y="0"/>
                </a:lnTo>
                <a:lnTo>
                  <a:pt x="350291" y="5384"/>
                </a:lnTo>
                <a:lnTo>
                  <a:pt x="393357" y="18135"/>
                </a:lnTo>
                <a:lnTo>
                  <a:pt x="436168" y="31877"/>
                </a:lnTo>
                <a:lnTo>
                  <a:pt x="487514" y="50012"/>
                </a:lnTo>
                <a:lnTo>
                  <a:pt x="564261" y="79717"/>
                </a:lnTo>
                <a:lnTo>
                  <a:pt x="607402" y="109931"/>
                </a:lnTo>
                <a:lnTo>
                  <a:pt x="616331" y="136220"/>
                </a:lnTo>
                <a:lnTo>
                  <a:pt x="613079" y="162890"/>
                </a:lnTo>
                <a:lnTo>
                  <a:pt x="601472" y="188074"/>
                </a:lnTo>
                <a:lnTo>
                  <a:pt x="585482" y="211569"/>
                </a:lnTo>
                <a:lnTo>
                  <a:pt x="569074" y="233133"/>
                </a:lnTo>
                <a:lnTo>
                  <a:pt x="555218" y="251625"/>
                </a:lnTo>
                <a:lnTo>
                  <a:pt x="527278" y="288455"/>
                </a:lnTo>
                <a:lnTo>
                  <a:pt x="487832" y="339229"/>
                </a:lnTo>
                <a:lnTo>
                  <a:pt x="462191" y="371462"/>
                </a:lnTo>
                <a:lnTo>
                  <a:pt x="436321" y="403529"/>
                </a:lnTo>
                <a:lnTo>
                  <a:pt x="410286" y="435457"/>
                </a:lnTo>
                <a:lnTo>
                  <a:pt x="409981" y="429755"/>
                </a:lnTo>
                <a:lnTo>
                  <a:pt x="408647" y="424091"/>
                </a:lnTo>
                <a:lnTo>
                  <a:pt x="406387" y="418833"/>
                </a:lnTo>
                <a:lnTo>
                  <a:pt x="400672" y="404050"/>
                </a:lnTo>
                <a:lnTo>
                  <a:pt x="394500" y="396024"/>
                </a:lnTo>
                <a:lnTo>
                  <a:pt x="394500" y="427316"/>
                </a:lnTo>
                <a:lnTo>
                  <a:pt x="393839" y="452602"/>
                </a:lnTo>
                <a:lnTo>
                  <a:pt x="381571" y="468820"/>
                </a:lnTo>
                <a:lnTo>
                  <a:pt x="360311" y="477456"/>
                </a:lnTo>
                <a:lnTo>
                  <a:pt x="332701" y="479996"/>
                </a:lnTo>
                <a:lnTo>
                  <a:pt x="291388" y="476631"/>
                </a:lnTo>
                <a:lnTo>
                  <a:pt x="249605" y="468731"/>
                </a:lnTo>
                <a:lnTo>
                  <a:pt x="188163" y="452742"/>
                </a:lnTo>
                <a:lnTo>
                  <a:pt x="145084" y="440004"/>
                </a:lnTo>
                <a:lnTo>
                  <a:pt x="102577" y="425831"/>
                </a:lnTo>
                <a:lnTo>
                  <a:pt x="17894" y="396354"/>
                </a:lnTo>
                <a:lnTo>
                  <a:pt x="39116" y="371868"/>
                </a:lnTo>
                <a:lnTo>
                  <a:pt x="51638" y="342315"/>
                </a:lnTo>
                <a:lnTo>
                  <a:pt x="55054" y="310299"/>
                </a:lnTo>
                <a:lnTo>
                  <a:pt x="48958" y="278371"/>
                </a:lnTo>
                <a:lnTo>
                  <a:pt x="90462" y="287540"/>
                </a:lnTo>
                <a:lnTo>
                  <a:pt x="131787" y="297243"/>
                </a:lnTo>
                <a:lnTo>
                  <a:pt x="172808" y="308178"/>
                </a:lnTo>
                <a:lnTo>
                  <a:pt x="213423" y="321094"/>
                </a:lnTo>
                <a:lnTo>
                  <a:pt x="263156" y="340067"/>
                </a:lnTo>
                <a:lnTo>
                  <a:pt x="335280" y="372529"/>
                </a:lnTo>
                <a:lnTo>
                  <a:pt x="381520" y="402424"/>
                </a:lnTo>
                <a:lnTo>
                  <a:pt x="393420" y="425538"/>
                </a:lnTo>
                <a:lnTo>
                  <a:pt x="393890" y="426491"/>
                </a:lnTo>
                <a:lnTo>
                  <a:pt x="394500" y="427316"/>
                </a:lnTo>
                <a:lnTo>
                  <a:pt x="394500" y="396024"/>
                </a:lnTo>
                <a:lnTo>
                  <a:pt x="338302" y="358559"/>
                </a:lnTo>
                <a:lnTo>
                  <a:pt x="279742" y="331584"/>
                </a:lnTo>
                <a:lnTo>
                  <a:pt x="199821" y="301561"/>
                </a:lnTo>
                <a:lnTo>
                  <a:pt x="148551" y="286181"/>
                </a:lnTo>
                <a:lnTo>
                  <a:pt x="97599" y="274624"/>
                </a:lnTo>
                <a:lnTo>
                  <a:pt x="96393" y="274345"/>
                </a:lnTo>
                <a:lnTo>
                  <a:pt x="43624" y="266941"/>
                </a:lnTo>
                <a:lnTo>
                  <a:pt x="42760" y="266026"/>
                </a:lnTo>
                <a:lnTo>
                  <a:pt x="41681" y="265391"/>
                </a:lnTo>
                <a:lnTo>
                  <a:pt x="40500" y="264998"/>
                </a:lnTo>
                <a:lnTo>
                  <a:pt x="73101" y="225056"/>
                </a:lnTo>
                <a:lnTo>
                  <a:pt x="105117" y="184607"/>
                </a:lnTo>
                <a:lnTo>
                  <a:pt x="136779" y="143814"/>
                </a:lnTo>
                <a:lnTo>
                  <a:pt x="176542" y="92138"/>
                </a:lnTo>
                <a:lnTo>
                  <a:pt x="199796" y="61963"/>
                </a:lnTo>
                <a:lnTo>
                  <a:pt x="231571" y="21272"/>
                </a:lnTo>
                <a:lnTo>
                  <a:pt x="248577" y="0"/>
                </a:lnTo>
                <a:lnTo>
                  <a:pt x="228612" y="0"/>
                </a:lnTo>
                <a:lnTo>
                  <a:pt x="184924" y="53136"/>
                </a:lnTo>
                <a:lnTo>
                  <a:pt x="151257" y="94716"/>
                </a:lnTo>
                <a:lnTo>
                  <a:pt x="118071" y="136715"/>
                </a:lnTo>
                <a:lnTo>
                  <a:pt x="85674" y="179260"/>
                </a:lnTo>
                <a:lnTo>
                  <a:pt x="54368" y="222453"/>
                </a:lnTo>
                <a:lnTo>
                  <a:pt x="24434" y="266395"/>
                </a:lnTo>
                <a:lnTo>
                  <a:pt x="21755" y="270484"/>
                </a:lnTo>
                <a:lnTo>
                  <a:pt x="25857" y="274751"/>
                </a:lnTo>
                <a:lnTo>
                  <a:pt x="30314" y="274751"/>
                </a:lnTo>
                <a:lnTo>
                  <a:pt x="30708" y="274701"/>
                </a:lnTo>
                <a:lnTo>
                  <a:pt x="31140" y="274624"/>
                </a:lnTo>
                <a:lnTo>
                  <a:pt x="39370" y="306273"/>
                </a:lnTo>
                <a:lnTo>
                  <a:pt x="37122" y="337388"/>
                </a:lnTo>
                <a:lnTo>
                  <a:pt x="25222" y="366356"/>
                </a:lnTo>
                <a:lnTo>
                  <a:pt x="4483" y="391579"/>
                </a:lnTo>
                <a:lnTo>
                  <a:pt x="4241" y="391833"/>
                </a:lnTo>
                <a:lnTo>
                  <a:pt x="4038" y="392137"/>
                </a:lnTo>
                <a:lnTo>
                  <a:pt x="3860" y="392455"/>
                </a:lnTo>
                <a:lnTo>
                  <a:pt x="0" y="393433"/>
                </a:lnTo>
                <a:lnTo>
                  <a:pt x="0" y="401281"/>
                </a:lnTo>
                <a:lnTo>
                  <a:pt x="47764" y="423443"/>
                </a:lnTo>
                <a:lnTo>
                  <a:pt x="94526" y="441604"/>
                </a:lnTo>
                <a:lnTo>
                  <a:pt x="142494" y="457390"/>
                </a:lnTo>
                <a:lnTo>
                  <a:pt x="191173" y="471004"/>
                </a:lnTo>
                <a:lnTo>
                  <a:pt x="240004" y="482688"/>
                </a:lnTo>
                <a:lnTo>
                  <a:pt x="288455" y="492633"/>
                </a:lnTo>
                <a:lnTo>
                  <a:pt x="335356" y="498221"/>
                </a:lnTo>
                <a:lnTo>
                  <a:pt x="350342" y="497293"/>
                </a:lnTo>
                <a:lnTo>
                  <a:pt x="364794" y="494195"/>
                </a:lnTo>
                <a:lnTo>
                  <a:pt x="378409" y="488416"/>
                </a:lnTo>
                <a:lnTo>
                  <a:pt x="390105" y="479996"/>
                </a:lnTo>
                <a:lnTo>
                  <a:pt x="390867" y="479450"/>
                </a:lnTo>
                <a:lnTo>
                  <a:pt x="394030" y="476504"/>
                </a:lnTo>
                <a:lnTo>
                  <a:pt x="396925" y="473214"/>
                </a:lnTo>
                <a:lnTo>
                  <a:pt x="399478" y="469709"/>
                </a:lnTo>
                <a:lnTo>
                  <a:pt x="401497" y="469607"/>
                </a:lnTo>
                <a:lnTo>
                  <a:pt x="403415" y="468630"/>
                </a:lnTo>
                <a:lnTo>
                  <a:pt x="404660" y="467042"/>
                </a:lnTo>
                <a:lnTo>
                  <a:pt x="430936" y="435457"/>
                </a:lnTo>
                <a:lnTo>
                  <a:pt x="465963" y="392455"/>
                </a:lnTo>
                <a:lnTo>
                  <a:pt x="496112" y="354457"/>
                </a:lnTo>
                <a:lnTo>
                  <a:pt x="525805" y="316293"/>
                </a:lnTo>
                <a:lnTo>
                  <a:pt x="555155" y="277863"/>
                </a:lnTo>
                <a:lnTo>
                  <a:pt x="581875" y="244563"/>
                </a:lnTo>
                <a:lnTo>
                  <a:pt x="610006" y="206222"/>
                </a:lnTo>
                <a:lnTo>
                  <a:pt x="629920" y="164820"/>
                </a:lnTo>
                <a:lnTo>
                  <a:pt x="632015" y="122351"/>
                </a:lnTo>
                <a:lnTo>
                  <a:pt x="625576" y="106006"/>
                </a:lnTo>
                <a:lnTo>
                  <a:pt x="615073" y="92062"/>
                </a:lnTo>
                <a:lnTo>
                  <a:pt x="601345" y="80187"/>
                </a:lnTo>
                <a:lnTo>
                  <a:pt x="585228" y="70116"/>
                </a:lnTo>
                <a:lnTo>
                  <a:pt x="588111" y="64135"/>
                </a:lnTo>
                <a:lnTo>
                  <a:pt x="613664" y="26771"/>
                </a:lnTo>
                <a:lnTo>
                  <a:pt x="628357" y="12941"/>
                </a:lnTo>
                <a:lnTo>
                  <a:pt x="635774" y="6007"/>
                </a:lnTo>
                <a:lnTo>
                  <a:pt x="637171" y="4660"/>
                </a:lnTo>
                <a:lnTo>
                  <a:pt x="637133" y="2717"/>
                </a:lnTo>
                <a:lnTo>
                  <a:pt x="636993" y="2400"/>
                </a:lnTo>
                <a:lnTo>
                  <a:pt x="636447" y="1206"/>
                </a:lnTo>
                <a:lnTo>
                  <a:pt x="638873" y="241"/>
                </a:lnTo>
                <a:lnTo>
                  <a:pt x="6388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8" name="bg object 78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246829" y="303691"/>
            <a:ext cx="176766" cy="68331"/>
          </a:xfrm>
          <a:prstGeom prst="rect">
            <a:avLst/>
          </a:prstGeom>
        </p:spPr>
      </p:pic>
      <p:sp>
        <p:nvSpPr>
          <p:cNvPr id="79" name="bg object 79"/>
          <p:cNvSpPr/>
          <p:nvPr/>
        </p:nvSpPr>
        <p:spPr>
          <a:xfrm>
            <a:off x="3195932" y="2792145"/>
            <a:ext cx="386715" cy="298450"/>
          </a:xfrm>
          <a:custGeom>
            <a:avLst/>
            <a:gdLst/>
            <a:ahLst/>
            <a:cxnLst/>
            <a:rect l="l" t="t" r="r" b="b"/>
            <a:pathLst>
              <a:path w="386714" h="298450">
                <a:moveTo>
                  <a:pt x="173651" y="298284"/>
                </a:moveTo>
                <a:lnTo>
                  <a:pt x="118232" y="279051"/>
                </a:lnTo>
                <a:lnTo>
                  <a:pt x="76139" y="239765"/>
                </a:lnTo>
                <a:lnTo>
                  <a:pt x="30327" y="181124"/>
                </a:lnTo>
                <a:lnTo>
                  <a:pt x="3373" y="112141"/>
                </a:lnTo>
                <a:lnTo>
                  <a:pt x="0" y="84425"/>
                </a:lnTo>
                <a:lnTo>
                  <a:pt x="1441" y="55422"/>
                </a:lnTo>
                <a:lnTo>
                  <a:pt x="29439" y="8682"/>
                </a:lnTo>
                <a:lnTo>
                  <a:pt x="58692" y="0"/>
                </a:lnTo>
                <a:lnTo>
                  <a:pt x="74150" y="2034"/>
                </a:lnTo>
                <a:lnTo>
                  <a:pt x="89167" y="7505"/>
                </a:lnTo>
                <a:lnTo>
                  <a:pt x="103516" y="15464"/>
                </a:lnTo>
                <a:lnTo>
                  <a:pt x="116968" y="24959"/>
                </a:lnTo>
                <a:lnTo>
                  <a:pt x="120491" y="26006"/>
                </a:lnTo>
                <a:lnTo>
                  <a:pt x="160851" y="76767"/>
                </a:lnTo>
                <a:lnTo>
                  <a:pt x="175014" y="132080"/>
                </a:lnTo>
                <a:lnTo>
                  <a:pt x="190793" y="116411"/>
                </a:lnTo>
                <a:lnTo>
                  <a:pt x="238365" y="69628"/>
                </a:lnTo>
                <a:lnTo>
                  <a:pt x="277117" y="41192"/>
                </a:lnTo>
                <a:lnTo>
                  <a:pt x="292364" y="38643"/>
                </a:lnTo>
                <a:lnTo>
                  <a:pt x="296872" y="38643"/>
                </a:lnTo>
                <a:lnTo>
                  <a:pt x="301633" y="39270"/>
                </a:lnTo>
                <a:lnTo>
                  <a:pt x="306749" y="40651"/>
                </a:lnTo>
                <a:lnTo>
                  <a:pt x="309350" y="41551"/>
                </a:lnTo>
                <a:lnTo>
                  <a:pt x="316165" y="40128"/>
                </a:lnTo>
                <a:lnTo>
                  <a:pt x="323085" y="39291"/>
                </a:lnTo>
                <a:lnTo>
                  <a:pt x="329817" y="39291"/>
                </a:lnTo>
                <a:lnTo>
                  <a:pt x="372491" y="58623"/>
                </a:lnTo>
                <a:lnTo>
                  <a:pt x="386423" y="111731"/>
                </a:lnTo>
                <a:lnTo>
                  <a:pt x="382927" y="140577"/>
                </a:lnTo>
                <a:lnTo>
                  <a:pt x="350738" y="210281"/>
                </a:lnTo>
                <a:lnTo>
                  <a:pt x="315061" y="246061"/>
                </a:lnTo>
                <a:lnTo>
                  <a:pt x="271501" y="273186"/>
                </a:lnTo>
                <a:lnTo>
                  <a:pt x="223288" y="290860"/>
                </a:lnTo>
                <a:lnTo>
                  <a:pt x="173651" y="298284"/>
                </a:lnTo>
                <a:close/>
              </a:path>
            </a:pathLst>
          </a:custGeom>
          <a:solidFill>
            <a:srgbClr val="FEB8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3181319" y="2783991"/>
            <a:ext cx="417830" cy="314960"/>
          </a:xfrm>
          <a:custGeom>
            <a:avLst/>
            <a:gdLst/>
            <a:ahLst/>
            <a:cxnLst/>
            <a:rect l="l" t="t" r="r" b="b"/>
            <a:pathLst>
              <a:path w="417829" h="314960">
                <a:moveTo>
                  <a:pt x="176065" y="314666"/>
                </a:moveTo>
                <a:lnTo>
                  <a:pt x="171053" y="314666"/>
                </a:lnTo>
                <a:lnTo>
                  <a:pt x="169648" y="314205"/>
                </a:lnTo>
                <a:lnTo>
                  <a:pt x="137194" y="290252"/>
                </a:lnTo>
                <a:lnTo>
                  <a:pt x="102566" y="261975"/>
                </a:lnTo>
                <a:lnTo>
                  <a:pt x="67926" y="229298"/>
                </a:lnTo>
                <a:lnTo>
                  <a:pt x="36880" y="193172"/>
                </a:lnTo>
                <a:lnTo>
                  <a:pt x="13036" y="154547"/>
                </a:lnTo>
                <a:lnTo>
                  <a:pt x="0" y="114373"/>
                </a:lnTo>
                <a:lnTo>
                  <a:pt x="1379" y="73601"/>
                </a:lnTo>
                <a:lnTo>
                  <a:pt x="20780" y="33182"/>
                </a:lnTo>
                <a:lnTo>
                  <a:pt x="51164" y="8117"/>
                </a:lnTo>
                <a:lnTo>
                  <a:pt x="88325" y="0"/>
                </a:lnTo>
                <a:lnTo>
                  <a:pt x="100763" y="810"/>
                </a:lnTo>
                <a:lnTo>
                  <a:pt x="140056" y="15063"/>
                </a:lnTo>
                <a:lnTo>
                  <a:pt x="90569" y="15063"/>
                </a:lnTo>
                <a:lnTo>
                  <a:pt x="63031" y="20807"/>
                </a:lnTo>
                <a:lnTo>
                  <a:pt x="40314" y="36678"/>
                </a:lnTo>
                <a:lnTo>
                  <a:pt x="24360" y="60634"/>
                </a:lnTo>
                <a:lnTo>
                  <a:pt x="17111" y="90633"/>
                </a:lnTo>
                <a:lnTo>
                  <a:pt x="22194" y="133187"/>
                </a:lnTo>
                <a:lnTo>
                  <a:pt x="40902" y="173015"/>
                </a:lnTo>
                <a:lnTo>
                  <a:pt x="69334" y="209742"/>
                </a:lnTo>
                <a:lnTo>
                  <a:pt x="103587" y="242989"/>
                </a:lnTo>
                <a:lnTo>
                  <a:pt x="139759" y="272377"/>
                </a:lnTo>
                <a:lnTo>
                  <a:pt x="173947" y="297531"/>
                </a:lnTo>
                <a:lnTo>
                  <a:pt x="224378" y="297531"/>
                </a:lnTo>
                <a:lnTo>
                  <a:pt x="217693" y="299710"/>
                </a:lnTo>
                <a:lnTo>
                  <a:pt x="179525" y="307343"/>
                </a:lnTo>
                <a:lnTo>
                  <a:pt x="178959" y="311214"/>
                </a:lnTo>
                <a:lnTo>
                  <a:pt x="176065" y="314666"/>
                </a:lnTo>
                <a:close/>
              </a:path>
              <a:path w="417829" h="314960">
                <a:moveTo>
                  <a:pt x="199510" y="143670"/>
                </a:moveTo>
                <a:lnTo>
                  <a:pt x="191751" y="143670"/>
                </a:lnTo>
                <a:lnTo>
                  <a:pt x="186550" y="138628"/>
                </a:lnTo>
                <a:lnTo>
                  <a:pt x="189717" y="133126"/>
                </a:lnTo>
                <a:lnTo>
                  <a:pt x="183104" y="100497"/>
                </a:lnTo>
                <a:lnTo>
                  <a:pt x="152153" y="42961"/>
                </a:lnTo>
                <a:lnTo>
                  <a:pt x="116266" y="19653"/>
                </a:lnTo>
                <a:lnTo>
                  <a:pt x="90569" y="15063"/>
                </a:lnTo>
                <a:lnTo>
                  <a:pt x="140056" y="15063"/>
                </a:lnTo>
                <a:lnTo>
                  <a:pt x="162666" y="32342"/>
                </a:lnTo>
                <a:lnTo>
                  <a:pt x="181229" y="57820"/>
                </a:lnTo>
                <a:lnTo>
                  <a:pt x="193312" y="87282"/>
                </a:lnTo>
                <a:lnTo>
                  <a:pt x="199573" y="118857"/>
                </a:lnTo>
                <a:lnTo>
                  <a:pt x="218979" y="118857"/>
                </a:lnTo>
                <a:lnTo>
                  <a:pt x="203683" y="140135"/>
                </a:lnTo>
                <a:lnTo>
                  <a:pt x="201963" y="142645"/>
                </a:lnTo>
                <a:lnTo>
                  <a:pt x="199510" y="143670"/>
                </a:lnTo>
                <a:close/>
              </a:path>
              <a:path w="417829" h="314960">
                <a:moveTo>
                  <a:pt x="218979" y="118857"/>
                </a:moveTo>
                <a:lnTo>
                  <a:pt x="199573" y="118857"/>
                </a:lnTo>
                <a:lnTo>
                  <a:pt x="224229" y="86741"/>
                </a:lnTo>
                <a:lnTo>
                  <a:pt x="252572" y="58162"/>
                </a:lnTo>
                <a:lnTo>
                  <a:pt x="285755" y="37006"/>
                </a:lnTo>
                <a:lnTo>
                  <a:pt x="324933" y="27156"/>
                </a:lnTo>
                <a:lnTo>
                  <a:pt x="329567" y="26905"/>
                </a:lnTo>
                <a:lnTo>
                  <a:pt x="331874" y="26905"/>
                </a:lnTo>
                <a:lnTo>
                  <a:pt x="363282" y="32342"/>
                </a:lnTo>
                <a:lnTo>
                  <a:pt x="380514" y="42534"/>
                </a:lnTo>
                <a:lnTo>
                  <a:pt x="329169" y="42534"/>
                </a:lnTo>
                <a:lnTo>
                  <a:pt x="327198" y="42597"/>
                </a:lnTo>
                <a:lnTo>
                  <a:pt x="325184" y="42722"/>
                </a:lnTo>
                <a:lnTo>
                  <a:pt x="286498" y="53562"/>
                </a:lnTo>
                <a:lnTo>
                  <a:pt x="254187" y="77031"/>
                </a:lnTo>
                <a:lnTo>
                  <a:pt x="226999" y="107699"/>
                </a:lnTo>
                <a:lnTo>
                  <a:pt x="218979" y="118857"/>
                </a:lnTo>
                <a:close/>
              </a:path>
              <a:path w="417829" h="314960">
                <a:moveTo>
                  <a:pt x="224378" y="297531"/>
                </a:moveTo>
                <a:lnTo>
                  <a:pt x="173947" y="297531"/>
                </a:lnTo>
                <a:lnTo>
                  <a:pt x="174115" y="297405"/>
                </a:lnTo>
                <a:lnTo>
                  <a:pt x="216279" y="285540"/>
                </a:lnTo>
                <a:lnTo>
                  <a:pt x="259369" y="269755"/>
                </a:lnTo>
                <a:lnTo>
                  <a:pt x="301079" y="249387"/>
                </a:lnTo>
                <a:lnTo>
                  <a:pt x="338980" y="223772"/>
                </a:lnTo>
                <a:lnTo>
                  <a:pt x="370641" y="192249"/>
                </a:lnTo>
                <a:lnTo>
                  <a:pt x="393631" y="154152"/>
                </a:lnTo>
                <a:lnTo>
                  <a:pt x="401495" y="115184"/>
                </a:lnTo>
                <a:lnTo>
                  <a:pt x="392989" y="79207"/>
                </a:lnTo>
                <a:lnTo>
                  <a:pt x="369176" y="52798"/>
                </a:lnTo>
                <a:lnTo>
                  <a:pt x="331119" y="42534"/>
                </a:lnTo>
                <a:lnTo>
                  <a:pt x="380514" y="42534"/>
                </a:lnTo>
                <a:lnTo>
                  <a:pt x="389264" y="47709"/>
                </a:lnTo>
                <a:lnTo>
                  <a:pt x="407909" y="71593"/>
                </a:lnTo>
                <a:lnTo>
                  <a:pt x="417307" y="102580"/>
                </a:lnTo>
                <a:lnTo>
                  <a:pt x="414981" y="143838"/>
                </a:lnTo>
                <a:lnTo>
                  <a:pt x="399413" y="181278"/>
                </a:lnTo>
                <a:lnTo>
                  <a:pt x="373310" y="214571"/>
                </a:lnTo>
                <a:lnTo>
                  <a:pt x="339379" y="243390"/>
                </a:lnTo>
                <a:lnTo>
                  <a:pt x="300327" y="267405"/>
                </a:lnTo>
                <a:lnTo>
                  <a:pt x="258863" y="286288"/>
                </a:lnTo>
                <a:lnTo>
                  <a:pt x="224378" y="2975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278" y="2569535"/>
            <a:ext cx="5850890" cy="6350"/>
          </a:xfrm>
          <a:custGeom>
            <a:avLst/>
            <a:gdLst/>
            <a:ahLst/>
            <a:cxnLst/>
            <a:rect l="l" t="t" r="r" b="b"/>
            <a:pathLst>
              <a:path w="5850890" h="6350">
                <a:moveTo>
                  <a:pt x="0" y="0"/>
                </a:moveTo>
                <a:lnTo>
                  <a:pt x="5850421" y="0"/>
                </a:lnTo>
                <a:lnTo>
                  <a:pt x="5850421" y="6091"/>
                </a:lnTo>
                <a:lnTo>
                  <a:pt x="0" y="6091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95024"/>
            <a:ext cx="5853430" cy="6350"/>
          </a:xfrm>
          <a:custGeom>
            <a:avLst/>
            <a:gdLst/>
            <a:ahLst/>
            <a:cxnLst/>
            <a:rect l="l" t="t" r="r" b="b"/>
            <a:pathLst>
              <a:path w="5853430" h="6350">
                <a:moveTo>
                  <a:pt x="0" y="0"/>
                </a:moveTo>
                <a:lnTo>
                  <a:pt x="5853302" y="0"/>
                </a:lnTo>
                <a:lnTo>
                  <a:pt x="5853302" y="6091"/>
                </a:lnTo>
                <a:lnTo>
                  <a:pt x="0" y="6091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78" y="458831"/>
            <a:ext cx="5850890" cy="6350"/>
          </a:xfrm>
          <a:custGeom>
            <a:avLst/>
            <a:gdLst/>
            <a:ahLst/>
            <a:cxnLst/>
            <a:rect l="l" t="t" r="r" b="b"/>
            <a:pathLst>
              <a:path w="5850890" h="6350">
                <a:moveTo>
                  <a:pt x="0" y="0"/>
                </a:moveTo>
                <a:lnTo>
                  <a:pt x="5850421" y="0"/>
                </a:lnTo>
                <a:lnTo>
                  <a:pt x="5850421" y="6091"/>
                </a:lnTo>
                <a:lnTo>
                  <a:pt x="0" y="6091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278" y="722700"/>
            <a:ext cx="5850890" cy="6350"/>
          </a:xfrm>
          <a:custGeom>
            <a:avLst/>
            <a:gdLst/>
            <a:ahLst/>
            <a:cxnLst/>
            <a:rect l="l" t="t" r="r" b="b"/>
            <a:pathLst>
              <a:path w="5850890" h="6350">
                <a:moveTo>
                  <a:pt x="0" y="0"/>
                </a:moveTo>
                <a:lnTo>
                  <a:pt x="5850421" y="0"/>
                </a:lnTo>
                <a:lnTo>
                  <a:pt x="5850421" y="6091"/>
                </a:lnTo>
                <a:lnTo>
                  <a:pt x="0" y="6091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278" y="986507"/>
            <a:ext cx="5850890" cy="6350"/>
          </a:xfrm>
          <a:custGeom>
            <a:avLst/>
            <a:gdLst/>
            <a:ahLst/>
            <a:cxnLst/>
            <a:rect l="l" t="t" r="r" b="b"/>
            <a:pathLst>
              <a:path w="5850890" h="6350">
                <a:moveTo>
                  <a:pt x="0" y="0"/>
                </a:moveTo>
                <a:lnTo>
                  <a:pt x="5850421" y="0"/>
                </a:lnTo>
                <a:lnTo>
                  <a:pt x="5850421" y="6091"/>
                </a:lnTo>
                <a:lnTo>
                  <a:pt x="0" y="6091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278" y="1250376"/>
            <a:ext cx="5850890" cy="6350"/>
          </a:xfrm>
          <a:custGeom>
            <a:avLst/>
            <a:gdLst/>
            <a:ahLst/>
            <a:cxnLst/>
            <a:rect l="l" t="t" r="r" b="b"/>
            <a:pathLst>
              <a:path w="5850890" h="6350">
                <a:moveTo>
                  <a:pt x="0" y="0"/>
                </a:moveTo>
                <a:lnTo>
                  <a:pt x="5850421" y="0"/>
                </a:lnTo>
                <a:lnTo>
                  <a:pt x="5850421" y="6091"/>
                </a:lnTo>
                <a:lnTo>
                  <a:pt x="0" y="6091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278" y="1514183"/>
            <a:ext cx="5850890" cy="6350"/>
          </a:xfrm>
          <a:custGeom>
            <a:avLst/>
            <a:gdLst/>
            <a:ahLst/>
            <a:cxnLst/>
            <a:rect l="l" t="t" r="r" b="b"/>
            <a:pathLst>
              <a:path w="5850890" h="6350">
                <a:moveTo>
                  <a:pt x="0" y="0"/>
                </a:moveTo>
                <a:lnTo>
                  <a:pt x="5850421" y="0"/>
                </a:lnTo>
                <a:lnTo>
                  <a:pt x="5850421" y="6091"/>
                </a:lnTo>
                <a:lnTo>
                  <a:pt x="0" y="6091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278" y="1778052"/>
            <a:ext cx="5850890" cy="6350"/>
          </a:xfrm>
          <a:custGeom>
            <a:avLst/>
            <a:gdLst/>
            <a:ahLst/>
            <a:cxnLst/>
            <a:rect l="l" t="t" r="r" b="b"/>
            <a:pathLst>
              <a:path w="5850890" h="6350">
                <a:moveTo>
                  <a:pt x="0" y="0"/>
                </a:moveTo>
                <a:lnTo>
                  <a:pt x="5850421" y="0"/>
                </a:lnTo>
                <a:lnTo>
                  <a:pt x="5850421" y="6091"/>
                </a:lnTo>
                <a:lnTo>
                  <a:pt x="0" y="6091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4278" y="2041860"/>
            <a:ext cx="5850890" cy="6350"/>
          </a:xfrm>
          <a:custGeom>
            <a:avLst/>
            <a:gdLst/>
            <a:ahLst/>
            <a:cxnLst/>
            <a:rect l="l" t="t" r="r" b="b"/>
            <a:pathLst>
              <a:path w="5850890" h="6350">
                <a:moveTo>
                  <a:pt x="0" y="0"/>
                </a:moveTo>
                <a:lnTo>
                  <a:pt x="5850421" y="0"/>
                </a:lnTo>
                <a:lnTo>
                  <a:pt x="5850421" y="6091"/>
                </a:lnTo>
                <a:lnTo>
                  <a:pt x="0" y="6091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4278" y="2305728"/>
            <a:ext cx="5850890" cy="6350"/>
          </a:xfrm>
          <a:custGeom>
            <a:avLst/>
            <a:gdLst/>
            <a:ahLst/>
            <a:cxnLst/>
            <a:rect l="l" t="t" r="r" b="b"/>
            <a:pathLst>
              <a:path w="5850890" h="6350">
                <a:moveTo>
                  <a:pt x="0" y="0"/>
                </a:moveTo>
                <a:lnTo>
                  <a:pt x="5850421" y="0"/>
                </a:lnTo>
                <a:lnTo>
                  <a:pt x="5850421" y="6091"/>
                </a:lnTo>
                <a:lnTo>
                  <a:pt x="0" y="6091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4278" y="2833404"/>
            <a:ext cx="5850890" cy="6350"/>
          </a:xfrm>
          <a:custGeom>
            <a:avLst/>
            <a:gdLst/>
            <a:ahLst/>
            <a:cxnLst/>
            <a:rect l="l" t="t" r="r" b="b"/>
            <a:pathLst>
              <a:path w="5850890" h="6350">
                <a:moveTo>
                  <a:pt x="0" y="0"/>
                </a:moveTo>
                <a:lnTo>
                  <a:pt x="5850421" y="0"/>
                </a:lnTo>
                <a:lnTo>
                  <a:pt x="5850421" y="6091"/>
                </a:lnTo>
                <a:lnTo>
                  <a:pt x="0" y="6091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278" y="3097212"/>
            <a:ext cx="5850890" cy="6350"/>
          </a:xfrm>
          <a:custGeom>
            <a:avLst/>
            <a:gdLst/>
            <a:ahLst/>
            <a:cxnLst/>
            <a:rect l="l" t="t" r="r" b="b"/>
            <a:pathLst>
              <a:path w="5850890" h="6350">
                <a:moveTo>
                  <a:pt x="0" y="0"/>
                </a:moveTo>
                <a:lnTo>
                  <a:pt x="5850421" y="0"/>
                </a:lnTo>
                <a:lnTo>
                  <a:pt x="5850421" y="6091"/>
                </a:lnTo>
                <a:lnTo>
                  <a:pt x="0" y="6091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2278" y="682993"/>
            <a:ext cx="4676492" cy="186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85932" y="1015913"/>
            <a:ext cx="2889185" cy="6648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92757" y="3059049"/>
            <a:ext cx="1875536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3052" y="3059049"/>
            <a:ext cx="1348041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9956" y="3059049"/>
            <a:ext cx="1348041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mailto:piatham.buddhadev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5648" y="1146490"/>
            <a:ext cx="2047239" cy="7429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50850" marR="5080" indent="-438784">
              <a:lnSpc>
                <a:spcPct val="100899"/>
              </a:lnSpc>
              <a:spcBef>
                <a:spcPts val="110"/>
              </a:spcBef>
            </a:pPr>
            <a:r>
              <a:rPr sz="1550" spc="75" dirty="0">
                <a:latin typeface="Tahoma"/>
                <a:cs typeface="Tahoma"/>
              </a:rPr>
              <a:t>SPEECH </a:t>
            </a:r>
            <a:r>
              <a:rPr sz="1550" spc="70" dirty="0">
                <a:latin typeface="Tahoma"/>
                <a:cs typeface="Tahoma"/>
              </a:rPr>
              <a:t>BASED </a:t>
            </a:r>
            <a:r>
              <a:rPr sz="1550" spc="95" dirty="0">
                <a:latin typeface="Tahoma"/>
                <a:cs typeface="Tahoma"/>
              </a:rPr>
              <a:t>PLAY </a:t>
            </a:r>
            <a:r>
              <a:rPr sz="1550" spc="-470" dirty="0">
                <a:latin typeface="Tahoma"/>
                <a:cs typeface="Tahoma"/>
              </a:rPr>
              <a:t> </a:t>
            </a:r>
            <a:r>
              <a:rPr sz="1550" spc="145" dirty="0">
                <a:latin typeface="Tahoma"/>
                <a:cs typeface="Tahoma"/>
              </a:rPr>
              <a:t>MUSIC</a:t>
            </a:r>
            <a:r>
              <a:rPr sz="1550" spc="80" dirty="0">
                <a:latin typeface="Tahoma"/>
                <a:cs typeface="Tahoma"/>
              </a:rPr>
              <a:t> </a:t>
            </a:r>
            <a:r>
              <a:rPr sz="1550" spc="30" dirty="0">
                <a:latin typeface="Tahoma"/>
                <a:cs typeface="Tahoma"/>
              </a:rPr>
              <a:t>AND</a:t>
            </a:r>
            <a:endParaRPr sz="1550">
              <a:latin typeface="Tahoma"/>
              <a:cs typeface="Tahoma"/>
            </a:endParaRPr>
          </a:p>
          <a:p>
            <a:pPr marL="56515">
              <a:lnSpc>
                <a:spcPct val="100000"/>
              </a:lnSpc>
              <a:spcBef>
                <a:spcPts val="15"/>
              </a:spcBef>
            </a:pPr>
            <a:r>
              <a:rPr sz="1550" spc="100" dirty="0">
                <a:latin typeface="Tahoma"/>
                <a:cs typeface="Tahoma"/>
              </a:rPr>
              <a:t>RECOMMENDATION</a:t>
            </a:r>
            <a:endParaRPr sz="15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25" y="2569536"/>
            <a:ext cx="5852160" cy="6350"/>
          </a:xfrm>
          <a:custGeom>
            <a:avLst/>
            <a:gdLst/>
            <a:ahLst/>
            <a:cxnLst/>
            <a:rect l="l" t="t" r="r" b="b"/>
            <a:pathLst>
              <a:path w="5852160" h="6350">
                <a:moveTo>
                  <a:pt x="0" y="0"/>
                </a:moveTo>
                <a:lnTo>
                  <a:pt x="5851974" y="0"/>
                </a:lnTo>
                <a:lnTo>
                  <a:pt x="5851974" y="6091"/>
                </a:lnTo>
                <a:lnTo>
                  <a:pt x="0" y="6091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95024"/>
            <a:ext cx="5852160" cy="6350"/>
          </a:xfrm>
          <a:custGeom>
            <a:avLst/>
            <a:gdLst/>
            <a:ahLst/>
            <a:cxnLst/>
            <a:rect l="l" t="t" r="r" b="b"/>
            <a:pathLst>
              <a:path w="5852160" h="6350">
                <a:moveTo>
                  <a:pt x="0" y="0"/>
                </a:moveTo>
                <a:lnTo>
                  <a:pt x="5851749" y="0"/>
                </a:lnTo>
                <a:lnTo>
                  <a:pt x="5851749" y="6091"/>
                </a:lnTo>
                <a:lnTo>
                  <a:pt x="0" y="6091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25" y="458832"/>
            <a:ext cx="5852160" cy="6350"/>
          </a:xfrm>
          <a:custGeom>
            <a:avLst/>
            <a:gdLst/>
            <a:ahLst/>
            <a:cxnLst/>
            <a:rect l="l" t="t" r="r" b="b"/>
            <a:pathLst>
              <a:path w="5852160" h="6350">
                <a:moveTo>
                  <a:pt x="0" y="0"/>
                </a:moveTo>
                <a:lnTo>
                  <a:pt x="5851974" y="0"/>
                </a:lnTo>
                <a:lnTo>
                  <a:pt x="5851974" y="6091"/>
                </a:lnTo>
                <a:lnTo>
                  <a:pt x="0" y="6091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25" y="722700"/>
            <a:ext cx="5852160" cy="6350"/>
          </a:xfrm>
          <a:custGeom>
            <a:avLst/>
            <a:gdLst/>
            <a:ahLst/>
            <a:cxnLst/>
            <a:rect l="l" t="t" r="r" b="b"/>
            <a:pathLst>
              <a:path w="5852160" h="6350">
                <a:moveTo>
                  <a:pt x="0" y="0"/>
                </a:moveTo>
                <a:lnTo>
                  <a:pt x="5851974" y="0"/>
                </a:lnTo>
                <a:lnTo>
                  <a:pt x="5851974" y="6091"/>
                </a:lnTo>
                <a:lnTo>
                  <a:pt x="0" y="6091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25" y="986508"/>
            <a:ext cx="5852160" cy="6350"/>
          </a:xfrm>
          <a:custGeom>
            <a:avLst/>
            <a:gdLst/>
            <a:ahLst/>
            <a:cxnLst/>
            <a:rect l="l" t="t" r="r" b="b"/>
            <a:pathLst>
              <a:path w="5852160" h="6350">
                <a:moveTo>
                  <a:pt x="0" y="0"/>
                </a:moveTo>
                <a:lnTo>
                  <a:pt x="5851974" y="0"/>
                </a:lnTo>
                <a:lnTo>
                  <a:pt x="5851974" y="6091"/>
                </a:lnTo>
                <a:lnTo>
                  <a:pt x="0" y="6091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5" y="1250376"/>
            <a:ext cx="5852160" cy="6350"/>
          </a:xfrm>
          <a:custGeom>
            <a:avLst/>
            <a:gdLst/>
            <a:ahLst/>
            <a:cxnLst/>
            <a:rect l="l" t="t" r="r" b="b"/>
            <a:pathLst>
              <a:path w="5852160" h="6350">
                <a:moveTo>
                  <a:pt x="0" y="0"/>
                </a:moveTo>
                <a:lnTo>
                  <a:pt x="5851974" y="0"/>
                </a:lnTo>
                <a:lnTo>
                  <a:pt x="5851974" y="6091"/>
                </a:lnTo>
                <a:lnTo>
                  <a:pt x="0" y="6091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25" y="1514184"/>
            <a:ext cx="5852160" cy="6350"/>
          </a:xfrm>
          <a:custGeom>
            <a:avLst/>
            <a:gdLst/>
            <a:ahLst/>
            <a:cxnLst/>
            <a:rect l="l" t="t" r="r" b="b"/>
            <a:pathLst>
              <a:path w="5852160" h="6350">
                <a:moveTo>
                  <a:pt x="0" y="0"/>
                </a:moveTo>
                <a:lnTo>
                  <a:pt x="5851974" y="0"/>
                </a:lnTo>
                <a:lnTo>
                  <a:pt x="5851974" y="6091"/>
                </a:lnTo>
                <a:lnTo>
                  <a:pt x="0" y="6091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25" y="1778052"/>
            <a:ext cx="5852160" cy="6350"/>
          </a:xfrm>
          <a:custGeom>
            <a:avLst/>
            <a:gdLst/>
            <a:ahLst/>
            <a:cxnLst/>
            <a:rect l="l" t="t" r="r" b="b"/>
            <a:pathLst>
              <a:path w="5852160" h="6350">
                <a:moveTo>
                  <a:pt x="0" y="0"/>
                </a:moveTo>
                <a:lnTo>
                  <a:pt x="5851974" y="0"/>
                </a:lnTo>
                <a:lnTo>
                  <a:pt x="5851974" y="6091"/>
                </a:lnTo>
                <a:lnTo>
                  <a:pt x="0" y="6091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25" y="2041860"/>
            <a:ext cx="5852160" cy="6350"/>
          </a:xfrm>
          <a:custGeom>
            <a:avLst/>
            <a:gdLst/>
            <a:ahLst/>
            <a:cxnLst/>
            <a:rect l="l" t="t" r="r" b="b"/>
            <a:pathLst>
              <a:path w="5852160" h="6350">
                <a:moveTo>
                  <a:pt x="0" y="0"/>
                </a:moveTo>
                <a:lnTo>
                  <a:pt x="5851974" y="0"/>
                </a:lnTo>
                <a:lnTo>
                  <a:pt x="5851974" y="6091"/>
                </a:lnTo>
                <a:lnTo>
                  <a:pt x="0" y="6091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5" y="2305729"/>
            <a:ext cx="5852160" cy="6350"/>
          </a:xfrm>
          <a:custGeom>
            <a:avLst/>
            <a:gdLst/>
            <a:ahLst/>
            <a:cxnLst/>
            <a:rect l="l" t="t" r="r" b="b"/>
            <a:pathLst>
              <a:path w="5852160" h="6350">
                <a:moveTo>
                  <a:pt x="0" y="0"/>
                </a:moveTo>
                <a:lnTo>
                  <a:pt x="5851974" y="0"/>
                </a:lnTo>
                <a:lnTo>
                  <a:pt x="5851974" y="6091"/>
                </a:lnTo>
                <a:lnTo>
                  <a:pt x="0" y="6091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25" y="2833404"/>
            <a:ext cx="5852160" cy="6350"/>
          </a:xfrm>
          <a:custGeom>
            <a:avLst/>
            <a:gdLst/>
            <a:ahLst/>
            <a:cxnLst/>
            <a:rect l="l" t="t" r="r" b="b"/>
            <a:pathLst>
              <a:path w="5852160" h="6350">
                <a:moveTo>
                  <a:pt x="0" y="0"/>
                </a:moveTo>
                <a:lnTo>
                  <a:pt x="5851974" y="0"/>
                </a:lnTo>
                <a:lnTo>
                  <a:pt x="5851974" y="6091"/>
                </a:lnTo>
                <a:lnTo>
                  <a:pt x="0" y="6091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25" y="3097212"/>
            <a:ext cx="5852160" cy="6350"/>
          </a:xfrm>
          <a:custGeom>
            <a:avLst/>
            <a:gdLst/>
            <a:ahLst/>
            <a:cxnLst/>
            <a:rect l="l" t="t" r="r" b="b"/>
            <a:pathLst>
              <a:path w="5852160" h="6350">
                <a:moveTo>
                  <a:pt x="0" y="0"/>
                </a:moveTo>
                <a:lnTo>
                  <a:pt x="5851974" y="0"/>
                </a:lnTo>
                <a:lnTo>
                  <a:pt x="5851974" y="6091"/>
                </a:lnTo>
                <a:lnTo>
                  <a:pt x="0" y="6091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3134470" y="428701"/>
            <a:ext cx="2438400" cy="2438400"/>
            <a:chOff x="3134470" y="428701"/>
            <a:chExt cx="2438400" cy="2438400"/>
          </a:xfrm>
        </p:grpSpPr>
        <p:sp>
          <p:nvSpPr>
            <p:cNvPr id="15" name="object 15"/>
            <p:cNvSpPr/>
            <p:nvPr/>
          </p:nvSpPr>
          <p:spPr>
            <a:xfrm>
              <a:off x="3920528" y="2384381"/>
              <a:ext cx="10160" cy="10160"/>
            </a:xfrm>
            <a:custGeom>
              <a:avLst/>
              <a:gdLst/>
              <a:ahLst/>
              <a:cxnLst/>
              <a:rect l="l" t="t" r="r" b="b"/>
              <a:pathLst>
                <a:path w="10160" h="10160">
                  <a:moveTo>
                    <a:pt x="4263" y="9535"/>
                  </a:moveTo>
                  <a:lnTo>
                    <a:pt x="2758" y="7866"/>
                  </a:lnTo>
                  <a:lnTo>
                    <a:pt x="0" y="5959"/>
                  </a:lnTo>
                  <a:lnTo>
                    <a:pt x="125" y="4528"/>
                  </a:lnTo>
                  <a:lnTo>
                    <a:pt x="375" y="2860"/>
                  </a:lnTo>
                  <a:lnTo>
                    <a:pt x="3385" y="1429"/>
                  </a:lnTo>
                  <a:lnTo>
                    <a:pt x="5267" y="0"/>
                  </a:lnTo>
                  <a:lnTo>
                    <a:pt x="6645" y="1668"/>
                  </a:lnTo>
                  <a:lnTo>
                    <a:pt x="9656" y="5243"/>
                  </a:lnTo>
                  <a:lnTo>
                    <a:pt x="4263" y="9535"/>
                  </a:lnTo>
                  <a:close/>
                </a:path>
              </a:pathLst>
            </a:custGeom>
            <a:solidFill>
              <a:srgbClr val="A6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34470" y="428701"/>
              <a:ext cx="2437918" cy="2437918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654912" y="914373"/>
            <a:ext cx="2065319" cy="87439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16199"/>
              </a:lnSpc>
              <a:spcBef>
                <a:spcPts val="90"/>
              </a:spcBef>
            </a:pPr>
            <a:r>
              <a:rPr sz="600" b="1" spc="30" dirty="0">
                <a:latin typeface="Arial"/>
                <a:cs typeface="Arial"/>
              </a:rPr>
              <a:t>Speech-based </a:t>
            </a:r>
            <a:r>
              <a:rPr sz="600" b="1" spc="25" dirty="0">
                <a:latin typeface="Arial"/>
                <a:cs typeface="Arial"/>
              </a:rPr>
              <a:t>play </a:t>
            </a:r>
            <a:r>
              <a:rPr sz="600" b="1" spc="20" dirty="0">
                <a:latin typeface="Arial"/>
                <a:cs typeface="Arial"/>
              </a:rPr>
              <a:t>music </a:t>
            </a:r>
            <a:r>
              <a:rPr sz="600" b="1" spc="55" dirty="0">
                <a:latin typeface="Arial"/>
                <a:cs typeface="Arial"/>
              </a:rPr>
              <a:t>and </a:t>
            </a:r>
            <a:r>
              <a:rPr lang="en-IN" sz="600" b="1" spc="40" dirty="0">
                <a:latin typeface="Arial"/>
                <a:cs typeface="Arial"/>
              </a:rPr>
              <a:t>r</a:t>
            </a:r>
            <a:r>
              <a:rPr sz="600" b="1" spc="40" dirty="0" err="1">
                <a:latin typeface="Arial"/>
                <a:cs typeface="Arial"/>
              </a:rPr>
              <a:t>ecommendation</a:t>
            </a:r>
            <a:r>
              <a:rPr sz="600" b="1" spc="40" dirty="0">
                <a:latin typeface="Arial"/>
                <a:cs typeface="Arial"/>
              </a:rPr>
              <a:t> </a:t>
            </a:r>
            <a:r>
              <a:rPr sz="600" b="1" spc="-15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is</a:t>
            </a:r>
            <a:r>
              <a:rPr sz="600" b="1" spc="5" dirty="0">
                <a:latin typeface="Arial"/>
                <a:cs typeface="Arial"/>
              </a:rPr>
              <a:t> </a:t>
            </a:r>
            <a:r>
              <a:rPr sz="600" b="1" spc="70" dirty="0">
                <a:latin typeface="Arial"/>
                <a:cs typeface="Arial"/>
              </a:rPr>
              <a:t>a</a:t>
            </a:r>
            <a:r>
              <a:rPr sz="600" b="1" spc="10" dirty="0">
                <a:latin typeface="Arial"/>
                <a:cs typeface="Arial"/>
              </a:rPr>
              <a:t> </a:t>
            </a:r>
            <a:r>
              <a:rPr sz="600" b="1" spc="25" dirty="0">
                <a:latin typeface="Arial"/>
                <a:cs typeface="Arial"/>
              </a:rPr>
              <a:t>technology</a:t>
            </a:r>
            <a:r>
              <a:rPr sz="600" b="1" spc="10" dirty="0">
                <a:latin typeface="Arial"/>
                <a:cs typeface="Arial"/>
              </a:rPr>
              <a:t> </a:t>
            </a:r>
            <a:r>
              <a:rPr sz="600" b="1" spc="45" dirty="0">
                <a:latin typeface="Arial"/>
                <a:cs typeface="Arial"/>
              </a:rPr>
              <a:t>that</a:t>
            </a:r>
            <a:r>
              <a:rPr sz="600" b="1" spc="5" dirty="0">
                <a:latin typeface="Arial"/>
                <a:cs typeface="Arial"/>
              </a:rPr>
              <a:t> allows</a:t>
            </a:r>
            <a:r>
              <a:rPr sz="600" b="1" spc="10" dirty="0">
                <a:latin typeface="Arial"/>
                <a:cs typeface="Arial"/>
              </a:rPr>
              <a:t> </a:t>
            </a:r>
            <a:r>
              <a:rPr sz="600" b="1" spc="35" dirty="0">
                <a:latin typeface="Arial"/>
                <a:cs typeface="Arial"/>
              </a:rPr>
              <a:t>useís</a:t>
            </a:r>
            <a:r>
              <a:rPr sz="600" b="1" spc="10" dirty="0">
                <a:latin typeface="Arial"/>
                <a:cs typeface="Arial"/>
              </a:rPr>
              <a:t> </a:t>
            </a:r>
            <a:r>
              <a:rPr sz="600" b="1" spc="35" dirty="0">
                <a:latin typeface="Arial"/>
                <a:cs typeface="Arial"/>
              </a:rPr>
              <a:t>to</a:t>
            </a:r>
            <a:r>
              <a:rPr sz="600" b="1" spc="5" dirty="0">
                <a:latin typeface="Arial"/>
                <a:cs typeface="Arial"/>
              </a:rPr>
              <a:t> </a:t>
            </a:r>
            <a:r>
              <a:rPr sz="600" b="1" spc="45" dirty="0">
                <a:latin typeface="Arial"/>
                <a:cs typeface="Arial"/>
              </a:rPr>
              <a:t>inteíact</a:t>
            </a:r>
            <a:r>
              <a:rPr sz="600" b="1" spc="10" dirty="0">
                <a:latin typeface="Arial"/>
                <a:cs typeface="Arial"/>
              </a:rPr>
              <a:t> </a:t>
            </a:r>
            <a:r>
              <a:rPr sz="600" b="1" spc="15" dirty="0">
                <a:latin typeface="Arial"/>
                <a:cs typeface="Arial"/>
              </a:rPr>
              <a:t>with </a:t>
            </a:r>
            <a:r>
              <a:rPr sz="600" b="1" spc="-150" dirty="0">
                <a:latin typeface="Arial"/>
                <a:cs typeface="Arial"/>
              </a:rPr>
              <a:t> </a:t>
            </a:r>
            <a:r>
              <a:rPr sz="600" b="1" spc="20" dirty="0">
                <a:latin typeface="Arial"/>
                <a:cs typeface="Arial"/>
              </a:rPr>
              <a:t>music </a:t>
            </a:r>
            <a:r>
              <a:rPr sz="600" b="1" spc="35" dirty="0" err="1">
                <a:latin typeface="Arial"/>
                <a:cs typeface="Arial"/>
              </a:rPr>
              <a:t>platfo</a:t>
            </a:r>
            <a:r>
              <a:rPr lang="en-IN" sz="600" b="1" spc="35" dirty="0">
                <a:latin typeface="Arial"/>
                <a:cs typeface="Arial"/>
              </a:rPr>
              <a:t>r</a:t>
            </a:r>
            <a:r>
              <a:rPr sz="600" b="1" spc="35" dirty="0" err="1">
                <a:latin typeface="Arial"/>
                <a:cs typeface="Arial"/>
              </a:rPr>
              <a:t>ms</a:t>
            </a:r>
            <a:r>
              <a:rPr sz="600" b="1" spc="35" dirty="0">
                <a:latin typeface="Arial"/>
                <a:cs typeface="Arial"/>
              </a:rPr>
              <a:t> </a:t>
            </a:r>
            <a:r>
              <a:rPr sz="600" b="1" spc="45" dirty="0" err="1">
                <a:latin typeface="Arial"/>
                <a:cs typeface="Arial"/>
              </a:rPr>
              <a:t>th</a:t>
            </a:r>
            <a:r>
              <a:rPr lang="en-IN" sz="600" b="1" spc="45" dirty="0">
                <a:latin typeface="Arial"/>
                <a:cs typeface="Arial"/>
              </a:rPr>
              <a:t>r</a:t>
            </a:r>
            <a:r>
              <a:rPr sz="600" b="1" spc="45" dirty="0" err="1">
                <a:latin typeface="Arial"/>
                <a:cs typeface="Arial"/>
              </a:rPr>
              <a:t>ough</a:t>
            </a:r>
            <a:r>
              <a:rPr sz="600" b="1" spc="45" dirty="0">
                <a:latin typeface="Arial"/>
                <a:cs typeface="Arial"/>
              </a:rPr>
              <a:t> </a:t>
            </a:r>
            <a:r>
              <a:rPr sz="600" b="1" spc="15" dirty="0">
                <a:latin typeface="Arial"/>
                <a:cs typeface="Arial"/>
              </a:rPr>
              <a:t>voice </a:t>
            </a:r>
            <a:r>
              <a:rPr sz="600" b="1" spc="25" dirty="0">
                <a:latin typeface="Arial"/>
                <a:cs typeface="Arial"/>
              </a:rPr>
              <a:t>commands. </a:t>
            </a:r>
            <a:r>
              <a:rPr sz="600" b="1" spc="20" dirty="0">
                <a:latin typeface="Arial"/>
                <a:cs typeface="Arial"/>
              </a:rPr>
              <a:t>This </a:t>
            </a:r>
            <a:r>
              <a:rPr sz="600" b="1" spc="25" dirty="0">
                <a:latin typeface="Arial"/>
                <a:cs typeface="Arial"/>
              </a:rPr>
              <a:t> technology </a:t>
            </a:r>
            <a:r>
              <a:rPr sz="600" b="1" spc="15" dirty="0">
                <a:latin typeface="Arial"/>
                <a:cs typeface="Arial"/>
              </a:rPr>
              <a:t>uses </a:t>
            </a:r>
            <a:r>
              <a:rPr sz="600" b="1" dirty="0">
                <a:latin typeface="Arial"/>
                <a:cs typeface="Arial"/>
              </a:rPr>
              <a:t>AI </a:t>
            </a:r>
            <a:r>
              <a:rPr sz="600" b="1" spc="35" dirty="0">
                <a:latin typeface="Arial"/>
                <a:cs typeface="Arial"/>
              </a:rPr>
              <a:t>algo</a:t>
            </a:r>
            <a:r>
              <a:rPr lang="en-IN" sz="600" b="1" spc="35" dirty="0">
                <a:latin typeface="Arial"/>
                <a:cs typeface="Arial"/>
              </a:rPr>
              <a:t>r</a:t>
            </a:r>
            <a:r>
              <a:rPr sz="600" b="1" spc="35" dirty="0" err="1">
                <a:latin typeface="Arial"/>
                <a:cs typeface="Arial"/>
              </a:rPr>
              <a:t>ithms</a:t>
            </a:r>
            <a:r>
              <a:rPr sz="600" b="1" spc="35" dirty="0">
                <a:latin typeface="Arial"/>
                <a:cs typeface="Arial"/>
              </a:rPr>
              <a:t> to </a:t>
            </a:r>
            <a:r>
              <a:rPr sz="600" b="1" spc="30" dirty="0">
                <a:latin typeface="Arial"/>
                <a:cs typeface="Arial"/>
              </a:rPr>
              <a:t>analyze </a:t>
            </a:r>
            <a:r>
              <a:rPr sz="600" b="1" spc="45" dirty="0">
                <a:latin typeface="Arial"/>
                <a:cs typeface="Arial"/>
              </a:rPr>
              <a:t>use</a:t>
            </a:r>
            <a:r>
              <a:rPr lang="en-IN" sz="600" b="1" spc="45" dirty="0">
                <a:latin typeface="Arial"/>
                <a:cs typeface="Arial"/>
              </a:rPr>
              <a:t>r</a:t>
            </a:r>
            <a:r>
              <a:rPr sz="600" b="1" spc="45" dirty="0">
                <a:latin typeface="Arial"/>
                <a:cs typeface="Arial"/>
              </a:rPr>
              <a:t> </a:t>
            </a:r>
            <a:r>
              <a:rPr sz="600" b="1" spc="50" dirty="0">
                <a:latin typeface="Arial"/>
                <a:cs typeface="Arial"/>
              </a:rPr>
              <a:t> </a:t>
            </a:r>
            <a:r>
              <a:rPr sz="600" b="1" spc="40" dirty="0">
                <a:latin typeface="Arial"/>
                <a:cs typeface="Arial"/>
              </a:rPr>
              <a:t>p</a:t>
            </a:r>
            <a:r>
              <a:rPr lang="en-IN" sz="600" b="1" spc="40" dirty="0">
                <a:latin typeface="Arial"/>
                <a:cs typeface="Arial"/>
              </a:rPr>
              <a:t>r</a:t>
            </a:r>
            <a:r>
              <a:rPr sz="600" b="1" spc="40" dirty="0" err="1">
                <a:latin typeface="Arial"/>
                <a:cs typeface="Arial"/>
              </a:rPr>
              <a:t>efe</a:t>
            </a:r>
            <a:r>
              <a:rPr lang="en-IN" sz="600" b="1" spc="40" dirty="0">
                <a:latin typeface="Arial"/>
                <a:cs typeface="Arial"/>
              </a:rPr>
              <a:t>r</a:t>
            </a:r>
            <a:r>
              <a:rPr sz="600" b="1" spc="40" dirty="0" err="1">
                <a:latin typeface="Arial"/>
                <a:cs typeface="Arial"/>
              </a:rPr>
              <a:t>ences</a:t>
            </a:r>
            <a:r>
              <a:rPr sz="600" b="1" spc="40" dirty="0">
                <a:latin typeface="Arial"/>
                <a:cs typeface="Arial"/>
              </a:rPr>
              <a:t> </a:t>
            </a:r>
            <a:r>
              <a:rPr sz="600" b="1" spc="55" dirty="0">
                <a:latin typeface="Arial"/>
                <a:cs typeface="Arial"/>
              </a:rPr>
              <a:t>and </a:t>
            </a:r>
            <a:r>
              <a:rPr sz="600" b="1" spc="35" dirty="0">
                <a:latin typeface="Arial"/>
                <a:cs typeface="Arial"/>
              </a:rPr>
              <a:t>p</a:t>
            </a:r>
            <a:r>
              <a:rPr lang="en-IN" sz="600" b="1" spc="35" dirty="0">
                <a:latin typeface="Arial"/>
                <a:cs typeface="Arial"/>
              </a:rPr>
              <a:t>r</a:t>
            </a:r>
            <a:r>
              <a:rPr sz="600" b="1" spc="35" dirty="0" err="1">
                <a:latin typeface="Arial"/>
                <a:cs typeface="Arial"/>
              </a:rPr>
              <a:t>ovide</a:t>
            </a:r>
            <a:r>
              <a:rPr sz="600" b="1" spc="35" dirty="0">
                <a:latin typeface="Arial"/>
                <a:cs typeface="Arial"/>
              </a:rPr>
              <a:t> </a:t>
            </a:r>
            <a:r>
              <a:rPr sz="600" b="1" spc="40" dirty="0">
                <a:latin typeface="Arial"/>
                <a:cs typeface="Arial"/>
              </a:rPr>
              <a:t>pe</a:t>
            </a:r>
            <a:r>
              <a:rPr lang="en-IN" sz="600" b="1" spc="40" dirty="0">
                <a:latin typeface="Arial"/>
                <a:cs typeface="Arial"/>
              </a:rPr>
              <a:t>r</a:t>
            </a:r>
            <a:r>
              <a:rPr sz="600" b="1" spc="40" dirty="0" err="1">
                <a:latin typeface="Arial"/>
                <a:cs typeface="Arial"/>
              </a:rPr>
              <a:t>sonalized</a:t>
            </a:r>
            <a:r>
              <a:rPr sz="600" b="1" spc="40" dirty="0">
                <a:latin typeface="Arial"/>
                <a:cs typeface="Arial"/>
              </a:rPr>
              <a:t> </a:t>
            </a:r>
            <a:r>
              <a:rPr sz="600" b="1" spc="20" dirty="0">
                <a:latin typeface="Arial"/>
                <a:cs typeface="Arial"/>
              </a:rPr>
              <a:t>music </a:t>
            </a:r>
            <a:r>
              <a:rPr sz="600" b="1" spc="25" dirty="0">
                <a:latin typeface="Arial"/>
                <a:cs typeface="Arial"/>
              </a:rPr>
              <a:t> </a:t>
            </a:r>
            <a:r>
              <a:rPr lang="en-IN" sz="600" b="1" spc="35" dirty="0">
                <a:latin typeface="Arial"/>
                <a:cs typeface="Arial"/>
              </a:rPr>
              <a:t>r</a:t>
            </a:r>
            <a:r>
              <a:rPr sz="600" b="1" spc="35" dirty="0" err="1">
                <a:latin typeface="Arial"/>
                <a:cs typeface="Arial"/>
              </a:rPr>
              <a:t>ecommendations</a:t>
            </a:r>
            <a:r>
              <a:rPr sz="600" b="1" spc="35" dirty="0">
                <a:latin typeface="Arial"/>
                <a:cs typeface="Arial"/>
              </a:rPr>
              <a:t>. The aim </a:t>
            </a:r>
            <a:r>
              <a:rPr sz="600" b="1" spc="25" dirty="0">
                <a:latin typeface="Arial"/>
                <a:cs typeface="Arial"/>
              </a:rPr>
              <a:t>of </a:t>
            </a:r>
            <a:r>
              <a:rPr sz="600" b="1" spc="20" dirty="0">
                <a:latin typeface="Arial"/>
                <a:cs typeface="Arial"/>
              </a:rPr>
              <a:t>this </a:t>
            </a:r>
            <a:r>
              <a:rPr sz="600" b="1" spc="40" dirty="0">
                <a:latin typeface="Arial"/>
                <a:cs typeface="Arial"/>
              </a:rPr>
              <a:t>p</a:t>
            </a:r>
            <a:r>
              <a:rPr lang="en-IN" sz="600" b="1" spc="40" dirty="0">
                <a:latin typeface="Arial"/>
                <a:cs typeface="Arial"/>
              </a:rPr>
              <a:t>r</a:t>
            </a:r>
            <a:r>
              <a:rPr sz="600" b="1" spc="40" dirty="0" err="1">
                <a:latin typeface="Arial"/>
                <a:cs typeface="Arial"/>
              </a:rPr>
              <a:t>esentation</a:t>
            </a:r>
            <a:r>
              <a:rPr sz="600" b="1" spc="40" dirty="0">
                <a:latin typeface="Arial"/>
                <a:cs typeface="Arial"/>
              </a:rPr>
              <a:t> </a:t>
            </a:r>
            <a:r>
              <a:rPr sz="600" b="1" spc="-15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is </a:t>
            </a:r>
            <a:r>
              <a:rPr sz="600" b="1" spc="35" dirty="0">
                <a:latin typeface="Arial"/>
                <a:cs typeface="Arial"/>
              </a:rPr>
              <a:t>to </a:t>
            </a:r>
            <a:r>
              <a:rPr sz="600" b="1" spc="25" dirty="0">
                <a:latin typeface="Arial"/>
                <a:cs typeface="Arial"/>
              </a:rPr>
              <a:t>explain </a:t>
            </a:r>
            <a:r>
              <a:rPr sz="600" b="1" spc="10" dirty="0">
                <a:latin typeface="Arial"/>
                <a:cs typeface="Arial"/>
              </a:rPr>
              <a:t>how </a:t>
            </a:r>
            <a:r>
              <a:rPr sz="600" b="1" spc="20" dirty="0">
                <a:latin typeface="Arial"/>
                <a:cs typeface="Arial"/>
              </a:rPr>
              <a:t>this </a:t>
            </a:r>
            <a:r>
              <a:rPr sz="600" b="1" spc="25" dirty="0">
                <a:latin typeface="Arial"/>
                <a:cs typeface="Arial"/>
              </a:rPr>
              <a:t>technology </a:t>
            </a:r>
            <a:r>
              <a:rPr sz="600" b="1" spc="20" dirty="0">
                <a:latin typeface="Arial"/>
                <a:cs typeface="Arial"/>
              </a:rPr>
              <a:t>woíks </a:t>
            </a:r>
            <a:r>
              <a:rPr sz="600" b="1" spc="55" dirty="0">
                <a:latin typeface="Arial"/>
                <a:cs typeface="Arial"/>
              </a:rPr>
              <a:t>and </a:t>
            </a:r>
            <a:r>
              <a:rPr sz="600" b="1" spc="15" dirty="0">
                <a:latin typeface="Arial"/>
                <a:cs typeface="Arial"/>
              </a:rPr>
              <a:t>its </a:t>
            </a:r>
            <a:r>
              <a:rPr sz="600" b="1" spc="20" dirty="0">
                <a:latin typeface="Arial"/>
                <a:cs typeface="Arial"/>
              </a:rPr>
              <a:t> </a:t>
            </a:r>
            <a:r>
              <a:rPr sz="600" b="1" spc="30" dirty="0">
                <a:latin typeface="Arial"/>
                <a:cs typeface="Arial"/>
              </a:rPr>
              <a:t>beneﬁts</a:t>
            </a:r>
            <a:r>
              <a:rPr sz="600" b="1" dirty="0">
                <a:latin typeface="Arial"/>
                <a:cs typeface="Arial"/>
              </a:rPr>
              <a:t> </a:t>
            </a:r>
            <a:r>
              <a:rPr sz="600" b="1" spc="35" dirty="0">
                <a:latin typeface="Arial"/>
                <a:cs typeface="Arial"/>
              </a:rPr>
              <a:t>to</a:t>
            </a:r>
            <a:r>
              <a:rPr sz="600" b="1" spc="5" dirty="0">
                <a:latin typeface="Arial"/>
                <a:cs typeface="Arial"/>
              </a:rPr>
              <a:t> </a:t>
            </a:r>
            <a:r>
              <a:rPr sz="600" b="1" spc="25" dirty="0">
                <a:latin typeface="Arial"/>
                <a:cs typeface="Arial"/>
              </a:rPr>
              <a:t>useís.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654912" y="579470"/>
            <a:ext cx="1260475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spc="55" dirty="0">
                <a:latin typeface="Tahoma"/>
                <a:cs typeface="Tahoma"/>
              </a:rPr>
              <a:t>INTRODUCTION</a:t>
            </a:r>
            <a:endParaRPr sz="1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189" y="541762"/>
            <a:ext cx="1612062" cy="2209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19608" y="671707"/>
            <a:ext cx="117475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75" dirty="0">
                <a:latin typeface="Tahoma"/>
                <a:cs typeface="Tahoma"/>
              </a:rPr>
              <a:t>HOW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105" dirty="0">
                <a:latin typeface="Tahoma"/>
                <a:cs typeface="Tahoma"/>
              </a:rPr>
              <a:t>IT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95" dirty="0">
                <a:latin typeface="Tahoma"/>
                <a:cs typeface="Tahoma"/>
              </a:rPr>
              <a:t>WORKS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62076" y="978950"/>
            <a:ext cx="1931670" cy="98869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5080" algn="r">
              <a:lnSpc>
                <a:spcPct val="117300"/>
              </a:lnSpc>
              <a:spcBef>
                <a:spcPts val="80"/>
              </a:spcBef>
            </a:pPr>
            <a:r>
              <a:rPr sz="600" b="1" spc="30" dirty="0">
                <a:latin typeface="Arial"/>
                <a:cs typeface="Arial"/>
              </a:rPr>
              <a:t>Speech-based</a:t>
            </a:r>
            <a:r>
              <a:rPr sz="600" b="1" spc="5" dirty="0">
                <a:latin typeface="Arial"/>
                <a:cs typeface="Arial"/>
              </a:rPr>
              <a:t> </a:t>
            </a:r>
            <a:r>
              <a:rPr sz="600" b="1" spc="25" dirty="0">
                <a:latin typeface="Arial"/>
                <a:cs typeface="Arial"/>
              </a:rPr>
              <a:t>play</a:t>
            </a:r>
            <a:r>
              <a:rPr sz="600" b="1" spc="5" dirty="0">
                <a:latin typeface="Arial"/>
                <a:cs typeface="Arial"/>
              </a:rPr>
              <a:t> </a:t>
            </a:r>
            <a:r>
              <a:rPr sz="600" b="1" spc="20" dirty="0">
                <a:latin typeface="Arial"/>
                <a:cs typeface="Arial"/>
              </a:rPr>
              <a:t>music</a:t>
            </a:r>
            <a:r>
              <a:rPr sz="600" b="1" spc="10" dirty="0">
                <a:latin typeface="Arial"/>
                <a:cs typeface="Arial"/>
              </a:rPr>
              <a:t> </a:t>
            </a:r>
            <a:r>
              <a:rPr sz="600" b="1" spc="55" dirty="0">
                <a:latin typeface="Arial"/>
                <a:cs typeface="Arial"/>
              </a:rPr>
              <a:t>and</a:t>
            </a:r>
            <a:r>
              <a:rPr sz="600" b="1" spc="5" dirty="0">
                <a:latin typeface="Arial"/>
                <a:cs typeface="Arial"/>
              </a:rPr>
              <a:t> </a:t>
            </a:r>
            <a:r>
              <a:rPr lang="en-IN" sz="600" b="1" spc="40" dirty="0">
                <a:latin typeface="Arial"/>
                <a:cs typeface="Arial"/>
              </a:rPr>
              <a:t>r</a:t>
            </a:r>
            <a:r>
              <a:rPr sz="600" b="1" spc="40" dirty="0" err="1">
                <a:latin typeface="Arial"/>
                <a:cs typeface="Arial"/>
              </a:rPr>
              <a:t>ecommendation</a:t>
            </a:r>
            <a:r>
              <a:rPr sz="600" b="1" spc="40" dirty="0">
                <a:latin typeface="Arial"/>
                <a:cs typeface="Arial"/>
              </a:rPr>
              <a:t> </a:t>
            </a:r>
            <a:r>
              <a:rPr sz="600" b="1" spc="-150" dirty="0">
                <a:latin typeface="Arial"/>
                <a:cs typeface="Arial"/>
              </a:rPr>
              <a:t> </a:t>
            </a:r>
            <a:r>
              <a:rPr sz="600" b="1" spc="25" dirty="0">
                <a:latin typeface="Arial"/>
                <a:cs typeface="Arial"/>
              </a:rPr>
              <a:t>technology </a:t>
            </a:r>
            <a:r>
              <a:rPr sz="600" b="1" spc="15" dirty="0">
                <a:latin typeface="Arial"/>
                <a:cs typeface="Arial"/>
              </a:rPr>
              <a:t>uses </a:t>
            </a:r>
            <a:r>
              <a:rPr sz="600" b="1" spc="50" dirty="0">
                <a:latin typeface="Arial"/>
                <a:cs typeface="Arial"/>
              </a:rPr>
              <a:t>natuíal </a:t>
            </a:r>
            <a:r>
              <a:rPr sz="600" b="1" spc="40" dirty="0">
                <a:latin typeface="Arial"/>
                <a:cs typeface="Arial"/>
              </a:rPr>
              <a:t>language </a:t>
            </a:r>
            <a:r>
              <a:rPr sz="600" b="1" spc="30" dirty="0">
                <a:latin typeface="Arial"/>
                <a:cs typeface="Arial"/>
              </a:rPr>
              <a:t>p</a:t>
            </a:r>
            <a:r>
              <a:rPr lang="en-IN" sz="600" b="1" spc="30" dirty="0">
                <a:latin typeface="Arial"/>
                <a:cs typeface="Arial"/>
              </a:rPr>
              <a:t>r</a:t>
            </a:r>
            <a:r>
              <a:rPr sz="600" b="1" spc="30" dirty="0" err="1">
                <a:latin typeface="Arial"/>
                <a:cs typeface="Arial"/>
              </a:rPr>
              <a:t>ocessing</a:t>
            </a:r>
            <a:r>
              <a:rPr sz="600" b="1" spc="30" dirty="0">
                <a:latin typeface="Arial"/>
                <a:cs typeface="Arial"/>
              </a:rPr>
              <a:t> </a:t>
            </a:r>
            <a:r>
              <a:rPr sz="600" b="1" spc="35" dirty="0">
                <a:latin typeface="Arial"/>
                <a:cs typeface="Arial"/>
              </a:rPr>
              <a:t> </a:t>
            </a:r>
            <a:r>
              <a:rPr sz="600" b="1" spc="-5" dirty="0">
                <a:latin typeface="Arial"/>
                <a:cs typeface="Arial"/>
              </a:rPr>
              <a:t>(NLP) </a:t>
            </a:r>
            <a:r>
              <a:rPr sz="600" b="1" spc="55" dirty="0">
                <a:latin typeface="Arial"/>
                <a:cs typeface="Arial"/>
              </a:rPr>
              <a:t>and </a:t>
            </a:r>
            <a:r>
              <a:rPr sz="600" b="1" spc="35" dirty="0">
                <a:latin typeface="Arial"/>
                <a:cs typeface="Arial"/>
              </a:rPr>
              <a:t>machine </a:t>
            </a:r>
            <a:r>
              <a:rPr sz="600" b="1" spc="40" dirty="0">
                <a:latin typeface="Arial"/>
                <a:cs typeface="Arial"/>
              </a:rPr>
              <a:t>lea</a:t>
            </a:r>
            <a:r>
              <a:rPr lang="en-IN" sz="600" b="1" spc="40" dirty="0">
                <a:latin typeface="Arial"/>
                <a:cs typeface="Arial"/>
              </a:rPr>
              <a:t>r</a:t>
            </a:r>
            <a:r>
              <a:rPr sz="600" b="1" spc="40" dirty="0" err="1">
                <a:latin typeface="Arial"/>
                <a:cs typeface="Arial"/>
              </a:rPr>
              <a:t>ning</a:t>
            </a:r>
            <a:r>
              <a:rPr sz="600" b="1" spc="40" dirty="0">
                <a:latin typeface="Arial"/>
                <a:cs typeface="Arial"/>
              </a:rPr>
              <a:t> </a:t>
            </a:r>
            <a:r>
              <a:rPr sz="600" b="1" spc="35" dirty="0">
                <a:latin typeface="Arial"/>
                <a:cs typeface="Arial"/>
              </a:rPr>
              <a:t>algo</a:t>
            </a:r>
            <a:r>
              <a:rPr lang="en-IN" sz="600" b="1" spc="35" dirty="0">
                <a:latin typeface="Arial"/>
                <a:cs typeface="Arial"/>
              </a:rPr>
              <a:t>r</a:t>
            </a:r>
            <a:r>
              <a:rPr sz="600" b="1" spc="35" dirty="0" err="1">
                <a:latin typeface="Arial"/>
                <a:cs typeface="Arial"/>
              </a:rPr>
              <a:t>ithms</a:t>
            </a:r>
            <a:r>
              <a:rPr sz="600" b="1" spc="35" dirty="0">
                <a:latin typeface="Arial"/>
                <a:cs typeface="Arial"/>
              </a:rPr>
              <a:t> to </a:t>
            </a:r>
            <a:r>
              <a:rPr sz="600" b="1" spc="40" dirty="0">
                <a:latin typeface="Arial"/>
                <a:cs typeface="Arial"/>
              </a:rPr>
              <a:t> </a:t>
            </a:r>
            <a:r>
              <a:rPr sz="600" b="1" spc="50" dirty="0" err="1">
                <a:latin typeface="Arial"/>
                <a:cs typeface="Arial"/>
              </a:rPr>
              <a:t>unde</a:t>
            </a:r>
            <a:r>
              <a:rPr lang="en-IN" sz="600" b="1" spc="50" dirty="0">
                <a:latin typeface="Arial"/>
                <a:cs typeface="Arial"/>
              </a:rPr>
              <a:t>r</a:t>
            </a:r>
            <a:r>
              <a:rPr sz="600" b="1" spc="50" dirty="0">
                <a:latin typeface="Arial"/>
                <a:cs typeface="Arial"/>
              </a:rPr>
              <a:t>stand</a:t>
            </a:r>
            <a:r>
              <a:rPr sz="600" b="1" dirty="0">
                <a:latin typeface="Arial"/>
                <a:cs typeface="Arial"/>
              </a:rPr>
              <a:t> </a:t>
            </a:r>
            <a:r>
              <a:rPr sz="600" b="1" spc="45" dirty="0">
                <a:latin typeface="Arial"/>
                <a:cs typeface="Arial"/>
              </a:rPr>
              <a:t>use</a:t>
            </a:r>
            <a:r>
              <a:rPr lang="en-IN" sz="600" b="1" spc="45" dirty="0">
                <a:latin typeface="Arial"/>
                <a:cs typeface="Arial"/>
              </a:rPr>
              <a:t>r</a:t>
            </a:r>
            <a:r>
              <a:rPr sz="600" b="1" dirty="0">
                <a:latin typeface="Arial"/>
                <a:cs typeface="Arial"/>
              </a:rPr>
              <a:t> </a:t>
            </a:r>
            <a:r>
              <a:rPr sz="600" b="1" spc="35" dirty="0">
                <a:latin typeface="Arial"/>
                <a:cs typeface="Arial"/>
              </a:rPr>
              <a:t>commands</a:t>
            </a:r>
            <a:r>
              <a:rPr sz="600" b="1" dirty="0">
                <a:latin typeface="Arial"/>
                <a:cs typeface="Arial"/>
              </a:rPr>
              <a:t> </a:t>
            </a:r>
            <a:r>
              <a:rPr sz="600" b="1" spc="55" dirty="0">
                <a:latin typeface="Arial"/>
                <a:cs typeface="Arial"/>
              </a:rPr>
              <a:t>and</a:t>
            </a:r>
            <a:r>
              <a:rPr sz="600" b="1" dirty="0">
                <a:latin typeface="Arial"/>
                <a:cs typeface="Arial"/>
              </a:rPr>
              <a:t> </a:t>
            </a:r>
            <a:r>
              <a:rPr sz="600" b="1" spc="35" dirty="0">
                <a:latin typeface="Arial"/>
                <a:cs typeface="Arial"/>
              </a:rPr>
              <a:t>p</a:t>
            </a:r>
            <a:r>
              <a:rPr lang="en-IN" sz="600" b="1" spc="35" dirty="0">
                <a:latin typeface="Arial"/>
                <a:cs typeface="Arial"/>
              </a:rPr>
              <a:t>r</a:t>
            </a:r>
            <a:r>
              <a:rPr sz="600" b="1" spc="35" dirty="0" err="1">
                <a:latin typeface="Arial"/>
                <a:cs typeface="Arial"/>
              </a:rPr>
              <a:t>efe</a:t>
            </a:r>
            <a:r>
              <a:rPr lang="en-IN" sz="600" b="1" spc="35" dirty="0">
                <a:latin typeface="Arial"/>
                <a:cs typeface="Arial"/>
              </a:rPr>
              <a:t>r</a:t>
            </a:r>
            <a:r>
              <a:rPr sz="600" b="1" spc="35" dirty="0" err="1">
                <a:latin typeface="Arial"/>
                <a:cs typeface="Arial"/>
              </a:rPr>
              <a:t>ences</a:t>
            </a:r>
            <a:r>
              <a:rPr sz="600" b="1" spc="35" dirty="0">
                <a:latin typeface="Arial"/>
                <a:cs typeface="Arial"/>
              </a:rPr>
              <a:t>.</a:t>
            </a:r>
            <a:r>
              <a:rPr sz="600" b="1" dirty="0">
                <a:latin typeface="Arial"/>
                <a:cs typeface="Arial"/>
              </a:rPr>
              <a:t> </a:t>
            </a:r>
            <a:r>
              <a:rPr sz="600" b="1" spc="25" dirty="0">
                <a:latin typeface="Arial"/>
                <a:cs typeface="Arial"/>
              </a:rPr>
              <a:t>It </a:t>
            </a:r>
            <a:r>
              <a:rPr sz="600" b="1" spc="-150" dirty="0">
                <a:latin typeface="Arial"/>
                <a:cs typeface="Arial"/>
              </a:rPr>
              <a:t> </a:t>
            </a:r>
            <a:r>
              <a:rPr sz="600" b="1" spc="25" dirty="0">
                <a:latin typeface="Arial"/>
                <a:cs typeface="Arial"/>
              </a:rPr>
              <a:t>analyzes </a:t>
            </a:r>
            <a:r>
              <a:rPr sz="600" b="1" spc="45" dirty="0">
                <a:latin typeface="Arial"/>
                <a:cs typeface="Arial"/>
              </a:rPr>
              <a:t>use</a:t>
            </a:r>
            <a:r>
              <a:rPr lang="en-IN" sz="600" b="1" spc="45" dirty="0">
                <a:latin typeface="Arial"/>
                <a:cs typeface="Arial"/>
              </a:rPr>
              <a:t>r</a:t>
            </a:r>
            <a:r>
              <a:rPr sz="600" b="1" spc="45" dirty="0">
                <a:latin typeface="Arial"/>
                <a:cs typeface="Arial"/>
              </a:rPr>
              <a:t> </a:t>
            </a:r>
            <a:r>
              <a:rPr sz="600" b="1" spc="55" dirty="0">
                <a:latin typeface="Arial"/>
                <a:cs typeface="Arial"/>
              </a:rPr>
              <a:t>data </a:t>
            </a:r>
            <a:r>
              <a:rPr sz="600" b="1" spc="25" dirty="0">
                <a:latin typeface="Arial"/>
                <a:cs typeface="Arial"/>
              </a:rPr>
              <a:t>such </a:t>
            </a:r>
            <a:r>
              <a:rPr sz="600" b="1" spc="30" dirty="0">
                <a:latin typeface="Arial"/>
                <a:cs typeface="Arial"/>
              </a:rPr>
              <a:t>as </a:t>
            </a:r>
            <a:r>
              <a:rPr sz="600" b="1" spc="25" dirty="0">
                <a:latin typeface="Arial"/>
                <a:cs typeface="Arial"/>
              </a:rPr>
              <a:t>listening </a:t>
            </a:r>
            <a:r>
              <a:rPr sz="600" b="1" spc="25" dirty="0" err="1">
                <a:latin typeface="Arial"/>
                <a:cs typeface="Arial"/>
              </a:rPr>
              <a:t>histo</a:t>
            </a:r>
            <a:r>
              <a:rPr lang="en-IN" sz="600" b="1" spc="25" dirty="0">
                <a:latin typeface="Arial"/>
                <a:cs typeface="Arial"/>
              </a:rPr>
              <a:t>r</a:t>
            </a:r>
            <a:r>
              <a:rPr sz="600" b="1" spc="25" dirty="0">
                <a:latin typeface="Arial"/>
                <a:cs typeface="Arial"/>
              </a:rPr>
              <a:t>y, </a:t>
            </a:r>
            <a:r>
              <a:rPr sz="600" b="1" spc="30" dirty="0">
                <a:latin typeface="Arial"/>
                <a:cs typeface="Arial"/>
              </a:rPr>
              <a:t> </a:t>
            </a:r>
            <a:r>
              <a:rPr sz="600" b="1" spc="45" dirty="0">
                <a:latin typeface="Arial"/>
                <a:cs typeface="Arial"/>
              </a:rPr>
              <a:t>use</a:t>
            </a:r>
            <a:r>
              <a:rPr lang="en-IN" sz="600" b="1" spc="45" dirty="0">
                <a:latin typeface="Arial"/>
                <a:cs typeface="Arial"/>
              </a:rPr>
              <a:t>r</a:t>
            </a:r>
            <a:r>
              <a:rPr sz="600" b="1" spc="45" dirty="0">
                <a:latin typeface="Arial"/>
                <a:cs typeface="Arial"/>
              </a:rPr>
              <a:t> </a:t>
            </a:r>
            <a:r>
              <a:rPr lang="en-IN" sz="600" b="1" spc="35" dirty="0">
                <a:latin typeface="Arial"/>
                <a:cs typeface="Arial"/>
              </a:rPr>
              <a:t>r</a:t>
            </a:r>
            <a:r>
              <a:rPr sz="600" b="1" spc="35" dirty="0" err="1">
                <a:latin typeface="Arial"/>
                <a:cs typeface="Arial"/>
              </a:rPr>
              <a:t>atings</a:t>
            </a:r>
            <a:r>
              <a:rPr sz="600" b="1" spc="35" dirty="0">
                <a:latin typeface="Arial"/>
                <a:cs typeface="Arial"/>
              </a:rPr>
              <a:t>, </a:t>
            </a:r>
            <a:r>
              <a:rPr sz="600" b="1" spc="55" dirty="0">
                <a:latin typeface="Arial"/>
                <a:cs typeface="Arial"/>
              </a:rPr>
              <a:t>and </a:t>
            </a:r>
            <a:r>
              <a:rPr sz="600" b="1" spc="15" dirty="0">
                <a:latin typeface="Arial"/>
                <a:cs typeface="Arial"/>
              </a:rPr>
              <a:t>playlists </a:t>
            </a:r>
            <a:r>
              <a:rPr sz="600" b="1" spc="35" dirty="0">
                <a:latin typeface="Arial"/>
                <a:cs typeface="Arial"/>
              </a:rPr>
              <a:t>to p</a:t>
            </a:r>
            <a:r>
              <a:rPr lang="en-IN" sz="600" b="1" spc="35" dirty="0">
                <a:latin typeface="Arial"/>
                <a:cs typeface="Arial"/>
              </a:rPr>
              <a:t>r</a:t>
            </a:r>
            <a:r>
              <a:rPr sz="600" b="1" spc="35" dirty="0" err="1">
                <a:latin typeface="Arial"/>
                <a:cs typeface="Arial"/>
              </a:rPr>
              <a:t>ovide</a:t>
            </a:r>
            <a:r>
              <a:rPr sz="600" b="1" spc="35" dirty="0">
                <a:latin typeface="Arial"/>
                <a:cs typeface="Arial"/>
              </a:rPr>
              <a:t> </a:t>
            </a:r>
            <a:r>
              <a:rPr sz="600" b="1" spc="40" dirty="0">
                <a:latin typeface="Arial"/>
                <a:cs typeface="Arial"/>
              </a:rPr>
              <a:t> pe</a:t>
            </a:r>
            <a:r>
              <a:rPr lang="en-IN" sz="600" b="1" spc="40" dirty="0">
                <a:latin typeface="Arial"/>
                <a:cs typeface="Arial"/>
              </a:rPr>
              <a:t>r</a:t>
            </a:r>
            <a:r>
              <a:rPr sz="600" b="1" spc="40" dirty="0" err="1">
                <a:latin typeface="Arial"/>
                <a:cs typeface="Arial"/>
              </a:rPr>
              <a:t>sonalized</a:t>
            </a:r>
            <a:r>
              <a:rPr sz="600" b="1" spc="40" dirty="0">
                <a:latin typeface="Arial"/>
                <a:cs typeface="Arial"/>
              </a:rPr>
              <a:t> </a:t>
            </a:r>
            <a:r>
              <a:rPr sz="600" b="1" spc="20" dirty="0">
                <a:latin typeface="Arial"/>
                <a:cs typeface="Arial"/>
              </a:rPr>
              <a:t>music </a:t>
            </a:r>
            <a:r>
              <a:rPr lang="en-IN" sz="600" b="1" spc="35" dirty="0">
                <a:latin typeface="Arial"/>
                <a:cs typeface="Arial"/>
              </a:rPr>
              <a:t>r</a:t>
            </a:r>
            <a:r>
              <a:rPr sz="600" b="1" spc="35" dirty="0" err="1">
                <a:latin typeface="Arial"/>
                <a:cs typeface="Arial"/>
              </a:rPr>
              <a:t>ecommendations</a:t>
            </a:r>
            <a:r>
              <a:rPr sz="600" b="1" spc="35" dirty="0">
                <a:latin typeface="Arial"/>
                <a:cs typeface="Arial"/>
              </a:rPr>
              <a:t>. </a:t>
            </a:r>
            <a:r>
              <a:rPr sz="600" b="1" spc="20" dirty="0">
                <a:latin typeface="Arial"/>
                <a:cs typeface="Arial"/>
              </a:rPr>
              <a:t>This </a:t>
            </a:r>
            <a:r>
              <a:rPr sz="600" b="1" spc="25" dirty="0">
                <a:latin typeface="Arial"/>
                <a:cs typeface="Arial"/>
              </a:rPr>
              <a:t> technology </a:t>
            </a:r>
            <a:r>
              <a:rPr sz="600" b="1" spc="45" dirty="0">
                <a:latin typeface="Arial"/>
                <a:cs typeface="Arial"/>
              </a:rPr>
              <a:t>can be </a:t>
            </a:r>
            <a:r>
              <a:rPr sz="600" b="1" spc="45" dirty="0" err="1">
                <a:latin typeface="Arial"/>
                <a:cs typeface="Arial"/>
              </a:rPr>
              <a:t>integ</a:t>
            </a:r>
            <a:r>
              <a:rPr lang="en-IN" sz="600" b="1" spc="45" dirty="0">
                <a:latin typeface="Arial"/>
                <a:cs typeface="Arial"/>
              </a:rPr>
              <a:t>r</a:t>
            </a:r>
            <a:r>
              <a:rPr sz="600" b="1" spc="45" dirty="0" err="1">
                <a:latin typeface="Arial"/>
                <a:cs typeface="Arial"/>
              </a:rPr>
              <a:t>ated</a:t>
            </a:r>
            <a:r>
              <a:rPr sz="600" b="1" spc="45" dirty="0">
                <a:latin typeface="Arial"/>
                <a:cs typeface="Arial"/>
              </a:rPr>
              <a:t> </a:t>
            </a:r>
            <a:r>
              <a:rPr sz="600" b="1" spc="15" dirty="0">
                <a:latin typeface="Arial"/>
                <a:cs typeface="Arial"/>
              </a:rPr>
              <a:t>with voice </a:t>
            </a:r>
            <a:r>
              <a:rPr sz="600" b="1" spc="20" dirty="0">
                <a:latin typeface="Arial"/>
                <a:cs typeface="Arial"/>
              </a:rPr>
              <a:t> assistants,</a:t>
            </a:r>
            <a:r>
              <a:rPr sz="600" b="1" dirty="0">
                <a:latin typeface="Arial"/>
                <a:cs typeface="Arial"/>
              </a:rPr>
              <a:t> </a:t>
            </a:r>
            <a:r>
              <a:rPr sz="600" b="1" spc="50" dirty="0" err="1">
                <a:latin typeface="Arial"/>
                <a:cs typeface="Arial"/>
              </a:rPr>
              <a:t>sma</a:t>
            </a:r>
            <a:r>
              <a:rPr lang="en-IN" sz="600" b="1" spc="50" dirty="0">
                <a:latin typeface="Arial"/>
                <a:cs typeface="Arial"/>
              </a:rPr>
              <a:t>r</a:t>
            </a:r>
            <a:r>
              <a:rPr sz="600" b="1" spc="50" dirty="0">
                <a:latin typeface="Arial"/>
                <a:cs typeface="Arial"/>
              </a:rPr>
              <a:t>t</a:t>
            </a:r>
            <a:r>
              <a:rPr sz="600" b="1" dirty="0">
                <a:latin typeface="Arial"/>
                <a:cs typeface="Arial"/>
              </a:rPr>
              <a:t> </a:t>
            </a:r>
            <a:r>
              <a:rPr sz="600" b="1" spc="25" dirty="0" err="1">
                <a:latin typeface="Arial"/>
                <a:cs typeface="Arial"/>
              </a:rPr>
              <a:t>speake</a:t>
            </a:r>
            <a:r>
              <a:rPr lang="en-IN" sz="600" b="1" spc="25" dirty="0">
                <a:latin typeface="Arial"/>
                <a:cs typeface="Arial"/>
              </a:rPr>
              <a:t>r</a:t>
            </a:r>
            <a:r>
              <a:rPr sz="600" b="1" spc="25" dirty="0">
                <a:latin typeface="Arial"/>
                <a:cs typeface="Arial"/>
              </a:rPr>
              <a:t>s,</a:t>
            </a:r>
            <a:r>
              <a:rPr sz="600" b="1" dirty="0">
                <a:latin typeface="Arial"/>
                <a:cs typeface="Arial"/>
              </a:rPr>
              <a:t> </a:t>
            </a:r>
            <a:r>
              <a:rPr sz="600" b="1" spc="55" dirty="0">
                <a:latin typeface="Arial"/>
                <a:cs typeface="Arial"/>
              </a:rPr>
              <a:t>and</a:t>
            </a:r>
            <a:r>
              <a:rPr sz="600" b="1" spc="5" dirty="0">
                <a:latin typeface="Arial"/>
                <a:cs typeface="Arial"/>
              </a:rPr>
              <a:t> </a:t>
            </a:r>
            <a:r>
              <a:rPr sz="600" b="1" spc="25" dirty="0">
                <a:latin typeface="Arial"/>
                <a:cs typeface="Arial"/>
              </a:rPr>
              <a:t>mobile</a:t>
            </a:r>
            <a:r>
              <a:rPr sz="600" b="1" dirty="0">
                <a:latin typeface="Arial"/>
                <a:cs typeface="Arial"/>
              </a:rPr>
              <a:t> </a:t>
            </a:r>
            <a:r>
              <a:rPr sz="600" b="1" spc="15" dirty="0">
                <a:latin typeface="Arial"/>
                <a:cs typeface="Arial"/>
              </a:rPr>
              <a:t>devices.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2280" y="634558"/>
            <a:ext cx="2021289" cy="20193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29256" y="845577"/>
            <a:ext cx="1974214" cy="973152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17300"/>
              </a:lnSpc>
              <a:spcBef>
                <a:spcPts val="80"/>
              </a:spcBef>
            </a:pPr>
            <a:r>
              <a:rPr sz="600" b="1" spc="30" dirty="0">
                <a:latin typeface="Arial"/>
                <a:cs typeface="Arial"/>
              </a:rPr>
              <a:t>Speech-based </a:t>
            </a:r>
            <a:r>
              <a:rPr sz="600" b="1" spc="25" dirty="0">
                <a:latin typeface="Arial"/>
                <a:cs typeface="Arial"/>
              </a:rPr>
              <a:t>play </a:t>
            </a:r>
            <a:r>
              <a:rPr sz="600" b="1" spc="20" dirty="0">
                <a:latin typeface="Arial"/>
                <a:cs typeface="Arial"/>
              </a:rPr>
              <a:t>music </a:t>
            </a:r>
            <a:r>
              <a:rPr sz="600" b="1" spc="55" dirty="0">
                <a:latin typeface="Arial"/>
                <a:cs typeface="Arial"/>
              </a:rPr>
              <a:t>and </a:t>
            </a:r>
            <a:r>
              <a:rPr lang="en-IN" sz="600" b="1" spc="40" dirty="0">
                <a:latin typeface="Arial"/>
                <a:cs typeface="Arial"/>
              </a:rPr>
              <a:t>r</a:t>
            </a:r>
            <a:r>
              <a:rPr sz="600" b="1" spc="40" dirty="0" err="1">
                <a:latin typeface="Arial"/>
                <a:cs typeface="Arial"/>
              </a:rPr>
              <a:t>ecommendation</a:t>
            </a:r>
            <a:r>
              <a:rPr sz="600" b="1" spc="40" dirty="0">
                <a:latin typeface="Arial"/>
                <a:cs typeface="Arial"/>
              </a:rPr>
              <a:t> </a:t>
            </a:r>
            <a:r>
              <a:rPr sz="600" b="1" spc="45" dirty="0">
                <a:latin typeface="Arial"/>
                <a:cs typeface="Arial"/>
              </a:rPr>
              <a:t> </a:t>
            </a:r>
            <a:r>
              <a:rPr sz="600" b="1" spc="25" dirty="0">
                <a:latin typeface="Arial"/>
                <a:cs typeface="Arial"/>
              </a:rPr>
              <a:t>technology </a:t>
            </a:r>
            <a:r>
              <a:rPr sz="600" b="1" spc="35" dirty="0">
                <a:latin typeface="Arial"/>
                <a:cs typeface="Arial"/>
              </a:rPr>
              <a:t>has </a:t>
            </a:r>
            <a:r>
              <a:rPr sz="600" b="1" spc="30" dirty="0" err="1">
                <a:latin typeface="Arial"/>
                <a:cs typeface="Arial"/>
              </a:rPr>
              <a:t>seve</a:t>
            </a:r>
            <a:r>
              <a:rPr lang="en-IN" sz="600" b="1" spc="30" dirty="0">
                <a:latin typeface="Arial"/>
                <a:cs typeface="Arial"/>
              </a:rPr>
              <a:t>r</a:t>
            </a:r>
            <a:r>
              <a:rPr sz="600" b="1" spc="30" dirty="0">
                <a:latin typeface="Arial"/>
                <a:cs typeface="Arial"/>
              </a:rPr>
              <a:t>al beneﬁts </a:t>
            </a:r>
            <a:r>
              <a:rPr sz="600" b="1" spc="35" dirty="0">
                <a:latin typeface="Arial"/>
                <a:cs typeface="Arial"/>
              </a:rPr>
              <a:t>to </a:t>
            </a:r>
            <a:r>
              <a:rPr sz="600" b="1" spc="25" dirty="0">
                <a:latin typeface="Arial"/>
                <a:cs typeface="Arial"/>
              </a:rPr>
              <a:t>use</a:t>
            </a:r>
            <a:r>
              <a:rPr lang="en-IN" sz="600" b="1" spc="25" dirty="0">
                <a:latin typeface="Arial"/>
                <a:cs typeface="Arial"/>
              </a:rPr>
              <a:t>r</a:t>
            </a:r>
            <a:r>
              <a:rPr sz="600" b="1" spc="25" dirty="0">
                <a:latin typeface="Arial"/>
                <a:cs typeface="Arial"/>
              </a:rPr>
              <a:t>s. It </a:t>
            </a:r>
            <a:r>
              <a:rPr sz="600" b="1" spc="30" dirty="0">
                <a:latin typeface="Arial"/>
                <a:cs typeface="Arial"/>
              </a:rPr>
              <a:t> p</a:t>
            </a:r>
            <a:r>
              <a:rPr lang="en-IN" sz="600" b="1" spc="30" dirty="0">
                <a:latin typeface="Arial"/>
                <a:cs typeface="Arial"/>
              </a:rPr>
              <a:t>r</a:t>
            </a:r>
            <a:r>
              <a:rPr sz="600" b="1" spc="30" dirty="0" err="1">
                <a:latin typeface="Arial"/>
                <a:cs typeface="Arial"/>
              </a:rPr>
              <a:t>ovides</a:t>
            </a:r>
            <a:r>
              <a:rPr sz="600" b="1" spc="5" dirty="0">
                <a:latin typeface="Arial"/>
                <a:cs typeface="Arial"/>
              </a:rPr>
              <a:t> </a:t>
            </a:r>
            <a:r>
              <a:rPr sz="600" b="1" spc="70" dirty="0">
                <a:latin typeface="Arial"/>
                <a:cs typeface="Arial"/>
              </a:rPr>
              <a:t>a</a:t>
            </a:r>
            <a:r>
              <a:rPr sz="600" b="1" spc="10" dirty="0">
                <a:latin typeface="Arial"/>
                <a:cs typeface="Arial"/>
              </a:rPr>
              <a:t> </a:t>
            </a:r>
            <a:r>
              <a:rPr sz="600" b="1" spc="40" dirty="0">
                <a:latin typeface="Arial"/>
                <a:cs typeface="Arial"/>
              </a:rPr>
              <a:t>hands-f</a:t>
            </a:r>
            <a:r>
              <a:rPr lang="en-IN" sz="600" b="1" spc="40" dirty="0">
                <a:latin typeface="Arial"/>
                <a:cs typeface="Arial"/>
              </a:rPr>
              <a:t>r</a:t>
            </a:r>
            <a:r>
              <a:rPr sz="600" b="1" spc="40" dirty="0" err="1">
                <a:latin typeface="Arial"/>
                <a:cs typeface="Arial"/>
              </a:rPr>
              <a:t>ee</a:t>
            </a:r>
            <a:r>
              <a:rPr sz="600" b="1" spc="10" dirty="0">
                <a:latin typeface="Arial"/>
                <a:cs typeface="Arial"/>
              </a:rPr>
              <a:t> </a:t>
            </a:r>
            <a:r>
              <a:rPr sz="600" b="1" spc="30" dirty="0" err="1">
                <a:latin typeface="Arial"/>
                <a:cs typeface="Arial"/>
              </a:rPr>
              <a:t>expe</a:t>
            </a:r>
            <a:r>
              <a:rPr lang="en-IN" sz="600" b="1" spc="30" dirty="0">
                <a:latin typeface="Arial"/>
                <a:cs typeface="Arial"/>
              </a:rPr>
              <a:t>r</a:t>
            </a:r>
            <a:r>
              <a:rPr sz="600" b="1" spc="30" dirty="0" err="1">
                <a:latin typeface="Arial"/>
                <a:cs typeface="Arial"/>
              </a:rPr>
              <a:t>ience</a:t>
            </a:r>
            <a:r>
              <a:rPr sz="600" b="1" spc="30" dirty="0">
                <a:latin typeface="Arial"/>
                <a:cs typeface="Arial"/>
              </a:rPr>
              <a:t>,</a:t>
            </a:r>
            <a:r>
              <a:rPr sz="600" b="1" spc="10" dirty="0">
                <a:latin typeface="Arial"/>
                <a:cs typeface="Arial"/>
              </a:rPr>
              <a:t> </a:t>
            </a:r>
            <a:r>
              <a:rPr sz="600" b="1" spc="20" dirty="0">
                <a:latin typeface="Arial"/>
                <a:cs typeface="Arial"/>
              </a:rPr>
              <a:t>allowing</a:t>
            </a:r>
            <a:r>
              <a:rPr sz="600" b="1" spc="10" dirty="0">
                <a:latin typeface="Arial"/>
                <a:cs typeface="Arial"/>
              </a:rPr>
              <a:t> </a:t>
            </a:r>
            <a:r>
              <a:rPr sz="600" b="1" spc="35" dirty="0">
                <a:latin typeface="Arial"/>
                <a:cs typeface="Arial"/>
              </a:rPr>
              <a:t>use</a:t>
            </a:r>
            <a:r>
              <a:rPr lang="en-IN" sz="600" b="1" spc="35" dirty="0">
                <a:latin typeface="Arial"/>
                <a:cs typeface="Arial"/>
              </a:rPr>
              <a:t>r</a:t>
            </a:r>
            <a:r>
              <a:rPr sz="600" b="1" spc="35" dirty="0">
                <a:latin typeface="Arial"/>
                <a:cs typeface="Arial"/>
              </a:rPr>
              <a:t>s </a:t>
            </a:r>
            <a:r>
              <a:rPr sz="600" b="1" spc="-155" dirty="0">
                <a:latin typeface="Arial"/>
                <a:cs typeface="Arial"/>
              </a:rPr>
              <a:t> </a:t>
            </a:r>
            <a:r>
              <a:rPr sz="600" b="1" spc="35" dirty="0">
                <a:latin typeface="Arial"/>
                <a:cs typeface="Arial"/>
              </a:rPr>
              <a:t>to</a:t>
            </a:r>
            <a:r>
              <a:rPr sz="600" b="1" spc="5" dirty="0">
                <a:latin typeface="Arial"/>
                <a:cs typeface="Arial"/>
              </a:rPr>
              <a:t> </a:t>
            </a:r>
            <a:r>
              <a:rPr sz="600" b="1" spc="40" dirty="0" err="1">
                <a:latin typeface="Arial"/>
                <a:cs typeface="Arial"/>
              </a:rPr>
              <a:t>cont</a:t>
            </a:r>
            <a:r>
              <a:rPr lang="en-IN" sz="600" b="1" spc="40" dirty="0">
                <a:latin typeface="Arial"/>
                <a:cs typeface="Arial"/>
              </a:rPr>
              <a:t>r</a:t>
            </a:r>
            <a:r>
              <a:rPr sz="600" b="1" spc="40" dirty="0" err="1">
                <a:latin typeface="Arial"/>
                <a:cs typeface="Arial"/>
              </a:rPr>
              <a:t>ol</a:t>
            </a:r>
            <a:r>
              <a:rPr sz="600" b="1" spc="5" dirty="0">
                <a:latin typeface="Arial"/>
                <a:cs typeface="Arial"/>
              </a:rPr>
              <a:t> </a:t>
            </a:r>
            <a:r>
              <a:rPr sz="600" b="1" spc="20" dirty="0">
                <a:latin typeface="Arial"/>
                <a:cs typeface="Arial"/>
              </a:rPr>
              <a:t>music</a:t>
            </a:r>
            <a:r>
              <a:rPr sz="600" b="1" spc="5" dirty="0">
                <a:latin typeface="Arial"/>
                <a:cs typeface="Arial"/>
              </a:rPr>
              <a:t> </a:t>
            </a:r>
            <a:r>
              <a:rPr sz="600" b="1" spc="30" dirty="0">
                <a:latin typeface="Arial"/>
                <a:cs typeface="Arial"/>
              </a:rPr>
              <a:t>playback</a:t>
            </a:r>
            <a:r>
              <a:rPr sz="600" b="1" spc="5" dirty="0">
                <a:latin typeface="Arial"/>
                <a:cs typeface="Arial"/>
              </a:rPr>
              <a:t> </a:t>
            </a:r>
            <a:r>
              <a:rPr sz="600" b="1" spc="25" dirty="0">
                <a:latin typeface="Arial"/>
                <a:cs typeface="Arial"/>
              </a:rPr>
              <a:t>without</a:t>
            </a:r>
            <a:r>
              <a:rPr sz="600" b="1" spc="5" dirty="0">
                <a:latin typeface="Arial"/>
                <a:cs typeface="Arial"/>
              </a:rPr>
              <a:t> </a:t>
            </a:r>
            <a:r>
              <a:rPr sz="600" b="1" spc="35" dirty="0">
                <a:latin typeface="Arial"/>
                <a:cs typeface="Arial"/>
              </a:rPr>
              <a:t>touching</a:t>
            </a:r>
            <a:r>
              <a:rPr sz="600" b="1" spc="5" dirty="0">
                <a:latin typeface="Arial"/>
                <a:cs typeface="Arial"/>
              </a:rPr>
              <a:t> </a:t>
            </a:r>
            <a:r>
              <a:rPr sz="600" b="1" spc="50" dirty="0" err="1">
                <a:latin typeface="Arial"/>
                <a:cs typeface="Arial"/>
              </a:rPr>
              <a:t>thei</a:t>
            </a:r>
            <a:r>
              <a:rPr lang="en-IN" sz="600" b="1" spc="50" dirty="0">
                <a:latin typeface="Arial"/>
                <a:cs typeface="Arial"/>
              </a:rPr>
              <a:t>r</a:t>
            </a:r>
            <a:r>
              <a:rPr sz="600" b="1" spc="50" dirty="0">
                <a:latin typeface="Arial"/>
                <a:cs typeface="Arial"/>
              </a:rPr>
              <a:t> </a:t>
            </a:r>
            <a:r>
              <a:rPr sz="600" b="1" spc="-150" dirty="0">
                <a:latin typeface="Arial"/>
                <a:cs typeface="Arial"/>
              </a:rPr>
              <a:t> </a:t>
            </a:r>
            <a:r>
              <a:rPr sz="600" b="1" spc="15" dirty="0">
                <a:latin typeface="Arial"/>
                <a:cs typeface="Arial"/>
              </a:rPr>
              <a:t>devices. </a:t>
            </a:r>
            <a:r>
              <a:rPr sz="600" b="1" spc="25" dirty="0">
                <a:latin typeface="Arial"/>
                <a:cs typeface="Arial"/>
              </a:rPr>
              <a:t>It also </a:t>
            </a:r>
            <a:r>
              <a:rPr sz="600" b="1" spc="30" dirty="0">
                <a:latin typeface="Arial"/>
                <a:cs typeface="Arial"/>
              </a:rPr>
              <a:t>p</a:t>
            </a:r>
            <a:r>
              <a:rPr lang="en-IN" sz="600" b="1" spc="30" dirty="0">
                <a:latin typeface="Arial"/>
                <a:cs typeface="Arial"/>
              </a:rPr>
              <a:t>r</a:t>
            </a:r>
            <a:r>
              <a:rPr sz="600" b="1" spc="30" dirty="0" err="1">
                <a:latin typeface="Arial"/>
                <a:cs typeface="Arial"/>
              </a:rPr>
              <a:t>ovides</a:t>
            </a:r>
            <a:r>
              <a:rPr sz="600" b="1" spc="30" dirty="0">
                <a:latin typeface="Arial"/>
                <a:cs typeface="Arial"/>
              </a:rPr>
              <a:t> </a:t>
            </a:r>
            <a:r>
              <a:rPr sz="600" b="1" spc="40" dirty="0">
                <a:latin typeface="Arial"/>
                <a:cs typeface="Arial"/>
              </a:rPr>
              <a:t>pe</a:t>
            </a:r>
            <a:r>
              <a:rPr lang="en-IN" sz="600" b="1" spc="40" dirty="0">
                <a:latin typeface="Arial"/>
                <a:cs typeface="Arial"/>
              </a:rPr>
              <a:t>r</a:t>
            </a:r>
            <a:r>
              <a:rPr sz="600" b="1" spc="40" dirty="0" err="1">
                <a:latin typeface="Arial"/>
                <a:cs typeface="Arial"/>
              </a:rPr>
              <a:t>sonalized</a:t>
            </a:r>
            <a:r>
              <a:rPr sz="600" b="1" spc="40" dirty="0">
                <a:latin typeface="Arial"/>
                <a:cs typeface="Arial"/>
              </a:rPr>
              <a:t> </a:t>
            </a:r>
            <a:r>
              <a:rPr sz="600" b="1" spc="20" dirty="0">
                <a:latin typeface="Arial"/>
                <a:cs typeface="Arial"/>
              </a:rPr>
              <a:t>music </a:t>
            </a:r>
            <a:r>
              <a:rPr sz="600" b="1" spc="25" dirty="0">
                <a:latin typeface="Arial"/>
                <a:cs typeface="Arial"/>
              </a:rPr>
              <a:t> </a:t>
            </a:r>
            <a:r>
              <a:rPr lang="en-IN" sz="600" b="1" spc="35" dirty="0">
                <a:latin typeface="Arial"/>
                <a:cs typeface="Arial"/>
              </a:rPr>
              <a:t>r</a:t>
            </a:r>
            <a:r>
              <a:rPr sz="600" b="1" spc="35" dirty="0" err="1">
                <a:latin typeface="Arial"/>
                <a:cs typeface="Arial"/>
              </a:rPr>
              <a:t>ecommendations</a:t>
            </a:r>
            <a:r>
              <a:rPr sz="600" b="1" spc="35" dirty="0">
                <a:latin typeface="Arial"/>
                <a:cs typeface="Arial"/>
              </a:rPr>
              <a:t>, </a:t>
            </a:r>
            <a:r>
              <a:rPr sz="600" b="1" spc="20" dirty="0">
                <a:latin typeface="Arial"/>
                <a:cs typeface="Arial"/>
              </a:rPr>
              <a:t>saving </a:t>
            </a:r>
            <a:r>
              <a:rPr sz="600" b="1" spc="35" dirty="0">
                <a:latin typeface="Arial"/>
                <a:cs typeface="Arial"/>
              </a:rPr>
              <a:t>use</a:t>
            </a:r>
            <a:r>
              <a:rPr lang="en-IN" sz="600" b="1" spc="35" dirty="0">
                <a:latin typeface="Arial"/>
                <a:cs typeface="Arial"/>
              </a:rPr>
              <a:t>r</a:t>
            </a:r>
            <a:r>
              <a:rPr sz="600" b="1" spc="35" dirty="0">
                <a:latin typeface="Arial"/>
                <a:cs typeface="Arial"/>
              </a:rPr>
              <a:t>s </a:t>
            </a:r>
            <a:r>
              <a:rPr sz="600" b="1" spc="30" dirty="0">
                <a:latin typeface="Arial"/>
                <a:cs typeface="Arial"/>
              </a:rPr>
              <a:t>time</a:t>
            </a:r>
            <a:r>
              <a:rPr sz="600" b="1" spc="10" dirty="0">
                <a:latin typeface="Arial"/>
                <a:cs typeface="Arial"/>
              </a:rPr>
              <a:t>. </a:t>
            </a:r>
            <a:r>
              <a:rPr sz="600" b="1" spc="30" dirty="0">
                <a:latin typeface="Arial"/>
                <a:cs typeface="Arial"/>
              </a:rPr>
              <a:t>Mo</a:t>
            </a:r>
            <a:r>
              <a:rPr lang="en-IN" sz="600" b="1" spc="30" dirty="0">
                <a:latin typeface="Arial"/>
                <a:cs typeface="Arial"/>
              </a:rPr>
              <a:t>r</a:t>
            </a:r>
            <a:r>
              <a:rPr sz="600" b="1" spc="30" dirty="0" err="1">
                <a:latin typeface="Arial"/>
                <a:cs typeface="Arial"/>
              </a:rPr>
              <a:t>eove</a:t>
            </a:r>
            <a:r>
              <a:rPr lang="en-IN" sz="600" b="1" spc="30" dirty="0">
                <a:latin typeface="Arial"/>
                <a:cs typeface="Arial"/>
              </a:rPr>
              <a:t>r</a:t>
            </a:r>
            <a:r>
              <a:rPr sz="600" b="1" spc="30" dirty="0">
                <a:latin typeface="Arial"/>
                <a:cs typeface="Arial"/>
              </a:rPr>
              <a:t>, </a:t>
            </a:r>
            <a:r>
              <a:rPr sz="600" b="1" spc="25" dirty="0">
                <a:latin typeface="Arial"/>
                <a:cs typeface="Arial"/>
              </a:rPr>
              <a:t>it </a:t>
            </a:r>
            <a:r>
              <a:rPr sz="600" b="1" spc="30" dirty="0">
                <a:latin typeface="Arial"/>
                <a:cs typeface="Arial"/>
              </a:rPr>
              <a:t> </a:t>
            </a:r>
            <a:r>
              <a:rPr sz="600" b="1" spc="35" dirty="0">
                <a:latin typeface="Arial"/>
                <a:cs typeface="Arial"/>
              </a:rPr>
              <a:t>enhances </a:t>
            </a:r>
            <a:r>
              <a:rPr sz="600" b="1" spc="40" dirty="0">
                <a:latin typeface="Arial"/>
                <a:cs typeface="Arial"/>
              </a:rPr>
              <a:t>the </a:t>
            </a:r>
            <a:r>
              <a:rPr sz="600" b="1" spc="30" dirty="0" err="1">
                <a:latin typeface="Arial"/>
                <a:cs typeface="Arial"/>
              </a:rPr>
              <a:t>ove</a:t>
            </a:r>
            <a:r>
              <a:rPr lang="en-IN" sz="600" b="1" spc="30" dirty="0">
                <a:latin typeface="Arial"/>
                <a:cs typeface="Arial"/>
              </a:rPr>
              <a:t>r</a:t>
            </a:r>
            <a:r>
              <a:rPr sz="600" b="1" spc="30" dirty="0">
                <a:latin typeface="Arial"/>
                <a:cs typeface="Arial"/>
              </a:rPr>
              <a:t>all </a:t>
            </a:r>
            <a:r>
              <a:rPr sz="600" b="1" spc="20" dirty="0">
                <a:latin typeface="Arial"/>
                <a:cs typeface="Arial"/>
              </a:rPr>
              <a:t>music </a:t>
            </a:r>
            <a:r>
              <a:rPr sz="600" b="1" spc="25" dirty="0">
                <a:latin typeface="Arial"/>
                <a:cs typeface="Arial"/>
              </a:rPr>
              <a:t>listening </a:t>
            </a:r>
            <a:r>
              <a:rPr sz="600" b="1" spc="30" dirty="0" err="1">
                <a:latin typeface="Arial"/>
                <a:cs typeface="Arial"/>
              </a:rPr>
              <a:t>expe</a:t>
            </a:r>
            <a:r>
              <a:rPr lang="en-IN" sz="600" b="1" spc="30" dirty="0">
                <a:latin typeface="Arial"/>
                <a:cs typeface="Arial"/>
              </a:rPr>
              <a:t>r</a:t>
            </a:r>
            <a:r>
              <a:rPr sz="600" b="1" spc="30" dirty="0" err="1">
                <a:latin typeface="Arial"/>
                <a:cs typeface="Arial"/>
              </a:rPr>
              <a:t>ience</a:t>
            </a:r>
            <a:r>
              <a:rPr sz="600" b="1" spc="30" dirty="0">
                <a:latin typeface="Arial"/>
                <a:cs typeface="Arial"/>
              </a:rPr>
              <a:t>, </a:t>
            </a:r>
            <a:r>
              <a:rPr sz="600" b="1" spc="-155" dirty="0">
                <a:latin typeface="Arial"/>
                <a:cs typeface="Arial"/>
              </a:rPr>
              <a:t> </a:t>
            </a:r>
            <a:r>
              <a:rPr sz="600" b="1" spc="30" dirty="0">
                <a:latin typeface="Arial"/>
                <a:cs typeface="Arial"/>
              </a:rPr>
              <a:t>making</a:t>
            </a:r>
            <a:r>
              <a:rPr sz="600" b="1" spc="5" dirty="0">
                <a:latin typeface="Arial"/>
                <a:cs typeface="Arial"/>
              </a:rPr>
              <a:t> </a:t>
            </a:r>
            <a:r>
              <a:rPr sz="600" b="1" spc="25" dirty="0">
                <a:latin typeface="Arial"/>
                <a:cs typeface="Arial"/>
              </a:rPr>
              <a:t>it</a:t>
            </a:r>
            <a:r>
              <a:rPr sz="600" b="1" spc="5" dirty="0">
                <a:latin typeface="Arial"/>
                <a:cs typeface="Arial"/>
              </a:rPr>
              <a:t> </a:t>
            </a:r>
            <a:r>
              <a:rPr sz="600" b="1" spc="50" dirty="0" err="1">
                <a:latin typeface="Arial"/>
                <a:cs typeface="Arial"/>
              </a:rPr>
              <a:t>mo</a:t>
            </a:r>
            <a:r>
              <a:rPr lang="en-IN" sz="600" b="1" spc="50" dirty="0">
                <a:latin typeface="Arial"/>
                <a:cs typeface="Arial"/>
              </a:rPr>
              <a:t>r</a:t>
            </a:r>
            <a:r>
              <a:rPr sz="600" b="1" spc="50" dirty="0">
                <a:latin typeface="Arial"/>
                <a:cs typeface="Arial"/>
              </a:rPr>
              <a:t>e</a:t>
            </a:r>
            <a:r>
              <a:rPr sz="600" b="1" spc="5" dirty="0">
                <a:latin typeface="Arial"/>
                <a:cs typeface="Arial"/>
              </a:rPr>
              <a:t> </a:t>
            </a:r>
            <a:r>
              <a:rPr sz="600" b="1" spc="20" dirty="0">
                <a:latin typeface="Arial"/>
                <a:cs typeface="Arial"/>
              </a:rPr>
              <a:t>enjoyable</a:t>
            </a:r>
            <a:r>
              <a:rPr sz="600" b="1" spc="5" dirty="0">
                <a:latin typeface="Arial"/>
                <a:cs typeface="Arial"/>
              </a:rPr>
              <a:t> </a:t>
            </a:r>
            <a:r>
              <a:rPr sz="600" b="1" spc="55" dirty="0">
                <a:latin typeface="Arial"/>
                <a:cs typeface="Arial"/>
              </a:rPr>
              <a:t>and</a:t>
            </a:r>
            <a:r>
              <a:rPr sz="600" b="1" spc="5" dirty="0">
                <a:latin typeface="Arial"/>
                <a:cs typeface="Arial"/>
              </a:rPr>
              <a:t> </a:t>
            </a:r>
            <a:r>
              <a:rPr sz="600" b="1" spc="30" dirty="0">
                <a:latin typeface="Arial"/>
                <a:cs typeface="Arial"/>
              </a:rPr>
              <a:t>engaging.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9256" y="550865"/>
            <a:ext cx="1274445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70" dirty="0">
                <a:latin typeface="Tahoma"/>
                <a:cs typeface="Tahoma"/>
              </a:rPr>
              <a:t>BENEFITS</a:t>
            </a:r>
            <a:r>
              <a:rPr sz="950" spc="30" dirty="0">
                <a:latin typeface="Tahoma"/>
                <a:cs typeface="Tahoma"/>
              </a:rPr>
              <a:t> TO</a:t>
            </a:r>
            <a:r>
              <a:rPr sz="950" spc="35" dirty="0">
                <a:latin typeface="Tahoma"/>
                <a:cs typeface="Tahoma"/>
              </a:rPr>
              <a:t> </a:t>
            </a:r>
            <a:r>
              <a:rPr sz="950" spc="45" dirty="0">
                <a:latin typeface="Tahoma"/>
                <a:cs typeface="Tahoma"/>
              </a:rPr>
              <a:t>USERS</a:t>
            </a:r>
            <a:endParaRPr sz="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25" y="2569536"/>
            <a:ext cx="5852160" cy="6350"/>
          </a:xfrm>
          <a:custGeom>
            <a:avLst/>
            <a:gdLst/>
            <a:ahLst/>
            <a:cxnLst/>
            <a:rect l="l" t="t" r="r" b="b"/>
            <a:pathLst>
              <a:path w="5852160" h="6350">
                <a:moveTo>
                  <a:pt x="0" y="0"/>
                </a:moveTo>
                <a:lnTo>
                  <a:pt x="5851974" y="0"/>
                </a:lnTo>
                <a:lnTo>
                  <a:pt x="5851974" y="6091"/>
                </a:lnTo>
                <a:lnTo>
                  <a:pt x="0" y="6091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95024"/>
            <a:ext cx="5852160" cy="6350"/>
          </a:xfrm>
          <a:custGeom>
            <a:avLst/>
            <a:gdLst/>
            <a:ahLst/>
            <a:cxnLst/>
            <a:rect l="l" t="t" r="r" b="b"/>
            <a:pathLst>
              <a:path w="5852160" h="6350">
                <a:moveTo>
                  <a:pt x="0" y="0"/>
                </a:moveTo>
                <a:lnTo>
                  <a:pt x="5851749" y="0"/>
                </a:lnTo>
                <a:lnTo>
                  <a:pt x="5851749" y="6090"/>
                </a:lnTo>
                <a:lnTo>
                  <a:pt x="0" y="6090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25" y="458832"/>
            <a:ext cx="5852160" cy="6350"/>
          </a:xfrm>
          <a:custGeom>
            <a:avLst/>
            <a:gdLst/>
            <a:ahLst/>
            <a:cxnLst/>
            <a:rect l="l" t="t" r="r" b="b"/>
            <a:pathLst>
              <a:path w="5852160" h="6350">
                <a:moveTo>
                  <a:pt x="0" y="0"/>
                </a:moveTo>
                <a:lnTo>
                  <a:pt x="5851974" y="0"/>
                </a:lnTo>
                <a:lnTo>
                  <a:pt x="5851974" y="6091"/>
                </a:lnTo>
                <a:lnTo>
                  <a:pt x="0" y="6091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25" y="722700"/>
            <a:ext cx="5852160" cy="6350"/>
          </a:xfrm>
          <a:custGeom>
            <a:avLst/>
            <a:gdLst/>
            <a:ahLst/>
            <a:cxnLst/>
            <a:rect l="l" t="t" r="r" b="b"/>
            <a:pathLst>
              <a:path w="5852160" h="6350">
                <a:moveTo>
                  <a:pt x="0" y="0"/>
                </a:moveTo>
                <a:lnTo>
                  <a:pt x="5851974" y="0"/>
                </a:lnTo>
                <a:lnTo>
                  <a:pt x="5851974" y="6091"/>
                </a:lnTo>
                <a:lnTo>
                  <a:pt x="0" y="6091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25" y="986508"/>
            <a:ext cx="5852160" cy="6350"/>
          </a:xfrm>
          <a:custGeom>
            <a:avLst/>
            <a:gdLst/>
            <a:ahLst/>
            <a:cxnLst/>
            <a:rect l="l" t="t" r="r" b="b"/>
            <a:pathLst>
              <a:path w="5852160" h="6350">
                <a:moveTo>
                  <a:pt x="0" y="0"/>
                </a:moveTo>
                <a:lnTo>
                  <a:pt x="5851974" y="0"/>
                </a:lnTo>
                <a:lnTo>
                  <a:pt x="5851974" y="6091"/>
                </a:lnTo>
                <a:lnTo>
                  <a:pt x="0" y="6091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5" y="1250376"/>
            <a:ext cx="5852160" cy="6350"/>
          </a:xfrm>
          <a:custGeom>
            <a:avLst/>
            <a:gdLst/>
            <a:ahLst/>
            <a:cxnLst/>
            <a:rect l="l" t="t" r="r" b="b"/>
            <a:pathLst>
              <a:path w="5852160" h="6350">
                <a:moveTo>
                  <a:pt x="0" y="0"/>
                </a:moveTo>
                <a:lnTo>
                  <a:pt x="5851974" y="0"/>
                </a:lnTo>
                <a:lnTo>
                  <a:pt x="5851974" y="6091"/>
                </a:lnTo>
                <a:lnTo>
                  <a:pt x="0" y="6091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25" y="1514184"/>
            <a:ext cx="5852160" cy="6350"/>
          </a:xfrm>
          <a:custGeom>
            <a:avLst/>
            <a:gdLst/>
            <a:ahLst/>
            <a:cxnLst/>
            <a:rect l="l" t="t" r="r" b="b"/>
            <a:pathLst>
              <a:path w="5852160" h="6350">
                <a:moveTo>
                  <a:pt x="0" y="0"/>
                </a:moveTo>
                <a:lnTo>
                  <a:pt x="5851974" y="0"/>
                </a:lnTo>
                <a:lnTo>
                  <a:pt x="5851974" y="6091"/>
                </a:lnTo>
                <a:lnTo>
                  <a:pt x="0" y="6091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25" y="1778052"/>
            <a:ext cx="5852160" cy="6350"/>
          </a:xfrm>
          <a:custGeom>
            <a:avLst/>
            <a:gdLst/>
            <a:ahLst/>
            <a:cxnLst/>
            <a:rect l="l" t="t" r="r" b="b"/>
            <a:pathLst>
              <a:path w="5852160" h="6350">
                <a:moveTo>
                  <a:pt x="0" y="0"/>
                </a:moveTo>
                <a:lnTo>
                  <a:pt x="5851974" y="0"/>
                </a:lnTo>
                <a:lnTo>
                  <a:pt x="5851974" y="6091"/>
                </a:lnTo>
                <a:lnTo>
                  <a:pt x="0" y="6091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25" y="2041860"/>
            <a:ext cx="5852160" cy="6350"/>
          </a:xfrm>
          <a:custGeom>
            <a:avLst/>
            <a:gdLst/>
            <a:ahLst/>
            <a:cxnLst/>
            <a:rect l="l" t="t" r="r" b="b"/>
            <a:pathLst>
              <a:path w="5852160" h="6350">
                <a:moveTo>
                  <a:pt x="0" y="0"/>
                </a:moveTo>
                <a:lnTo>
                  <a:pt x="5851974" y="0"/>
                </a:lnTo>
                <a:lnTo>
                  <a:pt x="5851974" y="6091"/>
                </a:lnTo>
                <a:lnTo>
                  <a:pt x="0" y="6091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5" y="2305728"/>
            <a:ext cx="5852160" cy="6350"/>
          </a:xfrm>
          <a:custGeom>
            <a:avLst/>
            <a:gdLst/>
            <a:ahLst/>
            <a:cxnLst/>
            <a:rect l="l" t="t" r="r" b="b"/>
            <a:pathLst>
              <a:path w="5852160" h="6350">
                <a:moveTo>
                  <a:pt x="0" y="0"/>
                </a:moveTo>
                <a:lnTo>
                  <a:pt x="5851974" y="0"/>
                </a:lnTo>
                <a:lnTo>
                  <a:pt x="5851974" y="6091"/>
                </a:lnTo>
                <a:lnTo>
                  <a:pt x="0" y="6091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25" y="2833404"/>
            <a:ext cx="5852160" cy="6350"/>
          </a:xfrm>
          <a:custGeom>
            <a:avLst/>
            <a:gdLst/>
            <a:ahLst/>
            <a:cxnLst/>
            <a:rect l="l" t="t" r="r" b="b"/>
            <a:pathLst>
              <a:path w="5852160" h="6350">
                <a:moveTo>
                  <a:pt x="0" y="0"/>
                </a:moveTo>
                <a:lnTo>
                  <a:pt x="5851974" y="0"/>
                </a:lnTo>
                <a:lnTo>
                  <a:pt x="5851974" y="6091"/>
                </a:lnTo>
                <a:lnTo>
                  <a:pt x="0" y="6091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25" y="3097212"/>
            <a:ext cx="5852160" cy="6350"/>
          </a:xfrm>
          <a:custGeom>
            <a:avLst/>
            <a:gdLst/>
            <a:ahLst/>
            <a:cxnLst/>
            <a:rect l="l" t="t" r="r" b="b"/>
            <a:pathLst>
              <a:path w="5852160" h="6350">
                <a:moveTo>
                  <a:pt x="0" y="0"/>
                </a:moveTo>
                <a:lnTo>
                  <a:pt x="5851974" y="0"/>
                </a:lnTo>
                <a:lnTo>
                  <a:pt x="5851974" y="6091"/>
                </a:lnTo>
                <a:lnTo>
                  <a:pt x="0" y="6091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3134470" y="428701"/>
            <a:ext cx="2438400" cy="2438400"/>
            <a:chOff x="3134470" y="428701"/>
            <a:chExt cx="2438400" cy="2438400"/>
          </a:xfrm>
        </p:grpSpPr>
        <p:sp>
          <p:nvSpPr>
            <p:cNvPr id="15" name="object 15"/>
            <p:cNvSpPr/>
            <p:nvPr/>
          </p:nvSpPr>
          <p:spPr>
            <a:xfrm>
              <a:off x="3920528" y="2384381"/>
              <a:ext cx="10160" cy="10160"/>
            </a:xfrm>
            <a:custGeom>
              <a:avLst/>
              <a:gdLst/>
              <a:ahLst/>
              <a:cxnLst/>
              <a:rect l="l" t="t" r="r" b="b"/>
              <a:pathLst>
                <a:path w="10160" h="10160">
                  <a:moveTo>
                    <a:pt x="4263" y="9535"/>
                  </a:moveTo>
                  <a:lnTo>
                    <a:pt x="2758" y="7866"/>
                  </a:lnTo>
                  <a:lnTo>
                    <a:pt x="0" y="5959"/>
                  </a:lnTo>
                  <a:lnTo>
                    <a:pt x="125" y="4528"/>
                  </a:lnTo>
                  <a:lnTo>
                    <a:pt x="375" y="2860"/>
                  </a:lnTo>
                  <a:lnTo>
                    <a:pt x="3385" y="1429"/>
                  </a:lnTo>
                  <a:lnTo>
                    <a:pt x="5267" y="0"/>
                  </a:lnTo>
                  <a:lnTo>
                    <a:pt x="6645" y="1668"/>
                  </a:lnTo>
                  <a:lnTo>
                    <a:pt x="9656" y="5243"/>
                  </a:lnTo>
                  <a:lnTo>
                    <a:pt x="4263" y="9535"/>
                  </a:lnTo>
                  <a:close/>
                </a:path>
              </a:pathLst>
            </a:custGeom>
            <a:solidFill>
              <a:srgbClr val="A6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34470" y="428701"/>
              <a:ext cx="2437918" cy="2437918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654912" y="914373"/>
            <a:ext cx="1949450" cy="10934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80"/>
              </a:spcBef>
            </a:pPr>
            <a:r>
              <a:rPr sz="600" b="1" spc="15" dirty="0">
                <a:latin typeface="Arial"/>
                <a:cs typeface="Arial"/>
              </a:rPr>
              <a:t>While </a:t>
            </a:r>
            <a:r>
              <a:rPr sz="600" b="1" spc="30" dirty="0">
                <a:latin typeface="Arial"/>
                <a:cs typeface="Arial"/>
              </a:rPr>
              <a:t>speech-based </a:t>
            </a:r>
            <a:r>
              <a:rPr sz="600" b="1" spc="25" dirty="0">
                <a:latin typeface="Arial"/>
                <a:cs typeface="Arial"/>
              </a:rPr>
              <a:t>play </a:t>
            </a:r>
            <a:r>
              <a:rPr sz="600" b="1" spc="20" dirty="0">
                <a:latin typeface="Arial"/>
                <a:cs typeface="Arial"/>
              </a:rPr>
              <a:t>music </a:t>
            </a:r>
            <a:r>
              <a:rPr sz="600" b="1" spc="55" dirty="0">
                <a:latin typeface="Arial"/>
                <a:cs typeface="Arial"/>
              </a:rPr>
              <a:t>and </a:t>
            </a:r>
            <a:r>
              <a:rPr sz="600" b="1" spc="60" dirty="0">
                <a:latin typeface="Arial"/>
                <a:cs typeface="Arial"/>
              </a:rPr>
              <a:t> </a:t>
            </a:r>
            <a:r>
              <a:rPr lang="en-IN" sz="600" b="1" spc="40" dirty="0">
                <a:latin typeface="Arial"/>
                <a:cs typeface="Arial"/>
              </a:rPr>
              <a:t>r</a:t>
            </a:r>
            <a:r>
              <a:rPr sz="600" b="1" spc="40" dirty="0" err="1">
                <a:latin typeface="Arial"/>
                <a:cs typeface="Arial"/>
              </a:rPr>
              <a:t>ecommendation</a:t>
            </a:r>
            <a:r>
              <a:rPr sz="600" b="1" spc="-5" dirty="0">
                <a:latin typeface="Arial"/>
                <a:cs typeface="Arial"/>
              </a:rPr>
              <a:t> </a:t>
            </a:r>
            <a:r>
              <a:rPr sz="600" b="1" spc="25" dirty="0">
                <a:latin typeface="Arial"/>
                <a:cs typeface="Arial"/>
              </a:rPr>
              <a:t>technology</a:t>
            </a:r>
            <a:r>
              <a:rPr sz="600" b="1" dirty="0">
                <a:latin typeface="Arial"/>
                <a:cs typeface="Arial"/>
              </a:rPr>
              <a:t> </a:t>
            </a:r>
            <a:r>
              <a:rPr sz="600" b="1" spc="35" dirty="0">
                <a:latin typeface="Arial"/>
                <a:cs typeface="Arial"/>
              </a:rPr>
              <a:t>has</a:t>
            </a:r>
            <a:r>
              <a:rPr sz="600" b="1" dirty="0">
                <a:latin typeface="Arial"/>
                <a:cs typeface="Arial"/>
              </a:rPr>
              <a:t> </a:t>
            </a:r>
            <a:r>
              <a:rPr sz="600" b="1" spc="30" dirty="0">
                <a:latin typeface="Arial"/>
                <a:cs typeface="Arial"/>
              </a:rPr>
              <a:t>many</a:t>
            </a:r>
            <a:r>
              <a:rPr sz="600" b="1" dirty="0">
                <a:latin typeface="Arial"/>
                <a:cs typeface="Arial"/>
              </a:rPr>
              <a:t> </a:t>
            </a:r>
            <a:r>
              <a:rPr sz="600" b="1" spc="25" dirty="0">
                <a:latin typeface="Arial"/>
                <a:cs typeface="Arial"/>
              </a:rPr>
              <a:t>beneﬁts, </a:t>
            </a:r>
            <a:r>
              <a:rPr sz="600" b="1" spc="-150" dirty="0">
                <a:latin typeface="Arial"/>
                <a:cs typeface="Arial"/>
              </a:rPr>
              <a:t> </a:t>
            </a:r>
            <a:r>
              <a:rPr sz="600" b="1" spc="25" dirty="0">
                <a:latin typeface="Arial"/>
                <a:cs typeface="Arial"/>
              </a:rPr>
              <a:t>it</a:t>
            </a:r>
            <a:r>
              <a:rPr sz="600" b="1" dirty="0">
                <a:latin typeface="Arial"/>
                <a:cs typeface="Arial"/>
              </a:rPr>
              <a:t> </a:t>
            </a:r>
            <a:r>
              <a:rPr sz="600" b="1" spc="25" dirty="0">
                <a:latin typeface="Arial"/>
                <a:cs typeface="Arial"/>
              </a:rPr>
              <a:t>also</a:t>
            </a:r>
            <a:r>
              <a:rPr sz="600" b="1" dirty="0">
                <a:latin typeface="Arial"/>
                <a:cs typeface="Arial"/>
              </a:rPr>
              <a:t> </a:t>
            </a:r>
            <a:r>
              <a:rPr sz="600" b="1" spc="25" dirty="0">
                <a:latin typeface="Arial"/>
                <a:cs typeface="Arial"/>
              </a:rPr>
              <a:t>faces</a:t>
            </a:r>
            <a:r>
              <a:rPr sz="600" b="1" spc="5" dirty="0">
                <a:latin typeface="Arial"/>
                <a:cs typeface="Arial"/>
              </a:rPr>
              <a:t> </a:t>
            </a:r>
            <a:r>
              <a:rPr sz="600" b="1" spc="30" dirty="0" err="1">
                <a:latin typeface="Arial"/>
                <a:cs typeface="Arial"/>
              </a:rPr>
              <a:t>seve</a:t>
            </a:r>
            <a:r>
              <a:rPr lang="en-IN" sz="600" b="1" spc="30" dirty="0">
                <a:latin typeface="Arial"/>
                <a:cs typeface="Arial"/>
              </a:rPr>
              <a:t>r</a:t>
            </a:r>
            <a:r>
              <a:rPr sz="600" b="1" spc="30" dirty="0">
                <a:latin typeface="Arial"/>
                <a:cs typeface="Arial"/>
              </a:rPr>
              <a:t>al</a:t>
            </a:r>
            <a:r>
              <a:rPr sz="600" b="1" dirty="0">
                <a:latin typeface="Arial"/>
                <a:cs typeface="Arial"/>
              </a:rPr>
              <a:t> </a:t>
            </a:r>
            <a:r>
              <a:rPr sz="600" b="1" spc="25" dirty="0">
                <a:latin typeface="Arial"/>
                <a:cs typeface="Arial"/>
              </a:rPr>
              <a:t>challenges.</a:t>
            </a:r>
            <a:r>
              <a:rPr sz="600" b="1" dirty="0">
                <a:latin typeface="Arial"/>
                <a:cs typeface="Arial"/>
              </a:rPr>
              <a:t> </a:t>
            </a:r>
            <a:r>
              <a:rPr sz="600" b="1" spc="55" dirty="0">
                <a:latin typeface="Arial"/>
                <a:cs typeface="Arial"/>
              </a:rPr>
              <a:t>One</a:t>
            </a:r>
            <a:r>
              <a:rPr sz="600" b="1" spc="5" dirty="0">
                <a:latin typeface="Arial"/>
                <a:cs typeface="Arial"/>
              </a:rPr>
              <a:t> </a:t>
            </a:r>
            <a:r>
              <a:rPr sz="600" b="1" spc="25" dirty="0">
                <a:latin typeface="Arial"/>
                <a:cs typeface="Arial"/>
              </a:rPr>
              <a:t>of</a:t>
            </a:r>
            <a:r>
              <a:rPr sz="600" b="1" dirty="0">
                <a:latin typeface="Arial"/>
                <a:cs typeface="Arial"/>
              </a:rPr>
              <a:t> </a:t>
            </a:r>
            <a:r>
              <a:rPr sz="600" b="1" spc="40" dirty="0">
                <a:latin typeface="Arial"/>
                <a:cs typeface="Arial"/>
              </a:rPr>
              <a:t>the</a:t>
            </a:r>
            <a:r>
              <a:rPr sz="600" b="1" dirty="0">
                <a:latin typeface="Arial"/>
                <a:cs typeface="Arial"/>
              </a:rPr>
              <a:t> </a:t>
            </a:r>
            <a:r>
              <a:rPr sz="600" b="1" spc="35" dirty="0">
                <a:latin typeface="Arial"/>
                <a:cs typeface="Arial"/>
              </a:rPr>
              <a:t>main </a:t>
            </a:r>
            <a:r>
              <a:rPr sz="600" b="1" spc="-150" dirty="0">
                <a:latin typeface="Arial"/>
                <a:cs typeface="Arial"/>
              </a:rPr>
              <a:t> </a:t>
            </a:r>
            <a:r>
              <a:rPr sz="600" b="1" spc="25" dirty="0">
                <a:latin typeface="Arial"/>
                <a:cs typeface="Arial"/>
              </a:rPr>
              <a:t>challenges</a:t>
            </a:r>
            <a:r>
              <a:rPr sz="600" b="1" spc="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is</a:t>
            </a:r>
            <a:r>
              <a:rPr sz="600" b="1" spc="10" dirty="0">
                <a:latin typeface="Arial"/>
                <a:cs typeface="Arial"/>
              </a:rPr>
              <a:t> </a:t>
            </a:r>
            <a:r>
              <a:rPr sz="600" b="1" spc="35" dirty="0" err="1">
                <a:latin typeface="Arial"/>
                <a:cs typeface="Arial"/>
              </a:rPr>
              <a:t>accu</a:t>
            </a:r>
            <a:r>
              <a:rPr lang="en-IN" sz="600" b="1" spc="35" dirty="0">
                <a:latin typeface="Arial"/>
                <a:cs typeface="Arial"/>
              </a:rPr>
              <a:t>r</a:t>
            </a:r>
            <a:r>
              <a:rPr sz="600" b="1" spc="35" dirty="0" err="1">
                <a:latin typeface="Arial"/>
                <a:cs typeface="Arial"/>
              </a:rPr>
              <a:t>acy</a:t>
            </a:r>
            <a:r>
              <a:rPr sz="600" b="1" spc="35" dirty="0">
                <a:latin typeface="Arial"/>
                <a:cs typeface="Arial"/>
              </a:rPr>
              <a:t>,</a:t>
            </a:r>
            <a:r>
              <a:rPr sz="600" b="1" spc="10" dirty="0">
                <a:latin typeface="Arial"/>
                <a:cs typeface="Arial"/>
              </a:rPr>
              <a:t> </a:t>
            </a:r>
            <a:r>
              <a:rPr sz="600" b="1" spc="30" dirty="0">
                <a:latin typeface="Arial"/>
                <a:cs typeface="Arial"/>
              </a:rPr>
              <a:t>as</a:t>
            </a:r>
            <a:r>
              <a:rPr sz="600" b="1" spc="5" dirty="0">
                <a:latin typeface="Arial"/>
                <a:cs typeface="Arial"/>
              </a:rPr>
              <a:t> </a:t>
            </a:r>
            <a:r>
              <a:rPr sz="600" b="1" spc="40" dirty="0">
                <a:latin typeface="Arial"/>
                <a:cs typeface="Arial"/>
              </a:rPr>
              <a:t>the</a:t>
            </a:r>
            <a:r>
              <a:rPr sz="600" b="1" spc="10" dirty="0">
                <a:latin typeface="Arial"/>
                <a:cs typeface="Arial"/>
              </a:rPr>
              <a:t> </a:t>
            </a:r>
            <a:r>
              <a:rPr sz="600" b="1" spc="25" dirty="0">
                <a:latin typeface="Arial"/>
                <a:cs typeface="Arial"/>
              </a:rPr>
              <a:t>technology</a:t>
            </a:r>
            <a:r>
              <a:rPr sz="600" b="1" spc="10" dirty="0">
                <a:latin typeface="Arial"/>
                <a:cs typeface="Arial"/>
              </a:rPr>
              <a:t> </a:t>
            </a:r>
            <a:r>
              <a:rPr sz="600" b="1" spc="25" dirty="0">
                <a:latin typeface="Arial"/>
                <a:cs typeface="Arial"/>
              </a:rPr>
              <a:t>needs </a:t>
            </a:r>
            <a:r>
              <a:rPr sz="600" b="1" spc="-155" dirty="0">
                <a:latin typeface="Arial"/>
                <a:cs typeface="Arial"/>
              </a:rPr>
              <a:t> </a:t>
            </a:r>
            <a:r>
              <a:rPr sz="600" b="1" spc="35" dirty="0">
                <a:latin typeface="Arial"/>
                <a:cs typeface="Arial"/>
              </a:rPr>
              <a:t>to </a:t>
            </a:r>
            <a:r>
              <a:rPr sz="600" b="1" spc="40" dirty="0" err="1">
                <a:latin typeface="Arial"/>
                <a:cs typeface="Arial"/>
              </a:rPr>
              <a:t>accu</a:t>
            </a:r>
            <a:r>
              <a:rPr lang="en-IN" sz="600" b="1" spc="40" dirty="0">
                <a:latin typeface="Arial"/>
                <a:cs typeface="Arial"/>
              </a:rPr>
              <a:t>r</a:t>
            </a:r>
            <a:r>
              <a:rPr sz="600" b="1" spc="40" dirty="0" err="1">
                <a:latin typeface="Arial"/>
                <a:cs typeface="Arial"/>
              </a:rPr>
              <a:t>ately</a:t>
            </a:r>
            <a:r>
              <a:rPr sz="600" b="1" spc="40" dirty="0">
                <a:latin typeface="Arial"/>
                <a:cs typeface="Arial"/>
              </a:rPr>
              <a:t> </a:t>
            </a:r>
            <a:r>
              <a:rPr sz="600" b="1" spc="50" dirty="0" err="1">
                <a:latin typeface="Arial"/>
                <a:cs typeface="Arial"/>
              </a:rPr>
              <a:t>unde</a:t>
            </a:r>
            <a:r>
              <a:rPr lang="en-IN" sz="600" b="1" spc="50" dirty="0">
                <a:latin typeface="Arial"/>
                <a:cs typeface="Arial"/>
              </a:rPr>
              <a:t>r</a:t>
            </a:r>
            <a:r>
              <a:rPr sz="600" b="1" spc="50" dirty="0">
                <a:latin typeface="Arial"/>
                <a:cs typeface="Arial"/>
              </a:rPr>
              <a:t>stand </a:t>
            </a:r>
            <a:r>
              <a:rPr sz="600" b="1" spc="45" dirty="0">
                <a:latin typeface="Arial"/>
                <a:cs typeface="Arial"/>
              </a:rPr>
              <a:t>use</a:t>
            </a:r>
            <a:r>
              <a:rPr lang="en-IN" sz="600" b="1" spc="45" dirty="0">
                <a:latin typeface="Arial"/>
                <a:cs typeface="Arial"/>
              </a:rPr>
              <a:t>r</a:t>
            </a:r>
            <a:r>
              <a:rPr sz="600" b="1" spc="45" dirty="0">
                <a:latin typeface="Arial"/>
                <a:cs typeface="Arial"/>
              </a:rPr>
              <a:t> </a:t>
            </a:r>
            <a:r>
              <a:rPr sz="600" b="1" spc="35" dirty="0">
                <a:latin typeface="Arial"/>
                <a:cs typeface="Arial"/>
              </a:rPr>
              <a:t>commands </a:t>
            </a:r>
            <a:r>
              <a:rPr sz="600" b="1" spc="55" dirty="0">
                <a:latin typeface="Arial"/>
                <a:cs typeface="Arial"/>
              </a:rPr>
              <a:t>and </a:t>
            </a:r>
            <a:r>
              <a:rPr sz="600" b="1" spc="60" dirty="0">
                <a:latin typeface="Arial"/>
                <a:cs typeface="Arial"/>
              </a:rPr>
              <a:t> </a:t>
            </a:r>
            <a:r>
              <a:rPr sz="600" b="1" spc="35" dirty="0">
                <a:latin typeface="Arial"/>
                <a:cs typeface="Arial"/>
              </a:rPr>
              <a:t>p</a:t>
            </a:r>
            <a:r>
              <a:rPr lang="en-IN" sz="600" b="1" spc="35" dirty="0">
                <a:latin typeface="Arial"/>
                <a:cs typeface="Arial"/>
              </a:rPr>
              <a:t>r</a:t>
            </a:r>
            <a:r>
              <a:rPr sz="600" b="1" spc="35" dirty="0" err="1">
                <a:latin typeface="Arial"/>
                <a:cs typeface="Arial"/>
              </a:rPr>
              <a:t>efe</a:t>
            </a:r>
            <a:r>
              <a:rPr lang="en-IN" sz="600" b="1" spc="35" dirty="0">
                <a:latin typeface="Arial"/>
                <a:cs typeface="Arial"/>
              </a:rPr>
              <a:t>r</a:t>
            </a:r>
            <a:r>
              <a:rPr sz="600" b="1" spc="35" dirty="0" err="1">
                <a:latin typeface="Arial"/>
                <a:cs typeface="Arial"/>
              </a:rPr>
              <a:t>ences</a:t>
            </a:r>
            <a:r>
              <a:rPr sz="600" b="1" spc="35" dirty="0">
                <a:latin typeface="Arial"/>
                <a:cs typeface="Arial"/>
              </a:rPr>
              <a:t>. </a:t>
            </a:r>
            <a:r>
              <a:rPr sz="600" b="1" spc="25" dirty="0">
                <a:latin typeface="Arial"/>
                <a:cs typeface="Arial"/>
              </a:rPr>
              <a:t>P</a:t>
            </a:r>
            <a:r>
              <a:rPr lang="en-IN" sz="600" b="1" spc="25" dirty="0">
                <a:latin typeface="Arial"/>
                <a:cs typeface="Arial"/>
              </a:rPr>
              <a:t>r</a:t>
            </a:r>
            <a:r>
              <a:rPr sz="600" b="1" spc="25" dirty="0" err="1">
                <a:latin typeface="Arial"/>
                <a:cs typeface="Arial"/>
              </a:rPr>
              <a:t>ivacy</a:t>
            </a:r>
            <a:r>
              <a:rPr sz="600" b="1" spc="25" dirty="0">
                <a:latin typeface="Arial"/>
                <a:cs typeface="Arial"/>
              </a:rPr>
              <a:t> </a:t>
            </a:r>
            <a:r>
              <a:rPr sz="600" b="1" spc="55" dirty="0">
                <a:latin typeface="Arial"/>
                <a:cs typeface="Arial"/>
              </a:rPr>
              <a:t>and </a:t>
            </a:r>
            <a:r>
              <a:rPr sz="600" b="1" spc="30" dirty="0" err="1">
                <a:latin typeface="Arial"/>
                <a:cs typeface="Arial"/>
              </a:rPr>
              <a:t>secu</a:t>
            </a:r>
            <a:r>
              <a:rPr lang="en-IN" sz="600" b="1" spc="30" dirty="0">
                <a:latin typeface="Arial"/>
                <a:cs typeface="Arial"/>
              </a:rPr>
              <a:t>r</a:t>
            </a:r>
            <a:r>
              <a:rPr sz="600" b="1" spc="30" dirty="0" err="1">
                <a:latin typeface="Arial"/>
                <a:cs typeface="Arial"/>
              </a:rPr>
              <a:t>ity</a:t>
            </a:r>
            <a:r>
              <a:rPr sz="600" b="1" spc="30" dirty="0">
                <a:latin typeface="Arial"/>
                <a:cs typeface="Arial"/>
              </a:rPr>
              <a:t> </a:t>
            </a:r>
            <a:r>
              <a:rPr sz="600" b="1" spc="70" dirty="0">
                <a:latin typeface="Arial"/>
                <a:cs typeface="Arial"/>
              </a:rPr>
              <a:t>a</a:t>
            </a:r>
            <a:r>
              <a:rPr lang="en-IN" sz="600" b="1" spc="70" dirty="0">
                <a:latin typeface="Arial"/>
                <a:cs typeface="Arial"/>
              </a:rPr>
              <a:t>r</a:t>
            </a:r>
            <a:r>
              <a:rPr sz="600" b="1" spc="70" dirty="0">
                <a:latin typeface="Arial"/>
                <a:cs typeface="Arial"/>
              </a:rPr>
              <a:t>e </a:t>
            </a:r>
            <a:r>
              <a:rPr sz="600" b="1" spc="25" dirty="0">
                <a:latin typeface="Arial"/>
                <a:cs typeface="Arial"/>
              </a:rPr>
              <a:t>also </a:t>
            </a:r>
            <a:r>
              <a:rPr sz="600" b="1" spc="30" dirty="0">
                <a:latin typeface="Arial"/>
                <a:cs typeface="Arial"/>
              </a:rPr>
              <a:t> </a:t>
            </a:r>
            <a:r>
              <a:rPr sz="600" b="1" spc="30" dirty="0" err="1">
                <a:latin typeface="Arial"/>
                <a:cs typeface="Arial"/>
              </a:rPr>
              <a:t>conce</a:t>
            </a:r>
            <a:r>
              <a:rPr lang="en-IN" sz="600" b="1" spc="30" dirty="0">
                <a:latin typeface="Arial"/>
                <a:cs typeface="Arial"/>
              </a:rPr>
              <a:t>r</a:t>
            </a:r>
            <a:r>
              <a:rPr sz="600" b="1" spc="30" dirty="0">
                <a:latin typeface="Arial"/>
                <a:cs typeface="Arial"/>
              </a:rPr>
              <a:t>ns, as </a:t>
            </a:r>
            <a:r>
              <a:rPr sz="600" b="1" spc="45" dirty="0">
                <a:latin typeface="Arial"/>
                <a:cs typeface="Arial"/>
              </a:rPr>
              <a:t>use</a:t>
            </a:r>
            <a:r>
              <a:rPr lang="en-IN" sz="600" b="1" spc="45" dirty="0">
                <a:latin typeface="Arial"/>
                <a:cs typeface="Arial"/>
              </a:rPr>
              <a:t>r</a:t>
            </a:r>
            <a:r>
              <a:rPr sz="600" b="1" spc="45" dirty="0">
                <a:latin typeface="Arial"/>
                <a:cs typeface="Arial"/>
              </a:rPr>
              <a:t> </a:t>
            </a:r>
            <a:r>
              <a:rPr sz="600" b="1" spc="55" dirty="0">
                <a:latin typeface="Arial"/>
                <a:cs typeface="Arial"/>
              </a:rPr>
              <a:t>data </a:t>
            </a:r>
            <a:r>
              <a:rPr sz="600" b="1" dirty="0">
                <a:latin typeface="Arial"/>
                <a:cs typeface="Arial"/>
              </a:rPr>
              <a:t>is </a:t>
            </a:r>
            <a:r>
              <a:rPr sz="600" b="1" spc="25" dirty="0">
                <a:latin typeface="Arial"/>
                <a:cs typeface="Arial"/>
              </a:rPr>
              <a:t>collected </a:t>
            </a:r>
            <a:r>
              <a:rPr sz="600" b="1" spc="55" dirty="0">
                <a:latin typeface="Arial"/>
                <a:cs typeface="Arial"/>
              </a:rPr>
              <a:t>and </a:t>
            </a:r>
            <a:r>
              <a:rPr sz="600" b="1" spc="60" dirty="0">
                <a:latin typeface="Arial"/>
                <a:cs typeface="Arial"/>
              </a:rPr>
              <a:t> </a:t>
            </a:r>
            <a:r>
              <a:rPr sz="600" b="1" spc="25" dirty="0">
                <a:latin typeface="Arial"/>
                <a:cs typeface="Arial"/>
              </a:rPr>
              <a:t>analyzed. </a:t>
            </a:r>
            <a:r>
              <a:rPr sz="600" b="1" spc="15" dirty="0">
                <a:latin typeface="Arial"/>
                <a:cs typeface="Arial"/>
              </a:rPr>
              <a:t>Lastly, </a:t>
            </a:r>
            <a:r>
              <a:rPr sz="600" b="1" spc="50" dirty="0">
                <a:latin typeface="Arial"/>
                <a:cs typeface="Arial"/>
              </a:rPr>
              <a:t>theíe </a:t>
            </a:r>
            <a:r>
              <a:rPr sz="600" b="1" dirty="0">
                <a:latin typeface="Arial"/>
                <a:cs typeface="Arial"/>
              </a:rPr>
              <a:t>is </a:t>
            </a:r>
            <a:r>
              <a:rPr sz="600" b="1" spc="70" dirty="0">
                <a:latin typeface="Arial"/>
                <a:cs typeface="Arial"/>
              </a:rPr>
              <a:t>a </a:t>
            </a:r>
            <a:r>
              <a:rPr sz="600" b="1" spc="35" dirty="0">
                <a:latin typeface="Arial"/>
                <a:cs typeface="Arial"/>
              </a:rPr>
              <a:t>need </a:t>
            </a:r>
            <a:r>
              <a:rPr sz="600" b="1" spc="55" dirty="0" err="1">
                <a:latin typeface="Arial"/>
                <a:cs typeface="Arial"/>
              </a:rPr>
              <a:t>fo</a:t>
            </a:r>
            <a:r>
              <a:rPr lang="en-IN" sz="600" b="1" spc="55" dirty="0">
                <a:latin typeface="Arial"/>
                <a:cs typeface="Arial"/>
              </a:rPr>
              <a:t>r</a:t>
            </a:r>
            <a:r>
              <a:rPr sz="600" b="1" spc="55" dirty="0">
                <a:latin typeface="Arial"/>
                <a:cs typeface="Arial"/>
              </a:rPr>
              <a:t> </a:t>
            </a:r>
            <a:r>
              <a:rPr sz="600" b="1" spc="30" dirty="0">
                <a:latin typeface="Arial"/>
                <a:cs typeface="Arial"/>
              </a:rPr>
              <a:t>continuous </a:t>
            </a:r>
            <a:r>
              <a:rPr sz="600" b="1" spc="-155" dirty="0">
                <a:latin typeface="Arial"/>
                <a:cs typeface="Arial"/>
              </a:rPr>
              <a:t> </a:t>
            </a:r>
            <a:r>
              <a:rPr sz="600" b="1" spc="35" dirty="0">
                <a:latin typeface="Arial"/>
                <a:cs typeface="Arial"/>
              </a:rPr>
              <a:t>imp</a:t>
            </a:r>
            <a:r>
              <a:rPr lang="en-IN" sz="600" b="1" spc="35" dirty="0">
                <a:latin typeface="Arial"/>
                <a:cs typeface="Arial"/>
              </a:rPr>
              <a:t>r</a:t>
            </a:r>
            <a:r>
              <a:rPr sz="600" b="1" spc="35" dirty="0" err="1">
                <a:latin typeface="Arial"/>
                <a:cs typeface="Arial"/>
              </a:rPr>
              <a:t>ovement</a:t>
            </a:r>
            <a:r>
              <a:rPr sz="600" b="1" spc="35" dirty="0">
                <a:latin typeface="Arial"/>
                <a:cs typeface="Arial"/>
              </a:rPr>
              <a:t> </a:t>
            </a:r>
            <a:r>
              <a:rPr sz="600" b="1" spc="55" dirty="0">
                <a:latin typeface="Arial"/>
                <a:cs typeface="Arial"/>
              </a:rPr>
              <a:t>and </a:t>
            </a:r>
            <a:r>
              <a:rPr sz="600" b="1" spc="40" dirty="0">
                <a:latin typeface="Arial"/>
                <a:cs typeface="Arial"/>
              </a:rPr>
              <a:t>updates </a:t>
            </a:r>
            <a:r>
              <a:rPr sz="600" b="1" spc="35" dirty="0">
                <a:latin typeface="Arial"/>
                <a:cs typeface="Arial"/>
              </a:rPr>
              <a:t>to </a:t>
            </a:r>
            <a:r>
              <a:rPr sz="600" b="1" spc="40" dirty="0">
                <a:latin typeface="Arial"/>
                <a:cs typeface="Arial"/>
              </a:rPr>
              <a:t>the </a:t>
            </a:r>
            <a:r>
              <a:rPr sz="600" b="1" spc="25" dirty="0">
                <a:latin typeface="Arial"/>
                <a:cs typeface="Arial"/>
              </a:rPr>
              <a:t>technology </a:t>
            </a:r>
            <a:r>
              <a:rPr sz="600" b="1" spc="35" dirty="0">
                <a:latin typeface="Arial"/>
                <a:cs typeface="Arial"/>
              </a:rPr>
              <a:t>to </a:t>
            </a:r>
            <a:r>
              <a:rPr sz="600" b="1" spc="-155" dirty="0">
                <a:latin typeface="Arial"/>
                <a:cs typeface="Arial"/>
              </a:rPr>
              <a:t> </a:t>
            </a:r>
            <a:r>
              <a:rPr sz="600" b="1" spc="40" dirty="0" err="1">
                <a:latin typeface="Arial"/>
                <a:cs typeface="Arial"/>
              </a:rPr>
              <a:t>ensu</a:t>
            </a:r>
            <a:r>
              <a:rPr lang="en-IN" sz="600" b="1" spc="40" dirty="0">
                <a:latin typeface="Arial"/>
                <a:cs typeface="Arial"/>
              </a:rPr>
              <a:t>r</a:t>
            </a:r>
            <a:r>
              <a:rPr sz="600" b="1" spc="40" dirty="0">
                <a:latin typeface="Arial"/>
                <a:cs typeface="Arial"/>
              </a:rPr>
              <a:t>e</a:t>
            </a:r>
            <a:r>
              <a:rPr sz="600" b="1" dirty="0">
                <a:latin typeface="Arial"/>
                <a:cs typeface="Arial"/>
              </a:rPr>
              <a:t> </a:t>
            </a:r>
            <a:r>
              <a:rPr sz="600" b="1" spc="25" dirty="0">
                <a:latin typeface="Arial"/>
                <a:cs typeface="Arial"/>
              </a:rPr>
              <a:t>it</a:t>
            </a:r>
            <a:r>
              <a:rPr sz="600" b="1" dirty="0">
                <a:latin typeface="Arial"/>
                <a:cs typeface="Arial"/>
              </a:rPr>
              <a:t> </a:t>
            </a:r>
            <a:r>
              <a:rPr lang="en-IN" sz="600" b="1" spc="40" dirty="0">
                <a:latin typeface="Arial"/>
                <a:cs typeface="Arial"/>
              </a:rPr>
              <a:t>r</a:t>
            </a:r>
            <a:r>
              <a:rPr sz="600" b="1" spc="40" dirty="0" err="1">
                <a:latin typeface="Arial"/>
                <a:cs typeface="Arial"/>
              </a:rPr>
              <a:t>emains</a:t>
            </a:r>
            <a:r>
              <a:rPr sz="600" b="1" spc="5" dirty="0">
                <a:latin typeface="Arial"/>
                <a:cs typeface="Arial"/>
              </a:rPr>
              <a:t> </a:t>
            </a:r>
            <a:r>
              <a:rPr lang="en-IN" sz="600" b="1" spc="35" dirty="0">
                <a:latin typeface="Arial"/>
                <a:cs typeface="Arial"/>
              </a:rPr>
              <a:t>r</a:t>
            </a:r>
            <a:r>
              <a:rPr sz="600" b="1" spc="35" dirty="0" err="1">
                <a:latin typeface="Arial"/>
                <a:cs typeface="Arial"/>
              </a:rPr>
              <a:t>elevant</a:t>
            </a:r>
            <a:r>
              <a:rPr sz="600" b="1" dirty="0">
                <a:latin typeface="Arial"/>
                <a:cs typeface="Arial"/>
              </a:rPr>
              <a:t> </a:t>
            </a:r>
            <a:r>
              <a:rPr sz="600" b="1" spc="55" dirty="0">
                <a:latin typeface="Arial"/>
                <a:cs typeface="Arial"/>
              </a:rPr>
              <a:t>and</a:t>
            </a:r>
            <a:r>
              <a:rPr sz="600" b="1" spc="5" dirty="0">
                <a:latin typeface="Arial"/>
                <a:cs typeface="Arial"/>
              </a:rPr>
              <a:t> </a:t>
            </a:r>
            <a:r>
              <a:rPr sz="600" b="1" spc="25" dirty="0">
                <a:latin typeface="Arial"/>
                <a:cs typeface="Arial"/>
              </a:rPr>
              <a:t>useful</a:t>
            </a:r>
            <a:r>
              <a:rPr sz="600" b="1" dirty="0">
                <a:latin typeface="Arial"/>
                <a:cs typeface="Arial"/>
              </a:rPr>
              <a:t> </a:t>
            </a:r>
            <a:r>
              <a:rPr sz="600" b="1" spc="35" dirty="0">
                <a:latin typeface="Arial"/>
                <a:cs typeface="Arial"/>
              </a:rPr>
              <a:t>to</a:t>
            </a:r>
            <a:r>
              <a:rPr sz="600" b="1" spc="5" dirty="0">
                <a:latin typeface="Arial"/>
                <a:cs typeface="Arial"/>
              </a:rPr>
              <a:t> </a:t>
            </a:r>
            <a:r>
              <a:rPr sz="600" b="1" spc="25" dirty="0">
                <a:latin typeface="Arial"/>
                <a:cs typeface="Arial"/>
              </a:rPr>
              <a:t>use</a:t>
            </a:r>
            <a:r>
              <a:rPr lang="en-IN" sz="600" b="1" spc="25" dirty="0">
                <a:latin typeface="Arial"/>
                <a:cs typeface="Arial"/>
              </a:rPr>
              <a:t>r</a:t>
            </a:r>
            <a:r>
              <a:rPr sz="600" b="1" spc="25" dirty="0">
                <a:latin typeface="Arial"/>
                <a:cs typeface="Arial"/>
              </a:rPr>
              <a:t>s.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654912" y="579470"/>
            <a:ext cx="1092200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spc="120" dirty="0"/>
              <a:t>CHALLENGES</a:t>
            </a:r>
            <a:endParaRPr sz="12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50335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USE</a:t>
            </a:r>
            <a:r>
              <a:rPr dirty="0"/>
              <a:t> </a:t>
            </a:r>
            <a:r>
              <a:rPr spc="80" dirty="0"/>
              <a:t>CASES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15963" y="975086"/>
            <a:ext cx="1952625" cy="10934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26034" algn="r">
              <a:lnSpc>
                <a:spcPct val="117000"/>
              </a:lnSpc>
              <a:spcBef>
                <a:spcPts val="80"/>
              </a:spcBef>
            </a:pPr>
            <a:r>
              <a:rPr sz="600" b="1" spc="30" dirty="0">
                <a:latin typeface="Arial"/>
                <a:cs typeface="Arial"/>
              </a:rPr>
              <a:t>Speech-based</a:t>
            </a:r>
            <a:r>
              <a:rPr sz="600" b="1" spc="5" dirty="0">
                <a:latin typeface="Arial"/>
                <a:cs typeface="Arial"/>
              </a:rPr>
              <a:t> </a:t>
            </a:r>
            <a:r>
              <a:rPr sz="600" b="1" spc="25" dirty="0">
                <a:latin typeface="Arial"/>
                <a:cs typeface="Arial"/>
              </a:rPr>
              <a:t>play</a:t>
            </a:r>
            <a:r>
              <a:rPr sz="600" b="1" spc="5" dirty="0">
                <a:latin typeface="Arial"/>
                <a:cs typeface="Arial"/>
              </a:rPr>
              <a:t> </a:t>
            </a:r>
            <a:r>
              <a:rPr sz="600" b="1" spc="20" dirty="0">
                <a:latin typeface="Arial"/>
                <a:cs typeface="Arial"/>
              </a:rPr>
              <a:t>music</a:t>
            </a:r>
            <a:r>
              <a:rPr sz="600" b="1" spc="10" dirty="0">
                <a:latin typeface="Arial"/>
                <a:cs typeface="Arial"/>
              </a:rPr>
              <a:t> </a:t>
            </a:r>
            <a:r>
              <a:rPr sz="600" b="1" spc="55" dirty="0">
                <a:latin typeface="Arial"/>
                <a:cs typeface="Arial"/>
              </a:rPr>
              <a:t>and</a:t>
            </a:r>
            <a:r>
              <a:rPr sz="600" b="1" spc="5" dirty="0">
                <a:latin typeface="Arial"/>
                <a:cs typeface="Arial"/>
              </a:rPr>
              <a:t> </a:t>
            </a:r>
            <a:r>
              <a:rPr lang="en-IN" sz="600" b="1" spc="40" dirty="0">
                <a:latin typeface="Arial"/>
                <a:cs typeface="Arial"/>
              </a:rPr>
              <a:t>r</a:t>
            </a:r>
            <a:r>
              <a:rPr sz="600" b="1" spc="40" dirty="0" err="1">
                <a:latin typeface="Arial"/>
                <a:cs typeface="Arial"/>
              </a:rPr>
              <a:t>ecommendation</a:t>
            </a:r>
            <a:r>
              <a:rPr sz="600" b="1" spc="40" dirty="0">
                <a:latin typeface="Arial"/>
                <a:cs typeface="Arial"/>
              </a:rPr>
              <a:t> </a:t>
            </a:r>
            <a:r>
              <a:rPr sz="600" b="1" spc="-150" dirty="0">
                <a:latin typeface="Arial"/>
                <a:cs typeface="Arial"/>
              </a:rPr>
              <a:t> </a:t>
            </a:r>
            <a:r>
              <a:rPr sz="600" b="1" spc="25" dirty="0">
                <a:latin typeface="Arial"/>
                <a:cs typeface="Arial"/>
              </a:rPr>
              <a:t>technology </a:t>
            </a:r>
            <a:r>
              <a:rPr sz="600" b="1" spc="35" dirty="0">
                <a:latin typeface="Arial"/>
                <a:cs typeface="Arial"/>
              </a:rPr>
              <a:t>has </a:t>
            </a:r>
            <a:r>
              <a:rPr sz="600" b="1" spc="30" dirty="0" err="1">
                <a:latin typeface="Arial"/>
                <a:cs typeface="Arial"/>
              </a:rPr>
              <a:t>seve</a:t>
            </a:r>
            <a:r>
              <a:rPr lang="en-IN" sz="600" b="1" spc="30" dirty="0">
                <a:latin typeface="Arial"/>
                <a:cs typeface="Arial"/>
              </a:rPr>
              <a:t>r</a:t>
            </a:r>
            <a:r>
              <a:rPr sz="600" b="1" spc="30" dirty="0">
                <a:latin typeface="Arial"/>
                <a:cs typeface="Arial"/>
              </a:rPr>
              <a:t>al </a:t>
            </a:r>
            <a:r>
              <a:rPr sz="600" b="1" spc="20" dirty="0">
                <a:latin typeface="Arial"/>
                <a:cs typeface="Arial"/>
              </a:rPr>
              <a:t>use </a:t>
            </a:r>
            <a:r>
              <a:rPr sz="600" b="1" spc="15" dirty="0">
                <a:latin typeface="Arial"/>
                <a:cs typeface="Arial"/>
              </a:rPr>
              <a:t>cases, </a:t>
            </a:r>
            <a:r>
              <a:rPr sz="600" b="1" spc="30" dirty="0">
                <a:latin typeface="Arial"/>
                <a:cs typeface="Arial"/>
              </a:rPr>
              <a:t>including in- </a:t>
            </a:r>
            <a:r>
              <a:rPr sz="600" b="1" spc="35" dirty="0">
                <a:latin typeface="Arial"/>
                <a:cs typeface="Arial"/>
              </a:rPr>
              <a:t> </a:t>
            </a:r>
            <a:r>
              <a:rPr sz="600" b="1" spc="70" dirty="0">
                <a:latin typeface="Arial"/>
                <a:cs typeface="Arial"/>
              </a:rPr>
              <a:t>ca</a:t>
            </a:r>
            <a:r>
              <a:rPr lang="en-IN" sz="600" b="1" spc="70" dirty="0">
                <a:latin typeface="Arial"/>
                <a:cs typeface="Arial"/>
              </a:rPr>
              <a:t>r</a:t>
            </a:r>
            <a:r>
              <a:rPr sz="600" b="1" spc="70" dirty="0">
                <a:latin typeface="Arial"/>
                <a:cs typeface="Arial"/>
              </a:rPr>
              <a:t> </a:t>
            </a:r>
            <a:r>
              <a:rPr sz="600" b="1" spc="40" dirty="0" err="1">
                <a:latin typeface="Arial"/>
                <a:cs typeface="Arial"/>
              </a:rPr>
              <a:t>ente</a:t>
            </a:r>
            <a:r>
              <a:rPr lang="en-IN" sz="600" b="1" spc="40" dirty="0">
                <a:latin typeface="Arial"/>
                <a:cs typeface="Arial"/>
              </a:rPr>
              <a:t>r</a:t>
            </a:r>
            <a:r>
              <a:rPr sz="600" b="1" spc="40" dirty="0" err="1">
                <a:latin typeface="Arial"/>
                <a:cs typeface="Arial"/>
              </a:rPr>
              <a:t>tainment</a:t>
            </a:r>
            <a:r>
              <a:rPr sz="600" b="1" spc="40" dirty="0">
                <a:latin typeface="Arial"/>
                <a:cs typeface="Arial"/>
              </a:rPr>
              <a:t>, </a:t>
            </a:r>
            <a:r>
              <a:rPr sz="600" b="1" spc="35" dirty="0">
                <a:latin typeface="Arial"/>
                <a:cs typeface="Arial"/>
              </a:rPr>
              <a:t>home automation, </a:t>
            </a:r>
            <a:r>
              <a:rPr sz="600" b="1" spc="55" dirty="0">
                <a:latin typeface="Arial"/>
                <a:cs typeface="Arial"/>
              </a:rPr>
              <a:t>and </a:t>
            </a:r>
            <a:r>
              <a:rPr sz="600" b="1" spc="60" dirty="0">
                <a:latin typeface="Arial"/>
                <a:cs typeface="Arial"/>
              </a:rPr>
              <a:t> </a:t>
            </a:r>
            <a:r>
              <a:rPr sz="600" b="1" spc="25" dirty="0">
                <a:latin typeface="Arial"/>
                <a:cs typeface="Arial"/>
              </a:rPr>
              <a:t>mobile </a:t>
            </a:r>
            <a:r>
              <a:rPr sz="600" b="1" spc="15" dirty="0">
                <a:latin typeface="Arial"/>
                <a:cs typeface="Arial"/>
              </a:rPr>
              <a:t>devices. </a:t>
            </a:r>
            <a:r>
              <a:rPr sz="600" b="1" spc="50" dirty="0">
                <a:latin typeface="Arial"/>
                <a:cs typeface="Arial"/>
              </a:rPr>
              <a:t>In-ca</a:t>
            </a:r>
            <a:r>
              <a:rPr lang="en-IN" sz="600" b="1" spc="50" dirty="0">
                <a:latin typeface="Arial"/>
                <a:cs typeface="Arial"/>
              </a:rPr>
              <a:t>r</a:t>
            </a:r>
            <a:r>
              <a:rPr sz="600" b="1" spc="50" dirty="0">
                <a:latin typeface="Arial"/>
                <a:cs typeface="Arial"/>
              </a:rPr>
              <a:t> </a:t>
            </a:r>
            <a:r>
              <a:rPr sz="600" b="1" spc="45" dirty="0" err="1">
                <a:latin typeface="Arial"/>
                <a:cs typeface="Arial"/>
              </a:rPr>
              <a:t>ente</a:t>
            </a:r>
            <a:r>
              <a:rPr lang="en-IN" sz="600" b="1" spc="45" dirty="0">
                <a:latin typeface="Arial"/>
                <a:cs typeface="Arial"/>
              </a:rPr>
              <a:t>r</a:t>
            </a:r>
            <a:r>
              <a:rPr sz="600" b="1" spc="45" dirty="0" err="1">
                <a:latin typeface="Arial"/>
                <a:cs typeface="Arial"/>
              </a:rPr>
              <a:t>tainment</a:t>
            </a:r>
            <a:r>
              <a:rPr sz="600" b="1" spc="45" dirty="0">
                <a:latin typeface="Arial"/>
                <a:cs typeface="Arial"/>
              </a:rPr>
              <a:t> </a:t>
            </a:r>
            <a:r>
              <a:rPr sz="600" b="1" spc="5" dirty="0">
                <a:latin typeface="Arial"/>
                <a:cs typeface="Arial"/>
              </a:rPr>
              <a:t>allows </a:t>
            </a:r>
            <a:r>
              <a:rPr sz="600" b="1" spc="10" dirty="0">
                <a:latin typeface="Arial"/>
                <a:cs typeface="Arial"/>
              </a:rPr>
              <a:t> </a:t>
            </a:r>
            <a:r>
              <a:rPr sz="600" b="1" spc="45" dirty="0">
                <a:latin typeface="Arial"/>
                <a:cs typeface="Arial"/>
              </a:rPr>
              <a:t>d</a:t>
            </a:r>
            <a:r>
              <a:rPr lang="en-IN" sz="600" b="1" spc="45" dirty="0">
                <a:latin typeface="Arial"/>
                <a:cs typeface="Arial"/>
              </a:rPr>
              <a:t>r</a:t>
            </a:r>
            <a:r>
              <a:rPr sz="600" b="1" spc="45" dirty="0" err="1">
                <a:latin typeface="Arial"/>
                <a:cs typeface="Arial"/>
              </a:rPr>
              <a:t>ive</a:t>
            </a:r>
            <a:r>
              <a:rPr lang="en-IN" sz="600" b="1" spc="45" dirty="0">
                <a:latin typeface="Arial"/>
                <a:cs typeface="Arial"/>
              </a:rPr>
              <a:t>r</a:t>
            </a:r>
            <a:r>
              <a:rPr sz="600" b="1" spc="45" dirty="0">
                <a:latin typeface="Arial"/>
                <a:cs typeface="Arial"/>
              </a:rPr>
              <a:t>s</a:t>
            </a:r>
            <a:r>
              <a:rPr sz="600" b="1" spc="5" dirty="0">
                <a:latin typeface="Arial"/>
                <a:cs typeface="Arial"/>
              </a:rPr>
              <a:t> </a:t>
            </a:r>
            <a:r>
              <a:rPr sz="600" b="1" spc="35" dirty="0">
                <a:latin typeface="Arial"/>
                <a:cs typeface="Arial"/>
              </a:rPr>
              <a:t>to</a:t>
            </a:r>
            <a:r>
              <a:rPr sz="600" b="1" spc="5" dirty="0">
                <a:latin typeface="Arial"/>
                <a:cs typeface="Arial"/>
              </a:rPr>
              <a:t> </a:t>
            </a:r>
            <a:r>
              <a:rPr sz="600" b="1" spc="40" dirty="0" err="1">
                <a:latin typeface="Arial"/>
                <a:cs typeface="Arial"/>
              </a:rPr>
              <a:t>cont</a:t>
            </a:r>
            <a:r>
              <a:rPr lang="en-IN" sz="600" b="1" spc="40" dirty="0">
                <a:latin typeface="Arial"/>
                <a:cs typeface="Arial"/>
              </a:rPr>
              <a:t>r</a:t>
            </a:r>
            <a:r>
              <a:rPr sz="600" b="1" spc="40" dirty="0" err="1">
                <a:latin typeface="Arial"/>
                <a:cs typeface="Arial"/>
              </a:rPr>
              <a:t>ol</a:t>
            </a:r>
            <a:r>
              <a:rPr sz="600" b="1" spc="5" dirty="0">
                <a:latin typeface="Arial"/>
                <a:cs typeface="Arial"/>
              </a:rPr>
              <a:t> </a:t>
            </a:r>
            <a:r>
              <a:rPr sz="600" b="1" spc="20" dirty="0">
                <a:latin typeface="Arial"/>
                <a:cs typeface="Arial"/>
              </a:rPr>
              <a:t>music</a:t>
            </a:r>
            <a:r>
              <a:rPr sz="600" b="1" spc="5" dirty="0">
                <a:latin typeface="Arial"/>
                <a:cs typeface="Arial"/>
              </a:rPr>
              <a:t> </a:t>
            </a:r>
            <a:r>
              <a:rPr sz="600" b="1" spc="30" dirty="0">
                <a:latin typeface="Arial"/>
                <a:cs typeface="Arial"/>
              </a:rPr>
              <a:t>playback</a:t>
            </a:r>
            <a:r>
              <a:rPr sz="600" b="1" spc="5" dirty="0">
                <a:latin typeface="Arial"/>
                <a:cs typeface="Arial"/>
              </a:rPr>
              <a:t> </a:t>
            </a:r>
            <a:r>
              <a:rPr sz="600" b="1" spc="25" dirty="0">
                <a:latin typeface="Arial"/>
                <a:cs typeface="Arial"/>
              </a:rPr>
              <a:t>without</a:t>
            </a:r>
            <a:r>
              <a:rPr sz="600" b="1" spc="5" dirty="0">
                <a:latin typeface="Arial"/>
                <a:cs typeface="Arial"/>
              </a:rPr>
              <a:t> </a:t>
            </a:r>
            <a:r>
              <a:rPr sz="600" b="1" spc="35" dirty="0">
                <a:latin typeface="Arial"/>
                <a:cs typeface="Arial"/>
              </a:rPr>
              <a:t>taking </a:t>
            </a:r>
            <a:r>
              <a:rPr sz="600" b="1" spc="-150" dirty="0">
                <a:latin typeface="Arial"/>
                <a:cs typeface="Arial"/>
              </a:rPr>
              <a:t> </a:t>
            </a:r>
            <a:r>
              <a:rPr sz="600" b="1" spc="50" dirty="0" err="1">
                <a:latin typeface="Arial"/>
                <a:cs typeface="Arial"/>
              </a:rPr>
              <a:t>thei</a:t>
            </a:r>
            <a:r>
              <a:rPr lang="en-IN" sz="600" b="1" spc="50" dirty="0">
                <a:latin typeface="Arial"/>
                <a:cs typeface="Arial"/>
              </a:rPr>
              <a:t>r</a:t>
            </a:r>
            <a:r>
              <a:rPr sz="600" b="1" spc="50" dirty="0">
                <a:latin typeface="Arial"/>
                <a:cs typeface="Arial"/>
              </a:rPr>
              <a:t> </a:t>
            </a:r>
            <a:r>
              <a:rPr sz="600" b="1" spc="40" dirty="0">
                <a:latin typeface="Arial"/>
                <a:cs typeface="Arial"/>
              </a:rPr>
              <a:t>hands </a:t>
            </a:r>
            <a:r>
              <a:rPr lang="en-IN" sz="600" b="1" spc="40" dirty="0">
                <a:latin typeface="Arial"/>
                <a:cs typeface="Arial"/>
              </a:rPr>
              <a:t>t</a:t>
            </a:r>
            <a:r>
              <a:rPr sz="600" b="1" spc="35" dirty="0">
                <a:latin typeface="Arial"/>
                <a:cs typeface="Arial"/>
              </a:rPr>
              <a:t>o</a:t>
            </a:r>
            <a:r>
              <a:rPr sz="600" b="1" spc="40" dirty="0">
                <a:latin typeface="Arial"/>
                <a:cs typeface="Arial"/>
              </a:rPr>
              <a:t> the </a:t>
            </a:r>
            <a:r>
              <a:rPr sz="600" b="1" spc="35" dirty="0">
                <a:latin typeface="Arial"/>
                <a:cs typeface="Arial"/>
              </a:rPr>
              <a:t>stee</a:t>
            </a:r>
            <a:r>
              <a:rPr lang="en-IN" sz="600" b="1" spc="35" dirty="0">
                <a:latin typeface="Arial"/>
                <a:cs typeface="Arial"/>
              </a:rPr>
              <a:t>r</a:t>
            </a:r>
            <a:r>
              <a:rPr sz="600" b="1" spc="35" dirty="0" err="1">
                <a:latin typeface="Arial"/>
                <a:cs typeface="Arial"/>
              </a:rPr>
              <a:t>ing</a:t>
            </a:r>
            <a:r>
              <a:rPr sz="600" b="1" spc="35" dirty="0">
                <a:latin typeface="Arial"/>
                <a:cs typeface="Arial"/>
              </a:rPr>
              <a:t> </a:t>
            </a:r>
            <a:r>
              <a:rPr sz="600" b="1" spc="10" dirty="0">
                <a:latin typeface="Arial"/>
                <a:cs typeface="Arial"/>
              </a:rPr>
              <a:t>wheel. </a:t>
            </a:r>
            <a:r>
              <a:rPr sz="600" b="1" spc="45" dirty="0">
                <a:latin typeface="Arial"/>
                <a:cs typeface="Arial"/>
              </a:rPr>
              <a:t>Home </a:t>
            </a:r>
            <a:r>
              <a:rPr sz="600" b="1" spc="50" dirty="0">
                <a:latin typeface="Arial"/>
                <a:cs typeface="Arial"/>
              </a:rPr>
              <a:t> </a:t>
            </a:r>
            <a:r>
              <a:rPr sz="600" b="1" spc="40" dirty="0">
                <a:latin typeface="Arial"/>
                <a:cs typeface="Arial"/>
              </a:rPr>
              <a:t>automation </a:t>
            </a:r>
            <a:r>
              <a:rPr sz="600" b="1" spc="5" dirty="0">
                <a:latin typeface="Arial"/>
                <a:cs typeface="Arial"/>
              </a:rPr>
              <a:t>allows </a:t>
            </a:r>
            <a:r>
              <a:rPr sz="600" b="1" spc="35" dirty="0">
                <a:latin typeface="Arial"/>
                <a:cs typeface="Arial"/>
              </a:rPr>
              <a:t>use</a:t>
            </a:r>
            <a:r>
              <a:rPr lang="en-IN" sz="600" b="1" spc="35" dirty="0">
                <a:latin typeface="Arial"/>
                <a:cs typeface="Arial"/>
              </a:rPr>
              <a:t>r</a:t>
            </a:r>
            <a:r>
              <a:rPr sz="600" b="1" spc="35" dirty="0">
                <a:latin typeface="Arial"/>
                <a:cs typeface="Arial"/>
              </a:rPr>
              <a:t>s to </a:t>
            </a:r>
            <a:r>
              <a:rPr sz="600" b="1" spc="40" dirty="0" err="1">
                <a:latin typeface="Arial"/>
                <a:cs typeface="Arial"/>
              </a:rPr>
              <a:t>cont</a:t>
            </a:r>
            <a:r>
              <a:rPr lang="en-IN" sz="600" b="1" spc="40" dirty="0">
                <a:latin typeface="Arial"/>
                <a:cs typeface="Arial"/>
              </a:rPr>
              <a:t>r</a:t>
            </a:r>
            <a:r>
              <a:rPr sz="600" b="1" spc="40" dirty="0" err="1">
                <a:latin typeface="Arial"/>
                <a:cs typeface="Arial"/>
              </a:rPr>
              <a:t>ol</a:t>
            </a:r>
            <a:r>
              <a:rPr sz="600" b="1" spc="40" dirty="0">
                <a:latin typeface="Arial"/>
                <a:cs typeface="Arial"/>
              </a:rPr>
              <a:t> </a:t>
            </a:r>
            <a:r>
              <a:rPr sz="600" b="1" spc="20" dirty="0">
                <a:latin typeface="Arial"/>
                <a:cs typeface="Arial"/>
              </a:rPr>
              <a:t>music </a:t>
            </a:r>
            <a:r>
              <a:rPr sz="600" b="1" spc="25" dirty="0">
                <a:latin typeface="Arial"/>
                <a:cs typeface="Arial"/>
              </a:rPr>
              <a:t> </a:t>
            </a:r>
            <a:r>
              <a:rPr sz="600" b="1" spc="30" dirty="0">
                <a:latin typeface="Arial"/>
                <a:cs typeface="Arial"/>
              </a:rPr>
              <a:t>playback</a:t>
            </a:r>
            <a:r>
              <a:rPr sz="600" b="1" spc="5" dirty="0">
                <a:latin typeface="Arial"/>
                <a:cs typeface="Arial"/>
              </a:rPr>
              <a:t> </a:t>
            </a:r>
            <a:r>
              <a:rPr sz="600" b="1" spc="25" dirty="0">
                <a:latin typeface="Arial"/>
                <a:cs typeface="Arial"/>
              </a:rPr>
              <a:t>in</a:t>
            </a:r>
            <a:r>
              <a:rPr sz="600" b="1" spc="5" dirty="0">
                <a:latin typeface="Arial"/>
                <a:cs typeface="Arial"/>
              </a:rPr>
              <a:t> </a:t>
            </a:r>
            <a:r>
              <a:rPr lang="en-IN" sz="600" b="1" spc="35" dirty="0">
                <a:latin typeface="Arial"/>
                <a:cs typeface="Arial"/>
              </a:rPr>
              <a:t>r</a:t>
            </a:r>
            <a:r>
              <a:rPr sz="600" b="1" spc="35" dirty="0" err="1">
                <a:latin typeface="Arial"/>
                <a:cs typeface="Arial"/>
              </a:rPr>
              <a:t>ooms</a:t>
            </a:r>
            <a:r>
              <a:rPr sz="600" b="1" spc="10" dirty="0">
                <a:latin typeface="Arial"/>
                <a:cs typeface="Arial"/>
              </a:rPr>
              <a:t> </a:t>
            </a:r>
            <a:r>
              <a:rPr sz="600" b="1" spc="25" dirty="0">
                <a:latin typeface="Arial"/>
                <a:cs typeface="Arial"/>
              </a:rPr>
              <a:t>of</a:t>
            </a:r>
            <a:r>
              <a:rPr sz="600" b="1" spc="5" dirty="0">
                <a:latin typeface="Arial"/>
                <a:cs typeface="Arial"/>
              </a:rPr>
              <a:t> </a:t>
            </a:r>
            <a:r>
              <a:rPr sz="600" b="1" spc="50" dirty="0" err="1">
                <a:latin typeface="Arial"/>
                <a:cs typeface="Arial"/>
              </a:rPr>
              <a:t>thei</a:t>
            </a:r>
            <a:r>
              <a:rPr lang="en-IN" sz="600" b="1" spc="50" dirty="0">
                <a:latin typeface="Arial"/>
                <a:cs typeface="Arial"/>
              </a:rPr>
              <a:t>r</a:t>
            </a:r>
            <a:r>
              <a:rPr sz="600" b="1" spc="5" dirty="0">
                <a:latin typeface="Arial"/>
                <a:cs typeface="Arial"/>
              </a:rPr>
              <a:t> </a:t>
            </a:r>
            <a:r>
              <a:rPr sz="600" b="1" spc="30" dirty="0">
                <a:latin typeface="Arial"/>
                <a:cs typeface="Arial"/>
              </a:rPr>
              <a:t>house</a:t>
            </a:r>
            <a:r>
              <a:rPr sz="600" b="1" spc="10" dirty="0">
                <a:latin typeface="Arial"/>
                <a:cs typeface="Arial"/>
              </a:rPr>
              <a:t> </a:t>
            </a:r>
            <a:r>
              <a:rPr sz="600" b="1" spc="25" dirty="0">
                <a:latin typeface="Arial"/>
                <a:cs typeface="Arial"/>
              </a:rPr>
              <a:t>using </a:t>
            </a:r>
            <a:r>
              <a:rPr sz="600" b="1" spc="-155" dirty="0">
                <a:latin typeface="Arial"/>
                <a:cs typeface="Arial"/>
              </a:rPr>
              <a:t> </a:t>
            </a:r>
            <a:r>
              <a:rPr sz="600" b="1" spc="15" dirty="0">
                <a:latin typeface="Arial"/>
                <a:cs typeface="Arial"/>
              </a:rPr>
              <a:t>voice </a:t>
            </a:r>
            <a:r>
              <a:rPr sz="600" b="1" spc="25" dirty="0">
                <a:latin typeface="Arial"/>
                <a:cs typeface="Arial"/>
              </a:rPr>
              <a:t>commands. </a:t>
            </a:r>
            <a:r>
              <a:rPr sz="600" b="1" spc="35" dirty="0">
                <a:latin typeface="Arial"/>
                <a:cs typeface="Arial"/>
              </a:rPr>
              <a:t>Mobile </a:t>
            </a:r>
            <a:r>
              <a:rPr sz="600" b="1" spc="20" dirty="0">
                <a:latin typeface="Arial"/>
                <a:cs typeface="Arial"/>
              </a:rPr>
              <a:t>devices </a:t>
            </a:r>
            <a:r>
              <a:rPr sz="600" b="1" spc="10" dirty="0">
                <a:latin typeface="Arial"/>
                <a:cs typeface="Arial"/>
              </a:rPr>
              <a:t>allow </a:t>
            </a:r>
            <a:r>
              <a:rPr sz="600" b="1" spc="35" dirty="0">
                <a:latin typeface="Arial"/>
                <a:cs typeface="Arial"/>
              </a:rPr>
              <a:t>useís to </a:t>
            </a:r>
            <a:r>
              <a:rPr sz="600" b="1" spc="40" dirty="0">
                <a:latin typeface="Arial"/>
                <a:cs typeface="Arial"/>
              </a:rPr>
              <a:t> </a:t>
            </a:r>
            <a:r>
              <a:rPr sz="600" b="1" spc="20" dirty="0">
                <a:latin typeface="Arial"/>
                <a:cs typeface="Arial"/>
              </a:rPr>
              <a:t>listen</a:t>
            </a:r>
            <a:r>
              <a:rPr sz="600" b="1" dirty="0">
                <a:latin typeface="Arial"/>
                <a:cs typeface="Arial"/>
              </a:rPr>
              <a:t> </a:t>
            </a:r>
            <a:r>
              <a:rPr sz="600" b="1" spc="35" dirty="0">
                <a:latin typeface="Arial"/>
                <a:cs typeface="Arial"/>
              </a:rPr>
              <a:t>to</a:t>
            </a:r>
            <a:r>
              <a:rPr sz="600" b="1" spc="5" dirty="0">
                <a:latin typeface="Arial"/>
                <a:cs typeface="Arial"/>
              </a:rPr>
              <a:t> </a:t>
            </a:r>
            <a:r>
              <a:rPr sz="600" b="1" spc="20" dirty="0">
                <a:latin typeface="Arial"/>
                <a:cs typeface="Arial"/>
              </a:rPr>
              <a:t>music</a:t>
            </a:r>
            <a:r>
              <a:rPr sz="600" b="1" spc="5" dirty="0">
                <a:latin typeface="Arial"/>
                <a:cs typeface="Arial"/>
              </a:rPr>
              <a:t> </a:t>
            </a:r>
            <a:r>
              <a:rPr sz="600" b="1" spc="40" dirty="0">
                <a:latin typeface="Arial"/>
                <a:cs typeface="Arial"/>
              </a:rPr>
              <a:t>hands-f</a:t>
            </a:r>
            <a:r>
              <a:rPr lang="en-IN" sz="600" b="1" spc="40" dirty="0">
                <a:latin typeface="Arial"/>
                <a:cs typeface="Arial"/>
              </a:rPr>
              <a:t>r</a:t>
            </a:r>
            <a:r>
              <a:rPr sz="600" b="1" spc="40" dirty="0" err="1">
                <a:latin typeface="Arial"/>
                <a:cs typeface="Arial"/>
              </a:rPr>
              <a:t>ee</a:t>
            </a:r>
            <a:r>
              <a:rPr sz="600" b="1" spc="5" dirty="0">
                <a:latin typeface="Arial"/>
                <a:cs typeface="Arial"/>
              </a:rPr>
              <a:t> </a:t>
            </a:r>
            <a:r>
              <a:rPr sz="600" b="1" spc="10" dirty="0">
                <a:latin typeface="Arial"/>
                <a:cs typeface="Arial"/>
              </a:rPr>
              <a:t>while</a:t>
            </a:r>
            <a:r>
              <a:rPr sz="600" b="1" spc="5" dirty="0">
                <a:latin typeface="Arial"/>
                <a:cs typeface="Arial"/>
              </a:rPr>
              <a:t> </a:t>
            </a:r>
            <a:r>
              <a:rPr sz="600" b="1" spc="40" dirty="0">
                <a:latin typeface="Arial"/>
                <a:cs typeface="Arial"/>
              </a:rPr>
              <a:t>on</a:t>
            </a:r>
            <a:r>
              <a:rPr sz="600" b="1" dirty="0">
                <a:latin typeface="Arial"/>
                <a:cs typeface="Arial"/>
              </a:rPr>
              <a:t> </a:t>
            </a:r>
            <a:r>
              <a:rPr sz="600" b="1" spc="40" dirty="0">
                <a:latin typeface="Arial"/>
                <a:cs typeface="Arial"/>
              </a:rPr>
              <a:t>the</a:t>
            </a:r>
            <a:r>
              <a:rPr sz="600" b="1" spc="5" dirty="0">
                <a:latin typeface="Arial"/>
                <a:cs typeface="Arial"/>
              </a:rPr>
              <a:t> </a:t>
            </a:r>
            <a:r>
              <a:rPr sz="600" b="1" spc="15" dirty="0">
                <a:latin typeface="Arial"/>
                <a:cs typeface="Arial"/>
              </a:rPr>
              <a:t>go.</a:t>
            </a:r>
            <a:endParaRPr sz="6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189" y="428701"/>
            <a:ext cx="2437918" cy="243791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73050" y="247147"/>
            <a:ext cx="57150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50335">
              <a:lnSpc>
                <a:spcPct val="100000"/>
              </a:lnSpc>
              <a:spcBef>
                <a:spcPts val="100"/>
              </a:spcBef>
            </a:pPr>
            <a:r>
              <a:rPr lang="en-IN" sz="2000" spc="80" dirty="0"/>
              <a:t>Flowchart</a:t>
            </a:r>
            <a:endParaRPr sz="2000" spc="8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42E362-2A79-CC72-0B86-51B27519B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750" y="0"/>
            <a:ext cx="1295400" cy="327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85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9046" y="556626"/>
            <a:ext cx="4796155" cy="2723515"/>
            <a:chOff x="1059046" y="556626"/>
            <a:chExt cx="4796155" cy="2723515"/>
          </a:xfrm>
        </p:grpSpPr>
        <p:sp>
          <p:nvSpPr>
            <p:cNvPr id="3" name="object 3"/>
            <p:cNvSpPr/>
            <p:nvPr/>
          </p:nvSpPr>
          <p:spPr>
            <a:xfrm>
              <a:off x="1101831" y="604532"/>
              <a:ext cx="3690620" cy="1649730"/>
            </a:xfrm>
            <a:custGeom>
              <a:avLst/>
              <a:gdLst/>
              <a:ahLst/>
              <a:cxnLst/>
              <a:rect l="l" t="t" r="r" b="b"/>
              <a:pathLst>
                <a:path w="3690620" h="1649730">
                  <a:moveTo>
                    <a:pt x="3460554" y="1649613"/>
                  </a:moveTo>
                  <a:lnTo>
                    <a:pt x="229622" y="1649613"/>
                  </a:lnTo>
                  <a:lnTo>
                    <a:pt x="183345" y="1644941"/>
                  </a:lnTo>
                  <a:lnTo>
                    <a:pt x="140243" y="1631540"/>
                  </a:lnTo>
                  <a:lnTo>
                    <a:pt x="101238" y="1610335"/>
                  </a:lnTo>
                  <a:lnTo>
                    <a:pt x="67254" y="1582251"/>
                  </a:lnTo>
                  <a:lnTo>
                    <a:pt x="39215" y="1548213"/>
                  </a:lnTo>
                  <a:lnTo>
                    <a:pt x="18044" y="1509146"/>
                  </a:lnTo>
                  <a:lnTo>
                    <a:pt x="4665" y="1465975"/>
                  </a:lnTo>
                  <a:lnTo>
                    <a:pt x="0" y="1419624"/>
                  </a:lnTo>
                  <a:lnTo>
                    <a:pt x="0" y="229989"/>
                  </a:lnTo>
                  <a:lnTo>
                    <a:pt x="4665" y="183638"/>
                  </a:lnTo>
                  <a:lnTo>
                    <a:pt x="18044" y="140466"/>
                  </a:lnTo>
                  <a:lnTo>
                    <a:pt x="39215" y="101400"/>
                  </a:lnTo>
                  <a:lnTo>
                    <a:pt x="67254" y="67362"/>
                  </a:lnTo>
                  <a:lnTo>
                    <a:pt x="101238" y="39278"/>
                  </a:lnTo>
                  <a:lnTo>
                    <a:pt x="140243" y="18073"/>
                  </a:lnTo>
                  <a:lnTo>
                    <a:pt x="183345" y="4672"/>
                  </a:lnTo>
                  <a:lnTo>
                    <a:pt x="229622" y="0"/>
                  </a:lnTo>
                  <a:lnTo>
                    <a:pt x="3460554" y="0"/>
                  </a:lnTo>
                  <a:lnTo>
                    <a:pt x="3505560" y="4460"/>
                  </a:lnTo>
                  <a:lnTo>
                    <a:pt x="3548426" y="17506"/>
                  </a:lnTo>
                  <a:lnTo>
                    <a:pt x="3587948" y="38640"/>
                  </a:lnTo>
                  <a:lnTo>
                    <a:pt x="3622921" y="67362"/>
                  </a:lnTo>
                  <a:lnTo>
                    <a:pt x="3651597" y="102391"/>
                  </a:lnTo>
                  <a:lnTo>
                    <a:pt x="3672697" y="141976"/>
                  </a:lnTo>
                  <a:lnTo>
                    <a:pt x="3685724" y="184910"/>
                  </a:lnTo>
                  <a:lnTo>
                    <a:pt x="3690177" y="229989"/>
                  </a:lnTo>
                  <a:lnTo>
                    <a:pt x="3690177" y="1419624"/>
                  </a:lnTo>
                  <a:lnTo>
                    <a:pt x="3685511" y="1465975"/>
                  </a:lnTo>
                  <a:lnTo>
                    <a:pt x="3672132" y="1509146"/>
                  </a:lnTo>
                  <a:lnTo>
                    <a:pt x="3650961" y="1548213"/>
                  </a:lnTo>
                  <a:lnTo>
                    <a:pt x="3622922" y="1582251"/>
                  </a:lnTo>
                  <a:lnTo>
                    <a:pt x="3588938" y="1610335"/>
                  </a:lnTo>
                  <a:lnTo>
                    <a:pt x="3549933" y="1631540"/>
                  </a:lnTo>
                  <a:lnTo>
                    <a:pt x="3506831" y="1644941"/>
                  </a:lnTo>
                  <a:lnTo>
                    <a:pt x="3460554" y="1649613"/>
                  </a:lnTo>
                  <a:close/>
                </a:path>
              </a:pathLst>
            </a:custGeom>
            <a:solidFill>
              <a:srgbClr val="FED5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59046" y="556626"/>
              <a:ext cx="3766820" cy="1727200"/>
            </a:xfrm>
            <a:custGeom>
              <a:avLst/>
              <a:gdLst/>
              <a:ahLst/>
              <a:cxnLst/>
              <a:rect l="l" t="t" r="r" b="b"/>
              <a:pathLst>
                <a:path w="3766820" h="1727200">
                  <a:moveTo>
                    <a:pt x="3428510" y="25399"/>
                  </a:moveTo>
                  <a:lnTo>
                    <a:pt x="197690" y="25399"/>
                  </a:lnTo>
                  <a:lnTo>
                    <a:pt x="214166" y="12699"/>
                  </a:lnTo>
                  <a:lnTo>
                    <a:pt x="216415" y="0"/>
                  </a:lnTo>
                  <a:lnTo>
                    <a:pt x="217968" y="12699"/>
                  </a:lnTo>
                  <a:lnTo>
                    <a:pt x="3376742" y="12699"/>
                  </a:lnTo>
                  <a:lnTo>
                    <a:pt x="3428510" y="25399"/>
                  </a:lnTo>
                  <a:close/>
                </a:path>
                <a:path w="3766820" h="1727200">
                  <a:moveTo>
                    <a:pt x="1245593" y="12699"/>
                  </a:moveTo>
                  <a:lnTo>
                    <a:pt x="244671" y="12699"/>
                  </a:lnTo>
                  <a:lnTo>
                    <a:pt x="250222" y="0"/>
                  </a:lnTo>
                  <a:lnTo>
                    <a:pt x="1200888" y="0"/>
                  </a:lnTo>
                  <a:lnTo>
                    <a:pt x="1245593" y="12699"/>
                  </a:lnTo>
                  <a:close/>
                </a:path>
                <a:path w="3766820" h="1727200">
                  <a:moveTo>
                    <a:pt x="2818483" y="12699"/>
                  </a:moveTo>
                  <a:lnTo>
                    <a:pt x="2440482" y="12699"/>
                  </a:lnTo>
                  <a:lnTo>
                    <a:pt x="2521070" y="0"/>
                  </a:lnTo>
                  <a:lnTo>
                    <a:pt x="2768794" y="0"/>
                  </a:lnTo>
                  <a:lnTo>
                    <a:pt x="2818483" y="12699"/>
                  </a:lnTo>
                  <a:close/>
                </a:path>
                <a:path w="3766820" h="1727200">
                  <a:moveTo>
                    <a:pt x="3326429" y="12699"/>
                  </a:moveTo>
                  <a:lnTo>
                    <a:pt x="3142315" y="12699"/>
                  </a:lnTo>
                  <a:lnTo>
                    <a:pt x="3171869" y="0"/>
                  </a:lnTo>
                  <a:lnTo>
                    <a:pt x="3276335" y="0"/>
                  </a:lnTo>
                  <a:lnTo>
                    <a:pt x="3326429" y="12699"/>
                  </a:lnTo>
                  <a:close/>
                </a:path>
                <a:path w="3766820" h="1727200">
                  <a:moveTo>
                    <a:pt x="53184" y="558799"/>
                  </a:moveTo>
                  <a:lnTo>
                    <a:pt x="9279" y="558799"/>
                  </a:lnTo>
                  <a:lnTo>
                    <a:pt x="9380" y="533399"/>
                  </a:lnTo>
                  <a:lnTo>
                    <a:pt x="9780" y="520699"/>
                  </a:lnTo>
                  <a:lnTo>
                    <a:pt x="10624" y="507999"/>
                  </a:lnTo>
                  <a:lnTo>
                    <a:pt x="12059" y="495299"/>
                  </a:lnTo>
                  <a:lnTo>
                    <a:pt x="12897" y="482599"/>
                  </a:lnTo>
                  <a:lnTo>
                    <a:pt x="13275" y="469899"/>
                  </a:lnTo>
                  <a:lnTo>
                    <a:pt x="15048" y="457199"/>
                  </a:lnTo>
                  <a:lnTo>
                    <a:pt x="20071" y="444499"/>
                  </a:lnTo>
                  <a:lnTo>
                    <a:pt x="22974" y="444499"/>
                  </a:lnTo>
                  <a:lnTo>
                    <a:pt x="23791" y="431799"/>
                  </a:lnTo>
                  <a:lnTo>
                    <a:pt x="23791" y="419099"/>
                  </a:lnTo>
                  <a:lnTo>
                    <a:pt x="22892" y="419099"/>
                  </a:lnTo>
                  <a:lnTo>
                    <a:pt x="22442" y="406399"/>
                  </a:lnTo>
                  <a:lnTo>
                    <a:pt x="22279" y="406399"/>
                  </a:lnTo>
                  <a:lnTo>
                    <a:pt x="22877" y="393699"/>
                  </a:lnTo>
                  <a:lnTo>
                    <a:pt x="24369" y="393699"/>
                  </a:lnTo>
                  <a:lnTo>
                    <a:pt x="28206" y="368299"/>
                  </a:lnTo>
                  <a:lnTo>
                    <a:pt x="32646" y="342899"/>
                  </a:lnTo>
                  <a:lnTo>
                    <a:pt x="35886" y="330199"/>
                  </a:lnTo>
                  <a:lnTo>
                    <a:pt x="38997" y="304799"/>
                  </a:lnTo>
                  <a:lnTo>
                    <a:pt x="43045" y="279399"/>
                  </a:lnTo>
                  <a:lnTo>
                    <a:pt x="47374" y="253999"/>
                  </a:lnTo>
                  <a:lnTo>
                    <a:pt x="51676" y="241299"/>
                  </a:lnTo>
                  <a:lnTo>
                    <a:pt x="54974" y="215899"/>
                  </a:lnTo>
                  <a:lnTo>
                    <a:pt x="56290" y="203199"/>
                  </a:lnTo>
                  <a:lnTo>
                    <a:pt x="57648" y="190499"/>
                  </a:lnTo>
                  <a:lnTo>
                    <a:pt x="60751" y="177799"/>
                  </a:lnTo>
                  <a:lnTo>
                    <a:pt x="63924" y="177799"/>
                  </a:lnTo>
                  <a:lnTo>
                    <a:pt x="65529" y="165099"/>
                  </a:lnTo>
                  <a:lnTo>
                    <a:pt x="69182" y="152399"/>
                  </a:lnTo>
                  <a:lnTo>
                    <a:pt x="77277" y="139699"/>
                  </a:lnTo>
                  <a:lnTo>
                    <a:pt x="88001" y="114299"/>
                  </a:lnTo>
                  <a:lnTo>
                    <a:pt x="99541" y="101599"/>
                  </a:lnTo>
                  <a:lnTo>
                    <a:pt x="110224" y="88899"/>
                  </a:lnTo>
                  <a:lnTo>
                    <a:pt x="133952" y="63499"/>
                  </a:lnTo>
                  <a:lnTo>
                    <a:pt x="144590" y="50799"/>
                  </a:lnTo>
                  <a:lnTo>
                    <a:pt x="160675" y="38099"/>
                  </a:lnTo>
                  <a:lnTo>
                    <a:pt x="179117" y="25399"/>
                  </a:lnTo>
                  <a:lnTo>
                    <a:pt x="322211" y="25399"/>
                  </a:lnTo>
                  <a:lnTo>
                    <a:pt x="296420" y="38099"/>
                  </a:lnTo>
                  <a:lnTo>
                    <a:pt x="245621" y="38099"/>
                  </a:lnTo>
                  <a:lnTo>
                    <a:pt x="222015" y="50799"/>
                  </a:lnTo>
                  <a:lnTo>
                    <a:pt x="200101" y="63499"/>
                  </a:lnTo>
                  <a:lnTo>
                    <a:pt x="179000" y="76199"/>
                  </a:lnTo>
                  <a:lnTo>
                    <a:pt x="159631" y="88899"/>
                  </a:lnTo>
                  <a:lnTo>
                    <a:pt x="142914" y="114299"/>
                  </a:lnTo>
                  <a:lnTo>
                    <a:pt x="139112" y="114299"/>
                  </a:lnTo>
                  <a:lnTo>
                    <a:pt x="138785" y="126999"/>
                  </a:lnTo>
                  <a:lnTo>
                    <a:pt x="133920" y="126999"/>
                  </a:lnTo>
                  <a:lnTo>
                    <a:pt x="122125" y="139699"/>
                  </a:lnTo>
                  <a:lnTo>
                    <a:pt x="106776" y="177799"/>
                  </a:lnTo>
                  <a:lnTo>
                    <a:pt x="95739" y="228599"/>
                  </a:lnTo>
                  <a:lnTo>
                    <a:pt x="91680" y="241299"/>
                  </a:lnTo>
                  <a:lnTo>
                    <a:pt x="89975" y="266699"/>
                  </a:lnTo>
                  <a:lnTo>
                    <a:pt x="89190" y="279399"/>
                  </a:lnTo>
                  <a:lnTo>
                    <a:pt x="87374" y="279399"/>
                  </a:lnTo>
                  <a:lnTo>
                    <a:pt x="85152" y="292099"/>
                  </a:lnTo>
                  <a:lnTo>
                    <a:pt x="83025" y="292099"/>
                  </a:lnTo>
                  <a:lnTo>
                    <a:pt x="83025" y="304799"/>
                  </a:lnTo>
                  <a:lnTo>
                    <a:pt x="87400" y="304799"/>
                  </a:lnTo>
                  <a:lnTo>
                    <a:pt x="80777" y="317499"/>
                  </a:lnTo>
                  <a:lnTo>
                    <a:pt x="79387" y="317499"/>
                  </a:lnTo>
                  <a:lnTo>
                    <a:pt x="80123" y="330199"/>
                  </a:lnTo>
                  <a:lnTo>
                    <a:pt x="79735" y="330199"/>
                  </a:lnTo>
                  <a:lnTo>
                    <a:pt x="79167" y="342899"/>
                  </a:lnTo>
                  <a:lnTo>
                    <a:pt x="78301" y="342899"/>
                  </a:lnTo>
                  <a:lnTo>
                    <a:pt x="77016" y="355599"/>
                  </a:lnTo>
                  <a:lnTo>
                    <a:pt x="75143" y="368299"/>
                  </a:lnTo>
                  <a:lnTo>
                    <a:pt x="73163" y="368299"/>
                  </a:lnTo>
                  <a:lnTo>
                    <a:pt x="71474" y="380999"/>
                  </a:lnTo>
                  <a:lnTo>
                    <a:pt x="70475" y="380999"/>
                  </a:lnTo>
                  <a:lnTo>
                    <a:pt x="68382" y="406399"/>
                  </a:lnTo>
                  <a:lnTo>
                    <a:pt x="65621" y="431799"/>
                  </a:lnTo>
                  <a:lnTo>
                    <a:pt x="62784" y="457199"/>
                  </a:lnTo>
                  <a:lnTo>
                    <a:pt x="60460" y="469899"/>
                  </a:lnTo>
                  <a:lnTo>
                    <a:pt x="59336" y="482599"/>
                  </a:lnTo>
                  <a:lnTo>
                    <a:pt x="57660" y="495299"/>
                  </a:lnTo>
                  <a:lnTo>
                    <a:pt x="56137" y="495299"/>
                  </a:lnTo>
                  <a:lnTo>
                    <a:pt x="55473" y="507999"/>
                  </a:lnTo>
                  <a:lnTo>
                    <a:pt x="57067" y="507999"/>
                  </a:lnTo>
                  <a:lnTo>
                    <a:pt x="58784" y="520699"/>
                  </a:lnTo>
                  <a:lnTo>
                    <a:pt x="59479" y="520699"/>
                  </a:lnTo>
                  <a:lnTo>
                    <a:pt x="59479" y="533399"/>
                  </a:lnTo>
                  <a:lnTo>
                    <a:pt x="57435" y="546099"/>
                  </a:lnTo>
                  <a:lnTo>
                    <a:pt x="55064" y="546099"/>
                  </a:lnTo>
                  <a:lnTo>
                    <a:pt x="53184" y="558799"/>
                  </a:lnTo>
                  <a:close/>
                </a:path>
                <a:path w="3766820" h="1727200">
                  <a:moveTo>
                    <a:pt x="3472361" y="38099"/>
                  </a:moveTo>
                  <a:lnTo>
                    <a:pt x="397142" y="38099"/>
                  </a:lnTo>
                  <a:lnTo>
                    <a:pt x="378427" y="25399"/>
                  </a:lnTo>
                  <a:lnTo>
                    <a:pt x="3457841" y="25399"/>
                  </a:lnTo>
                  <a:lnTo>
                    <a:pt x="3472361" y="38099"/>
                  </a:lnTo>
                  <a:close/>
                </a:path>
                <a:path w="3766820" h="1727200">
                  <a:moveTo>
                    <a:pt x="3505648" y="50799"/>
                  </a:moveTo>
                  <a:lnTo>
                    <a:pt x="1437625" y="50799"/>
                  </a:lnTo>
                  <a:lnTo>
                    <a:pt x="1410189" y="38099"/>
                  </a:lnTo>
                  <a:lnTo>
                    <a:pt x="3487049" y="38099"/>
                  </a:lnTo>
                  <a:lnTo>
                    <a:pt x="3505648" y="50799"/>
                  </a:lnTo>
                  <a:close/>
                </a:path>
                <a:path w="3766820" h="1727200">
                  <a:moveTo>
                    <a:pt x="3542386" y="63499"/>
                  </a:moveTo>
                  <a:lnTo>
                    <a:pt x="3367496" y="63499"/>
                  </a:lnTo>
                  <a:lnTo>
                    <a:pt x="3313040" y="50799"/>
                  </a:lnTo>
                  <a:lnTo>
                    <a:pt x="3524055" y="50799"/>
                  </a:lnTo>
                  <a:lnTo>
                    <a:pt x="3542386" y="63499"/>
                  </a:lnTo>
                  <a:close/>
                </a:path>
                <a:path w="3766820" h="1727200">
                  <a:moveTo>
                    <a:pt x="3753869" y="520699"/>
                  </a:moveTo>
                  <a:lnTo>
                    <a:pt x="3706694" y="520699"/>
                  </a:lnTo>
                  <a:lnTo>
                    <a:pt x="3706694" y="507999"/>
                  </a:lnTo>
                  <a:lnTo>
                    <a:pt x="3706464" y="482599"/>
                  </a:lnTo>
                  <a:lnTo>
                    <a:pt x="3706428" y="469899"/>
                  </a:lnTo>
                  <a:lnTo>
                    <a:pt x="3706147" y="444499"/>
                  </a:lnTo>
                  <a:lnTo>
                    <a:pt x="3705222" y="431799"/>
                  </a:lnTo>
                  <a:lnTo>
                    <a:pt x="3704691" y="419099"/>
                  </a:lnTo>
                  <a:lnTo>
                    <a:pt x="3695493" y="419099"/>
                  </a:lnTo>
                  <a:lnTo>
                    <a:pt x="3695493" y="406399"/>
                  </a:lnTo>
                  <a:lnTo>
                    <a:pt x="3702688" y="406399"/>
                  </a:lnTo>
                  <a:lnTo>
                    <a:pt x="3702688" y="393699"/>
                  </a:lnTo>
                  <a:lnTo>
                    <a:pt x="3692999" y="393699"/>
                  </a:lnTo>
                  <a:lnTo>
                    <a:pt x="3692999" y="380999"/>
                  </a:lnTo>
                  <a:lnTo>
                    <a:pt x="3692456" y="368299"/>
                  </a:lnTo>
                  <a:lnTo>
                    <a:pt x="3692115" y="355599"/>
                  </a:lnTo>
                  <a:lnTo>
                    <a:pt x="3691062" y="342899"/>
                  </a:lnTo>
                  <a:lnTo>
                    <a:pt x="3688380" y="330199"/>
                  </a:lnTo>
                  <a:lnTo>
                    <a:pt x="3685807" y="330199"/>
                  </a:lnTo>
                  <a:lnTo>
                    <a:pt x="3684292" y="317499"/>
                  </a:lnTo>
                  <a:lnTo>
                    <a:pt x="3683574" y="317499"/>
                  </a:lnTo>
                  <a:lnTo>
                    <a:pt x="3683392" y="304799"/>
                  </a:lnTo>
                  <a:lnTo>
                    <a:pt x="3683597" y="304799"/>
                  </a:lnTo>
                  <a:lnTo>
                    <a:pt x="3683597" y="292099"/>
                  </a:lnTo>
                  <a:lnTo>
                    <a:pt x="3683393" y="292099"/>
                  </a:lnTo>
                  <a:lnTo>
                    <a:pt x="3682580" y="279399"/>
                  </a:lnTo>
                  <a:lnTo>
                    <a:pt x="3680855" y="266699"/>
                  </a:lnTo>
                  <a:lnTo>
                    <a:pt x="3677915" y="266699"/>
                  </a:lnTo>
                  <a:lnTo>
                    <a:pt x="3674644" y="253999"/>
                  </a:lnTo>
                  <a:lnTo>
                    <a:pt x="3668472" y="253999"/>
                  </a:lnTo>
                  <a:lnTo>
                    <a:pt x="3668472" y="241299"/>
                  </a:lnTo>
                  <a:lnTo>
                    <a:pt x="3668921" y="241299"/>
                  </a:lnTo>
                  <a:lnTo>
                    <a:pt x="3666695" y="215899"/>
                  </a:lnTo>
                  <a:lnTo>
                    <a:pt x="3661195" y="203199"/>
                  </a:lnTo>
                  <a:lnTo>
                    <a:pt x="3654193" y="190499"/>
                  </a:lnTo>
                  <a:lnTo>
                    <a:pt x="3640736" y="165099"/>
                  </a:lnTo>
                  <a:lnTo>
                    <a:pt x="3610055" y="126999"/>
                  </a:lnTo>
                  <a:lnTo>
                    <a:pt x="3573580" y="101599"/>
                  </a:lnTo>
                  <a:lnTo>
                    <a:pt x="3528664" y="88899"/>
                  </a:lnTo>
                  <a:lnTo>
                    <a:pt x="3477730" y="76199"/>
                  </a:lnTo>
                  <a:lnTo>
                    <a:pt x="3423201" y="63499"/>
                  </a:lnTo>
                  <a:lnTo>
                    <a:pt x="3560755" y="63499"/>
                  </a:lnTo>
                  <a:lnTo>
                    <a:pt x="3577447" y="76199"/>
                  </a:lnTo>
                  <a:lnTo>
                    <a:pt x="3592324" y="76199"/>
                  </a:lnTo>
                  <a:lnTo>
                    <a:pt x="3606387" y="88899"/>
                  </a:lnTo>
                  <a:lnTo>
                    <a:pt x="3632109" y="101599"/>
                  </a:lnTo>
                  <a:lnTo>
                    <a:pt x="3642682" y="114299"/>
                  </a:lnTo>
                  <a:lnTo>
                    <a:pt x="3652312" y="114299"/>
                  </a:lnTo>
                  <a:lnTo>
                    <a:pt x="3660950" y="126999"/>
                  </a:lnTo>
                  <a:lnTo>
                    <a:pt x="3672114" y="139699"/>
                  </a:lnTo>
                  <a:lnTo>
                    <a:pt x="3681492" y="152399"/>
                  </a:lnTo>
                  <a:lnTo>
                    <a:pt x="3689521" y="177799"/>
                  </a:lnTo>
                  <a:lnTo>
                    <a:pt x="3696638" y="190499"/>
                  </a:lnTo>
                  <a:lnTo>
                    <a:pt x="3702154" y="203199"/>
                  </a:lnTo>
                  <a:lnTo>
                    <a:pt x="3708114" y="215899"/>
                  </a:lnTo>
                  <a:lnTo>
                    <a:pt x="3713355" y="215899"/>
                  </a:lnTo>
                  <a:lnTo>
                    <a:pt x="3716709" y="228599"/>
                  </a:lnTo>
                  <a:lnTo>
                    <a:pt x="3720584" y="253999"/>
                  </a:lnTo>
                  <a:lnTo>
                    <a:pt x="3724349" y="279399"/>
                  </a:lnTo>
                  <a:lnTo>
                    <a:pt x="3728534" y="304799"/>
                  </a:lnTo>
                  <a:lnTo>
                    <a:pt x="3733674" y="330199"/>
                  </a:lnTo>
                  <a:lnTo>
                    <a:pt x="3738905" y="355599"/>
                  </a:lnTo>
                  <a:lnTo>
                    <a:pt x="3743087" y="380999"/>
                  </a:lnTo>
                  <a:lnTo>
                    <a:pt x="3746333" y="406399"/>
                  </a:lnTo>
                  <a:lnTo>
                    <a:pt x="3748759" y="431799"/>
                  </a:lnTo>
                  <a:lnTo>
                    <a:pt x="3750575" y="444499"/>
                  </a:lnTo>
                  <a:lnTo>
                    <a:pt x="3752218" y="469899"/>
                  </a:lnTo>
                  <a:lnTo>
                    <a:pt x="3753409" y="495299"/>
                  </a:lnTo>
                  <a:lnTo>
                    <a:pt x="3753869" y="520699"/>
                  </a:lnTo>
                  <a:close/>
                </a:path>
                <a:path w="3766820" h="1727200">
                  <a:moveTo>
                    <a:pt x="3753639" y="533399"/>
                  </a:moveTo>
                  <a:lnTo>
                    <a:pt x="3706203" y="533399"/>
                  </a:lnTo>
                  <a:lnTo>
                    <a:pt x="3706203" y="520699"/>
                  </a:lnTo>
                  <a:lnTo>
                    <a:pt x="3753813" y="520699"/>
                  </a:lnTo>
                  <a:lnTo>
                    <a:pt x="3753639" y="533399"/>
                  </a:lnTo>
                  <a:close/>
                </a:path>
                <a:path w="3766820" h="1727200">
                  <a:moveTo>
                    <a:pt x="3762698" y="850899"/>
                  </a:moveTo>
                  <a:lnTo>
                    <a:pt x="3726643" y="850899"/>
                  </a:lnTo>
                  <a:lnTo>
                    <a:pt x="3724987" y="838199"/>
                  </a:lnTo>
                  <a:lnTo>
                    <a:pt x="3723976" y="825499"/>
                  </a:lnTo>
                  <a:lnTo>
                    <a:pt x="3723470" y="825499"/>
                  </a:lnTo>
                  <a:lnTo>
                    <a:pt x="3723332" y="812799"/>
                  </a:lnTo>
                  <a:lnTo>
                    <a:pt x="3723781" y="800099"/>
                  </a:lnTo>
                  <a:lnTo>
                    <a:pt x="3723664" y="787399"/>
                  </a:lnTo>
                  <a:lnTo>
                    <a:pt x="3723240" y="787399"/>
                  </a:lnTo>
                  <a:lnTo>
                    <a:pt x="3722402" y="774699"/>
                  </a:lnTo>
                  <a:lnTo>
                    <a:pt x="3721043" y="774699"/>
                  </a:lnTo>
                  <a:lnTo>
                    <a:pt x="3719162" y="761999"/>
                  </a:lnTo>
                  <a:lnTo>
                    <a:pt x="3718508" y="749299"/>
                  </a:lnTo>
                  <a:lnTo>
                    <a:pt x="3719108" y="736599"/>
                  </a:lnTo>
                  <a:lnTo>
                    <a:pt x="3720491" y="723899"/>
                  </a:lnTo>
                  <a:lnTo>
                    <a:pt x="3722026" y="698499"/>
                  </a:lnTo>
                  <a:lnTo>
                    <a:pt x="3723086" y="685799"/>
                  </a:lnTo>
                  <a:lnTo>
                    <a:pt x="3723250" y="685799"/>
                  </a:lnTo>
                  <a:lnTo>
                    <a:pt x="3722786" y="673099"/>
                  </a:lnTo>
                  <a:lnTo>
                    <a:pt x="3721467" y="660399"/>
                  </a:lnTo>
                  <a:lnTo>
                    <a:pt x="3719404" y="647699"/>
                  </a:lnTo>
                  <a:lnTo>
                    <a:pt x="3716709" y="634999"/>
                  </a:lnTo>
                  <a:lnTo>
                    <a:pt x="3714361" y="622299"/>
                  </a:lnTo>
                  <a:lnTo>
                    <a:pt x="3713096" y="609599"/>
                  </a:lnTo>
                  <a:lnTo>
                    <a:pt x="3711656" y="596899"/>
                  </a:lnTo>
                  <a:lnTo>
                    <a:pt x="3708779" y="584199"/>
                  </a:lnTo>
                  <a:lnTo>
                    <a:pt x="3708656" y="571499"/>
                  </a:lnTo>
                  <a:lnTo>
                    <a:pt x="3713193" y="571499"/>
                  </a:lnTo>
                  <a:lnTo>
                    <a:pt x="3713193" y="558799"/>
                  </a:lnTo>
                  <a:lnTo>
                    <a:pt x="3709446" y="558799"/>
                  </a:lnTo>
                  <a:lnTo>
                    <a:pt x="3707440" y="546099"/>
                  </a:lnTo>
                  <a:lnTo>
                    <a:pt x="3706461" y="533399"/>
                  </a:lnTo>
                  <a:lnTo>
                    <a:pt x="3753334" y="533399"/>
                  </a:lnTo>
                  <a:lnTo>
                    <a:pt x="3752642" y="546099"/>
                  </a:lnTo>
                  <a:lnTo>
                    <a:pt x="3752519" y="558799"/>
                  </a:lnTo>
                  <a:lnTo>
                    <a:pt x="3753248" y="571499"/>
                  </a:lnTo>
                  <a:lnTo>
                    <a:pt x="3755131" y="584199"/>
                  </a:lnTo>
                  <a:lnTo>
                    <a:pt x="3757711" y="596899"/>
                  </a:lnTo>
                  <a:lnTo>
                    <a:pt x="3760532" y="622299"/>
                  </a:lnTo>
                  <a:lnTo>
                    <a:pt x="3762501" y="634999"/>
                  </a:lnTo>
                  <a:lnTo>
                    <a:pt x="3764237" y="647699"/>
                  </a:lnTo>
                  <a:lnTo>
                    <a:pt x="3765551" y="660399"/>
                  </a:lnTo>
                  <a:lnTo>
                    <a:pt x="3766255" y="660399"/>
                  </a:lnTo>
                  <a:lnTo>
                    <a:pt x="3766378" y="673099"/>
                  </a:lnTo>
                  <a:lnTo>
                    <a:pt x="3766459" y="685799"/>
                  </a:lnTo>
                  <a:lnTo>
                    <a:pt x="3766247" y="698499"/>
                  </a:lnTo>
                  <a:lnTo>
                    <a:pt x="3765678" y="711199"/>
                  </a:lnTo>
                  <a:lnTo>
                    <a:pt x="3764856" y="736599"/>
                  </a:lnTo>
                  <a:lnTo>
                    <a:pt x="3762438" y="774699"/>
                  </a:lnTo>
                  <a:lnTo>
                    <a:pt x="3761636" y="800099"/>
                  </a:lnTo>
                  <a:lnTo>
                    <a:pt x="3761878" y="812799"/>
                  </a:lnTo>
                  <a:lnTo>
                    <a:pt x="3762946" y="825499"/>
                  </a:lnTo>
                  <a:lnTo>
                    <a:pt x="3763189" y="838199"/>
                  </a:lnTo>
                  <a:lnTo>
                    <a:pt x="3762984" y="838199"/>
                  </a:lnTo>
                  <a:lnTo>
                    <a:pt x="3762698" y="850899"/>
                  </a:lnTo>
                  <a:close/>
                </a:path>
                <a:path w="3766820" h="1727200">
                  <a:moveTo>
                    <a:pt x="51099" y="571499"/>
                  </a:moveTo>
                  <a:lnTo>
                    <a:pt x="9361" y="571499"/>
                  </a:lnTo>
                  <a:lnTo>
                    <a:pt x="9361" y="558799"/>
                  </a:lnTo>
                  <a:lnTo>
                    <a:pt x="51426" y="558799"/>
                  </a:lnTo>
                  <a:lnTo>
                    <a:pt x="51099" y="571499"/>
                  </a:lnTo>
                  <a:close/>
                </a:path>
                <a:path w="3766820" h="1727200">
                  <a:moveTo>
                    <a:pt x="55268" y="749299"/>
                  </a:moveTo>
                  <a:lnTo>
                    <a:pt x="5191" y="749299"/>
                  </a:lnTo>
                  <a:lnTo>
                    <a:pt x="6586" y="736599"/>
                  </a:lnTo>
                  <a:lnTo>
                    <a:pt x="7583" y="723899"/>
                  </a:lnTo>
                  <a:lnTo>
                    <a:pt x="8180" y="711199"/>
                  </a:lnTo>
                  <a:lnTo>
                    <a:pt x="8380" y="698499"/>
                  </a:lnTo>
                  <a:lnTo>
                    <a:pt x="8380" y="685799"/>
                  </a:lnTo>
                  <a:lnTo>
                    <a:pt x="8216" y="685799"/>
                  </a:lnTo>
                  <a:lnTo>
                    <a:pt x="7930" y="673099"/>
                  </a:lnTo>
                  <a:lnTo>
                    <a:pt x="7521" y="673099"/>
                  </a:lnTo>
                  <a:lnTo>
                    <a:pt x="7358" y="660399"/>
                  </a:lnTo>
                  <a:lnTo>
                    <a:pt x="7358" y="647699"/>
                  </a:lnTo>
                  <a:lnTo>
                    <a:pt x="7677" y="634999"/>
                  </a:lnTo>
                  <a:lnTo>
                    <a:pt x="9082" y="584199"/>
                  </a:lnTo>
                  <a:lnTo>
                    <a:pt x="9402" y="571499"/>
                  </a:lnTo>
                  <a:lnTo>
                    <a:pt x="51058" y="571499"/>
                  </a:lnTo>
                  <a:lnTo>
                    <a:pt x="51556" y="584199"/>
                  </a:lnTo>
                  <a:lnTo>
                    <a:pt x="53748" y="609599"/>
                  </a:lnTo>
                  <a:lnTo>
                    <a:pt x="54246" y="622299"/>
                  </a:lnTo>
                  <a:lnTo>
                    <a:pt x="54246" y="634999"/>
                  </a:lnTo>
                  <a:lnTo>
                    <a:pt x="53633" y="634999"/>
                  </a:lnTo>
                  <a:lnTo>
                    <a:pt x="50853" y="647699"/>
                  </a:lnTo>
                  <a:lnTo>
                    <a:pt x="50445" y="660399"/>
                  </a:lnTo>
                  <a:lnTo>
                    <a:pt x="50879" y="673099"/>
                  </a:lnTo>
                  <a:lnTo>
                    <a:pt x="52790" y="698499"/>
                  </a:lnTo>
                  <a:lnTo>
                    <a:pt x="53224" y="698499"/>
                  </a:lnTo>
                  <a:lnTo>
                    <a:pt x="53224" y="711199"/>
                  </a:lnTo>
                  <a:lnTo>
                    <a:pt x="53061" y="711199"/>
                  </a:lnTo>
                  <a:lnTo>
                    <a:pt x="53406" y="723899"/>
                  </a:lnTo>
                  <a:lnTo>
                    <a:pt x="54923" y="736599"/>
                  </a:lnTo>
                  <a:lnTo>
                    <a:pt x="55268" y="736599"/>
                  </a:lnTo>
                  <a:lnTo>
                    <a:pt x="55268" y="749299"/>
                  </a:lnTo>
                  <a:close/>
                </a:path>
                <a:path w="3766820" h="1727200">
                  <a:moveTo>
                    <a:pt x="46847" y="888999"/>
                  </a:moveTo>
                  <a:lnTo>
                    <a:pt x="2371" y="888999"/>
                  </a:lnTo>
                  <a:lnTo>
                    <a:pt x="2657" y="876299"/>
                  </a:lnTo>
                  <a:lnTo>
                    <a:pt x="3422" y="850899"/>
                  </a:lnTo>
                  <a:lnTo>
                    <a:pt x="3873" y="825499"/>
                  </a:lnTo>
                  <a:lnTo>
                    <a:pt x="4646" y="812799"/>
                  </a:lnTo>
                  <a:lnTo>
                    <a:pt x="6377" y="787399"/>
                  </a:lnTo>
                  <a:lnTo>
                    <a:pt x="6540" y="774699"/>
                  </a:lnTo>
                  <a:lnTo>
                    <a:pt x="6335" y="774699"/>
                  </a:lnTo>
                  <a:lnTo>
                    <a:pt x="5070" y="761999"/>
                  </a:lnTo>
                  <a:lnTo>
                    <a:pt x="4782" y="749299"/>
                  </a:lnTo>
                  <a:lnTo>
                    <a:pt x="53756" y="749299"/>
                  </a:lnTo>
                  <a:lnTo>
                    <a:pt x="51202" y="761999"/>
                  </a:lnTo>
                  <a:lnTo>
                    <a:pt x="49729" y="774699"/>
                  </a:lnTo>
                  <a:lnTo>
                    <a:pt x="49053" y="787399"/>
                  </a:lnTo>
                  <a:lnTo>
                    <a:pt x="48891" y="787399"/>
                  </a:lnTo>
                  <a:lnTo>
                    <a:pt x="49014" y="800099"/>
                  </a:lnTo>
                  <a:lnTo>
                    <a:pt x="48905" y="812799"/>
                  </a:lnTo>
                  <a:lnTo>
                    <a:pt x="48477" y="825499"/>
                  </a:lnTo>
                  <a:lnTo>
                    <a:pt x="47582" y="838199"/>
                  </a:lnTo>
                  <a:lnTo>
                    <a:pt x="45621" y="838199"/>
                  </a:lnTo>
                  <a:lnTo>
                    <a:pt x="45457" y="850899"/>
                  </a:lnTo>
                  <a:lnTo>
                    <a:pt x="46019" y="850899"/>
                  </a:lnTo>
                  <a:lnTo>
                    <a:pt x="48493" y="863599"/>
                  </a:lnTo>
                  <a:lnTo>
                    <a:pt x="49055" y="876299"/>
                  </a:lnTo>
                  <a:lnTo>
                    <a:pt x="48769" y="876299"/>
                  </a:lnTo>
                  <a:lnTo>
                    <a:pt x="46847" y="888999"/>
                  </a:lnTo>
                  <a:close/>
                </a:path>
                <a:path w="3766820" h="1727200">
                  <a:moveTo>
                    <a:pt x="3762984" y="888999"/>
                  </a:moveTo>
                  <a:lnTo>
                    <a:pt x="3721574" y="888999"/>
                  </a:lnTo>
                  <a:lnTo>
                    <a:pt x="3721574" y="876299"/>
                  </a:lnTo>
                  <a:lnTo>
                    <a:pt x="3721942" y="876299"/>
                  </a:lnTo>
                  <a:lnTo>
                    <a:pt x="3723250" y="863599"/>
                  </a:lnTo>
                  <a:lnTo>
                    <a:pt x="3724313" y="863599"/>
                  </a:lnTo>
                  <a:lnTo>
                    <a:pt x="3727297" y="850899"/>
                  </a:lnTo>
                  <a:lnTo>
                    <a:pt x="3762617" y="850899"/>
                  </a:lnTo>
                  <a:lnTo>
                    <a:pt x="3762674" y="863599"/>
                  </a:lnTo>
                  <a:lnTo>
                    <a:pt x="3762927" y="876299"/>
                  </a:lnTo>
                  <a:lnTo>
                    <a:pt x="3762984" y="888999"/>
                  </a:lnTo>
                  <a:close/>
                </a:path>
                <a:path w="3766820" h="1727200">
                  <a:moveTo>
                    <a:pt x="215802" y="1650999"/>
                  </a:moveTo>
                  <a:lnTo>
                    <a:pt x="138417" y="1650999"/>
                  </a:lnTo>
                  <a:lnTo>
                    <a:pt x="134329" y="1638299"/>
                  </a:lnTo>
                  <a:lnTo>
                    <a:pt x="123179" y="1625599"/>
                  </a:lnTo>
                  <a:lnTo>
                    <a:pt x="109945" y="1612899"/>
                  </a:lnTo>
                  <a:lnTo>
                    <a:pt x="97262" y="1600199"/>
                  </a:lnTo>
                  <a:lnTo>
                    <a:pt x="87767" y="1574799"/>
                  </a:lnTo>
                  <a:lnTo>
                    <a:pt x="83660" y="1574799"/>
                  </a:lnTo>
                  <a:lnTo>
                    <a:pt x="78304" y="1562099"/>
                  </a:lnTo>
                  <a:lnTo>
                    <a:pt x="72212" y="1549399"/>
                  </a:lnTo>
                  <a:lnTo>
                    <a:pt x="65897" y="1536699"/>
                  </a:lnTo>
                  <a:lnTo>
                    <a:pt x="57272" y="1523999"/>
                  </a:lnTo>
                  <a:lnTo>
                    <a:pt x="51962" y="1511299"/>
                  </a:lnTo>
                  <a:lnTo>
                    <a:pt x="47795" y="1485899"/>
                  </a:lnTo>
                  <a:lnTo>
                    <a:pt x="42596" y="1473199"/>
                  </a:lnTo>
                  <a:lnTo>
                    <a:pt x="37762" y="1447799"/>
                  </a:lnTo>
                  <a:lnTo>
                    <a:pt x="34313" y="1435099"/>
                  </a:lnTo>
                  <a:lnTo>
                    <a:pt x="31346" y="1422399"/>
                  </a:lnTo>
                  <a:lnTo>
                    <a:pt x="27961" y="1409699"/>
                  </a:lnTo>
                  <a:lnTo>
                    <a:pt x="23096" y="1384299"/>
                  </a:lnTo>
                  <a:lnTo>
                    <a:pt x="18477" y="1371599"/>
                  </a:lnTo>
                  <a:lnTo>
                    <a:pt x="14808" y="1346199"/>
                  </a:lnTo>
                  <a:lnTo>
                    <a:pt x="12795" y="1333499"/>
                  </a:lnTo>
                  <a:lnTo>
                    <a:pt x="9860" y="1282699"/>
                  </a:lnTo>
                  <a:lnTo>
                    <a:pt x="5993" y="1244599"/>
                  </a:lnTo>
                  <a:lnTo>
                    <a:pt x="2625" y="1206499"/>
                  </a:lnTo>
                  <a:lnTo>
                    <a:pt x="1185" y="1168399"/>
                  </a:lnTo>
                  <a:lnTo>
                    <a:pt x="1130" y="1142999"/>
                  </a:lnTo>
                  <a:lnTo>
                    <a:pt x="1034" y="1130299"/>
                  </a:lnTo>
                  <a:lnTo>
                    <a:pt x="191" y="1079499"/>
                  </a:lnTo>
                  <a:lnTo>
                    <a:pt x="0" y="1066799"/>
                  </a:lnTo>
                  <a:lnTo>
                    <a:pt x="0" y="1054099"/>
                  </a:lnTo>
                  <a:lnTo>
                    <a:pt x="351" y="1041399"/>
                  </a:lnTo>
                  <a:lnTo>
                    <a:pt x="1154" y="1015999"/>
                  </a:lnTo>
                  <a:lnTo>
                    <a:pt x="2218" y="990599"/>
                  </a:lnTo>
                  <a:lnTo>
                    <a:pt x="3679" y="965199"/>
                  </a:lnTo>
                  <a:lnTo>
                    <a:pt x="3801" y="952499"/>
                  </a:lnTo>
                  <a:lnTo>
                    <a:pt x="3559" y="939799"/>
                  </a:lnTo>
                  <a:lnTo>
                    <a:pt x="2491" y="914399"/>
                  </a:lnTo>
                  <a:lnTo>
                    <a:pt x="2248" y="888999"/>
                  </a:lnTo>
                  <a:lnTo>
                    <a:pt x="46398" y="888999"/>
                  </a:lnTo>
                  <a:lnTo>
                    <a:pt x="46398" y="901699"/>
                  </a:lnTo>
                  <a:lnTo>
                    <a:pt x="46923" y="901699"/>
                  </a:lnTo>
                  <a:lnTo>
                    <a:pt x="49278" y="927099"/>
                  </a:lnTo>
                  <a:lnTo>
                    <a:pt x="49872" y="927099"/>
                  </a:lnTo>
                  <a:lnTo>
                    <a:pt x="49872" y="939799"/>
                  </a:lnTo>
                  <a:lnTo>
                    <a:pt x="49349" y="939799"/>
                  </a:lnTo>
                  <a:lnTo>
                    <a:pt x="47044" y="965199"/>
                  </a:lnTo>
                  <a:lnTo>
                    <a:pt x="46520" y="977899"/>
                  </a:lnTo>
                  <a:lnTo>
                    <a:pt x="47450" y="990599"/>
                  </a:lnTo>
                  <a:lnTo>
                    <a:pt x="47910" y="990599"/>
                  </a:lnTo>
                  <a:lnTo>
                    <a:pt x="48186" y="1003299"/>
                  </a:lnTo>
                  <a:lnTo>
                    <a:pt x="48278" y="1015999"/>
                  </a:lnTo>
                  <a:lnTo>
                    <a:pt x="47910" y="1028699"/>
                  </a:lnTo>
                  <a:lnTo>
                    <a:pt x="46095" y="1041399"/>
                  </a:lnTo>
                  <a:lnTo>
                    <a:pt x="45197" y="1054099"/>
                  </a:lnTo>
                  <a:lnTo>
                    <a:pt x="43577" y="1079499"/>
                  </a:lnTo>
                  <a:lnTo>
                    <a:pt x="43577" y="1092199"/>
                  </a:lnTo>
                  <a:lnTo>
                    <a:pt x="47256" y="1104899"/>
                  </a:lnTo>
                  <a:lnTo>
                    <a:pt x="46409" y="1130299"/>
                  </a:lnTo>
                  <a:lnTo>
                    <a:pt x="45764" y="1142999"/>
                  </a:lnTo>
                  <a:lnTo>
                    <a:pt x="45272" y="1155699"/>
                  </a:lnTo>
                  <a:lnTo>
                    <a:pt x="44885" y="1168399"/>
                  </a:lnTo>
                  <a:lnTo>
                    <a:pt x="45356" y="1193799"/>
                  </a:lnTo>
                  <a:lnTo>
                    <a:pt x="46597" y="1206499"/>
                  </a:lnTo>
                  <a:lnTo>
                    <a:pt x="48351" y="1231899"/>
                  </a:lnTo>
                  <a:lnTo>
                    <a:pt x="50363" y="1244599"/>
                  </a:lnTo>
                  <a:lnTo>
                    <a:pt x="52657" y="1269999"/>
                  </a:lnTo>
                  <a:lnTo>
                    <a:pt x="55048" y="1295399"/>
                  </a:lnTo>
                  <a:lnTo>
                    <a:pt x="59888" y="1308099"/>
                  </a:lnTo>
                  <a:lnTo>
                    <a:pt x="57149" y="1308099"/>
                  </a:lnTo>
                  <a:lnTo>
                    <a:pt x="55963" y="1320799"/>
                  </a:lnTo>
                  <a:lnTo>
                    <a:pt x="60460" y="1333499"/>
                  </a:lnTo>
                  <a:lnTo>
                    <a:pt x="60337" y="1346199"/>
                  </a:lnTo>
                  <a:lnTo>
                    <a:pt x="59561" y="1346199"/>
                  </a:lnTo>
                  <a:lnTo>
                    <a:pt x="60647" y="1358899"/>
                  </a:lnTo>
                  <a:lnTo>
                    <a:pt x="65424" y="1371599"/>
                  </a:lnTo>
                  <a:lnTo>
                    <a:pt x="66510" y="1371599"/>
                  </a:lnTo>
                  <a:lnTo>
                    <a:pt x="66510" y="1384299"/>
                  </a:lnTo>
                  <a:lnTo>
                    <a:pt x="65652" y="1384299"/>
                  </a:lnTo>
                  <a:lnTo>
                    <a:pt x="68578" y="1396999"/>
                  </a:lnTo>
                  <a:lnTo>
                    <a:pt x="71191" y="1409699"/>
                  </a:lnTo>
                  <a:lnTo>
                    <a:pt x="74079" y="1422399"/>
                  </a:lnTo>
                  <a:lnTo>
                    <a:pt x="77834" y="1435099"/>
                  </a:lnTo>
                  <a:lnTo>
                    <a:pt x="82009" y="1447799"/>
                  </a:lnTo>
                  <a:lnTo>
                    <a:pt x="86372" y="1460499"/>
                  </a:lnTo>
                  <a:lnTo>
                    <a:pt x="89808" y="1473199"/>
                  </a:lnTo>
                  <a:lnTo>
                    <a:pt x="91201" y="1485899"/>
                  </a:lnTo>
                  <a:lnTo>
                    <a:pt x="91120" y="1498599"/>
                  </a:lnTo>
                  <a:lnTo>
                    <a:pt x="92481" y="1511299"/>
                  </a:lnTo>
                  <a:lnTo>
                    <a:pt x="96245" y="1523999"/>
                  </a:lnTo>
                  <a:lnTo>
                    <a:pt x="101933" y="1536699"/>
                  </a:lnTo>
                  <a:lnTo>
                    <a:pt x="115305" y="1549399"/>
                  </a:lnTo>
                  <a:lnTo>
                    <a:pt x="120997" y="1562099"/>
                  </a:lnTo>
                  <a:lnTo>
                    <a:pt x="127295" y="1574799"/>
                  </a:lnTo>
                  <a:lnTo>
                    <a:pt x="135351" y="1587499"/>
                  </a:lnTo>
                  <a:lnTo>
                    <a:pt x="142262" y="1587499"/>
                  </a:lnTo>
                  <a:lnTo>
                    <a:pt x="149000" y="1600199"/>
                  </a:lnTo>
                  <a:lnTo>
                    <a:pt x="155914" y="1600199"/>
                  </a:lnTo>
                  <a:lnTo>
                    <a:pt x="163353" y="1612899"/>
                  </a:lnTo>
                  <a:lnTo>
                    <a:pt x="174911" y="1625599"/>
                  </a:lnTo>
                  <a:lnTo>
                    <a:pt x="186803" y="1638299"/>
                  </a:lnTo>
                  <a:lnTo>
                    <a:pt x="200082" y="1638299"/>
                  </a:lnTo>
                  <a:lnTo>
                    <a:pt x="215802" y="1650999"/>
                  </a:lnTo>
                  <a:close/>
                </a:path>
                <a:path w="3766820" h="1727200">
                  <a:moveTo>
                    <a:pt x="3761001" y="914399"/>
                  </a:moveTo>
                  <a:lnTo>
                    <a:pt x="3722367" y="914399"/>
                  </a:lnTo>
                  <a:lnTo>
                    <a:pt x="3721721" y="888999"/>
                  </a:lnTo>
                  <a:lnTo>
                    <a:pt x="3762824" y="888999"/>
                  </a:lnTo>
                  <a:lnTo>
                    <a:pt x="3762223" y="901699"/>
                  </a:lnTo>
                  <a:lnTo>
                    <a:pt x="3761001" y="914399"/>
                  </a:lnTo>
                  <a:close/>
                </a:path>
                <a:path w="3766820" h="1727200">
                  <a:moveTo>
                    <a:pt x="3758038" y="927099"/>
                  </a:moveTo>
                  <a:lnTo>
                    <a:pt x="3722473" y="927099"/>
                  </a:lnTo>
                  <a:lnTo>
                    <a:pt x="3722514" y="914399"/>
                  </a:lnTo>
                  <a:lnTo>
                    <a:pt x="3758978" y="914399"/>
                  </a:lnTo>
                  <a:lnTo>
                    <a:pt x="3758038" y="927099"/>
                  </a:lnTo>
                  <a:close/>
                </a:path>
                <a:path w="3766820" h="1727200">
                  <a:moveTo>
                    <a:pt x="3757180" y="1079499"/>
                  </a:moveTo>
                  <a:lnTo>
                    <a:pt x="3717036" y="1079499"/>
                  </a:lnTo>
                  <a:lnTo>
                    <a:pt x="3717100" y="1066799"/>
                  </a:lnTo>
                  <a:lnTo>
                    <a:pt x="3717381" y="1041399"/>
                  </a:lnTo>
                  <a:lnTo>
                    <a:pt x="3717445" y="1028699"/>
                  </a:lnTo>
                  <a:lnTo>
                    <a:pt x="3717282" y="1015999"/>
                  </a:lnTo>
                  <a:lnTo>
                    <a:pt x="3717745" y="990599"/>
                  </a:lnTo>
                  <a:lnTo>
                    <a:pt x="3719080" y="965199"/>
                  </a:lnTo>
                  <a:lnTo>
                    <a:pt x="3720753" y="952499"/>
                  </a:lnTo>
                  <a:lnTo>
                    <a:pt x="3722310" y="927099"/>
                  </a:lnTo>
                  <a:lnTo>
                    <a:pt x="3757343" y="927099"/>
                  </a:lnTo>
                  <a:lnTo>
                    <a:pt x="3757343" y="939799"/>
                  </a:lnTo>
                  <a:lnTo>
                    <a:pt x="3757956" y="939799"/>
                  </a:lnTo>
                  <a:lnTo>
                    <a:pt x="3759673" y="952499"/>
                  </a:lnTo>
                  <a:lnTo>
                    <a:pt x="3762085" y="952499"/>
                  </a:lnTo>
                  <a:lnTo>
                    <a:pt x="3762085" y="965199"/>
                  </a:lnTo>
                  <a:lnTo>
                    <a:pt x="3756362" y="977899"/>
                  </a:lnTo>
                  <a:lnTo>
                    <a:pt x="3756608" y="977899"/>
                  </a:lnTo>
                  <a:lnTo>
                    <a:pt x="3755667" y="990599"/>
                  </a:lnTo>
                  <a:lnTo>
                    <a:pt x="3757580" y="990599"/>
                  </a:lnTo>
                  <a:lnTo>
                    <a:pt x="3758789" y="1003299"/>
                  </a:lnTo>
                  <a:lnTo>
                    <a:pt x="3759439" y="1003299"/>
                  </a:lnTo>
                  <a:lnTo>
                    <a:pt x="3759633" y="1015999"/>
                  </a:lnTo>
                  <a:lnTo>
                    <a:pt x="3759217" y="1028699"/>
                  </a:lnTo>
                  <a:lnTo>
                    <a:pt x="3757391" y="1054099"/>
                  </a:lnTo>
                  <a:lnTo>
                    <a:pt x="3756975" y="1066799"/>
                  </a:lnTo>
                  <a:lnTo>
                    <a:pt x="3757180" y="1079499"/>
                  </a:lnTo>
                  <a:close/>
                </a:path>
                <a:path w="3766820" h="1727200">
                  <a:moveTo>
                    <a:pt x="3669856" y="1574799"/>
                  </a:moveTo>
                  <a:lnTo>
                    <a:pt x="3602770" y="1574799"/>
                  </a:lnTo>
                  <a:lnTo>
                    <a:pt x="3617699" y="1562099"/>
                  </a:lnTo>
                  <a:lnTo>
                    <a:pt x="3632049" y="1549399"/>
                  </a:lnTo>
                  <a:lnTo>
                    <a:pt x="3643213" y="1536699"/>
                  </a:lnTo>
                  <a:lnTo>
                    <a:pt x="3652668" y="1523999"/>
                  </a:lnTo>
                  <a:lnTo>
                    <a:pt x="3661890" y="1511299"/>
                  </a:lnTo>
                  <a:lnTo>
                    <a:pt x="3671300" y="1498599"/>
                  </a:lnTo>
                  <a:lnTo>
                    <a:pt x="3677169" y="1485899"/>
                  </a:lnTo>
                  <a:lnTo>
                    <a:pt x="3680539" y="1460499"/>
                  </a:lnTo>
                  <a:lnTo>
                    <a:pt x="3682452" y="1447799"/>
                  </a:lnTo>
                  <a:lnTo>
                    <a:pt x="3684835" y="1422399"/>
                  </a:lnTo>
                  <a:lnTo>
                    <a:pt x="3688574" y="1409699"/>
                  </a:lnTo>
                  <a:lnTo>
                    <a:pt x="3693156" y="1396999"/>
                  </a:lnTo>
                  <a:lnTo>
                    <a:pt x="3698068" y="1371599"/>
                  </a:lnTo>
                  <a:lnTo>
                    <a:pt x="3702462" y="1358899"/>
                  </a:lnTo>
                  <a:lnTo>
                    <a:pt x="3705468" y="1333499"/>
                  </a:lnTo>
                  <a:lnTo>
                    <a:pt x="3708565" y="1320799"/>
                  </a:lnTo>
                  <a:lnTo>
                    <a:pt x="3713234" y="1295399"/>
                  </a:lnTo>
                  <a:lnTo>
                    <a:pt x="3714665" y="1295399"/>
                  </a:lnTo>
                  <a:lnTo>
                    <a:pt x="3714665" y="1282699"/>
                  </a:lnTo>
                  <a:lnTo>
                    <a:pt x="3712826" y="1269999"/>
                  </a:lnTo>
                  <a:lnTo>
                    <a:pt x="3712826" y="1257299"/>
                  </a:lnTo>
                  <a:lnTo>
                    <a:pt x="3714501" y="1257299"/>
                  </a:lnTo>
                  <a:lnTo>
                    <a:pt x="3717572" y="1244599"/>
                  </a:lnTo>
                  <a:lnTo>
                    <a:pt x="3719504" y="1244599"/>
                  </a:lnTo>
                  <a:lnTo>
                    <a:pt x="3720509" y="1231899"/>
                  </a:lnTo>
                  <a:lnTo>
                    <a:pt x="3720797" y="1219199"/>
                  </a:lnTo>
                  <a:lnTo>
                    <a:pt x="3720388" y="1206499"/>
                  </a:lnTo>
                  <a:lnTo>
                    <a:pt x="3719939" y="1206499"/>
                  </a:lnTo>
                  <a:lnTo>
                    <a:pt x="3718338" y="1181099"/>
                  </a:lnTo>
                  <a:lnTo>
                    <a:pt x="3717772" y="1142999"/>
                  </a:lnTo>
                  <a:lnTo>
                    <a:pt x="3717605" y="1117599"/>
                  </a:lnTo>
                  <a:lnTo>
                    <a:pt x="3717200" y="1092199"/>
                  </a:lnTo>
                  <a:lnTo>
                    <a:pt x="3717077" y="1079499"/>
                  </a:lnTo>
                  <a:lnTo>
                    <a:pt x="3757752" y="1079499"/>
                  </a:lnTo>
                  <a:lnTo>
                    <a:pt x="3758959" y="1092199"/>
                  </a:lnTo>
                  <a:lnTo>
                    <a:pt x="3759622" y="1104899"/>
                  </a:lnTo>
                  <a:lnTo>
                    <a:pt x="3759902" y="1117599"/>
                  </a:lnTo>
                  <a:lnTo>
                    <a:pt x="3759992" y="1155699"/>
                  </a:lnTo>
                  <a:lnTo>
                    <a:pt x="3760154" y="1168399"/>
                  </a:lnTo>
                  <a:lnTo>
                    <a:pt x="3760546" y="1181099"/>
                  </a:lnTo>
                  <a:lnTo>
                    <a:pt x="3761268" y="1193799"/>
                  </a:lnTo>
                  <a:lnTo>
                    <a:pt x="3761758" y="1193799"/>
                  </a:lnTo>
                  <a:lnTo>
                    <a:pt x="3762003" y="1206499"/>
                  </a:lnTo>
                  <a:lnTo>
                    <a:pt x="3761277" y="1231899"/>
                  </a:lnTo>
                  <a:lnTo>
                    <a:pt x="3759566" y="1244599"/>
                  </a:lnTo>
                  <a:lnTo>
                    <a:pt x="3757571" y="1269999"/>
                  </a:lnTo>
                  <a:lnTo>
                    <a:pt x="3755994" y="1295399"/>
                  </a:lnTo>
                  <a:lnTo>
                    <a:pt x="3754567" y="1308099"/>
                  </a:lnTo>
                  <a:lnTo>
                    <a:pt x="3752116" y="1320799"/>
                  </a:lnTo>
                  <a:lnTo>
                    <a:pt x="3748722" y="1346199"/>
                  </a:lnTo>
                  <a:lnTo>
                    <a:pt x="3744466" y="1358899"/>
                  </a:lnTo>
                  <a:lnTo>
                    <a:pt x="3742333" y="1371599"/>
                  </a:lnTo>
                  <a:lnTo>
                    <a:pt x="3740220" y="1371599"/>
                  </a:lnTo>
                  <a:lnTo>
                    <a:pt x="3738390" y="1384299"/>
                  </a:lnTo>
                  <a:lnTo>
                    <a:pt x="3737108" y="1396999"/>
                  </a:lnTo>
                  <a:lnTo>
                    <a:pt x="3734878" y="1409699"/>
                  </a:lnTo>
                  <a:lnTo>
                    <a:pt x="3731318" y="1422399"/>
                  </a:lnTo>
                  <a:lnTo>
                    <a:pt x="3727077" y="1422399"/>
                  </a:lnTo>
                  <a:lnTo>
                    <a:pt x="3722800" y="1435099"/>
                  </a:lnTo>
                  <a:lnTo>
                    <a:pt x="3721025" y="1447799"/>
                  </a:lnTo>
                  <a:lnTo>
                    <a:pt x="3719939" y="1460499"/>
                  </a:lnTo>
                  <a:lnTo>
                    <a:pt x="3719006" y="1460499"/>
                  </a:lnTo>
                  <a:lnTo>
                    <a:pt x="3717690" y="1473199"/>
                  </a:lnTo>
                  <a:lnTo>
                    <a:pt x="3714064" y="1485899"/>
                  </a:lnTo>
                  <a:lnTo>
                    <a:pt x="3710536" y="1511299"/>
                  </a:lnTo>
                  <a:lnTo>
                    <a:pt x="3704250" y="1523999"/>
                  </a:lnTo>
                  <a:lnTo>
                    <a:pt x="3692345" y="1536699"/>
                  </a:lnTo>
                  <a:lnTo>
                    <a:pt x="3684491" y="1549399"/>
                  </a:lnTo>
                  <a:lnTo>
                    <a:pt x="3678078" y="1562099"/>
                  </a:lnTo>
                  <a:lnTo>
                    <a:pt x="3669856" y="1574799"/>
                  </a:lnTo>
                  <a:close/>
                </a:path>
                <a:path w="3766820" h="1727200">
                  <a:moveTo>
                    <a:pt x="3647909" y="1600199"/>
                  </a:moveTo>
                  <a:lnTo>
                    <a:pt x="3558792" y="1600199"/>
                  </a:lnTo>
                  <a:lnTo>
                    <a:pt x="3588001" y="1574799"/>
                  </a:lnTo>
                  <a:lnTo>
                    <a:pt x="3651466" y="1574799"/>
                  </a:lnTo>
                  <a:lnTo>
                    <a:pt x="3651589" y="1587499"/>
                  </a:lnTo>
                  <a:lnTo>
                    <a:pt x="3647909" y="1600199"/>
                  </a:lnTo>
                  <a:close/>
                </a:path>
                <a:path w="3766820" h="1727200">
                  <a:moveTo>
                    <a:pt x="3600955" y="1625599"/>
                  </a:moveTo>
                  <a:lnTo>
                    <a:pt x="3481749" y="1625599"/>
                  </a:lnTo>
                  <a:lnTo>
                    <a:pt x="3502624" y="1612899"/>
                  </a:lnTo>
                  <a:lnTo>
                    <a:pt x="3516177" y="1612899"/>
                  </a:lnTo>
                  <a:lnTo>
                    <a:pt x="3530632" y="1600199"/>
                  </a:lnTo>
                  <a:lnTo>
                    <a:pt x="3629092" y="1600199"/>
                  </a:lnTo>
                  <a:lnTo>
                    <a:pt x="3615180" y="1612899"/>
                  </a:lnTo>
                  <a:lnTo>
                    <a:pt x="3600955" y="1625599"/>
                  </a:lnTo>
                  <a:close/>
                </a:path>
                <a:path w="3766820" h="1727200">
                  <a:moveTo>
                    <a:pt x="3574899" y="1638299"/>
                  </a:moveTo>
                  <a:lnTo>
                    <a:pt x="3401216" y="1638299"/>
                  </a:lnTo>
                  <a:lnTo>
                    <a:pt x="3415674" y="1625599"/>
                  </a:lnTo>
                  <a:lnTo>
                    <a:pt x="3577597" y="1625599"/>
                  </a:lnTo>
                  <a:lnTo>
                    <a:pt x="3574899" y="1638299"/>
                  </a:lnTo>
                  <a:close/>
                </a:path>
                <a:path w="3766820" h="1727200">
                  <a:moveTo>
                    <a:pt x="3295938" y="1650999"/>
                  </a:moveTo>
                  <a:lnTo>
                    <a:pt x="3195789" y="1650999"/>
                  </a:lnTo>
                  <a:lnTo>
                    <a:pt x="3211194" y="1638299"/>
                  </a:lnTo>
                  <a:lnTo>
                    <a:pt x="3286388" y="1638299"/>
                  </a:lnTo>
                  <a:lnTo>
                    <a:pt x="3295938" y="1650999"/>
                  </a:lnTo>
                  <a:close/>
                </a:path>
                <a:path w="3766820" h="1727200">
                  <a:moveTo>
                    <a:pt x="3506666" y="1663699"/>
                  </a:moveTo>
                  <a:lnTo>
                    <a:pt x="3004535" y="1663699"/>
                  </a:lnTo>
                  <a:lnTo>
                    <a:pt x="3018664" y="1650999"/>
                  </a:lnTo>
                  <a:lnTo>
                    <a:pt x="3295938" y="1650999"/>
                  </a:lnTo>
                  <a:lnTo>
                    <a:pt x="3309456" y="1638299"/>
                  </a:lnTo>
                  <a:lnTo>
                    <a:pt x="3566641" y="1638299"/>
                  </a:lnTo>
                  <a:lnTo>
                    <a:pt x="3506666" y="1663699"/>
                  </a:lnTo>
                  <a:close/>
                </a:path>
                <a:path w="3766820" h="1727200">
                  <a:moveTo>
                    <a:pt x="254126" y="1663699"/>
                  </a:moveTo>
                  <a:lnTo>
                    <a:pt x="160080" y="1663699"/>
                  </a:lnTo>
                  <a:lnTo>
                    <a:pt x="154196" y="1650999"/>
                  </a:lnTo>
                  <a:lnTo>
                    <a:pt x="235017" y="1650999"/>
                  </a:lnTo>
                  <a:lnTo>
                    <a:pt x="254126" y="1663699"/>
                  </a:lnTo>
                  <a:close/>
                </a:path>
                <a:path w="3766820" h="1727200">
                  <a:moveTo>
                    <a:pt x="3004535" y="1663699"/>
                  </a:moveTo>
                  <a:lnTo>
                    <a:pt x="2974090" y="1663699"/>
                  </a:lnTo>
                  <a:lnTo>
                    <a:pt x="2988321" y="1650999"/>
                  </a:lnTo>
                  <a:lnTo>
                    <a:pt x="2990160" y="1650999"/>
                  </a:lnTo>
                  <a:lnTo>
                    <a:pt x="3004535" y="1663699"/>
                  </a:lnTo>
                  <a:close/>
                </a:path>
                <a:path w="3766820" h="1727200">
                  <a:moveTo>
                    <a:pt x="293309" y="1676399"/>
                  </a:moveTo>
                  <a:lnTo>
                    <a:pt x="181997" y="1676399"/>
                  </a:lnTo>
                  <a:lnTo>
                    <a:pt x="170242" y="1663699"/>
                  </a:lnTo>
                  <a:lnTo>
                    <a:pt x="273449" y="1663699"/>
                  </a:lnTo>
                  <a:lnTo>
                    <a:pt x="293309" y="1676399"/>
                  </a:lnTo>
                  <a:close/>
                </a:path>
                <a:path w="3766820" h="1727200">
                  <a:moveTo>
                    <a:pt x="2763648" y="1676399"/>
                  </a:moveTo>
                  <a:lnTo>
                    <a:pt x="2631764" y="1676399"/>
                  </a:lnTo>
                  <a:lnTo>
                    <a:pt x="2664035" y="1663699"/>
                  </a:lnTo>
                  <a:lnTo>
                    <a:pt x="2763648" y="1663699"/>
                  </a:lnTo>
                  <a:lnTo>
                    <a:pt x="2763648" y="1676399"/>
                  </a:lnTo>
                  <a:close/>
                </a:path>
                <a:path w="3766820" h="1727200">
                  <a:moveTo>
                    <a:pt x="3418659" y="1676399"/>
                  </a:moveTo>
                  <a:lnTo>
                    <a:pt x="2771497" y="1676399"/>
                  </a:lnTo>
                  <a:lnTo>
                    <a:pt x="2774972" y="1663699"/>
                  </a:lnTo>
                  <a:lnTo>
                    <a:pt x="3426665" y="1663699"/>
                  </a:lnTo>
                  <a:lnTo>
                    <a:pt x="3418659" y="1676399"/>
                  </a:lnTo>
                  <a:close/>
                </a:path>
                <a:path w="3766820" h="1727200">
                  <a:moveTo>
                    <a:pt x="3044939" y="1701799"/>
                  </a:moveTo>
                  <a:lnTo>
                    <a:pt x="254785" y="1701799"/>
                  </a:lnTo>
                  <a:lnTo>
                    <a:pt x="222941" y="1689099"/>
                  </a:lnTo>
                  <a:lnTo>
                    <a:pt x="192664" y="1676399"/>
                  </a:lnTo>
                  <a:lnTo>
                    <a:pt x="407827" y="1676399"/>
                  </a:lnTo>
                  <a:lnTo>
                    <a:pt x="421139" y="1689099"/>
                  </a:lnTo>
                  <a:lnTo>
                    <a:pt x="3086376" y="1689099"/>
                  </a:lnTo>
                  <a:lnTo>
                    <a:pt x="3044939" y="1701799"/>
                  </a:lnTo>
                  <a:close/>
                </a:path>
                <a:path w="3766820" h="1727200">
                  <a:moveTo>
                    <a:pt x="469370" y="1689099"/>
                  </a:moveTo>
                  <a:lnTo>
                    <a:pt x="421139" y="1689099"/>
                  </a:lnTo>
                  <a:lnTo>
                    <a:pt x="437098" y="1676399"/>
                  </a:lnTo>
                  <a:lnTo>
                    <a:pt x="453188" y="1676399"/>
                  </a:lnTo>
                  <a:lnTo>
                    <a:pt x="469370" y="1689099"/>
                  </a:lnTo>
                  <a:close/>
                </a:path>
                <a:path w="3766820" h="1727200">
                  <a:moveTo>
                    <a:pt x="822001" y="1689099"/>
                  </a:moveTo>
                  <a:lnTo>
                    <a:pt x="815297" y="1689099"/>
                  </a:lnTo>
                  <a:lnTo>
                    <a:pt x="817260" y="1676399"/>
                  </a:lnTo>
                  <a:lnTo>
                    <a:pt x="822001" y="1689099"/>
                  </a:lnTo>
                  <a:close/>
                </a:path>
                <a:path w="3766820" h="1727200">
                  <a:moveTo>
                    <a:pt x="1342968" y="1689099"/>
                  </a:moveTo>
                  <a:lnTo>
                    <a:pt x="898215" y="1689099"/>
                  </a:lnTo>
                  <a:lnTo>
                    <a:pt x="909437" y="1676399"/>
                  </a:lnTo>
                  <a:lnTo>
                    <a:pt x="1293469" y="1676399"/>
                  </a:lnTo>
                  <a:lnTo>
                    <a:pt x="1342968" y="1689099"/>
                  </a:lnTo>
                  <a:close/>
                </a:path>
                <a:path w="3766820" h="1727200">
                  <a:moveTo>
                    <a:pt x="3328002" y="1689099"/>
                  </a:moveTo>
                  <a:lnTo>
                    <a:pt x="1555552" y="1689099"/>
                  </a:lnTo>
                  <a:lnTo>
                    <a:pt x="1607580" y="1676399"/>
                  </a:lnTo>
                  <a:lnTo>
                    <a:pt x="3355510" y="1676399"/>
                  </a:lnTo>
                  <a:lnTo>
                    <a:pt x="3328002" y="1689099"/>
                  </a:lnTo>
                  <a:close/>
                </a:path>
                <a:path w="3766820" h="1727200">
                  <a:moveTo>
                    <a:pt x="2827348" y="1714499"/>
                  </a:moveTo>
                  <a:lnTo>
                    <a:pt x="322456" y="1714499"/>
                  </a:lnTo>
                  <a:lnTo>
                    <a:pt x="288017" y="1701799"/>
                  </a:lnTo>
                  <a:lnTo>
                    <a:pt x="2854588" y="1701799"/>
                  </a:lnTo>
                  <a:lnTo>
                    <a:pt x="2827348" y="1714499"/>
                  </a:lnTo>
                  <a:close/>
                </a:path>
                <a:path w="3766820" h="1727200">
                  <a:moveTo>
                    <a:pt x="882953" y="1727199"/>
                  </a:moveTo>
                  <a:lnTo>
                    <a:pt x="465999" y="1727199"/>
                  </a:lnTo>
                  <a:lnTo>
                    <a:pt x="446402" y="1714499"/>
                  </a:lnTo>
                  <a:lnTo>
                    <a:pt x="914043" y="1714499"/>
                  </a:lnTo>
                  <a:lnTo>
                    <a:pt x="882953" y="17271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57294" y="2249667"/>
              <a:ext cx="997295" cy="102996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0" y="161800"/>
            <a:ext cx="638175" cy="619760"/>
            <a:chOff x="0" y="161800"/>
            <a:chExt cx="638175" cy="619760"/>
          </a:xfrm>
        </p:grpSpPr>
        <p:sp>
          <p:nvSpPr>
            <p:cNvPr id="7" name="object 7"/>
            <p:cNvSpPr/>
            <p:nvPr/>
          </p:nvSpPr>
          <p:spPr>
            <a:xfrm>
              <a:off x="0" y="165523"/>
              <a:ext cx="609600" cy="583565"/>
            </a:xfrm>
            <a:custGeom>
              <a:avLst/>
              <a:gdLst/>
              <a:ahLst/>
              <a:cxnLst/>
              <a:rect l="l" t="t" r="r" b="b"/>
              <a:pathLst>
                <a:path w="609600" h="583565">
                  <a:moveTo>
                    <a:pt x="189536" y="583126"/>
                  </a:moveTo>
                  <a:lnTo>
                    <a:pt x="187528" y="583126"/>
                  </a:lnTo>
                  <a:lnTo>
                    <a:pt x="143564" y="576168"/>
                  </a:lnTo>
                  <a:lnTo>
                    <a:pt x="103794" y="557639"/>
                  </a:lnTo>
                  <a:lnTo>
                    <a:pt x="67554" y="531053"/>
                  </a:lnTo>
                  <a:lnTo>
                    <a:pt x="34179" y="499927"/>
                  </a:lnTo>
                  <a:lnTo>
                    <a:pt x="3003" y="467777"/>
                  </a:lnTo>
                  <a:lnTo>
                    <a:pt x="0" y="464451"/>
                  </a:lnTo>
                  <a:lnTo>
                    <a:pt x="0" y="0"/>
                  </a:lnTo>
                  <a:lnTo>
                    <a:pt x="28466" y="10447"/>
                  </a:lnTo>
                  <a:lnTo>
                    <a:pt x="56512" y="26117"/>
                  </a:lnTo>
                  <a:lnTo>
                    <a:pt x="82805" y="44815"/>
                  </a:lnTo>
                  <a:lnTo>
                    <a:pt x="89691" y="46875"/>
                  </a:lnTo>
                  <a:lnTo>
                    <a:pt x="132688" y="89886"/>
                  </a:lnTo>
                  <a:lnTo>
                    <a:pt x="158177" y="127135"/>
                  </a:lnTo>
                  <a:lnTo>
                    <a:pt x="177383" y="167225"/>
                  </a:lnTo>
                  <a:lnTo>
                    <a:pt x="190133" y="210109"/>
                  </a:lnTo>
                  <a:lnTo>
                    <a:pt x="196258" y="255740"/>
                  </a:lnTo>
                  <a:lnTo>
                    <a:pt x="604986" y="255740"/>
                  </a:lnTo>
                  <a:lnTo>
                    <a:pt x="587727" y="323796"/>
                  </a:lnTo>
                  <a:lnTo>
                    <a:pt x="566833" y="368594"/>
                  </a:lnTo>
                  <a:lnTo>
                    <a:pt x="539718" y="409720"/>
                  </a:lnTo>
                  <a:lnTo>
                    <a:pt x="507173" y="446979"/>
                  </a:lnTo>
                  <a:lnTo>
                    <a:pt x="469986" y="480173"/>
                  </a:lnTo>
                  <a:lnTo>
                    <a:pt x="428948" y="509107"/>
                  </a:lnTo>
                  <a:lnTo>
                    <a:pt x="384846" y="533584"/>
                  </a:lnTo>
                  <a:lnTo>
                    <a:pt x="338471" y="553409"/>
                  </a:lnTo>
                  <a:lnTo>
                    <a:pt x="290611" y="568384"/>
                  </a:lnTo>
                  <a:lnTo>
                    <a:pt x="242055" y="578314"/>
                  </a:lnTo>
                  <a:lnTo>
                    <a:pt x="193594" y="583003"/>
                  </a:lnTo>
                  <a:lnTo>
                    <a:pt x="191585" y="583085"/>
                  </a:lnTo>
                  <a:lnTo>
                    <a:pt x="189536" y="583126"/>
                  </a:lnTo>
                  <a:close/>
                </a:path>
                <a:path w="609600" h="583565">
                  <a:moveTo>
                    <a:pt x="604986" y="255740"/>
                  </a:moveTo>
                  <a:lnTo>
                    <a:pt x="196258" y="255740"/>
                  </a:lnTo>
                  <a:lnTo>
                    <a:pt x="320080" y="132769"/>
                  </a:lnTo>
                  <a:lnTo>
                    <a:pt x="344416" y="109697"/>
                  </a:lnTo>
                  <a:lnTo>
                    <a:pt x="369209" y="90229"/>
                  </a:lnTo>
                  <a:lnTo>
                    <a:pt x="395823" y="76778"/>
                  </a:lnTo>
                  <a:lnTo>
                    <a:pt x="425623" y="71758"/>
                  </a:lnTo>
                  <a:lnTo>
                    <a:pt x="432327" y="71993"/>
                  </a:lnTo>
                  <a:lnTo>
                    <a:pt x="458822" y="77484"/>
                  </a:lnTo>
                  <a:lnTo>
                    <a:pt x="531032" y="77484"/>
                  </a:lnTo>
                  <a:lnTo>
                    <a:pt x="582235" y="111100"/>
                  </a:lnTo>
                  <a:lnTo>
                    <a:pt x="601139" y="149245"/>
                  </a:lnTo>
                  <a:lnTo>
                    <a:pt x="609005" y="192845"/>
                  </a:lnTo>
                  <a:lnTo>
                    <a:pt x="607969" y="238641"/>
                  </a:lnTo>
                  <a:lnTo>
                    <a:pt x="604986" y="255740"/>
                  </a:lnTo>
                  <a:close/>
                </a:path>
                <a:path w="609600" h="583565">
                  <a:moveTo>
                    <a:pt x="531032" y="77484"/>
                  </a:moveTo>
                  <a:lnTo>
                    <a:pt x="458822" y="77484"/>
                  </a:lnTo>
                  <a:lnTo>
                    <a:pt x="468843" y="75607"/>
                  </a:lnTo>
                  <a:lnTo>
                    <a:pt x="478886" y="74209"/>
                  </a:lnTo>
                  <a:lnTo>
                    <a:pt x="488898" y="73336"/>
                  </a:lnTo>
                  <a:lnTo>
                    <a:pt x="498826" y="73035"/>
                  </a:lnTo>
                  <a:lnTo>
                    <a:pt x="522695" y="75049"/>
                  </a:lnTo>
                  <a:lnTo>
                    <a:pt x="531032" y="77484"/>
                  </a:lnTo>
                  <a:close/>
                </a:path>
              </a:pathLst>
            </a:custGeom>
            <a:solidFill>
              <a:srgbClr val="FEB8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161800"/>
              <a:ext cx="638175" cy="619760"/>
            </a:xfrm>
            <a:custGeom>
              <a:avLst/>
              <a:gdLst/>
              <a:ahLst/>
              <a:cxnLst/>
              <a:rect l="l" t="t" r="r" b="b"/>
              <a:pathLst>
                <a:path w="638175" h="619760">
                  <a:moveTo>
                    <a:pt x="211177" y="282491"/>
                  </a:moveTo>
                  <a:lnTo>
                    <a:pt x="206423" y="282491"/>
                  </a:lnTo>
                  <a:lnTo>
                    <a:pt x="198912" y="280771"/>
                  </a:lnTo>
                  <a:lnTo>
                    <a:pt x="193005" y="276173"/>
                  </a:lnTo>
                  <a:lnTo>
                    <a:pt x="190209" y="269543"/>
                  </a:lnTo>
                  <a:lnTo>
                    <a:pt x="192036" y="261728"/>
                  </a:lnTo>
                  <a:lnTo>
                    <a:pt x="182464" y="210231"/>
                  </a:lnTo>
                  <a:lnTo>
                    <a:pt x="166410" y="160198"/>
                  </a:lnTo>
                  <a:lnTo>
                    <a:pt x="142511" y="114297"/>
                  </a:lnTo>
                  <a:lnTo>
                    <a:pt x="109401" y="75198"/>
                  </a:lnTo>
                  <a:lnTo>
                    <a:pt x="65713" y="45572"/>
                  </a:lnTo>
                  <a:lnTo>
                    <a:pt x="14657" y="30231"/>
                  </a:lnTo>
                  <a:lnTo>
                    <a:pt x="0" y="29362"/>
                  </a:lnTo>
                  <a:lnTo>
                    <a:pt x="0" y="0"/>
                  </a:lnTo>
                  <a:lnTo>
                    <a:pt x="42351" y="5931"/>
                  </a:lnTo>
                  <a:lnTo>
                    <a:pt x="88871" y="24562"/>
                  </a:lnTo>
                  <a:lnTo>
                    <a:pt x="130253" y="54484"/>
                  </a:lnTo>
                  <a:lnTo>
                    <a:pt x="162532" y="92247"/>
                  </a:lnTo>
                  <a:lnTo>
                    <a:pt x="186343" y="135919"/>
                  </a:lnTo>
                  <a:lnTo>
                    <a:pt x="202380" y="183679"/>
                  </a:lnTo>
                  <a:lnTo>
                    <a:pt x="211300" y="233633"/>
                  </a:lnTo>
                  <a:lnTo>
                    <a:pt x="248775" y="233633"/>
                  </a:lnTo>
                  <a:lnTo>
                    <a:pt x="244592" y="239232"/>
                  </a:lnTo>
                  <a:lnTo>
                    <a:pt x="219334" y="275529"/>
                  </a:lnTo>
                  <a:lnTo>
                    <a:pt x="215973" y="280473"/>
                  </a:lnTo>
                  <a:lnTo>
                    <a:pt x="211177" y="282491"/>
                  </a:lnTo>
                  <a:close/>
                </a:path>
                <a:path w="638175" h="619760">
                  <a:moveTo>
                    <a:pt x="248775" y="233633"/>
                  </a:moveTo>
                  <a:lnTo>
                    <a:pt x="211300" y="233633"/>
                  </a:lnTo>
                  <a:lnTo>
                    <a:pt x="238088" y="197089"/>
                  </a:lnTo>
                  <a:lnTo>
                    <a:pt x="266913" y="161750"/>
                  </a:lnTo>
                  <a:lnTo>
                    <a:pt x="298196" y="129043"/>
                  </a:lnTo>
                  <a:lnTo>
                    <a:pt x="332357" y="100395"/>
                  </a:lnTo>
                  <a:lnTo>
                    <a:pt x="369818" y="77232"/>
                  </a:lnTo>
                  <a:lnTo>
                    <a:pt x="411000" y="60981"/>
                  </a:lnTo>
                  <a:lnTo>
                    <a:pt x="456322" y="53070"/>
                  </a:lnTo>
                  <a:lnTo>
                    <a:pt x="465380" y="52575"/>
                  </a:lnTo>
                  <a:lnTo>
                    <a:pt x="469889" y="52575"/>
                  </a:lnTo>
                  <a:lnTo>
                    <a:pt x="519729" y="59486"/>
                  </a:lnTo>
                  <a:lnTo>
                    <a:pt x="563259" y="79268"/>
                  </a:lnTo>
                  <a:lnTo>
                    <a:pt x="567874" y="83349"/>
                  </a:lnTo>
                  <a:lnTo>
                    <a:pt x="464602" y="83349"/>
                  </a:lnTo>
                  <a:lnTo>
                    <a:pt x="460749" y="83472"/>
                  </a:lnTo>
                  <a:lnTo>
                    <a:pt x="411937" y="92247"/>
                  </a:lnTo>
                  <a:lnTo>
                    <a:pt x="371472" y="110392"/>
                  </a:lnTo>
                  <a:lnTo>
                    <a:pt x="334961" y="136159"/>
                  </a:lnTo>
                  <a:lnTo>
                    <a:pt x="301949" y="167551"/>
                  </a:lnTo>
                  <a:lnTo>
                    <a:pt x="271978" y="202574"/>
                  </a:lnTo>
                  <a:lnTo>
                    <a:pt x="248775" y="233633"/>
                  </a:lnTo>
                  <a:close/>
                </a:path>
                <a:path w="638175" h="619760">
                  <a:moveTo>
                    <a:pt x="261318" y="585448"/>
                  </a:moveTo>
                  <a:lnTo>
                    <a:pt x="161214" y="585448"/>
                  </a:lnTo>
                  <a:lnTo>
                    <a:pt x="161378" y="585407"/>
                  </a:lnTo>
                  <a:lnTo>
                    <a:pt x="161542" y="585201"/>
                  </a:lnTo>
                  <a:lnTo>
                    <a:pt x="161788" y="585201"/>
                  </a:lnTo>
                  <a:lnTo>
                    <a:pt x="206066" y="573336"/>
                  </a:lnTo>
                  <a:lnTo>
                    <a:pt x="251597" y="559351"/>
                  </a:lnTo>
                  <a:lnTo>
                    <a:pt x="297611" y="543034"/>
                  </a:lnTo>
                  <a:lnTo>
                    <a:pt x="343337" y="524174"/>
                  </a:lnTo>
                  <a:lnTo>
                    <a:pt x="388004" y="502558"/>
                  </a:lnTo>
                  <a:lnTo>
                    <a:pt x="430841" y="477975"/>
                  </a:lnTo>
                  <a:lnTo>
                    <a:pt x="471077" y="450212"/>
                  </a:lnTo>
                  <a:lnTo>
                    <a:pt x="507941" y="419058"/>
                  </a:lnTo>
                  <a:lnTo>
                    <a:pt x="540663" y="384301"/>
                  </a:lnTo>
                  <a:lnTo>
                    <a:pt x="568472" y="345729"/>
                  </a:lnTo>
                  <a:lnTo>
                    <a:pt x="590597" y="303131"/>
                  </a:lnTo>
                  <a:lnTo>
                    <a:pt x="603419" y="259319"/>
                  </a:lnTo>
                  <a:lnTo>
                    <a:pt x="605503" y="215618"/>
                  </a:lnTo>
                  <a:lnTo>
                    <a:pt x="597235" y="174445"/>
                  </a:lnTo>
                  <a:lnTo>
                    <a:pt x="579005" y="138215"/>
                  </a:lnTo>
                  <a:lnTo>
                    <a:pt x="551199" y="109344"/>
                  </a:lnTo>
                  <a:lnTo>
                    <a:pt x="514206" y="90250"/>
                  </a:lnTo>
                  <a:lnTo>
                    <a:pt x="468413" y="83349"/>
                  </a:lnTo>
                  <a:lnTo>
                    <a:pt x="567874" y="83349"/>
                  </a:lnTo>
                  <a:lnTo>
                    <a:pt x="598568" y="110495"/>
                  </a:lnTo>
                  <a:lnTo>
                    <a:pt x="623743" y="151741"/>
                  </a:lnTo>
                  <a:lnTo>
                    <a:pt x="636871" y="201582"/>
                  </a:lnTo>
                  <a:lnTo>
                    <a:pt x="637990" y="245805"/>
                  </a:lnTo>
                  <a:lnTo>
                    <a:pt x="631044" y="287976"/>
                  </a:lnTo>
                  <a:lnTo>
                    <a:pt x="616836" y="327997"/>
                  </a:lnTo>
                  <a:lnTo>
                    <a:pt x="596168" y="365768"/>
                  </a:lnTo>
                  <a:lnTo>
                    <a:pt x="569845" y="401193"/>
                  </a:lnTo>
                  <a:lnTo>
                    <a:pt x="538668" y="434172"/>
                  </a:lnTo>
                  <a:lnTo>
                    <a:pt x="503440" y="464609"/>
                  </a:lnTo>
                  <a:lnTo>
                    <a:pt x="464963" y="492404"/>
                  </a:lnTo>
                  <a:lnTo>
                    <a:pt x="424042" y="517460"/>
                  </a:lnTo>
                  <a:lnTo>
                    <a:pt x="381478" y="539678"/>
                  </a:lnTo>
                  <a:lnTo>
                    <a:pt x="338074" y="558960"/>
                  </a:lnTo>
                  <a:lnTo>
                    <a:pt x="294633" y="575209"/>
                  </a:lnTo>
                  <a:lnTo>
                    <a:pt x="261318" y="585448"/>
                  </a:lnTo>
                  <a:close/>
                </a:path>
                <a:path w="638175" h="619760">
                  <a:moveTo>
                    <a:pt x="165353" y="619188"/>
                  </a:moveTo>
                  <a:lnTo>
                    <a:pt x="155557" y="619188"/>
                  </a:lnTo>
                  <a:lnTo>
                    <a:pt x="152811" y="618282"/>
                  </a:lnTo>
                  <a:lnTo>
                    <a:pt x="121005" y="595124"/>
                  </a:lnTo>
                  <a:lnTo>
                    <a:pt x="89378" y="571117"/>
                  </a:lnTo>
                  <a:lnTo>
                    <a:pt x="55981" y="544477"/>
                  </a:lnTo>
                  <a:lnTo>
                    <a:pt x="21697" y="515438"/>
                  </a:lnTo>
                  <a:lnTo>
                    <a:pt x="0" y="495693"/>
                  </a:lnTo>
                  <a:lnTo>
                    <a:pt x="0" y="456059"/>
                  </a:lnTo>
                  <a:lnTo>
                    <a:pt x="11017" y="466693"/>
                  </a:lnTo>
                  <a:lnTo>
                    <a:pt x="49368" y="500014"/>
                  </a:lnTo>
                  <a:lnTo>
                    <a:pt x="88010" y="530993"/>
                  </a:lnTo>
                  <a:lnTo>
                    <a:pt x="125704" y="559512"/>
                  </a:lnTo>
                  <a:lnTo>
                    <a:pt x="161214" y="585448"/>
                  </a:lnTo>
                  <a:lnTo>
                    <a:pt x="261318" y="585448"/>
                  </a:lnTo>
                  <a:lnTo>
                    <a:pt x="251958" y="588325"/>
                  </a:lnTo>
                  <a:lnTo>
                    <a:pt x="210852" y="598211"/>
                  </a:lnTo>
                  <a:lnTo>
                    <a:pt x="172116" y="604769"/>
                  </a:lnTo>
                  <a:lnTo>
                    <a:pt x="171010" y="612391"/>
                  </a:lnTo>
                  <a:lnTo>
                    <a:pt x="165353" y="6191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363667" y="702180"/>
            <a:ext cx="11309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75" dirty="0"/>
              <a:t>CONC</a:t>
            </a:r>
            <a:r>
              <a:rPr sz="1350" spc="5" dirty="0"/>
              <a:t>L</a:t>
            </a:r>
            <a:r>
              <a:rPr sz="1350" spc="204" dirty="0"/>
              <a:t>US</a:t>
            </a:r>
            <a:r>
              <a:rPr sz="1350" spc="70" dirty="0"/>
              <a:t>I</a:t>
            </a:r>
            <a:r>
              <a:rPr sz="1350" spc="75" dirty="0"/>
              <a:t>ON</a:t>
            </a:r>
            <a:endParaRPr sz="1350"/>
          </a:p>
        </p:txBody>
      </p:sp>
      <p:sp>
        <p:nvSpPr>
          <p:cNvPr id="10" name="object 10"/>
          <p:cNvSpPr txBox="1"/>
          <p:nvPr/>
        </p:nvSpPr>
        <p:spPr>
          <a:xfrm>
            <a:off x="1485932" y="1015913"/>
            <a:ext cx="2882265" cy="6648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algn="ctr">
              <a:lnSpc>
                <a:spcPct val="116799"/>
              </a:lnSpc>
              <a:spcBef>
                <a:spcPts val="85"/>
              </a:spcBef>
            </a:pPr>
            <a:r>
              <a:rPr sz="600" b="1" spc="30" dirty="0">
                <a:latin typeface="Arial"/>
                <a:cs typeface="Arial"/>
              </a:rPr>
              <a:t>Speech-based </a:t>
            </a:r>
            <a:r>
              <a:rPr sz="600" b="1" spc="25" dirty="0">
                <a:latin typeface="Arial"/>
                <a:cs typeface="Arial"/>
              </a:rPr>
              <a:t>play </a:t>
            </a:r>
            <a:r>
              <a:rPr sz="600" b="1" spc="20" dirty="0">
                <a:latin typeface="Arial"/>
                <a:cs typeface="Arial"/>
              </a:rPr>
              <a:t>music </a:t>
            </a:r>
            <a:r>
              <a:rPr sz="600" b="1" spc="55" dirty="0">
                <a:latin typeface="Arial"/>
                <a:cs typeface="Arial"/>
              </a:rPr>
              <a:t>and </a:t>
            </a:r>
            <a:r>
              <a:rPr lang="en-IN" sz="600" b="1" spc="40" dirty="0">
                <a:latin typeface="Arial"/>
                <a:cs typeface="Arial"/>
              </a:rPr>
              <a:t>r</a:t>
            </a:r>
            <a:r>
              <a:rPr sz="600" b="1" spc="40" dirty="0" err="1">
                <a:latin typeface="Arial"/>
                <a:cs typeface="Arial"/>
              </a:rPr>
              <a:t>ecommendation</a:t>
            </a:r>
            <a:r>
              <a:rPr sz="600" b="1" spc="40" dirty="0">
                <a:latin typeface="Arial"/>
                <a:cs typeface="Arial"/>
              </a:rPr>
              <a:t> </a:t>
            </a:r>
            <a:r>
              <a:rPr sz="600" b="1" spc="25" dirty="0">
                <a:latin typeface="Arial"/>
                <a:cs typeface="Arial"/>
              </a:rPr>
              <a:t>technology </a:t>
            </a:r>
            <a:r>
              <a:rPr sz="600" b="1" dirty="0">
                <a:latin typeface="Arial"/>
                <a:cs typeface="Arial"/>
              </a:rPr>
              <a:t>is </a:t>
            </a:r>
            <a:r>
              <a:rPr sz="600" b="1" spc="70" dirty="0">
                <a:latin typeface="Arial"/>
                <a:cs typeface="Arial"/>
              </a:rPr>
              <a:t>a </a:t>
            </a:r>
            <a:r>
              <a:rPr sz="600" b="1" spc="40" dirty="0">
                <a:latin typeface="Arial"/>
                <a:cs typeface="Arial"/>
              </a:rPr>
              <a:t>game- </a:t>
            </a:r>
            <a:r>
              <a:rPr sz="600" b="1" spc="45" dirty="0">
                <a:latin typeface="Arial"/>
                <a:cs typeface="Arial"/>
              </a:rPr>
              <a:t> </a:t>
            </a:r>
            <a:r>
              <a:rPr sz="600" b="1" spc="55" dirty="0">
                <a:latin typeface="Arial"/>
                <a:cs typeface="Arial"/>
              </a:rPr>
              <a:t>change</a:t>
            </a:r>
            <a:r>
              <a:rPr lang="en-IN" sz="600" b="1" spc="55" dirty="0">
                <a:latin typeface="Arial"/>
                <a:cs typeface="Arial"/>
              </a:rPr>
              <a:t>r</a:t>
            </a:r>
            <a:r>
              <a:rPr sz="600" b="1" spc="55" dirty="0">
                <a:latin typeface="Arial"/>
                <a:cs typeface="Arial"/>
              </a:rPr>
              <a:t> </a:t>
            </a:r>
            <a:r>
              <a:rPr sz="600" b="1" spc="25" dirty="0">
                <a:latin typeface="Arial"/>
                <a:cs typeface="Arial"/>
              </a:rPr>
              <a:t>in </a:t>
            </a:r>
            <a:r>
              <a:rPr sz="600" b="1" spc="40" dirty="0">
                <a:latin typeface="Arial"/>
                <a:cs typeface="Arial"/>
              </a:rPr>
              <a:t>the </a:t>
            </a:r>
            <a:r>
              <a:rPr sz="600" b="1" spc="20" dirty="0">
                <a:latin typeface="Arial"/>
                <a:cs typeface="Arial"/>
              </a:rPr>
              <a:t>music </a:t>
            </a:r>
            <a:r>
              <a:rPr sz="600" b="1" spc="30" dirty="0" err="1">
                <a:latin typeface="Arial"/>
                <a:cs typeface="Arial"/>
              </a:rPr>
              <a:t>indust</a:t>
            </a:r>
            <a:r>
              <a:rPr lang="en-IN" sz="600" b="1" spc="30" dirty="0">
                <a:latin typeface="Arial"/>
                <a:cs typeface="Arial"/>
              </a:rPr>
              <a:t>r</a:t>
            </a:r>
            <a:r>
              <a:rPr sz="600" b="1" spc="30" dirty="0">
                <a:latin typeface="Arial"/>
                <a:cs typeface="Arial"/>
              </a:rPr>
              <a:t>y. </a:t>
            </a:r>
            <a:r>
              <a:rPr sz="600" b="1" spc="25" dirty="0">
                <a:latin typeface="Arial"/>
                <a:cs typeface="Arial"/>
              </a:rPr>
              <a:t>It </a:t>
            </a:r>
            <a:r>
              <a:rPr sz="600" b="1" spc="30" dirty="0">
                <a:latin typeface="Arial"/>
                <a:cs typeface="Arial"/>
              </a:rPr>
              <a:t>píovides </a:t>
            </a:r>
            <a:r>
              <a:rPr sz="600" b="1" spc="70" dirty="0">
                <a:latin typeface="Arial"/>
                <a:cs typeface="Arial"/>
              </a:rPr>
              <a:t>a </a:t>
            </a:r>
            <a:r>
              <a:rPr sz="600" b="1" spc="25" dirty="0">
                <a:latin typeface="Arial"/>
                <a:cs typeface="Arial"/>
              </a:rPr>
              <a:t>convenient </a:t>
            </a:r>
            <a:r>
              <a:rPr sz="600" b="1" spc="55" dirty="0">
                <a:latin typeface="Arial"/>
                <a:cs typeface="Arial"/>
              </a:rPr>
              <a:t>and </a:t>
            </a:r>
            <a:r>
              <a:rPr sz="600" b="1" spc="60" dirty="0">
                <a:latin typeface="Arial"/>
                <a:cs typeface="Arial"/>
              </a:rPr>
              <a:t> </a:t>
            </a:r>
            <a:r>
              <a:rPr sz="600" b="1" spc="40" dirty="0">
                <a:latin typeface="Arial"/>
                <a:cs typeface="Arial"/>
              </a:rPr>
              <a:t>pe</a:t>
            </a:r>
            <a:r>
              <a:rPr lang="en-IN" sz="600" b="1" spc="40" dirty="0">
                <a:latin typeface="Arial"/>
                <a:cs typeface="Arial"/>
              </a:rPr>
              <a:t>r</a:t>
            </a:r>
            <a:r>
              <a:rPr sz="600" b="1" spc="40" dirty="0" err="1">
                <a:latin typeface="Arial"/>
                <a:cs typeface="Arial"/>
              </a:rPr>
              <a:t>sonalized</a:t>
            </a:r>
            <a:r>
              <a:rPr sz="600" b="1" dirty="0">
                <a:latin typeface="Arial"/>
                <a:cs typeface="Arial"/>
              </a:rPr>
              <a:t> </a:t>
            </a:r>
            <a:r>
              <a:rPr sz="600" b="1" spc="20" dirty="0">
                <a:latin typeface="Arial"/>
                <a:cs typeface="Arial"/>
              </a:rPr>
              <a:t>music</a:t>
            </a:r>
            <a:r>
              <a:rPr sz="600" b="1" dirty="0">
                <a:latin typeface="Arial"/>
                <a:cs typeface="Arial"/>
              </a:rPr>
              <a:t> </a:t>
            </a:r>
            <a:r>
              <a:rPr sz="600" b="1" spc="25" dirty="0">
                <a:latin typeface="Arial"/>
                <a:cs typeface="Arial"/>
              </a:rPr>
              <a:t>listening</a:t>
            </a:r>
            <a:r>
              <a:rPr sz="600" b="1" spc="5" dirty="0">
                <a:latin typeface="Arial"/>
                <a:cs typeface="Arial"/>
              </a:rPr>
              <a:t> </a:t>
            </a:r>
            <a:r>
              <a:rPr sz="600" b="1" spc="40" dirty="0" err="1">
                <a:latin typeface="Arial"/>
                <a:cs typeface="Arial"/>
              </a:rPr>
              <a:t>expe</a:t>
            </a:r>
            <a:r>
              <a:rPr lang="en-IN" sz="600" b="1" spc="40" dirty="0">
                <a:latin typeface="Arial"/>
                <a:cs typeface="Arial"/>
              </a:rPr>
              <a:t>r</a:t>
            </a:r>
            <a:r>
              <a:rPr sz="600" b="1" spc="40" dirty="0" err="1">
                <a:latin typeface="Arial"/>
                <a:cs typeface="Arial"/>
              </a:rPr>
              <a:t>ience</a:t>
            </a:r>
            <a:r>
              <a:rPr sz="600" b="1" dirty="0">
                <a:latin typeface="Arial"/>
                <a:cs typeface="Arial"/>
              </a:rPr>
              <a:t> </a:t>
            </a:r>
            <a:r>
              <a:rPr sz="600" b="1" spc="55" dirty="0" err="1">
                <a:latin typeface="Arial"/>
                <a:cs typeface="Arial"/>
              </a:rPr>
              <a:t>fo</a:t>
            </a:r>
            <a:r>
              <a:rPr lang="en-IN" sz="600" b="1" spc="55" dirty="0">
                <a:latin typeface="Arial"/>
                <a:cs typeface="Arial"/>
              </a:rPr>
              <a:t>r</a:t>
            </a:r>
            <a:r>
              <a:rPr sz="600" b="1" spc="5" dirty="0">
                <a:latin typeface="Arial"/>
                <a:cs typeface="Arial"/>
              </a:rPr>
              <a:t> </a:t>
            </a:r>
            <a:r>
              <a:rPr sz="600" b="1" spc="25" dirty="0">
                <a:latin typeface="Arial"/>
                <a:cs typeface="Arial"/>
              </a:rPr>
              <a:t>use</a:t>
            </a:r>
            <a:r>
              <a:rPr lang="en-IN" sz="600" b="1" spc="25" dirty="0">
                <a:latin typeface="Arial"/>
                <a:cs typeface="Arial"/>
              </a:rPr>
              <a:t>r</a:t>
            </a:r>
            <a:r>
              <a:rPr sz="600" b="1" spc="25" dirty="0">
                <a:latin typeface="Arial"/>
                <a:cs typeface="Arial"/>
              </a:rPr>
              <a:t>s.</a:t>
            </a:r>
            <a:r>
              <a:rPr sz="600" b="1" dirty="0">
                <a:latin typeface="Arial"/>
                <a:cs typeface="Arial"/>
              </a:rPr>
              <a:t> </a:t>
            </a:r>
            <a:r>
              <a:rPr sz="600" b="1" spc="15" dirty="0">
                <a:latin typeface="Arial"/>
                <a:cs typeface="Arial"/>
              </a:rPr>
              <a:t>While</a:t>
            </a:r>
            <a:r>
              <a:rPr sz="600" b="1" spc="5" dirty="0">
                <a:latin typeface="Arial"/>
                <a:cs typeface="Arial"/>
              </a:rPr>
              <a:t> </a:t>
            </a:r>
            <a:r>
              <a:rPr sz="600" b="1" spc="25" dirty="0">
                <a:latin typeface="Arial"/>
                <a:cs typeface="Arial"/>
              </a:rPr>
              <a:t>it</a:t>
            </a:r>
            <a:r>
              <a:rPr sz="600" b="1" dirty="0">
                <a:latin typeface="Arial"/>
                <a:cs typeface="Arial"/>
              </a:rPr>
              <a:t> </a:t>
            </a:r>
            <a:r>
              <a:rPr sz="600" b="1" spc="25" dirty="0">
                <a:latin typeface="Arial"/>
                <a:cs typeface="Arial"/>
              </a:rPr>
              <a:t>faces</a:t>
            </a:r>
            <a:r>
              <a:rPr sz="600" b="1" spc="5" dirty="0">
                <a:latin typeface="Arial"/>
                <a:cs typeface="Arial"/>
              </a:rPr>
              <a:t> </a:t>
            </a:r>
            <a:r>
              <a:rPr sz="600" b="1" spc="30" dirty="0">
                <a:latin typeface="Arial"/>
                <a:cs typeface="Arial"/>
              </a:rPr>
              <a:t>seveíal </a:t>
            </a:r>
            <a:r>
              <a:rPr sz="600" b="1" spc="-150" dirty="0">
                <a:latin typeface="Arial"/>
                <a:cs typeface="Arial"/>
              </a:rPr>
              <a:t> </a:t>
            </a:r>
            <a:r>
              <a:rPr sz="600" b="1" spc="25" dirty="0">
                <a:latin typeface="Arial"/>
                <a:cs typeface="Arial"/>
              </a:rPr>
              <a:t>challenges, </a:t>
            </a:r>
            <a:r>
              <a:rPr sz="600" b="1" spc="15" dirty="0">
                <a:latin typeface="Arial"/>
                <a:cs typeface="Arial"/>
              </a:rPr>
              <a:t>its </a:t>
            </a:r>
            <a:r>
              <a:rPr sz="600" b="1" spc="30" dirty="0">
                <a:latin typeface="Arial"/>
                <a:cs typeface="Arial"/>
              </a:rPr>
              <a:t>beneﬁts </a:t>
            </a:r>
            <a:r>
              <a:rPr sz="600" b="1" spc="25" dirty="0">
                <a:latin typeface="Arial"/>
                <a:cs typeface="Arial"/>
              </a:rPr>
              <a:t>outweigh </a:t>
            </a:r>
            <a:r>
              <a:rPr sz="600" b="1" spc="40" dirty="0">
                <a:latin typeface="Arial"/>
                <a:cs typeface="Arial"/>
              </a:rPr>
              <a:t>the </a:t>
            </a:r>
            <a:r>
              <a:rPr sz="600" b="1" spc="25" dirty="0">
                <a:latin typeface="Arial"/>
                <a:cs typeface="Arial"/>
              </a:rPr>
              <a:t>challenges. </a:t>
            </a:r>
            <a:r>
              <a:rPr sz="600" b="1" spc="-10" dirty="0">
                <a:latin typeface="Arial"/>
                <a:cs typeface="Arial"/>
              </a:rPr>
              <a:t>As </a:t>
            </a:r>
            <a:r>
              <a:rPr sz="600" b="1" spc="25" dirty="0">
                <a:latin typeface="Arial"/>
                <a:cs typeface="Arial"/>
              </a:rPr>
              <a:t>technology </a:t>
            </a:r>
            <a:r>
              <a:rPr sz="600" b="1" spc="30" dirty="0">
                <a:latin typeface="Arial"/>
                <a:cs typeface="Arial"/>
              </a:rPr>
              <a:t> continues </a:t>
            </a:r>
            <a:r>
              <a:rPr sz="600" b="1" spc="35" dirty="0">
                <a:latin typeface="Arial"/>
                <a:cs typeface="Arial"/>
              </a:rPr>
              <a:t>to </a:t>
            </a:r>
            <a:r>
              <a:rPr sz="600" b="1" spc="5" dirty="0">
                <a:latin typeface="Arial"/>
                <a:cs typeface="Arial"/>
              </a:rPr>
              <a:t>evolve, </a:t>
            </a:r>
            <a:r>
              <a:rPr sz="600" b="1" spc="-5" dirty="0">
                <a:latin typeface="Arial"/>
                <a:cs typeface="Arial"/>
              </a:rPr>
              <a:t>we </a:t>
            </a:r>
            <a:r>
              <a:rPr sz="600" b="1" spc="45" dirty="0">
                <a:latin typeface="Arial"/>
                <a:cs typeface="Arial"/>
              </a:rPr>
              <a:t>can </a:t>
            </a:r>
            <a:r>
              <a:rPr sz="600" b="1" spc="25" dirty="0">
                <a:latin typeface="Arial"/>
                <a:cs typeface="Arial"/>
              </a:rPr>
              <a:t>expect </a:t>
            </a:r>
            <a:r>
              <a:rPr sz="600" b="1" spc="35" dirty="0">
                <a:latin typeface="Arial"/>
                <a:cs typeface="Arial"/>
              </a:rPr>
              <a:t>to </a:t>
            </a:r>
            <a:r>
              <a:rPr sz="600" b="1" spc="15" dirty="0">
                <a:latin typeface="Arial"/>
                <a:cs typeface="Arial"/>
              </a:rPr>
              <a:t>see </a:t>
            </a:r>
            <a:r>
              <a:rPr sz="600" b="1" spc="50" dirty="0">
                <a:latin typeface="Arial"/>
                <a:cs typeface="Arial"/>
              </a:rPr>
              <a:t>moíe </a:t>
            </a:r>
            <a:r>
              <a:rPr sz="600" b="1" spc="20" dirty="0">
                <a:latin typeface="Arial"/>
                <a:cs typeface="Arial"/>
              </a:rPr>
              <a:t>innovative </a:t>
            </a:r>
            <a:r>
              <a:rPr sz="600" b="1" spc="35" dirty="0">
                <a:latin typeface="Arial"/>
                <a:cs typeface="Arial"/>
              </a:rPr>
              <a:t>applications </a:t>
            </a:r>
            <a:r>
              <a:rPr sz="600" b="1" spc="40" dirty="0">
                <a:latin typeface="Arial"/>
                <a:cs typeface="Arial"/>
              </a:rPr>
              <a:t> </a:t>
            </a:r>
            <a:r>
              <a:rPr sz="600" b="1" spc="25" dirty="0">
                <a:latin typeface="Arial"/>
                <a:cs typeface="Arial"/>
              </a:rPr>
              <a:t>of</a:t>
            </a:r>
            <a:r>
              <a:rPr sz="600" b="1" dirty="0">
                <a:latin typeface="Arial"/>
                <a:cs typeface="Arial"/>
              </a:rPr>
              <a:t> </a:t>
            </a:r>
            <a:r>
              <a:rPr sz="600" b="1" spc="20" dirty="0">
                <a:latin typeface="Arial"/>
                <a:cs typeface="Arial"/>
              </a:rPr>
              <a:t>this</a:t>
            </a:r>
            <a:r>
              <a:rPr sz="600" b="1" spc="5" dirty="0">
                <a:latin typeface="Arial"/>
                <a:cs typeface="Arial"/>
              </a:rPr>
              <a:t> </a:t>
            </a:r>
            <a:r>
              <a:rPr sz="600" b="1" spc="25" dirty="0">
                <a:latin typeface="Arial"/>
                <a:cs typeface="Arial"/>
              </a:rPr>
              <a:t>technology</a:t>
            </a:r>
            <a:r>
              <a:rPr sz="600" b="1" spc="5" dirty="0">
                <a:latin typeface="Arial"/>
                <a:cs typeface="Arial"/>
              </a:rPr>
              <a:t> </a:t>
            </a:r>
            <a:r>
              <a:rPr sz="600" b="1" spc="25" dirty="0">
                <a:latin typeface="Arial"/>
                <a:cs typeface="Arial"/>
              </a:rPr>
              <a:t>in</a:t>
            </a:r>
            <a:r>
              <a:rPr sz="600" b="1" spc="5" dirty="0">
                <a:latin typeface="Arial"/>
                <a:cs typeface="Arial"/>
              </a:rPr>
              <a:t> </a:t>
            </a:r>
            <a:r>
              <a:rPr sz="600" b="1" spc="40" dirty="0">
                <a:latin typeface="Arial"/>
                <a:cs typeface="Arial"/>
              </a:rPr>
              <a:t>the</a:t>
            </a:r>
            <a:r>
              <a:rPr sz="600" b="1" spc="5" dirty="0">
                <a:latin typeface="Arial"/>
                <a:cs typeface="Arial"/>
              </a:rPr>
              <a:t> </a:t>
            </a:r>
            <a:r>
              <a:rPr sz="600" b="1" spc="35" dirty="0">
                <a:latin typeface="Arial"/>
                <a:cs typeface="Arial"/>
              </a:rPr>
              <a:t>futuíe.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7811" y="696729"/>
            <a:ext cx="121539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140" dirty="0">
                <a:latin typeface="Trebuchet MS"/>
                <a:cs typeface="Trebuchet MS"/>
              </a:rPr>
              <a:t>THANKS!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400" y="1327499"/>
            <a:ext cx="1644014" cy="397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500"/>
              </a:lnSpc>
              <a:spcBef>
                <a:spcPts val="100"/>
              </a:spcBef>
            </a:pPr>
            <a:r>
              <a:rPr sz="750" spc="55" dirty="0">
                <a:latin typeface="Microsoft Sans Serif"/>
                <a:cs typeface="Microsoft Sans Serif"/>
              </a:rPr>
              <a:t>Do </a:t>
            </a:r>
            <a:r>
              <a:rPr sz="750" spc="60" dirty="0">
                <a:latin typeface="Microsoft Sans Serif"/>
                <a:cs typeface="Microsoft Sans Serif"/>
              </a:rPr>
              <a:t>you </a:t>
            </a:r>
            <a:r>
              <a:rPr sz="750" spc="50" dirty="0">
                <a:latin typeface="Microsoft Sans Serif"/>
                <a:cs typeface="Microsoft Sans Serif"/>
              </a:rPr>
              <a:t>have </a:t>
            </a:r>
            <a:r>
              <a:rPr sz="750" spc="65" dirty="0">
                <a:latin typeface="Microsoft Sans Serif"/>
                <a:cs typeface="Microsoft Sans Serif"/>
              </a:rPr>
              <a:t>any </a:t>
            </a:r>
            <a:r>
              <a:rPr sz="750" spc="50" dirty="0">
                <a:latin typeface="Microsoft Sans Serif"/>
                <a:cs typeface="Microsoft Sans Serif"/>
              </a:rPr>
              <a:t>questions? </a:t>
            </a:r>
            <a:r>
              <a:rPr sz="750" spc="55" dirty="0">
                <a:latin typeface="Microsoft Sans Serif"/>
                <a:cs typeface="Microsoft Sans Serif"/>
              </a:rPr>
              <a:t> </a:t>
            </a:r>
            <a:r>
              <a:rPr sz="750" spc="65" dirty="0">
                <a:latin typeface="Microsoft Sans Serif"/>
                <a:cs typeface="Microsoft Sans Serif"/>
                <a:hlinkClick r:id="rId2"/>
              </a:rPr>
              <a:t>piatham.buddhadev@gmail.com</a:t>
            </a:r>
            <a:endParaRPr sz="7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50" spc="-40" dirty="0">
                <a:latin typeface="Microsoft Sans Serif"/>
                <a:cs typeface="Microsoft Sans Serif"/>
              </a:rPr>
              <a:t>+</a:t>
            </a:r>
            <a:r>
              <a:rPr sz="750" spc="5" dirty="0">
                <a:latin typeface="Microsoft Sans Serif"/>
                <a:cs typeface="Microsoft Sans Serif"/>
              </a:rPr>
              <a:t>9</a:t>
            </a:r>
            <a:r>
              <a:rPr sz="750" spc="-140" dirty="0">
                <a:latin typeface="Microsoft Sans Serif"/>
                <a:cs typeface="Microsoft Sans Serif"/>
              </a:rPr>
              <a:t>1</a:t>
            </a:r>
            <a:r>
              <a:rPr sz="750" spc="15" dirty="0">
                <a:latin typeface="Microsoft Sans Serif"/>
                <a:cs typeface="Microsoft Sans Serif"/>
              </a:rPr>
              <a:t> </a:t>
            </a:r>
            <a:r>
              <a:rPr sz="750" dirty="0">
                <a:latin typeface="Microsoft Sans Serif"/>
                <a:cs typeface="Microsoft Sans Serif"/>
              </a:rPr>
              <a:t>7</a:t>
            </a:r>
            <a:r>
              <a:rPr sz="750" spc="10" dirty="0">
                <a:latin typeface="Microsoft Sans Serif"/>
                <a:cs typeface="Microsoft Sans Serif"/>
              </a:rPr>
              <a:t>9</a:t>
            </a:r>
            <a:r>
              <a:rPr sz="750" spc="15" dirty="0">
                <a:latin typeface="Microsoft Sans Serif"/>
                <a:cs typeface="Microsoft Sans Serif"/>
              </a:rPr>
              <a:t> </a:t>
            </a:r>
            <a:r>
              <a:rPr sz="750" spc="5" dirty="0">
                <a:latin typeface="Microsoft Sans Serif"/>
                <a:cs typeface="Microsoft Sans Serif"/>
              </a:rPr>
              <a:t>90</a:t>
            </a:r>
            <a:r>
              <a:rPr sz="750" spc="15" dirty="0">
                <a:latin typeface="Microsoft Sans Serif"/>
                <a:cs typeface="Microsoft Sans Serif"/>
              </a:rPr>
              <a:t> </a:t>
            </a:r>
            <a:r>
              <a:rPr sz="750" spc="5" dirty="0">
                <a:latin typeface="Microsoft Sans Serif"/>
                <a:cs typeface="Microsoft Sans Serif"/>
              </a:rPr>
              <a:t>97</a:t>
            </a:r>
            <a:r>
              <a:rPr sz="750" spc="15" dirty="0">
                <a:latin typeface="Microsoft Sans Serif"/>
                <a:cs typeface="Microsoft Sans Serif"/>
              </a:rPr>
              <a:t> </a:t>
            </a:r>
            <a:r>
              <a:rPr sz="750" spc="55" dirty="0">
                <a:latin typeface="Microsoft Sans Serif"/>
                <a:cs typeface="Microsoft Sans Serif"/>
              </a:rPr>
              <a:t>4</a:t>
            </a:r>
            <a:r>
              <a:rPr sz="750" spc="-145" dirty="0">
                <a:latin typeface="Microsoft Sans Serif"/>
                <a:cs typeface="Microsoft Sans Serif"/>
              </a:rPr>
              <a:t>1</a:t>
            </a:r>
            <a:r>
              <a:rPr sz="750" spc="-35" dirty="0">
                <a:latin typeface="Microsoft Sans Serif"/>
                <a:cs typeface="Microsoft Sans Serif"/>
              </a:rPr>
              <a:t>7</a:t>
            </a:r>
            <a:r>
              <a:rPr sz="750" spc="20" dirty="0">
                <a:latin typeface="Microsoft Sans Serif"/>
                <a:cs typeface="Microsoft Sans Serif"/>
              </a:rPr>
              <a:t>8</a:t>
            </a:r>
            <a:endParaRPr sz="75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1013" y="1964152"/>
            <a:ext cx="644296" cy="20303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10589" y="562201"/>
            <a:ext cx="2136884" cy="22859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567</Words>
  <Application>Microsoft Office PowerPoint</Application>
  <PresentationFormat>Custom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Microsoft Sans Serif</vt:lpstr>
      <vt:lpstr>Tahoma</vt:lpstr>
      <vt:lpstr>Trebuchet MS</vt:lpstr>
      <vt:lpstr>Office Theme</vt:lpstr>
      <vt:lpstr>PowerPoint Presentation</vt:lpstr>
      <vt:lpstr>INTRODUCTION</vt:lpstr>
      <vt:lpstr>HOW IT WORKS</vt:lpstr>
      <vt:lpstr>BENEFITS TO USERS</vt:lpstr>
      <vt:lpstr>CHALLENGES</vt:lpstr>
      <vt:lpstr>USE CASES</vt:lpstr>
      <vt:lpstr>Flowchart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Pratham Buddhadev</cp:lastModifiedBy>
  <cp:revision>8</cp:revision>
  <dcterms:created xsi:type="dcterms:W3CDTF">2023-04-28T17:38:13Z</dcterms:created>
  <dcterms:modified xsi:type="dcterms:W3CDTF">2023-05-01T05:50:13Z</dcterms:modified>
</cp:coreProperties>
</file>