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257" r:id="rId3"/>
    <p:sldId id="258" r:id="rId4"/>
    <p:sldId id="324" r:id="rId5"/>
    <p:sldId id="259" r:id="rId6"/>
    <p:sldId id="260" r:id="rId7"/>
    <p:sldId id="261" r:id="rId8"/>
    <p:sldId id="280" r:id="rId9"/>
    <p:sldId id="281" r:id="rId10"/>
    <p:sldId id="282" r:id="rId11"/>
    <p:sldId id="263" r:id="rId12"/>
    <p:sldId id="325" r:id="rId13"/>
    <p:sldId id="326" r:id="rId14"/>
    <p:sldId id="266" r:id="rId15"/>
    <p:sldId id="327" r:id="rId16"/>
    <p:sldId id="267" r:id="rId17"/>
    <p:sldId id="268" r:id="rId18"/>
    <p:sldId id="269" r:id="rId19"/>
    <p:sldId id="270" r:id="rId20"/>
    <p:sldId id="271" r:id="rId21"/>
    <p:sldId id="272" r:id="rId22"/>
    <p:sldId id="283" r:id="rId23"/>
    <p:sldId id="284" r:id="rId24"/>
    <p:sldId id="285" r:id="rId25"/>
    <p:sldId id="286" r:id="rId26"/>
    <p:sldId id="287" r:id="rId27"/>
    <p:sldId id="290" r:id="rId28"/>
    <p:sldId id="291" r:id="rId29"/>
    <p:sldId id="292" r:id="rId30"/>
    <p:sldId id="296" r:id="rId31"/>
    <p:sldId id="297" r:id="rId32"/>
    <p:sldId id="298" r:id="rId33"/>
    <p:sldId id="300" r:id="rId34"/>
    <p:sldId id="301" r:id="rId35"/>
    <p:sldId id="302" r:id="rId36"/>
    <p:sldId id="303" r:id="rId37"/>
    <p:sldId id="304" r:id="rId38"/>
    <p:sldId id="307" r:id="rId39"/>
    <p:sldId id="308" r:id="rId40"/>
    <p:sldId id="359" r:id="rId41"/>
    <p:sldId id="358" r:id="rId42"/>
    <p:sldId id="360" r:id="rId43"/>
    <p:sldId id="309" r:id="rId44"/>
    <p:sldId id="310" r:id="rId45"/>
    <p:sldId id="311" r:id="rId46"/>
    <p:sldId id="312" r:id="rId47"/>
    <p:sldId id="313" r:id="rId48"/>
    <p:sldId id="314" r:id="rId49"/>
    <p:sldId id="315" r:id="rId50"/>
    <p:sldId id="328" r:id="rId51"/>
    <p:sldId id="329" r:id="rId52"/>
    <p:sldId id="330" r:id="rId53"/>
    <p:sldId id="323" r:id="rId5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620A3-C0B0-7D4C-95E4-14DDB41F1F00}" v="2" dt="2025-01-18T16:46:40.91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4684"/>
  </p:normalViewPr>
  <p:slideViewPr>
    <p:cSldViewPr snapToGrid="0">
      <p:cViewPr varScale="1">
        <p:scale>
          <a:sx n="101" d="100"/>
          <a:sy n="101" d="100"/>
        </p:scale>
        <p:origin x="4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ANTHARAMAN ." userId="657a97e1-2ce3-4dca-9a02-0407d9519339" providerId="ADAL" clId="{5A2620A3-C0B0-7D4C-95E4-14DDB41F1F00}"/>
    <pc:docChg chg="custSel modSld">
      <pc:chgData name="K ANANTHARAMAN ." userId="657a97e1-2ce3-4dca-9a02-0407d9519339" providerId="ADAL" clId="{5A2620A3-C0B0-7D4C-95E4-14DDB41F1F00}" dt="2025-01-18T17:06:21.413" v="142" actId="20577"/>
      <pc:docMkLst>
        <pc:docMk/>
      </pc:docMkLst>
      <pc:sldChg chg="modSp">
        <pc:chgData name="K ANANTHARAMAN ." userId="657a97e1-2ce3-4dca-9a02-0407d9519339" providerId="ADAL" clId="{5A2620A3-C0B0-7D4C-95E4-14DDB41F1F00}" dt="2025-01-18T16:46:40.914" v="1"/>
        <pc:sldMkLst>
          <pc:docMk/>
          <pc:sldMk cId="0" sldId="256"/>
        </pc:sldMkLst>
        <pc:spChg chg="mod">
          <ac:chgData name="K ANANTHARAMAN ." userId="657a97e1-2ce3-4dca-9a02-0407d9519339" providerId="ADAL" clId="{5A2620A3-C0B0-7D4C-95E4-14DDB41F1F00}" dt="2025-01-18T16:46:00.183" v="0"/>
          <ac:spMkLst>
            <pc:docMk/>
            <pc:sldMk cId="0" sldId="256"/>
            <ac:spMk id="627" creationId="{00000000-0000-0000-0000-000000000000}"/>
          </ac:spMkLst>
        </pc:spChg>
        <pc:spChg chg="mod">
          <ac:chgData name="K ANANTHARAMAN ." userId="657a97e1-2ce3-4dca-9a02-0407d9519339" providerId="ADAL" clId="{5A2620A3-C0B0-7D4C-95E4-14DDB41F1F00}" dt="2025-01-18T16:46:40.914" v="1"/>
          <ac:spMkLst>
            <pc:docMk/>
            <pc:sldMk cId="0" sldId="256"/>
            <ac:spMk id="628" creationId="{00000000-0000-0000-0000-000000000000}"/>
          </ac:spMkLst>
        </pc:spChg>
      </pc:sldChg>
      <pc:sldChg chg="modSp">
        <pc:chgData name="K ANANTHARAMAN ." userId="657a97e1-2ce3-4dca-9a02-0407d9519339" providerId="ADAL" clId="{5A2620A3-C0B0-7D4C-95E4-14DDB41F1F00}" dt="2025-01-18T16:46:40.914" v="1"/>
        <pc:sldMkLst>
          <pc:docMk/>
          <pc:sldMk cId="0" sldId="257"/>
        </pc:sldMkLst>
        <pc:spChg chg="mod">
          <ac:chgData name="K ANANTHARAMAN ." userId="657a97e1-2ce3-4dca-9a02-0407d9519339" providerId="ADAL" clId="{5A2620A3-C0B0-7D4C-95E4-14DDB41F1F00}" dt="2025-01-18T16:46:40.914" v="1"/>
          <ac:spMkLst>
            <pc:docMk/>
            <pc:sldMk cId="0" sldId="257"/>
            <ac:spMk id="631" creationId="{00000000-0000-0000-0000-000000000000}"/>
          </ac:spMkLst>
        </pc:spChg>
        <pc:spChg chg="mod">
          <ac:chgData name="K ANANTHARAMAN ." userId="657a97e1-2ce3-4dca-9a02-0407d9519339" providerId="ADAL" clId="{5A2620A3-C0B0-7D4C-95E4-14DDB41F1F00}" dt="2025-01-18T16:46:40.914" v="1"/>
          <ac:spMkLst>
            <pc:docMk/>
            <pc:sldMk cId="0" sldId="257"/>
            <ac:spMk id="632" creationId="{00000000-0000-0000-0000-000000000000}"/>
          </ac:spMkLst>
        </pc:spChg>
        <pc:spChg chg="mod">
          <ac:chgData name="K ANANTHARAMAN ." userId="657a97e1-2ce3-4dca-9a02-0407d9519339" providerId="ADAL" clId="{5A2620A3-C0B0-7D4C-95E4-14DDB41F1F00}" dt="2025-01-18T16:46:00.183" v="0"/>
          <ac:spMkLst>
            <pc:docMk/>
            <pc:sldMk cId="0" sldId="257"/>
            <ac:spMk id="634" creationId="{00000000-0000-0000-0000-000000000000}"/>
          </ac:spMkLst>
        </pc:spChg>
      </pc:sldChg>
      <pc:sldChg chg="delSp modSp mod">
        <pc:chgData name="K ANANTHARAMAN ." userId="657a97e1-2ce3-4dca-9a02-0407d9519339" providerId="ADAL" clId="{5A2620A3-C0B0-7D4C-95E4-14DDB41F1F00}" dt="2025-01-18T16:56:36.149" v="15" actId="478"/>
        <pc:sldMkLst>
          <pc:docMk/>
          <pc:sldMk cId="0" sldId="258"/>
        </pc:sldMkLst>
        <pc:spChg chg="mod">
          <ac:chgData name="K ANANTHARAMAN ." userId="657a97e1-2ce3-4dca-9a02-0407d9519339" providerId="ADAL" clId="{5A2620A3-C0B0-7D4C-95E4-14DDB41F1F00}" dt="2025-01-18T16:46:40.914" v="1"/>
          <ac:spMkLst>
            <pc:docMk/>
            <pc:sldMk cId="0" sldId="258"/>
            <ac:spMk id="638" creationId="{00000000-0000-0000-0000-000000000000}"/>
          </ac:spMkLst>
        </pc:spChg>
        <pc:spChg chg="mod">
          <ac:chgData name="K ANANTHARAMAN ." userId="657a97e1-2ce3-4dca-9a02-0407d9519339" providerId="ADAL" clId="{5A2620A3-C0B0-7D4C-95E4-14DDB41F1F00}" dt="2025-01-18T16:46:00.183" v="0"/>
          <ac:spMkLst>
            <pc:docMk/>
            <pc:sldMk cId="0" sldId="258"/>
            <ac:spMk id="640" creationId="{00000000-0000-0000-0000-000000000000}"/>
          </ac:spMkLst>
        </pc:spChg>
        <pc:picChg chg="del">
          <ac:chgData name="K ANANTHARAMAN ." userId="657a97e1-2ce3-4dca-9a02-0407d9519339" providerId="ADAL" clId="{5A2620A3-C0B0-7D4C-95E4-14DDB41F1F00}" dt="2025-01-18T16:56:36.149" v="15" actId="478"/>
          <ac:picMkLst>
            <pc:docMk/>
            <pc:sldMk cId="0" sldId="258"/>
            <ac:picMk id="4" creationId="{1CC18621-39F7-D3D8-AB73-04D914A42A61}"/>
          </ac:picMkLst>
        </pc:picChg>
      </pc:sldChg>
      <pc:sldChg chg="addSp modSp mod">
        <pc:chgData name="K ANANTHARAMAN ." userId="657a97e1-2ce3-4dca-9a02-0407d9519339" providerId="ADAL" clId="{5A2620A3-C0B0-7D4C-95E4-14DDB41F1F00}" dt="2025-01-18T17:06:21.413" v="142" actId="20577"/>
        <pc:sldMkLst>
          <pc:docMk/>
          <pc:sldMk cId="0" sldId="259"/>
        </pc:sldMkLst>
        <pc:spChg chg="mod">
          <ac:chgData name="K ANANTHARAMAN ." userId="657a97e1-2ce3-4dca-9a02-0407d9519339" providerId="ADAL" clId="{5A2620A3-C0B0-7D4C-95E4-14DDB41F1F00}" dt="2025-01-18T17:03:47.489" v="23" actId="14100"/>
          <ac:spMkLst>
            <pc:docMk/>
            <pc:sldMk cId="0" sldId="259"/>
            <ac:spMk id="3" creationId="{366ADF22-3D58-FD50-0908-5D82B1D1E9F8}"/>
          </ac:spMkLst>
        </pc:spChg>
        <pc:spChg chg="add mod">
          <ac:chgData name="K ANANTHARAMAN ." userId="657a97e1-2ce3-4dca-9a02-0407d9519339" providerId="ADAL" clId="{5A2620A3-C0B0-7D4C-95E4-14DDB41F1F00}" dt="2025-01-18T17:06:21.413" v="142" actId="20577"/>
          <ac:spMkLst>
            <pc:docMk/>
            <pc:sldMk cId="0" sldId="259"/>
            <ac:spMk id="4" creationId="{D4AFC1B8-0A02-9ECC-21EE-DC4369A09994}"/>
          </ac:spMkLst>
        </pc:spChg>
        <pc:spChg chg="mod">
          <ac:chgData name="K ANANTHARAMAN ." userId="657a97e1-2ce3-4dca-9a02-0407d9519339" providerId="ADAL" clId="{5A2620A3-C0B0-7D4C-95E4-14DDB41F1F00}" dt="2025-01-18T16:46:40.914" v="1"/>
          <ac:spMkLst>
            <pc:docMk/>
            <pc:sldMk cId="0" sldId="259"/>
            <ac:spMk id="643" creationId="{00000000-0000-0000-0000-000000000000}"/>
          </ac:spMkLst>
        </pc:spChg>
        <pc:spChg chg="mod">
          <ac:chgData name="K ANANTHARAMAN ." userId="657a97e1-2ce3-4dca-9a02-0407d9519339" providerId="ADAL" clId="{5A2620A3-C0B0-7D4C-95E4-14DDB41F1F00}" dt="2025-01-18T16:46:00.183" v="0"/>
          <ac:spMkLst>
            <pc:docMk/>
            <pc:sldMk cId="0" sldId="259"/>
            <ac:spMk id="645" creationId="{00000000-0000-0000-0000-000000000000}"/>
          </ac:spMkLst>
        </pc:spChg>
        <pc:spChg chg="mod">
          <ac:chgData name="K ANANTHARAMAN ." userId="657a97e1-2ce3-4dca-9a02-0407d9519339" providerId="ADAL" clId="{5A2620A3-C0B0-7D4C-95E4-14DDB41F1F00}" dt="2025-01-18T16:54:36.402" v="14" actId="20577"/>
          <ac:spMkLst>
            <pc:docMk/>
            <pc:sldMk cId="0" sldId="259"/>
            <ac:spMk id="646" creationId="{00000000-0000-0000-0000-000000000000}"/>
          </ac:spMkLst>
        </pc:spChg>
      </pc:sldChg>
      <pc:sldChg chg="modSp">
        <pc:chgData name="K ANANTHARAMAN ." userId="657a97e1-2ce3-4dca-9a02-0407d9519339" providerId="ADAL" clId="{5A2620A3-C0B0-7D4C-95E4-14DDB41F1F00}" dt="2025-01-18T16:46:40.914" v="1"/>
        <pc:sldMkLst>
          <pc:docMk/>
          <pc:sldMk cId="0" sldId="260"/>
        </pc:sldMkLst>
        <pc:spChg chg="mod">
          <ac:chgData name="K ANANTHARAMAN ." userId="657a97e1-2ce3-4dca-9a02-0407d9519339" providerId="ADAL" clId="{5A2620A3-C0B0-7D4C-95E4-14DDB41F1F00}" dt="2025-01-18T16:46:40.914" v="1"/>
          <ac:spMkLst>
            <pc:docMk/>
            <pc:sldMk cId="0" sldId="260"/>
            <ac:spMk id="650" creationId="{00000000-0000-0000-0000-000000000000}"/>
          </ac:spMkLst>
        </pc:spChg>
        <pc:spChg chg="mod">
          <ac:chgData name="K ANANTHARAMAN ." userId="657a97e1-2ce3-4dca-9a02-0407d9519339" providerId="ADAL" clId="{5A2620A3-C0B0-7D4C-95E4-14DDB41F1F00}" dt="2025-01-18T16:46:00.183" v="0"/>
          <ac:spMkLst>
            <pc:docMk/>
            <pc:sldMk cId="0" sldId="260"/>
            <ac:spMk id="652" creationId="{00000000-0000-0000-0000-000000000000}"/>
          </ac:spMkLst>
        </pc:spChg>
      </pc:sldChg>
      <pc:sldChg chg="modSp">
        <pc:chgData name="K ANANTHARAMAN ." userId="657a97e1-2ce3-4dca-9a02-0407d9519339" providerId="ADAL" clId="{5A2620A3-C0B0-7D4C-95E4-14DDB41F1F00}" dt="2025-01-18T16:46:40.914" v="1"/>
        <pc:sldMkLst>
          <pc:docMk/>
          <pc:sldMk cId="0" sldId="261"/>
        </pc:sldMkLst>
        <pc:spChg chg="mod">
          <ac:chgData name="K ANANTHARAMAN ." userId="657a97e1-2ce3-4dca-9a02-0407d9519339" providerId="ADAL" clId="{5A2620A3-C0B0-7D4C-95E4-14DDB41F1F00}" dt="2025-01-18T16:46:40.914" v="1"/>
          <ac:spMkLst>
            <pc:docMk/>
            <pc:sldMk cId="0" sldId="261"/>
            <ac:spMk id="656" creationId="{00000000-0000-0000-0000-000000000000}"/>
          </ac:spMkLst>
        </pc:spChg>
        <pc:spChg chg="mod">
          <ac:chgData name="K ANANTHARAMAN ." userId="657a97e1-2ce3-4dca-9a02-0407d9519339" providerId="ADAL" clId="{5A2620A3-C0B0-7D4C-95E4-14DDB41F1F00}" dt="2025-01-18T16:46:00.183" v="0"/>
          <ac:spMkLst>
            <pc:docMk/>
            <pc:sldMk cId="0" sldId="261"/>
            <ac:spMk id="658" creationId="{00000000-0000-0000-0000-000000000000}"/>
          </ac:spMkLst>
        </pc:spChg>
      </pc:sldChg>
      <pc:sldChg chg="modSp">
        <pc:chgData name="K ANANTHARAMAN ." userId="657a97e1-2ce3-4dca-9a02-0407d9519339" providerId="ADAL" clId="{5A2620A3-C0B0-7D4C-95E4-14DDB41F1F00}" dt="2025-01-18T16:46:40.914" v="1"/>
        <pc:sldMkLst>
          <pc:docMk/>
          <pc:sldMk cId="0" sldId="263"/>
        </pc:sldMkLst>
        <pc:spChg chg="mod">
          <ac:chgData name="K ANANTHARAMAN ." userId="657a97e1-2ce3-4dca-9a02-0407d9519339" providerId="ADAL" clId="{5A2620A3-C0B0-7D4C-95E4-14DDB41F1F00}" dt="2025-01-18T16:46:00.183" v="0"/>
          <ac:spMkLst>
            <pc:docMk/>
            <pc:sldMk cId="0" sldId="263"/>
            <ac:spMk id="668" creationId="{00000000-0000-0000-0000-000000000000}"/>
          </ac:spMkLst>
        </pc:spChg>
        <pc:spChg chg="mod">
          <ac:chgData name="K ANANTHARAMAN ." userId="657a97e1-2ce3-4dca-9a02-0407d9519339" providerId="ADAL" clId="{5A2620A3-C0B0-7D4C-95E4-14DDB41F1F00}" dt="2025-01-18T16:46:40.914" v="1"/>
          <ac:spMkLst>
            <pc:docMk/>
            <pc:sldMk cId="0" sldId="263"/>
            <ac:spMk id="669" creationId="{00000000-0000-0000-0000-000000000000}"/>
          </ac:spMkLst>
        </pc:spChg>
        <pc:spChg chg="mod">
          <ac:chgData name="K ANANTHARAMAN ." userId="657a97e1-2ce3-4dca-9a02-0407d9519339" providerId="ADAL" clId="{5A2620A3-C0B0-7D4C-95E4-14DDB41F1F00}" dt="2025-01-18T16:46:40.914" v="1"/>
          <ac:spMkLst>
            <pc:docMk/>
            <pc:sldMk cId="0" sldId="263"/>
            <ac:spMk id="670" creationId="{00000000-0000-0000-0000-000000000000}"/>
          </ac:spMkLst>
        </pc:spChg>
      </pc:sldChg>
      <pc:sldChg chg="modSp">
        <pc:chgData name="K ANANTHARAMAN ." userId="657a97e1-2ce3-4dca-9a02-0407d9519339" providerId="ADAL" clId="{5A2620A3-C0B0-7D4C-95E4-14DDB41F1F00}" dt="2025-01-18T16:46:40.914" v="1"/>
        <pc:sldMkLst>
          <pc:docMk/>
          <pc:sldMk cId="0" sldId="266"/>
        </pc:sldMkLst>
        <pc:spChg chg="mod">
          <ac:chgData name="K ANANTHARAMAN ." userId="657a97e1-2ce3-4dca-9a02-0407d9519339" providerId="ADAL" clId="{5A2620A3-C0B0-7D4C-95E4-14DDB41F1F00}" dt="2025-01-18T16:46:40.914" v="1"/>
          <ac:spMkLst>
            <pc:docMk/>
            <pc:sldMk cId="0" sldId="266"/>
            <ac:spMk id="688" creationId="{00000000-0000-0000-0000-000000000000}"/>
          </ac:spMkLst>
        </pc:spChg>
        <pc:spChg chg="mod">
          <ac:chgData name="K ANANTHARAMAN ." userId="657a97e1-2ce3-4dca-9a02-0407d9519339" providerId="ADAL" clId="{5A2620A3-C0B0-7D4C-95E4-14DDB41F1F00}" dt="2025-01-18T16:46:00.183" v="0"/>
          <ac:spMkLst>
            <pc:docMk/>
            <pc:sldMk cId="0" sldId="266"/>
            <ac:spMk id="690" creationId="{00000000-0000-0000-0000-000000000000}"/>
          </ac:spMkLst>
        </pc:spChg>
      </pc:sldChg>
      <pc:sldChg chg="modSp">
        <pc:chgData name="K ANANTHARAMAN ." userId="657a97e1-2ce3-4dca-9a02-0407d9519339" providerId="ADAL" clId="{5A2620A3-C0B0-7D4C-95E4-14DDB41F1F00}" dt="2025-01-18T16:46:40.914" v="1"/>
        <pc:sldMkLst>
          <pc:docMk/>
          <pc:sldMk cId="0" sldId="267"/>
        </pc:sldMkLst>
        <pc:spChg chg="mod">
          <ac:chgData name="K ANANTHARAMAN ." userId="657a97e1-2ce3-4dca-9a02-0407d9519339" providerId="ADAL" clId="{5A2620A3-C0B0-7D4C-95E4-14DDB41F1F00}" dt="2025-01-18T16:46:40.914" v="1"/>
          <ac:spMkLst>
            <pc:docMk/>
            <pc:sldMk cId="0" sldId="267"/>
            <ac:spMk id="697" creationId="{00000000-0000-0000-0000-000000000000}"/>
          </ac:spMkLst>
        </pc:spChg>
        <pc:spChg chg="mod">
          <ac:chgData name="K ANANTHARAMAN ." userId="657a97e1-2ce3-4dca-9a02-0407d9519339" providerId="ADAL" clId="{5A2620A3-C0B0-7D4C-95E4-14DDB41F1F00}" dt="2025-01-18T16:46:00.183" v="0"/>
          <ac:spMkLst>
            <pc:docMk/>
            <pc:sldMk cId="0" sldId="267"/>
            <ac:spMk id="699" creationId="{00000000-0000-0000-0000-000000000000}"/>
          </ac:spMkLst>
        </pc:spChg>
      </pc:sldChg>
      <pc:sldChg chg="modSp">
        <pc:chgData name="K ANANTHARAMAN ." userId="657a97e1-2ce3-4dca-9a02-0407d9519339" providerId="ADAL" clId="{5A2620A3-C0B0-7D4C-95E4-14DDB41F1F00}" dt="2025-01-18T16:46:40.914" v="1"/>
        <pc:sldMkLst>
          <pc:docMk/>
          <pc:sldMk cId="0" sldId="268"/>
        </pc:sldMkLst>
        <pc:spChg chg="mod">
          <ac:chgData name="K ANANTHARAMAN ." userId="657a97e1-2ce3-4dca-9a02-0407d9519339" providerId="ADAL" clId="{5A2620A3-C0B0-7D4C-95E4-14DDB41F1F00}" dt="2025-01-18T16:46:00.183" v="0"/>
          <ac:spMkLst>
            <pc:docMk/>
            <pc:sldMk cId="0" sldId="268"/>
            <ac:spMk id="703" creationId="{00000000-0000-0000-0000-000000000000}"/>
          </ac:spMkLst>
        </pc:spChg>
        <pc:spChg chg="mod">
          <ac:chgData name="K ANANTHARAMAN ." userId="657a97e1-2ce3-4dca-9a02-0407d9519339" providerId="ADAL" clId="{5A2620A3-C0B0-7D4C-95E4-14DDB41F1F00}" dt="2025-01-18T16:46:40.914" v="1"/>
          <ac:spMkLst>
            <pc:docMk/>
            <pc:sldMk cId="0" sldId="268"/>
            <ac:spMk id="706" creationId="{00000000-0000-0000-0000-000000000000}"/>
          </ac:spMkLst>
        </pc:spChg>
      </pc:sldChg>
      <pc:sldChg chg="modSp">
        <pc:chgData name="K ANANTHARAMAN ." userId="657a97e1-2ce3-4dca-9a02-0407d9519339" providerId="ADAL" clId="{5A2620A3-C0B0-7D4C-95E4-14DDB41F1F00}" dt="2025-01-18T16:46:40.914" v="1"/>
        <pc:sldMkLst>
          <pc:docMk/>
          <pc:sldMk cId="0" sldId="269"/>
        </pc:sldMkLst>
        <pc:spChg chg="mod">
          <ac:chgData name="K ANANTHARAMAN ." userId="657a97e1-2ce3-4dca-9a02-0407d9519339" providerId="ADAL" clId="{5A2620A3-C0B0-7D4C-95E4-14DDB41F1F00}" dt="2025-01-18T16:46:00.183" v="0"/>
          <ac:spMkLst>
            <pc:docMk/>
            <pc:sldMk cId="0" sldId="269"/>
            <ac:spMk id="710" creationId="{00000000-0000-0000-0000-000000000000}"/>
          </ac:spMkLst>
        </pc:spChg>
        <pc:spChg chg="mod">
          <ac:chgData name="K ANANTHARAMAN ." userId="657a97e1-2ce3-4dca-9a02-0407d9519339" providerId="ADAL" clId="{5A2620A3-C0B0-7D4C-95E4-14DDB41F1F00}" dt="2025-01-18T16:46:40.914" v="1"/>
          <ac:spMkLst>
            <pc:docMk/>
            <pc:sldMk cId="0" sldId="269"/>
            <ac:spMk id="713" creationId="{00000000-0000-0000-0000-000000000000}"/>
          </ac:spMkLst>
        </pc:spChg>
      </pc:sldChg>
      <pc:sldChg chg="modSp">
        <pc:chgData name="K ANANTHARAMAN ." userId="657a97e1-2ce3-4dca-9a02-0407d9519339" providerId="ADAL" clId="{5A2620A3-C0B0-7D4C-95E4-14DDB41F1F00}" dt="2025-01-18T16:46:40.914" v="1"/>
        <pc:sldMkLst>
          <pc:docMk/>
          <pc:sldMk cId="0" sldId="270"/>
        </pc:sldMkLst>
        <pc:spChg chg="mod">
          <ac:chgData name="K ANANTHARAMAN ." userId="657a97e1-2ce3-4dca-9a02-0407d9519339" providerId="ADAL" clId="{5A2620A3-C0B0-7D4C-95E4-14DDB41F1F00}" dt="2025-01-18T16:46:40.914" v="1"/>
          <ac:spMkLst>
            <pc:docMk/>
            <pc:sldMk cId="0" sldId="270"/>
            <ac:spMk id="717" creationId="{00000000-0000-0000-0000-000000000000}"/>
          </ac:spMkLst>
        </pc:spChg>
        <pc:spChg chg="mod">
          <ac:chgData name="K ANANTHARAMAN ." userId="657a97e1-2ce3-4dca-9a02-0407d9519339" providerId="ADAL" clId="{5A2620A3-C0B0-7D4C-95E4-14DDB41F1F00}" dt="2025-01-18T16:46:00.183" v="0"/>
          <ac:spMkLst>
            <pc:docMk/>
            <pc:sldMk cId="0" sldId="270"/>
            <ac:spMk id="719" creationId="{00000000-0000-0000-0000-000000000000}"/>
          </ac:spMkLst>
        </pc:spChg>
      </pc:sldChg>
      <pc:sldChg chg="modSp">
        <pc:chgData name="K ANANTHARAMAN ." userId="657a97e1-2ce3-4dca-9a02-0407d9519339" providerId="ADAL" clId="{5A2620A3-C0B0-7D4C-95E4-14DDB41F1F00}" dt="2025-01-18T16:46:40.914" v="1"/>
        <pc:sldMkLst>
          <pc:docMk/>
          <pc:sldMk cId="0" sldId="271"/>
        </pc:sldMkLst>
        <pc:spChg chg="mod">
          <ac:chgData name="K ANANTHARAMAN ." userId="657a97e1-2ce3-4dca-9a02-0407d9519339" providerId="ADAL" clId="{5A2620A3-C0B0-7D4C-95E4-14DDB41F1F00}" dt="2025-01-18T16:46:40.914" v="1"/>
          <ac:spMkLst>
            <pc:docMk/>
            <pc:sldMk cId="0" sldId="271"/>
            <ac:spMk id="723" creationId="{00000000-0000-0000-0000-000000000000}"/>
          </ac:spMkLst>
        </pc:spChg>
        <pc:spChg chg="mod">
          <ac:chgData name="K ANANTHARAMAN ." userId="657a97e1-2ce3-4dca-9a02-0407d9519339" providerId="ADAL" clId="{5A2620A3-C0B0-7D4C-95E4-14DDB41F1F00}" dt="2025-01-18T16:46:00.183" v="0"/>
          <ac:spMkLst>
            <pc:docMk/>
            <pc:sldMk cId="0" sldId="271"/>
            <ac:spMk id="725" creationId="{00000000-0000-0000-0000-000000000000}"/>
          </ac:spMkLst>
        </pc:spChg>
      </pc:sldChg>
      <pc:sldChg chg="modSp">
        <pc:chgData name="K ANANTHARAMAN ." userId="657a97e1-2ce3-4dca-9a02-0407d9519339" providerId="ADAL" clId="{5A2620A3-C0B0-7D4C-95E4-14DDB41F1F00}" dt="2025-01-18T16:46:40.914" v="1"/>
        <pc:sldMkLst>
          <pc:docMk/>
          <pc:sldMk cId="0" sldId="272"/>
        </pc:sldMkLst>
        <pc:spChg chg="mod">
          <ac:chgData name="K ANANTHARAMAN ." userId="657a97e1-2ce3-4dca-9a02-0407d9519339" providerId="ADAL" clId="{5A2620A3-C0B0-7D4C-95E4-14DDB41F1F00}" dt="2025-01-18T16:46:40.914" v="1"/>
          <ac:spMkLst>
            <pc:docMk/>
            <pc:sldMk cId="0" sldId="272"/>
            <ac:spMk id="728" creationId="{00000000-0000-0000-0000-000000000000}"/>
          </ac:spMkLst>
        </pc:spChg>
        <pc:spChg chg="mod">
          <ac:chgData name="K ANANTHARAMAN ." userId="657a97e1-2ce3-4dca-9a02-0407d9519339" providerId="ADAL" clId="{5A2620A3-C0B0-7D4C-95E4-14DDB41F1F00}" dt="2025-01-18T16:46:00.183" v="0"/>
          <ac:spMkLst>
            <pc:docMk/>
            <pc:sldMk cId="0" sldId="272"/>
            <ac:spMk id="730" creationId="{00000000-0000-0000-0000-000000000000}"/>
          </ac:spMkLst>
        </pc:spChg>
      </pc:sldChg>
      <pc:sldChg chg="modSp">
        <pc:chgData name="K ANANTHARAMAN ." userId="657a97e1-2ce3-4dca-9a02-0407d9519339" providerId="ADAL" clId="{5A2620A3-C0B0-7D4C-95E4-14DDB41F1F00}" dt="2025-01-18T16:46:40.914" v="1"/>
        <pc:sldMkLst>
          <pc:docMk/>
          <pc:sldMk cId="1238664404" sldId="280"/>
        </pc:sldMkLst>
        <pc:spChg chg="mod">
          <ac:chgData name="K ANANTHARAMAN ." userId="657a97e1-2ce3-4dca-9a02-0407d9519339" providerId="ADAL" clId="{5A2620A3-C0B0-7D4C-95E4-14DDB41F1F00}" dt="2025-01-18T16:46:40.914" v="1"/>
          <ac:spMkLst>
            <pc:docMk/>
            <pc:sldMk cId="1238664404" sldId="280"/>
            <ac:spMk id="777" creationId="{00000000-0000-0000-0000-000000000000}"/>
          </ac:spMkLst>
        </pc:spChg>
        <pc:spChg chg="mod">
          <ac:chgData name="K ANANTHARAMAN ." userId="657a97e1-2ce3-4dca-9a02-0407d9519339" providerId="ADAL" clId="{5A2620A3-C0B0-7D4C-95E4-14DDB41F1F00}" dt="2025-01-18T16:46:00.183" v="0"/>
          <ac:spMkLst>
            <pc:docMk/>
            <pc:sldMk cId="1238664404" sldId="280"/>
            <ac:spMk id="779" creationId="{00000000-0000-0000-0000-000000000000}"/>
          </ac:spMkLst>
        </pc:spChg>
      </pc:sldChg>
      <pc:sldChg chg="modSp">
        <pc:chgData name="K ANANTHARAMAN ." userId="657a97e1-2ce3-4dca-9a02-0407d9519339" providerId="ADAL" clId="{5A2620A3-C0B0-7D4C-95E4-14DDB41F1F00}" dt="2025-01-18T16:46:40.914" v="1"/>
        <pc:sldMkLst>
          <pc:docMk/>
          <pc:sldMk cId="358539470" sldId="281"/>
        </pc:sldMkLst>
        <pc:spChg chg="mod">
          <ac:chgData name="K ANANTHARAMAN ." userId="657a97e1-2ce3-4dca-9a02-0407d9519339" providerId="ADAL" clId="{5A2620A3-C0B0-7D4C-95E4-14DDB41F1F00}" dt="2025-01-18T16:46:40.914" v="1"/>
          <ac:spMkLst>
            <pc:docMk/>
            <pc:sldMk cId="358539470" sldId="281"/>
            <ac:spMk id="782" creationId="{00000000-0000-0000-0000-000000000000}"/>
          </ac:spMkLst>
        </pc:spChg>
        <pc:spChg chg="mod">
          <ac:chgData name="K ANANTHARAMAN ." userId="657a97e1-2ce3-4dca-9a02-0407d9519339" providerId="ADAL" clId="{5A2620A3-C0B0-7D4C-95E4-14DDB41F1F00}" dt="2025-01-18T16:46:00.183" v="0"/>
          <ac:spMkLst>
            <pc:docMk/>
            <pc:sldMk cId="358539470" sldId="281"/>
            <ac:spMk id="786" creationId="{00000000-0000-0000-0000-000000000000}"/>
          </ac:spMkLst>
        </pc:spChg>
      </pc:sldChg>
      <pc:sldChg chg="modSp">
        <pc:chgData name="K ANANTHARAMAN ." userId="657a97e1-2ce3-4dca-9a02-0407d9519339" providerId="ADAL" clId="{5A2620A3-C0B0-7D4C-95E4-14DDB41F1F00}" dt="2025-01-18T16:46:40.914" v="1"/>
        <pc:sldMkLst>
          <pc:docMk/>
          <pc:sldMk cId="2027028350" sldId="282"/>
        </pc:sldMkLst>
        <pc:spChg chg="mod">
          <ac:chgData name="K ANANTHARAMAN ." userId="657a97e1-2ce3-4dca-9a02-0407d9519339" providerId="ADAL" clId="{5A2620A3-C0B0-7D4C-95E4-14DDB41F1F00}" dt="2025-01-18T16:46:40.914" v="1"/>
          <ac:spMkLst>
            <pc:docMk/>
            <pc:sldMk cId="2027028350" sldId="282"/>
            <ac:spMk id="790" creationId="{00000000-0000-0000-0000-000000000000}"/>
          </ac:spMkLst>
        </pc:spChg>
        <pc:spChg chg="mod">
          <ac:chgData name="K ANANTHARAMAN ." userId="657a97e1-2ce3-4dca-9a02-0407d9519339" providerId="ADAL" clId="{5A2620A3-C0B0-7D4C-95E4-14DDB41F1F00}" dt="2025-01-18T16:46:00.183" v="0"/>
          <ac:spMkLst>
            <pc:docMk/>
            <pc:sldMk cId="2027028350" sldId="282"/>
            <ac:spMk id="794" creationId="{00000000-0000-0000-0000-000000000000}"/>
          </ac:spMkLst>
        </pc:spChg>
      </pc:sldChg>
      <pc:sldChg chg="modSp">
        <pc:chgData name="K ANANTHARAMAN ." userId="657a97e1-2ce3-4dca-9a02-0407d9519339" providerId="ADAL" clId="{5A2620A3-C0B0-7D4C-95E4-14DDB41F1F00}" dt="2025-01-18T16:46:40.914" v="1"/>
        <pc:sldMkLst>
          <pc:docMk/>
          <pc:sldMk cId="1204616527" sldId="283"/>
        </pc:sldMkLst>
        <pc:spChg chg="mod">
          <ac:chgData name="K ANANTHARAMAN ." userId="657a97e1-2ce3-4dca-9a02-0407d9519339" providerId="ADAL" clId="{5A2620A3-C0B0-7D4C-95E4-14DDB41F1F00}" dt="2025-01-18T16:46:40.914" v="1"/>
          <ac:spMkLst>
            <pc:docMk/>
            <pc:sldMk cId="1204616527" sldId="283"/>
            <ac:spMk id="798" creationId="{00000000-0000-0000-0000-000000000000}"/>
          </ac:spMkLst>
        </pc:spChg>
        <pc:spChg chg="mod">
          <ac:chgData name="K ANANTHARAMAN ." userId="657a97e1-2ce3-4dca-9a02-0407d9519339" providerId="ADAL" clId="{5A2620A3-C0B0-7D4C-95E4-14DDB41F1F00}" dt="2025-01-18T16:46:00.183" v="0"/>
          <ac:spMkLst>
            <pc:docMk/>
            <pc:sldMk cId="1204616527" sldId="283"/>
            <ac:spMk id="800" creationId="{00000000-0000-0000-0000-000000000000}"/>
          </ac:spMkLst>
        </pc:spChg>
      </pc:sldChg>
      <pc:sldChg chg="modSp">
        <pc:chgData name="K ANANTHARAMAN ." userId="657a97e1-2ce3-4dca-9a02-0407d9519339" providerId="ADAL" clId="{5A2620A3-C0B0-7D4C-95E4-14DDB41F1F00}" dt="2025-01-18T16:46:40.914" v="1"/>
        <pc:sldMkLst>
          <pc:docMk/>
          <pc:sldMk cId="4050221676" sldId="284"/>
        </pc:sldMkLst>
        <pc:spChg chg="mod">
          <ac:chgData name="K ANANTHARAMAN ." userId="657a97e1-2ce3-4dca-9a02-0407d9519339" providerId="ADAL" clId="{5A2620A3-C0B0-7D4C-95E4-14DDB41F1F00}" dt="2025-01-18T16:46:40.914" v="1"/>
          <ac:spMkLst>
            <pc:docMk/>
            <pc:sldMk cId="4050221676" sldId="284"/>
            <ac:spMk id="804" creationId="{00000000-0000-0000-0000-000000000000}"/>
          </ac:spMkLst>
        </pc:spChg>
        <pc:spChg chg="mod">
          <ac:chgData name="K ANANTHARAMAN ." userId="657a97e1-2ce3-4dca-9a02-0407d9519339" providerId="ADAL" clId="{5A2620A3-C0B0-7D4C-95E4-14DDB41F1F00}" dt="2025-01-18T16:46:00.183" v="0"/>
          <ac:spMkLst>
            <pc:docMk/>
            <pc:sldMk cId="4050221676" sldId="284"/>
            <ac:spMk id="808" creationId="{00000000-0000-0000-0000-000000000000}"/>
          </ac:spMkLst>
        </pc:spChg>
      </pc:sldChg>
      <pc:sldChg chg="modSp">
        <pc:chgData name="K ANANTHARAMAN ." userId="657a97e1-2ce3-4dca-9a02-0407d9519339" providerId="ADAL" clId="{5A2620A3-C0B0-7D4C-95E4-14DDB41F1F00}" dt="2025-01-18T16:46:40.914" v="1"/>
        <pc:sldMkLst>
          <pc:docMk/>
          <pc:sldMk cId="1241232376" sldId="285"/>
        </pc:sldMkLst>
        <pc:spChg chg="mod">
          <ac:chgData name="K ANANTHARAMAN ." userId="657a97e1-2ce3-4dca-9a02-0407d9519339" providerId="ADAL" clId="{5A2620A3-C0B0-7D4C-95E4-14DDB41F1F00}" dt="2025-01-18T16:46:40.914" v="1"/>
          <ac:spMkLst>
            <pc:docMk/>
            <pc:sldMk cId="1241232376" sldId="285"/>
            <ac:spMk id="812" creationId="{00000000-0000-0000-0000-000000000000}"/>
          </ac:spMkLst>
        </pc:spChg>
        <pc:spChg chg="mod">
          <ac:chgData name="K ANANTHARAMAN ." userId="657a97e1-2ce3-4dca-9a02-0407d9519339" providerId="ADAL" clId="{5A2620A3-C0B0-7D4C-95E4-14DDB41F1F00}" dt="2025-01-18T16:46:00.183" v="0"/>
          <ac:spMkLst>
            <pc:docMk/>
            <pc:sldMk cId="1241232376" sldId="285"/>
            <ac:spMk id="816" creationId="{00000000-0000-0000-0000-000000000000}"/>
          </ac:spMkLst>
        </pc:spChg>
      </pc:sldChg>
      <pc:sldChg chg="modSp">
        <pc:chgData name="K ANANTHARAMAN ." userId="657a97e1-2ce3-4dca-9a02-0407d9519339" providerId="ADAL" clId="{5A2620A3-C0B0-7D4C-95E4-14DDB41F1F00}" dt="2025-01-18T16:46:40.914" v="1"/>
        <pc:sldMkLst>
          <pc:docMk/>
          <pc:sldMk cId="755574219" sldId="286"/>
        </pc:sldMkLst>
        <pc:spChg chg="mod">
          <ac:chgData name="K ANANTHARAMAN ." userId="657a97e1-2ce3-4dca-9a02-0407d9519339" providerId="ADAL" clId="{5A2620A3-C0B0-7D4C-95E4-14DDB41F1F00}" dt="2025-01-18T16:46:40.914" v="1"/>
          <ac:spMkLst>
            <pc:docMk/>
            <pc:sldMk cId="755574219" sldId="286"/>
            <ac:spMk id="820" creationId="{00000000-0000-0000-0000-000000000000}"/>
          </ac:spMkLst>
        </pc:spChg>
        <pc:spChg chg="mod">
          <ac:chgData name="K ANANTHARAMAN ." userId="657a97e1-2ce3-4dca-9a02-0407d9519339" providerId="ADAL" clId="{5A2620A3-C0B0-7D4C-95E4-14DDB41F1F00}" dt="2025-01-18T16:46:00.183" v="0"/>
          <ac:spMkLst>
            <pc:docMk/>
            <pc:sldMk cId="755574219" sldId="286"/>
            <ac:spMk id="824" creationId="{00000000-0000-0000-0000-000000000000}"/>
          </ac:spMkLst>
        </pc:spChg>
      </pc:sldChg>
      <pc:sldChg chg="modSp">
        <pc:chgData name="K ANANTHARAMAN ." userId="657a97e1-2ce3-4dca-9a02-0407d9519339" providerId="ADAL" clId="{5A2620A3-C0B0-7D4C-95E4-14DDB41F1F00}" dt="2025-01-18T16:46:40.914" v="1"/>
        <pc:sldMkLst>
          <pc:docMk/>
          <pc:sldMk cId="4284945085" sldId="287"/>
        </pc:sldMkLst>
        <pc:spChg chg="mod">
          <ac:chgData name="K ANANTHARAMAN ." userId="657a97e1-2ce3-4dca-9a02-0407d9519339" providerId="ADAL" clId="{5A2620A3-C0B0-7D4C-95E4-14DDB41F1F00}" dt="2025-01-18T16:46:40.914" v="1"/>
          <ac:spMkLst>
            <pc:docMk/>
            <pc:sldMk cId="4284945085" sldId="287"/>
            <ac:spMk id="828" creationId="{00000000-0000-0000-0000-000000000000}"/>
          </ac:spMkLst>
        </pc:spChg>
        <pc:spChg chg="mod">
          <ac:chgData name="K ANANTHARAMAN ." userId="657a97e1-2ce3-4dca-9a02-0407d9519339" providerId="ADAL" clId="{5A2620A3-C0B0-7D4C-95E4-14DDB41F1F00}" dt="2025-01-18T16:46:00.183" v="0"/>
          <ac:spMkLst>
            <pc:docMk/>
            <pc:sldMk cId="4284945085" sldId="287"/>
            <ac:spMk id="831" creationId="{00000000-0000-0000-0000-000000000000}"/>
          </ac:spMkLst>
        </pc:spChg>
      </pc:sldChg>
      <pc:sldChg chg="modSp">
        <pc:chgData name="K ANANTHARAMAN ." userId="657a97e1-2ce3-4dca-9a02-0407d9519339" providerId="ADAL" clId="{5A2620A3-C0B0-7D4C-95E4-14DDB41F1F00}" dt="2025-01-18T16:46:40.914" v="1"/>
        <pc:sldMkLst>
          <pc:docMk/>
          <pc:sldMk cId="1269553267" sldId="290"/>
        </pc:sldMkLst>
        <pc:spChg chg="mod">
          <ac:chgData name="K ANANTHARAMAN ." userId="657a97e1-2ce3-4dca-9a02-0407d9519339" providerId="ADAL" clId="{5A2620A3-C0B0-7D4C-95E4-14DDB41F1F00}" dt="2025-01-18T16:46:40.914" v="1"/>
          <ac:spMkLst>
            <pc:docMk/>
            <pc:sldMk cId="1269553267" sldId="290"/>
            <ac:spMk id="849" creationId="{00000000-0000-0000-0000-000000000000}"/>
          </ac:spMkLst>
        </pc:spChg>
        <pc:spChg chg="mod">
          <ac:chgData name="K ANANTHARAMAN ." userId="657a97e1-2ce3-4dca-9a02-0407d9519339" providerId="ADAL" clId="{5A2620A3-C0B0-7D4C-95E4-14DDB41F1F00}" dt="2025-01-18T16:46:00.183" v="0"/>
          <ac:spMkLst>
            <pc:docMk/>
            <pc:sldMk cId="1269553267" sldId="290"/>
            <ac:spMk id="851" creationId="{00000000-0000-0000-0000-000000000000}"/>
          </ac:spMkLst>
        </pc:spChg>
      </pc:sldChg>
      <pc:sldChg chg="modSp">
        <pc:chgData name="K ANANTHARAMAN ." userId="657a97e1-2ce3-4dca-9a02-0407d9519339" providerId="ADAL" clId="{5A2620A3-C0B0-7D4C-95E4-14DDB41F1F00}" dt="2025-01-18T16:46:40.914" v="1"/>
        <pc:sldMkLst>
          <pc:docMk/>
          <pc:sldMk cId="4213832325" sldId="291"/>
        </pc:sldMkLst>
        <pc:spChg chg="mod">
          <ac:chgData name="K ANANTHARAMAN ." userId="657a97e1-2ce3-4dca-9a02-0407d9519339" providerId="ADAL" clId="{5A2620A3-C0B0-7D4C-95E4-14DDB41F1F00}" dt="2025-01-18T16:46:40.914" v="1"/>
          <ac:spMkLst>
            <pc:docMk/>
            <pc:sldMk cId="4213832325" sldId="291"/>
            <ac:spMk id="860" creationId="{00000000-0000-0000-0000-000000000000}"/>
          </ac:spMkLst>
        </pc:spChg>
        <pc:spChg chg="mod">
          <ac:chgData name="K ANANTHARAMAN ." userId="657a97e1-2ce3-4dca-9a02-0407d9519339" providerId="ADAL" clId="{5A2620A3-C0B0-7D4C-95E4-14DDB41F1F00}" dt="2025-01-18T16:46:00.183" v="0"/>
          <ac:spMkLst>
            <pc:docMk/>
            <pc:sldMk cId="4213832325" sldId="291"/>
            <ac:spMk id="861" creationId="{00000000-0000-0000-0000-000000000000}"/>
          </ac:spMkLst>
        </pc:spChg>
      </pc:sldChg>
      <pc:sldChg chg="modSp">
        <pc:chgData name="K ANANTHARAMAN ." userId="657a97e1-2ce3-4dca-9a02-0407d9519339" providerId="ADAL" clId="{5A2620A3-C0B0-7D4C-95E4-14DDB41F1F00}" dt="2025-01-18T16:46:40.914" v="1"/>
        <pc:sldMkLst>
          <pc:docMk/>
          <pc:sldMk cId="3067515072" sldId="292"/>
        </pc:sldMkLst>
        <pc:spChg chg="mod">
          <ac:chgData name="K ANANTHARAMAN ." userId="657a97e1-2ce3-4dca-9a02-0407d9519339" providerId="ADAL" clId="{5A2620A3-C0B0-7D4C-95E4-14DDB41F1F00}" dt="2025-01-18T16:46:40.914" v="1"/>
          <ac:spMkLst>
            <pc:docMk/>
            <pc:sldMk cId="3067515072" sldId="292"/>
            <ac:spMk id="865" creationId="{00000000-0000-0000-0000-000000000000}"/>
          </ac:spMkLst>
        </pc:spChg>
        <pc:spChg chg="mod">
          <ac:chgData name="K ANANTHARAMAN ." userId="657a97e1-2ce3-4dca-9a02-0407d9519339" providerId="ADAL" clId="{5A2620A3-C0B0-7D4C-95E4-14DDB41F1F00}" dt="2025-01-18T16:46:00.183" v="0"/>
          <ac:spMkLst>
            <pc:docMk/>
            <pc:sldMk cId="3067515072" sldId="292"/>
            <ac:spMk id="868" creationId="{00000000-0000-0000-0000-000000000000}"/>
          </ac:spMkLst>
        </pc:spChg>
      </pc:sldChg>
      <pc:sldChg chg="modSp">
        <pc:chgData name="K ANANTHARAMAN ." userId="657a97e1-2ce3-4dca-9a02-0407d9519339" providerId="ADAL" clId="{5A2620A3-C0B0-7D4C-95E4-14DDB41F1F00}" dt="2025-01-18T16:46:40.914" v="1"/>
        <pc:sldMkLst>
          <pc:docMk/>
          <pc:sldMk cId="3179610455" sldId="296"/>
        </pc:sldMkLst>
        <pc:spChg chg="mod">
          <ac:chgData name="K ANANTHARAMAN ." userId="657a97e1-2ce3-4dca-9a02-0407d9519339" providerId="ADAL" clId="{5A2620A3-C0B0-7D4C-95E4-14DDB41F1F00}" dt="2025-01-18T16:46:40.914" v="1"/>
          <ac:spMkLst>
            <pc:docMk/>
            <pc:sldMk cId="3179610455" sldId="296"/>
            <ac:spMk id="889" creationId="{00000000-0000-0000-0000-000000000000}"/>
          </ac:spMkLst>
        </pc:spChg>
        <pc:spChg chg="mod">
          <ac:chgData name="K ANANTHARAMAN ." userId="657a97e1-2ce3-4dca-9a02-0407d9519339" providerId="ADAL" clId="{5A2620A3-C0B0-7D4C-95E4-14DDB41F1F00}" dt="2025-01-18T16:46:00.183" v="0"/>
          <ac:spMkLst>
            <pc:docMk/>
            <pc:sldMk cId="3179610455" sldId="296"/>
            <ac:spMk id="892" creationId="{00000000-0000-0000-0000-000000000000}"/>
          </ac:spMkLst>
        </pc:spChg>
      </pc:sldChg>
      <pc:sldChg chg="modSp">
        <pc:chgData name="K ANANTHARAMAN ." userId="657a97e1-2ce3-4dca-9a02-0407d9519339" providerId="ADAL" clId="{5A2620A3-C0B0-7D4C-95E4-14DDB41F1F00}" dt="2025-01-18T16:46:40.914" v="1"/>
        <pc:sldMkLst>
          <pc:docMk/>
          <pc:sldMk cId="3630883316" sldId="297"/>
        </pc:sldMkLst>
        <pc:spChg chg="mod">
          <ac:chgData name="K ANANTHARAMAN ." userId="657a97e1-2ce3-4dca-9a02-0407d9519339" providerId="ADAL" clId="{5A2620A3-C0B0-7D4C-95E4-14DDB41F1F00}" dt="2025-01-18T16:46:40.914" v="1"/>
          <ac:spMkLst>
            <pc:docMk/>
            <pc:sldMk cId="3630883316" sldId="297"/>
            <ac:spMk id="896" creationId="{00000000-0000-0000-0000-000000000000}"/>
          </ac:spMkLst>
        </pc:spChg>
        <pc:spChg chg="mod">
          <ac:chgData name="K ANANTHARAMAN ." userId="657a97e1-2ce3-4dca-9a02-0407d9519339" providerId="ADAL" clId="{5A2620A3-C0B0-7D4C-95E4-14DDB41F1F00}" dt="2025-01-18T16:46:00.183" v="0"/>
          <ac:spMkLst>
            <pc:docMk/>
            <pc:sldMk cId="3630883316" sldId="297"/>
            <ac:spMk id="899" creationId="{00000000-0000-0000-0000-000000000000}"/>
          </ac:spMkLst>
        </pc:spChg>
      </pc:sldChg>
      <pc:sldChg chg="modSp">
        <pc:chgData name="K ANANTHARAMAN ." userId="657a97e1-2ce3-4dca-9a02-0407d9519339" providerId="ADAL" clId="{5A2620A3-C0B0-7D4C-95E4-14DDB41F1F00}" dt="2025-01-18T16:46:40.914" v="1"/>
        <pc:sldMkLst>
          <pc:docMk/>
          <pc:sldMk cId="4003034927" sldId="298"/>
        </pc:sldMkLst>
        <pc:spChg chg="mod">
          <ac:chgData name="K ANANTHARAMAN ." userId="657a97e1-2ce3-4dca-9a02-0407d9519339" providerId="ADAL" clId="{5A2620A3-C0B0-7D4C-95E4-14DDB41F1F00}" dt="2025-01-18T16:46:40.914" v="1"/>
          <ac:spMkLst>
            <pc:docMk/>
            <pc:sldMk cId="4003034927" sldId="298"/>
            <ac:spMk id="903" creationId="{00000000-0000-0000-0000-000000000000}"/>
          </ac:spMkLst>
        </pc:spChg>
        <pc:spChg chg="mod">
          <ac:chgData name="K ANANTHARAMAN ." userId="657a97e1-2ce3-4dca-9a02-0407d9519339" providerId="ADAL" clId="{5A2620A3-C0B0-7D4C-95E4-14DDB41F1F00}" dt="2025-01-18T16:46:00.183" v="0"/>
          <ac:spMkLst>
            <pc:docMk/>
            <pc:sldMk cId="4003034927" sldId="298"/>
            <ac:spMk id="907" creationId="{00000000-0000-0000-0000-000000000000}"/>
          </ac:spMkLst>
        </pc:spChg>
      </pc:sldChg>
      <pc:sldChg chg="modSp">
        <pc:chgData name="K ANANTHARAMAN ." userId="657a97e1-2ce3-4dca-9a02-0407d9519339" providerId="ADAL" clId="{5A2620A3-C0B0-7D4C-95E4-14DDB41F1F00}" dt="2025-01-18T16:46:40.914" v="1"/>
        <pc:sldMkLst>
          <pc:docMk/>
          <pc:sldMk cId="0" sldId="300"/>
        </pc:sldMkLst>
        <pc:spChg chg="mod">
          <ac:chgData name="K ANANTHARAMAN ." userId="657a97e1-2ce3-4dca-9a02-0407d9519339" providerId="ADAL" clId="{5A2620A3-C0B0-7D4C-95E4-14DDB41F1F00}" dt="2025-01-18T16:46:40.914" v="1"/>
          <ac:spMkLst>
            <pc:docMk/>
            <pc:sldMk cId="0" sldId="300"/>
            <ac:spMk id="919" creationId="{00000000-0000-0000-0000-000000000000}"/>
          </ac:spMkLst>
        </pc:spChg>
        <pc:spChg chg="mod">
          <ac:chgData name="K ANANTHARAMAN ." userId="657a97e1-2ce3-4dca-9a02-0407d9519339" providerId="ADAL" clId="{5A2620A3-C0B0-7D4C-95E4-14DDB41F1F00}" dt="2025-01-18T16:46:00.183" v="0"/>
          <ac:spMkLst>
            <pc:docMk/>
            <pc:sldMk cId="0" sldId="300"/>
            <ac:spMk id="921" creationId="{00000000-0000-0000-0000-000000000000}"/>
          </ac:spMkLst>
        </pc:spChg>
      </pc:sldChg>
      <pc:sldChg chg="modSp">
        <pc:chgData name="K ANANTHARAMAN ." userId="657a97e1-2ce3-4dca-9a02-0407d9519339" providerId="ADAL" clId="{5A2620A3-C0B0-7D4C-95E4-14DDB41F1F00}" dt="2025-01-18T16:46:40.914" v="1"/>
        <pc:sldMkLst>
          <pc:docMk/>
          <pc:sldMk cId="0" sldId="301"/>
        </pc:sldMkLst>
        <pc:spChg chg="mod">
          <ac:chgData name="K ANANTHARAMAN ." userId="657a97e1-2ce3-4dca-9a02-0407d9519339" providerId="ADAL" clId="{5A2620A3-C0B0-7D4C-95E4-14DDB41F1F00}" dt="2025-01-18T16:46:40.914" v="1"/>
          <ac:spMkLst>
            <pc:docMk/>
            <pc:sldMk cId="0" sldId="301"/>
            <ac:spMk id="925" creationId="{00000000-0000-0000-0000-000000000000}"/>
          </ac:spMkLst>
        </pc:spChg>
        <pc:spChg chg="mod">
          <ac:chgData name="K ANANTHARAMAN ." userId="657a97e1-2ce3-4dca-9a02-0407d9519339" providerId="ADAL" clId="{5A2620A3-C0B0-7D4C-95E4-14DDB41F1F00}" dt="2025-01-18T16:46:00.183" v="0"/>
          <ac:spMkLst>
            <pc:docMk/>
            <pc:sldMk cId="0" sldId="301"/>
            <ac:spMk id="927" creationId="{00000000-0000-0000-0000-000000000000}"/>
          </ac:spMkLst>
        </pc:spChg>
      </pc:sldChg>
      <pc:sldChg chg="modSp">
        <pc:chgData name="K ANANTHARAMAN ." userId="657a97e1-2ce3-4dca-9a02-0407d9519339" providerId="ADAL" clId="{5A2620A3-C0B0-7D4C-95E4-14DDB41F1F00}" dt="2025-01-18T16:46:40.914" v="1"/>
        <pc:sldMkLst>
          <pc:docMk/>
          <pc:sldMk cId="0" sldId="302"/>
        </pc:sldMkLst>
        <pc:spChg chg="mod">
          <ac:chgData name="K ANANTHARAMAN ." userId="657a97e1-2ce3-4dca-9a02-0407d9519339" providerId="ADAL" clId="{5A2620A3-C0B0-7D4C-95E4-14DDB41F1F00}" dt="2025-01-18T16:46:40.914" v="1"/>
          <ac:spMkLst>
            <pc:docMk/>
            <pc:sldMk cId="0" sldId="302"/>
            <ac:spMk id="930" creationId="{00000000-0000-0000-0000-000000000000}"/>
          </ac:spMkLst>
        </pc:spChg>
        <pc:spChg chg="mod">
          <ac:chgData name="K ANANTHARAMAN ." userId="657a97e1-2ce3-4dca-9a02-0407d9519339" providerId="ADAL" clId="{5A2620A3-C0B0-7D4C-95E4-14DDB41F1F00}" dt="2025-01-18T16:46:00.183" v="0"/>
          <ac:spMkLst>
            <pc:docMk/>
            <pc:sldMk cId="0" sldId="302"/>
            <ac:spMk id="934" creationId="{00000000-0000-0000-0000-000000000000}"/>
          </ac:spMkLst>
        </pc:spChg>
      </pc:sldChg>
      <pc:sldChg chg="modSp">
        <pc:chgData name="K ANANTHARAMAN ." userId="657a97e1-2ce3-4dca-9a02-0407d9519339" providerId="ADAL" clId="{5A2620A3-C0B0-7D4C-95E4-14DDB41F1F00}" dt="2025-01-18T16:46:40.914" v="1"/>
        <pc:sldMkLst>
          <pc:docMk/>
          <pc:sldMk cId="0" sldId="303"/>
        </pc:sldMkLst>
        <pc:spChg chg="mod">
          <ac:chgData name="K ANANTHARAMAN ." userId="657a97e1-2ce3-4dca-9a02-0407d9519339" providerId="ADAL" clId="{5A2620A3-C0B0-7D4C-95E4-14DDB41F1F00}" dt="2025-01-18T16:46:40.914" v="1"/>
          <ac:spMkLst>
            <pc:docMk/>
            <pc:sldMk cId="0" sldId="303"/>
            <ac:spMk id="938" creationId="{00000000-0000-0000-0000-000000000000}"/>
          </ac:spMkLst>
        </pc:spChg>
        <pc:spChg chg="mod">
          <ac:chgData name="K ANANTHARAMAN ." userId="657a97e1-2ce3-4dca-9a02-0407d9519339" providerId="ADAL" clId="{5A2620A3-C0B0-7D4C-95E4-14DDB41F1F00}" dt="2025-01-18T16:46:00.183" v="0"/>
          <ac:spMkLst>
            <pc:docMk/>
            <pc:sldMk cId="0" sldId="303"/>
            <ac:spMk id="940" creationId="{00000000-0000-0000-0000-000000000000}"/>
          </ac:spMkLst>
        </pc:spChg>
      </pc:sldChg>
      <pc:sldChg chg="modSp">
        <pc:chgData name="K ANANTHARAMAN ." userId="657a97e1-2ce3-4dca-9a02-0407d9519339" providerId="ADAL" clId="{5A2620A3-C0B0-7D4C-95E4-14DDB41F1F00}" dt="2025-01-18T16:46:40.914" v="1"/>
        <pc:sldMkLst>
          <pc:docMk/>
          <pc:sldMk cId="0" sldId="304"/>
        </pc:sldMkLst>
        <pc:spChg chg="mod">
          <ac:chgData name="K ANANTHARAMAN ." userId="657a97e1-2ce3-4dca-9a02-0407d9519339" providerId="ADAL" clId="{5A2620A3-C0B0-7D4C-95E4-14DDB41F1F00}" dt="2025-01-18T16:46:40.914" v="1"/>
          <ac:spMkLst>
            <pc:docMk/>
            <pc:sldMk cId="0" sldId="304"/>
            <ac:spMk id="944" creationId="{00000000-0000-0000-0000-000000000000}"/>
          </ac:spMkLst>
        </pc:spChg>
        <pc:spChg chg="mod">
          <ac:chgData name="K ANANTHARAMAN ." userId="657a97e1-2ce3-4dca-9a02-0407d9519339" providerId="ADAL" clId="{5A2620A3-C0B0-7D4C-95E4-14DDB41F1F00}" dt="2025-01-18T16:46:00.183" v="0"/>
          <ac:spMkLst>
            <pc:docMk/>
            <pc:sldMk cId="0" sldId="304"/>
            <ac:spMk id="946" creationId="{00000000-0000-0000-0000-000000000000}"/>
          </ac:spMkLst>
        </pc:spChg>
      </pc:sldChg>
      <pc:sldChg chg="modSp">
        <pc:chgData name="K ANANTHARAMAN ." userId="657a97e1-2ce3-4dca-9a02-0407d9519339" providerId="ADAL" clId="{5A2620A3-C0B0-7D4C-95E4-14DDB41F1F00}" dt="2025-01-18T16:46:40.914" v="1"/>
        <pc:sldMkLst>
          <pc:docMk/>
          <pc:sldMk cId="0" sldId="307"/>
        </pc:sldMkLst>
        <pc:spChg chg="mod">
          <ac:chgData name="K ANANTHARAMAN ." userId="657a97e1-2ce3-4dca-9a02-0407d9519339" providerId="ADAL" clId="{5A2620A3-C0B0-7D4C-95E4-14DDB41F1F00}" dt="2025-01-18T16:46:40.914" v="1"/>
          <ac:spMkLst>
            <pc:docMk/>
            <pc:sldMk cId="0" sldId="307"/>
            <ac:spMk id="961" creationId="{00000000-0000-0000-0000-000000000000}"/>
          </ac:spMkLst>
        </pc:spChg>
        <pc:spChg chg="mod">
          <ac:chgData name="K ANANTHARAMAN ." userId="657a97e1-2ce3-4dca-9a02-0407d9519339" providerId="ADAL" clId="{5A2620A3-C0B0-7D4C-95E4-14DDB41F1F00}" dt="2025-01-18T16:46:00.183" v="0"/>
          <ac:spMkLst>
            <pc:docMk/>
            <pc:sldMk cId="0" sldId="307"/>
            <ac:spMk id="964" creationId="{00000000-0000-0000-0000-000000000000}"/>
          </ac:spMkLst>
        </pc:spChg>
      </pc:sldChg>
      <pc:sldChg chg="modSp">
        <pc:chgData name="K ANANTHARAMAN ." userId="657a97e1-2ce3-4dca-9a02-0407d9519339" providerId="ADAL" clId="{5A2620A3-C0B0-7D4C-95E4-14DDB41F1F00}" dt="2025-01-18T16:46:40.914" v="1"/>
        <pc:sldMkLst>
          <pc:docMk/>
          <pc:sldMk cId="0" sldId="308"/>
        </pc:sldMkLst>
        <pc:spChg chg="mod">
          <ac:chgData name="K ANANTHARAMAN ." userId="657a97e1-2ce3-4dca-9a02-0407d9519339" providerId="ADAL" clId="{5A2620A3-C0B0-7D4C-95E4-14DDB41F1F00}" dt="2025-01-18T16:46:40.914" v="1"/>
          <ac:spMkLst>
            <pc:docMk/>
            <pc:sldMk cId="0" sldId="308"/>
            <ac:spMk id="968" creationId="{00000000-0000-0000-0000-000000000000}"/>
          </ac:spMkLst>
        </pc:spChg>
        <pc:spChg chg="mod">
          <ac:chgData name="K ANANTHARAMAN ." userId="657a97e1-2ce3-4dca-9a02-0407d9519339" providerId="ADAL" clId="{5A2620A3-C0B0-7D4C-95E4-14DDB41F1F00}" dt="2025-01-18T16:46:00.183" v="0"/>
          <ac:spMkLst>
            <pc:docMk/>
            <pc:sldMk cId="0" sldId="308"/>
            <ac:spMk id="971" creationId="{00000000-0000-0000-0000-000000000000}"/>
          </ac:spMkLst>
        </pc:spChg>
      </pc:sldChg>
      <pc:sldChg chg="modSp">
        <pc:chgData name="K ANANTHARAMAN ." userId="657a97e1-2ce3-4dca-9a02-0407d9519339" providerId="ADAL" clId="{5A2620A3-C0B0-7D4C-95E4-14DDB41F1F00}" dt="2025-01-18T16:46:40.914" v="1"/>
        <pc:sldMkLst>
          <pc:docMk/>
          <pc:sldMk cId="0" sldId="309"/>
        </pc:sldMkLst>
        <pc:spChg chg="mod">
          <ac:chgData name="K ANANTHARAMAN ." userId="657a97e1-2ce3-4dca-9a02-0407d9519339" providerId="ADAL" clId="{5A2620A3-C0B0-7D4C-95E4-14DDB41F1F00}" dt="2025-01-18T16:46:40.914" v="1"/>
          <ac:spMkLst>
            <pc:docMk/>
            <pc:sldMk cId="0" sldId="309"/>
            <ac:spMk id="975" creationId="{00000000-0000-0000-0000-000000000000}"/>
          </ac:spMkLst>
        </pc:spChg>
        <pc:spChg chg="mod">
          <ac:chgData name="K ANANTHARAMAN ." userId="657a97e1-2ce3-4dca-9a02-0407d9519339" providerId="ADAL" clId="{5A2620A3-C0B0-7D4C-95E4-14DDB41F1F00}" dt="2025-01-18T16:46:00.183" v="0"/>
          <ac:spMkLst>
            <pc:docMk/>
            <pc:sldMk cId="0" sldId="309"/>
            <ac:spMk id="977" creationId="{00000000-0000-0000-0000-000000000000}"/>
          </ac:spMkLst>
        </pc:spChg>
      </pc:sldChg>
      <pc:sldChg chg="modSp">
        <pc:chgData name="K ANANTHARAMAN ." userId="657a97e1-2ce3-4dca-9a02-0407d9519339" providerId="ADAL" clId="{5A2620A3-C0B0-7D4C-95E4-14DDB41F1F00}" dt="2025-01-18T16:46:40.914" v="1"/>
        <pc:sldMkLst>
          <pc:docMk/>
          <pc:sldMk cId="0" sldId="310"/>
        </pc:sldMkLst>
        <pc:spChg chg="mod">
          <ac:chgData name="K ANANTHARAMAN ." userId="657a97e1-2ce3-4dca-9a02-0407d9519339" providerId="ADAL" clId="{5A2620A3-C0B0-7D4C-95E4-14DDB41F1F00}" dt="2025-01-18T16:46:40.914" v="1"/>
          <ac:spMkLst>
            <pc:docMk/>
            <pc:sldMk cId="0" sldId="310"/>
            <ac:spMk id="981" creationId="{00000000-0000-0000-0000-000000000000}"/>
          </ac:spMkLst>
        </pc:spChg>
        <pc:spChg chg="mod">
          <ac:chgData name="K ANANTHARAMAN ." userId="657a97e1-2ce3-4dca-9a02-0407d9519339" providerId="ADAL" clId="{5A2620A3-C0B0-7D4C-95E4-14DDB41F1F00}" dt="2025-01-18T16:46:00.183" v="0"/>
          <ac:spMkLst>
            <pc:docMk/>
            <pc:sldMk cId="0" sldId="310"/>
            <ac:spMk id="983" creationId="{00000000-0000-0000-0000-000000000000}"/>
          </ac:spMkLst>
        </pc:spChg>
      </pc:sldChg>
      <pc:sldChg chg="modSp">
        <pc:chgData name="K ANANTHARAMAN ." userId="657a97e1-2ce3-4dca-9a02-0407d9519339" providerId="ADAL" clId="{5A2620A3-C0B0-7D4C-95E4-14DDB41F1F00}" dt="2025-01-18T16:46:40.914" v="1"/>
        <pc:sldMkLst>
          <pc:docMk/>
          <pc:sldMk cId="0" sldId="311"/>
        </pc:sldMkLst>
        <pc:spChg chg="mod">
          <ac:chgData name="K ANANTHARAMAN ." userId="657a97e1-2ce3-4dca-9a02-0407d9519339" providerId="ADAL" clId="{5A2620A3-C0B0-7D4C-95E4-14DDB41F1F00}" dt="2025-01-18T16:46:40.914" v="1"/>
          <ac:spMkLst>
            <pc:docMk/>
            <pc:sldMk cId="0" sldId="311"/>
            <ac:spMk id="987" creationId="{00000000-0000-0000-0000-000000000000}"/>
          </ac:spMkLst>
        </pc:spChg>
        <pc:spChg chg="mod">
          <ac:chgData name="K ANANTHARAMAN ." userId="657a97e1-2ce3-4dca-9a02-0407d9519339" providerId="ADAL" clId="{5A2620A3-C0B0-7D4C-95E4-14DDB41F1F00}" dt="2025-01-18T16:46:00.183" v="0"/>
          <ac:spMkLst>
            <pc:docMk/>
            <pc:sldMk cId="0" sldId="311"/>
            <ac:spMk id="989" creationId="{00000000-0000-0000-0000-000000000000}"/>
          </ac:spMkLst>
        </pc:spChg>
      </pc:sldChg>
      <pc:sldChg chg="modSp">
        <pc:chgData name="K ANANTHARAMAN ." userId="657a97e1-2ce3-4dca-9a02-0407d9519339" providerId="ADAL" clId="{5A2620A3-C0B0-7D4C-95E4-14DDB41F1F00}" dt="2025-01-18T16:46:40.914" v="1"/>
        <pc:sldMkLst>
          <pc:docMk/>
          <pc:sldMk cId="0" sldId="312"/>
        </pc:sldMkLst>
        <pc:spChg chg="mod">
          <ac:chgData name="K ANANTHARAMAN ." userId="657a97e1-2ce3-4dca-9a02-0407d9519339" providerId="ADAL" clId="{5A2620A3-C0B0-7D4C-95E4-14DDB41F1F00}" dt="2025-01-18T16:46:40.914" v="1"/>
          <ac:spMkLst>
            <pc:docMk/>
            <pc:sldMk cId="0" sldId="312"/>
            <ac:spMk id="993" creationId="{00000000-0000-0000-0000-000000000000}"/>
          </ac:spMkLst>
        </pc:spChg>
        <pc:spChg chg="mod">
          <ac:chgData name="K ANANTHARAMAN ." userId="657a97e1-2ce3-4dca-9a02-0407d9519339" providerId="ADAL" clId="{5A2620A3-C0B0-7D4C-95E4-14DDB41F1F00}" dt="2025-01-18T16:46:00.183" v="0"/>
          <ac:spMkLst>
            <pc:docMk/>
            <pc:sldMk cId="0" sldId="312"/>
            <ac:spMk id="995" creationId="{00000000-0000-0000-0000-000000000000}"/>
          </ac:spMkLst>
        </pc:spChg>
      </pc:sldChg>
      <pc:sldChg chg="modSp">
        <pc:chgData name="K ANANTHARAMAN ." userId="657a97e1-2ce3-4dca-9a02-0407d9519339" providerId="ADAL" clId="{5A2620A3-C0B0-7D4C-95E4-14DDB41F1F00}" dt="2025-01-18T16:46:40.914" v="1"/>
        <pc:sldMkLst>
          <pc:docMk/>
          <pc:sldMk cId="0" sldId="313"/>
        </pc:sldMkLst>
        <pc:spChg chg="mod">
          <ac:chgData name="K ANANTHARAMAN ." userId="657a97e1-2ce3-4dca-9a02-0407d9519339" providerId="ADAL" clId="{5A2620A3-C0B0-7D4C-95E4-14DDB41F1F00}" dt="2025-01-18T16:46:40.914" v="1"/>
          <ac:spMkLst>
            <pc:docMk/>
            <pc:sldMk cId="0" sldId="313"/>
            <ac:spMk id="999" creationId="{00000000-0000-0000-0000-000000000000}"/>
          </ac:spMkLst>
        </pc:spChg>
        <pc:spChg chg="mod">
          <ac:chgData name="K ANANTHARAMAN ." userId="657a97e1-2ce3-4dca-9a02-0407d9519339" providerId="ADAL" clId="{5A2620A3-C0B0-7D4C-95E4-14DDB41F1F00}" dt="2025-01-18T16:46:00.183" v="0"/>
          <ac:spMkLst>
            <pc:docMk/>
            <pc:sldMk cId="0" sldId="313"/>
            <ac:spMk id="1001" creationId="{00000000-0000-0000-0000-000000000000}"/>
          </ac:spMkLst>
        </pc:spChg>
      </pc:sldChg>
      <pc:sldChg chg="modSp">
        <pc:chgData name="K ANANTHARAMAN ." userId="657a97e1-2ce3-4dca-9a02-0407d9519339" providerId="ADAL" clId="{5A2620A3-C0B0-7D4C-95E4-14DDB41F1F00}" dt="2025-01-18T16:46:40.914" v="1"/>
        <pc:sldMkLst>
          <pc:docMk/>
          <pc:sldMk cId="0" sldId="314"/>
        </pc:sldMkLst>
        <pc:spChg chg="mod">
          <ac:chgData name="K ANANTHARAMAN ." userId="657a97e1-2ce3-4dca-9a02-0407d9519339" providerId="ADAL" clId="{5A2620A3-C0B0-7D4C-95E4-14DDB41F1F00}" dt="2025-01-18T16:46:40.914" v="1"/>
          <ac:spMkLst>
            <pc:docMk/>
            <pc:sldMk cId="0" sldId="314"/>
            <ac:spMk id="1005" creationId="{00000000-0000-0000-0000-000000000000}"/>
          </ac:spMkLst>
        </pc:spChg>
        <pc:spChg chg="mod">
          <ac:chgData name="K ANANTHARAMAN ." userId="657a97e1-2ce3-4dca-9a02-0407d9519339" providerId="ADAL" clId="{5A2620A3-C0B0-7D4C-95E4-14DDB41F1F00}" dt="2025-01-18T16:46:00.183" v="0"/>
          <ac:spMkLst>
            <pc:docMk/>
            <pc:sldMk cId="0" sldId="314"/>
            <ac:spMk id="1007" creationId="{00000000-0000-0000-0000-000000000000}"/>
          </ac:spMkLst>
        </pc:spChg>
      </pc:sldChg>
      <pc:sldChg chg="modSp">
        <pc:chgData name="K ANANTHARAMAN ." userId="657a97e1-2ce3-4dca-9a02-0407d9519339" providerId="ADAL" clId="{5A2620A3-C0B0-7D4C-95E4-14DDB41F1F00}" dt="2025-01-18T16:46:40.914" v="1"/>
        <pc:sldMkLst>
          <pc:docMk/>
          <pc:sldMk cId="0" sldId="315"/>
        </pc:sldMkLst>
        <pc:spChg chg="mod">
          <ac:chgData name="K ANANTHARAMAN ." userId="657a97e1-2ce3-4dca-9a02-0407d9519339" providerId="ADAL" clId="{5A2620A3-C0B0-7D4C-95E4-14DDB41F1F00}" dt="2025-01-18T16:46:40.914" v="1"/>
          <ac:spMkLst>
            <pc:docMk/>
            <pc:sldMk cId="0" sldId="315"/>
            <ac:spMk id="1011" creationId="{00000000-0000-0000-0000-000000000000}"/>
          </ac:spMkLst>
        </pc:spChg>
        <pc:spChg chg="mod">
          <ac:chgData name="K ANANTHARAMAN ." userId="657a97e1-2ce3-4dca-9a02-0407d9519339" providerId="ADAL" clId="{5A2620A3-C0B0-7D4C-95E4-14DDB41F1F00}" dt="2025-01-18T16:46:00.183" v="0"/>
          <ac:spMkLst>
            <pc:docMk/>
            <pc:sldMk cId="0" sldId="315"/>
            <ac:spMk id="1013" creationId="{00000000-0000-0000-0000-000000000000}"/>
          </ac:spMkLst>
        </pc:spChg>
      </pc:sldChg>
      <pc:sldChg chg="modSp">
        <pc:chgData name="K ANANTHARAMAN ." userId="657a97e1-2ce3-4dca-9a02-0407d9519339" providerId="ADAL" clId="{5A2620A3-C0B0-7D4C-95E4-14DDB41F1F00}" dt="2025-01-18T16:46:40.914" v="1"/>
        <pc:sldMkLst>
          <pc:docMk/>
          <pc:sldMk cId="0" sldId="323"/>
        </pc:sldMkLst>
        <pc:spChg chg="mod">
          <ac:chgData name="K ANANTHARAMAN ." userId="657a97e1-2ce3-4dca-9a02-0407d9519339" providerId="ADAL" clId="{5A2620A3-C0B0-7D4C-95E4-14DDB41F1F00}" dt="2025-01-18T16:46:00.183" v="0"/>
          <ac:spMkLst>
            <pc:docMk/>
            <pc:sldMk cId="0" sldId="323"/>
            <ac:spMk id="1066" creationId="{00000000-0000-0000-0000-000000000000}"/>
          </ac:spMkLst>
        </pc:spChg>
        <pc:spChg chg="mod">
          <ac:chgData name="K ANANTHARAMAN ." userId="657a97e1-2ce3-4dca-9a02-0407d9519339" providerId="ADAL" clId="{5A2620A3-C0B0-7D4C-95E4-14DDB41F1F00}" dt="2025-01-18T16:46:40.914" v="1"/>
          <ac:spMkLst>
            <pc:docMk/>
            <pc:sldMk cId="0" sldId="323"/>
            <ac:spMk id="1067" creationId="{00000000-0000-0000-0000-000000000000}"/>
          </ac:spMkLst>
        </pc:spChg>
      </pc:sldChg>
      <pc:sldChg chg="modSp">
        <pc:chgData name="K ANANTHARAMAN ." userId="657a97e1-2ce3-4dca-9a02-0407d9519339" providerId="ADAL" clId="{5A2620A3-C0B0-7D4C-95E4-14DDB41F1F00}" dt="2025-01-18T16:46:40.914" v="1"/>
        <pc:sldMkLst>
          <pc:docMk/>
          <pc:sldMk cId="1256841011" sldId="324"/>
        </pc:sldMkLst>
        <pc:spChg chg="mod">
          <ac:chgData name="K ANANTHARAMAN ." userId="657a97e1-2ce3-4dca-9a02-0407d9519339" providerId="ADAL" clId="{5A2620A3-C0B0-7D4C-95E4-14DDB41F1F00}" dt="2025-01-18T16:46:00.183" v="0"/>
          <ac:spMkLst>
            <pc:docMk/>
            <pc:sldMk cId="1256841011" sldId="324"/>
            <ac:spMk id="2" creationId="{ED4B4EFB-57E8-E442-4AE7-0FE621367147}"/>
          </ac:spMkLst>
        </pc:spChg>
        <pc:spChg chg="mod">
          <ac:chgData name="K ANANTHARAMAN ." userId="657a97e1-2ce3-4dca-9a02-0407d9519339" providerId="ADAL" clId="{5A2620A3-C0B0-7D4C-95E4-14DDB41F1F00}" dt="2025-01-18T16:46:40.914" v="1"/>
          <ac:spMkLst>
            <pc:docMk/>
            <pc:sldMk cId="1256841011" sldId="324"/>
            <ac:spMk id="3" creationId="{661393F1-AFED-0CC2-EA03-C1066032160A}"/>
          </ac:spMkLst>
        </pc:spChg>
      </pc:sldChg>
      <pc:sldChg chg="modSp">
        <pc:chgData name="K ANANTHARAMAN ." userId="657a97e1-2ce3-4dca-9a02-0407d9519339" providerId="ADAL" clId="{5A2620A3-C0B0-7D4C-95E4-14DDB41F1F00}" dt="2025-01-18T16:46:40.914" v="1"/>
        <pc:sldMkLst>
          <pc:docMk/>
          <pc:sldMk cId="3255751335" sldId="325"/>
        </pc:sldMkLst>
        <pc:spChg chg="mod">
          <ac:chgData name="K ANANTHARAMAN ." userId="657a97e1-2ce3-4dca-9a02-0407d9519339" providerId="ADAL" clId="{5A2620A3-C0B0-7D4C-95E4-14DDB41F1F00}" dt="2025-01-18T16:46:40.914" v="1"/>
          <ac:spMkLst>
            <pc:docMk/>
            <pc:sldMk cId="3255751335" sldId="325"/>
            <ac:spMk id="804" creationId="{00000000-0000-0000-0000-000000000000}"/>
          </ac:spMkLst>
        </pc:spChg>
        <pc:spChg chg="mod">
          <ac:chgData name="K ANANTHARAMAN ." userId="657a97e1-2ce3-4dca-9a02-0407d9519339" providerId="ADAL" clId="{5A2620A3-C0B0-7D4C-95E4-14DDB41F1F00}" dt="2025-01-18T16:46:00.183" v="0"/>
          <ac:spMkLst>
            <pc:docMk/>
            <pc:sldMk cId="3255751335" sldId="325"/>
            <ac:spMk id="808" creationId="{00000000-0000-0000-0000-000000000000}"/>
          </ac:spMkLst>
        </pc:spChg>
      </pc:sldChg>
      <pc:sldChg chg="modSp">
        <pc:chgData name="K ANANTHARAMAN ." userId="657a97e1-2ce3-4dca-9a02-0407d9519339" providerId="ADAL" clId="{5A2620A3-C0B0-7D4C-95E4-14DDB41F1F00}" dt="2025-01-18T16:46:40.914" v="1"/>
        <pc:sldMkLst>
          <pc:docMk/>
          <pc:sldMk cId="0" sldId="326"/>
        </pc:sldMkLst>
        <pc:spChg chg="mod">
          <ac:chgData name="K ANANTHARAMAN ." userId="657a97e1-2ce3-4dca-9a02-0407d9519339" providerId="ADAL" clId="{5A2620A3-C0B0-7D4C-95E4-14DDB41F1F00}" dt="2025-01-18T16:46:40.914" v="1"/>
          <ac:spMkLst>
            <pc:docMk/>
            <pc:sldMk cId="0" sldId="326"/>
            <ac:spMk id="680" creationId="{00000000-0000-0000-0000-000000000000}"/>
          </ac:spMkLst>
        </pc:spChg>
        <pc:spChg chg="mod">
          <ac:chgData name="K ANANTHARAMAN ." userId="657a97e1-2ce3-4dca-9a02-0407d9519339" providerId="ADAL" clId="{5A2620A3-C0B0-7D4C-95E4-14DDB41F1F00}" dt="2025-01-18T16:46:00.183" v="0"/>
          <ac:spMkLst>
            <pc:docMk/>
            <pc:sldMk cId="0" sldId="326"/>
            <ac:spMk id="684" creationId="{00000000-0000-0000-0000-000000000000}"/>
          </ac:spMkLst>
        </pc:spChg>
      </pc:sldChg>
      <pc:sldChg chg="modSp">
        <pc:chgData name="K ANANTHARAMAN ." userId="657a97e1-2ce3-4dca-9a02-0407d9519339" providerId="ADAL" clId="{5A2620A3-C0B0-7D4C-95E4-14DDB41F1F00}" dt="2025-01-18T16:46:40.914" v="1"/>
        <pc:sldMkLst>
          <pc:docMk/>
          <pc:sldMk cId="2868730884" sldId="327"/>
        </pc:sldMkLst>
        <pc:spChg chg="mod">
          <ac:chgData name="K ANANTHARAMAN ." userId="657a97e1-2ce3-4dca-9a02-0407d9519339" providerId="ADAL" clId="{5A2620A3-C0B0-7D4C-95E4-14DDB41F1F00}" dt="2025-01-18T16:46:40.914" v="1"/>
          <ac:spMkLst>
            <pc:docMk/>
            <pc:sldMk cId="2868730884" sldId="327"/>
            <ac:spMk id="911" creationId="{00000000-0000-0000-0000-000000000000}"/>
          </ac:spMkLst>
        </pc:spChg>
        <pc:spChg chg="mod">
          <ac:chgData name="K ANANTHARAMAN ." userId="657a97e1-2ce3-4dca-9a02-0407d9519339" providerId="ADAL" clId="{5A2620A3-C0B0-7D4C-95E4-14DDB41F1F00}" dt="2025-01-18T16:46:00.183" v="0"/>
          <ac:spMkLst>
            <pc:docMk/>
            <pc:sldMk cId="2868730884" sldId="327"/>
            <ac:spMk id="916" creationId="{00000000-0000-0000-0000-000000000000}"/>
          </ac:spMkLst>
        </pc:spChg>
      </pc:sldChg>
      <pc:sldChg chg="modSp">
        <pc:chgData name="K ANANTHARAMAN ." userId="657a97e1-2ce3-4dca-9a02-0407d9519339" providerId="ADAL" clId="{5A2620A3-C0B0-7D4C-95E4-14DDB41F1F00}" dt="2025-01-18T16:46:40.914" v="1"/>
        <pc:sldMkLst>
          <pc:docMk/>
          <pc:sldMk cId="593156707" sldId="328"/>
        </pc:sldMkLst>
        <pc:spChg chg="mod">
          <ac:chgData name="K ANANTHARAMAN ." userId="657a97e1-2ce3-4dca-9a02-0407d9519339" providerId="ADAL" clId="{5A2620A3-C0B0-7D4C-95E4-14DDB41F1F00}" dt="2025-01-18T16:46:40.914" v="1"/>
          <ac:spMkLst>
            <pc:docMk/>
            <pc:sldMk cId="593156707" sldId="328"/>
            <ac:spMk id="4" creationId="{CCC4BB70-8EAD-7728-F3EE-3FF1FA53D82C}"/>
          </ac:spMkLst>
        </pc:spChg>
      </pc:sldChg>
      <pc:sldChg chg="modSp">
        <pc:chgData name="K ANANTHARAMAN ." userId="657a97e1-2ce3-4dca-9a02-0407d9519339" providerId="ADAL" clId="{5A2620A3-C0B0-7D4C-95E4-14DDB41F1F00}" dt="2025-01-18T16:46:00.183" v="0"/>
        <pc:sldMkLst>
          <pc:docMk/>
          <pc:sldMk cId="0" sldId="329"/>
        </pc:sldMkLst>
        <pc:spChg chg="mod">
          <ac:chgData name="K ANANTHARAMAN ." userId="657a97e1-2ce3-4dca-9a02-0407d9519339" providerId="ADAL" clId="{5A2620A3-C0B0-7D4C-95E4-14DDB41F1F00}" dt="2025-01-18T16:46:00.183" v="0"/>
          <ac:spMkLst>
            <pc:docMk/>
            <pc:sldMk cId="0" sldId="329"/>
            <ac:spMk id="3" creationId="{0B09BE49-10C1-6967-9C7B-A4779DED27F2}"/>
          </ac:spMkLst>
        </pc:spChg>
      </pc:sldChg>
      <pc:sldChg chg="modSp mod">
        <pc:chgData name="K ANANTHARAMAN ." userId="657a97e1-2ce3-4dca-9a02-0407d9519339" providerId="ADAL" clId="{5A2620A3-C0B0-7D4C-95E4-14DDB41F1F00}" dt="2025-01-18T17:00:32.985" v="21" actId="14100"/>
        <pc:sldMkLst>
          <pc:docMk/>
          <pc:sldMk cId="276935313" sldId="330"/>
        </pc:sldMkLst>
        <pc:spChg chg="mod">
          <ac:chgData name="K ANANTHARAMAN ." userId="657a97e1-2ce3-4dca-9a02-0407d9519339" providerId="ADAL" clId="{5A2620A3-C0B0-7D4C-95E4-14DDB41F1F00}" dt="2025-01-18T16:46:00.183" v="0"/>
          <ac:spMkLst>
            <pc:docMk/>
            <pc:sldMk cId="276935313" sldId="330"/>
            <ac:spMk id="3" creationId="{0B09BE49-10C1-6967-9C7B-A4779DED27F2}"/>
          </ac:spMkLst>
        </pc:spChg>
        <pc:spChg chg="mod">
          <ac:chgData name="K ANANTHARAMAN ." userId="657a97e1-2ce3-4dca-9a02-0407d9519339" providerId="ADAL" clId="{5A2620A3-C0B0-7D4C-95E4-14DDB41F1F00}" dt="2025-01-18T16:46:40.914" v="1"/>
          <ac:spMkLst>
            <pc:docMk/>
            <pc:sldMk cId="276935313" sldId="330"/>
            <ac:spMk id="4" creationId="{CCC4BB70-8EAD-7728-F3EE-3FF1FA53D82C}"/>
          </ac:spMkLst>
        </pc:spChg>
        <pc:spChg chg="mod">
          <ac:chgData name="K ANANTHARAMAN ." userId="657a97e1-2ce3-4dca-9a02-0407d9519339" providerId="ADAL" clId="{5A2620A3-C0B0-7D4C-95E4-14DDB41F1F00}" dt="2025-01-18T17:00:32.985" v="21" actId="14100"/>
          <ac:spMkLst>
            <pc:docMk/>
            <pc:sldMk cId="276935313" sldId="330"/>
            <ac:spMk id="8" creationId="{98D96BBF-7DED-41AF-7FEF-A7DC3C59DD65}"/>
          </ac:spMkLst>
        </pc:spChg>
      </pc:sldChg>
      <pc:sldChg chg="modSp">
        <pc:chgData name="K ANANTHARAMAN ." userId="657a97e1-2ce3-4dca-9a02-0407d9519339" providerId="ADAL" clId="{5A2620A3-C0B0-7D4C-95E4-14DDB41F1F00}" dt="2025-01-18T16:46:00.183" v="0"/>
        <pc:sldMkLst>
          <pc:docMk/>
          <pc:sldMk cId="0" sldId="358"/>
        </pc:sldMkLst>
        <pc:spChg chg="mod">
          <ac:chgData name="K ANANTHARAMAN ." userId="657a97e1-2ce3-4dca-9a02-0407d9519339" providerId="ADAL" clId="{5A2620A3-C0B0-7D4C-95E4-14DDB41F1F00}" dt="2025-01-18T16:46:00.183" v="0"/>
          <ac:spMkLst>
            <pc:docMk/>
            <pc:sldMk cId="0" sldId="358"/>
            <ac:spMk id="2" creationId="{2792DE6E-3B80-06C4-5438-C25CB5FA2A08}"/>
          </ac:spMkLst>
        </pc:spChg>
      </pc:sldChg>
      <pc:sldChg chg="modSp">
        <pc:chgData name="K ANANTHARAMAN ." userId="657a97e1-2ce3-4dca-9a02-0407d9519339" providerId="ADAL" clId="{5A2620A3-C0B0-7D4C-95E4-14DDB41F1F00}" dt="2025-01-18T16:46:00.183" v="0"/>
        <pc:sldMkLst>
          <pc:docMk/>
          <pc:sldMk cId="0" sldId="359"/>
        </pc:sldMkLst>
        <pc:spChg chg="mod">
          <ac:chgData name="K ANANTHARAMAN ." userId="657a97e1-2ce3-4dca-9a02-0407d9519339" providerId="ADAL" clId="{5A2620A3-C0B0-7D4C-95E4-14DDB41F1F00}" dt="2025-01-18T16:46:00.183" v="0"/>
          <ac:spMkLst>
            <pc:docMk/>
            <pc:sldMk cId="0" sldId="359"/>
            <ac:spMk id="13" creationId="{A33A9543-C09C-3D79-A6FC-7841EFC7A2D0}"/>
          </ac:spMkLst>
        </pc:spChg>
      </pc:sldChg>
      <pc:sldChg chg="modSp">
        <pc:chgData name="K ANANTHARAMAN ." userId="657a97e1-2ce3-4dca-9a02-0407d9519339" providerId="ADAL" clId="{5A2620A3-C0B0-7D4C-95E4-14DDB41F1F00}" dt="2025-01-18T16:46:00.183" v="0"/>
        <pc:sldMkLst>
          <pc:docMk/>
          <pc:sldMk cId="0" sldId="360"/>
        </pc:sldMkLst>
        <pc:spChg chg="mod">
          <ac:chgData name="K ANANTHARAMAN ." userId="657a97e1-2ce3-4dca-9a02-0407d9519339" providerId="ADAL" clId="{5A2620A3-C0B0-7D4C-95E4-14DDB41F1F00}" dt="2025-01-18T16:46:00.183" v="0"/>
          <ac:spMkLst>
            <pc:docMk/>
            <pc:sldMk cId="0" sldId="360"/>
            <ac:spMk id="2" creationId="{391D2D18-C1BD-65B0-2397-70FF868B7DD4}"/>
          </ac:spMkLst>
        </pc:spChg>
      </pc:sldChg>
    </pc:docChg>
  </pc:docChgLst>
  <pc:docChgLst>
    <pc:chgData name="K ANANTHARAMAN ." userId="657a97e1-2ce3-4dca-9a02-0407d9519339" providerId="ADAL" clId="{91C55FE9-F0B5-9943-B3B9-FB9F91C9635D}"/>
    <pc:docChg chg="undo custSel addSld modSld sldOrd">
      <pc:chgData name="K ANANTHARAMAN ." userId="657a97e1-2ce3-4dca-9a02-0407d9519339" providerId="ADAL" clId="{91C55FE9-F0B5-9943-B3B9-FB9F91C9635D}" dt="2024-07-26T16:26:15.005" v="43" actId="20578"/>
      <pc:docMkLst>
        <pc:docMk/>
      </pc:docMkLst>
      <pc:sldChg chg="ord">
        <pc:chgData name="K ANANTHARAMAN ." userId="657a97e1-2ce3-4dca-9a02-0407d9519339" providerId="ADAL" clId="{91C55FE9-F0B5-9943-B3B9-FB9F91C9635D}" dt="2024-07-26T16:24:33.489" v="30" actId="20578"/>
        <pc:sldMkLst>
          <pc:docMk/>
          <pc:sldMk cId="0" sldId="302"/>
        </pc:sldMkLst>
      </pc:sldChg>
      <pc:sldChg chg="ord">
        <pc:chgData name="K ANANTHARAMAN ." userId="657a97e1-2ce3-4dca-9a02-0407d9519339" providerId="ADAL" clId="{91C55FE9-F0B5-9943-B3B9-FB9F91C9635D}" dt="2024-07-26T16:24:55.390" v="33" actId="20578"/>
        <pc:sldMkLst>
          <pc:docMk/>
          <pc:sldMk cId="0" sldId="303"/>
        </pc:sldMkLst>
      </pc:sldChg>
      <pc:sldChg chg="ord">
        <pc:chgData name="K ANANTHARAMAN ." userId="657a97e1-2ce3-4dca-9a02-0407d9519339" providerId="ADAL" clId="{91C55FE9-F0B5-9943-B3B9-FB9F91C9635D}" dt="2024-07-26T16:26:01.153" v="40" actId="20578"/>
        <pc:sldMkLst>
          <pc:docMk/>
          <pc:sldMk cId="0" sldId="304"/>
        </pc:sldMkLst>
      </pc:sldChg>
      <pc:sldChg chg="ord">
        <pc:chgData name="K ANANTHARAMAN ." userId="657a97e1-2ce3-4dca-9a02-0407d9519339" providerId="ADAL" clId="{91C55FE9-F0B5-9943-B3B9-FB9F91C9635D}" dt="2024-07-26T16:25:52.952" v="38" actId="20578"/>
        <pc:sldMkLst>
          <pc:docMk/>
          <pc:sldMk cId="0" sldId="307"/>
        </pc:sldMkLst>
      </pc:sldChg>
      <pc:sldChg chg="ord">
        <pc:chgData name="K ANANTHARAMAN ." userId="657a97e1-2ce3-4dca-9a02-0407d9519339" providerId="ADAL" clId="{91C55FE9-F0B5-9943-B3B9-FB9F91C9635D}" dt="2024-07-26T16:26:15.005" v="43" actId="20578"/>
        <pc:sldMkLst>
          <pc:docMk/>
          <pc:sldMk cId="0" sldId="308"/>
        </pc:sldMkLst>
      </pc:sldChg>
      <pc:sldChg chg="addSp modSp">
        <pc:chgData name="K ANANTHARAMAN ." userId="657a97e1-2ce3-4dca-9a02-0407d9519339" providerId="ADAL" clId="{91C55FE9-F0B5-9943-B3B9-FB9F91C9635D}" dt="2024-07-26T16:20:56.203" v="20"/>
        <pc:sldMkLst>
          <pc:docMk/>
          <pc:sldMk cId="1256841011" sldId="324"/>
        </pc:sldMkLst>
        <pc:spChg chg="add mod">
          <ac:chgData name="K ANANTHARAMAN ." userId="657a97e1-2ce3-4dca-9a02-0407d9519339" providerId="ADAL" clId="{91C55FE9-F0B5-9943-B3B9-FB9F91C9635D}" dt="2024-07-26T16:20:56.203" v="20"/>
          <ac:spMkLst>
            <pc:docMk/>
            <pc:sldMk cId="1256841011" sldId="324"/>
            <ac:spMk id="4" creationId="{D0ED9CF6-70F9-5E58-33E5-4715A58B64AD}"/>
          </ac:spMkLst>
        </pc:spChg>
      </pc:sldChg>
      <pc:sldChg chg="addSp delSp modSp add">
        <pc:chgData name="K ANANTHARAMAN ." userId="657a97e1-2ce3-4dca-9a02-0407d9519339" providerId="ADAL" clId="{91C55FE9-F0B5-9943-B3B9-FB9F91C9635D}" dt="2024-07-26T16:22:25.719" v="27"/>
        <pc:sldMkLst>
          <pc:docMk/>
          <pc:sldMk cId="0" sldId="358"/>
        </pc:sldMkLst>
        <pc:spChg chg="add mod">
          <ac:chgData name="K ANANTHARAMAN ." userId="657a97e1-2ce3-4dca-9a02-0407d9519339" providerId="ADAL" clId="{91C55FE9-F0B5-9943-B3B9-FB9F91C9635D}" dt="2024-07-26T16:22:25.719" v="27"/>
          <ac:spMkLst>
            <pc:docMk/>
            <pc:sldMk cId="0" sldId="358"/>
            <ac:spMk id="2" creationId="{2792DE6E-3B80-06C4-5438-C25CB5FA2A08}"/>
          </ac:spMkLst>
        </pc:spChg>
        <pc:spChg chg="del">
          <ac:chgData name="K ANANTHARAMAN ." userId="657a97e1-2ce3-4dca-9a02-0407d9519339" providerId="ADAL" clId="{91C55FE9-F0B5-9943-B3B9-FB9F91C9635D}" dt="2024-07-26T16:22:03.087" v="23"/>
          <ac:spMkLst>
            <pc:docMk/>
            <pc:sldMk cId="0" sldId="358"/>
            <ac:spMk id="5" creationId="{8FAAEC1C-3DEE-F2A3-E5EA-74EF88666D68}"/>
          </ac:spMkLst>
        </pc:spChg>
        <pc:spChg chg="del">
          <ac:chgData name="K ANANTHARAMAN ." userId="657a97e1-2ce3-4dca-9a02-0407d9519339" providerId="ADAL" clId="{91C55FE9-F0B5-9943-B3B9-FB9F91C9635D}" dt="2024-07-26T16:20:56.203" v="20"/>
          <ac:spMkLst>
            <pc:docMk/>
            <pc:sldMk cId="0" sldId="358"/>
            <ac:spMk id="6" creationId="{90B282BA-E125-3407-30C0-AD5F94989542}"/>
          </ac:spMkLst>
        </pc:spChg>
      </pc:sldChg>
      <pc:sldChg chg="addSp delSp modSp add mod modClrScheme chgLayout">
        <pc:chgData name="K ANANTHARAMAN ." userId="657a97e1-2ce3-4dca-9a02-0407d9519339" providerId="ADAL" clId="{91C55FE9-F0B5-9943-B3B9-FB9F91C9635D}" dt="2024-07-26T16:22:23.334" v="26"/>
        <pc:sldMkLst>
          <pc:docMk/>
          <pc:sldMk cId="0" sldId="359"/>
        </pc:sldMkLst>
        <pc:spChg chg="mod ord">
          <ac:chgData name="K ANANTHARAMAN ." userId="657a97e1-2ce3-4dca-9a02-0407d9519339" providerId="ADAL" clId="{91C55FE9-F0B5-9943-B3B9-FB9F91C9635D}" dt="2024-07-26T16:19:31.805" v="2" actId="700"/>
          <ac:spMkLst>
            <pc:docMk/>
            <pc:sldMk cId="0" sldId="359"/>
            <ac:spMk id="2" creationId="{717788BC-B336-DD92-F9D7-321E0264BDC0}"/>
          </ac:spMkLst>
        </pc:spChg>
        <pc:spChg chg="del mod ord">
          <ac:chgData name="K ANANTHARAMAN ." userId="657a97e1-2ce3-4dca-9a02-0407d9519339" providerId="ADAL" clId="{91C55FE9-F0B5-9943-B3B9-FB9F91C9635D}" dt="2024-07-26T16:19:38.054" v="3" actId="478"/>
          <ac:spMkLst>
            <pc:docMk/>
            <pc:sldMk cId="0" sldId="359"/>
            <ac:spMk id="3" creationId="{480FCB1C-AE0F-1C8B-19A1-62EEC9078A7B}"/>
          </ac:spMkLst>
        </pc:spChg>
        <pc:spChg chg="del mod ord">
          <ac:chgData name="K ANANTHARAMAN ." userId="657a97e1-2ce3-4dca-9a02-0407d9519339" providerId="ADAL" clId="{91C55FE9-F0B5-9943-B3B9-FB9F91C9635D}" dt="2024-07-26T16:22:03.087" v="23"/>
          <ac:spMkLst>
            <pc:docMk/>
            <pc:sldMk cId="0" sldId="359"/>
            <ac:spMk id="4" creationId="{E175EF5B-0E9A-8CB5-EB28-C09DB15F2FE1}"/>
          </ac:spMkLst>
        </pc:spChg>
        <pc:spChg chg="del mod ord">
          <ac:chgData name="K ANANTHARAMAN ." userId="657a97e1-2ce3-4dca-9a02-0407d9519339" providerId="ADAL" clId="{91C55FE9-F0B5-9943-B3B9-FB9F91C9635D}" dt="2024-07-26T16:20:14.350" v="14" actId="21"/>
          <ac:spMkLst>
            <pc:docMk/>
            <pc:sldMk cId="0" sldId="359"/>
            <ac:spMk id="5" creationId="{3921954C-518D-4AE6-A6CF-938B2ABA78ED}"/>
          </ac:spMkLst>
        </pc:spChg>
        <pc:spChg chg="mod ord">
          <ac:chgData name="K ANANTHARAMAN ." userId="657a97e1-2ce3-4dca-9a02-0407d9519339" providerId="ADAL" clId="{91C55FE9-F0B5-9943-B3B9-FB9F91C9635D}" dt="2024-07-26T16:19:31.805" v="2" actId="700"/>
          <ac:spMkLst>
            <pc:docMk/>
            <pc:sldMk cId="0" sldId="359"/>
            <ac:spMk id="6" creationId="{298EED01-C628-A07B-EEA7-B2BF9548053F}"/>
          </ac:spMkLst>
        </pc:spChg>
        <pc:spChg chg="add del mod">
          <ac:chgData name="K ANANTHARAMAN ." userId="657a97e1-2ce3-4dca-9a02-0407d9519339" providerId="ADAL" clId="{91C55FE9-F0B5-9943-B3B9-FB9F91C9635D}" dt="2024-07-26T16:19:41.846" v="4" actId="478"/>
          <ac:spMkLst>
            <pc:docMk/>
            <pc:sldMk cId="0" sldId="359"/>
            <ac:spMk id="8" creationId="{0EDE0DEB-38B1-F57D-5A3F-FDC7CE7008BE}"/>
          </ac:spMkLst>
        </pc:spChg>
        <pc:spChg chg="add del mod">
          <ac:chgData name="K ANANTHARAMAN ." userId="657a97e1-2ce3-4dca-9a02-0407d9519339" providerId="ADAL" clId="{91C55FE9-F0B5-9943-B3B9-FB9F91C9635D}" dt="2024-07-26T16:20:23.186" v="19"/>
          <ac:spMkLst>
            <pc:docMk/>
            <pc:sldMk cId="0" sldId="359"/>
            <ac:spMk id="9" creationId="{54B0562F-FBDA-787C-84C5-5D2ED2D97F7D}"/>
          </ac:spMkLst>
        </pc:spChg>
        <pc:spChg chg="add del mod">
          <ac:chgData name="K ANANTHARAMAN ." userId="657a97e1-2ce3-4dca-9a02-0407d9519339" providerId="ADAL" clId="{91C55FE9-F0B5-9943-B3B9-FB9F91C9635D}" dt="2024-07-26T16:20:22.444" v="17"/>
          <ac:spMkLst>
            <pc:docMk/>
            <pc:sldMk cId="0" sldId="359"/>
            <ac:spMk id="10" creationId="{5600597A-A77E-5F92-DB77-912DCB87A94F}"/>
          </ac:spMkLst>
        </pc:spChg>
        <pc:spChg chg="add del mod">
          <ac:chgData name="K ANANTHARAMAN ." userId="657a97e1-2ce3-4dca-9a02-0407d9519339" providerId="ADAL" clId="{91C55FE9-F0B5-9943-B3B9-FB9F91C9635D}" dt="2024-07-26T16:22:03.087" v="23"/>
          <ac:spMkLst>
            <pc:docMk/>
            <pc:sldMk cId="0" sldId="359"/>
            <ac:spMk id="11" creationId="{58B84E88-4201-D5D6-79CF-C6C4518E9F15}"/>
          </ac:spMkLst>
        </pc:spChg>
        <pc:spChg chg="add del mod">
          <ac:chgData name="K ANANTHARAMAN ." userId="657a97e1-2ce3-4dca-9a02-0407d9519339" providerId="ADAL" clId="{91C55FE9-F0B5-9943-B3B9-FB9F91C9635D}" dt="2024-07-26T16:22:08.552" v="25"/>
          <ac:spMkLst>
            <pc:docMk/>
            <pc:sldMk cId="0" sldId="359"/>
            <ac:spMk id="12" creationId="{950DD56A-96EB-AACD-1FD7-3B061E6D9561}"/>
          </ac:spMkLst>
        </pc:spChg>
        <pc:spChg chg="add mod">
          <ac:chgData name="K ANANTHARAMAN ." userId="657a97e1-2ce3-4dca-9a02-0407d9519339" providerId="ADAL" clId="{91C55FE9-F0B5-9943-B3B9-FB9F91C9635D}" dt="2024-07-26T16:22:23.334" v="26"/>
          <ac:spMkLst>
            <pc:docMk/>
            <pc:sldMk cId="0" sldId="359"/>
            <ac:spMk id="13" creationId="{A33A9543-C09C-3D79-A6FC-7841EFC7A2D0}"/>
          </ac:spMkLst>
        </pc:spChg>
      </pc:sldChg>
      <pc:sldChg chg="addSp delSp modSp add">
        <pc:chgData name="K ANANTHARAMAN ." userId="657a97e1-2ce3-4dca-9a02-0407d9519339" providerId="ADAL" clId="{91C55FE9-F0B5-9943-B3B9-FB9F91C9635D}" dt="2024-07-26T16:22:29.016" v="28"/>
        <pc:sldMkLst>
          <pc:docMk/>
          <pc:sldMk cId="0" sldId="360"/>
        </pc:sldMkLst>
        <pc:spChg chg="add mod">
          <ac:chgData name="K ANANTHARAMAN ." userId="657a97e1-2ce3-4dca-9a02-0407d9519339" providerId="ADAL" clId="{91C55FE9-F0B5-9943-B3B9-FB9F91C9635D}" dt="2024-07-26T16:22:29.016" v="28"/>
          <ac:spMkLst>
            <pc:docMk/>
            <pc:sldMk cId="0" sldId="360"/>
            <ac:spMk id="2" creationId="{391D2D18-C1BD-65B0-2397-70FF868B7DD4}"/>
          </ac:spMkLst>
        </pc:spChg>
        <pc:spChg chg="del">
          <ac:chgData name="K ANANTHARAMAN ." userId="657a97e1-2ce3-4dca-9a02-0407d9519339" providerId="ADAL" clId="{91C55FE9-F0B5-9943-B3B9-FB9F91C9635D}" dt="2024-07-26T16:22:03.087" v="23"/>
          <ac:spMkLst>
            <pc:docMk/>
            <pc:sldMk cId="0" sldId="360"/>
            <ac:spMk id="5" creationId="{E61538D6-609C-C1D5-09BB-D424F1B687A4}"/>
          </ac:spMkLst>
        </pc:spChg>
        <pc:spChg chg="del">
          <ac:chgData name="K ANANTHARAMAN ." userId="657a97e1-2ce3-4dca-9a02-0407d9519339" providerId="ADAL" clId="{91C55FE9-F0B5-9943-B3B9-FB9F91C9635D}" dt="2024-07-26T16:20:56.203" v="20"/>
          <ac:spMkLst>
            <pc:docMk/>
            <pc:sldMk cId="0" sldId="360"/>
            <ac:spMk id="6" creationId="{DA2F1DA9-86DC-8FE5-6162-948670965A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2" name="Shape 622"/>
          <p:cNvSpPr>
            <a:spLocks noGrp="1" noRot="1" noChangeAspect="1"/>
          </p:cNvSpPr>
          <p:nvPr>
            <p:ph type="sldImg"/>
          </p:nvPr>
        </p:nvSpPr>
        <p:spPr>
          <a:xfrm>
            <a:off x="1143000" y="685800"/>
            <a:ext cx="4572000" cy="3429000"/>
          </a:xfrm>
          <a:prstGeom prst="rect">
            <a:avLst/>
          </a:prstGeom>
        </p:spPr>
        <p:txBody>
          <a:bodyPr/>
          <a:lstStyle/>
          <a:p>
            <a:endParaRPr/>
          </a:p>
        </p:txBody>
      </p:sp>
      <p:sp>
        <p:nvSpPr>
          <p:cNvPr id="623" name="Shape 6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1" y="1295399"/>
            <a:ext cx="7010401" cy="46039"/>
            <a:chOff x="0" y="0"/>
            <a:chExt cx="7010400" cy="46037"/>
          </a:xfrm>
        </p:grpSpPr>
        <p:sp>
          <p:nvSpPr>
            <p:cNvPr id="1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69" name="Group"/>
          <p:cNvGrpSpPr/>
          <p:nvPr/>
        </p:nvGrpSpPr>
        <p:grpSpPr>
          <a:xfrm>
            <a:off x="2133599" y="6553199"/>
            <a:ext cx="7010401" cy="46039"/>
            <a:chOff x="0" y="0"/>
            <a:chExt cx="7010400" cy="46037"/>
          </a:xfrm>
        </p:grpSpPr>
        <p:sp>
          <p:nvSpPr>
            <p:cNvPr id="1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71"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1" y="1295399"/>
            <a:ext cx="7010401" cy="46039"/>
            <a:chOff x="0" y="0"/>
            <a:chExt cx="7010400" cy="46037"/>
          </a:xfrm>
        </p:grpSpPr>
        <p:sp>
          <p:nvSpPr>
            <p:cNvPr id="1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88" name="Group"/>
          <p:cNvGrpSpPr/>
          <p:nvPr/>
        </p:nvGrpSpPr>
        <p:grpSpPr>
          <a:xfrm>
            <a:off x="2133599" y="6553199"/>
            <a:ext cx="7010401" cy="46039"/>
            <a:chOff x="0" y="0"/>
            <a:chExt cx="7010400" cy="46037"/>
          </a:xfrm>
        </p:grpSpPr>
        <p:sp>
          <p:nvSpPr>
            <p:cNvPr id="18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8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8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90"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2" y="0"/>
            <a:ext cx="46039" cy="5181601"/>
            <a:chOff x="0" y="0"/>
            <a:chExt cx="46037" cy="5181600"/>
          </a:xfrm>
        </p:grpSpPr>
        <p:sp>
          <p:nvSpPr>
            <p:cNvPr id="200" name="Rectangle"/>
            <p:cNvSpPr/>
            <p:nvPr/>
          </p:nvSpPr>
          <p:spPr>
            <a:xfrm rot="5400000">
              <a:off x="-837407" y="2583656"/>
              <a:ext cx="1720851"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01" name="Rectangle"/>
            <p:cNvSpPr/>
            <p:nvPr/>
          </p:nvSpPr>
          <p:spPr>
            <a:xfrm rot="5400000">
              <a:off x="-850107" y="850106"/>
              <a:ext cx="1746251" cy="46038"/>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02" name="Rectangle"/>
            <p:cNvSpPr/>
            <p:nvPr/>
          </p:nvSpPr>
          <p:spPr>
            <a:xfrm rot="5400000">
              <a:off x="-837407" y="4298156"/>
              <a:ext cx="1720851" cy="46038"/>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21343"/>
            <a:ext cx="5775961" cy="2059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900" b="1">
                <a:solidFill>
                  <a:srgbClr val="101141"/>
                </a:solidFill>
                <a:latin typeface="+mn-lt"/>
                <a:ea typeface="+mn-ea"/>
                <a:cs typeface="+mn-cs"/>
                <a:sym typeface="Calibri"/>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15"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219" name="Group"/>
          <p:cNvGrpSpPr/>
          <p:nvPr/>
        </p:nvGrpSpPr>
        <p:grpSpPr>
          <a:xfrm>
            <a:off x="2084387" y="6550025"/>
            <a:ext cx="7059613" cy="49213"/>
            <a:chOff x="0" y="0"/>
            <a:chExt cx="7059612" cy="49212"/>
          </a:xfrm>
        </p:grpSpPr>
        <p:sp>
          <p:nvSpPr>
            <p:cNvPr id="21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1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1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22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24" name="Group"/>
          <p:cNvGrpSpPr/>
          <p:nvPr/>
        </p:nvGrpSpPr>
        <p:grpSpPr>
          <a:xfrm>
            <a:off x="2133599" y="6553199"/>
            <a:ext cx="7010401" cy="46039"/>
            <a:chOff x="0" y="0"/>
            <a:chExt cx="7010400" cy="46037"/>
          </a:xfrm>
        </p:grpSpPr>
        <p:sp>
          <p:nvSpPr>
            <p:cNvPr id="22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2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2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228" name="Group"/>
          <p:cNvGrpSpPr/>
          <p:nvPr/>
        </p:nvGrpSpPr>
        <p:grpSpPr>
          <a:xfrm>
            <a:off x="-1" y="1295399"/>
            <a:ext cx="7010401" cy="46039"/>
            <a:chOff x="0" y="0"/>
            <a:chExt cx="7010400" cy="46037"/>
          </a:xfrm>
        </p:grpSpPr>
        <p:sp>
          <p:nvSpPr>
            <p:cNvPr id="22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2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2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2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36"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240" name="Group"/>
          <p:cNvGrpSpPr/>
          <p:nvPr/>
        </p:nvGrpSpPr>
        <p:grpSpPr>
          <a:xfrm>
            <a:off x="2084387" y="6550025"/>
            <a:ext cx="7059613" cy="49213"/>
            <a:chOff x="0" y="0"/>
            <a:chExt cx="7059612" cy="49212"/>
          </a:xfrm>
        </p:grpSpPr>
        <p:sp>
          <p:nvSpPr>
            <p:cNvPr id="237"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38"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39"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24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45" name="Group"/>
          <p:cNvGrpSpPr/>
          <p:nvPr/>
        </p:nvGrpSpPr>
        <p:grpSpPr>
          <a:xfrm>
            <a:off x="2133599" y="6553199"/>
            <a:ext cx="7010401" cy="46039"/>
            <a:chOff x="0" y="0"/>
            <a:chExt cx="7010400" cy="46037"/>
          </a:xfrm>
        </p:grpSpPr>
        <p:sp>
          <p:nvSpPr>
            <p:cNvPr id="24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4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4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249" name="Group"/>
          <p:cNvGrpSpPr/>
          <p:nvPr/>
        </p:nvGrpSpPr>
        <p:grpSpPr>
          <a:xfrm>
            <a:off x="-1" y="1295399"/>
            <a:ext cx="7010401" cy="46039"/>
            <a:chOff x="0" y="0"/>
            <a:chExt cx="7010400" cy="46037"/>
          </a:xfrm>
        </p:grpSpPr>
        <p:sp>
          <p:nvSpPr>
            <p:cNvPr id="24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4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4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2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78"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282" name="Group"/>
          <p:cNvGrpSpPr/>
          <p:nvPr/>
        </p:nvGrpSpPr>
        <p:grpSpPr>
          <a:xfrm>
            <a:off x="2084387" y="6550025"/>
            <a:ext cx="7059613" cy="49213"/>
            <a:chOff x="0" y="0"/>
            <a:chExt cx="7059612" cy="49212"/>
          </a:xfrm>
        </p:grpSpPr>
        <p:sp>
          <p:nvSpPr>
            <p:cNvPr id="279"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0"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1"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28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87" name="Group"/>
          <p:cNvGrpSpPr/>
          <p:nvPr/>
        </p:nvGrpSpPr>
        <p:grpSpPr>
          <a:xfrm>
            <a:off x="2133599" y="6553199"/>
            <a:ext cx="7010401" cy="46039"/>
            <a:chOff x="0" y="0"/>
            <a:chExt cx="7010400" cy="46037"/>
          </a:xfrm>
        </p:grpSpPr>
        <p:sp>
          <p:nvSpPr>
            <p:cNvPr id="28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291" name="Group"/>
          <p:cNvGrpSpPr/>
          <p:nvPr/>
        </p:nvGrpSpPr>
        <p:grpSpPr>
          <a:xfrm>
            <a:off x="-1" y="1295399"/>
            <a:ext cx="7010401" cy="46039"/>
            <a:chOff x="0" y="0"/>
            <a:chExt cx="7010400" cy="46037"/>
          </a:xfrm>
        </p:grpSpPr>
        <p:sp>
          <p:nvSpPr>
            <p:cNvPr id="28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9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9"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303" name="Group"/>
          <p:cNvGrpSpPr/>
          <p:nvPr/>
        </p:nvGrpSpPr>
        <p:grpSpPr>
          <a:xfrm>
            <a:off x="2084387" y="6550025"/>
            <a:ext cx="7059613" cy="49213"/>
            <a:chOff x="0" y="0"/>
            <a:chExt cx="7059612" cy="49212"/>
          </a:xfrm>
        </p:grpSpPr>
        <p:sp>
          <p:nvSpPr>
            <p:cNvPr id="300"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01"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02"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304"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08" name="Group"/>
          <p:cNvGrpSpPr/>
          <p:nvPr/>
        </p:nvGrpSpPr>
        <p:grpSpPr>
          <a:xfrm>
            <a:off x="2133599" y="6553199"/>
            <a:ext cx="7010401" cy="46039"/>
            <a:chOff x="0" y="0"/>
            <a:chExt cx="7010400" cy="46037"/>
          </a:xfrm>
        </p:grpSpPr>
        <p:sp>
          <p:nvSpPr>
            <p:cNvPr id="3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312" name="Group"/>
          <p:cNvGrpSpPr/>
          <p:nvPr/>
        </p:nvGrpSpPr>
        <p:grpSpPr>
          <a:xfrm>
            <a:off x="-1" y="1295399"/>
            <a:ext cx="7010401" cy="46039"/>
            <a:chOff x="0" y="0"/>
            <a:chExt cx="7010400" cy="46037"/>
          </a:xfrm>
        </p:grpSpPr>
        <p:sp>
          <p:nvSpPr>
            <p:cNvPr id="3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3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20"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324" name="Group"/>
          <p:cNvGrpSpPr/>
          <p:nvPr/>
        </p:nvGrpSpPr>
        <p:grpSpPr>
          <a:xfrm>
            <a:off x="2084387" y="6550025"/>
            <a:ext cx="7059613" cy="49213"/>
            <a:chOff x="0" y="0"/>
            <a:chExt cx="7059612" cy="49212"/>
          </a:xfrm>
        </p:grpSpPr>
        <p:sp>
          <p:nvSpPr>
            <p:cNvPr id="321"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22"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23"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325"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29" name="Group"/>
          <p:cNvGrpSpPr/>
          <p:nvPr/>
        </p:nvGrpSpPr>
        <p:grpSpPr>
          <a:xfrm>
            <a:off x="2133599" y="6553199"/>
            <a:ext cx="7010401" cy="46039"/>
            <a:chOff x="0" y="0"/>
            <a:chExt cx="7010400" cy="46037"/>
          </a:xfrm>
        </p:grpSpPr>
        <p:sp>
          <p:nvSpPr>
            <p:cNvPr id="32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2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2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333" name="Group"/>
          <p:cNvGrpSpPr/>
          <p:nvPr/>
        </p:nvGrpSpPr>
        <p:grpSpPr>
          <a:xfrm>
            <a:off x="-1" y="1295399"/>
            <a:ext cx="7010401" cy="46039"/>
            <a:chOff x="0" y="0"/>
            <a:chExt cx="7010400" cy="46037"/>
          </a:xfrm>
        </p:grpSpPr>
        <p:sp>
          <p:nvSpPr>
            <p:cNvPr id="33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3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3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3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341"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342"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n-lt"/>
                <a:ea typeface="+mn-ea"/>
                <a:cs typeface="+mn-cs"/>
                <a:sym typeface="Calibri"/>
              </a:defRPr>
            </a:pPr>
            <a:endParaRPr/>
          </a:p>
        </p:txBody>
      </p:sp>
      <p:pic>
        <p:nvPicPr>
          <p:cNvPr id="343"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344"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45"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46"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47" name="BITS Pilani"/>
          <p:cNvSpPr txBox="1"/>
          <p:nvPr/>
        </p:nvSpPr>
        <p:spPr>
          <a:xfrm>
            <a:off x="6903719" y="762000"/>
            <a:ext cx="2118361" cy="454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900" b="1">
                <a:solidFill>
                  <a:srgbClr val="FFFFFF"/>
                </a:solidFill>
                <a:latin typeface="+mn-lt"/>
                <a:ea typeface="+mn-ea"/>
                <a:cs typeface="+mn-cs"/>
                <a:sym typeface="Calibri"/>
              </a:defRPr>
            </a:pPr>
            <a:r>
              <a:t>BITS</a:t>
            </a:r>
            <a:r>
              <a:rPr b="0"/>
              <a:t> Pilani</a:t>
            </a:r>
          </a:p>
        </p:txBody>
      </p:sp>
      <p:sp>
        <p:nvSpPr>
          <p:cNvPr id="348" name="Pilani Campus"/>
          <p:cNvSpPr txBox="1"/>
          <p:nvPr/>
        </p:nvSpPr>
        <p:spPr>
          <a:xfrm>
            <a:off x="7132319" y="1171575"/>
            <a:ext cx="1813561"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FFFFFF"/>
                </a:solidFill>
                <a:latin typeface="+mn-lt"/>
                <a:ea typeface="+mn-ea"/>
                <a:cs typeface="+mn-cs"/>
                <a:sym typeface="Calibri"/>
              </a:defRPr>
            </a:lvl1pPr>
          </a:lstStyle>
          <a:p>
            <a:r>
              <a:t>Pilani Campus</a:t>
            </a:r>
          </a:p>
        </p:txBody>
      </p:sp>
      <p:sp>
        <p:nvSpPr>
          <p:cNvPr id="3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56"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360" name="Group"/>
          <p:cNvGrpSpPr/>
          <p:nvPr/>
        </p:nvGrpSpPr>
        <p:grpSpPr>
          <a:xfrm>
            <a:off x="2084387" y="6550025"/>
            <a:ext cx="7059613" cy="49213"/>
            <a:chOff x="0" y="0"/>
            <a:chExt cx="7059612" cy="49212"/>
          </a:xfrm>
        </p:grpSpPr>
        <p:sp>
          <p:nvSpPr>
            <p:cNvPr id="357"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58"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59"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36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65" name="Group"/>
          <p:cNvGrpSpPr/>
          <p:nvPr/>
        </p:nvGrpSpPr>
        <p:grpSpPr>
          <a:xfrm>
            <a:off x="2133599" y="6553199"/>
            <a:ext cx="7010401" cy="46039"/>
            <a:chOff x="0" y="0"/>
            <a:chExt cx="7010400" cy="46037"/>
          </a:xfrm>
        </p:grpSpPr>
        <p:sp>
          <p:nvSpPr>
            <p:cNvPr id="3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369" name="Group"/>
          <p:cNvGrpSpPr/>
          <p:nvPr/>
        </p:nvGrpSpPr>
        <p:grpSpPr>
          <a:xfrm>
            <a:off x="-1" y="1295399"/>
            <a:ext cx="7010401" cy="46039"/>
            <a:chOff x="0" y="0"/>
            <a:chExt cx="7010400" cy="46037"/>
          </a:xfrm>
        </p:grpSpPr>
        <p:sp>
          <p:nvSpPr>
            <p:cNvPr id="3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3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9" rIns="45719" anchor="ctr"/>
          <a:lstStyle/>
          <a:p>
            <a:pPr>
              <a:defRPr>
                <a:solidFill>
                  <a:srgbClr val="FFFFFF"/>
                </a:solidFill>
                <a:latin typeface="+mn-lt"/>
                <a:ea typeface="+mn-ea"/>
                <a:cs typeface="+mn-cs"/>
                <a:sym typeface="Calibri"/>
              </a:defRPr>
            </a:pPr>
            <a:endParaRPr/>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2"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25" name="BITS Pilani"/>
          <p:cNvSpPr txBox="1"/>
          <p:nvPr/>
        </p:nvSpPr>
        <p:spPr>
          <a:xfrm>
            <a:off x="-30481" y="5257800"/>
            <a:ext cx="2118362" cy="454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900" b="1">
                <a:solidFill>
                  <a:srgbClr val="FFFFFF"/>
                </a:solidFill>
                <a:latin typeface="+mn-lt"/>
                <a:ea typeface="+mn-ea"/>
                <a:cs typeface="+mn-cs"/>
                <a:sym typeface="Calibri"/>
              </a:defRPr>
            </a:pPr>
            <a:r>
              <a:t>BITS</a:t>
            </a:r>
            <a:r>
              <a:rPr b="0"/>
              <a:t> Pilani</a:t>
            </a:r>
          </a:p>
        </p:txBody>
      </p:sp>
      <p:sp>
        <p:nvSpPr>
          <p:cNvPr id="26" name="Pilani Campus"/>
          <p:cNvSpPr txBox="1"/>
          <p:nvPr/>
        </p:nvSpPr>
        <p:spPr>
          <a:xfrm>
            <a:off x="198120" y="5667375"/>
            <a:ext cx="1813561"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FFFFFF"/>
                </a:solidFill>
                <a:latin typeface="+mn-lt"/>
                <a:ea typeface="+mn-ea"/>
                <a:cs typeface="+mn-cs"/>
                <a:sym typeface="Calibri"/>
              </a:defRPr>
            </a:lvl1pPr>
          </a:lstStyle>
          <a:p>
            <a:r>
              <a:t>Pilani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77"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381" name="Group"/>
          <p:cNvGrpSpPr/>
          <p:nvPr/>
        </p:nvGrpSpPr>
        <p:grpSpPr>
          <a:xfrm>
            <a:off x="2084387" y="6550025"/>
            <a:ext cx="7059613" cy="49213"/>
            <a:chOff x="0" y="0"/>
            <a:chExt cx="7059612" cy="49212"/>
          </a:xfrm>
        </p:grpSpPr>
        <p:sp>
          <p:nvSpPr>
            <p:cNvPr id="378"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79"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0"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38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86" name="Group"/>
          <p:cNvGrpSpPr/>
          <p:nvPr/>
        </p:nvGrpSpPr>
        <p:grpSpPr>
          <a:xfrm>
            <a:off x="2133599" y="6553199"/>
            <a:ext cx="7010401" cy="46039"/>
            <a:chOff x="0" y="0"/>
            <a:chExt cx="7010400" cy="46037"/>
          </a:xfrm>
        </p:grpSpPr>
        <p:sp>
          <p:nvSpPr>
            <p:cNvPr id="38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390" name="Group"/>
          <p:cNvGrpSpPr/>
          <p:nvPr/>
        </p:nvGrpSpPr>
        <p:grpSpPr>
          <a:xfrm>
            <a:off x="-1" y="1295399"/>
            <a:ext cx="7010401" cy="46039"/>
            <a:chOff x="0" y="0"/>
            <a:chExt cx="7010400" cy="46037"/>
          </a:xfrm>
        </p:grpSpPr>
        <p:sp>
          <p:nvSpPr>
            <p:cNvPr id="38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98"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02" name="Group"/>
          <p:cNvGrpSpPr/>
          <p:nvPr/>
        </p:nvGrpSpPr>
        <p:grpSpPr>
          <a:xfrm>
            <a:off x="2084387" y="6550025"/>
            <a:ext cx="7059613" cy="49213"/>
            <a:chOff x="0" y="0"/>
            <a:chExt cx="7059612" cy="49212"/>
          </a:xfrm>
        </p:grpSpPr>
        <p:sp>
          <p:nvSpPr>
            <p:cNvPr id="399"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0"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1"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0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07" name="Group"/>
          <p:cNvGrpSpPr/>
          <p:nvPr/>
        </p:nvGrpSpPr>
        <p:grpSpPr>
          <a:xfrm>
            <a:off x="2133599" y="6553199"/>
            <a:ext cx="7010401" cy="46039"/>
            <a:chOff x="0" y="0"/>
            <a:chExt cx="7010400" cy="46037"/>
          </a:xfrm>
        </p:grpSpPr>
        <p:sp>
          <p:nvSpPr>
            <p:cNvPr id="40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11" name="Group"/>
          <p:cNvGrpSpPr/>
          <p:nvPr/>
        </p:nvGrpSpPr>
        <p:grpSpPr>
          <a:xfrm>
            <a:off x="-1" y="1295399"/>
            <a:ext cx="7010401" cy="46039"/>
            <a:chOff x="0" y="0"/>
            <a:chExt cx="7010400" cy="46037"/>
          </a:xfrm>
        </p:grpSpPr>
        <p:sp>
          <p:nvSpPr>
            <p:cNvPr id="40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1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19"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23" name="Group"/>
          <p:cNvGrpSpPr/>
          <p:nvPr/>
        </p:nvGrpSpPr>
        <p:grpSpPr>
          <a:xfrm>
            <a:off x="2084387" y="6550025"/>
            <a:ext cx="7059613" cy="49213"/>
            <a:chOff x="0" y="0"/>
            <a:chExt cx="7059612" cy="49212"/>
          </a:xfrm>
        </p:grpSpPr>
        <p:sp>
          <p:nvSpPr>
            <p:cNvPr id="420"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21"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22"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24"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28" name="Group"/>
          <p:cNvGrpSpPr/>
          <p:nvPr/>
        </p:nvGrpSpPr>
        <p:grpSpPr>
          <a:xfrm>
            <a:off x="2133599" y="6553199"/>
            <a:ext cx="7010401" cy="46039"/>
            <a:chOff x="0" y="0"/>
            <a:chExt cx="7010400" cy="46037"/>
          </a:xfrm>
        </p:grpSpPr>
        <p:sp>
          <p:nvSpPr>
            <p:cNvPr id="42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2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2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32" name="Group"/>
          <p:cNvGrpSpPr/>
          <p:nvPr/>
        </p:nvGrpSpPr>
        <p:grpSpPr>
          <a:xfrm>
            <a:off x="-1" y="1295399"/>
            <a:ext cx="7010401" cy="46039"/>
            <a:chOff x="0" y="0"/>
            <a:chExt cx="7010400" cy="46037"/>
          </a:xfrm>
        </p:grpSpPr>
        <p:sp>
          <p:nvSpPr>
            <p:cNvPr id="42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3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3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40"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44" name="Group"/>
          <p:cNvGrpSpPr/>
          <p:nvPr/>
        </p:nvGrpSpPr>
        <p:grpSpPr>
          <a:xfrm>
            <a:off x="2084387" y="6550025"/>
            <a:ext cx="7059613" cy="49213"/>
            <a:chOff x="0" y="0"/>
            <a:chExt cx="7059612" cy="49212"/>
          </a:xfrm>
        </p:grpSpPr>
        <p:sp>
          <p:nvSpPr>
            <p:cNvPr id="441"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42"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43"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45"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49" name="Group"/>
          <p:cNvGrpSpPr/>
          <p:nvPr/>
        </p:nvGrpSpPr>
        <p:grpSpPr>
          <a:xfrm>
            <a:off x="2133599" y="6553199"/>
            <a:ext cx="7010401" cy="46039"/>
            <a:chOff x="0" y="0"/>
            <a:chExt cx="7010400" cy="46037"/>
          </a:xfrm>
        </p:grpSpPr>
        <p:sp>
          <p:nvSpPr>
            <p:cNvPr id="44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4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4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53" name="Group"/>
          <p:cNvGrpSpPr/>
          <p:nvPr/>
        </p:nvGrpSpPr>
        <p:grpSpPr>
          <a:xfrm>
            <a:off x="-1" y="1295399"/>
            <a:ext cx="7010401" cy="46039"/>
            <a:chOff x="0" y="0"/>
            <a:chExt cx="7010400" cy="46037"/>
          </a:xfrm>
        </p:grpSpPr>
        <p:sp>
          <p:nvSpPr>
            <p:cNvPr id="45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5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5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61"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65" name="Group"/>
          <p:cNvGrpSpPr/>
          <p:nvPr/>
        </p:nvGrpSpPr>
        <p:grpSpPr>
          <a:xfrm>
            <a:off x="2084387" y="6550025"/>
            <a:ext cx="7059613" cy="49213"/>
            <a:chOff x="0" y="0"/>
            <a:chExt cx="7059612" cy="49212"/>
          </a:xfrm>
        </p:grpSpPr>
        <p:sp>
          <p:nvSpPr>
            <p:cNvPr id="462"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63"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64"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6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70" name="Group"/>
          <p:cNvGrpSpPr/>
          <p:nvPr/>
        </p:nvGrpSpPr>
        <p:grpSpPr>
          <a:xfrm>
            <a:off x="2133599" y="6553199"/>
            <a:ext cx="7010401" cy="46039"/>
            <a:chOff x="0" y="0"/>
            <a:chExt cx="7010400" cy="46037"/>
          </a:xfrm>
        </p:grpSpPr>
        <p:sp>
          <p:nvSpPr>
            <p:cNvPr id="46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6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6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74" name="Group"/>
          <p:cNvGrpSpPr/>
          <p:nvPr/>
        </p:nvGrpSpPr>
        <p:grpSpPr>
          <a:xfrm>
            <a:off x="-1" y="1295399"/>
            <a:ext cx="7010401" cy="46039"/>
            <a:chOff x="0" y="0"/>
            <a:chExt cx="7010400" cy="46037"/>
          </a:xfrm>
        </p:grpSpPr>
        <p:sp>
          <p:nvSpPr>
            <p:cNvPr id="4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82"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86" name="Group"/>
          <p:cNvGrpSpPr/>
          <p:nvPr/>
        </p:nvGrpSpPr>
        <p:grpSpPr>
          <a:xfrm>
            <a:off x="2084387" y="6550025"/>
            <a:ext cx="7059613" cy="49213"/>
            <a:chOff x="0" y="0"/>
            <a:chExt cx="7059612" cy="49212"/>
          </a:xfrm>
        </p:grpSpPr>
        <p:sp>
          <p:nvSpPr>
            <p:cNvPr id="483"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84"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85"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87"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91" name="Group"/>
          <p:cNvGrpSpPr/>
          <p:nvPr/>
        </p:nvGrpSpPr>
        <p:grpSpPr>
          <a:xfrm>
            <a:off x="2133599" y="6553199"/>
            <a:ext cx="7010401" cy="46039"/>
            <a:chOff x="0" y="0"/>
            <a:chExt cx="7010400" cy="46037"/>
          </a:xfrm>
        </p:grpSpPr>
        <p:sp>
          <p:nvSpPr>
            <p:cNvPr id="48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8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9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95" name="Group"/>
          <p:cNvGrpSpPr/>
          <p:nvPr/>
        </p:nvGrpSpPr>
        <p:grpSpPr>
          <a:xfrm>
            <a:off x="-1" y="1295399"/>
            <a:ext cx="7010401" cy="46039"/>
            <a:chOff x="0" y="0"/>
            <a:chExt cx="7010400" cy="46037"/>
          </a:xfrm>
        </p:grpSpPr>
        <p:sp>
          <p:nvSpPr>
            <p:cNvPr id="49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9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9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03"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507" name="Group"/>
          <p:cNvGrpSpPr/>
          <p:nvPr/>
        </p:nvGrpSpPr>
        <p:grpSpPr>
          <a:xfrm>
            <a:off x="2084387" y="6550025"/>
            <a:ext cx="7059613" cy="49213"/>
            <a:chOff x="0" y="0"/>
            <a:chExt cx="7059612" cy="49212"/>
          </a:xfrm>
        </p:grpSpPr>
        <p:sp>
          <p:nvSpPr>
            <p:cNvPr id="504"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05"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06"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508"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512" name="Group"/>
          <p:cNvGrpSpPr/>
          <p:nvPr/>
        </p:nvGrpSpPr>
        <p:grpSpPr>
          <a:xfrm>
            <a:off x="2133599" y="6553199"/>
            <a:ext cx="7010401" cy="46039"/>
            <a:chOff x="0" y="0"/>
            <a:chExt cx="7010400" cy="46037"/>
          </a:xfrm>
        </p:grpSpPr>
        <p:sp>
          <p:nvSpPr>
            <p:cNvPr id="5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516" name="Group"/>
          <p:cNvGrpSpPr/>
          <p:nvPr/>
        </p:nvGrpSpPr>
        <p:grpSpPr>
          <a:xfrm>
            <a:off x="-1" y="1295399"/>
            <a:ext cx="7010401" cy="46039"/>
            <a:chOff x="0" y="0"/>
            <a:chExt cx="7010400" cy="46037"/>
          </a:xfrm>
        </p:grpSpPr>
        <p:sp>
          <p:nvSpPr>
            <p:cNvPr id="51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1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1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5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24"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528" name="Group"/>
          <p:cNvGrpSpPr/>
          <p:nvPr/>
        </p:nvGrpSpPr>
        <p:grpSpPr>
          <a:xfrm>
            <a:off x="2084387" y="6550025"/>
            <a:ext cx="7059613" cy="49213"/>
            <a:chOff x="0" y="0"/>
            <a:chExt cx="7059612" cy="49212"/>
          </a:xfrm>
        </p:grpSpPr>
        <p:sp>
          <p:nvSpPr>
            <p:cNvPr id="525"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26"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27"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52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533" name="Group"/>
          <p:cNvGrpSpPr/>
          <p:nvPr/>
        </p:nvGrpSpPr>
        <p:grpSpPr>
          <a:xfrm>
            <a:off x="2133599" y="6553199"/>
            <a:ext cx="7010401" cy="46039"/>
            <a:chOff x="0" y="0"/>
            <a:chExt cx="7010400" cy="46037"/>
          </a:xfrm>
        </p:grpSpPr>
        <p:sp>
          <p:nvSpPr>
            <p:cNvPr id="53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3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3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537" name="Group"/>
          <p:cNvGrpSpPr/>
          <p:nvPr/>
        </p:nvGrpSpPr>
        <p:grpSpPr>
          <a:xfrm>
            <a:off x="-1" y="1295399"/>
            <a:ext cx="7010401" cy="46039"/>
            <a:chOff x="0" y="0"/>
            <a:chExt cx="7010400" cy="46037"/>
          </a:xfrm>
        </p:grpSpPr>
        <p:sp>
          <p:nvSpPr>
            <p:cNvPr id="53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3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3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5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45"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549" name="Group"/>
          <p:cNvGrpSpPr/>
          <p:nvPr/>
        </p:nvGrpSpPr>
        <p:grpSpPr>
          <a:xfrm>
            <a:off x="2084387" y="6550025"/>
            <a:ext cx="7059613" cy="49213"/>
            <a:chOff x="0" y="0"/>
            <a:chExt cx="7059612" cy="49212"/>
          </a:xfrm>
        </p:grpSpPr>
        <p:sp>
          <p:nvSpPr>
            <p:cNvPr id="54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4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4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55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554" name="Group"/>
          <p:cNvGrpSpPr/>
          <p:nvPr/>
        </p:nvGrpSpPr>
        <p:grpSpPr>
          <a:xfrm>
            <a:off x="2133599" y="6553199"/>
            <a:ext cx="7010401" cy="46039"/>
            <a:chOff x="0" y="0"/>
            <a:chExt cx="7010400" cy="46037"/>
          </a:xfrm>
        </p:grpSpPr>
        <p:sp>
          <p:nvSpPr>
            <p:cNvPr id="55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5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5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558" name="Group"/>
          <p:cNvGrpSpPr/>
          <p:nvPr/>
        </p:nvGrpSpPr>
        <p:grpSpPr>
          <a:xfrm>
            <a:off x="-1" y="1295399"/>
            <a:ext cx="7010401" cy="46039"/>
            <a:chOff x="0" y="0"/>
            <a:chExt cx="7010400" cy="46037"/>
          </a:xfrm>
        </p:grpSpPr>
        <p:sp>
          <p:nvSpPr>
            <p:cNvPr id="55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5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5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5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38413AE3-0B89-7D75-B9D8-8CE29E0306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86A83E94-AEE6-B254-717A-BA0A9DAC65D3}"/>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4" name="Picture 8" descr="Picture 7.png">
            <a:extLst>
              <a:ext uri="{FF2B5EF4-FFF2-40B4-BE49-F238E27FC236}">
                <a16:creationId xmlns:a16="http://schemas.microsoft.com/office/drawing/2014/main" id="{6176148D-173F-1AC9-E4DF-A9C65CBAD35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13AAF93-1FB1-19F6-9294-60F8A91F7E28}"/>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1865C70F-6169-C3D9-6ECD-40A757000285}"/>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a:extLst>
              <a:ext uri="{FF2B5EF4-FFF2-40B4-BE49-F238E27FC236}">
                <a16:creationId xmlns:a16="http://schemas.microsoft.com/office/drawing/2014/main" id="{F4E16AEB-9EE1-3C84-F082-4171624E9870}"/>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Box 7">
            <a:extLst>
              <a:ext uri="{FF2B5EF4-FFF2-40B4-BE49-F238E27FC236}">
                <a16:creationId xmlns:a16="http://schemas.microsoft.com/office/drawing/2014/main" id="{CCA33988-C77E-6731-45FD-5C3D1942D225}"/>
              </a:ext>
            </a:extLst>
          </p:cNvPr>
          <p:cNvSpPr txBox="1"/>
          <p:nvPr userDrawn="1"/>
        </p:nvSpPr>
        <p:spPr>
          <a:xfrm>
            <a:off x="6858000" y="762000"/>
            <a:ext cx="2209800" cy="538163"/>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9E78A68F-73DC-8009-BC25-469EC3BE4FC6}"/>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dirty="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
        <p:nvSpPr>
          <p:cNvPr id="13" name="Title 12"/>
          <p:cNvSpPr>
            <a:spLocks noGrp="1"/>
          </p:cNvSpPr>
          <p:nvPr>
            <p:ph type="title"/>
          </p:nvPr>
        </p:nvSpPr>
        <p:spPr/>
        <p:txBody>
          <a:bodyPr/>
          <a:lstStyle/>
          <a:p>
            <a:r>
              <a:rPr lang="en-US"/>
              <a:t>Click to edit Master title style</a:t>
            </a:r>
          </a:p>
        </p:txBody>
      </p:sp>
      <p:sp>
        <p:nvSpPr>
          <p:cNvPr id="10" name="Date Placeholder 1">
            <a:extLst>
              <a:ext uri="{FF2B5EF4-FFF2-40B4-BE49-F238E27FC236}">
                <a16:creationId xmlns:a16="http://schemas.microsoft.com/office/drawing/2014/main" id="{126E624F-F403-DDDE-A567-15839ED2C416}"/>
              </a:ext>
            </a:extLst>
          </p:cNvPr>
          <p:cNvSpPr>
            <a:spLocks noGrp="1"/>
          </p:cNvSpPr>
          <p:nvPr>
            <p:ph type="dt" sz="half" idx="11"/>
          </p:nvPr>
        </p:nvSpPr>
        <p:spPr/>
        <p:txBody>
          <a:bodyPr/>
          <a:lstStyle>
            <a:lvl1pPr>
              <a:defRPr/>
            </a:lvl1pPr>
          </a:lstStyle>
          <a:p>
            <a:pPr>
              <a:defRPr/>
            </a:pPr>
            <a:fld id="{0D1EAF09-F603-584E-8FEA-63E9BB1378D7}" type="datetime1">
              <a:rPr lang="en-US" smtClean="0"/>
              <a:t>1/18/25</a:t>
            </a:fld>
            <a:endParaRPr lang="en-US" dirty="0"/>
          </a:p>
        </p:txBody>
      </p:sp>
      <p:sp>
        <p:nvSpPr>
          <p:cNvPr id="11" name="Footer Placeholder 10">
            <a:extLst>
              <a:ext uri="{FF2B5EF4-FFF2-40B4-BE49-F238E27FC236}">
                <a16:creationId xmlns:a16="http://schemas.microsoft.com/office/drawing/2014/main" id="{3BCF09B2-B1E0-7C2A-5245-F68A6465B869}"/>
              </a:ext>
            </a:extLst>
          </p:cNvPr>
          <p:cNvSpPr>
            <a:spLocks noGrp="1"/>
          </p:cNvSpPr>
          <p:nvPr>
            <p:ph type="ftr" sz="quarter" idx="12"/>
          </p:nvPr>
        </p:nvSpPr>
        <p:spPr/>
        <p:txBody>
          <a:bodyPr/>
          <a:lstStyle>
            <a:lvl1pPr>
              <a:defRPr/>
            </a:lvl1pPr>
          </a:lstStyle>
          <a:p>
            <a:pPr>
              <a:defRPr/>
            </a:pPr>
            <a:r>
              <a:rPr lang="en-US"/>
              <a:t>S1-24_SEZG544 - Agile Software Process</a:t>
            </a:r>
          </a:p>
        </p:txBody>
      </p:sp>
      <p:sp>
        <p:nvSpPr>
          <p:cNvPr id="12" name="Slide Number Placeholder 11">
            <a:extLst>
              <a:ext uri="{FF2B5EF4-FFF2-40B4-BE49-F238E27FC236}">
                <a16:creationId xmlns:a16="http://schemas.microsoft.com/office/drawing/2014/main" id="{D5E63CAB-4023-34ED-59CF-6A40C43E2604}"/>
              </a:ext>
            </a:extLst>
          </p:cNvPr>
          <p:cNvSpPr>
            <a:spLocks noGrp="1"/>
          </p:cNvSpPr>
          <p:nvPr>
            <p:ph type="sldNum" sz="quarter" idx="13"/>
          </p:nvPr>
        </p:nvSpPr>
        <p:spPr/>
        <p:txBody>
          <a:bodyPr/>
          <a:lstStyle>
            <a:lvl1pPr>
              <a:defRPr/>
            </a:lvl1pPr>
          </a:lstStyle>
          <a:p>
            <a:fld id="{42CFED73-BCD4-5544-B572-42BBD1DACF34}" type="slidenum">
              <a:rPr lang="en-US" altLang="en-US"/>
              <a:pPr/>
              <a:t>‹#›</a:t>
            </a:fld>
            <a:endParaRPr lang="en-US" altLang="en-US"/>
          </a:p>
        </p:txBody>
      </p:sp>
    </p:spTree>
    <p:extLst>
      <p:ext uri="{BB962C8B-B14F-4D97-AF65-F5344CB8AC3E}">
        <p14:creationId xmlns:p14="http://schemas.microsoft.com/office/powerpoint/2010/main" val="27300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41" name="BITS Pilani"/>
          <p:cNvSpPr txBox="1"/>
          <p:nvPr/>
        </p:nvSpPr>
        <p:spPr>
          <a:xfrm>
            <a:off x="-30481" y="5257800"/>
            <a:ext cx="2118362" cy="454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900" b="1">
                <a:solidFill>
                  <a:srgbClr val="FFFFFF"/>
                </a:solidFill>
                <a:latin typeface="+mn-lt"/>
                <a:ea typeface="+mn-ea"/>
                <a:cs typeface="+mn-cs"/>
                <a:sym typeface="Calibri"/>
              </a:defRPr>
            </a:pPr>
            <a:r>
              <a:t>BITS</a:t>
            </a:r>
            <a:r>
              <a:rPr b="0"/>
              <a:t> Pilani</a:t>
            </a:r>
          </a:p>
        </p:txBody>
      </p:sp>
      <p:sp>
        <p:nvSpPr>
          <p:cNvPr id="42" name="Pilani Campus"/>
          <p:cNvSpPr txBox="1"/>
          <p:nvPr/>
        </p:nvSpPr>
        <p:spPr>
          <a:xfrm>
            <a:off x="198120" y="5667375"/>
            <a:ext cx="1813561"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FFFFFF"/>
                </a:solidFill>
                <a:latin typeface="+mn-lt"/>
                <a:ea typeface="+mn-ea"/>
                <a:cs typeface="+mn-cs"/>
                <a:sym typeface="Calibri"/>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9E19D-4F56-2D44-36A9-C3E9D1A0DBC0}"/>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altLang="en-US" sz="1100" b="1" dirty="0">
                <a:solidFill>
                  <a:srgbClr val="101141"/>
                </a:solidFill>
              </a:rPr>
              <a:t>BITS </a:t>
            </a:r>
            <a:r>
              <a:rPr lang="en-US" altLang="en-US" sz="1100" dirty="0">
                <a:solidFill>
                  <a:srgbClr val="101141"/>
                </a:solidFill>
              </a:rPr>
              <a:t>Pilani, Pilani Campus</a:t>
            </a:r>
          </a:p>
        </p:txBody>
      </p:sp>
      <p:grpSp>
        <p:nvGrpSpPr>
          <p:cNvPr id="4" name="Group 11">
            <a:extLst>
              <a:ext uri="{FF2B5EF4-FFF2-40B4-BE49-F238E27FC236}">
                <a16:creationId xmlns:a16="http://schemas.microsoft.com/office/drawing/2014/main" id="{30202FE7-02F3-7CBC-A721-01E7D1265162}"/>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28C46334-C888-A30A-7396-0CC25D4B69A5}"/>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D1CB324B-76B0-8ECA-60E9-4DC3972A275E}"/>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a:extLst>
                <a:ext uri="{FF2B5EF4-FFF2-40B4-BE49-F238E27FC236}">
                  <a16:creationId xmlns:a16="http://schemas.microsoft.com/office/drawing/2014/main" id="{5453B8FA-62AF-00D6-AE1D-9C7BE6884CD9}"/>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pic>
        <p:nvPicPr>
          <p:cNvPr id="8" name="Picture 11" descr="Picture 7.png">
            <a:extLst>
              <a:ext uri="{FF2B5EF4-FFF2-40B4-BE49-F238E27FC236}">
                <a16:creationId xmlns:a16="http://schemas.microsoft.com/office/drawing/2014/main" id="{E14C081F-AEEB-6836-3D92-702F92A8B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C8DA1E18-F8C5-56B6-5FF6-281A3FB9717C}"/>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B23E62C5-FBA0-7DEA-00DF-5916B46B6A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a:extLst>
                <a:ext uri="{FF2B5EF4-FFF2-40B4-BE49-F238E27FC236}">
                  <a16:creationId xmlns:a16="http://schemas.microsoft.com/office/drawing/2014/main" id="{B4726A1F-6BF3-F22A-6368-FAA7C311955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a:extLst>
                <a:ext uri="{FF2B5EF4-FFF2-40B4-BE49-F238E27FC236}">
                  <a16:creationId xmlns:a16="http://schemas.microsoft.com/office/drawing/2014/main" id="{2C87879B-A629-88A6-37BE-E1D1C8D03CF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13" name="Group 22">
            <a:extLst>
              <a:ext uri="{FF2B5EF4-FFF2-40B4-BE49-F238E27FC236}">
                <a16:creationId xmlns:a16="http://schemas.microsoft.com/office/drawing/2014/main" id="{F72C8ED2-1856-1090-B77E-60463817B584}"/>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84971276-13BE-0DDB-12C8-3F3976ACDF3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a:extLst>
                <a:ext uri="{FF2B5EF4-FFF2-40B4-BE49-F238E27FC236}">
                  <a16:creationId xmlns:a16="http://schemas.microsoft.com/office/drawing/2014/main" id="{CA070869-B715-C481-5175-81D6FE8A3D4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a:extLst>
                <a:ext uri="{FF2B5EF4-FFF2-40B4-BE49-F238E27FC236}">
                  <a16:creationId xmlns:a16="http://schemas.microsoft.com/office/drawing/2014/main" id="{200C2F4F-FA6C-BBC6-14EE-D90C506EB16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0" name="Title 19"/>
          <p:cNvSpPr>
            <a:spLocks noGrp="1"/>
          </p:cNvSpPr>
          <p:nvPr>
            <p:ph type="title"/>
          </p:nvPr>
        </p:nvSpPr>
        <p:spPr/>
        <p:txBody>
          <a:bodyPr/>
          <a:lstStyle/>
          <a:p>
            <a:r>
              <a:rPr lang="en-US" dirty="0"/>
              <a:t>Click to edit Master title style</a:t>
            </a:r>
          </a:p>
        </p:txBody>
      </p:sp>
      <p:sp>
        <p:nvSpPr>
          <p:cNvPr id="17" name="Date Placeholder 1">
            <a:extLst>
              <a:ext uri="{FF2B5EF4-FFF2-40B4-BE49-F238E27FC236}">
                <a16:creationId xmlns:a16="http://schemas.microsoft.com/office/drawing/2014/main" id="{78E8BD39-BA8A-ABF3-B431-7D3D35108D83}"/>
              </a:ext>
            </a:extLst>
          </p:cNvPr>
          <p:cNvSpPr>
            <a:spLocks noGrp="1"/>
          </p:cNvSpPr>
          <p:nvPr>
            <p:ph type="dt" sz="half" idx="11"/>
          </p:nvPr>
        </p:nvSpPr>
        <p:spPr/>
        <p:txBody>
          <a:bodyPr/>
          <a:lstStyle>
            <a:lvl1pPr>
              <a:defRPr/>
            </a:lvl1pPr>
          </a:lstStyle>
          <a:p>
            <a:pPr>
              <a:defRPr/>
            </a:pPr>
            <a:fld id="{A7C42EEA-9D5E-BE4F-94F8-D19F724B890A}" type="datetime1">
              <a:rPr lang="en-US" smtClean="0"/>
              <a:t>1/18/25</a:t>
            </a:fld>
            <a:endParaRPr lang="en-US" dirty="0"/>
          </a:p>
        </p:txBody>
      </p:sp>
      <p:sp>
        <p:nvSpPr>
          <p:cNvPr id="18" name="Footer Placeholder 17">
            <a:extLst>
              <a:ext uri="{FF2B5EF4-FFF2-40B4-BE49-F238E27FC236}">
                <a16:creationId xmlns:a16="http://schemas.microsoft.com/office/drawing/2014/main" id="{61BDADDF-F982-92CC-304A-229262B9545F}"/>
              </a:ext>
            </a:extLst>
          </p:cNvPr>
          <p:cNvSpPr>
            <a:spLocks noGrp="1"/>
          </p:cNvSpPr>
          <p:nvPr>
            <p:ph type="ftr" sz="quarter" idx="12"/>
          </p:nvPr>
        </p:nvSpPr>
        <p:spPr/>
        <p:txBody>
          <a:bodyPr/>
          <a:lstStyle>
            <a:lvl1pPr>
              <a:defRPr/>
            </a:lvl1pPr>
          </a:lstStyle>
          <a:p>
            <a:pPr>
              <a:defRPr/>
            </a:pPr>
            <a:r>
              <a:rPr lang="en-US"/>
              <a:t>S1-24_SEZG544 - Agile Software Process</a:t>
            </a:r>
          </a:p>
        </p:txBody>
      </p:sp>
      <p:sp>
        <p:nvSpPr>
          <p:cNvPr id="19" name="Slide Number Placeholder 18">
            <a:extLst>
              <a:ext uri="{FF2B5EF4-FFF2-40B4-BE49-F238E27FC236}">
                <a16:creationId xmlns:a16="http://schemas.microsoft.com/office/drawing/2014/main" id="{E5D4847C-E187-E34B-9AC2-353107D6DB2C}"/>
              </a:ext>
            </a:extLst>
          </p:cNvPr>
          <p:cNvSpPr>
            <a:spLocks noGrp="1"/>
          </p:cNvSpPr>
          <p:nvPr>
            <p:ph type="sldNum" sz="quarter" idx="13"/>
          </p:nvPr>
        </p:nvSpPr>
        <p:spPr/>
        <p:txBody>
          <a:bodyPr/>
          <a:lstStyle>
            <a:lvl1pPr>
              <a:defRPr/>
            </a:lvl1pPr>
          </a:lstStyle>
          <a:p>
            <a:fld id="{32F4C8B1-4A5A-CE42-9CA4-4A2CE09ACD2A}" type="slidenum">
              <a:rPr lang="en-US" altLang="en-US"/>
              <a:pPr/>
              <a:t>‹#›</a:t>
            </a:fld>
            <a:endParaRPr lang="en-US" altLang="en-US"/>
          </a:p>
        </p:txBody>
      </p:sp>
    </p:spTree>
    <p:extLst>
      <p:ext uri="{BB962C8B-B14F-4D97-AF65-F5344CB8AC3E}">
        <p14:creationId xmlns:p14="http://schemas.microsoft.com/office/powerpoint/2010/main" val="18737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n-lt"/>
                <a:ea typeface="+mn-ea"/>
                <a:cs typeface="+mn-cs"/>
                <a:sym typeface="Calibri"/>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6" name="BITS Pilani"/>
          <p:cNvSpPr txBox="1"/>
          <p:nvPr/>
        </p:nvSpPr>
        <p:spPr>
          <a:xfrm>
            <a:off x="6903719" y="762000"/>
            <a:ext cx="2118361" cy="454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900" b="1">
                <a:solidFill>
                  <a:srgbClr val="FFFFFF"/>
                </a:solidFill>
                <a:latin typeface="+mn-lt"/>
                <a:ea typeface="+mn-ea"/>
                <a:cs typeface="+mn-cs"/>
                <a:sym typeface="Calibri"/>
              </a:defRPr>
            </a:pPr>
            <a:r>
              <a:t>BITS</a:t>
            </a:r>
            <a:r>
              <a:rPr b="0"/>
              <a:t> Pilani</a:t>
            </a:r>
          </a:p>
        </p:txBody>
      </p:sp>
      <p:sp>
        <p:nvSpPr>
          <p:cNvPr id="57" name="Pilani Campus"/>
          <p:cNvSpPr txBox="1"/>
          <p:nvPr/>
        </p:nvSpPr>
        <p:spPr>
          <a:xfrm>
            <a:off x="7132319" y="1171575"/>
            <a:ext cx="1813561"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FFFFFF"/>
                </a:solidFill>
                <a:latin typeface="+mn-lt"/>
                <a:ea typeface="+mn-ea"/>
                <a:cs typeface="+mn-cs"/>
                <a:sym typeface="Calibri"/>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69" name="Group"/>
          <p:cNvGrpSpPr/>
          <p:nvPr/>
        </p:nvGrpSpPr>
        <p:grpSpPr>
          <a:xfrm>
            <a:off x="2084387" y="6550025"/>
            <a:ext cx="7059613" cy="49213"/>
            <a:chOff x="0" y="0"/>
            <a:chExt cx="7059612" cy="49212"/>
          </a:xfrm>
        </p:grpSpPr>
        <p:sp>
          <p:nvSpPr>
            <p:cNvPr id="6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6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6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74" name="Group"/>
          <p:cNvGrpSpPr/>
          <p:nvPr/>
        </p:nvGrpSpPr>
        <p:grpSpPr>
          <a:xfrm>
            <a:off x="2133599" y="6553199"/>
            <a:ext cx="7010401" cy="46039"/>
            <a:chOff x="0" y="0"/>
            <a:chExt cx="7010400" cy="46037"/>
          </a:xfrm>
        </p:grpSpPr>
        <p:sp>
          <p:nvSpPr>
            <p:cNvPr id="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78" name="Group"/>
          <p:cNvGrpSpPr/>
          <p:nvPr/>
        </p:nvGrpSpPr>
        <p:grpSpPr>
          <a:xfrm>
            <a:off x="-1" y="1295399"/>
            <a:ext cx="7010401" cy="46039"/>
            <a:chOff x="0" y="0"/>
            <a:chExt cx="7010400" cy="46037"/>
          </a:xfrm>
        </p:grpSpPr>
        <p:sp>
          <p:nvSpPr>
            <p:cNvPr id="7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7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7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8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90" name="Group"/>
          <p:cNvGrpSpPr/>
          <p:nvPr/>
        </p:nvGrpSpPr>
        <p:grpSpPr>
          <a:xfrm>
            <a:off x="-1" y="1295399"/>
            <a:ext cx="7010401" cy="46039"/>
            <a:chOff x="0" y="0"/>
            <a:chExt cx="7010400" cy="46037"/>
          </a:xfrm>
        </p:grpSpPr>
        <p:sp>
          <p:nvSpPr>
            <p:cNvPr id="8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8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8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94" name="Group"/>
          <p:cNvGrpSpPr/>
          <p:nvPr/>
        </p:nvGrpSpPr>
        <p:grpSpPr>
          <a:xfrm>
            <a:off x="2133599" y="6553199"/>
            <a:ext cx="7010401" cy="46039"/>
            <a:chOff x="0" y="0"/>
            <a:chExt cx="7010400" cy="46037"/>
          </a:xfrm>
        </p:grpSpPr>
        <p:sp>
          <p:nvSpPr>
            <p:cNvPr id="9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9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9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95"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1" y="1295399"/>
            <a:ext cx="7010401" cy="46039"/>
            <a:chOff x="0" y="0"/>
            <a:chExt cx="7010400" cy="46037"/>
          </a:xfrm>
        </p:grpSpPr>
        <p:sp>
          <p:nvSpPr>
            <p:cNvPr id="1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12" name="Group"/>
          <p:cNvGrpSpPr/>
          <p:nvPr/>
        </p:nvGrpSpPr>
        <p:grpSpPr>
          <a:xfrm>
            <a:off x="2133599" y="6553199"/>
            <a:ext cx="7010401" cy="46039"/>
            <a:chOff x="0" y="0"/>
            <a:chExt cx="7010400" cy="46037"/>
          </a:xfrm>
        </p:grpSpPr>
        <p:sp>
          <p:nvSpPr>
            <p:cNvPr id="1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14" name="BITS Pilani, Deemed to be University under Section 3 of UGC Act, 1956"/>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1" y="1295399"/>
            <a:ext cx="7010401" cy="46039"/>
            <a:chOff x="0" y="0"/>
            <a:chExt cx="7010400" cy="46037"/>
          </a:xfrm>
        </p:grpSpPr>
        <p:sp>
          <p:nvSpPr>
            <p:cNvPr id="1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31" name="Group"/>
          <p:cNvGrpSpPr/>
          <p:nvPr/>
        </p:nvGrpSpPr>
        <p:grpSpPr>
          <a:xfrm>
            <a:off x="2133599" y="6553199"/>
            <a:ext cx="7010401" cy="46039"/>
            <a:chOff x="0" y="0"/>
            <a:chExt cx="7010400" cy="46037"/>
          </a:xfrm>
        </p:grpSpPr>
        <p:sp>
          <p:nvSpPr>
            <p:cNvPr id="12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2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3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33" name="BITS Pilani, Deemed to be University under Section 3 of UGC Act, 1956"/>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1" y="1295399"/>
            <a:ext cx="7010401" cy="46039"/>
            <a:chOff x="0" y="0"/>
            <a:chExt cx="7010400" cy="46037"/>
          </a:xfrm>
        </p:grpSpPr>
        <p:sp>
          <p:nvSpPr>
            <p:cNvPr id="14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4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4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50" name="Group"/>
          <p:cNvGrpSpPr/>
          <p:nvPr/>
        </p:nvGrpSpPr>
        <p:grpSpPr>
          <a:xfrm>
            <a:off x="2133599" y="6553199"/>
            <a:ext cx="7010401" cy="46039"/>
            <a:chOff x="0" y="0"/>
            <a:chExt cx="7010400" cy="46037"/>
          </a:xfrm>
        </p:grpSpPr>
        <p:sp>
          <p:nvSpPr>
            <p:cNvPr id="14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4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4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52"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latin typeface="+mn-lt"/>
                <a:ea typeface="+mn-ea"/>
                <a:cs typeface="+mn-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nantharaman@wilp.bits-pilani.ac.in"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hyperlink" Target="https://www.pmi.org/learning/library/project-managing-sdlc-823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forms.gle/pKRRh3cFn6xCJrdj6"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elearn.bits-pilani.ac.in/" TargetMode="External"/><Relationship Id="rId2" Type="http://schemas.openxmlformats.org/officeDocument/2006/relationships/hyperlink" Target="mailto:kanantharaman@wilp.bits-pilani.ac.in" TargetMode="External"/><Relationship Id="rId1" Type="http://schemas.openxmlformats.org/officeDocument/2006/relationships/slideLayout" Target="../slideLayouts/slideLayout5.xml"/><Relationship Id="rId4" Type="http://schemas.openxmlformats.org/officeDocument/2006/relationships/hyperlink" Target="http://taxila-aws.bits-pilani.ac.in/mod/url/view.php?id=15622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forms.gle/wRadsyQREA3BpkE26" TargetMode="Externa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pmi.org/learning/library/project-managing-sdlc-8232" TargetMode="External"/><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t>BITS Pilani presentation</a:t>
            </a:r>
          </a:p>
        </p:txBody>
      </p:sp>
      <p:sp>
        <p:nvSpPr>
          <p:cNvPr id="626" name="K.Anantharaman…"/>
          <p:cNvSpPr txBox="1">
            <a:spLocks noGrp="1"/>
          </p:cNvSpPr>
          <p:nvPr>
            <p:ph type="body" sz="quarter" idx="4294967295"/>
          </p:nvPr>
        </p:nvSpPr>
        <p:spPr>
          <a:xfrm>
            <a:off x="2514600" y="4953000"/>
            <a:ext cx="6019800" cy="990600"/>
          </a:xfrm>
          <a:prstGeom prst="rect">
            <a:avLst/>
          </a:prstGeom>
        </p:spPr>
        <p:txBody>
          <a:bodyPr anchor="b"/>
          <a:lstStyle/>
          <a:p>
            <a:pPr marL="0" indent="0" algn="r" defTabSz="896111">
              <a:lnSpc>
                <a:spcPts val="1700"/>
              </a:lnSpc>
              <a:spcBef>
                <a:spcPts val="0"/>
              </a:spcBef>
              <a:buSzTx/>
              <a:buNone/>
              <a:defRPr sz="1764">
                <a:solidFill>
                  <a:srgbClr val="FFFFFF"/>
                </a:solidFill>
              </a:defRPr>
            </a:pPr>
            <a:r>
              <a:t>K.Anantharaman</a:t>
            </a:r>
          </a:p>
          <a:p>
            <a:pPr marL="0" indent="0" algn="r" defTabSz="896111">
              <a:lnSpc>
                <a:spcPts val="1700"/>
              </a:lnSpc>
              <a:spcBef>
                <a:spcPts val="0"/>
              </a:spcBef>
              <a:buSzTx/>
              <a:buNone/>
              <a:defRPr sz="1764">
                <a:solidFill>
                  <a:srgbClr val="FFFFFF"/>
                </a:solidFill>
              </a:defRPr>
            </a:pPr>
            <a:r>
              <a:t>Faculty CS Department</a:t>
            </a:r>
          </a:p>
          <a:p>
            <a:pPr marL="0" indent="0" algn="r" defTabSz="896111">
              <a:lnSpc>
                <a:spcPts val="1700"/>
              </a:lnSpc>
              <a:spcBef>
                <a:spcPts val="0"/>
              </a:spcBef>
              <a:buSzTx/>
              <a:buNone/>
              <a:defRPr sz="1764">
                <a:solidFill>
                  <a:srgbClr val="FFFFFF"/>
                </a:solidFill>
              </a:defRPr>
            </a:pPr>
            <a:r>
              <a:rPr u="sng">
                <a:solidFill>
                  <a:srgbClr val="0000FF"/>
                </a:solidFill>
                <a:uFill>
                  <a:solidFill>
                    <a:srgbClr val="0000FF"/>
                  </a:solidFill>
                </a:uFill>
                <a:hlinkClick r:id="rId2"/>
              </a:rPr>
              <a:t>kanantharaman@wilp.bits-pilani.ac.in</a:t>
            </a:r>
          </a:p>
          <a:p>
            <a:pPr marL="0" indent="0" algn="r" defTabSz="896111">
              <a:lnSpc>
                <a:spcPts val="1700"/>
              </a:lnSpc>
              <a:spcBef>
                <a:spcPts val="0"/>
              </a:spcBef>
              <a:buSzTx/>
              <a:buNone/>
              <a:defRPr sz="1764">
                <a:solidFill>
                  <a:srgbClr val="FFFFFF"/>
                </a:solidFill>
              </a:defRPr>
            </a:pPr>
            <a:r>
              <a:t> </a:t>
            </a:r>
          </a:p>
        </p:txBody>
      </p:sp>
      <p:sp>
        <p:nvSpPr>
          <p:cNvPr id="627"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FFFFFF"/>
                </a:solidFill>
                <a:latin typeface="+mn-lt"/>
                <a:ea typeface="+mn-ea"/>
                <a:cs typeface="+mn-cs"/>
                <a:sym typeface="Calibri"/>
              </a:defRPr>
            </a:lvl1pPr>
          </a:lstStyle>
          <a:p>
            <a:r>
              <a:rPr lang="en-US" dirty="0"/>
              <a:t>19-Jan-25</a:t>
            </a:r>
            <a:endParaRPr dirty="0"/>
          </a:p>
        </p:txBody>
      </p:sp>
      <p:sp>
        <p:nvSpPr>
          <p:cNvPr id="628" name="Agile SW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S2-24-25</a:t>
            </a:r>
            <a:r>
              <a:rPr dirty="0"/>
              <a:t> </a:t>
            </a:r>
          </a:p>
        </p:txBody>
      </p:sp>
      <p:sp>
        <p:nvSpPr>
          <p:cNvPr id="629"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 name="image.jpeg" descr="image.jpeg"/>
          <p:cNvPicPr>
            <a:picLocks noChangeAspect="1"/>
          </p:cNvPicPr>
          <p:nvPr/>
        </p:nvPicPr>
        <p:blipFill>
          <a:blip r:embed="rId2"/>
          <a:stretch>
            <a:fillRect/>
          </a:stretch>
        </p:blipFill>
        <p:spPr>
          <a:xfrm>
            <a:off x="152400" y="1524000"/>
            <a:ext cx="6950075" cy="4191000"/>
          </a:xfrm>
          <a:prstGeom prst="rect">
            <a:avLst/>
          </a:prstGeom>
          <a:ln w="12700">
            <a:miter lim="400000"/>
          </a:ln>
        </p:spPr>
      </p:pic>
      <p:sp>
        <p:nvSpPr>
          <p:cNvPr id="7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789" name="System Development Phases (Engineering activities)"/>
          <p:cNvSpPr txBox="1">
            <a:spLocks noGrp="1"/>
          </p:cNvSpPr>
          <p:nvPr>
            <p:ph type="body" sz="quarter" idx="4294967295"/>
          </p:nvPr>
        </p:nvSpPr>
        <p:spPr>
          <a:xfrm>
            <a:off x="0" y="152400"/>
            <a:ext cx="6324600" cy="1143000"/>
          </a:xfrm>
          <a:prstGeom prst="rect">
            <a:avLst/>
          </a:prstGeom>
        </p:spPr>
        <p:txBody>
          <a:bodyPr anchor="ctr"/>
          <a:lstStyle>
            <a:lvl1pPr marL="336042" indent="-672084" defTabSz="896111">
              <a:lnSpc>
                <a:spcPts val="3500"/>
              </a:lnSpc>
              <a:spcBef>
                <a:spcPts val="0"/>
              </a:spcBef>
              <a:buSzTx/>
              <a:buNone/>
              <a:defRPr sz="3528" b="1"/>
            </a:lvl1pPr>
          </a:lstStyle>
          <a:p>
            <a:r>
              <a:t>System Development Phases (Engineering activities)</a:t>
            </a:r>
          </a:p>
        </p:txBody>
      </p:sp>
      <p:sp>
        <p:nvSpPr>
          <p:cNvPr id="790"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pic>
        <p:nvPicPr>
          <p:cNvPr id="792" name="image.jpeg" descr="image.jpeg"/>
          <p:cNvPicPr>
            <a:picLocks noChangeAspect="1"/>
          </p:cNvPicPr>
          <p:nvPr/>
        </p:nvPicPr>
        <p:blipFill>
          <a:blip r:embed="rId3"/>
          <a:stretch>
            <a:fillRect/>
          </a:stretch>
        </p:blipFill>
        <p:spPr>
          <a:xfrm>
            <a:off x="7010400" y="2532062"/>
            <a:ext cx="1846263" cy="1828801"/>
          </a:xfrm>
          <a:prstGeom prst="rect">
            <a:avLst/>
          </a:prstGeom>
          <a:ln w="12700">
            <a:miter lim="400000"/>
          </a:ln>
        </p:spPr>
      </p:pic>
      <p:sp>
        <p:nvSpPr>
          <p:cNvPr id="793" name="https://www.pmi.org/learning/library/project-managing-sdlc-8232"/>
          <p:cNvSpPr txBox="1"/>
          <p:nvPr/>
        </p:nvSpPr>
        <p:spPr>
          <a:xfrm>
            <a:off x="4846319" y="6246812"/>
            <a:ext cx="4480561" cy="21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u="sng">
                <a:solidFill>
                  <a:srgbClr val="0000FF"/>
                </a:solidFill>
                <a:uFill>
                  <a:solidFill>
                    <a:srgbClr val="0000FF"/>
                  </a:solidFill>
                </a:uFill>
                <a:hlinkClick r:id="rId4"/>
              </a:defRPr>
            </a:lvl1pPr>
          </a:lstStyle>
          <a:p>
            <a:pPr>
              <a:defRPr u="none">
                <a:solidFill>
                  <a:srgbClr val="000000"/>
                </a:solidFill>
                <a:uFillTx/>
              </a:defRPr>
            </a:pPr>
            <a:r>
              <a:rPr u="sng">
                <a:solidFill>
                  <a:srgbClr val="0000FF"/>
                </a:solidFill>
                <a:uFill>
                  <a:solidFill>
                    <a:srgbClr val="0000FF"/>
                  </a:solidFill>
                </a:uFill>
                <a:hlinkClick r:id="rId4"/>
              </a:rPr>
              <a:t>https://www.pmi.org/learning/library/project-managing-sdlc-8232</a:t>
            </a:r>
          </a:p>
        </p:txBody>
      </p:sp>
      <p:sp>
        <p:nvSpPr>
          <p:cNvPr id="794"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20270283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667" name="Project Management Model…"/>
          <p:cNvSpPr txBox="1">
            <a:spLocks noGrp="1"/>
          </p:cNvSpPr>
          <p:nvPr>
            <p:ph type="title" idx="4294967295"/>
          </p:nvPr>
        </p:nvSpPr>
        <p:spPr>
          <a:xfrm>
            <a:off x="457200" y="4794250"/>
            <a:ext cx="8229600" cy="1508125"/>
          </a:xfrm>
          <a:prstGeom prst="rect">
            <a:avLst/>
          </a:prstGeom>
        </p:spPr>
        <p:txBody>
          <a:bodyPr>
            <a:noAutofit/>
          </a:bodyPr>
          <a:lstStyle/>
          <a:p>
            <a:r>
              <a:t>Project Management Model </a:t>
            </a:r>
          </a:p>
          <a:p>
            <a:r>
              <a:t>Water Fall Model and Agile</a:t>
            </a:r>
          </a:p>
        </p:txBody>
      </p:sp>
      <p:sp>
        <p:nvSpPr>
          <p:cNvPr id="668"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
        <p:nvSpPr>
          <p:cNvPr id="669" name="Agile SW Process SE ZG544 S1-22-23"/>
          <p:cNvSpPr txBox="1"/>
          <p:nvPr/>
        </p:nvSpPr>
        <p:spPr>
          <a:xfrm>
            <a:off x="3368466" y="3304847"/>
            <a:ext cx="240706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S2-24-25</a:t>
            </a:r>
            <a:r>
              <a:rPr dirty="0"/>
              <a:t> </a:t>
            </a:r>
          </a:p>
        </p:txBody>
      </p:sp>
      <p:sp>
        <p:nvSpPr>
          <p:cNvPr id="670" name="Agile SW Process SE ZG544 S1-22-23"/>
          <p:cNvSpPr txBox="1"/>
          <p:nvPr/>
        </p:nvSpPr>
        <p:spPr>
          <a:xfrm>
            <a:off x="3254166" y="6414760"/>
            <a:ext cx="240706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S2-24-25</a:t>
            </a:r>
            <a:r>
              <a:rPr dirty="0"/>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
        <p:nvSpPr>
          <p:cNvPr id="803" name="Waterfall Approach"/>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t>Waterfall Approach</a:t>
            </a:r>
            <a:r>
              <a:rPr lang="en-US"/>
              <a:t> to Software Development</a:t>
            </a:r>
            <a:endParaRPr/>
          </a:p>
        </p:txBody>
      </p:sp>
      <p:sp>
        <p:nvSpPr>
          <p:cNvPr id="804" name="Agile Software Process SE SG544 S1-22-23"/>
          <p:cNvSpPr txBox="1"/>
          <p:nvPr/>
        </p:nvSpPr>
        <p:spPr>
          <a:xfrm>
            <a:off x="3169920" y="6400413"/>
            <a:ext cx="315468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200">
                <a:solidFill>
                  <a:srgbClr val="898989"/>
                </a:solidFill>
                <a:latin typeface="+mn-lt"/>
                <a:ea typeface="+mn-ea"/>
                <a:cs typeface="+mn-cs"/>
                <a:sym typeface="Calibri"/>
              </a:defRPr>
            </a:lvl1pPr>
          </a:lstStyle>
          <a:p>
            <a:r>
              <a:rPr dirty="0"/>
              <a:t>Agile Software </a:t>
            </a:r>
            <a:r>
              <a:rPr lang="en-US" dirty="0"/>
              <a:t>Processes SE</a:t>
            </a:r>
            <a:r>
              <a:rPr dirty="0"/>
              <a:t> SG544 </a:t>
            </a:r>
            <a:r>
              <a:rPr lang="en-US" dirty="0"/>
              <a:t>S2-24-25</a:t>
            </a:r>
            <a:endParaRPr dirty="0"/>
          </a:p>
        </p:txBody>
      </p:sp>
      <p:sp>
        <p:nvSpPr>
          <p:cNvPr id="806" name="Move to the next phase only when the prior one is complete — hence, the name waterfall.…"/>
          <p:cNvSpPr txBox="1"/>
          <p:nvPr/>
        </p:nvSpPr>
        <p:spPr>
          <a:xfrm>
            <a:off x="4937125" y="1397000"/>
            <a:ext cx="3749675" cy="2862322"/>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285750" indent="-285750">
              <a:buSzPct val="100000"/>
              <a:buFont typeface="Arial"/>
              <a:buChar char="•"/>
            </a:pPr>
            <a:r>
              <a:rPr lang="en-US" b="1" dirty="0"/>
              <a:t>Waterfall/Predictive/Traditional</a:t>
            </a:r>
          </a:p>
          <a:p>
            <a:pPr>
              <a:buSzPct val="100000"/>
            </a:pPr>
            <a:r>
              <a:rPr lang="en-US" dirty="0"/>
              <a:t>( Different terminologies that refer to same approach)</a:t>
            </a:r>
          </a:p>
          <a:p>
            <a:pPr marL="285750" indent="-285750">
              <a:buSzPct val="100000"/>
              <a:buFont typeface="Arial"/>
              <a:buChar char="•"/>
            </a:pPr>
            <a:r>
              <a:rPr lang="en-US" dirty="0"/>
              <a:t>Phases &amp; Phase Gate</a:t>
            </a:r>
          </a:p>
          <a:p>
            <a:pPr marL="285750" indent="-285750">
              <a:buSzPct val="100000"/>
              <a:buFont typeface="Arial"/>
              <a:buChar char="•"/>
            </a:pPr>
            <a:endParaRPr lang="en-US" dirty="0"/>
          </a:p>
          <a:p>
            <a:pPr marL="285750" indent="-285750">
              <a:buSzPct val="100000"/>
              <a:buFont typeface="Arial"/>
              <a:buChar char="•"/>
            </a:pPr>
            <a:r>
              <a:rPr dirty="0"/>
              <a:t>Move to the next phase only when the prior one is complete — hence, the name waterfall.</a:t>
            </a:r>
          </a:p>
          <a:p>
            <a:pPr marL="285750" indent="-285750">
              <a:buSzPct val="100000"/>
              <a:buFont typeface="Arial"/>
              <a:buChar char="•"/>
            </a:pPr>
            <a:r>
              <a:rPr dirty="0"/>
              <a:t>Origin from manufacturing like production plant</a:t>
            </a:r>
          </a:p>
        </p:txBody>
      </p:sp>
      <p:sp>
        <p:nvSpPr>
          <p:cNvPr id="808"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
        <p:nvSpPr>
          <p:cNvPr id="3" name="TextBox 2">
            <a:extLst>
              <a:ext uri="{FF2B5EF4-FFF2-40B4-BE49-F238E27FC236}">
                <a16:creationId xmlns:a16="http://schemas.microsoft.com/office/drawing/2014/main" id="{5AA56CD9-A349-7CAA-15C1-B7CF0E8CAC58}"/>
              </a:ext>
            </a:extLst>
          </p:cNvPr>
          <p:cNvSpPr txBox="1"/>
          <p:nvPr/>
        </p:nvSpPr>
        <p:spPr>
          <a:xfrm>
            <a:off x="1955800" y="4380056"/>
            <a:ext cx="6711950" cy="1754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SzPct val="100000"/>
              <a:buFont typeface="Arial"/>
              <a:buChar char="•"/>
              <a:defRPr b="1"/>
            </a:pPr>
            <a:r>
              <a:rPr lang="en-US"/>
              <a:t>Upfront Planning </a:t>
            </a:r>
          </a:p>
          <a:p>
            <a:pPr marL="285750" indent="-285750">
              <a:buSzPct val="100000"/>
              <a:buFont typeface="Arial"/>
              <a:buChar char="•"/>
              <a:defRPr b="1"/>
            </a:pPr>
            <a:r>
              <a:rPr lang="en-US"/>
              <a:t>Detailed documentation</a:t>
            </a:r>
          </a:p>
          <a:p>
            <a:pPr marL="285750" indent="-285750">
              <a:buSzPct val="100000"/>
              <a:buFont typeface="Arial"/>
              <a:buChar char="•"/>
              <a:defRPr b="1"/>
            </a:pPr>
            <a:r>
              <a:rPr lang="en-US"/>
              <a:t>Scope of work is generally fixed.</a:t>
            </a:r>
          </a:p>
          <a:p>
            <a:pPr marL="285750" indent="-285750">
              <a:buSzPct val="100000"/>
              <a:buFont typeface="Arial"/>
              <a:buChar char="•"/>
            </a:pPr>
            <a:r>
              <a:rPr lang="en-US"/>
              <a:t>Output of a phase becomes input to next phase</a:t>
            </a:r>
          </a:p>
          <a:p>
            <a:pPr marL="285750" indent="-285750">
              <a:buSzPct val="100000"/>
              <a:buFont typeface="Arial"/>
              <a:buChar char="•"/>
            </a:pPr>
            <a:r>
              <a:rPr lang="en-US"/>
              <a:t>Include well defined checklists, process and tools</a:t>
            </a:r>
          </a:p>
          <a:p>
            <a:pPr marL="285750" indent="-285750">
              <a:buSzPct val="100000"/>
              <a:buFont typeface="Arial"/>
              <a:buChar char="•"/>
            </a:pPr>
            <a:r>
              <a:rPr lang="en-US"/>
              <a:t>Customer Release-Value realization</a:t>
            </a:r>
          </a:p>
        </p:txBody>
      </p:sp>
      <p:pic>
        <p:nvPicPr>
          <p:cNvPr id="6" name="Picture 5">
            <a:extLst>
              <a:ext uri="{FF2B5EF4-FFF2-40B4-BE49-F238E27FC236}">
                <a16:creationId xmlns:a16="http://schemas.microsoft.com/office/drawing/2014/main" id="{0484CF20-4CA7-588A-4216-1C8508E76F1B}"/>
              </a:ext>
            </a:extLst>
          </p:cNvPr>
          <p:cNvPicPr>
            <a:picLocks noChangeAspect="1"/>
          </p:cNvPicPr>
          <p:nvPr/>
        </p:nvPicPr>
        <p:blipFill>
          <a:blip r:embed="rId2"/>
          <a:stretch>
            <a:fillRect/>
          </a:stretch>
        </p:blipFill>
        <p:spPr>
          <a:xfrm>
            <a:off x="266700" y="1342354"/>
            <a:ext cx="4013200" cy="2891051"/>
          </a:xfrm>
          <a:prstGeom prst="rect">
            <a:avLst/>
          </a:prstGeom>
        </p:spPr>
      </p:pic>
      <p:pic>
        <p:nvPicPr>
          <p:cNvPr id="5" name="Picture 4">
            <a:extLst>
              <a:ext uri="{FF2B5EF4-FFF2-40B4-BE49-F238E27FC236}">
                <a16:creationId xmlns:a16="http://schemas.microsoft.com/office/drawing/2014/main" id="{CB2B9F4B-CA1B-428A-E0CD-861D5EE3DB24}"/>
              </a:ext>
            </a:extLst>
          </p:cNvPr>
          <p:cNvPicPr>
            <a:picLocks noChangeAspect="1"/>
          </p:cNvPicPr>
          <p:nvPr/>
        </p:nvPicPr>
        <p:blipFill>
          <a:blip r:embed="rId3"/>
          <a:stretch>
            <a:fillRect/>
          </a:stretch>
        </p:blipFill>
        <p:spPr>
          <a:xfrm>
            <a:off x="2209800" y="3379765"/>
            <a:ext cx="533400" cy="578184"/>
          </a:xfrm>
          <a:prstGeom prst="rect">
            <a:avLst/>
          </a:prstGeom>
        </p:spPr>
      </p:pic>
      <p:sp>
        <p:nvSpPr>
          <p:cNvPr id="8" name="TextBox 7">
            <a:extLst>
              <a:ext uri="{FF2B5EF4-FFF2-40B4-BE49-F238E27FC236}">
                <a16:creationId xmlns:a16="http://schemas.microsoft.com/office/drawing/2014/main" id="{305D2246-9794-BC0F-9F9F-11D55A5C466B}"/>
              </a:ext>
            </a:extLst>
          </p:cNvPr>
          <p:cNvSpPr txBox="1"/>
          <p:nvPr/>
        </p:nvSpPr>
        <p:spPr>
          <a:xfrm>
            <a:off x="1235075" y="6177762"/>
            <a:ext cx="608965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a:t>https://www.beyond20.com/blog/when-to-use-agile-and-when-to-use-waterfall-when-managing-projects/</a:t>
            </a:r>
          </a:p>
        </p:txBody>
      </p:sp>
    </p:spTree>
    <p:extLst>
      <p:ext uri="{BB962C8B-B14F-4D97-AF65-F5344CB8AC3E}">
        <p14:creationId xmlns:p14="http://schemas.microsoft.com/office/powerpoint/2010/main" val="325575133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
        <p:nvSpPr>
          <p:cNvPr id="679" name="Agile Software Development  Approach (Empirical)"/>
          <p:cNvSpPr txBox="1">
            <a:spLocks noGrp="1"/>
          </p:cNvSpPr>
          <p:nvPr>
            <p:ph type="body" sz="quarter" idx="4294967295"/>
          </p:nvPr>
        </p:nvSpPr>
        <p:spPr>
          <a:xfrm>
            <a:off x="0" y="93663"/>
            <a:ext cx="6324600" cy="1143000"/>
          </a:xfrm>
          <a:prstGeom prst="rect">
            <a:avLst/>
          </a:prstGeom>
        </p:spPr>
        <p:txBody>
          <a:bodyPr anchor="ctr"/>
          <a:lstStyle>
            <a:lvl1pPr indent="-685800">
              <a:lnSpc>
                <a:spcPts val="3600"/>
              </a:lnSpc>
              <a:spcBef>
                <a:spcPts val="0"/>
              </a:spcBef>
              <a:buSzTx/>
              <a:buNone/>
              <a:defRPr sz="3600" b="1"/>
            </a:lvl1pPr>
          </a:lstStyle>
          <a:p>
            <a:r>
              <a:t>Agile </a:t>
            </a:r>
            <a:r>
              <a:rPr lang="en-US"/>
              <a:t>Approach to </a:t>
            </a:r>
            <a:r>
              <a:t>Software Development</a:t>
            </a:r>
          </a:p>
        </p:txBody>
      </p:sp>
      <p:sp>
        <p:nvSpPr>
          <p:cNvPr id="680" name="Agile SW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a:t>
            </a:r>
            <a:r>
              <a:rPr lang="en-US" dirty="0"/>
              <a:t>Processes SE</a:t>
            </a:r>
            <a:r>
              <a:rPr dirty="0"/>
              <a:t> ZG544 </a:t>
            </a:r>
            <a:r>
              <a:rPr lang="en-US" dirty="0"/>
              <a:t>S2-24-25</a:t>
            </a:r>
            <a:r>
              <a:rPr dirty="0"/>
              <a:t> </a:t>
            </a:r>
          </a:p>
        </p:txBody>
      </p:sp>
      <p:sp>
        <p:nvSpPr>
          <p:cNvPr id="684"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pic>
        <p:nvPicPr>
          <p:cNvPr id="3" name="Picture 2">
            <a:extLst>
              <a:ext uri="{FF2B5EF4-FFF2-40B4-BE49-F238E27FC236}">
                <a16:creationId xmlns:a16="http://schemas.microsoft.com/office/drawing/2014/main" id="{5067ACA5-DC9B-E625-FC52-6A8FB055C922}"/>
              </a:ext>
            </a:extLst>
          </p:cNvPr>
          <p:cNvPicPr>
            <a:picLocks noChangeAspect="1"/>
          </p:cNvPicPr>
          <p:nvPr/>
        </p:nvPicPr>
        <p:blipFill>
          <a:blip r:embed="rId2"/>
          <a:stretch>
            <a:fillRect/>
          </a:stretch>
        </p:blipFill>
        <p:spPr>
          <a:xfrm>
            <a:off x="317500" y="1396600"/>
            <a:ext cx="6070600" cy="1460500"/>
          </a:xfrm>
          <a:prstGeom prst="rect">
            <a:avLst/>
          </a:prstGeom>
        </p:spPr>
      </p:pic>
      <p:sp>
        <p:nvSpPr>
          <p:cNvPr id="4" name="Move to the next phase only when the prior one is complete — hence, the name waterfall.…">
            <a:extLst>
              <a:ext uri="{FF2B5EF4-FFF2-40B4-BE49-F238E27FC236}">
                <a16:creationId xmlns:a16="http://schemas.microsoft.com/office/drawing/2014/main" id="{1AB5F04D-3479-5E62-6E92-7AB06CE5878D}"/>
              </a:ext>
            </a:extLst>
          </p:cNvPr>
          <p:cNvSpPr txBox="1"/>
          <p:nvPr/>
        </p:nvSpPr>
        <p:spPr>
          <a:xfrm>
            <a:off x="381000" y="3378154"/>
            <a:ext cx="4064000" cy="2585323"/>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buSzPct val="100000"/>
            </a:pPr>
            <a:r>
              <a:rPr lang="en-US" b="1" dirty="0"/>
              <a:t>Agile/Adaptive/Iterative &amp; Incremental</a:t>
            </a:r>
          </a:p>
          <a:p>
            <a:pPr>
              <a:buSzPct val="100000"/>
            </a:pPr>
            <a:r>
              <a:rPr lang="en-US" dirty="0"/>
              <a:t>( Different terminologies that refer to same approach)</a:t>
            </a:r>
          </a:p>
          <a:p>
            <a:pPr marL="285750" indent="-285750">
              <a:buSzPct val="100000"/>
              <a:buFont typeface="Arial"/>
              <a:buChar char="•"/>
            </a:pPr>
            <a:r>
              <a:rPr lang="en-US" dirty="0"/>
              <a:t>Sprints &amp; Sprint Review</a:t>
            </a:r>
          </a:p>
          <a:p>
            <a:pPr marL="285750" indent="-285750">
              <a:buSzPct val="100000"/>
              <a:buFont typeface="Arial"/>
              <a:buChar char="•"/>
            </a:pPr>
            <a:endParaRPr lang="en-US" dirty="0"/>
          </a:p>
          <a:p>
            <a:pPr marL="285750" indent="-285750">
              <a:buSzPct val="100000"/>
              <a:buFont typeface="Arial"/>
              <a:buChar char="•"/>
            </a:pPr>
            <a:r>
              <a:rPr lang="en-US" dirty="0"/>
              <a:t>Design, Coding and Testing in each iteration in any order</a:t>
            </a:r>
          </a:p>
          <a:p>
            <a:pPr marL="285750" indent="-285750">
              <a:buSzPct val="100000"/>
              <a:buFont typeface="Arial"/>
              <a:buChar char="•"/>
            </a:pPr>
            <a:r>
              <a:rPr dirty="0"/>
              <a:t>Origin from </a:t>
            </a:r>
            <a:r>
              <a:rPr lang="en-US" dirty="0"/>
              <a:t>lean </a:t>
            </a:r>
            <a:r>
              <a:rPr dirty="0"/>
              <a:t>manufacturing</a:t>
            </a:r>
          </a:p>
        </p:txBody>
      </p:sp>
      <p:sp>
        <p:nvSpPr>
          <p:cNvPr id="6" name="TextBox 5">
            <a:extLst>
              <a:ext uri="{FF2B5EF4-FFF2-40B4-BE49-F238E27FC236}">
                <a16:creationId xmlns:a16="http://schemas.microsoft.com/office/drawing/2014/main" id="{C0E5BF5B-CEBC-3258-E72C-FAE41B843234}"/>
              </a:ext>
            </a:extLst>
          </p:cNvPr>
          <p:cNvSpPr txBox="1"/>
          <p:nvPr/>
        </p:nvSpPr>
        <p:spPr>
          <a:xfrm>
            <a:off x="4572000" y="3489686"/>
            <a:ext cx="4114800" cy="1754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SzPct val="100000"/>
              <a:buFont typeface="Arial"/>
              <a:buChar char="•"/>
              <a:defRPr b="1"/>
            </a:pPr>
            <a:r>
              <a:rPr lang="en-US"/>
              <a:t>Rolling Wave Planning </a:t>
            </a:r>
          </a:p>
          <a:p>
            <a:pPr marL="285750" indent="-285750">
              <a:buSzPct val="100000"/>
              <a:buFont typeface="Arial"/>
              <a:buChar char="•"/>
              <a:defRPr b="1"/>
            </a:pPr>
            <a:r>
              <a:rPr lang="en-US"/>
              <a:t>Less documentation</a:t>
            </a:r>
          </a:p>
          <a:p>
            <a:pPr marL="285750" indent="-285750">
              <a:buSzPct val="100000"/>
              <a:buFont typeface="Arial"/>
              <a:buChar char="•"/>
              <a:defRPr b="1"/>
            </a:pPr>
            <a:r>
              <a:rPr lang="en-US"/>
              <a:t>Negotiable feature sets</a:t>
            </a:r>
          </a:p>
          <a:p>
            <a:pPr marL="285750" indent="-285750">
              <a:buSzPct val="100000"/>
              <a:buFont typeface="Arial"/>
              <a:buChar char="•"/>
            </a:pPr>
            <a:r>
              <a:rPr lang="en-US"/>
              <a:t>Minimum process and tools</a:t>
            </a:r>
          </a:p>
          <a:p>
            <a:pPr marL="285750" indent="-285750">
              <a:buSzPct val="100000"/>
              <a:buFont typeface="Arial"/>
              <a:buChar char="•"/>
            </a:pPr>
            <a:r>
              <a:rPr lang="en-US"/>
              <a:t>Customer Release-Value realization in each iteration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Inspection…"/>
          <p:cNvSpPr txBox="1">
            <a:spLocks noGrp="1"/>
          </p:cNvSpPr>
          <p:nvPr>
            <p:ph type="body" idx="4294967295"/>
          </p:nvPr>
        </p:nvSpPr>
        <p:spPr>
          <a:xfrm>
            <a:off x="304800" y="1493837"/>
            <a:ext cx="8229600" cy="4525963"/>
          </a:xfrm>
          <a:prstGeom prst="rect">
            <a:avLst/>
          </a:prstGeom>
        </p:spPr>
        <p:txBody>
          <a:bodyPr/>
          <a:lstStyle/>
          <a:p>
            <a:pPr marL="228600" indent="-228600">
              <a:spcBef>
                <a:spcPts val="500"/>
              </a:spcBef>
              <a:buChar char="•"/>
              <a:defRPr sz="2400"/>
            </a:pPr>
            <a:r>
              <a:t>Inspection</a:t>
            </a:r>
          </a:p>
          <a:p>
            <a:pPr marL="685800" lvl="1" indent="-228600">
              <a:spcBef>
                <a:spcPts val="0"/>
              </a:spcBef>
              <a:buFontTx/>
              <a:buChar char="•"/>
              <a:defRPr sz="1800">
                <a:latin typeface="+mn-lt"/>
                <a:ea typeface="+mn-ea"/>
                <a:cs typeface="+mn-cs"/>
                <a:sym typeface="Calibri"/>
              </a:defRPr>
            </a:pPr>
            <a:r>
              <a:t>inspect the product being created and how it is being created</a:t>
            </a:r>
          </a:p>
          <a:p>
            <a:pPr marL="228600" indent="-228600">
              <a:spcBef>
                <a:spcPts val="500"/>
              </a:spcBef>
              <a:buChar char="•"/>
              <a:defRPr sz="2400"/>
            </a:pPr>
            <a:r>
              <a:t>Adaption</a:t>
            </a:r>
          </a:p>
          <a:p>
            <a:pPr marL="685800" lvl="1" indent="-228600">
              <a:spcBef>
                <a:spcPts val="0"/>
              </a:spcBef>
              <a:buFontTx/>
              <a:buChar char="•"/>
              <a:defRPr sz="1800">
                <a:latin typeface="+mn-lt"/>
                <a:ea typeface="+mn-ea"/>
                <a:cs typeface="+mn-cs"/>
                <a:sym typeface="Calibri"/>
              </a:defRPr>
            </a:pPr>
            <a:r>
              <a:t>adapt the product being created or the creation process if required</a:t>
            </a:r>
          </a:p>
          <a:p>
            <a:pPr marL="257175" indent="-257175">
              <a:spcBef>
                <a:spcPts val="0"/>
              </a:spcBef>
              <a:buChar char="•"/>
              <a:defRPr sz="2400">
                <a:latin typeface="+mn-lt"/>
                <a:ea typeface="+mn-ea"/>
                <a:cs typeface="+mn-cs"/>
                <a:sym typeface="Calibri"/>
              </a:defRPr>
            </a:pPr>
            <a:r>
              <a:t>Transparency</a:t>
            </a:r>
          </a:p>
          <a:p>
            <a:pPr marL="647700" lvl="1" indent="-190500">
              <a:spcBef>
                <a:spcPts val="0"/>
              </a:spcBef>
              <a:buClr>
                <a:srgbClr val="000000"/>
              </a:buClr>
              <a:buFontTx/>
              <a:buChar char="•"/>
              <a:defRPr sz="1800" b="1">
                <a:latin typeface="+mn-lt"/>
                <a:ea typeface="+mn-ea"/>
                <a:cs typeface="+mn-cs"/>
                <a:sym typeface="Calibri"/>
              </a:defRPr>
            </a:pPr>
            <a:r>
              <a:rPr b="0"/>
              <a:t>ensure everyone can easily see what is happening</a:t>
            </a:r>
          </a:p>
        </p:txBody>
      </p:sp>
      <p:sp>
        <p:nvSpPr>
          <p:cNvPr id="687" name="Empirical Process Control"/>
          <p:cNvSpPr txBox="1">
            <a:spLocks noGrp="1"/>
          </p:cNvSpPr>
          <p:nvPr>
            <p:ph type="title" idx="4294967295"/>
          </p:nvPr>
        </p:nvSpPr>
        <p:spPr>
          <a:xfrm>
            <a:off x="457200" y="274637"/>
            <a:ext cx="8229600" cy="1143001"/>
          </a:xfrm>
          <a:prstGeom prst="rect">
            <a:avLst/>
          </a:prstGeom>
        </p:spPr>
        <p:txBody>
          <a:bodyPr/>
          <a:lstStyle/>
          <a:p>
            <a:r>
              <a:t>Empirical Process Control</a:t>
            </a:r>
          </a:p>
        </p:txBody>
      </p:sp>
      <p:sp>
        <p:nvSpPr>
          <p:cNvPr id="688"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S2-24-25</a:t>
            </a:r>
            <a:endParaRPr dirty="0"/>
          </a:p>
        </p:txBody>
      </p:sp>
      <p:sp>
        <p:nvSpPr>
          <p:cNvPr id="68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
        <p:nvSpPr>
          <p:cNvPr id="690"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pic>
        <p:nvPicPr>
          <p:cNvPr id="691" name="image.jpeg" descr="image.jpeg"/>
          <p:cNvPicPr>
            <a:picLocks noChangeAspect="1"/>
          </p:cNvPicPr>
          <p:nvPr/>
        </p:nvPicPr>
        <p:blipFill>
          <a:blip r:embed="rId2"/>
          <a:stretch>
            <a:fillRect/>
          </a:stretch>
        </p:blipFill>
        <p:spPr>
          <a:xfrm>
            <a:off x="4545965" y="3698593"/>
            <a:ext cx="2804160" cy="2079908"/>
          </a:xfrm>
          <a:prstGeom prst="rect">
            <a:avLst/>
          </a:prstGeom>
          <a:ln w="12700">
            <a:miter lim="400000"/>
          </a:ln>
        </p:spPr>
      </p:pic>
      <p:sp>
        <p:nvSpPr>
          <p:cNvPr id="692" name="PDCA Cycle"/>
          <p:cNvSpPr txBox="1"/>
          <p:nvPr/>
        </p:nvSpPr>
        <p:spPr>
          <a:xfrm>
            <a:off x="2545005" y="4563216"/>
            <a:ext cx="1361776"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PDCA Cycle</a:t>
            </a:r>
          </a:p>
        </p:txBody>
      </p:sp>
      <p:sp>
        <p:nvSpPr>
          <p:cNvPr id="693" name="Line"/>
          <p:cNvSpPr/>
          <p:nvPr/>
        </p:nvSpPr>
        <p:spPr>
          <a:xfrm flipV="1">
            <a:off x="3767236" y="4555828"/>
            <a:ext cx="824030" cy="210980"/>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
        <p:nvSpPr>
          <p:cNvPr id="910" name="Summary:Difference between Traditional and Agile Project Management"/>
          <p:cNvSpPr txBox="1">
            <a:spLocks noGrp="1"/>
          </p:cNvSpPr>
          <p:nvPr>
            <p:ph type="body" sz="quarter" idx="4294967295"/>
          </p:nvPr>
        </p:nvSpPr>
        <p:spPr>
          <a:xfrm>
            <a:off x="0" y="152400"/>
            <a:ext cx="6324600" cy="1143000"/>
          </a:xfrm>
          <a:prstGeom prst="rect">
            <a:avLst/>
          </a:prstGeom>
        </p:spPr>
        <p:txBody>
          <a:bodyPr anchor="ctr">
            <a:normAutofit fontScale="77500" lnSpcReduction="20000"/>
          </a:bodyPr>
          <a:lstStyle>
            <a:lvl1pPr indent="-685800">
              <a:lnSpc>
                <a:spcPts val="3600"/>
              </a:lnSpc>
              <a:spcBef>
                <a:spcPts val="0"/>
              </a:spcBef>
              <a:buSzTx/>
              <a:buNone/>
              <a:defRPr sz="2500" b="1"/>
            </a:lvl1pPr>
          </a:lstStyle>
          <a:p>
            <a:r>
              <a:rPr lang="en-US" sz="3600"/>
              <a:t>Iron Triangle of Project management  The Evolution to an Agile Triangle</a:t>
            </a:r>
            <a:endParaRPr sz="3600"/>
          </a:p>
        </p:txBody>
      </p:sp>
      <p:sp>
        <p:nvSpPr>
          <p:cNvPr id="911" name="Agile Software Process SE ZG544 S1-22-23"/>
          <p:cNvSpPr txBox="1"/>
          <p:nvPr/>
        </p:nvSpPr>
        <p:spPr>
          <a:xfrm>
            <a:off x="3169920" y="6400413"/>
            <a:ext cx="315468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200">
                <a:solidFill>
                  <a:srgbClr val="898989"/>
                </a:solidFill>
                <a:latin typeface="+mn-lt"/>
                <a:ea typeface="+mn-ea"/>
                <a:cs typeface="+mn-cs"/>
                <a:sym typeface="Calibri"/>
              </a:defRPr>
            </a:lvl1pPr>
          </a:lstStyle>
          <a:p>
            <a:r>
              <a:rPr dirty="0"/>
              <a:t> Agile Software </a:t>
            </a:r>
            <a:r>
              <a:rPr lang="en-US" dirty="0"/>
              <a:t>Processes SE</a:t>
            </a:r>
            <a:r>
              <a:rPr dirty="0"/>
              <a:t> ZG544 </a:t>
            </a:r>
            <a:r>
              <a:rPr lang="en-US" dirty="0"/>
              <a:t>S2-24-25</a:t>
            </a:r>
            <a:endParaRPr dirty="0"/>
          </a:p>
        </p:txBody>
      </p:sp>
      <p:sp>
        <p:nvSpPr>
          <p:cNvPr id="916"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pic>
        <p:nvPicPr>
          <p:cNvPr id="2" name="Picture 1">
            <a:extLst>
              <a:ext uri="{FF2B5EF4-FFF2-40B4-BE49-F238E27FC236}">
                <a16:creationId xmlns:a16="http://schemas.microsoft.com/office/drawing/2014/main" id="{CA4BEEC7-203C-227D-7DA6-633A74DAED83}"/>
              </a:ext>
            </a:extLst>
          </p:cNvPr>
          <p:cNvPicPr>
            <a:picLocks noChangeAspect="1"/>
          </p:cNvPicPr>
          <p:nvPr/>
        </p:nvPicPr>
        <p:blipFill>
          <a:blip r:embed="rId2"/>
          <a:stretch>
            <a:fillRect/>
          </a:stretch>
        </p:blipFill>
        <p:spPr>
          <a:xfrm>
            <a:off x="761235" y="1295400"/>
            <a:ext cx="7100074" cy="2821011"/>
          </a:xfrm>
          <a:prstGeom prst="rect">
            <a:avLst/>
          </a:prstGeom>
        </p:spPr>
      </p:pic>
      <p:sp>
        <p:nvSpPr>
          <p:cNvPr id="4" name="TextBox 3">
            <a:extLst>
              <a:ext uri="{FF2B5EF4-FFF2-40B4-BE49-F238E27FC236}">
                <a16:creationId xmlns:a16="http://schemas.microsoft.com/office/drawing/2014/main" id="{DADEFF02-6A15-7D2D-35B8-35DB6051F4F2}"/>
              </a:ext>
            </a:extLst>
          </p:cNvPr>
          <p:cNvSpPr txBox="1"/>
          <p:nvPr/>
        </p:nvSpPr>
        <p:spPr>
          <a:xfrm>
            <a:off x="622300" y="6184969"/>
            <a:ext cx="7100074"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a:t>Reference: Agile Project Management: Creating Innovative Products, Second Edition, Jim Highsmith, Published by Addison-Wesley Professional</a:t>
            </a:r>
          </a:p>
        </p:txBody>
      </p:sp>
      <p:sp>
        <p:nvSpPr>
          <p:cNvPr id="8" name="TextBox 7">
            <a:extLst>
              <a:ext uri="{FF2B5EF4-FFF2-40B4-BE49-F238E27FC236}">
                <a16:creationId xmlns:a16="http://schemas.microsoft.com/office/drawing/2014/main" id="{AE95A5BA-F573-5A90-464B-A3918D454241}"/>
              </a:ext>
            </a:extLst>
          </p:cNvPr>
          <p:cNvSpPr txBox="1"/>
          <p:nvPr/>
        </p:nvSpPr>
        <p:spPr>
          <a:xfrm>
            <a:off x="1063695" y="1932801"/>
            <a:ext cx="46743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Arial"/>
                <a:ea typeface="Arial"/>
                <a:cs typeface="Arial"/>
                <a:sym typeface="Arial"/>
              </a:rPr>
              <a:t>Fixed</a:t>
            </a:r>
          </a:p>
        </p:txBody>
      </p:sp>
      <p:sp>
        <p:nvSpPr>
          <p:cNvPr id="9" name="TextBox 8">
            <a:extLst>
              <a:ext uri="{FF2B5EF4-FFF2-40B4-BE49-F238E27FC236}">
                <a16:creationId xmlns:a16="http://schemas.microsoft.com/office/drawing/2014/main" id="{BA8757C5-B61A-D30F-96D6-FE27D8865BB9}"/>
              </a:ext>
            </a:extLst>
          </p:cNvPr>
          <p:cNvSpPr txBox="1"/>
          <p:nvPr/>
        </p:nvSpPr>
        <p:spPr>
          <a:xfrm>
            <a:off x="1467638" y="3739025"/>
            <a:ext cx="65338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t>Variable</a:t>
            </a:r>
            <a:endParaRPr kumimoji="0" lang="en-US" sz="1200" b="0" i="0" u="none" strike="noStrike" cap="none" spc="0" normalizeH="0" baseline="0">
              <a:ln>
                <a:noFill/>
              </a:ln>
              <a:solidFill>
                <a:srgbClr val="000000"/>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7D603EFD-76A6-F144-57BD-858B71D3D292}"/>
              </a:ext>
            </a:extLst>
          </p:cNvPr>
          <p:cNvSpPr txBox="1"/>
          <p:nvPr/>
        </p:nvSpPr>
        <p:spPr>
          <a:xfrm>
            <a:off x="3480804" y="3753802"/>
            <a:ext cx="46743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Arial"/>
                <a:ea typeface="Arial"/>
                <a:cs typeface="Arial"/>
                <a:sym typeface="Arial"/>
              </a:rPr>
              <a:t>Fixed</a:t>
            </a:r>
          </a:p>
        </p:txBody>
      </p:sp>
      <p:sp>
        <p:nvSpPr>
          <p:cNvPr id="11" name="TextBox 10">
            <a:extLst>
              <a:ext uri="{FF2B5EF4-FFF2-40B4-BE49-F238E27FC236}">
                <a16:creationId xmlns:a16="http://schemas.microsoft.com/office/drawing/2014/main" id="{8492EA92-6231-3E8C-A108-1FC6B3694823}"/>
              </a:ext>
            </a:extLst>
          </p:cNvPr>
          <p:cNvSpPr txBox="1"/>
          <p:nvPr/>
        </p:nvSpPr>
        <p:spPr>
          <a:xfrm>
            <a:off x="3984581" y="1932800"/>
            <a:ext cx="65338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t>Variable</a:t>
            </a:r>
            <a:endParaRPr kumimoji="0" lang="en-US" sz="1200" b="0" i="0" u="none" strike="noStrike" cap="none" spc="0" normalizeH="0" baseline="0">
              <a:ln>
                <a:noFill/>
              </a:ln>
              <a:solidFill>
                <a:srgbClr val="000000"/>
              </a:solidFill>
              <a:effectLst/>
              <a:uFillTx/>
              <a:latin typeface="Arial"/>
              <a:ea typeface="Arial"/>
              <a:cs typeface="Arial"/>
              <a:sym typeface="Arial"/>
            </a:endParaRPr>
          </a:p>
        </p:txBody>
      </p:sp>
      <p:sp>
        <p:nvSpPr>
          <p:cNvPr id="12" name="TextBox 11">
            <a:extLst>
              <a:ext uri="{FF2B5EF4-FFF2-40B4-BE49-F238E27FC236}">
                <a16:creationId xmlns:a16="http://schemas.microsoft.com/office/drawing/2014/main" id="{C7C32B08-E702-E626-ECF3-DB8695E7338B}"/>
              </a:ext>
            </a:extLst>
          </p:cNvPr>
          <p:cNvSpPr txBox="1"/>
          <p:nvPr/>
        </p:nvSpPr>
        <p:spPr>
          <a:xfrm>
            <a:off x="6897746" y="1932800"/>
            <a:ext cx="46743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Arial"/>
                <a:ea typeface="Arial"/>
                <a:cs typeface="Arial"/>
                <a:sym typeface="Arial"/>
              </a:rPr>
              <a:t>Fixed</a:t>
            </a:r>
          </a:p>
        </p:txBody>
      </p:sp>
      <p:sp>
        <p:nvSpPr>
          <p:cNvPr id="13" name="TextBox 12">
            <a:extLst>
              <a:ext uri="{FF2B5EF4-FFF2-40B4-BE49-F238E27FC236}">
                <a16:creationId xmlns:a16="http://schemas.microsoft.com/office/drawing/2014/main" id="{43D073B9-823A-32F7-F181-16FE3C3C24BE}"/>
              </a:ext>
            </a:extLst>
          </p:cNvPr>
          <p:cNvSpPr txBox="1"/>
          <p:nvPr/>
        </p:nvSpPr>
        <p:spPr>
          <a:xfrm>
            <a:off x="5554198" y="3976833"/>
            <a:ext cx="46743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Arial"/>
                <a:ea typeface="Arial"/>
                <a:cs typeface="Arial"/>
                <a:sym typeface="Arial"/>
              </a:rPr>
              <a:t>Fixed</a:t>
            </a:r>
          </a:p>
        </p:txBody>
      </p:sp>
      <p:sp>
        <p:nvSpPr>
          <p:cNvPr id="14" name="TextBox 13">
            <a:extLst>
              <a:ext uri="{FF2B5EF4-FFF2-40B4-BE49-F238E27FC236}">
                <a16:creationId xmlns:a16="http://schemas.microsoft.com/office/drawing/2014/main" id="{92A8E8D3-8667-0B77-2CBA-2FA97C7ADBC8}"/>
              </a:ext>
            </a:extLst>
          </p:cNvPr>
          <p:cNvSpPr txBox="1"/>
          <p:nvPr/>
        </p:nvSpPr>
        <p:spPr>
          <a:xfrm>
            <a:off x="7131463" y="4195492"/>
            <a:ext cx="145969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t>Variable</a:t>
            </a:r>
          </a:p>
          <a:p>
            <a:pPr marL="0" marR="0" indent="0" algn="l" defTabSz="914400" rtl="0" fontAlgn="auto" latinLnBrk="0" hangingPunct="0">
              <a:lnSpc>
                <a:spcPct val="100000"/>
              </a:lnSpc>
              <a:spcBef>
                <a:spcPts val="0"/>
              </a:spcBef>
              <a:spcAft>
                <a:spcPts val="0"/>
              </a:spcAft>
              <a:buClrTx/>
              <a:buSzTx/>
              <a:buFontTx/>
              <a:buNone/>
              <a:tabLst/>
            </a:pPr>
            <a:r>
              <a:rPr lang="en-US" sz="1200"/>
              <a:t>(Scope, Time,Cost) </a:t>
            </a:r>
            <a:endParaRPr kumimoji="0" lang="en-US" sz="1200" b="0" i="0" u="none" strike="noStrike" cap="none" spc="0" normalizeH="0" baseline="0">
              <a:ln>
                <a:noFill/>
              </a:ln>
              <a:solidFill>
                <a:srgbClr val="000000"/>
              </a:solidFill>
              <a:effectLst/>
              <a:uFillTx/>
              <a:latin typeface="Arial"/>
              <a:ea typeface="Arial"/>
              <a:cs typeface="Arial"/>
              <a:sym typeface="Arial"/>
            </a:endParaRPr>
          </a:p>
        </p:txBody>
      </p:sp>
      <p:pic>
        <p:nvPicPr>
          <p:cNvPr id="15" name="Picture 14">
            <a:extLst>
              <a:ext uri="{FF2B5EF4-FFF2-40B4-BE49-F238E27FC236}">
                <a16:creationId xmlns:a16="http://schemas.microsoft.com/office/drawing/2014/main" id="{E474109A-9E53-60C4-1097-B96AC82A1C29}"/>
              </a:ext>
            </a:extLst>
          </p:cNvPr>
          <p:cNvPicPr>
            <a:picLocks noChangeAspect="1"/>
          </p:cNvPicPr>
          <p:nvPr/>
        </p:nvPicPr>
        <p:blipFill>
          <a:blip r:embed="rId3"/>
          <a:stretch>
            <a:fillRect/>
          </a:stretch>
        </p:blipFill>
        <p:spPr>
          <a:xfrm>
            <a:off x="3032024" y="4357355"/>
            <a:ext cx="2467075" cy="1897750"/>
          </a:xfrm>
          <a:prstGeom prst="rect">
            <a:avLst/>
          </a:prstGeom>
        </p:spPr>
      </p:pic>
    </p:spTree>
    <p:extLst>
      <p:ext uri="{BB962C8B-B14F-4D97-AF65-F5344CB8AC3E}">
        <p14:creationId xmlns:p14="http://schemas.microsoft.com/office/powerpoint/2010/main" val="28687308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Q2, Q3…"/>
          <p:cNvSpPr txBox="1">
            <a:spLocks noGrp="1"/>
          </p:cNvSpPr>
          <p:nvPr>
            <p:ph type="body" idx="4294967295"/>
          </p:nvPr>
        </p:nvSpPr>
        <p:spPr>
          <a:xfrm>
            <a:off x="304800" y="1493837"/>
            <a:ext cx="8229600" cy="4525963"/>
          </a:xfrm>
          <a:prstGeom prst="rect">
            <a:avLst/>
          </a:prstGeom>
        </p:spPr>
        <p:txBody>
          <a:bodyPr/>
          <a:lstStyle/>
          <a:p>
            <a:pPr marL="0" indent="0">
              <a:spcBef>
                <a:spcPts val="500"/>
              </a:spcBef>
              <a:buNone/>
              <a:defRPr sz="2400"/>
            </a:pPr>
            <a:r>
              <a:rPr lang="en-US" u="sng" dirty="0">
                <a:solidFill>
                  <a:srgbClr val="0000FF"/>
                </a:solidFill>
                <a:uFill>
                  <a:solidFill>
                    <a:srgbClr val="0000FF"/>
                  </a:solidFill>
                </a:uFill>
                <a:hlinkClick r:id="rId2"/>
              </a:rPr>
              <a:t>Link – 5 Sections</a:t>
            </a:r>
            <a:endParaRPr u="sng" dirty="0">
              <a:solidFill>
                <a:srgbClr val="0000FF"/>
              </a:solidFill>
              <a:uFill>
                <a:solidFill>
                  <a:srgbClr val="0000FF"/>
                </a:solidFill>
              </a:uFill>
              <a:hlinkClick r:id="rId2"/>
            </a:endParaRPr>
          </a:p>
        </p:txBody>
      </p:sp>
      <p:sp>
        <p:nvSpPr>
          <p:cNvPr id="696" name="Questions?"/>
          <p:cNvSpPr txBox="1">
            <a:spLocks noGrp="1"/>
          </p:cNvSpPr>
          <p:nvPr>
            <p:ph type="title" idx="4294967295"/>
          </p:nvPr>
        </p:nvSpPr>
        <p:spPr>
          <a:xfrm>
            <a:off x="457200" y="274637"/>
            <a:ext cx="8229600" cy="1143001"/>
          </a:xfrm>
          <a:prstGeom prst="rect">
            <a:avLst/>
          </a:prstGeom>
        </p:spPr>
        <p:txBody>
          <a:bodyPr/>
          <a:lstStyle/>
          <a:p>
            <a:r>
              <a:rPr dirty="0"/>
              <a:t>Questions?</a:t>
            </a:r>
          </a:p>
        </p:txBody>
      </p:sp>
      <p:sp>
        <p:nvSpPr>
          <p:cNvPr id="697"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S2-24-25</a:t>
            </a:r>
            <a:endParaRPr dirty="0"/>
          </a:p>
        </p:txBody>
      </p:sp>
      <p:sp>
        <p:nvSpPr>
          <p:cNvPr id="69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699"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sp>
        <p:nvSpPr>
          <p:cNvPr id="702" name="Advantages and Disadvantages of Waterfall"/>
          <p:cNvSpPr txBox="1">
            <a:spLocks noGrp="1"/>
          </p:cNvSpPr>
          <p:nvPr>
            <p:ph type="title" idx="4294967295"/>
          </p:nvPr>
        </p:nvSpPr>
        <p:spPr>
          <a:xfrm>
            <a:off x="457200" y="53974"/>
            <a:ext cx="8229600" cy="1508126"/>
          </a:xfrm>
          <a:prstGeom prst="rect">
            <a:avLst/>
          </a:prstGeom>
        </p:spPr>
        <p:txBody>
          <a:bodyPr>
            <a:noAutofit/>
          </a:bodyPr>
          <a:lstStyle/>
          <a:p>
            <a:r>
              <a:t>Advantages and Disadvantages of Waterfall</a:t>
            </a:r>
          </a:p>
        </p:txBody>
      </p:sp>
      <p:sp>
        <p:nvSpPr>
          <p:cNvPr id="703"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
        <p:nvSpPr>
          <p:cNvPr id="704" name="Advantages:…"/>
          <p:cNvSpPr txBox="1"/>
          <p:nvPr/>
        </p:nvSpPr>
        <p:spPr>
          <a:xfrm>
            <a:off x="142070" y="1418519"/>
            <a:ext cx="3764940" cy="3606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ct val="230000"/>
              </a:lnSpc>
              <a:defRPr sz="2000" b="1"/>
            </a:pPr>
            <a:r>
              <a:t>Advantages:</a:t>
            </a:r>
          </a:p>
          <a:p>
            <a:pPr>
              <a:lnSpc>
                <a:spcPct val="450000"/>
              </a:lnSpc>
              <a:buSzPct val="100000"/>
              <a:buFont typeface="Arial"/>
              <a:buChar char="•"/>
              <a:defRPr sz="2000"/>
            </a:pPr>
            <a:r>
              <a:t>Sequential, Upfront planning</a:t>
            </a:r>
          </a:p>
          <a:p>
            <a:pPr>
              <a:lnSpc>
                <a:spcPct val="450000"/>
              </a:lnSpc>
              <a:buSzPct val="100000"/>
              <a:buFont typeface="Arial"/>
              <a:buChar char="•"/>
              <a:defRPr sz="2000"/>
            </a:pPr>
            <a:r>
              <a:t>Good Documentation</a:t>
            </a:r>
          </a:p>
          <a:p>
            <a:pPr>
              <a:lnSpc>
                <a:spcPct val="450000"/>
              </a:lnSpc>
              <a:buSzPct val="100000"/>
              <a:buFont typeface="Arial"/>
              <a:buChar char="•"/>
              <a:defRPr sz="2000"/>
            </a:pPr>
            <a:r>
              <a:t>Scope of work is generally fixed</a:t>
            </a:r>
          </a:p>
        </p:txBody>
      </p:sp>
      <p:sp>
        <p:nvSpPr>
          <p:cNvPr id="705" name="Disadvantages:…"/>
          <p:cNvSpPr txBox="1"/>
          <p:nvPr/>
        </p:nvSpPr>
        <p:spPr>
          <a:xfrm>
            <a:off x="4130372" y="1122871"/>
            <a:ext cx="2934724" cy="5400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250000"/>
              </a:lnSpc>
              <a:defRPr sz="2000" b="1"/>
            </a:pPr>
            <a:r>
              <a:rPr dirty="0"/>
              <a:t>Disadvantages:</a:t>
            </a:r>
          </a:p>
          <a:p>
            <a:pPr>
              <a:lnSpc>
                <a:spcPct val="450000"/>
              </a:lnSpc>
              <a:buSzPct val="100000"/>
              <a:buFont typeface="Arial"/>
              <a:buChar char="•"/>
              <a:defRPr sz="2000"/>
            </a:pPr>
            <a:r>
              <a:rPr dirty="0"/>
              <a:t>Error propagation</a:t>
            </a:r>
          </a:p>
          <a:p>
            <a:pPr>
              <a:lnSpc>
                <a:spcPct val="450000"/>
              </a:lnSpc>
              <a:buSzPct val="100000"/>
              <a:buFont typeface="Arial"/>
              <a:buChar char="•"/>
              <a:defRPr sz="2000"/>
            </a:pPr>
            <a:r>
              <a:rPr dirty="0"/>
              <a:t>Missing requirements</a:t>
            </a:r>
          </a:p>
          <a:p>
            <a:pPr>
              <a:lnSpc>
                <a:spcPct val="450000"/>
              </a:lnSpc>
              <a:buSzPct val="100000"/>
              <a:buFont typeface="Arial"/>
              <a:buChar char="•"/>
              <a:defRPr sz="2000"/>
            </a:pPr>
            <a:r>
              <a:rPr dirty="0"/>
              <a:t>Error correction is costly</a:t>
            </a:r>
          </a:p>
          <a:p>
            <a:pPr>
              <a:lnSpc>
                <a:spcPct val="120000"/>
              </a:lnSpc>
              <a:buSzPct val="100000"/>
              <a:buFont typeface="Arial"/>
              <a:buChar char="•"/>
              <a:defRPr sz="2000"/>
            </a:pPr>
            <a:r>
              <a:rPr dirty="0"/>
              <a:t>Late customer feedback</a:t>
            </a:r>
          </a:p>
        </p:txBody>
      </p:sp>
      <p:sp>
        <p:nvSpPr>
          <p:cNvPr id="706" name="Agile SW Process SE ZG544 S1-22-23"/>
          <p:cNvSpPr txBox="1"/>
          <p:nvPr/>
        </p:nvSpPr>
        <p:spPr>
          <a:xfrm>
            <a:off x="3190666" y="6414760"/>
            <a:ext cx="240706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S2-24-25</a:t>
            </a:r>
            <a:r>
              <a:rPr dirty="0"/>
              <a:t>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709" name="Advantages and Disadvantages of Agile Model"/>
          <p:cNvSpPr txBox="1">
            <a:spLocks noGrp="1"/>
          </p:cNvSpPr>
          <p:nvPr>
            <p:ph type="title" idx="4294967295"/>
          </p:nvPr>
        </p:nvSpPr>
        <p:spPr>
          <a:xfrm>
            <a:off x="457200" y="53974"/>
            <a:ext cx="8229600" cy="1508126"/>
          </a:xfrm>
          <a:prstGeom prst="rect">
            <a:avLst/>
          </a:prstGeom>
        </p:spPr>
        <p:txBody>
          <a:bodyPr>
            <a:noAutofit/>
          </a:bodyPr>
          <a:lstStyle/>
          <a:p>
            <a:r>
              <a:t>Advantages and Disadvantages of Agile Model</a:t>
            </a:r>
          </a:p>
        </p:txBody>
      </p:sp>
      <p:sp>
        <p:nvSpPr>
          <p:cNvPr id="710"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
        <p:nvSpPr>
          <p:cNvPr id="711" name="Advantages:…"/>
          <p:cNvSpPr txBox="1"/>
          <p:nvPr/>
        </p:nvSpPr>
        <p:spPr>
          <a:xfrm>
            <a:off x="141158" y="1394353"/>
            <a:ext cx="3774640" cy="39724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200000"/>
              </a:lnSpc>
              <a:defRPr sz="2000" b="1"/>
            </a:pPr>
            <a:r>
              <a:t>Advantages:</a:t>
            </a:r>
          </a:p>
          <a:p>
            <a:pPr>
              <a:lnSpc>
                <a:spcPct val="209999"/>
              </a:lnSpc>
              <a:buSzPct val="100000"/>
              <a:buFont typeface="Arial"/>
              <a:buChar char="•"/>
              <a:defRPr sz="2000"/>
            </a:pPr>
            <a:r>
              <a:t>Early delivery of business value</a:t>
            </a:r>
          </a:p>
          <a:p>
            <a:pPr>
              <a:lnSpc>
                <a:spcPct val="209999"/>
              </a:lnSpc>
              <a:buSzPct val="100000"/>
              <a:buFont typeface="Arial"/>
              <a:buChar char="•"/>
              <a:defRPr sz="2000"/>
            </a:pPr>
            <a:r>
              <a:t>Continuous improvement </a:t>
            </a:r>
          </a:p>
          <a:p>
            <a:pPr>
              <a:lnSpc>
                <a:spcPct val="209999"/>
              </a:lnSpc>
              <a:buSzPct val="100000"/>
              <a:buFont typeface="Arial"/>
              <a:buChar char="•"/>
              <a:defRPr sz="2000"/>
            </a:pPr>
            <a:r>
              <a:t>Scope flexibility</a:t>
            </a:r>
          </a:p>
          <a:p>
            <a:pPr>
              <a:lnSpc>
                <a:spcPct val="209999"/>
              </a:lnSpc>
              <a:buSzPct val="100000"/>
              <a:buFont typeface="Arial"/>
              <a:buChar char="•"/>
              <a:defRPr sz="2000"/>
            </a:pPr>
            <a:r>
              <a:t>Team input</a:t>
            </a:r>
          </a:p>
          <a:p>
            <a:pPr>
              <a:lnSpc>
                <a:spcPct val="209999"/>
              </a:lnSpc>
              <a:buSzPct val="100000"/>
              <a:buFont typeface="Arial"/>
              <a:buChar char="•"/>
              <a:defRPr sz="2000"/>
            </a:pPr>
            <a:r>
              <a:t>Delivering well-tested products</a:t>
            </a:r>
          </a:p>
        </p:txBody>
      </p:sp>
      <p:sp>
        <p:nvSpPr>
          <p:cNvPr id="712" name="Disadvantages:…"/>
          <p:cNvSpPr txBox="1"/>
          <p:nvPr/>
        </p:nvSpPr>
        <p:spPr>
          <a:xfrm>
            <a:off x="4681346" y="1563687"/>
            <a:ext cx="3057908" cy="3238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ct val="200000"/>
              </a:lnSpc>
              <a:defRPr sz="2000" b="1"/>
            </a:pPr>
            <a:r>
              <a:t>Disadvantages:</a:t>
            </a:r>
          </a:p>
          <a:p>
            <a:pPr marL="228600" indent="-228600">
              <a:lnSpc>
                <a:spcPct val="400000"/>
              </a:lnSpc>
              <a:buSzPct val="100000"/>
              <a:buChar char="•"/>
              <a:defRPr sz="2000"/>
            </a:pPr>
            <a:r>
              <a:t>Poor Resource planning</a:t>
            </a:r>
          </a:p>
          <a:p>
            <a:pPr marL="228600" indent="-228600">
              <a:lnSpc>
                <a:spcPct val="400000"/>
              </a:lnSpc>
              <a:buSzPct val="100000"/>
              <a:buChar char="•"/>
              <a:defRPr sz="2000"/>
            </a:pPr>
            <a:r>
              <a:t>Less Documentation</a:t>
            </a:r>
          </a:p>
          <a:p>
            <a:pPr marL="228600" indent="-228600">
              <a:lnSpc>
                <a:spcPct val="400000"/>
              </a:lnSpc>
              <a:buSzPct val="100000"/>
              <a:buChar char="•"/>
              <a:defRPr sz="2000"/>
            </a:pPr>
            <a:r>
              <a:t>Fragmented output</a:t>
            </a:r>
          </a:p>
        </p:txBody>
      </p:sp>
      <p:sp>
        <p:nvSpPr>
          <p:cNvPr id="713" name="Agile SW Process SE ZG544 S1-22-23"/>
          <p:cNvSpPr txBox="1"/>
          <p:nvPr/>
        </p:nvSpPr>
        <p:spPr>
          <a:xfrm>
            <a:off x="3368466" y="6414760"/>
            <a:ext cx="240706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S2-24-25</a:t>
            </a:r>
            <a:r>
              <a:rPr dirty="0"/>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Most common Project Management approach…"/>
          <p:cNvSpPr txBox="1">
            <a:spLocks noGrp="1"/>
          </p:cNvSpPr>
          <p:nvPr>
            <p:ph type="body" idx="4294967295"/>
          </p:nvPr>
        </p:nvSpPr>
        <p:spPr>
          <a:xfrm>
            <a:off x="304800" y="1428750"/>
            <a:ext cx="8229600" cy="4906963"/>
          </a:xfrm>
          <a:prstGeom prst="rect">
            <a:avLst/>
          </a:prstGeom>
          <a:ln w="9525">
            <a:solidFill>
              <a:schemeClr val="accent1"/>
            </a:solidFill>
            <a:miter lim="800000"/>
          </a:ln>
        </p:spPr>
        <p:txBody>
          <a:bodyPr>
            <a:normAutofit lnSpcReduction="10000"/>
          </a:bodyPr>
          <a:lstStyle/>
          <a:p>
            <a:pPr marL="342899" indent="-342899">
              <a:lnSpc>
                <a:spcPct val="320000"/>
              </a:lnSpc>
              <a:spcBef>
                <a:spcPts val="500"/>
              </a:spcBef>
              <a:buClr>
                <a:srgbClr val="101141"/>
              </a:buClr>
              <a:buChar char="•"/>
              <a:defRPr sz="2000"/>
            </a:pPr>
            <a:r>
              <a:t>Most common Project Management approach</a:t>
            </a:r>
          </a:p>
          <a:p>
            <a:pPr marL="342899" indent="-342899">
              <a:lnSpc>
                <a:spcPct val="320000"/>
              </a:lnSpc>
              <a:spcBef>
                <a:spcPts val="500"/>
              </a:spcBef>
              <a:buClr>
                <a:srgbClr val="101141"/>
              </a:buClr>
              <a:buChar char="•"/>
              <a:defRPr sz="2000"/>
            </a:pPr>
            <a:r>
              <a:t>Surpassed by Agile approach after 2008.</a:t>
            </a:r>
          </a:p>
          <a:p>
            <a:pPr marL="342899" indent="-342899">
              <a:lnSpc>
                <a:spcPct val="320000"/>
              </a:lnSpc>
              <a:spcBef>
                <a:spcPts val="500"/>
              </a:spcBef>
              <a:buClr>
                <a:srgbClr val="101141"/>
              </a:buClr>
              <a:buChar char="•"/>
              <a:defRPr sz="2000"/>
            </a:pPr>
            <a:r>
              <a:t>Simple and small systems. </a:t>
            </a:r>
          </a:p>
          <a:p>
            <a:pPr marL="342899" indent="-342899">
              <a:lnSpc>
                <a:spcPct val="320000"/>
              </a:lnSpc>
              <a:spcBef>
                <a:spcPts val="500"/>
              </a:spcBef>
              <a:buClr>
                <a:srgbClr val="101141"/>
              </a:buClr>
              <a:buChar char="•"/>
              <a:defRPr sz="2000"/>
            </a:pPr>
            <a:r>
              <a:t>Enchantments to software systems </a:t>
            </a:r>
          </a:p>
          <a:p>
            <a:pPr marL="342899" indent="-342899">
              <a:lnSpc>
                <a:spcPct val="320000"/>
              </a:lnSpc>
              <a:spcBef>
                <a:spcPts val="500"/>
              </a:spcBef>
              <a:buClr>
                <a:srgbClr val="101141"/>
              </a:buClr>
              <a:buChar char="•"/>
              <a:defRPr sz="2000"/>
            </a:pPr>
            <a:r>
              <a:t>Mission critical systems.</a:t>
            </a:r>
          </a:p>
        </p:txBody>
      </p:sp>
      <p:sp>
        <p:nvSpPr>
          <p:cNvPr id="716" name="Application of Waterfall Model"/>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Application of Waterfall Model</a:t>
            </a:r>
          </a:p>
        </p:txBody>
      </p:sp>
      <p:sp>
        <p:nvSpPr>
          <p:cNvPr id="717"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S2-24-25</a:t>
            </a:r>
            <a:endParaRPr dirty="0"/>
          </a:p>
        </p:txBody>
      </p:sp>
      <p:sp>
        <p:nvSpPr>
          <p:cNvPr id="71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719"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advClick="0"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E ZG544 S1-22-23 , Agile Software Processes SE ZG544 S1-22-23…"/>
          <p:cNvSpPr txBox="1">
            <a:spLocks noGrp="1"/>
          </p:cNvSpPr>
          <p:nvPr>
            <p:ph type="body" sz="half" idx="4294967295"/>
          </p:nvPr>
        </p:nvSpPr>
        <p:spPr>
          <a:xfrm>
            <a:off x="304800" y="4648200"/>
            <a:ext cx="8458200" cy="1600200"/>
          </a:xfrm>
          <a:prstGeom prst="rect">
            <a:avLst/>
          </a:prstGeom>
        </p:spPr>
        <p:txBody>
          <a:bodyPr/>
          <a:lstStyle/>
          <a:p>
            <a:pPr marL="0" indent="0" defTabSz="649223">
              <a:lnSpc>
                <a:spcPts val="2900"/>
              </a:lnSpc>
              <a:spcBef>
                <a:spcPts val="0"/>
              </a:spcBef>
              <a:buSzTx/>
              <a:buNone/>
              <a:defRPr sz="2840" b="1"/>
            </a:pPr>
            <a:r>
              <a:rPr dirty="0"/>
              <a:t>SE ZG544 </a:t>
            </a:r>
            <a:r>
              <a:rPr lang="en-US" dirty="0"/>
              <a:t>S2-24-25</a:t>
            </a:r>
            <a:r>
              <a:rPr dirty="0"/>
              <a:t> , Agile Software Processes Lecture No. 1, Module-1 - Agile Methods - An Introduction</a:t>
            </a:r>
          </a:p>
        </p:txBody>
      </p:sp>
      <p:sp>
        <p:nvSpPr>
          <p:cNvPr id="632" name="Agile SW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S2-24-25</a:t>
            </a:r>
            <a:endParaRPr dirty="0"/>
          </a:p>
        </p:txBody>
      </p:sp>
      <p:sp>
        <p:nvSpPr>
          <p:cNvPr id="633"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634" name="23-Aug-22"/>
          <p:cNvSpPr txBox="1"/>
          <p:nvPr/>
        </p:nvSpPr>
        <p:spPr>
          <a:xfrm>
            <a:off x="502919" y="6400413"/>
            <a:ext cx="2118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Fast Changing deliverables - New Technology Emerging projects…"/>
          <p:cNvSpPr txBox="1">
            <a:spLocks noGrp="1"/>
          </p:cNvSpPr>
          <p:nvPr>
            <p:ph type="body" idx="4294967295"/>
          </p:nvPr>
        </p:nvSpPr>
        <p:spPr>
          <a:xfrm>
            <a:off x="304800" y="1428750"/>
            <a:ext cx="8229600" cy="4906963"/>
          </a:xfrm>
          <a:prstGeom prst="rect">
            <a:avLst/>
          </a:prstGeom>
          <a:ln w="9525">
            <a:solidFill>
              <a:schemeClr val="accent1"/>
            </a:solidFill>
            <a:miter lim="800000"/>
          </a:ln>
        </p:spPr>
        <p:txBody>
          <a:bodyPr/>
          <a:lstStyle/>
          <a:p>
            <a:pPr marL="800100" lvl="1" indent="-342900">
              <a:lnSpc>
                <a:spcPct val="400000"/>
              </a:lnSpc>
              <a:spcBef>
                <a:spcPts val="500"/>
              </a:spcBef>
              <a:buClr>
                <a:srgbClr val="101141"/>
              </a:buClr>
              <a:buChar char="•"/>
              <a:defRPr sz="1800"/>
            </a:pPr>
            <a:r>
              <a:t>Fast Changing deliverables - New Technology Emerging projects</a:t>
            </a:r>
          </a:p>
          <a:p>
            <a:pPr marL="800100" lvl="1" indent="-342900">
              <a:lnSpc>
                <a:spcPct val="400000"/>
              </a:lnSpc>
              <a:spcBef>
                <a:spcPts val="500"/>
              </a:spcBef>
              <a:buClr>
                <a:srgbClr val="101141"/>
              </a:buClr>
              <a:buChar char="•"/>
              <a:defRPr sz="1800"/>
            </a:pPr>
            <a:r>
              <a:t>Projects without clear requirements in the beginning </a:t>
            </a:r>
          </a:p>
          <a:p>
            <a:pPr marL="800100" lvl="1" indent="-342900">
              <a:lnSpc>
                <a:spcPct val="400000"/>
              </a:lnSpc>
              <a:spcBef>
                <a:spcPts val="500"/>
              </a:spcBef>
              <a:buClr>
                <a:srgbClr val="101141"/>
              </a:buClr>
              <a:buChar char="•"/>
              <a:defRPr sz="1800"/>
            </a:pPr>
            <a:r>
              <a:t>New Product Development Projects</a:t>
            </a:r>
          </a:p>
          <a:p>
            <a:pPr marL="800100" lvl="1" indent="-342900">
              <a:lnSpc>
                <a:spcPct val="400000"/>
              </a:lnSpc>
              <a:spcBef>
                <a:spcPts val="500"/>
              </a:spcBef>
              <a:buClr>
                <a:srgbClr val="101141"/>
              </a:buClr>
              <a:buChar char="•"/>
              <a:defRPr sz="1800"/>
            </a:pPr>
            <a:r>
              <a:t>Early Visibility, Quality, Risk identification</a:t>
            </a:r>
          </a:p>
        </p:txBody>
      </p:sp>
      <p:sp>
        <p:nvSpPr>
          <p:cNvPr id="722" name="Application of Waterfall and Agile Model"/>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Application of Waterfall and Agile Model</a:t>
            </a:r>
          </a:p>
        </p:txBody>
      </p:sp>
      <p:sp>
        <p:nvSpPr>
          <p:cNvPr id="723"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S2-24-25</a:t>
            </a:r>
            <a:endParaRPr dirty="0"/>
          </a:p>
        </p:txBody>
      </p:sp>
      <p:sp>
        <p:nvSpPr>
          <p:cNvPr id="72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725"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advClick="0"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Need for Agile  Method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Need for Agile  Methods</a:t>
            </a:r>
          </a:p>
        </p:txBody>
      </p:sp>
      <p:sp>
        <p:nvSpPr>
          <p:cNvPr id="728"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S2-24-25</a:t>
            </a:r>
            <a:endParaRPr dirty="0"/>
          </a:p>
        </p:txBody>
      </p:sp>
      <p:sp>
        <p:nvSpPr>
          <p:cNvPr id="72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730"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
        <p:nvSpPr>
          <p:cNvPr id="796" name="Traditional Software Development  Model – Waterfall Model"/>
          <p:cNvSpPr txBox="1">
            <a:spLocks noGrp="1"/>
          </p:cNvSpPr>
          <p:nvPr>
            <p:ph type="body" sz="half" idx="4294967295"/>
          </p:nvPr>
        </p:nvSpPr>
        <p:spPr>
          <a:xfrm>
            <a:off x="0" y="4648200"/>
            <a:ext cx="8458200" cy="1600200"/>
          </a:xfrm>
          <a:prstGeom prst="rect">
            <a:avLst/>
          </a:prstGeom>
        </p:spPr>
        <p:txBody>
          <a:bodyPr/>
          <a:lstStyle>
            <a:lvl1pPr marL="0" indent="0">
              <a:lnSpc>
                <a:spcPts val="4200"/>
              </a:lnSpc>
              <a:spcBef>
                <a:spcPts val="0"/>
              </a:spcBef>
              <a:buSzTx/>
              <a:buNone/>
              <a:defRPr sz="4000" b="1"/>
            </a:lvl1pPr>
          </a:lstStyle>
          <a:p>
            <a:r>
              <a:t>Traditional Software Development  Model – Waterfall Model</a:t>
            </a:r>
          </a:p>
        </p:txBody>
      </p:sp>
      <p:sp>
        <p:nvSpPr>
          <p:cNvPr id="797" name="Traditional Software Development Approaches"/>
          <p:cNvSpPr txBox="1">
            <a:spLocks noGrp="1"/>
          </p:cNvSpPr>
          <p:nvPr>
            <p:ph type="title" idx="4294967295"/>
          </p:nvPr>
        </p:nvSpPr>
        <p:spPr>
          <a:xfrm>
            <a:off x="0" y="274638"/>
            <a:ext cx="8229600" cy="1143000"/>
          </a:xfrm>
          <a:prstGeom prst="rect">
            <a:avLst/>
          </a:prstGeom>
        </p:spPr>
        <p:txBody>
          <a:bodyPr/>
          <a:lstStyle/>
          <a:p>
            <a:pPr defTabSz="731520">
              <a:defRPr sz="2880"/>
            </a:pPr>
            <a:r>
              <a:t>Traditional Software Development Approaches</a:t>
            </a:r>
            <a:br/>
            <a:endParaRPr/>
          </a:p>
        </p:txBody>
      </p:sp>
      <p:sp>
        <p:nvSpPr>
          <p:cNvPr id="798"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00"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120461652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2" name="image.png" descr="image.png"/>
          <p:cNvPicPr>
            <a:picLocks noChangeAspect="1"/>
          </p:cNvPicPr>
          <p:nvPr/>
        </p:nvPicPr>
        <p:blipFill>
          <a:blip r:embed="rId2"/>
          <a:stretch>
            <a:fillRect/>
          </a:stretch>
        </p:blipFill>
        <p:spPr>
          <a:xfrm>
            <a:off x="304800" y="1447800"/>
            <a:ext cx="4508500" cy="3048000"/>
          </a:xfrm>
          <a:prstGeom prst="rect">
            <a:avLst/>
          </a:prstGeom>
          <a:ln w="12700">
            <a:miter lim="400000"/>
          </a:ln>
        </p:spPr>
      </p:pic>
      <p:sp>
        <p:nvSpPr>
          <p:cNvPr id="80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
        <p:nvSpPr>
          <p:cNvPr id="803" name="Waterfall Approach"/>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t>Waterfall Approach</a:t>
            </a:r>
          </a:p>
        </p:txBody>
      </p:sp>
      <p:sp>
        <p:nvSpPr>
          <p:cNvPr id="804"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06" name="Move to the next phase only when the prior one is complete — hence, the name waterfall.…"/>
          <p:cNvSpPr txBox="1"/>
          <p:nvPr/>
        </p:nvSpPr>
        <p:spPr>
          <a:xfrm>
            <a:off x="4937125" y="1397000"/>
            <a:ext cx="3673475" cy="3560587"/>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pPr>
            <a:r>
              <a:t>Move to the next phase only when the prior one is complete — hence, the name waterfall.</a:t>
            </a:r>
          </a:p>
          <a:p>
            <a:pPr marL="285750" indent="-285750">
              <a:buSzPct val="100000"/>
              <a:buFont typeface="Arial"/>
              <a:buChar char="•"/>
            </a:pPr>
            <a:r>
              <a:t>Origin from manufacturing like production plant</a:t>
            </a:r>
          </a:p>
          <a:p>
            <a:pPr marL="285750" indent="-285750">
              <a:buSzPct val="100000"/>
              <a:buFont typeface="Arial"/>
              <a:buChar char="•"/>
              <a:defRPr b="1"/>
            </a:pPr>
            <a:r>
              <a:t>Upfront Planning </a:t>
            </a:r>
          </a:p>
          <a:p>
            <a:pPr marL="285750" indent="-285750">
              <a:buSzPct val="100000"/>
              <a:buFont typeface="Arial"/>
              <a:buChar char="•"/>
              <a:defRPr b="1"/>
            </a:pPr>
            <a:r>
              <a:t>Detailed documentation</a:t>
            </a:r>
          </a:p>
          <a:p>
            <a:pPr marL="285750" indent="-285750">
              <a:buSzPct val="100000"/>
              <a:buFont typeface="Arial"/>
              <a:buChar char="•"/>
              <a:defRPr b="1"/>
            </a:pPr>
            <a:r>
              <a:t>Scope of work is generally fixed.</a:t>
            </a:r>
          </a:p>
          <a:p>
            <a:pPr marL="285750" indent="-285750">
              <a:buSzPct val="100000"/>
              <a:buFont typeface="Arial"/>
              <a:buChar char="•"/>
            </a:pPr>
            <a:r>
              <a:t>Output of a phase becomes input to next phase</a:t>
            </a:r>
          </a:p>
          <a:p>
            <a:pPr marL="285750" indent="-285750">
              <a:buSzPct val="100000"/>
              <a:buFont typeface="Arial"/>
              <a:buChar char="•"/>
            </a:pPr>
            <a:r>
              <a:t>Include well defined checklists, process and tools</a:t>
            </a:r>
          </a:p>
        </p:txBody>
      </p:sp>
      <p:sp>
        <p:nvSpPr>
          <p:cNvPr id="807" name="https://www.lynda.com/Developer-tutorials/Software-Development-Life-Cycle-SDLC/5030981-2.html"/>
          <p:cNvSpPr txBox="1"/>
          <p:nvPr/>
        </p:nvSpPr>
        <p:spPr>
          <a:xfrm>
            <a:off x="1645920" y="6172200"/>
            <a:ext cx="7299960"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lvl1pPr>
          </a:lstStyle>
          <a:p>
            <a:r>
              <a:t>https://www.lynda.com/Developer-tutorials/Software-Development-Life-Cycle-SDLC/5030981-2.html</a:t>
            </a:r>
          </a:p>
        </p:txBody>
      </p:sp>
      <p:sp>
        <p:nvSpPr>
          <p:cNvPr id="808"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405022167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sp>
        <p:nvSpPr>
          <p:cNvPr id="810" name="Error in one phase will propagate to next phase…"/>
          <p:cNvSpPr txBox="1">
            <a:spLocks noGrp="1"/>
          </p:cNvSpPr>
          <p:nvPr>
            <p:ph type="body" idx="4294967295"/>
          </p:nvPr>
        </p:nvSpPr>
        <p:spPr>
          <a:xfrm>
            <a:off x="0" y="1493838"/>
            <a:ext cx="8229600" cy="4525962"/>
          </a:xfrm>
          <a:prstGeom prst="rect">
            <a:avLst/>
          </a:prstGeom>
        </p:spPr>
        <p:txBody>
          <a:bodyPr/>
          <a:lstStyle/>
          <a:p>
            <a:pPr>
              <a:spcBef>
                <a:spcPts val="500"/>
              </a:spcBef>
              <a:buClr>
                <a:srgbClr val="101141"/>
              </a:buClr>
              <a:buChar char="•"/>
              <a:defRPr sz="2400" b="1"/>
            </a:pPr>
            <a:r>
              <a:t>Error</a:t>
            </a:r>
            <a:r>
              <a:rPr b="0"/>
              <a:t> in one phase will </a:t>
            </a:r>
            <a:r>
              <a:t>propagate</a:t>
            </a:r>
            <a:r>
              <a:rPr b="0"/>
              <a:t> to next phase</a:t>
            </a:r>
          </a:p>
          <a:p>
            <a:pPr>
              <a:buClr>
                <a:srgbClr val="101141"/>
              </a:buClr>
              <a:buChar char="•"/>
              <a:defRPr sz="2400"/>
            </a:pPr>
            <a:endParaRPr b="0"/>
          </a:p>
          <a:p>
            <a:pPr>
              <a:spcBef>
                <a:spcPts val="500"/>
              </a:spcBef>
              <a:buClr>
                <a:srgbClr val="101141"/>
              </a:buClr>
              <a:buChar char="•"/>
              <a:defRPr sz="2400" b="1"/>
            </a:pPr>
            <a:r>
              <a:t>Missing requirements </a:t>
            </a:r>
            <a:r>
              <a:rPr b="0"/>
              <a:t>will result in </a:t>
            </a:r>
            <a:r>
              <a:t>missing software feature</a:t>
            </a:r>
          </a:p>
          <a:p>
            <a:pPr>
              <a:buClr>
                <a:srgbClr val="101141"/>
              </a:buClr>
              <a:buChar char="•"/>
              <a:defRPr sz="2400"/>
            </a:pPr>
            <a:endParaRPr/>
          </a:p>
          <a:p>
            <a:pPr>
              <a:spcBef>
                <a:spcPts val="500"/>
              </a:spcBef>
              <a:buClr>
                <a:srgbClr val="101141"/>
              </a:buClr>
              <a:buChar char="•"/>
              <a:defRPr sz="2400" b="1"/>
            </a:pPr>
            <a:r>
              <a:t>Error correction </a:t>
            </a:r>
            <a:r>
              <a:rPr b="0"/>
              <a:t>is </a:t>
            </a:r>
            <a:r>
              <a:t>costly</a:t>
            </a:r>
            <a:r>
              <a:rPr b="0"/>
              <a:t> if it is detected at later phase</a:t>
            </a:r>
          </a:p>
          <a:p>
            <a:pPr>
              <a:buClr>
                <a:srgbClr val="101141"/>
              </a:buClr>
              <a:buChar char="•"/>
              <a:defRPr sz="2400"/>
            </a:pPr>
            <a:endParaRPr b="0"/>
          </a:p>
          <a:p>
            <a:pPr>
              <a:spcBef>
                <a:spcPts val="500"/>
              </a:spcBef>
              <a:buClr>
                <a:srgbClr val="101141"/>
              </a:buClr>
              <a:buChar char="•"/>
              <a:defRPr sz="2400" b="1"/>
            </a:pPr>
            <a:r>
              <a:t>Customer does not get to see the product </a:t>
            </a:r>
            <a:r>
              <a:rPr b="0"/>
              <a:t>before the </a:t>
            </a:r>
            <a:r>
              <a:t>early</a:t>
            </a:r>
            <a:r>
              <a:rPr b="0"/>
              <a:t> testing phase which is usually two-thirds the way through the product time line.</a:t>
            </a:r>
          </a:p>
        </p:txBody>
      </p:sp>
      <p:sp>
        <p:nvSpPr>
          <p:cNvPr id="811" name="Issues with Waterfall approach"/>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Issues with Waterfall approach</a:t>
            </a:r>
          </a:p>
        </p:txBody>
      </p:sp>
      <p:sp>
        <p:nvSpPr>
          <p:cNvPr id="812"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14" name="https://www.lynda.com/Developer-tutorials/Software-Development-Life-Cycle-SDLC/5030981-2.html"/>
          <p:cNvSpPr txBox="1"/>
          <p:nvPr/>
        </p:nvSpPr>
        <p:spPr>
          <a:xfrm>
            <a:off x="1645920" y="6172200"/>
            <a:ext cx="7299960"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lvl1pPr>
          </a:lstStyle>
          <a:p>
            <a:r>
              <a:t>https://www.lynda.com/Developer-tutorials/Software-Development-Life-Cycle-SDLC/5030981-2.html</a:t>
            </a:r>
          </a:p>
        </p:txBody>
      </p:sp>
      <p:pic>
        <p:nvPicPr>
          <p:cNvPr id="815" name="image.png" descr="image.png"/>
          <p:cNvPicPr>
            <a:picLocks noChangeAspect="1"/>
          </p:cNvPicPr>
          <p:nvPr/>
        </p:nvPicPr>
        <p:blipFill>
          <a:blip r:embed="rId2"/>
          <a:stretch>
            <a:fillRect/>
          </a:stretch>
        </p:blipFill>
        <p:spPr>
          <a:xfrm>
            <a:off x="7391400" y="1447800"/>
            <a:ext cx="1465263" cy="990600"/>
          </a:xfrm>
          <a:prstGeom prst="rect">
            <a:avLst/>
          </a:prstGeom>
          <a:ln w="12700">
            <a:miter lim="400000"/>
          </a:ln>
        </p:spPr>
      </p:pic>
      <p:sp>
        <p:nvSpPr>
          <p:cNvPr id="816"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12412323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
        <p:nvSpPr>
          <p:cNvPr id="818" name="You could be in the Deployment and Maintenance phase when you could realize that the product you are building was no longer viable due to change in market conditions, or organizational direction, or changed computer landscape…"/>
          <p:cNvSpPr txBox="1">
            <a:spLocks noGrp="1"/>
          </p:cNvSpPr>
          <p:nvPr>
            <p:ph type="body" idx="4294967295"/>
          </p:nvPr>
        </p:nvSpPr>
        <p:spPr>
          <a:xfrm>
            <a:off x="0" y="1493838"/>
            <a:ext cx="8229600" cy="4754562"/>
          </a:xfrm>
          <a:prstGeom prst="rect">
            <a:avLst/>
          </a:prstGeom>
        </p:spPr>
        <p:txBody>
          <a:bodyPr>
            <a:normAutofit lnSpcReduction="10000"/>
          </a:bodyPr>
          <a:lstStyle/>
          <a:p>
            <a:pPr marL="285750" indent="-285750">
              <a:spcBef>
                <a:spcPts val="500"/>
              </a:spcBef>
              <a:buClr>
                <a:srgbClr val="101141"/>
              </a:buClr>
              <a:buChar char="•"/>
              <a:defRPr sz="2400"/>
            </a:pPr>
            <a:r>
              <a:t>You could be in the Deployment and Maintenance phase when you could realize that the product you are building was </a:t>
            </a:r>
            <a:r>
              <a:rPr b="1"/>
              <a:t>no longer viable </a:t>
            </a:r>
            <a:r>
              <a:t>due to </a:t>
            </a:r>
            <a:r>
              <a:rPr b="1"/>
              <a:t>change in market conditions, or organizational direction</a:t>
            </a:r>
            <a:r>
              <a:t>, or changed computer landscape </a:t>
            </a:r>
          </a:p>
          <a:p>
            <a:pPr marL="285750" indent="-285750">
              <a:buClr>
                <a:srgbClr val="101141"/>
              </a:buClr>
              <a:buChar char="•"/>
              <a:defRPr sz="2400"/>
            </a:pPr>
            <a:endParaRPr/>
          </a:p>
          <a:p>
            <a:pPr marL="285750" indent="-285750">
              <a:spcBef>
                <a:spcPts val="500"/>
              </a:spcBef>
              <a:buClr>
                <a:srgbClr val="101141"/>
              </a:buClr>
              <a:buChar char="•"/>
              <a:defRPr sz="2400"/>
            </a:pPr>
            <a:r>
              <a:t>(OR) You could realize that the product had a major </a:t>
            </a:r>
            <a:r>
              <a:rPr b="1"/>
              <a:t>architectural flaw </a:t>
            </a:r>
            <a:r>
              <a:t>that prevented it from being deployed.</a:t>
            </a:r>
          </a:p>
          <a:p>
            <a:pPr marL="285750" indent="-285750">
              <a:buClr>
                <a:srgbClr val="101141"/>
              </a:buClr>
              <a:buChar char="•"/>
              <a:defRPr sz="2400"/>
            </a:pPr>
            <a:endParaRPr/>
          </a:p>
          <a:p>
            <a:pPr marL="285750" indent="-285750">
              <a:spcBef>
                <a:spcPts val="500"/>
              </a:spcBef>
              <a:buClr>
                <a:srgbClr val="101141"/>
              </a:buClr>
              <a:buChar char="•"/>
              <a:defRPr sz="2400"/>
            </a:pPr>
            <a:r>
              <a:t>In other words, your product development initiative </a:t>
            </a:r>
            <a:r>
              <a:rPr b="1"/>
              <a:t>could completely fail </a:t>
            </a:r>
            <a:r>
              <a:t>after a lot of money and time had been spent on it.</a:t>
            </a:r>
          </a:p>
        </p:txBody>
      </p:sp>
      <p:sp>
        <p:nvSpPr>
          <p:cNvPr id="819" name="Issues with Waterfall approach …"/>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Issues with Waterfall approach …</a:t>
            </a:r>
          </a:p>
        </p:txBody>
      </p:sp>
      <p:sp>
        <p:nvSpPr>
          <p:cNvPr id="820"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22" name="https://www.lynda.com/Developer-tutorials/Software-Development-Life-Cycle-SDLC/5030981-2.html"/>
          <p:cNvSpPr txBox="1"/>
          <p:nvPr/>
        </p:nvSpPr>
        <p:spPr>
          <a:xfrm>
            <a:off x="1645920" y="6172200"/>
            <a:ext cx="7299960"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lvl1pPr>
          </a:lstStyle>
          <a:p>
            <a:r>
              <a:t>https://www.lynda.com/Developer-tutorials/Software-Development-Life-Cycle-SDLC/5030981-2.html</a:t>
            </a:r>
          </a:p>
        </p:txBody>
      </p:sp>
      <p:pic>
        <p:nvPicPr>
          <p:cNvPr id="823" name="image.png" descr="image.png"/>
          <p:cNvPicPr>
            <a:picLocks noChangeAspect="1"/>
          </p:cNvPicPr>
          <p:nvPr/>
        </p:nvPicPr>
        <p:blipFill>
          <a:blip r:embed="rId2"/>
          <a:stretch>
            <a:fillRect/>
          </a:stretch>
        </p:blipFill>
        <p:spPr>
          <a:xfrm>
            <a:off x="7602537" y="3048000"/>
            <a:ext cx="1465263" cy="990600"/>
          </a:xfrm>
          <a:prstGeom prst="rect">
            <a:avLst/>
          </a:prstGeom>
          <a:ln w="12700">
            <a:miter lim="400000"/>
          </a:ln>
        </p:spPr>
      </p:pic>
      <p:sp>
        <p:nvSpPr>
          <p:cNvPr id="824"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75557421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26</a:t>
            </a:fld>
            <a:endParaRPr/>
          </a:p>
        </p:txBody>
      </p:sp>
      <p:sp>
        <p:nvSpPr>
          <p:cNvPr id="826" name="Project failures…"/>
          <p:cNvSpPr txBox="1">
            <a:spLocks noGrp="1"/>
          </p:cNvSpPr>
          <p:nvPr>
            <p:ph type="body" idx="4294967295"/>
          </p:nvPr>
        </p:nvSpPr>
        <p:spPr>
          <a:xfrm>
            <a:off x="0" y="1493838"/>
            <a:ext cx="8229600" cy="4830762"/>
          </a:xfrm>
          <a:prstGeom prst="rect">
            <a:avLst/>
          </a:prstGeom>
        </p:spPr>
        <p:txBody>
          <a:bodyPr/>
          <a:lstStyle/>
          <a:p>
            <a:pPr>
              <a:spcBef>
                <a:spcPts val="500"/>
              </a:spcBef>
              <a:buClr>
                <a:srgbClr val="101141"/>
              </a:buClr>
              <a:buChar char="•"/>
              <a:defRPr sz="2400"/>
            </a:pPr>
            <a:r>
              <a:t>Project failures</a:t>
            </a:r>
          </a:p>
          <a:p>
            <a:pPr marL="742950" lvl="1" indent="-285750">
              <a:spcBef>
                <a:spcPts val="0"/>
              </a:spcBef>
              <a:buChar char="−"/>
              <a:defRPr sz="1600"/>
            </a:pPr>
            <a:r>
              <a:t>Many organizations treated this failure as if there was a failure in a production factory. So they tried to fix their waterfall approach, by adding more comprehensive documentation.</a:t>
            </a:r>
          </a:p>
          <a:p>
            <a:pPr>
              <a:spcBef>
                <a:spcPts val="500"/>
              </a:spcBef>
              <a:buClr>
                <a:srgbClr val="101141"/>
              </a:buClr>
              <a:buChar char="•"/>
              <a:defRPr sz="2400"/>
            </a:pPr>
            <a:r>
              <a:t>Comprehensive documentation</a:t>
            </a:r>
          </a:p>
          <a:p>
            <a:pPr marL="742950" lvl="1" indent="-285750">
              <a:spcBef>
                <a:spcPts val="0"/>
              </a:spcBef>
              <a:buChar char="−"/>
              <a:defRPr sz="1600"/>
            </a:pPr>
            <a:r>
              <a:t>Having a well documented software system is good. But the documentation by itself adds no value to the stake holders. </a:t>
            </a:r>
          </a:p>
          <a:p>
            <a:pPr>
              <a:spcBef>
                <a:spcPts val="500"/>
              </a:spcBef>
              <a:buClr>
                <a:srgbClr val="101141"/>
              </a:buClr>
              <a:buChar char="•"/>
              <a:defRPr sz="2400"/>
            </a:pPr>
            <a:r>
              <a:t>Checklists and Coding standards</a:t>
            </a:r>
          </a:p>
          <a:p>
            <a:pPr marL="1143000" lvl="2" indent="-228600">
              <a:spcBef>
                <a:spcPts val="0"/>
              </a:spcBef>
              <a:buChar char="−"/>
              <a:defRPr sz="1600"/>
            </a:pPr>
            <a:r>
              <a:t>Many software teams resorted to maintaining comprehensive checklist, to make sure they were producing systems of high quality. Checklist such as coding standards and architectural reviews are helpful. But you cannot produce a single recipe book for building software</a:t>
            </a:r>
          </a:p>
          <a:p>
            <a:pPr>
              <a:spcBef>
                <a:spcPts val="500"/>
              </a:spcBef>
              <a:buClr>
                <a:srgbClr val="101141"/>
              </a:buClr>
              <a:buFontTx/>
              <a:buChar char="➢"/>
              <a:defRPr sz="2400"/>
            </a:pPr>
            <a:r>
              <a:t>More  time should be spent on delivering working software features early and often. And enlisting customer feedback</a:t>
            </a:r>
          </a:p>
        </p:txBody>
      </p:sp>
      <p:sp>
        <p:nvSpPr>
          <p:cNvPr id="827" name="Impact of Waterfall"/>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Impact of Waterfall</a:t>
            </a:r>
          </a:p>
        </p:txBody>
      </p:sp>
      <p:sp>
        <p:nvSpPr>
          <p:cNvPr id="828"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30" name="https://www.lynda.com/Developer-tutorials/Software-Development-Life-Cycle-SDLC/5030981-2.html"/>
          <p:cNvSpPr txBox="1"/>
          <p:nvPr/>
        </p:nvSpPr>
        <p:spPr>
          <a:xfrm>
            <a:off x="1645920" y="6172200"/>
            <a:ext cx="7299960"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lvl1pPr>
          </a:lstStyle>
          <a:p>
            <a:r>
              <a:t>https://www.lynda.com/Developer-tutorials/Software-Development-Life-Cycle-SDLC/5030981-2.html</a:t>
            </a:r>
          </a:p>
        </p:txBody>
      </p:sp>
      <p:sp>
        <p:nvSpPr>
          <p:cNvPr id="831"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428494508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27</a:t>
            </a:fld>
            <a:endParaRPr/>
          </a:p>
        </p:txBody>
      </p:sp>
      <p:sp>
        <p:nvSpPr>
          <p:cNvPr id="847" name="In 2015, Standish Group did a study of 10,000 projects in USA. The results showed that:…"/>
          <p:cNvSpPr txBox="1">
            <a:spLocks noGrp="1"/>
          </p:cNvSpPr>
          <p:nvPr>
            <p:ph type="body" idx="4294967295"/>
          </p:nvPr>
        </p:nvSpPr>
        <p:spPr>
          <a:xfrm>
            <a:off x="0" y="1493838"/>
            <a:ext cx="8229600" cy="4830762"/>
          </a:xfrm>
          <a:prstGeom prst="rect">
            <a:avLst/>
          </a:prstGeom>
        </p:spPr>
        <p:txBody>
          <a:bodyPr/>
          <a:lstStyle/>
          <a:p>
            <a:pPr>
              <a:spcBef>
                <a:spcPts val="500"/>
              </a:spcBef>
              <a:buClr>
                <a:srgbClr val="101141"/>
              </a:buClr>
              <a:buChar char="•"/>
              <a:defRPr sz="2400"/>
            </a:pPr>
            <a:r>
              <a:t>In 2015, Standish Group did a study of 10,000 projects in USA. The results showed that:</a:t>
            </a:r>
          </a:p>
          <a:p>
            <a:pPr>
              <a:spcBef>
                <a:spcPts val="500"/>
              </a:spcBef>
              <a:buClr>
                <a:srgbClr val="101141"/>
              </a:buClr>
              <a:buChar char="•"/>
              <a:defRPr sz="2400"/>
            </a:pPr>
            <a:r>
              <a:t>29% of traditional projects failed outright</a:t>
            </a:r>
          </a:p>
          <a:p>
            <a:pPr marL="742950" lvl="1" indent="-285750">
              <a:spcBef>
                <a:spcPts val="0"/>
              </a:spcBef>
              <a:defRPr sz="1600"/>
            </a:pPr>
            <a:r>
              <a:t>The projects were cancelled before they finished and did not result in any product releases. These projects delivered no value whatsoever</a:t>
            </a:r>
          </a:p>
          <a:p>
            <a:pPr>
              <a:spcBef>
                <a:spcPts val="500"/>
              </a:spcBef>
              <a:buClr>
                <a:srgbClr val="101141"/>
              </a:buClr>
              <a:buChar char="•"/>
              <a:defRPr sz="2400"/>
            </a:pPr>
            <a:r>
              <a:t>60 percent of traditional projects exceeded the budget </a:t>
            </a:r>
          </a:p>
          <a:p>
            <a:pPr marL="742950" lvl="1" indent="-285750">
              <a:spcBef>
                <a:spcPts val="0"/>
              </a:spcBef>
              <a:buChar char="−"/>
              <a:defRPr sz="1600"/>
            </a:pPr>
            <a:r>
              <a:t>The projects were completed, but they had gaps between expected and actual cost, time, quality, or a combination of these elements. The average difference between the expected and actual project results — looking at time, cost, and features not delivered — was well over 100 percent.</a:t>
            </a:r>
          </a:p>
          <a:p>
            <a:pPr>
              <a:spcBef>
                <a:spcPts val="500"/>
              </a:spcBef>
              <a:buClr>
                <a:srgbClr val="101141"/>
              </a:buClr>
              <a:buChar char="•"/>
              <a:defRPr sz="2400"/>
            </a:pPr>
            <a:r>
              <a:t>11 percent of projects succeeded. </a:t>
            </a:r>
          </a:p>
          <a:p>
            <a:pPr marL="742950" lvl="1" indent="-285750">
              <a:spcBef>
                <a:spcPts val="0"/>
              </a:spcBef>
              <a:buChar char="−"/>
              <a:defRPr sz="1600"/>
            </a:pPr>
            <a:r>
              <a:t>The projects were completed and delivered the expected product in the originally expected time and budget.</a:t>
            </a:r>
          </a:p>
        </p:txBody>
      </p:sp>
      <p:sp>
        <p:nvSpPr>
          <p:cNvPr id="848" name="Software Project Success and Failure"/>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Software Project Success and Failure</a:t>
            </a:r>
          </a:p>
        </p:txBody>
      </p:sp>
      <p:sp>
        <p:nvSpPr>
          <p:cNvPr id="849"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51"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126955326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he numbers in Figure illustrate an enormous waste of time and money.…"/>
          <p:cNvSpPr txBox="1"/>
          <p:nvPr/>
        </p:nvSpPr>
        <p:spPr>
          <a:xfrm>
            <a:off x="3994150" y="2130425"/>
            <a:ext cx="4572001" cy="3104218"/>
          </a:xfrm>
          <a:prstGeom prst="rect">
            <a:avLst/>
          </a:prstGeom>
          <a:ln>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pPr>
            <a:r>
              <a:t>The numbers in Figure illustrate an enormous waste of time and money. </a:t>
            </a:r>
          </a:p>
          <a:p>
            <a:pPr marL="285750" indent="-285750">
              <a:buSzPct val="100000"/>
              <a:buFont typeface="Arial"/>
              <a:buChar char="•"/>
            </a:pPr>
            <a:r>
              <a:t>Direct result of traditional project management processes that are unable to accommodate change. </a:t>
            </a:r>
          </a:p>
          <a:p>
            <a:pPr marL="285750" indent="-285750">
              <a:buSzPct val="100000"/>
              <a:buFont typeface="Arial"/>
              <a:buChar char="•"/>
            </a:pPr>
            <a:r>
              <a:t>Project managers and stakeholders  at the start of a project ask for :</a:t>
            </a:r>
          </a:p>
          <a:p>
            <a:pPr marL="1200150" lvl="2" indent="-285750">
              <a:buSzPct val="100000"/>
              <a:buFont typeface="Arial"/>
              <a:buChar char="•"/>
              <a:defRPr sz="1600"/>
            </a:pPr>
            <a:r>
              <a:t>Everything they need</a:t>
            </a:r>
          </a:p>
          <a:p>
            <a:pPr marL="1200150" lvl="2" indent="-285750">
              <a:buSzPct val="100000"/>
              <a:buFont typeface="Arial"/>
              <a:buChar char="•"/>
              <a:defRPr sz="1600"/>
            </a:pPr>
            <a:r>
              <a:t>Everything they think they may need,</a:t>
            </a:r>
          </a:p>
          <a:p>
            <a:pPr marL="1200150" lvl="2" indent="-285750">
              <a:buSzPct val="100000"/>
              <a:buFont typeface="Arial"/>
              <a:buChar char="•"/>
              <a:defRPr sz="1600"/>
            </a:pPr>
            <a:r>
              <a:t>Everything they want,</a:t>
            </a:r>
          </a:p>
          <a:p>
            <a:pPr marL="1200150" lvl="2" indent="-285750">
              <a:buSzPct val="100000"/>
              <a:buFont typeface="Arial"/>
              <a:buChar char="•"/>
              <a:defRPr sz="1600"/>
            </a:pPr>
            <a:r>
              <a:t>Everything they think they may want</a:t>
            </a:r>
          </a:p>
        </p:txBody>
      </p:sp>
      <p:sp>
        <p:nvSpPr>
          <p:cNvPr id="85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28</a:t>
            </a:fld>
            <a:endParaRPr/>
          </a:p>
        </p:txBody>
      </p:sp>
      <p:sp>
        <p:nvSpPr>
          <p:cNvPr id="854" name="Traditional projects that do succeed often suffer from scope bloat."/>
          <p:cNvSpPr txBox="1">
            <a:spLocks noGrp="1"/>
          </p:cNvSpPr>
          <p:nvPr>
            <p:ph type="body" idx="4294967295"/>
          </p:nvPr>
        </p:nvSpPr>
        <p:spPr>
          <a:xfrm>
            <a:off x="0" y="1493838"/>
            <a:ext cx="8229600" cy="4906962"/>
          </a:xfrm>
          <a:prstGeom prst="rect">
            <a:avLst/>
          </a:prstGeom>
        </p:spPr>
        <p:txBody>
          <a:bodyPr/>
          <a:lstStyle>
            <a:lvl1pPr>
              <a:spcBef>
                <a:spcPts val="500"/>
              </a:spcBef>
              <a:buClr>
                <a:srgbClr val="101141"/>
              </a:buClr>
              <a:buChar char="•"/>
              <a:defRPr sz="2400"/>
            </a:lvl1pPr>
          </a:lstStyle>
          <a:p>
            <a:r>
              <a:t>Traditional projects that do succeed often suffer from scope bloat.</a:t>
            </a:r>
          </a:p>
        </p:txBody>
      </p:sp>
      <p:sp>
        <p:nvSpPr>
          <p:cNvPr id="855" name="The problem with Status Quo"/>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The problem with Status Quo</a:t>
            </a:r>
          </a:p>
        </p:txBody>
      </p:sp>
      <p:pic>
        <p:nvPicPr>
          <p:cNvPr id="857" name="image.png" descr="image.png"/>
          <p:cNvPicPr>
            <a:picLocks noChangeAspect="1"/>
          </p:cNvPicPr>
          <p:nvPr/>
        </p:nvPicPr>
        <p:blipFill>
          <a:blip r:embed="rId2"/>
          <a:stretch>
            <a:fillRect/>
          </a:stretch>
        </p:blipFill>
        <p:spPr>
          <a:xfrm>
            <a:off x="228600" y="2362200"/>
            <a:ext cx="3683000" cy="3683000"/>
          </a:xfrm>
          <a:prstGeom prst="rect">
            <a:avLst/>
          </a:prstGeom>
          <a:ln w="12700">
            <a:miter lim="400000"/>
          </a:ln>
        </p:spPr>
      </p:pic>
      <p:sp>
        <p:nvSpPr>
          <p:cNvPr id="858" name="Actual use of requested software features."/>
          <p:cNvSpPr txBox="1"/>
          <p:nvPr/>
        </p:nvSpPr>
        <p:spPr>
          <a:xfrm>
            <a:off x="274319" y="6030912"/>
            <a:ext cx="4480562"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 Actual use of requested software features.</a:t>
            </a:r>
          </a:p>
        </p:txBody>
      </p:sp>
      <p:sp>
        <p:nvSpPr>
          <p:cNvPr id="859" name="Copyright Standish Group"/>
          <p:cNvSpPr txBox="1"/>
          <p:nvPr/>
        </p:nvSpPr>
        <p:spPr>
          <a:xfrm>
            <a:off x="7208519" y="6323012"/>
            <a:ext cx="1537336" cy="21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lvl1pPr>
          </a:lstStyle>
          <a:p>
            <a:r>
              <a:t>Copyright Standish Group</a:t>
            </a:r>
          </a:p>
        </p:txBody>
      </p:sp>
      <p:sp>
        <p:nvSpPr>
          <p:cNvPr id="860"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61"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421383232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29</a:t>
            </a:fld>
            <a:endParaRPr/>
          </a:p>
        </p:txBody>
      </p:sp>
      <p:sp>
        <p:nvSpPr>
          <p:cNvPr id="863" name="In software development, everything changes. Requirements, skills, people, environment, business rules, et cetera.…"/>
          <p:cNvSpPr txBox="1">
            <a:spLocks noGrp="1"/>
          </p:cNvSpPr>
          <p:nvPr>
            <p:ph type="body" idx="4294967295"/>
          </p:nvPr>
        </p:nvSpPr>
        <p:spPr>
          <a:xfrm>
            <a:off x="0" y="1493838"/>
            <a:ext cx="8229600" cy="4678362"/>
          </a:xfrm>
          <a:prstGeom prst="rect">
            <a:avLst/>
          </a:prstGeom>
        </p:spPr>
        <p:txBody>
          <a:bodyPr/>
          <a:lstStyle/>
          <a:p>
            <a:pPr>
              <a:spcBef>
                <a:spcPts val="400"/>
              </a:spcBef>
              <a:buClr>
                <a:srgbClr val="101141"/>
              </a:buClr>
              <a:buChar char="•"/>
              <a:defRPr sz="2000"/>
            </a:pPr>
            <a:r>
              <a:t>In software development, </a:t>
            </a:r>
            <a:r>
              <a:rPr b="1"/>
              <a:t>everything changes</a:t>
            </a:r>
            <a:r>
              <a:t>. Requirements, skills, people, environment, business rules, et cetera.</a:t>
            </a:r>
          </a:p>
          <a:p>
            <a:pPr>
              <a:spcBef>
                <a:spcPts val="400"/>
              </a:spcBef>
              <a:buClr>
                <a:srgbClr val="101141"/>
              </a:buClr>
              <a:buChar char="•"/>
              <a:defRPr sz="2000"/>
            </a:pPr>
            <a:r>
              <a:t> As </a:t>
            </a:r>
            <a:r>
              <a:rPr b="1"/>
              <a:t>time progresses, you learn better </a:t>
            </a:r>
            <a:r>
              <a:t>techniques of doing things. </a:t>
            </a:r>
          </a:p>
          <a:p>
            <a:pPr>
              <a:spcBef>
                <a:spcPts val="400"/>
              </a:spcBef>
              <a:buClr>
                <a:srgbClr val="101141"/>
              </a:buClr>
              <a:buChar char="•"/>
              <a:defRPr sz="2000"/>
            </a:pPr>
            <a:r>
              <a:t>Your stakeholders need to change requirements to match changing </a:t>
            </a:r>
            <a:r>
              <a:rPr b="1"/>
              <a:t>organizational strategy or Technology trends or changing market conditions. </a:t>
            </a:r>
          </a:p>
          <a:p>
            <a:pPr>
              <a:spcBef>
                <a:spcPts val="400"/>
              </a:spcBef>
              <a:buClr>
                <a:srgbClr val="101141"/>
              </a:buClr>
              <a:buChar char="•"/>
              <a:defRPr sz="2000"/>
            </a:pPr>
            <a:r>
              <a:t>In other words, the only </a:t>
            </a:r>
            <a:r>
              <a:rPr b="1"/>
              <a:t>guaranteed thing is change </a:t>
            </a:r>
            <a:r>
              <a:t>and the shown process to refine our work. </a:t>
            </a:r>
          </a:p>
          <a:p>
            <a:pPr>
              <a:spcBef>
                <a:spcPts val="400"/>
              </a:spcBef>
              <a:buClr>
                <a:srgbClr val="101141"/>
              </a:buClr>
              <a:buChar char="•"/>
              <a:defRPr sz="2000"/>
            </a:pPr>
            <a:r>
              <a:t>Software development is </a:t>
            </a:r>
            <a:r>
              <a:rPr b="1"/>
              <a:t>inherently an iterative process </a:t>
            </a:r>
            <a:r>
              <a:t>and does not work like a Waterfall cycle. </a:t>
            </a:r>
          </a:p>
          <a:p>
            <a:pPr>
              <a:spcBef>
                <a:spcPts val="400"/>
              </a:spcBef>
              <a:buClr>
                <a:srgbClr val="101141"/>
              </a:buClr>
              <a:buChar char="•"/>
              <a:defRPr sz="2000" b="1"/>
            </a:pPr>
            <a:r>
              <a:t>Over emphasis on checklists and controls does not help</a:t>
            </a:r>
            <a:r>
              <a:rPr b="0"/>
              <a:t> because software development is human centric and is heavily dependent on judgment and creativity. </a:t>
            </a:r>
          </a:p>
          <a:p>
            <a:pPr>
              <a:spcBef>
                <a:spcPts val="400"/>
              </a:spcBef>
              <a:buClr>
                <a:srgbClr val="101141"/>
              </a:buClr>
              <a:buChar char="•"/>
              <a:defRPr sz="2000"/>
            </a:pPr>
            <a:r>
              <a:t>Software is not a product designed to be built by assembly lines.</a:t>
            </a:r>
          </a:p>
        </p:txBody>
      </p:sp>
      <p:sp>
        <p:nvSpPr>
          <p:cNvPr id="864" name="Project management Needed Makeover"/>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Project management Needed Makeover</a:t>
            </a:r>
          </a:p>
        </p:txBody>
      </p:sp>
      <p:sp>
        <p:nvSpPr>
          <p:cNvPr id="865"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67" name="Ref: Agile Project Management for Dummies - Mark C. Layton  John Wiley &amp; Sons - 2012"/>
          <p:cNvSpPr txBox="1"/>
          <p:nvPr/>
        </p:nvSpPr>
        <p:spPr>
          <a:xfrm>
            <a:off x="350520" y="6230937"/>
            <a:ext cx="5296535"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Ref: Agile Project Management for Dummies - Mark C. Layton  John Wiley &amp; Sons - 2012</a:t>
            </a:r>
          </a:p>
        </p:txBody>
      </p:sp>
      <p:sp>
        <p:nvSpPr>
          <p:cNvPr id="868"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30675150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Faculty introduction…"/>
          <p:cNvSpPr txBox="1">
            <a:spLocks noGrp="1"/>
          </p:cNvSpPr>
          <p:nvPr>
            <p:ph type="body" idx="4294967295"/>
          </p:nvPr>
        </p:nvSpPr>
        <p:spPr>
          <a:xfrm>
            <a:off x="304800" y="1493837"/>
            <a:ext cx="8229600" cy="4830763"/>
          </a:xfrm>
          <a:prstGeom prst="rect">
            <a:avLst/>
          </a:prstGeom>
        </p:spPr>
        <p:txBody>
          <a:bodyPr/>
          <a:lstStyle/>
          <a:p>
            <a:pPr marL="457200" indent="-457200">
              <a:spcBef>
                <a:spcPts val="500"/>
              </a:spcBef>
              <a:buClr>
                <a:srgbClr val="101141"/>
              </a:buClr>
              <a:buFontTx/>
              <a:buAutoNum type="arabicPeriod"/>
              <a:defRPr sz="2400"/>
            </a:pPr>
            <a:r>
              <a:rPr dirty="0"/>
              <a:t>Faculty introduction</a:t>
            </a:r>
          </a:p>
          <a:p>
            <a:pPr marL="457200" indent="-457200">
              <a:spcBef>
                <a:spcPts val="500"/>
              </a:spcBef>
              <a:buClr>
                <a:srgbClr val="101141"/>
              </a:buClr>
              <a:buFontTx/>
              <a:buAutoNum type="arabicPeriod"/>
              <a:defRPr sz="2400"/>
            </a:pPr>
            <a:r>
              <a:rPr dirty="0"/>
              <a:t>Email Id : </a:t>
            </a:r>
            <a:r>
              <a:rPr u="sng" dirty="0">
                <a:solidFill>
                  <a:srgbClr val="0000FF"/>
                </a:solidFill>
                <a:uFill>
                  <a:solidFill>
                    <a:srgbClr val="0000FF"/>
                  </a:solidFill>
                </a:uFill>
                <a:hlinkClick r:id="rId2"/>
              </a:rPr>
              <a:t>kanantharaman@wilp.bits-pilani.ac.in</a:t>
            </a:r>
          </a:p>
          <a:p>
            <a:pPr marL="457200" indent="-457200">
              <a:spcBef>
                <a:spcPts val="500"/>
              </a:spcBef>
              <a:buClr>
                <a:srgbClr val="101141"/>
              </a:buClr>
              <a:buFontTx/>
              <a:buAutoNum type="arabicPeriod"/>
              <a:defRPr sz="2400"/>
            </a:pPr>
            <a:r>
              <a:rPr dirty="0"/>
              <a:t>e-learn portal: </a:t>
            </a:r>
            <a:r>
              <a:rPr u="sng" dirty="0">
                <a:solidFill>
                  <a:srgbClr val="0000FF"/>
                </a:solidFill>
                <a:uFill>
                  <a:solidFill>
                    <a:srgbClr val="0000FF"/>
                  </a:solidFill>
                </a:uFill>
                <a:hlinkClick r:id="rId3"/>
              </a:rPr>
              <a:t>https://elearn.bits-pilani.ac.in/</a:t>
            </a:r>
          </a:p>
          <a:p>
            <a:pPr marL="457200" indent="-457200">
              <a:spcBef>
                <a:spcPts val="500"/>
              </a:spcBef>
              <a:buClr>
                <a:srgbClr val="101141"/>
              </a:buClr>
              <a:buFontTx/>
              <a:buAutoNum type="arabicPeriod"/>
              <a:defRPr sz="2400"/>
            </a:pPr>
            <a:r>
              <a:rPr u="sng" dirty="0">
                <a:solidFill>
                  <a:srgbClr val="0000FF"/>
                </a:solidFill>
                <a:uFill>
                  <a:solidFill>
                    <a:srgbClr val="0000FF"/>
                  </a:solidFill>
                </a:uFill>
                <a:hlinkClick r:id="rId4"/>
              </a:rPr>
              <a:t>Course Handout</a:t>
            </a:r>
            <a:r>
              <a:rPr dirty="0"/>
              <a:t> </a:t>
            </a:r>
            <a:endParaRPr lang="en-US" dirty="0"/>
          </a:p>
          <a:p>
            <a:pPr marL="0" indent="0">
              <a:spcBef>
                <a:spcPts val="500"/>
              </a:spcBef>
              <a:buClr>
                <a:srgbClr val="101141"/>
              </a:buClr>
              <a:buNone/>
              <a:defRPr sz="2400"/>
            </a:pPr>
            <a:endParaRPr lang="en-US" dirty="0"/>
          </a:p>
          <a:p>
            <a:pPr marL="0" indent="0">
              <a:spcBef>
                <a:spcPts val="500"/>
              </a:spcBef>
              <a:buClr>
                <a:srgbClr val="101141"/>
              </a:buClr>
              <a:buNone/>
              <a:defRPr sz="2400"/>
            </a:pPr>
            <a:endParaRPr dirty="0"/>
          </a:p>
        </p:txBody>
      </p:sp>
      <p:sp>
        <p:nvSpPr>
          <p:cNvPr id="637" name="Introduction"/>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Introduction</a:t>
            </a:r>
          </a:p>
        </p:txBody>
      </p:sp>
      <p:sp>
        <p:nvSpPr>
          <p:cNvPr id="638" name="Agile SW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S2-24-25</a:t>
            </a:r>
            <a:r>
              <a:rPr dirty="0"/>
              <a:t> </a:t>
            </a:r>
          </a:p>
        </p:txBody>
      </p:sp>
      <p:sp>
        <p:nvSpPr>
          <p:cNvPr id="639"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640" name="23-Aug-22"/>
          <p:cNvSpPr txBox="1"/>
          <p:nvPr/>
        </p:nvSpPr>
        <p:spPr>
          <a:xfrm>
            <a:off x="502919" y="6400413"/>
            <a:ext cx="2118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sp>
        <p:nvSpPr>
          <p:cNvPr id="887" name="Definable work projects are characterized by clear procedures that have proved successful on similar projects in the past.…"/>
          <p:cNvSpPr txBox="1">
            <a:spLocks noGrp="1"/>
          </p:cNvSpPr>
          <p:nvPr>
            <p:ph type="body" idx="4294967295"/>
          </p:nvPr>
        </p:nvSpPr>
        <p:spPr>
          <a:xfrm>
            <a:off x="0" y="1493838"/>
            <a:ext cx="8229600" cy="4830762"/>
          </a:xfrm>
          <a:prstGeom prst="rect">
            <a:avLst/>
          </a:prstGeom>
        </p:spPr>
        <p:txBody>
          <a:bodyPr/>
          <a:lstStyle/>
          <a:p>
            <a:pPr>
              <a:spcBef>
                <a:spcPts val="500"/>
              </a:spcBef>
              <a:buClr>
                <a:srgbClr val="101141"/>
              </a:buClr>
              <a:buChar char="•"/>
              <a:defRPr sz="2400"/>
            </a:pPr>
            <a:r>
              <a:t>Definable work projects are characterized by </a:t>
            </a:r>
            <a:r>
              <a:rPr b="1"/>
              <a:t>clear procedures</a:t>
            </a:r>
            <a:r>
              <a:t> that have proved successful on similar projects in the past. </a:t>
            </a:r>
          </a:p>
          <a:p>
            <a:pPr>
              <a:spcBef>
                <a:spcPts val="500"/>
              </a:spcBef>
              <a:buClr>
                <a:srgbClr val="101141"/>
              </a:buClr>
              <a:buChar char="•"/>
              <a:defRPr sz="2400"/>
            </a:pPr>
            <a:r>
              <a:t>The production of a </a:t>
            </a:r>
            <a:r>
              <a:rPr b="1"/>
              <a:t>car, electrical appliance, or home </a:t>
            </a:r>
            <a:r>
              <a:t>after the design is complete are examples of definable work. </a:t>
            </a:r>
          </a:p>
          <a:p>
            <a:pPr>
              <a:spcBef>
                <a:spcPts val="500"/>
              </a:spcBef>
              <a:buClr>
                <a:srgbClr val="101141"/>
              </a:buClr>
              <a:buChar char="•"/>
              <a:defRPr sz="2400"/>
            </a:pPr>
            <a:r>
              <a:t>The production domain and processes involved are usually </a:t>
            </a:r>
            <a:r>
              <a:rPr b="1"/>
              <a:t>well understood </a:t>
            </a:r>
            <a:r>
              <a:t>and there are typically low levels of execution uncertainty and risk.</a:t>
            </a:r>
          </a:p>
          <a:p>
            <a:pPr>
              <a:spcBef>
                <a:spcPts val="500"/>
              </a:spcBef>
              <a:buClr>
                <a:srgbClr val="101141"/>
              </a:buClr>
              <a:buChar char="•"/>
              <a:defRPr sz="2400"/>
            </a:pPr>
            <a:r>
              <a:t>Definable work is </a:t>
            </a:r>
            <a:r>
              <a:rPr b="1"/>
              <a:t>automated</a:t>
            </a:r>
            <a:r>
              <a:t>.</a:t>
            </a:r>
          </a:p>
        </p:txBody>
      </p:sp>
      <p:sp>
        <p:nvSpPr>
          <p:cNvPr id="888" name="Definable Work"/>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Definable Work </a:t>
            </a:r>
          </a:p>
        </p:txBody>
      </p:sp>
      <p:sp>
        <p:nvSpPr>
          <p:cNvPr id="889"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91" name="Ref: Agile Practice Guide (ENGLISH)  Published by Project Management Institute, 2017 (Agile methodologies)"/>
          <p:cNvSpPr txBox="1"/>
          <p:nvPr/>
        </p:nvSpPr>
        <p:spPr>
          <a:xfrm>
            <a:off x="502919" y="6002337"/>
            <a:ext cx="8366761"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Ref: Agile Practice Guide (ENGLISH)  Published by Project Management Institute, 2017 (Agile methodologies)</a:t>
            </a:r>
          </a:p>
        </p:txBody>
      </p:sp>
      <p:sp>
        <p:nvSpPr>
          <p:cNvPr id="892"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317961045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31</a:t>
            </a:fld>
            <a:endParaRPr/>
          </a:p>
        </p:txBody>
      </p:sp>
      <p:sp>
        <p:nvSpPr>
          <p:cNvPr id="894" name="New design, problem solving, and not-done-before work is exploratory. It requires subject matter experts to collaborate and solve problems to create a solution.…"/>
          <p:cNvSpPr txBox="1">
            <a:spLocks noGrp="1"/>
          </p:cNvSpPr>
          <p:nvPr>
            <p:ph type="body" idx="4294967295"/>
          </p:nvPr>
        </p:nvSpPr>
        <p:spPr>
          <a:xfrm>
            <a:off x="0" y="1493838"/>
            <a:ext cx="8229600" cy="4906962"/>
          </a:xfrm>
          <a:prstGeom prst="rect">
            <a:avLst/>
          </a:prstGeom>
        </p:spPr>
        <p:txBody>
          <a:bodyPr/>
          <a:lstStyle/>
          <a:p>
            <a:pPr>
              <a:spcBef>
                <a:spcPts val="500"/>
              </a:spcBef>
              <a:buClr>
                <a:srgbClr val="101141"/>
              </a:buClr>
              <a:buChar char="•"/>
              <a:defRPr sz="2400" b="1"/>
            </a:pPr>
            <a:r>
              <a:t>New design, problem solving</a:t>
            </a:r>
            <a:r>
              <a:rPr b="0"/>
              <a:t>, and not-done-before work is </a:t>
            </a:r>
            <a:r>
              <a:t>exploratory</a:t>
            </a:r>
            <a:r>
              <a:rPr b="0"/>
              <a:t>. It requires subject matter experts to collaborate and solve problems to create a solution. </a:t>
            </a:r>
          </a:p>
          <a:p>
            <a:pPr marL="742950" lvl="1" indent="-285750">
              <a:spcBef>
                <a:spcPts val="0"/>
              </a:spcBef>
              <a:buChar char="•"/>
              <a:defRPr sz="1600"/>
            </a:pPr>
            <a:r>
              <a:t>Examples of people encountering high-uncertainty work include software systems engineers, product designers, doctors, teachers, lawyers, and many problem-solving engineers. </a:t>
            </a:r>
          </a:p>
          <a:p>
            <a:pPr>
              <a:spcBef>
                <a:spcPts val="500"/>
              </a:spcBef>
              <a:buClr>
                <a:srgbClr val="101141"/>
              </a:buClr>
              <a:buChar char="•"/>
              <a:defRPr sz="2400"/>
            </a:pPr>
            <a:r>
              <a:t>High-uncertainty projects have </a:t>
            </a:r>
            <a:r>
              <a:rPr b="1"/>
              <a:t>high rates of change, complexity, and risk.</a:t>
            </a:r>
          </a:p>
          <a:p>
            <a:pPr marL="742950" lvl="1" indent="-285750">
              <a:spcBef>
                <a:spcPts val="0"/>
              </a:spcBef>
              <a:defRPr sz="1600"/>
            </a:pPr>
            <a:r>
              <a:t>These characteristics present problems for traditional predictive approaches that aim to determine the bulk of the requirements upfront and control changes through a change request process.</a:t>
            </a:r>
          </a:p>
          <a:p>
            <a:pPr>
              <a:spcBef>
                <a:spcPts val="500"/>
              </a:spcBef>
              <a:buClr>
                <a:srgbClr val="101141"/>
              </a:buClr>
              <a:buChar char="•"/>
              <a:defRPr sz="2400" b="1"/>
            </a:pPr>
            <a:r>
              <a:t>Instead, agile approaches were created to explore feasibility in short cycles and quickly adapt based on evaluation and feedback.</a:t>
            </a:r>
          </a:p>
        </p:txBody>
      </p:sp>
      <p:sp>
        <p:nvSpPr>
          <p:cNvPr id="895" name="High Uncertainty Work"/>
          <p:cNvSpPr txBox="1"/>
          <p:nvPr/>
        </p:nvSpPr>
        <p:spPr>
          <a:xfrm>
            <a:off x="350520" y="2285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High Uncertainty Work</a:t>
            </a:r>
          </a:p>
        </p:txBody>
      </p:sp>
      <p:sp>
        <p:nvSpPr>
          <p:cNvPr id="896"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898" name="Ref: Agile Practice Guide (ENGLISH)  Published by Project Management Institute, 2017 (Agile methodologies)"/>
          <p:cNvSpPr txBox="1"/>
          <p:nvPr/>
        </p:nvSpPr>
        <p:spPr>
          <a:xfrm>
            <a:off x="502919" y="6154737"/>
            <a:ext cx="8366761"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Ref: Agile Practice Guide (ENGLISH)  Published by Project Management Institute, 2017 (Agile methodologies)</a:t>
            </a:r>
          </a:p>
        </p:txBody>
      </p:sp>
      <p:sp>
        <p:nvSpPr>
          <p:cNvPr id="899"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363088331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 name="image.png" descr="image.png"/>
          <p:cNvPicPr>
            <a:picLocks noChangeAspect="1"/>
          </p:cNvPicPr>
          <p:nvPr/>
        </p:nvPicPr>
        <p:blipFill>
          <a:blip r:embed="rId2"/>
          <a:stretch>
            <a:fillRect/>
          </a:stretch>
        </p:blipFill>
        <p:spPr>
          <a:xfrm>
            <a:off x="228600" y="1524000"/>
            <a:ext cx="6934200" cy="4600575"/>
          </a:xfrm>
          <a:prstGeom prst="rect">
            <a:avLst/>
          </a:prstGeom>
          <a:ln w="12700">
            <a:miter lim="400000"/>
          </a:ln>
        </p:spPr>
      </p:pic>
      <p:sp>
        <p:nvSpPr>
          <p:cNvPr id="90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
        <p:nvSpPr>
          <p:cNvPr id="902" name="Waterfall vs agile project"/>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t>Waterfall vs agile project</a:t>
            </a:r>
          </a:p>
        </p:txBody>
      </p:sp>
      <p:sp>
        <p:nvSpPr>
          <p:cNvPr id="903"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05" name="Mixing traditional project management methods with agile approaches:…"/>
          <p:cNvSpPr txBox="1"/>
          <p:nvPr/>
        </p:nvSpPr>
        <p:spPr>
          <a:xfrm>
            <a:off x="7315200" y="1600200"/>
            <a:ext cx="1752600" cy="4278094"/>
          </a:xfrm>
          <a:prstGeom prst="rect">
            <a:avLst/>
          </a:prstGeom>
          <a:ln>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1"/>
            </a:pPr>
            <a:r>
              <a:rPr dirty="0"/>
              <a:t>Mixing traditional project management methods with agile approaches:</a:t>
            </a:r>
          </a:p>
          <a:p>
            <a:pPr>
              <a:defRPr sz="1600"/>
            </a:pPr>
            <a:r>
              <a:rPr dirty="0"/>
              <a:t> </a:t>
            </a:r>
          </a:p>
          <a:p>
            <a:pPr>
              <a:defRPr sz="1600"/>
            </a:pPr>
            <a:r>
              <a:rPr dirty="0"/>
              <a:t>The answer, of course, is </a:t>
            </a:r>
            <a:r>
              <a:rPr b="1" dirty="0"/>
              <a:t>you can</a:t>
            </a:r>
            <a:r>
              <a:rPr lang="en-US" b="1" dirty="0"/>
              <a:t>.</a:t>
            </a:r>
            <a:r>
              <a:rPr b="1" dirty="0"/>
              <a:t> </a:t>
            </a:r>
            <a:r>
              <a:rPr dirty="0"/>
              <a:t>If you fully commit to an agile approach, you will have a better chance of deriving benefits of Agile project</a:t>
            </a:r>
          </a:p>
        </p:txBody>
      </p:sp>
      <p:sp>
        <p:nvSpPr>
          <p:cNvPr id="906" name="Ref: Agile Project Management for Dummies - Mark C. Layton  John Wiley &amp; Sons - 2012"/>
          <p:cNvSpPr txBox="1"/>
          <p:nvPr/>
        </p:nvSpPr>
        <p:spPr>
          <a:xfrm>
            <a:off x="350520" y="6230937"/>
            <a:ext cx="5296535"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Ref: Agile Project Management for Dummies - Mark C. Layton  John Wiley &amp; Sons - 2012</a:t>
            </a:r>
          </a:p>
        </p:txBody>
      </p:sp>
      <p:sp>
        <p:nvSpPr>
          <p:cNvPr id="907"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400303492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Evolution of Agile Project Management"/>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Evolution of Agile Project Management</a:t>
            </a:r>
          </a:p>
        </p:txBody>
      </p:sp>
      <p:sp>
        <p:nvSpPr>
          <p:cNvPr id="919"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2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33</a:t>
            </a:fld>
            <a:endParaRPr/>
          </a:p>
        </p:txBody>
      </p:sp>
      <p:sp>
        <p:nvSpPr>
          <p:cNvPr id="921"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Agile project management is a style of project management that focuses on :…"/>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A</a:t>
            </a:r>
            <a:r>
              <a:rPr i="1"/>
              <a:t>gile project management</a:t>
            </a:r>
            <a:r>
              <a:t> is a style of project management that focuses on :</a:t>
            </a:r>
          </a:p>
          <a:p>
            <a:pPr>
              <a:spcBef>
                <a:spcPts val="500"/>
              </a:spcBef>
              <a:buClr>
                <a:srgbClr val="101141"/>
              </a:buClr>
              <a:buChar char="•"/>
              <a:defRPr sz="2400" b="1"/>
            </a:pPr>
            <a:r>
              <a:t>Early delivery of business value</a:t>
            </a:r>
          </a:p>
          <a:p>
            <a:pPr>
              <a:spcBef>
                <a:spcPts val="500"/>
              </a:spcBef>
              <a:buClr>
                <a:srgbClr val="101141"/>
              </a:buClr>
              <a:buChar char="•"/>
              <a:defRPr sz="2400" b="1"/>
            </a:pPr>
            <a:r>
              <a:t>Continuous improvement </a:t>
            </a:r>
            <a:r>
              <a:rPr b="0"/>
              <a:t>of the project’s product and processes</a:t>
            </a:r>
          </a:p>
          <a:p>
            <a:pPr>
              <a:spcBef>
                <a:spcPts val="500"/>
              </a:spcBef>
              <a:buClr>
                <a:srgbClr val="101141"/>
              </a:buClr>
              <a:buChar char="•"/>
              <a:defRPr sz="2400"/>
            </a:pPr>
            <a:r>
              <a:t>Scope </a:t>
            </a:r>
            <a:r>
              <a:rPr b="1"/>
              <a:t>flexibility</a:t>
            </a:r>
          </a:p>
          <a:p>
            <a:pPr>
              <a:spcBef>
                <a:spcPts val="500"/>
              </a:spcBef>
              <a:buClr>
                <a:srgbClr val="101141"/>
              </a:buClr>
              <a:buChar char="•"/>
              <a:defRPr sz="2400" b="1"/>
            </a:pPr>
            <a:r>
              <a:t>Team input</a:t>
            </a:r>
          </a:p>
          <a:p>
            <a:pPr>
              <a:spcBef>
                <a:spcPts val="500"/>
              </a:spcBef>
              <a:buClr>
                <a:srgbClr val="101141"/>
              </a:buClr>
              <a:buChar char="•"/>
              <a:defRPr sz="2400" b="1"/>
            </a:pPr>
            <a:r>
              <a:t>Delivering</a:t>
            </a:r>
            <a:r>
              <a:rPr b="0"/>
              <a:t> well-tested products </a:t>
            </a:r>
            <a:r>
              <a:t>frequently</a:t>
            </a:r>
            <a:r>
              <a:rPr b="0"/>
              <a:t> that reflect customer needs.</a:t>
            </a:r>
          </a:p>
        </p:txBody>
      </p:sp>
      <p:sp>
        <p:nvSpPr>
          <p:cNvPr id="924" name="Agile Project Management"/>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Agile Project Management</a:t>
            </a:r>
          </a:p>
        </p:txBody>
      </p:sp>
      <p:sp>
        <p:nvSpPr>
          <p:cNvPr id="925"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2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34</a:t>
            </a:fld>
            <a:endParaRPr/>
          </a:p>
        </p:txBody>
      </p:sp>
      <p:sp>
        <p:nvSpPr>
          <p:cNvPr id="927"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Evolution of Agile Frameworks"/>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Evolution of Agile Frameworks</a:t>
            </a:r>
          </a:p>
        </p:txBody>
      </p:sp>
      <p:sp>
        <p:nvSpPr>
          <p:cNvPr id="930"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3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35</a:t>
            </a:fld>
            <a:endParaRPr/>
          </a:p>
        </p:txBody>
      </p:sp>
      <p:pic>
        <p:nvPicPr>
          <p:cNvPr id="932" name="http://pdb-ebooks.com/_/_/545270/tmp_479d767f74ba1f8d403e270bd871ec93_ygSk7z_html_m6441a45e.jpg" descr="http://pdb-ebooks.com/_/_/545270/tmp_479d767f74ba1f8d403e270bd871ec93_ygSk7z_html_m6441a45e.jpg"/>
          <p:cNvPicPr>
            <a:picLocks noChangeAspect="1"/>
          </p:cNvPicPr>
          <p:nvPr/>
        </p:nvPicPr>
        <p:blipFill>
          <a:blip r:embed="rId2"/>
          <a:stretch>
            <a:fillRect/>
          </a:stretch>
        </p:blipFill>
        <p:spPr>
          <a:xfrm>
            <a:off x="304800" y="1457325"/>
            <a:ext cx="8382000" cy="4791075"/>
          </a:xfrm>
          <a:prstGeom prst="rect">
            <a:avLst/>
          </a:prstGeom>
          <a:ln w="12700">
            <a:miter lim="400000"/>
          </a:ln>
        </p:spPr>
      </p:pic>
      <p:sp>
        <p:nvSpPr>
          <p:cNvPr id="933" name="Source Material e-learn(Recorded)"/>
          <p:cNvSpPr txBox="1"/>
          <p:nvPr/>
        </p:nvSpPr>
        <p:spPr>
          <a:xfrm>
            <a:off x="6979919" y="6246812"/>
            <a:ext cx="1965961" cy="21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lvl1pPr>
          </a:lstStyle>
          <a:p>
            <a:r>
              <a:t>Source Material e-learn(Recorded)</a:t>
            </a:r>
          </a:p>
        </p:txBody>
      </p:sp>
      <p:sp>
        <p:nvSpPr>
          <p:cNvPr id="934"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 name="In 1986, Hirotaka Takeuchi and Ikujiro Nonaka published an article called “New New Product Development Game” in the Harvard Business Review.…"/>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In 1986, Hirotaka Takeuchi and Ikujiro Nonaka published an article called </a:t>
            </a:r>
            <a:r>
              <a:rPr b="1"/>
              <a:t>“New New Product Development Game” in the Harvard Business Review. </a:t>
            </a:r>
          </a:p>
          <a:p>
            <a:pPr>
              <a:spcBef>
                <a:spcPts val="500"/>
              </a:spcBef>
              <a:buClr>
                <a:srgbClr val="101141"/>
              </a:buClr>
              <a:buChar char="•"/>
              <a:defRPr sz="2400"/>
            </a:pPr>
            <a:r>
              <a:t>Takeuchi and Nonaka’s article </a:t>
            </a:r>
            <a:r>
              <a:rPr b="1"/>
              <a:t>described a rapid, flexible development strategy</a:t>
            </a:r>
            <a:r>
              <a:t> to meet </a:t>
            </a:r>
            <a:r>
              <a:rPr b="1"/>
              <a:t>fast-paced product </a:t>
            </a:r>
            <a:r>
              <a:t>demands. </a:t>
            </a:r>
          </a:p>
          <a:p>
            <a:pPr>
              <a:spcBef>
                <a:spcPts val="500"/>
              </a:spcBef>
              <a:buClr>
                <a:srgbClr val="101141"/>
              </a:buClr>
              <a:buChar char="•"/>
              <a:defRPr sz="2400"/>
            </a:pPr>
            <a:r>
              <a:t>This article first paired the term </a:t>
            </a:r>
            <a:r>
              <a:rPr b="1"/>
              <a:t>scrum</a:t>
            </a:r>
            <a:r>
              <a:t> with product development. (Scrum originally referred to a player formation in </a:t>
            </a:r>
            <a:r>
              <a:rPr b="1"/>
              <a:t>rugby</a:t>
            </a:r>
            <a:r>
              <a:t>.) </a:t>
            </a:r>
          </a:p>
          <a:p>
            <a:pPr>
              <a:spcBef>
                <a:spcPts val="500"/>
              </a:spcBef>
              <a:buClr>
                <a:srgbClr val="101141"/>
              </a:buClr>
              <a:buChar char="•"/>
              <a:defRPr sz="2400" b="1"/>
            </a:pPr>
            <a:r>
              <a:t>Scrum</a:t>
            </a:r>
            <a:r>
              <a:rPr b="0"/>
              <a:t> eventually became one of the </a:t>
            </a:r>
            <a:r>
              <a:t>most popular </a:t>
            </a:r>
            <a:r>
              <a:rPr b="0"/>
              <a:t>agile project management frameworks.</a:t>
            </a:r>
          </a:p>
        </p:txBody>
      </p:sp>
      <p:sp>
        <p:nvSpPr>
          <p:cNvPr id="937" name="Evolution of Agile Frameworks …"/>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pPr marL="264032" indent="-528065" defTabSz="704087">
              <a:lnSpc>
                <a:spcPts val="2700"/>
              </a:lnSpc>
              <a:defRPr sz="2541" b="1"/>
            </a:pPr>
            <a:endParaRPr/>
          </a:p>
          <a:p>
            <a:pPr marL="264032" indent="-528065" defTabSz="704087">
              <a:lnSpc>
                <a:spcPts val="2700"/>
              </a:lnSpc>
              <a:defRPr sz="2541" b="1"/>
            </a:pPr>
            <a:r>
              <a:t>Evolution of Agile Frameworks …</a:t>
            </a:r>
          </a:p>
        </p:txBody>
      </p:sp>
      <p:sp>
        <p:nvSpPr>
          <p:cNvPr id="938"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3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36</a:t>
            </a:fld>
            <a:endParaRPr/>
          </a:p>
        </p:txBody>
      </p:sp>
      <p:sp>
        <p:nvSpPr>
          <p:cNvPr id="940"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In 2001, a group of software and project experts got together to talk about what their successful projects had in common.…"/>
          <p:cNvSpPr txBox="1">
            <a:spLocks noGrp="1"/>
          </p:cNvSpPr>
          <p:nvPr>
            <p:ph type="body" idx="4294967295"/>
          </p:nvPr>
        </p:nvSpPr>
        <p:spPr>
          <a:xfrm>
            <a:off x="304800" y="1493837"/>
            <a:ext cx="8229600" cy="4525963"/>
          </a:xfrm>
          <a:prstGeom prst="rect">
            <a:avLst/>
          </a:prstGeom>
        </p:spPr>
        <p:txBody>
          <a:bodyPr/>
          <a:lstStyle/>
          <a:p>
            <a:pPr>
              <a:buClr>
                <a:srgbClr val="101141"/>
              </a:buClr>
              <a:buChar char="•"/>
              <a:defRPr sz="2400"/>
            </a:pPr>
            <a:endParaRPr/>
          </a:p>
          <a:p>
            <a:pPr>
              <a:buClr>
                <a:srgbClr val="101141"/>
              </a:buClr>
              <a:buChar char="•"/>
              <a:defRPr sz="2400"/>
            </a:pPr>
            <a:endParaRPr/>
          </a:p>
          <a:p>
            <a:pPr>
              <a:spcBef>
                <a:spcPts val="500"/>
              </a:spcBef>
              <a:buClr>
                <a:srgbClr val="101141"/>
              </a:buClr>
              <a:buChar char="•"/>
              <a:defRPr sz="2400"/>
            </a:pPr>
            <a:r>
              <a:t>In 2001, a group of software and project experts got together to talk about what their successful projects had in common. </a:t>
            </a:r>
          </a:p>
          <a:p>
            <a:pPr>
              <a:spcBef>
                <a:spcPts val="500"/>
              </a:spcBef>
              <a:buClr>
                <a:srgbClr val="101141"/>
              </a:buClr>
              <a:buChar char="•"/>
              <a:defRPr sz="2400"/>
            </a:pPr>
            <a:r>
              <a:t>This group created the </a:t>
            </a:r>
            <a:r>
              <a:rPr i="1"/>
              <a:t>Agile Manifesto,</a:t>
            </a:r>
            <a:r>
              <a:t> a statement of values for successful software development:</a:t>
            </a:r>
          </a:p>
          <a:p>
            <a:pPr>
              <a:buClr>
                <a:srgbClr val="101141"/>
              </a:buClr>
              <a:buChar char="•"/>
              <a:defRPr sz="2400"/>
            </a:pPr>
            <a:endParaRPr/>
          </a:p>
          <a:p>
            <a:pPr>
              <a:spcBef>
                <a:spcPts val="500"/>
              </a:spcBef>
              <a:buClr>
                <a:srgbClr val="101141"/>
              </a:buClr>
              <a:buChar char="•"/>
              <a:defRPr sz="2400" b="1" i="1"/>
            </a:pPr>
            <a:r>
              <a:t>We will see more details about Agile Manifesto in the next Module</a:t>
            </a:r>
          </a:p>
        </p:txBody>
      </p:sp>
      <p:sp>
        <p:nvSpPr>
          <p:cNvPr id="943" name="Evolution of Agile"/>
          <p:cNvSpPr txBox="1">
            <a:spLocks noGrp="1"/>
          </p:cNvSpPr>
          <p:nvPr>
            <p:ph type="title" idx="4294967295"/>
          </p:nvPr>
        </p:nvSpPr>
        <p:spPr>
          <a:xfrm>
            <a:off x="457200" y="274637"/>
            <a:ext cx="8229600" cy="1143001"/>
          </a:xfrm>
          <a:prstGeom prst="rect">
            <a:avLst/>
          </a:prstGeom>
        </p:spPr>
        <p:txBody>
          <a:bodyPr/>
          <a:lstStyle/>
          <a:p>
            <a:r>
              <a:t>Evolution of Agile </a:t>
            </a:r>
          </a:p>
        </p:txBody>
      </p:sp>
      <p:sp>
        <p:nvSpPr>
          <p:cNvPr id="944"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45"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37</a:t>
            </a:fld>
            <a:endParaRPr/>
          </a:p>
        </p:txBody>
      </p:sp>
      <p:sp>
        <p:nvSpPr>
          <p:cNvPr id="946"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The Standish Group study, mentioned earlies slide  “Software project success and failure,” found that while 29 percent of traditional projects failed outright, that number dropped to only 9 percent on agile projects.…"/>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The Standish Group study, mentioned earlies slide  “Software project success and failure,” found that while </a:t>
            </a:r>
            <a:r>
              <a:rPr b="1"/>
              <a:t>29 percent of traditional projects failed outright, that number dropped to only 9 percent </a:t>
            </a:r>
            <a:r>
              <a:t>on agile projects. </a:t>
            </a:r>
          </a:p>
          <a:p>
            <a:pPr>
              <a:buSzTx/>
              <a:buNone/>
              <a:defRPr sz="2400"/>
            </a:pPr>
            <a:endParaRPr/>
          </a:p>
          <a:p>
            <a:pPr>
              <a:spcBef>
                <a:spcPts val="500"/>
              </a:spcBef>
              <a:buClr>
                <a:srgbClr val="101141"/>
              </a:buClr>
              <a:buChar char="•"/>
              <a:defRPr sz="2400"/>
            </a:pPr>
            <a:r>
              <a:t>The decrease in failure for agile projects is a result of agile project teams making </a:t>
            </a:r>
            <a:r>
              <a:rPr b="1"/>
              <a:t>immediate adaptations</a:t>
            </a:r>
            <a:r>
              <a:t> based on </a:t>
            </a:r>
            <a:r>
              <a:rPr b="1"/>
              <a:t>frequent inspections </a:t>
            </a:r>
            <a:r>
              <a:t>of progress and </a:t>
            </a:r>
            <a:r>
              <a:rPr b="1"/>
              <a:t>customer satisfaction</a:t>
            </a:r>
            <a:r>
              <a:t>.</a:t>
            </a:r>
          </a:p>
        </p:txBody>
      </p:sp>
      <p:sp>
        <p:nvSpPr>
          <p:cNvPr id="960" name="Why Agile Projects Work Better"/>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Why Agile Projects Work Better</a:t>
            </a:r>
          </a:p>
        </p:txBody>
      </p:sp>
      <p:sp>
        <p:nvSpPr>
          <p:cNvPr id="961"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6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38</a:t>
            </a:fld>
            <a:endParaRPr/>
          </a:p>
        </p:txBody>
      </p:sp>
      <p:sp>
        <p:nvSpPr>
          <p:cNvPr id="963" name="Ref: Agile Project Management for Dummies - Mark C. Layton  John Wiley &amp; Sons - 2012"/>
          <p:cNvSpPr txBox="1"/>
          <p:nvPr/>
        </p:nvSpPr>
        <p:spPr>
          <a:xfrm>
            <a:off x="350520" y="6230937"/>
            <a:ext cx="5296535"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Ref: Agile Project Management for Dummies - Mark C. Layton  John Wiley &amp; Sons - 2012</a:t>
            </a:r>
          </a:p>
        </p:txBody>
      </p:sp>
      <p:sp>
        <p:nvSpPr>
          <p:cNvPr id="964"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 name="Some key areas where agile approaches are superior to traditional project management methods:…"/>
          <p:cNvSpPr txBox="1">
            <a:spLocks noGrp="1"/>
          </p:cNvSpPr>
          <p:nvPr>
            <p:ph type="body" idx="4294967295"/>
          </p:nvPr>
        </p:nvSpPr>
        <p:spPr>
          <a:xfrm>
            <a:off x="304800" y="1752600"/>
            <a:ext cx="8229600" cy="4525963"/>
          </a:xfrm>
          <a:prstGeom prst="rect">
            <a:avLst/>
          </a:prstGeom>
        </p:spPr>
        <p:txBody>
          <a:bodyPr/>
          <a:lstStyle/>
          <a:p>
            <a:pPr>
              <a:spcBef>
                <a:spcPts val="500"/>
              </a:spcBef>
              <a:buClr>
                <a:srgbClr val="101141"/>
              </a:buClr>
              <a:buChar char="•"/>
              <a:defRPr sz="2400"/>
            </a:pPr>
            <a:r>
              <a:t>Some key areas where agile approaches are superior to traditional project management methods:</a:t>
            </a:r>
          </a:p>
          <a:p>
            <a:pPr marL="742950" lvl="1" indent="-285750">
              <a:spcBef>
                <a:spcPts val="0"/>
              </a:spcBef>
              <a:defRPr sz="1600" b="1"/>
            </a:pPr>
            <a:r>
              <a:t>Project success rates: The risk of catastrophic project failure falls to almost nothing on agile projects. </a:t>
            </a:r>
            <a:r>
              <a:rPr b="0"/>
              <a:t>Agile approaches of prioritizing by business value and risk ensure early success or failure. Agile approaches to testing throughout the project help ensure that you find problems early, not after spending a large amount of time and money.</a:t>
            </a:r>
          </a:p>
          <a:p>
            <a:pPr marL="742950" lvl="1" indent="-285750">
              <a:spcBef>
                <a:spcPts val="0"/>
              </a:spcBef>
              <a:defRPr sz="1600" b="1"/>
            </a:pPr>
            <a:r>
              <a:t>Scope creep: Agile approaches accommodate changes throughout a project, minimizing scope creep.</a:t>
            </a:r>
            <a:r>
              <a:rPr b="0"/>
              <a:t> On agile projects, you can add new requirements at the beginning of each sprint without disrupting development flow. By fully developing prioritized features first, you prevent scope creep from threatening critical functionality.</a:t>
            </a:r>
          </a:p>
          <a:p>
            <a:pPr marL="742950" lvl="1" indent="-285750">
              <a:spcBef>
                <a:spcPts val="0"/>
              </a:spcBef>
              <a:defRPr sz="1600" b="1"/>
            </a:pPr>
            <a:r>
              <a:t>Inspecting and adaptation</a:t>
            </a:r>
            <a:r>
              <a:rPr b="0"/>
              <a:t>: Agile project teams — armed with </a:t>
            </a:r>
            <a:r>
              <a:t>frequent feedback from complete development cycles and working, shippable functionality </a:t>
            </a:r>
            <a:r>
              <a:rPr b="0"/>
              <a:t>— can improve their processes and their products with each sprint.</a:t>
            </a:r>
          </a:p>
        </p:txBody>
      </p:sp>
      <p:sp>
        <p:nvSpPr>
          <p:cNvPr id="967" name="Why Agile Projects Work Better …"/>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281177" indent="-562355" defTabSz="749808">
              <a:lnSpc>
                <a:spcPts val="2900"/>
              </a:lnSpc>
              <a:defRPr sz="2952" b="1"/>
            </a:lvl1pPr>
          </a:lstStyle>
          <a:p>
            <a:r>
              <a:t>Why Agile Projects Work Better …</a:t>
            </a:r>
          </a:p>
        </p:txBody>
      </p:sp>
      <p:sp>
        <p:nvSpPr>
          <p:cNvPr id="968"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6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39</a:t>
            </a:fld>
            <a:endParaRPr/>
          </a:p>
        </p:txBody>
      </p:sp>
      <p:sp>
        <p:nvSpPr>
          <p:cNvPr id="970" name="Ref: Agile Project Management for Dummies - Mark C. Layton  John Wiley &amp; Sons - 2012"/>
          <p:cNvSpPr txBox="1"/>
          <p:nvPr/>
        </p:nvSpPr>
        <p:spPr>
          <a:xfrm>
            <a:off x="350520" y="6230937"/>
            <a:ext cx="5296535"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Ref: Agile Project Management for Dummies - Mark C. Layton  John Wiley &amp; Sons - 2012</a:t>
            </a:r>
          </a:p>
        </p:txBody>
      </p:sp>
      <p:sp>
        <p:nvSpPr>
          <p:cNvPr id="971"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3-Aug-22">
            <a:extLst>
              <a:ext uri="{FF2B5EF4-FFF2-40B4-BE49-F238E27FC236}">
                <a16:creationId xmlns:a16="http://schemas.microsoft.com/office/drawing/2014/main" id="{ED4B4EFB-57E8-E442-4AE7-0FE621367147}"/>
              </a:ext>
            </a:extLst>
          </p:cNvPr>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
        <p:nvSpPr>
          <p:cNvPr id="3" name="Agile Software Process SE ZG544 S1-22-23">
            <a:extLst>
              <a:ext uri="{FF2B5EF4-FFF2-40B4-BE49-F238E27FC236}">
                <a16:creationId xmlns:a16="http://schemas.microsoft.com/office/drawing/2014/main" id="{661393F1-AFED-0CC2-EA03-C1066032160A}"/>
              </a:ext>
            </a:extLst>
          </p:cNvPr>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S2-24-25</a:t>
            </a:r>
            <a:endParaRPr dirty="0"/>
          </a:p>
        </p:txBody>
      </p:sp>
      <p:pic>
        <p:nvPicPr>
          <p:cNvPr id="5" name="Picture 4">
            <a:extLst>
              <a:ext uri="{FF2B5EF4-FFF2-40B4-BE49-F238E27FC236}">
                <a16:creationId xmlns:a16="http://schemas.microsoft.com/office/drawing/2014/main" id="{2D10C35B-132B-2F7E-3514-9FA02BB4D2F5}"/>
              </a:ext>
            </a:extLst>
          </p:cNvPr>
          <p:cNvPicPr>
            <a:picLocks noChangeAspect="1"/>
          </p:cNvPicPr>
          <p:nvPr/>
        </p:nvPicPr>
        <p:blipFill>
          <a:blip r:embed="rId2"/>
          <a:stretch>
            <a:fillRect/>
          </a:stretch>
        </p:blipFill>
        <p:spPr>
          <a:xfrm>
            <a:off x="948266" y="711200"/>
            <a:ext cx="7247467" cy="5435600"/>
          </a:xfrm>
          <a:prstGeom prst="rect">
            <a:avLst/>
          </a:prstGeom>
        </p:spPr>
      </p:pic>
      <p:sp>
        <p:nvSpPr>
          <p:cNvPr id="4" name="Slide Number Placeholder 3">
            <a:extLst>
              <a:ext uri="{FF2B5EF4-FFF2-40B4-BE49-F238E27FC236}">
                <a16:creationId xmlns:a16="http://schemas.microsoft.com/office/drawing/2014/main" id="{D0ED9CF6-70F9-5E58-33E5-4715A58B64AD}"/>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25684101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8EED01-C628-A07B-EEA7-B2BF9548053F}"/>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A23D5D-2197-E84E-852F-A0BEC69313BC}" type="slidenum">
              <a:rPr lang="en-US" altLang="en-US">
                <a:solidFill>
                  <a:srgbClr val="898989"/>
                </a:solidFill>
              </a:rPr>
              <a:pPr eaLnBrk="1" hangingPunct="1"/>
              <a:t>40</a:t>
            </a:fld>
            <a:endParaRPr lang="en-US" altLang="en-US">
              <a:solidFill>
                <a:srgbClr val="898989"/>
              </a:solidFill>
            </a:endParaRPr>
          </a:p>
        </p:txBody>
      </p:sp>
      <p:sp>
        <p:nvSpPr>
          <p:cNvPr id="2" name="Content Placeholder 1">
            <a:extLst>
              <a:ext uri="{FF2B5EF4-FFF2-40B4-BE49-F238E27FC236}">
                <a16:creationId xmlns:a16="http://schemas.microsoft.com/office/drawing/2014/main" id="{717788BC-B336-DD92-F9D7-321E0264BDC0}"/>
              </a:ext>
            </a:extLst>
          </p:cNvPr>
          <p:cNvSpPr>
            <a:spLocks noGrp="1"/>
          </p:cNvSpPr>
          <p:nvPr>
            <p:ph sz="quarter" idx="10"/>
          </p:nvPr>
        </p:nvSpPr>
        <p:spPr/>
        <p:txBody>
          <a:bodyPr/>
          <a:lstStyle/>
          <a:p>
            <a:pPr>
              <a:buFont typeface="Arial" charset="0"/>
              <a:buNone/>
              <a:defRPr/>
            </a:pPr>
            <a:r>
              <a:rPr lang="en-US" dirty="0"/>
              <a:t>Agile Project Management Framework</a:t>
            </a:r>
          </a:p>
        </p:txBody>
      </p:sp>
      <p:sp>
        <p:nvSpPr>
          <p:cNvPr id="13" name="23-Aug-22">
            <a:extLst>
              <a:ext uri="{FF2B5EF4-FFF2-40B4-BE49-F238E27FC236}">
                <a16:creationId xmlns:a16="http://schemas.microsoft.com/office/drawing/2014/main" id="{A33A9543-C09C-3D79-A6FC-7841EFC7A2D0}"/>
              </a:ext>
            </a:extLst>
          </p:cNvPr>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Content Placeholder 7">
            <a:extLst>
              <a:ext uri="{FF2B5EF4-FFF2-40B4-BE49-F238E27FC236}">
                <a16:creationId xmlns:a16="http://schemas.microsoft.com/office/drawing/2014/main" id="{68F4899D-A8B5-B9CD-11D0-F29CBBE6B3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9075" y="1503363"/>
            <a:ext cx="4810125" cy="3844925"/>
          </a:xfrm>
        </p:spPr>
      </p:pic>
      <p:sp>
        <p:nvSpPr>
          <p:cNvPr id="3" name="Content Placeholder 2">
            <a:extLst>
              <a:ext uri="{FF2B5EF4-FFF2-40B4-BE49-F238E27FC236}">
                <a16:creationId xmlns:a16="http://schemas.microsoft.com/office/drawing/2014/main" id="{7EA4332F-A92F-B51B-F934-F586F38896C7}"/>
              </a:ext>
            </a:extLst>
          </p:cNvPr>
          <p:cNvSpPr>
            <a:spLocks noGrp="1"/>
          </p:cNvSpPr>
          <p:nvPr>
            <p:ph sz="quarter" idx="10"/>
          </p:nvPr>
        </p:nvSpPr>
        <p:spPr/>
        <p:txBody>
          <a:bodyPr>
            <a:normAutofit fontScale="92500"/>
          </a:bodyPr>
          <a:lstStyle/>
          <a:p>
            <a:pPr>
              <a:buFont typeface="Arial" charset="0"/>
              <a:buNone/>
              <a:defRPr/>
            </a:pPr>
            <a:endParaRPr lang="en-US" dirty="0"/>
          </a:p>
          <a:p>
            <a:pPr>
              <a:buFont typeface="Arial" charset="0"/>
              <a:buNone/>
              <a:defRPr/>
            </a:pPr>
            <a:r>
              <a:rPr lang="en-US" dirty="0"/>
              <a:t>Agile Delivery Framework (APM)</a:t>
            </a:r>
          </a:p>
          <a:p>
            <a:pPr>
              <a:buFont typeface="Arial" charset="0"/>
              <a:buNone/>
              <a:defRPr/>
            </a:pPr>
            <a:endParaRPr lang="en-US" dirty="0"/>
          </a:p>
        </p:txBody>
      </p:sp>
      <p:sp>
        <p:nvSpPr>
          <p:cNvPr id="7" name="Slide Number Placeholder 6">
            <a:extLst>
              <a:ext uri="{FF2B5EF4-FFF2-40B4-BE49-F238E27FC236}">
                <a16:creationId xmlns:a16="http://schemas.microsoft.com/office/drawing/2014/main" id="{2ABF11FD-AADB-794B-AE3C-3A2032160284}"/>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72C1B5-D285-7949-B779-904CA4C833E8}" type="slidenum">
              <a:rPr lang="en-US" altLang="en-US">
                <a:solidFill>
                  <a:srgbClr val="898989"/>
                </a:solidFill>
              </a:rPr>
              <a:pPr eaLnBrk="1" hangingPunct="1"/>
              <a:t>41</a:t>
            </a:fld>
            <a:endParaRPr lang="en-US" altLang="en-US">
              <a:solidFill>
                <a:srgbClr val="898989"/>
              </a:solidFill>
            </a:endParaRPr>
          </a:p>
        </p:txBody>
      </p:sp>
      <p:sp>
        <p:nvSpPr>
          <p:cNvPr id="63495" name="Rectangle 8">
            <a:extLst>
              <a:ext uri="{FF2B5EF4-FFF2-40B4-BE49-F238E27FC236}">
                <a16:creationId xmlns:a16="http://schemas.microsoft.com/office/drawing/2014/main" id="{3DE6468B-C3B9-44B4-F110-D667552F6722}"/>
              </a:ext>
            </a:extLst>
          </p:cNvPr>
          <p:cNvSpPr>
            <a:spLocks noChangeArrowheads="1"/>
          </p:cNvSpPr>
          <p:nvPr/>
        </p:nvSpPr>
        <p:spPr bwMode="auto">
          <a:xfrm>
            <a:off x="457200" y="5400675"/>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The departure from traditional phase names—such as Initiate, Plan, Define, Design, Build, Test—is significant.</a:t>
            </a:r>
          </a:p>
        </p:txBody>
      </p:sp>
      <p:sp>
        <p:nvSpPr>
          <p:cNvPr id="63496" name="Rectangle 9">
            <a:extLst>
              <a:ext uri="{FF2B5EF4-FFF2-40B4-BE49-F238E27FC236}">
                <a16:creationId xmlns:a16="http://schemas.microsoft.com/office/drawing/2014/main" id="{6A23CCC2-B07D-2A35-52FB-7893B109C3D6}"/>
              </a:ext>
            </a:extLst>
          </p:cNvPr>
          <p:cNvSpPr>
            <a:spLocks noChangeArrowheads="1"/>
          </p:cNvSpPr>
          <p:nvPr/>
        </p:nvSpPr>
        <p:spPr bwMode="auto">
          <a:xfrm>
            <a:off x="5029200" y="1447800"/>
            <a:ext cx="3810000" cy="4278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AutoNum type="arabicPeriod"/>
            </a:pPr>
            <a:r>
              <a:rPr lang="en-US" altLang="en-US" sz="1600" b="1"/>
              <a:t>Envision: </a:t>
            </a:r>
            <a:r>
              <a:rPr lang="en-US" altLang="en-US" sz="1600"/>
              <a:t>Determine the product vision and project objectives and constraints, the project community, and how the team will work together</a:t>
            </a:r>
          </a:p>
          <a:p>
            <a:pPr eaLnBrk="1" hangingPunct="1">
              <a:spcBef>
                <a:spcPct val="0"/>
              </a:spcBef>
              <a:buFont typeface="Calibri" panose="020F0502020204030204" pitchFamily="34" charset="0"/>
              <a:buAutoNum type="arabicPeriod"/>
            </a:pPr>
            <a:r>
              <a:rPr lang="en-US" altLang="en-US" sz="1600" b="1"/>
              <a:t>Speculate: </a:t>
            </a:r>
            <a:r>
              <a:rPr lang="en-US" altLang="en-US" sz="1600"/>
              <a:t>Develop a capability and/or feature-based release plan to deliver on the vision</a:t>
            </a:r>
          </a:p>
          <a:p>
            <a:pPr eaLnBrk="1" hangingPunct="1">
              <a:spcBef>
                <a:spcPct val="0"/>
              </a:spcBef>
              <a:buFont typeface="Calibri" panose="020F0502020204030204" pitchFamily="34" charset="0"/>
              <a:buAutoNum type="arabicPeriod"/>
            </a:pPr>
            <a:r>
              <a:rPr lang="en-US" altLang="en-US" sz="1600" b="1"/>
              <a:t>Explore: </a:t>
            </a:r>
            <a:r>
              <a:rPr lang="en-US" altLang="en-US" sz="1600"/>
              <a:t>Plan and deliver running tested stories in a short iteration, constantly seeking to reduce the risk and uncertainty of the project</a:t>
            </a:r>
          </a:p>
          <a:p>
            <a:pPr eaLnBrk="1" hangingPunct="1">
              <a:spcBef>
                <a:spcPct val="0"/>
              </a:spcBef>
              <a:buFont typeface="Calibri" panose="020F0502020204030204" pitchFamily="34" charset="0"/>
              <a:buAutoNum type="arabicPeriod"/>
            </a:pPr>
            <a:r>
              <a:rPr lang="en-US" altLang="en-US" sz="1600" b="1"/>
              <a:t>Adapt: </a:t>
            </a:r>
            <a:r>
              <a:rPr lang="en-US" altLang="en-US" sz="1600"/>
              <a:t>Review the delivered results, the current situation, and the team’s performance, and adapt as necessary</a:t>
            </a:r>
          </a:p>
          <a:p>
            <a:pPr eaLnBrk="1" hangingPunct="1">
              <a:spcBef>
                <a:spcPct val="0"/>
              </a:spcBef>
              <a:buFont typeface="Calibri" panose="020F0502020204030204" pitchFamily="34" charset="0"/>
              <a:buAutoNum type="arabicPeriod"/>
            </a:pPr>
            <a:r>
              <a:rPr lang="en-US" altLang="en-US" sz="1600" b="1"/>
              <a:t>Close: </a:t>
            </a:r>
            <a:r>
              <a:rPr lang="en-US" altLang="en-US" sz="1600"/>
              <a:t>Conclude the project, pass along key learnings, and celebrate.</a:t>
            </a:r>
          </a:p>
        </p:txBody>
      </p:sp>
      <p:sp>
        <p:nvSpPr>
          <p:cNvPr id="2" name="23-Aug-22">
            <a:extLst>
              <a:ext uri="{FF2B5EF4-FFF2-40B4-BE49-F238E27FC236}">
                <a16:creationId xmlns:a16="http://schemas.microsoft.com/office/drawing/2014/main" id="{2792DE6E-3B80-06C4-5438-C25CB5FA2A08}"/>
              </a:ext>
            </a:extLst>
          </p:cNvPr>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Content Placeholder 7">
            <a:extLst>
              <a:ext uri="{FF2B5EF4-FFF2-40B4-BE49-F238E27FC236}">
                <a16:creationId xmlns:a16="http://schemas.microsoft.com/office/drawing/2014/main" id="{9B0E399D-47AC-6107-C497-7613B219BEA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77825" y="1828800"/>
            <a:ext cx="8004175" cy="3810000"/>
          </a:xfrm>
        </p:spPr>
      </p:pic>
      <p:sp>
        <p:nvSpPr>
          <p:cNvPr id="3" name="Content Placeholder 2">
            <a:extLst>
              <a:ext uri="{FF2B5EF4-FFF2-40B4-BE49-F238E27FC236}">
                <a16:creationId xmlns:a16="http://schemas.microsoft.com/office/drawing/2014/main" id="{116EA00D-7EB9-FBD8-C785-7F49772DFE23}"/>
              </a:ext>
            </a:extLst>
          </p:cNvPr>
          <p:cNvSpPr>
            <a:spLocks noGrp="1"/>
          </p:cNvSpPr>
          <p:nvPr>
            <p:ph sz="quarter" idx="10"/>
          </p:nvPr>
        </p:nvSpPr>
        <p:spPr/>
        <p:txBody>
          <a:bodyPr/>
          <a:lstStyle/>
          <a:p>
            <a:pPr>
              <a:buFont typeface="Arial" charset="0"/>
              <a:buNone/>
              <a:defRPr/>
            </a:pPr>
            <a:r>
              <a:rPr lang="en-US" dirty="0"/>
              <a:t>APM’s Envision and Explore Cycles</a:t>
            </a:r>
          </a:p>
        </p:txBody>
      </p:sp>
      <p:sp>
        <p:nvSpPr>
          <p:cNvPr id="7" name="Slide Number Placeholder 6">
            <a:extLst>
              <a:ext uri="{FF2B5EF4-FFF2-40B4-BE49-F238E27FC236}">
                <a16:creationId xmlns:a16="http://schemas.microsoft.com/office/drawing/2014/main" id="{DB3DB14D-4C70-CDED-4B13-1DBA4A8FCCF8}"/>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F294A5-371B-974D-A100-86A06352403D}" type="slidenum">
              <a:rPr lang="en-US" altLang="en-US">
                <a:solidFill>
                  <a:srgbClr val="898989"/>
                </a:solidFill>
              </a:rPr>
              <a:pPr eaLnBrk="1" hangingPunct="1"/>
              <a:t>42</a:t>
            </a:fld>
            <a:endParaRPr lang="en-US" altLang="en-US">
              <a:solidFill>
                <a:srgbClr val="898989"/>
              </a:solidFill>
            </a:endParaRPr>
          </a:p>
        </p:txBody>
      </p:sp>
      <p:sp>
        <p:nvSpPr>
          <p:cNvPr id="2" name="23-Aug-22">
            <a:extLst>
              <a:ext uri="{FF2B5EF4-FFF2-40B4-BE49-F238E27FC236}">
                <a16:creationId xmlns:a16="http://schemas.microsoft.com/office/drawing/2014/main" id="{391D2D18-C1BD-65B0-2397-70FF868B7DD4}"/>
              </a:ext>
            </a:extLst>
          </p:cNvPr>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Benefits  &amp; Challenges of Agile Method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Benefits  &amp; Challenges of Agile Methods</a:t>
            </a:r>
          </a:p>
        </p:txBody>
      </p:sp>
      <p:sp>
        <p:nvSpPr>
          <p:cNvPr id="974" name="Double-tap to edit"/>
          <p:cNvSpPr txBox="1">
            <a:spLocks noGrp="1"/>
          </p:cNvSpPr>
          <p:nvPr>
            <p:ph type="title" idx="4294967295"/>
          </p:nvPr>
        </p:nvSpPr>
        <p:spPr>
          <a:xfrm>
            <a:off x="457200" y="274637"/>
            <a:ext cx="8229600" cy="1143001"/>
          </a:xfrm>
          <a:prstGeom prst="rect">
            <a:avLst/>
          </a:prstGeom>
        </p:spPr>
        <p:txBody>
          <a:bodyPr/>
          <a:lstStyle/>
          <a:p>
            <a:endParaRPr/>
          </a:p>
        </p:txBody>
      </p:sp>
      <p:sp>
        <p:nvSpPr>
          <p:cNvPr id="975"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7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43</a:t>
            </a:fld>
            <a:endParaRPr/>
          </a:p>
        </p:txBody>
      </p:sp>
      <p:sp>
        <p:nvSpPr>
          <p:cNvPr id="977"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Most organizations (Small/Large/Public/Private/Startup) share the same core challenges and inefficiencies, including:…"/>
          <p:cNvSpPr txBox="1">
            <a:spLocks noGrp="1"/>
          </p:cNvSpPr>
          <p:nvPr>
            <p:ph type="body" idx="4294967295"/>
          </p:nvPr>
        </p:nvSpPr>
        <p:spPr>
          <a:xfrm>
            <a:off x="304800" y="1493837"/>
            <a:ext cx="8229600" cy="4830763"/>
          </a:xfrm>
          <a:prstGeom prst="rect">
            <a:avLst/>
          </a:prstGeom>
        </p:spPr>
        <p:txBody>
          <a:bodyPr/>
          <a:lstStyle/>
          <a:p>
            <a:pPr>
              <a:spcBef>
                <a:spcPts val="500"/>
              </a:spcBef>
              <a:buClr>
                <a:srgbClr val="101141"/>
              </a:buClr>
              <a:buChar char="•"/>
              <a:defRPr sz="2400"/>
            </a:pPr>
            <a:r>
              <a:t>Most organizations (Small/Large/Public/Private/Startup) share the same core challenges and inefficiencies, including:</a:t>
            </a:r>
          </a:p>
          <a:p>
            <a:pPr marL="742950" lvl="1" indent="-285750">
              <a:spcBef>
                <a:spcPts val="0"/>
              </a:spcBef>
              <a:buChar char="•"/>
              <a:defRPr sz="2000"/>
            </a:pPr>
            <a:r>
              <a:t>Missed (or rushed) deadlines.</a:t>
            </a:r>
          </a:p>
          <a:p>
            <a:pPr marL="742950" lvl="1" indent="-285750">
              <a:spcBef>
                <a:spcPts val="0"/>
              </a:spcBef>
              <a:buChar char="•"/>
              <a:defRPr sz="2000"/>
            </a:pPr>
            <a:r>
              <a:t>Budget blow-outs</a:t>
            </a:r>
          </a:p>
          <a:p>
            <a:pPr marL="742950" lvl="1" indent="-285750">
              <a:spcBef>
                <a:spcPts val="0"/>
              </a:spcBef>
              <a:buChar char="•"/>
              <a:defRPr sz="2000"/>
            </a:pPr>
            <a:r>
              <a:t>Overworked and stressed employees.</a:t>
            </a:r>
          </a:p>
          <a:p>
            <a:pPr marL="742950" lvl="1" indent="-285750">
              <a:spcBef>
                <a:spcPts val="0"/>
              </a:spcBef>
              <a:buChar char="•"/>
              <a:defRPr sz="2000"/>
            </a:pPr>
            <a:r>
              <a:t>Knowledge silos.</a:t>
            </a:r>
          </a:p>
          <a:p>
            <a:pPr>
              <a:spcBef>
                <a:spcPts val="500"/>
              </a:spcBef>
              <a:buClr>
                <a:srgbClr val="101141"/>
              </a:buClr>
              <a:buChar char="•"/>
              <a:defRPr sz="2400"/>
            </a:pPr>
            <a:r>
              <a:t>Technology innovations  and Agile approaches that have enabled them: (IT &amp; Manufacturing industries)</a:t>
            </a:r>
          </a:p>
          <a:p>
            <a:pPr marL="742950" lvl="1" indent="-285750">
              <a:spcBef>
                <a:spcPts val="0"/>
              </a:spcBef>
              <a:buChar char="•"/>
              <a:defRPr sz="1600"/>
            </a:pPr>
            <a:r>
              <a:t>Genuinely create more efficient work environments, to consistently manage their work within allocated budgets, and to regularly deliver high business-value (and high-quality) outputs on time</a:t>
            </a:r>
            <a:r>
              <a:rPr sz="2000"/>
              <a:t>.</a:t>
            </a:r>
          </a:p>
        </p:txBody>
      </p:sp>
      <p:sp>
        <p:nvSpPr>
          <p:cNvPr id="980" name="Corporate World - Challenges and Inefficiencies"/>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25754" indent="-651509" defTabSz="868680">
              <a:lnSpc>
                <a:spcPts val="3400"/>
              </a:lnSpc>
              <a:defRPr sz="3420" b="1"/>
            </a:lvl1pPr>
          </a:lstStyle>
          <a:p>
            <a:r>
              <a:t>Corporate World - Challenges and Inefficiencies</a:t>
            </a:r>
          </a:p>
        </p:txBody>
      </p:sp>
      <p:sp>
        <p:nvSpPr>
          <p:cNvPr id="981"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8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44</a:t>
            </a:fld>
            <a:endParaRPr/>
          </a:p>
        </p:txBody>
      </p:sp>
      <p:sp>
        <p:nvSpPr>
          <p:cNvPr id="983"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Responsive planning: involves breaking down long-term objectives into shorter delivery cycles; and then adapting ongoing work (and funding) based on the outcomes of each delivery cycle.…"/>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b="1" i="1"/>
            </a:pPr>
            <a:r>
              <a:t>Responsive planning</a:t>
            </a:r>
            <a:r>
              <a:rPr b="0" i="0"/>
              <a:t>: involves breaking down long-term objectives into shorter delivery cycles; and then </a:t>
            </a:r>
            <a:r>
              <a:rPr b="0"/>
              <a:t>adapting</a:t>
            </a:r>
            <a:r>
              <a:rPr b="0" i="0"/>
              <a:t> ongoing work (and funding) based on the outcomes of each delivery cycle.</a:t>
            </a:r>
          </a:p>
          <a:p>
            <a:pPr>
              <a:buClr>
                <a:srgbClr val="101141"/>
              </a:buClr>
              <a:buChar char="•"/>
              <a:defRPr sz="2400"/>
            </a:pPr>
            <a:endParaRPr b="0" i="0"/>
          </a:p>
          <a:p>
            <a:pPr>
              <a:spcBef>
                <a:spcPts val="500"/>
              </a:spcBef>
              <a:buClr>
                <a:srgbClr val="101141"/>
              </a:buClr>
              <a:buChar char="•"/>
              <a:defRPr sz="2400" b="1" i="1"/>
            </a:pPr>
            <a:r>
              <a:t>Business-value-driven work</a:t>
            </a:r>
            <a:r>
              <a:rPr b="0" i="0"/>
              <a:t>: involves prioritizing work in accordance with the amount of primary and secondary business value that each activity is likely to bring to the organization.</a:t>
            </a:r>
          </a:p>
        </p:txBody>
      </p:sp>
      <p:sp>
        <p:nvSpPr>
          <p:cNvPr id="986" name="Benefits of Agile Methods/Approaches/Practices/Techniques"/>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85000" lnSpcReduction="10000"/>
          </a:bodyPr>
          <a:lstStyle>
            <a:lvl1pPr marL="342900" indent="-685800">
              <a:lnSpc>
                <a:spcPts val="3600"/>
              </a:lnSpc>
              <a:defRPr sz="2500" b="1"/>
            </a:lvl1pPr>
          </a:lstStyle>
          <a:p>
            <a:r>
              <a:t>Benefits of Agile Methods/Approaches/Practices/Techniques</a:t>
            </a:r>
          </a:p>
        </p:txBody>
      </p:sp>
      <p:sp>
        <p:nvSpPr>
          <p:cNvPr id="987"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8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45</a:t>
            </a:fld>
            <a:endParaRPr/>
          </a:p>
        </p:txBody>
      </p:sp>
      <p:sp>
        <p:nvSpPr>
          <p:cNvPr id="989"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Hands-on business outputs: involves regularly inspecting outputs firsthand in order to determine whether business requirements are being met – and whether business value is being delivered for the organization.…"/>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b="1" i="1"/>
            </a:pPr>
            <a:r>
              <a:t>Hands-on business outputs</a:t>
            </a:r>
            <a:r>
              <a:rPr b="0" i="0"/>
              <a:t>: involves regularly inspecting outputs firsthand in order to determine whether business requirements are being met – and whether business value is being delivered for the organization.</a:t>
            </a:r>
          </a:p>
          <a:p>
            <a:pPr>
              <a:buSzTx/>
              <a:buNone/>
              <a:defRPr sz="2400"/>
            </a:pPr>
            <a:endParaRPr b="0" i="0"/>
          </a:p>
          <a:p>
            <a:pPr>
              <a:spcBef>
                <a:spcPts val="500"/>
              </a:spcBef>
              <a:buSzTx/>
              <a:buNone/>
              <a:defRPr sz="2400" b="1" i="1"/>
            </a:pPr>
            <a:r>
              <a:t>Direct stakeholder engagement</a:t>
            </a:r>
            <a:r>
              <a:rPr b="0" i="0"/>
              <a:t>: involves actively engaging internal and external customers throughout a process to ensure that the resulting deliverables meet their expectations.</a:t>
            </a:r>
          </a:p>
        </p:txBody>
      </p:sp>
      <p:sp>
        <p:nvSpPr>
          <p:cNvPr id="992" name="Benefits of Agile Methods/Approaches/Practices/Techniques …"/>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85000" lnSpcReduction="10000"/>
          </a:bodyPr>
          <a:lstStyle>
            <a:lvl1pPr marL="342900" indent="-685800">
              <a:lnSpc>
                <a:spcPts val="3600"/>
              </a:lnSpc>
              <a:defRPr sz="2300" b="1"/>
            </a:lvl1pPr>
          </a:lstStyle>
          <a:p>
            <a:r>
              <a:t>Benefits of Agile Methods/Approaches/Practices/Techniques …</a:t>
            </a:r>
          </a:p>
        </p:txBody>
      </p:sp>
      <p:sp>
        <p:nvSpPr>
          <p:cNvPr id="993"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99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46</a:t>
            </a:fld>
            <a:endParaRPr/>
          </a:p>
        </p:txBody>
      </p:sp>
      <p:sp>
        <p:nvSpPr>
          <p:cNvPr id="995"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Immovable deadlines: are fixed time commitments that encourage staff members to deliver regular ongoing value to the organization.…"/>
          <p:cNvSpPr txBox="1">
            <a:spLocks noGrp="1"/>
          </p:cNvSpPr>
          <p:nvPr>
            <p:ph type="body" idx="4294967295"/>
          </p:nvPr>
        </p:nvSpPr>
        <p:spPr>
          <a:xfrm>
            <a:off x="304800" y="1493837"/>
            <a:ext cx="8229600" cy="4754563"/>
          </a:xfrm>
          <a:prstGeom prst="rect">
            <a:avLst/>
          </a:prstGeom>
        </p:spPr>
        <p:txBody>
          <a:bodyPr>
            <a:normAutofit lnSpcReduction="10000"/>
          </a:bodyPr>
          <a:lstStyle/>
          <a:p>
            <a:pPr>
              <a:spcBef>
                <a:spcPts val="500"/>
              </a:spcBef>
              <a:buSzTx/>
              <a:buNone/>
              <a:defRPr sz="2400" b="1" i="1"/>
            </a:pPr>
            <a:r>
              <a:t>Immovable deadlines</a:t>
            </a:r>
            <a:r>
              <a:rPr b="0" i="0"/>
              <a:t>: are fixed time commitments that encourage staff members to deliver regular ongoing value to the organization.</a:t>
            </a:r>
          </a:p>
          <a:p>
            <a:pPr>
              <a:buSzTx/>
              <a:buNone/>
              <a:defRPr sz="2400"/>
            </a:pPr>
            <a:endParaRPr b="0" i="0"/>
          </a:p>
          <a:p>
            <a:pPr>
              <a:spcBef>
                <a:spcPts val="500"/>
              </a:spcBef>
              <a:buSzTx/>
              <a:buNone/>
              <a:defRPr sz="2400" b="1" i="1"/>
            </a:pPr>
            <a:r>
              <a:t>Management by self-motivation</a:t>
            </a:r>
            <a:r>
              <a:rPr b="0" i="0"/>
              <a:t>: involves using the power of self-organized teams to deliver outcomes under the guidance and oversight of the customer.</a:t>
            </a:r>
          </a:p>
          <a:p>
            <a:pPr>
              <a:buSzTx/>
              <a:buNone/>
              <a:defRPr sz="2400"/>
            </a:pPr>
            <a:endParaRPr b="0" i="0"/>
          </a:p>
          <a:p>
            <a:pPr>
              <a:spcBef>
                <a:spcPts val="500"/>
              </a:spcBef>
              <a:buSzTx/>
              <a:buNone/>
              <a:defRPr sz="2400" b="1" i="1"/>
            </a:pPr>
            <a:r>
              <a:t>‘Just-in-time’ communication</a:t>
            </a:r>
            <a:r>
              <a:rPr b="0" i="0"/>
              <a:t>: replaces traditional corporate meetings with techniques for more effective communication and knowledge transfer (</a:t>
            </a:r>
            <a:r>
              <a:rPr i="0"/>
              <a:t>Differ Commitment</a:t>
            </a:r>
            <a:r>
              <a:rPr b="0" i="0"/>
              <a:t>)</a:t>
            </a:r>
          </a:p>
        </p:txBody>
      </p:sp>
      <p:sp>
        <p:nvSpPr>
          <p:cNvPr id="998" name="Benefits of Agile Methods/Approaches/Practices/Techniques …"/>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85000" lnSpcReduction="10000"/>
          </a:bodyPr>
          <a:lstStyle>
            <a:lvl1pPr marL="342900" indent="-685800">
              <a:lnSpc>
                <a:spcPts val="3600"/>
              </a:lnSpc>
              <a:defRPr sz="2300" b="1"/>
            </a:lvl1pPr>
          </a:lstStyle>
          <a:p>
            <a:r>
              <a:t>Benefits of Agile Methods/Approaches/Practices/Techniques …</a:t>
            </a:r>
          </a:p>
        </p:txBody>
      </p:sp>
      <p:sp>
        <p:nvSpPr>
          <p:cNvPr id="999"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100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47</a:t>
            </a:fld>
            <a:endParaRPr/>
          </a:p>
        </p:txBody>
      </p:sp>
      <p:sp>
        <p:nvSpPr>
          <p:cNvPr id="1001"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 name="Immediate status tracking: provides tools that enable staff to keep others in the organization continuously aware of the status of the work that they are doing.…"/>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b="1" i="1"/>
            </a:pPr>
            <a:r>
              <a:t>Immediate status tracking</a:t>
            </a:r>
            <a:r>
              <a:rPr b="0" i="0"/>
              <a:t>: provides tools that enable staff to keep others in the organization continuously aware of the status of the work that they are doing.</a:t>
            </a:r>
          </a:p>
          <a:p>
            <a:pPr>
              <a:buSzTx/>
              <a:buNone/>
              <a:defRPr sz="2400"/>
            </a:pPr>
            <a:endParaRPr b="0" i="0"/>
          </a:p>
          <a:p>
            <a:pPr>
              <a:spcBef>
                <a:spcPts val="500"/>
              </a:spcBef>
              <a:buSzTx/>
              <a:buNone/>
              <a:defRPr sz="2400" b="1" i="1"/>
            </a:pPr>
            <a:r>
              <a:t>Waste management</a:t>
            </a:r>
            <a:r>
              <a:rPr b="0" i="0"/>
              <a:t>: involves maximizing the value of the organization’s resources by reducing and, where possible, eliminating low business-value activities.</a:t>
            </a:r>
          </a:p>
          <a:p>
            <a:pPr>
              <a:buSzTx/>
              <a:buNone/>
              <a:defRPr sz="2400"/>
            </a:pPr>
            <a:endParaRPr b="0" i="0"/>
          </a:p>
          <a:p>
            <a:pPr>
              <a:spcBef>
                <a:spcPts val="500"/>
              </a:spcBef>
              <a:buSzTx/>
              <a:buNone/>
              <a:defRPr sz="2400" b="1" i="1"/>
            </a:pPr>
            <a:r>
              <a:t>Constantly measurable quality</a:t>
            </a:r>
            <a:r>
              <a:rPr b="0" i="0"/>
              <a:t>: involves creating </a:t>
            </a:r>
            <a:r>
              <a:rPr b="0"/>
              <a:t>active checkpoints</a:t>
            </a:r>
            <a:r>
              <a:rPr b="0" i="0"/>
              <a:t> where organizations can assess outputs against both qualitative and quantitative measurements.</a:t>
            </a:r>
          </a:p>
        </p:txBody>
      </p:sp>
      <p:sp>
        <p:nvSpPr>
          <p:cNvPr id="1004" name="Benefits of Agile Methods/Approaches/Practices/Techniques …"/>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85000" lnSpcReduction="10000"/>
          </a:bodyPr>
          <a:lstStyle>
            <a:lvl1pPr marL="342900" indent="-685800">
              <a:lnSpc>
                <a:spcPts val="3600"/>
              </a:lnSpc>
              <a:defRPr sz="2300" b="1"/>
            </a:lvl1pPr>
          </a:lstStyle>
          <a:p>
            <a:r>
              <a:t>Benefits of Agile Methods/Approaches/Practices/Techniques …</a:t>
            </a:r>
          </a:p>
        </p:txBody>
      </p:sp>
      <p:sp>
        <p:nvSpPr>
          <p:cNvPr id="1005"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100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48</a:t>
            </a:fld>
            <a:endParaRPr/>
          </a:p>
        </p:txBody>
      </p:sp>
      <p:sp>
        <p:nvSpPr>
          <p:cNvPr id="1007"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 name="Rearview mirror checking: provides staff with tools for regularly monitoring and self-correcting their work.…"/>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b="1" i="1"/>
            </a:pPr>
            <a:r>
              <a:t>Rearview mirror checking</a:t>
            </a:r>
            <a:r>
              <a:rPr b="0" i="0"/>
              <a:t>: provides staff with tools for regularly monitoring and self-correcting their work.</a:t>
            </a:r>
          </a:p>
          <a:p>
            <a:pPr>
              <a:buSzTx/>
              <a:buNone/>
              <a:defRPr sz="2400"/>
            </a:pPr>
            <a:endParaRPr b="0" i="0"/>
          </a:p>
          <a:p>
            <a:pPr>
              <a:spcBef>
                <a:spcPts val="500"/>
              </a:spcBef>
              <a:buSzTx/>
              <a:buNone/>
              <a:defRPr sz="2400" b="1" i="1"/>
            </a:pPr>
            <a:r>
              <a:t>Continuous improvement</a:t>
            </a:r>
            <a:r>
              <a:rPr b="0" i="0"/>
              <a:t>: involves regularly reviewing and adjusting business activities to ensure that the organization is continuing to meet market and stakeholder demand.</a:t>
            </a:r>
          </a:p>
        </p:txBody>
      </p:sp>
      <p:sp>
        <p:nvSpPr>
          <p:cNvPr id="1010" name="Benefits of Agile Methods/Approaches/Practices/Techniques …"/>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85000" lnSpcReduction="10000"/>
          </a:bodyPr>
          <a:lstStyle>
            <a:lvl1pPr marL="342900" indent="-685800">
              <a:lnSpc>
                <a:spcPts val="3600"/>
              </a:lnSpc>
              <a:defRPr sz="2300" b="1"/>
            </a:lvl1pPr>
          </a:lstStyle>
          <a:p>
            <a:r>
              <a:t>Benefits of Agile Methods/Approaches/Practices/Techniques …</a:t>
            </a:r>
          </a:p>
        </p:txBody>
      </p:sp>
      <p:sp>
        <p:nvSpPr>
          <p:cNvPr id="1011"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101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49</a:t>
            </a:fld>
            <a:endParaRPr/>
          </a:p>
        </p:txBody>
      </p:sp>
      <p:sp>
        <p:nvSpPr>
          <p:cNvPr id="1013"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oll"/>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Poll</a:t>
            </a:r>
          </a:p>
        </p:txBody>
      </p:sp>
      <p:sp>
        <p:nvSpPr>
          <p:cNvPr id="643"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S2-24-25</a:t>
            </a:r>
            <a:endParaRPr dirty="0"/>
          </a:p>
        </p:txBody>
      </p:sp>
      <p:sp>
        <p:nvSpPr>
          <p:cNvPr id="64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dirty="0"/>
          </a:p>
        </p:txBody>
      </p:sp>
      <p:sp>
        <p:nvSpPr>
          <p:cNvPr id="645"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
        <p:nvSpPr>
          <p:cNvPr id="646" name="https://forms.gle/wRadsyQREA3BpkE26"/>
          <p:cNvSpPr txBox="1">
            <a:spLocks noGrp="1"/>
          </p:cNvSpPr>
          <p:nvPr>
            <p:ph type="body" idx="4294967295"/>
          </p:nvPr>
        </p:nvSpPr>
        <p:spPr>
          <a:xfrm>
            <a:off x="330200" y="1358106"/>
            <a:ext cx="8229600" cy="4525963"/>
          </a:xfrm>
          <a:prstGeom prst="rect">
            <a:avLst/>
          </a:prstGeom>
        </p:spPr>
        <p:txBody>
          <a:bodyPr/>
          <a:lstStyle>
            <a:lvl1pPr>
              <a:spcBef>
                <a:spcPts val="500"/>
              </a:spcBef>
              <a:buClr>
                <a:srgbClr val="101141"/>
              </a:buClr>
              <a:buChar char="•"/>
              <a:defRPr sz="2400" u="sng">
                <a:solidFill>
                  <a:srgbClr val="0000FF"/>
                </a:solidFill>
                <a:uFill>
                  <a:solidFill>
                    <a:srgbClr val="0000FF"/>
                  </a:solidFill>
                </a:uFill>
                <a:hlinkClick r:id="rId2"/>
              </a:defRPr>
            </a:lvl1pPr>
          </a:lstStyle>
          <a:p>
            <a:pPr>
              <a:defRPr u="none">
                <a:solidFill>
                  <a:srgbClr val="000000"/>
                </a:solidFill>
                <a:uFillTx/>
              </a:defRPr>
            </a:pPr>
            <a:endParaRPr lang="en-US" dirty="0"/>
          </a:p>
          <a:p>
            <a:pPr>
              <a:defRPr u="none">
                <a:solidFill>
                  <a:srgbClr val="000000"/>
                </a:solidFill>
                <a:uFillTx/>
              </a:defRPr>
            </a:pPr>
            <a:r>
              <a:rPr lang="en-US" dirty="0"/>
              <a:t>POLL</a:t>
            </a:r>
          </a:p>
          <a:p>
            <a:pPr>
              <a:defRPr u="none">
                <a:solidFill>
                  <a:srgbClr val="000000"/>
                </a:solidFill>
                <a:uFillTx/>
              </a:defRPr>
            </a:pPr>
            <a:endParaRPr lang="en-US" u="sng" dirty="0">
              <a:solidFill>
                <a:srgbClr val="0000FF"/>
              </a:solidFill>
              <a:uFill>
                <a:solidFill>
                  <a:srgbClr val="0000FF"/>
                </a:solidFill>
              </a:uFill>
              <a:hlinkClick r:id="rId2"/>
            </a:endParaRPr>
          </a:p>
        </p:txBody>
      </p:sp>
      <p:sp>
        <p:nvSpPr>
          <p:cNvPr id="3" name="TextBox 2">
            <a:extLst>
              <a:ext uri="{FF2B5EF4-FFF2-40B4-BE49-F238E27FC236}">
                <a16:creationId xmlns:a16="http://schemas.microsoft.com/office/drawing/2014/main" id="{366ADF22-3D58-FD50-0908-5D82B1D1E9F8}"/>
              </a:ext>
            </a:extLst>
          </p:cNvPr>
          <p:cNvSpPr txBox="1"/>
          <p:nvPr/>
        </p:nvSpPr>
        <p:spPr>
          <a:xfrm>
            <a:off x="350520" y="2882424"/>
            <a:ext cx="815489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dirty="0"/>
              <a:t>Objective:</a:t>
            </a:r>
          </a:p>
          <a:p>
            <a:pPr marL="285750" indent="-285750">
              <a:buFont typeface="Arial" panose="020B0604020202020204" pitchFamily="34" charset="0"/>
              <a:buChar char="•"/>
            </a:pPr>
            <a:r>
              <a:rPr lang="en-US" dirty="0"/>
              <a:t>Online poll to understand the expectations of students attending  this course.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4" name="TextBox 3">
            <a:extLst>
              <a:ext uri="{FF2B5EF4-FFF2-40B4-BE49-F238E27FC236}">
                <a16:creationId xmlns:a16="http://schemas.microsoft.com/office/drawing/2014/main" id="{D4AFC1B8-0A02-9ECC-21EE-DC4369A09994}"/>
              </a:ext>
            </a:extLst>
          </p:cNvPr>
          <p:cNvSpPr txBox="1"/>
          <p:nvPr/>
        </p:nvSpPr>
        <p:spPr>
          <a:xfrm>
            <a:off x="1524000" y="4960738"/>
            <a:ext cx="64643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Reference Material: Introduction to Software </a:t>
            </a:r>
            <a:r>
              <a:rPr lang="en-US" dirty="0" err="1"/>
              <a:t>Development.pdf</a:t>
            </a:r>
            <a:endParaRPr lang="en-US" dirty="0"/>
          </a:p>
          <a:p>
            <a:r>
              <a:rPr lang="en-US" dirty="0"/>
              <a:t>(Find it in the MS teams- Class material directory</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50</a:t>
            </a:fld>
            <a:endParaRPr dirty="0"/>
          </a:p>
        </p:txBody>
      </p:sp>
      <p:sp>
        <p:nvSpPr>
          <p:cNvPr id="253" name="Cost of Changes:…"/>
          <p:cNvSpPr txBox="1">
            <a:spLocks noGrp="1"/>
          </p:cNvSpPr>
          <p:nvPr>
            <p:ph type="body" sz="quarter" idx="4294967295"/>
          </p:nvPr>
        </p:nvSpPr>
        <p:spPr>
          <a:xfrm>
            <a:off x="0" y="152400"/>
            <a:ext cx="6324600" cy="1143000"/>
          </a:xfrm>
          <a:prstGeom prst="rect">
            <a:avLst/>
          </a:prstGeom>
        </p:spPr>
        <p:txBody>
          <a:bodyPr anchor="ctr">
            <a:normAutofit/>
          </a:bodyPr>
          <a:lstStyle/>
          <a:p>
            <a:pPr marL="294894" indent="-589788" defTabSz="786384">
              <a:lnSpc>
                <a:spcPts val="3000"/>
              </a:lnSpc>
              <a:spcBef>
                <a:spcPts val="0"/>
              </a:spcBef>
              <a:buSzTx/>
              <a:buNone/>
              <a:defRPr sz="3096" b="1"/>
            </a:pPr>
            <a:r>
              <a:rPr lang="en-US" sz="3600" dirty="0"/>
              <a:t>Cone of Uncertainty</a:t>
            </a:r>
          </a:p>
        </p:txBody>
      </p:sp>
      <p:sp>
        <p:nvSpPr>
          <p:cNvPr id="3" name="30/8/22">
            <a:extLst>
              <a:ext uri="{FF2B5EF4-FFF2-40B4-BE49-F238E27FC236}">
                <a16:creationId xmlns:a16="http://schemas.microsoft.com/office/drawing/2014/main" id="{0B09BE49-10C1-6967-9C7B-A4779DED27F2}"/>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17-Jul--24</a:t>
            </a:r>
            <a:endParaRPr dirty="0"/>
          </a:p>
        </p:txBody>
      </p:sp>
      <p:sp>
        <p:nvSpPr>
          <p:cNvPr id="4" name="Agile Software Process SE ZG544 S1-22-23">
            <a:extLst>
              <a:ext uri="{FF2B5EF4-FFF2-40B4-BE49-F238E27FC236}">
                <a16:creationId xmlns:a16="http://schemas.microsoft.com/office/drawing/2014/main" id="{CCC4BB70-8EAD-7728-F3EE-3FF1FA53D82C}"/>
              </a:ext>
            </a:extLst>
          </p:cNvPr>
          <p:cNvSpPr txBox="1"/>
          <p:nvPr/>
        </p:nvSpPr>
        <p:spPr>
          <a:xfrm>
            <a:off x="3169920" y="6386068"/>
            <a:ext cx="378968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nchor="ctr">
            <a:spAutoFit/>
          </a:bodyPr>
          <a:lstStyle>
            <a:lvl1pPr algn="ctr">
              <a:defRPr sz="1200">
                <a:solidFill>
                  <a:srgbClr val="898989"/>
                </a:solidFill>
                <a:latin typeface="+mj-lt"/>
                <a:ea typeface="+mj-ea"/>
                <a:cs typeface="+mj-cs"/>
                <a:sym typeface="Calibri"/>
              </a:defRPr>
            </a:lvl1pPr>
          </a:lstStyle>
          <a:p>
            <a:r>
              <a:rPr dirty="0"/>
              <a:t> Agile Software </a:t>
            </a:r>
            <a:r>
              <a:rPr lang="en-US" dirty="0"/>
              <a:t>Processes SE</a:t>
            </a:r>
            <a:r>
              <a:rPr dirty="0"/>
              <a:t> ZG544 </a:t>
            </a:r>
            <a:r>
              <a:rPr lang="en-US" dirty="0"/>
              <a:t>S2-24-25</a:t>
            </a:r>
            <a:endParaRPr dirty="0"/>
          </a:p>
        </p:txBody>
      </p:sp>
      <p:pic>
        <p:nvPicPr>
          <p:cNvPr id="2" name="Picture 1">
            <a:extLst>
              <a:ext uri="{FF2B5EF4-FFF2-40B4-BE49-F238E27FC236}">
                <a16:creationId xmlns:a16="http://schemas.microsoft.com/office/drawing/2014/main" id="{5E1EB89C-8B9A-E387-F79C-43DF3A2AEF8A}"/>
              </a:ext>
            </a:extLst>
          </p:cNvPr>
          <p:cNvPicPr>
            <a:picLocks noChangeAspect="1"/>
          </p:cNvPicPr>
          <p:nvPr/>
        </p:nvPicPr>
        <p:blipFill>
          <a:blip r:embed="rId2"/>
          <a:stretch>
            <a:fillRect/>
          </a:stretch>
        </p:blipFill>
        <p:spPr>
          <a:xfrm>
            <a:off x="208086" y="1536208"/>
            <a:ext cx="6599113" cy="4099945"/>
          </a:xfrm>
          <a:prstGeom prst="rect">
            <a:avLst/>
          </a:prstGeom>
        </p:spPr>
      </p:pic>
      <p:sp>
        <p:nvSpPr>
          <p:cNvPr id="7" name="TextBox 6">
            <a:extLst>
              <a:ext uri="{FF2B5EF4-FFF2-40B4-BE49-F238E27FC236}">
                <a16:creationId xmlns:a16="http://schemas.microsoft.com/office/drawing/2014/main" id="{879DFD7A-CF66-C4D5-4D70-CFA9CE094C3A}"/>
              </a:ext>
            </a:extLst>
          </p:cNvPr>
          <p:cNvSpPr txBox="1"/>
          <p:nvPr/>
        </p:nvSpPr>
        <p:spPr>
          <a:xfrm>
            <a:off x="5747536" y="1675985"/>
            <a:ext cx="293926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BDUF- Big Design Up Front</a:t>
            </a:r>
          </a:p>
          <a:p>
            <a:pPr marL="0" marR="0" indent="0" algn="l" defTabSz="914400" rtl="0" fontAlgn="auto" latinLnBrk="0" hangingPunct="0">
              <a:lnSpc>
                <a:spcPct val="100000"/>
              </a:lnSpc>
              <a:spcBef>
                <a:spcPts val="0"/>
              </a:spcBef>
              <a:spcAft>
                <a:spcPts val="0"/>
              </a:spcAft>
              <a:buClrTx/>
              <a:buSzTx/>
              <a:buFontTx/>
              <a:buNone/>
              <a:tabLst/>
            </a:pPr>
            <a:r>
              <a:rPr lang="en-US" dirty="0"/>
              <a:t>Waterfall Approach</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55FD0809-500E-56D9-9BA0-10BFF75672D3}"/>
              </a:ext>
            </a:extLst>
          </p:cNvPr>
          <p:cNvSpPr txBox="1"/>
          <p:nvPr/>
        </p:nvSpPr>
        <p:spPr>
          <a:xfrm>
            <a:off x="2404110" y="5910561"/>
            <a:ext cx="468630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dirty="0"/>
              <a:t>Reference/: https://</a:t>
            </a:r>
            <a:r>
              <a:rPr lang="en-US" sz="800" dirty="0" err="1"/>
              <a:t>agilecoffee.com</a:t>
            </a:r>
            <a:r>
              <a:rPr lang="en-US" sz="800" dirty="0"/>
              <a:t>/wp-content/uploads/2016/12/07-cone-of-uncertainty.jpg</a:t>
            </a:r>
          </a:p>
        </p:txBody>
      </p:sp>
      <p:sp>
        <p:nvSpPr>
          <p:cNvPr id="11" name="TextBox 10">
            <a:extLst>
              <a:ext uri="{FF2B5EF4-FFF2-40B4-BE49-F238E27FC236}">
                <a16:creationId xmlns:a16="http://schemas.microsoft.com/office/drawing/2014/main" id="{94E20D76-A3E3-0BC2-89B6-10679E461ADE}"/>
              </a:ext>
            </a:extLst>
          </p:cNvPr>
          <p:cNvSpPr txBox="1"/>
          <p:nvPr/>
        </p:nvSpPr>
        <p:spPr>
          <a:xfrm>
            <a:off x="5647434" y="3889358"/>
            <a:ext cx="192616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Emergent Design</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Agile Approach</a:t>
            </a:r>
          </a:p>
        </p:txBody>
      </p:sp>
    </p:spTree>
    <p:extLst>
      <p:ext uri="{BB962C8B-B14F-4D97-AF65-F5344CB8AC3E}">
        <p14:creationId xmlns:p14="http://schemas.microsoft.com/office/powerpoint/2010/main" val="59315670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51</a:t>
            </a:fld>
            <a:endParaRPr dirty="0"/>
          </a:p>
        </p:txBody>
      </p:sp>
      <p:sp>
        <p:nvSpPr>
          <p:cNvPr id="253" name="Cost of Changes:…"/>
          <p:cNvSpPr txBox="1">
            <a:spLocks noGrp="1"/>
          </p:cNvSpPr>
          <p:nvPr>
            <p:ph type="body" sz="quarter" idx="4294967295"/>
          </p:nvPr>
        </p:nvSpPr>
        <p:spPr>
          <a:xfrm>
            <a:off x="0" y="152400"/>
            <a:ext cx="6324600" cy="1143000"/>
          </a:xfrm>
          <a:prstGeom prst="rect">
            <a:avLst/>
          </a:prstGeom>
        </p:spPr>
        <p:txBody>
          <a:bodyPr anchor="ctr"/>
          <a:lstStyle/>
          <a:p>
            <a:pPr marL="294894" indent="-589788" defTabSz="786384">
              <a:lnSpc>
                <a:spcPts val="3000"/>
              </a:lnSpc>
              <a:spcBef>
                <a:spcPts val="0"/>
              </a:spcBef>
              <a:buSzTx/>
              <a:buNone/>
              <a:defRPr sz="3096" b="1"/>
            </a:pPr>
            <a:r>
              <a:rPr lang="en-US" dirty="0"/>
              <a:t>Other benefits of agile approach</a:t>
            </a:r>
          </a:p>
        </p:txBody>
      </p:sp>
      <p:sp>
        <p:nvSpPr>
          <p:cNvPr id="3" name="30/8/22">
            <a:extLst>
              <a:ext uri="{FF2B5EF4-FFF2-40B4-BE49-F238E27FC236}">
                <a16:creationId xmlns:a16="http://schemas.microsoft.com/office/drawing/2014/main" id="{0B09BE49-10C1-6967-9C7B-A4779DED27F2}"/>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19-Jan-25</a:t>
            </a:r>
            <a:endParaRPr dirty="0"/>
          </a:p>
        </p:txBody>
      </p:sp>
      <p:sp>
        <p:nvSpPr>
          <p:cNvPr id="4" name="Agile Software Process SE ZG544 S1-22-23">
            <a:extLst>
              <a:ext uri="{FF2B5EF4-FFF2-40B4-BE49-F238E27FC236}">
                <a16:creationId xmlns:a16="http://schemas.microsoft.com/office/drawing/2014/main" id="{CCC4BB70-8EAD-7728-F3EE-3FF1FA53D82C}"/>
              </a:ext>
            </a:extLst>
          </p:cNvPr>
          <p:cNvSpPr txBox="1"/>
          <p:nvPr/>
        </p:nvSpPr>
        <p:spPr>
          <a:xfrm>
            <a:off x="3169920" y="6386068"/>
            <a:ext cx="3439548"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nchor="ctr">
            <a:spAutoFit/>
          </a:bodyPr>
          <a:lstStyle>
            <a:lvl1pPr algn="ctr">
              <a:defRPr sz="1200">
                <a:solidFill>
                  <a:srgbClr val="898989"/>
                </a:solidFill>
                <a:latin typeface="+mj-lt"/>
                <a:ea typeface="+mj-ea"/>
                <a:cs typeface="+mj-cs"/>
                <a:sym typeface="Calibri"/>
              </a:defRPr>
            </a:lvl1pPr>
          </a:lstStyle>
          <a:p>
            <a:r>
              <a:rPr dirty="0"/>
              <a:t> Agile Software </a:t>
            </a:r>
            <a:r>
              <a:rPr lang="en-US" dirty="0"/>
              <a:t>Processes SE</a:t>
            </a:r>
            <a:r>
              <a:rPr dirty="0"/>
              <a:t> ZG544 </a:t>
            </a:r>
            <a:r>
              <a:rPr lang="en-US" dirty="0"/>
              <a:t>S1—24-25</a:t>
            </a:r>
            <a:endParaRPr dirty="0"/>
          </a:p>
        </p:txBody>
      </p:sp>
      <p:pic>
        <p:nvPicPr>
          <p:cNvPr id="2" name="Picture 1">
            <a:extLst>
              <a:ext uri="{FF2B5EF4-FFF2-40B4-BE49-F238E27FC236}">
                <a16:creationId xmlns:a16="http://schemas.microsoft.com/office/drawing/2014/main" id="{0D607289-46EF-876D-11D8-B8CC7B65EC86}"/>
              </a:ext>
            </a:extLst>
          </p:cNvPr>
          <p:cNvPicPr>
            <a:picLocks noChangeAspect="1"/>
          </p:cNvPicPr>
          <p:nvPr/>
        </p:nvPicPr>
        <p:blipFill>
          <a:blip r:embed="rId2"/>
          <a:stretch>
            <a:fillRect/>
          </a:stretch>
        </p:blipFill>
        <p:spPr>
          <a:xfrm>
            <a:off x="1028700" y="1423824"/>
            <a:ext cx="6229350" cy="4595976"/>
          </a:xfrm>
          <a:prstGeom prst="rect">
            <a:avLst/>
          </a:prstGeom>
        </p:spPr>
      </p:pic>
      <p:sp>
        <p:nvSpPr>
          <p:cNvPr id="6" name="TextBox 5">
            <a:extLst>
              <a:ext uri="{FF2B5EF4-FFF2-40B4-BE49-F238E27FC236}">
                <a16:creationId xmlns:a16="http://schemas.microsoft.com/office/drawing/2014/main" id="{84EFB059-FB04-9569-B493-ACD38DE779D7}"/>
              </a:ext>
            </a:extLst>
          </p:cNvPr>
          <p:cNvSpPr txBox="1"/>
          <p:nvPr/>
        </p:nvSpPr>
        <p:spPr>
          <a:xfrm>
            <a:off x="1996122" y="6148224"/>
            <a:ext cx="550227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dirty="0"/>
              <a:t>Reference: https://www.beyond20.com/blog/when-to-use-agile-and-when-to-use-waterfall-when-managing-projects</a:t>
            </a:r>
            <a:endParaRPr lang="en-US"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52</a:t>
            </a:fld>
            <a:endParaRPr dirty="0"/>
          </a:p>
        </p:txBody>
      </p:sp>
      <p:sp>
        <p:nvSpPr>
          <p:cNvPr id="253" name="Cost of Changes:…"/>
          <p:cNvSpPr txBox="1">
            <a:spLocks noGrp="1"/>
          </p:cNvSpPr>
          <p:nvPr>
            <p:ph type="body" sz="quarter" idx="4294967295"/>
          </p:nvPr>
        </p:nvSpPr>
        <p:spPr>
          <a:xfrm>
            <a:off x="0" y="152400"/>
            <a:ext cx="6324600" cy="1143000"/>
          </a:xfrm>
          <a:prstGeom prst="rect">
            <a:avLst/>
          </a:prstGeom>
        </p:spPr>
        <p:txBody>
          <a:bodyPr anchor="ctr">
            <a:normAutofit/>
          </a:bodyPr>
          <a:lstStyle/>
          <a:p>
            <a:pPr marL="294894" indent="-589788" defTabSz="786384">
              <a:lnSpc>
                <a:spcPts val="3000"/>
              </a:lnSpc>
              <a:spcBef>
                <a:spcPts val="0"/>
              </a:spcBef>
              <a:buSzTx/>
              <a:buNone/>
              <a:defRPr sz="3096" b="1"/>
            </a:pPr>
            <a:r>
              <a:rPr lang="en-US" sz="3600" dirty="0"/>
              <a:t>Cost of change</a:t>
            </a:r>
          </a:p>
        </p:txBody>
      </p:sp>
      <p:sp>
        <p:nvSpPr>
          <p:cNvPr id="3" name="30/8/22">
            <a:extLst>
              <a:ext uri="{FF2B5EF4-FFF2-40B4-BE49-F238E27FC236}">
                <a16:creationId xmlns:a16="http://schemas.microsoft.com/office/drawing/2014/main" id="{0B09BE49-10C1-6967-9C7B-A4779DED27F2}"/>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19-Jan-25</a:t>
            </a:r>
            <a:endParaRPr dirty="0"/>
          </a:p>
        </p:txBody>
      </p:sp>
      <p:sp>
        <p:nvSpPr>
          <p:cNvPr id="4" name="Agile Software Process SE ZG544 S1-22-23">
            <a:extLst>
              <a:ext uri="{FF2B5EF4-FFF2-40B4-BE49-F238E27FC236}">
                <a16:creationId xmlns:a16="http://schemas.microsoft.com/office/drawing/2014/main" id="{CCC4BB70-8EAD-7728-F3EE-3FF1FA53D82C}"/>
              </a:ext>
            </a:extLst>
          </p:cNvPr>
          <p:cNvSpPr txBox="1"/>
          <p:nvPr/>
        </p:nvSpPr>
        <p:spPr>
          <a:xfrm>
            <a:off x="3169920" y="6386068"/>
            <a:ext cx="3439548"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nchor="ctr">
            <a:spAutoFit/>
          </a:bodyPr>
          <a:lstStyle>
            <a:lvl1pPr algn="ctr">
              <a:defRPr sz="1200">
                <a:solidFill>
                  <a:srgbClr val="898989"/>
                </a:solidFill>
                <a:latin typeface="+mj-lt"/>
                <a:ea typeface="+mj-ea"/>
                <a:cs typeface="+mj-cs"/>
                <a:sym typeface="Calibri"/>
              </a:defRPr>
            </a:lvl1pPr>
          </a:lstStyle>
          <a:p>
            <a:r>
              <a:rPr dirty="0"/>
              <a:t> Agile Software </a:t>
            </a:r>
            <a:r>
              <a:rPr lang="en-US" dirty="0"/>
              <a:t>Processes SE</a:t>
            </a:r>
            <a:r>
              <a:rPr dirty="0"/>
              <a:t> ZG544 </a:t>
            </a:r>
            <a:r>
              <a:rPr lang="en-US" dirty="0"/>
              <a:t>S2-24-25 </a:t>
            </a:r>
            <a:endParaRPr dirty="0"/>
          </a:p>
        </p:txBody>
      </p:sp>
      <p:pic>
        <p:nvPicPr>
          <p:cNvPr id="5" name="Picture 4">
            <a:extLst>
              <a:ext uri="{FF2B5EF4-FFF2-40B4-BE49-F238E27FC236}">
                <a16:creationId xmlns:a16="http://schemas.microsoft.com/office/drawing/2014/main" id="{C294FD91-829A-473B-6C8A-5F89BB5A0C7F}"/>
              </a:ext>
            </a:extLst>
          </p:cNvPr>
          <p:cNvPicPr>
            <a:picLocks noChangeAspect="1"/>
          </p:cNvPicPr>
          <p:nvPr/>
        </p:nvPicPr>
        <p:blipFill>
          <a:blip r:embed="rId2"/>
          <a:stretch>
            <a:fillRect/>
          </a:stretch>
        </p:blipFill>
        <p:spPr>
          <a:xfrm>
            <a:off x="1041089" y="1661399"/>
            <a:ext cx="6796963" cy="3535202"/>
          </a:xfrm>
          <a:prstGeom prst="rect">
            <a:avLst/>
          </a:prstGeom>
        </p:spPr>
      </p:pic>
      <p:sp>
        <p:nvSpPr>
          <p:cNvPr id="8" name="TextBox 7">
            <a:extLst>
              <a:ext uri="{FF2B5EF4-FFF2-40B4-BE49-F238E27FC236}">
                <a16:creationId xmlns:a16="http://schemas.microsoft.com/office/drawing/2014/main" id="{98D96BBF-7DED-41AF-7FEF-A7DC3C59DD65}"/>
              </a:ext>
            </a:extLst>
          </p:cNvPr>
          <p:cNvSpPr txBox="1"/>
          <p:nvPr/>
        </p:nvSpPr>
        <p:spPr>
          <a:xfrm>
            <a:off x="271462" y="5846671"/>
            <a:ext cx="648103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dirty="0"/>
              <a:t>Ref: https://www.researchgate.net/figure/Cost-change-curve-of-traditional-and-agile-methodology-23_fig9_312564218</a:t>
            </a:r>
          </a:p>
        </p:txBody>
      </p:sp>
    </p:spTree>
    <p:extLst>
      <p:ext uri="{BB962C8B-B14F-4D97-AF65-F5344CB8AC3E}">
        <p14:creationId xmlns:p14="http://schemas.microsoft.com/office/powerpoint/2010/main" val="27693531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53</a:t>
            </a:fld>
            <a:endParaRPr/>
          </a:p>
        </p:txBody>
      </p:sp>
      <p:sp>
        <p:nvSpPr>
          <p:cNvPr id="1066"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
        <p:nvSpPr>
          <p:cNvPr id="1067"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1068" name="Thank you"/>
          <p:cNvSpPr txBox="1">
            <a:spLocks noGrp="1"/>
          </p:cNvSpPr>
          <p:nvPr>
            <p:ph type="body" idx="4294967295"/>
          </p:nvPr>
        </p:nvSpPr>
        <p:spPr>
          <a:xfrm>
            <a:off x="457200" y="1600200"/>
            <a:ext cx="8229600" cy="5257800"/>
          </a:xfrm>
          <a:prstGeom prst="rect">
            <a:avLst/>
          </a:prstGeom>
        </p:spPr>
        <p:txBody>
          <a:bodyPr>
            <a:noAutofit/>
          </a:bodyPr>
          <a:lstStyle>
            <a:lvl1pPr marL="0" indent="0">
              <a:buSzTx/>
              <a:buFontTx/>
              <a:buNone/>
            </a:lvl1pPr>
          </a:lstStyle>
          <a:p>
            <a:r>
              <a:t>Thank you</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Traditional software development practices…"/>
          <p:cNvSpPr txBox="1">
            <a:spLocks noGrp="1"/>
          </p:cNvSpPr>
          <p:nvPr>
            <p:ph type="body" idx="4294967295"/>
          </p:nvPr>
        </p:nvSpPr>
        <p:spPr>
          <a:xfrm>
            <a:off x="304800" y="1493837"/>
            <a:ext cx="8229600" cy="4525963"/>
          </a:xfrm>
          <a:prstGeom prst="rect">
            <a:avLst/>
          </a:prstGeom>
        </p:spPr>
        <p:txBody>
          <a:bodyPr/>
          <a:lstStyle/>
          <a:p>
            <a:pPr>
              <a:lnSpc>
                <a:spcPct val="400000"/>
              </a:lnSpc>
              <a:spcBef>
                <a:spcPts val="500"/>
              </a:spcBef>
              <a:buClr>
                <a:srgbClr val="101141"/>
              </a:buClr>
              <a:buChar char="•"/>
              <a:defRPr sz="2400"/>
            </a:pPr>
            <a:r>
              <a:rPr dirty="0"/>
              <a:t>Traditional software development practices</a:t>
            </a:r>
          </a:p>
          <a:p>
            <a:pPr>
              <a:lnSpc>
                <a:spcPct val="400000"/>
              </a:lnSpc>
              <a:spcBef>
                <a:spcPts val="500"/>
              </a:spcBef>
              <a:buClr>
                <a:srgbClr val="101141"/>
              </a:buClr>
              <a:buChar char="•"/>
              <a:defRPr sz="2400"/>
            </a:pPr>
            <a:r>
              <a:rPr dirty="0"/>
              <a:t>Need for Agile Methods</a:t>
            </a:r>
          </a:p>
          <a:p>
            <a:pPr>
              <a:lnSpc>
                <a:spcPct val="400000"/>
              </a:lnSpc>
              <a:spcBef>
                <a:spcPts val="500"/>
              </a:spcBef>
              <a:buClr>
                <a:srgbClr val="101141"/>
              </a:buClr>
              <a:buChar char="•"/>
              <a:defRPr sz="2400"/>
            </a:pPr>
            <a:r>
              <a:rPr dirty="0"/>
              <a:t>Benefits of Agile Methods</a:t>
            </a:r>
          </a:p>
        </p:txBody>
      </p:sp>
      <p:sp>
        <p:nvSpPr>
          <p:cNvPr id="649" name="Module-1 – Topics"/>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rPr dirty="0"/>
              <a:t>Module-1 – Topics </a:t>
            </a:r>
          </a:p>
        </p:txBody>
      </p:sp>
      <p:sp>
        <p:nvSpPr>
          <p:cNvPr id="650"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S2-24-25</a:t>
            </a:r>
            <a:endParaRPr dirty="0"/>
          </a:p>
        </p:txBody>
      </p:sp>
      <p:sp>
        <p:nvSpPr>
          <p:cNvPr id="651"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652"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What is a Project?…"/>
          <p:cNvSpPr txBox="1">
            <a:spLocks noGrp="1"/>
          </p:cNvSpPr>
          <p:nvPr>
            <p:ph type="body" idx="4294967295"/>
          </p:nvPr>
        </p:nvSpPr>
        <p:spPr>
          <a:xfrm>
            <a:off x="404775" y="1615117"/>
            <a:ext cx="8229601" cy="4525964"/>
          </a:xfrm>
          <a:prstGeom prst="rect">
            <a:avLst/>
          </a:prstGeom>
        </p:spPr>
        <p:txBody>
          <a:bodyPr>
            <a:normAutofit lnSpcReduction="10000"/>
          </a:bodyPr>
          <a:lstStyle/>
          <a:p>
            <a:pPr>
              <a:lnSpc>
                <a:spcPct val="160000"/>
              </a:lnSpc>
              <a:spcBef>
                <a:spcPts val="500"/>
              </a:spcBef>
              <a:buClr>
                <a:srgbClr val="101141"/>
              </a:buClr>
              <a:buChar char="•"/>
              <a:defRPr sz="2400"/>
            </a:pPr>
            <a:r>
              <a:t>What is a Project?</a:t>
            </a:r>
          </a:p>
          <a:p>
            <a:pPr marL="742950" lvl="1" indent="-285750">
              <a:lnSpc>
                <a:spcPct val="160000"/>
              </a:lnSpc>
              <a:spcBef>
                <a:spcPts val="0"/>
              </a:spcBef>
              <a:buChar char="•"/>
              <a:defRPr sz="1800"/>
            </a:pPr>
            <a:r>
              <a:t>Definite Start-End date, Temporary, Scope(Produce Specific result) , Budget/Effort – Example: Building a house</a:t>
            </a:r>
          </a:p>
          <a:p>
            <a:pPr marL="742950" lvl="1" indent="-285750">
              <a:lnSpc>
                <a:spcPct val="160000"/>
              </a:lnSpc>
              <a:spcBef>
                <a:spcPts val="0"/>
              </a:spcBef>
              <a:buChar char="•"/>
              <a:defRPr sz="1800"/>
            </a:pPr>
            <a:endParaRPr/>
          </a:p>
          <a:p>
            <a:pPr>
              <a:lnSpc>
                <a:spcPct val="160000"/>
              </a:lnSpc>
              <a:spcBef>
                <a:spcPts val="500"/>
              </a:spcBef>
              <a:buClr>
                <a:srgbClr val="101141"/>
              </a:buClr>
              <a:buChar char="•"/>
              <a:defRPr sz="2400"/>
            </a:pPr>
            <a:r>
              <a:t>Project Management Life Cycle Phases</a:t>
            </a:r>
          </a:p>
          <a:p>
            <a:pPr marL="742950" lvl="1" indent="-285750">
              <a:lnSpc>
                <a:spcPct val="160000"/>
              </a:lnSpc>
              <a:spcBef>
                <a:spcPts val="0"/>
              </a:spcBef>
              <a:buChar char="•"/>
              <a:defRPr sz="1800"/>
            </a:pPr>
            <a:r>
              <a:t>Initiation, Planning, Execution, Closeout, Monitoring &amp; Control</a:t>
            </a:r>
          </a:p>
          <a:p>
            <a:pPr marL="742950" lvl="1" indent="-285750">
              <a:lnSpc>
                <a:spcPct val="160000"/>
              </a:lnSpc>
              <a:spcBef>
                <a:spcPts val="0"/>
              </a:spcBef>
              <a:buChar char="•"/>
              <a:defRPr sz="1800"/>
            </a:pPr>
            <a:endParaRPr/>
          </a:p>
          <a:p>
            <a:pPr>
              <a:lnSpc>
                <a:spcPct val="160000"/>
              </a:lnSpc>
              <a:spcBef>
                <a:spcPts val="500"/>
              </a:spcBef>
              <a:buClr>
                <a:srgbClr val="101141"/>
              </a:buClr>
              <a:buChar char="•"/>
              <a:defRPr sz="2400"/>
            </a:pPr>
            <a:r>
              <a:t>System Development Life Cycle/phases (SDLC)</a:t>
            </a:r>
          </a:p>
          <a:p>
            <a:pPr marL="742950" lvl="1" indent="-285750">
              <a:lnSpc>
                <a:spcPct val="160000"/>
              </a:lnSpc>
              <a:spcBef>
                <a:spcPts val="0"/>
              </a:spcBef>
              <a:buChar char="•"/>
              <a:defRPr sz="1800"/>
            </a:pPr>
            <a:r>
              <a:t>Requirements, Design, Construction, Implementation</a:t>
            </a:r>
          </a:p>
        </p:txBody>
      </p:sp>
      <p:sp>
        <p:nvSpPr>
          <p:cNvPr id="655" name="Basic Project Management concepts"/>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Basic Project Management concepts</a:t>
            </a:r>
          </a:p>
        </p:txBody>
      </p:sp>
      <p:sp>
        <p:nvSpPr>
          <p:cNvPr id="656" name="Agile SW Process SE Z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S2-24-25</a:t>
            </a:r>
            <a:r>
              <a:rPr dirty="0"/>
              <a:t> </a:t>
            </a:r>
          </a:p>
        </p:txBody>
      </p:sp>
      <p:sp>
        <p:nvSpPr>
          <p:cNvPr id="657"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658"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775" name="A project is a planned program of work that requires a definitive amount of time, effort, and planning to complete.…"/>
          <p:cNvSpPr txBox="1">
            <a:spLocks noGrp="1"/>
          </p:cNvSpPr>
          <p:nvPr>
            <p:ph type="body" idx="4294967295"/>
          </p:nvPr>
        </p:nvSpPr>
        <p:spPr>
          <a:xfrm>
            <a:off x="0" y="1493838"/>
            <a:ext cx="8229600" cy="4525962"/>
          </a:xfrm>
          <a:prstGeom prst="rect">
            <a:avLst/>
          </a:prstGeom>
        </p:spPr>
        <p:txBody>
          <a:bodyPr/>
          <a:lstStyle/>
          <a:p>
            <a:pPr>
              <a:spcBef>
                <a:spcPts val="500"/>
              </a:spcBef>
              <a:buClr>
                <a:srgbClr val="101141"/>
              </a:buClr>
              <a:buChar char="•"/>
              <a:defRPr sz="2400"/>
            </a:pPr>
            <a:r>
              <a:t>A project is a planned program of work that requires a </a:t>
            </a:r>
            <a:r>
              <a:rPr b="1"/>
              <a:t>definitive amount of time, effort, and planning </a:t>
            </a:r>
            <a:r>
              <a:t>to complete. </a:t>
            </a:r>
          </a:p>
          <a:p>
            <a:pPr>
              <a:spcBef>
                <a:spcPts val="500"/>
              </a:spcBef>
              <a:buClr>
                <a:srgbClr val="101141"/>
              </a:buClr>
              <a:buChar char="•"/>
              <a:defRPr sz="2400"/>
            </a:pPr>
            <a:r>
              <a:t>Projects have </a:t>
            </a:r>
            <a:r>
              <a:rPr b="1"/>
              <a:t>goals and objectives </a:t>
            </a:r>
            <a:r>
              <a:t>and often must be completed in </a:t>
            </a:r>
            <a:r>
              <a:rPr b="1"/>
              <a:t>some fixed period of time and within a certain budget.</a:t>
            </a:r>
          </a:p>
          <a:p>
            <a:pPr>
              <a:buClr>
                <a:srgbClr val="101141"/>
              </a:buClr>
              <a:buChar char="•"/>
              <a:defRPr sz="2400"/>
            </a:pPr>
            <a:endParaRPr b="1"/>
          </a:p>
          <a:p>
            <a:pPr>
              <a:spcBef>
                <a:spcPts val="500"/>
              </a:spcBef>
              <a:buClr>
                <a:srgbClr val="101141"/>
              </a:buClr>
              <a:buChar char="•"/>
              <a:defRPr sz="2400"/>
            </a:pPr>
            <a:r>
              <a:t>Development Project</a:t>
            </a:r>
          </a:p>
          <a:p>
            <a:pPr>
              <a:spcBef>
                <a:spcPts val="500"/>
              </a:spcBef>
              <a:buClr>
                <a:srgbClr val="101141"/>
              </a:buClr>
              <a:buChar char="•"/>
              <a:defRPr sz="2400"/>
            </a:pPr>
            <a:r>
              <a:t>Maintenance or Support Project (Operational work)</a:t>
            </a:r>
          </a:p>
        </p:txBody>
      </p:sp>
      <p:sp>
        <p:nvSpPr>
          <p:cNvPr id="776" name="What is a Project?"/>
          <p:cNvSpPr txBox="1"/>
          <p:nvPr/>
        </p:nvSpPr>
        <p:spPr>
          <a:xfrm>
            <a:off x="426719" y="228599"/>
            <a:ext cx="6233161"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What is a Project?</a:t>
            </a:r>
          </a:p>
        </p:txBody>
      </p:sp>
      <p:sp>
        <p:nvSpPr>
          <p:cNvPr id="777"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sp>
        <p:nvSpPr>
          <p:cNvPr id="779"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123866440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781" name="Project Management Phases"/>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t>Project Management Phases</a:t>
            </a:r>
          </a:p>
        </p:txBody>
      </p:sp>
      <p:sp>
        <p:nvSpPr>
          <p:cNvPr id="782"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S2-24-25</a:t>
            </a:r>
            <a:endParaRPr dirty="0"/>
          </a:p>
        </p:txBody>
      </p:sp>
      <p:pic>
        <p:nvPicPr>
          <p:cNvPr id="784" name="image.jpeg" descr="image.jpeg"/>
          <p:cNvPicPr>
            <a:picLocks noChangeAspect="1"/>
          </p:cNvPicPr>
          <p:nvPr/>
        </p:nvPicPr>
        <p:blipFill>
          <a:blip r:embed="rId2"/>
          <a:stretch>
            <a:fillRect/>
          </a:stretch>
        </p:blipFill>
        <p:spPr>
          <a:xfrm>
            <a:off x="533400" y="1447800"/>
            <a:ext cx="7315200" cy="4716463"/>
          </a:xfrm>
          <a:prstGeom prst="rect">
            <a:avLst/>
          </a:prstGeom>
          <a:ln w="12700">
            <a:miter lim="400000"/>
          </a:ln>
        </p:spPr>
      </p:pic>
      <p:sp>
        <p:nvSpPr>
          <p:cNvPr id="785" name="https://www.pmi.org/learning/library/project-managing-sdlc-8232"/>
          <p:cNvSpPr txBox="1"/>
          <p:nvPr/>
        </p:nvSpPr>
        <p:spPr>
          <a:xfrm>
            <a:off x="4846319" y="6246812"/>
            <a:ext cx="4480561" cy="21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u="sng">
                <a:solidFill>
                  <a:srgbClr val="0000FF"/>
                </a:solidFill>
                <a:uFill>
                  <a:solidFill>
                    <a:srgbClr val="0000FF"/>
                  </a:solidFill>
                </a:uFill>
                <a:hlinkClick r:id="rId3"/>
              </a:defRPr>
            </a:lvl1pPr>
          </a:lstStyle>
          <a:p>
            <a:pPr>
              <a:defRPr u="none">
                <a:solidFill>
                  <a:srgbClr val="000000"/>
                </a:solidFill>
                <a:uFillTx/>
              </a:defRPr>
            </a:pPr>
            <a:r>
              <a:rPr u="sng">
                <a:solidFill>
                  <a:srgbClr val="0000FF"/>
                </a:solidFill>
                <a:uFill>
                  <a:solidFill>
                    <a:srgbClr val="0000FF"/>
                  </a:solidFill>
                </a:uFill>
                <a:hlinkClick r:id="rId3"/>
              </a:rPr>
              <a:t>https://www.pmi.org/learning/library/project-managing-sdlc-8232</a:t>
            </a:r>
          </a:p>
        </p:txBody>
      </p:sp>
      <p:sp>
        <p:nvSpPr>
          <p:cNvPr id="786" name="23-Aug-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19-Jan-25</a:t>
            </a:r>
            <a:endParaRPr dirty="0"/>
          </a:p>
        </p:txBody>
      </p:sp>
    </p:spTree>
    <p:extLst>
      <p:ext uri="{BB962C8B-B14F-4D97-AF65-F5344CB8AC3E}">
        <p14:creationId xmlns:p14="http://schemas.microsoft.com/office/powerpoint/2010/main" val="35853947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343</TotalTime>
  <Words>3241</Words>
  <Application>Microsoft Macintosh PowerPoint</Application>
  <PresentationFormat>On-screen Show (4:3)</PresentationFormat>
  <Paragraphs>449</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Management Model  Water Fall Model and Agile</vt:lpstr>
      <vt:lpstr>PowerPoint Presentation</vt:lpstr>
      <vt:lpstr>PowerPoint Presentation</vt:lpstr>
      <vt:lpstr>Empirical Process Control</vt:lpstr>
      <vt:lpstr>PowerPoint Presentation</vt:lpstr>
      <vt:lpstr>Questions?</vt:lpstr>
      <vt:lpstr>Advantages and Disadvantages of Waterfall</vt:lpstr>
      <vt:lpstr>Advantages and Disadvantages of Agile Model</vt:lpstr>
      <vt:lpstr>PowerPoint Presentation</vt:lpstr>
      <vt:lpstr>PowerPoint Presentation</vt:lpstr>
      <vt:lpstr>PowerPoint Presentation</vt:lpstr>
      <vt:lpstr>Traditional Software Development Approaches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Agile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cp:lastModifiedBy>K ANANTHARAMAN .</cp:lastModifiedBy>
  <cp:revision>2</cp:revision>
  <dcterms:modified xsi:type="dcterms:W3CDTF">2025-01-18T17:06:30Z</dcterms:modified>
</cp:coreProperties>
</file>