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21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23/11/17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extLst>
      <p:ext uri="{BB962C8B-B14F-4D97-AF65-F5344CB8AC3E}">
        <p14:creationId xmlns:p14="http://schemas.microsoft.com/office/powerpoint/2010/main" val="282869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2E837-3155-1741-889A-F1F65E33873F}" type="datetimeFigureOut">
              <a:rPr lang="en-US" smtClean="0"/>
              <a:t>23/11/17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57996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2E837-3155-1741-889A-F1F65E33873F}" type="datetimeFigureOut">
              <a:rPr lang="en-US" smtClean="0"/>
              <a:t>23/11/17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164254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2E837-3155-1741-889A-F1F65E33873F}" type="datetimeFigureOut">
              <a:rPr lang="en-US" smtClean="0"/>
              <a:t>23/11/17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411414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23/11/17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07207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2E837-3155-1741-889A-F1F65E33873F}" type="datetimeFigureOut">
              <a:rPr lang="en-US" smtClean="0"/>
              <a:t>23/11/17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34445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2E837-3155-1741-889A-F1F65E33873F}" type="datetimeFigureOut">
              <a:rPr lang="en-US" smtClean="0"/>
              <a:t>23/11/17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418113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02E837-3155-1741-889A-F1F65E33873F}" type="datetimeFigureOut">
              <a:rPr lang="en-US" smtClean="0"/>
              <a:t>23/11/17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242937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E837-3155-1741-889A-F1F65E33873F}" type="datetimeFigureOut">
              <a:rPr lang="en-US" smtClean="0"/>
              <a:t>23/11/17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89433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2E837-3155-1741-889A-F1F65E33873F}" type="datetimeFigureOut">
              <a:rPr lang="en-US" smtClean="0"/>
              <a:t>23/11/17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19310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2E837-3155-1741-889A-F1F65E33873F}" type="datetimeFigureOut">
              <a:rPr lang="en-US" smtClean="0"/>
              <a:t>23/11/17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954E7-E094-CD43-AA7C-C53D850C9F97}" type="slidenum">
              <a:rPr lang="en-US" smtClean="0"/>
              <a:t>‹#›</a:t>
            </a:fld>
            <a:endParaRPr lang="en-US"/>
          </a:p>
        </p:txBody>
      </p:sp>
    </p:spTree>
    <p:extLst>
      <p:ext uri="{BB962C8B-B14F-4D97-AF65-F5344CB8AC3E}">
        <p14:creationId xmlns:p14="http://schemas.microsoft.com/office/powerpoint/2010/main" val="42708345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2E837-3155-1741-889A-F1F65E33873F}" type="datetimeFigureOut">
              <a:rPr lang="en-US" smtClean="0"/>
              <a:t>23/11/17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954E7-E094-CD43-AA7C-C53D850C9F97}" type="slidenum">
              <a:rPr lang="en-US" smtClean="0"/>
              <a:t>‹#›</a:t>
            </a:fld>
            <a:endParaRPr lang="en-US"/>
          </a:p>
        </p:txBody>
      </p:sp>
    </p:spTree>
    <p:extLst>
      <p:ext uri="{BB962C8B-B14F-4D97-AF65-F5344CB8AC3E}">
        <p14:creationId xmlns:p14="http://schemas.microsoft.com/office/powerpoint/2010/main" val="4091372817"/>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normAutofit/>
          </a:bodyPr>
          <a:lstStyle/>
          <a:p>
            <a:r>
              <a:rPr lang="en-US" sz="5400" dirty="0" smtClean="0"/>
              <a:t>CSL 462: Computer Vision</a:t>
            </a:r>
            <a:endParaRPr lang="en-US" sz="5400" dirty="0"/>
          </a:p>
        </p:txBody>
      </p:sp>
      <p:sp>
        <p:nvSpPr>
          <p:cNvPr id="4" name="TextBox 3"/>
          <p:cNvSpPr txBox="1"/>
          <p:nvPr/>
        </p:nvSpPr>
        <p:spPr>
          <a:xfrm>
            <a:off x="685799" y="2584441"/>
            <a:ext cx="7772401" cy="707886"/>
          </a:xfrm>
          <a:prstGeom prst="rect">
            <a:avLst/>
          </a:prstGeom>
          <a:noFill/>
        </p:spPr>
        <p:txBody>
          <a:bodyPr wrap="square" rtlCol="0">
            <a:spAutoFit/>
          </a:bodyPr>
          <a:lstStyle/>
          <a:p>
            <a:pPr algn="ctr"/>
            <a:r>
              <a:rPr lang="en-US" sz="4000" dirty="0" smtClean="0">
                <a:latin typeface="+mj-lt"/>
              </a:rPr>
              <a:t>Distracted Pedestrian Detection</a:t>
            </a:r>
            <a:endParaRPr lang="en-US" sz="4000" dirty="0">
              <a:latin typeface="+mj-lt"/>
            </a:endParaRPr>
          </a:p>
        </p:txBody>
      </p:sp>
      <p:sp>
        <p:nvSpPr>
          <p:cNvPr id="5" name="TextBox 4"/>
          <p:cNvSpPr txBox="1"/>
          <p:nvPr/>
        </p:nvSpPr>
        <p:spPr>
          <a:xfrm>
            <a:off x="5507812" y="5505081"/>
            <a:ext cx="3372889" cy="707886"/>
          </a:xfrm>
          <a:prstGeom prst="rect">
            <a:avLst/>
          </a:prstGeom>
          <a:noFill/>
        </p:spPr>
        <p:txBody>
          <a:bodyPr wrap="none" rtlCol="0">
            <a:spAutoFit/>
          </a:bodyPr>
          <a:lstStyle/>
          <a:p>
            <a:r>
              <a:rPr lang="en-US" sz="2000" dirty="0" smtClean="0"/>
              <a:t>Pratham Gupta (2015csb1024)</a:t>
            </a:r>
          </a:p>
          <a:p>
            <a:r>
              <a:rPr lang="en-US" sz="2000" dirty="0" err="1" smtClean="0"/>
              <a:t>Rajat</a:t>
            </a:r>
            <a:r>
              <a:rPr lang="en-US" sz="2000" dirty="0" smtClean="0"/>
              <a:t> Sharma (2015csb1026)</a:t>
            </a:r>
            <a:endParaRPr lang="en-US" sz="2000" dirty="0"/>
          </a:p>
        </p:txBody>
      </p:sp>
    </p:spTree>
    <p:extLst>
      <p:ext uri="{BB962C8B-B14F-4D97-AF65-F5344CB8AC3E}">
        <p14:creationId xmlns:p14="http://schemas.microsoft.com/office/powerpoint/2010/main" val="3167623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Introduction</a:t>
            </a:r>
            <a:endParaRPr lang="en-US" dirty="0"/>
          </a:p>
        </p:txBody>
      </p:sp>
      <p:sp>
        <p:nvSpPr>
          <p:cNvPr id="4" name="TextBox 3"/>
          <p:cNvSpPr txBox="1"/>
          <p:nvPr/>
        </p:nvSpPr>
        <p:spPr>
          <a:xfrm>
            <a:off x="457200" y="1905103"/>
            <a:ext cx="8229600" cy="3970318"/>
          </a:xfrm>
          <a:prstGeom prst="rect">
            <a:avLst/>
          </a:prstGeom>
          <a:noFill/>
        </p:spPr>
        <p:txBody>
          <a:bodyPr wrap="square" rtlCol="0">
            <a:spAutoFit/>
          </a:bodyPr>
          <a:lstStyle/>
          <a:p>
            <a:r>
              <a:rPr lang="en-US" sz="2800" dirty="0" smtClean="0"/>
              <a:t>This Project works to prevent road accidents due to cell phone distraction. </a:t>
            </a:r>
            <a:r>
              <a:rPr lang="en-US" sz="2800" dirty="0" smtClean="0"/>
              <a:t>The proposed </a:t>
            </a:r>
            <a:r>
              <a:rPr lang="en-US" sz="2800" dirty="0"/>
              <a:t>model detects people using cell phones while </a:t>
            </a:r>
            <a:r>
              <a:rPr lang="en-US" sz="2800" dirty="0" smtClean="0"/>
              <a:t>crossing the </a:t>
            </a:r>
            <a:r>
              <a:rPr lang="en-US" sz="2800" dirty="0"/>
              <a:t>road using a CCTV camera installed at the traffic lights. On detecting a distracted pedestrian, an alarm can be rung to warn the person using the phone to pay attention to the road. The proposed model tries to estimate the pose of people crossing the road and use this data to detect pedestrians not paying attention to the road. </a:t>
            </a:r>
            <a:endParaRPr lang="en-US" sz="2800" dirty="0" smtClean="0"/>
          </a:p>
        </p:txBody>
      </p:sp>
    </p:spTree>
    <p:extLst>
      <p:ext uri="{BB962C8B-B14F-4D97-AF65-F5344CB8AC3E}">
        <p14:creationId xmlns:p14="http://schemas.microsoft.com/office/powerpoint/2010/main" val="1746326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Works in the Field</a:t>
            </a:r>
            <a:endParaRPr lang="en-US" dirty="0"/>
          </a:p>
        </p:txBody>
      </p:sp>
      <p:sp>
        <p:nvSpPr>
          <p:cNvPr id="4" name="TextBox 3"/>
          <p:cNvSpPr txBox="1"/>
          <p:nvPr/>
        </p:nvSpPr>
        <p:spPr>
          <a:xfrm>
            <a:off x="457199" y="1821060"/>
            <a:ext cx="8229601" cy="3970318"/>
          </a:xfrm>
          <a:prstGeom prst="rect">
            <a:avLst/>
          </a:prstGeom>
          <a:noFill/>
        </p:spPr>
        <p:txBody>
          <a:bodyPr wrap="square" rtlCol="0">
            <a:spAutoFit/>
          </a:bodyPr>
          <a:lstStyle/>
          <a:p>
            <a:r>
              <a:rPr lang="en-US" sz="2800" dirty="0" smtClean="0"/>
              <a:t>Prior work closest to our idea was proposed </a:t>
            </a:r>
            <a:r>
              <a:rPr lang="en-US" sz="2800" dirty="0" err="1"/>
              <a:t>Akshay</a:t>
            </a:r>
            <a:r>
              <a:rPr lang="en-US" sz="2800" dirty="0"/>
              <a:t> </a:t>
            </a:r>
            <a:r>
              <a:rPr lang="en-US" sz="2800" dirty="0" err="1"/>
              <a:t>Rangesh</a:t>
            </a:r>
            <a:r>
              <a:rPr lang="en-US" sz="2800" dirty="0"/>
              <a:t>, </a:t>
            </a:r>
            <a:r>
              <a:rPr lang="en-US" sz="2800" dirty="0" err="1"/>
              <a:t>Eshed</a:t>
            </a:r>
            <a:r>
              <a:rPr lang="en-US" sz="2800" dirty="0"/>
              <a:t> </a:t>
            </a:r>
            <a:r>
              <a:rPr lang="en-US" sz="2800" dirty="0" err="1"/>
              <a:t>Ohn</a:t>
            </a:r>
            <a:r>
              <a:rPr lang="en-US" sz="2800" dirty="0"/>
              <a:t>-Bar, </a:t>
            </a:r>
            <a:r>
              <a:rPr lang="en-US" sz="2800" dirty="0" err="1"/>
              <a:t>Kevan</a:t>
            </a:r>
            <a:r>
              <a:rPr lang="en-US" sz="2800" dirty="0"/>
              <a:t> Yuen and Mohan M. </a:t>
            </a:r>
            <a:r>
              <a:rPr lang="en-US" sz="2800" dirty="0" err="1"/>
              <a:t>Trivedi</a:t>
            </a:r>
            <a:r>
              <a:rPr lang="en-US" sz="2800" dirty="0"/>
              <a:t> </a:t>
            </a:r>
            <a:r>
              <a:rPr lang="en-US" sz="2800" dirty="0" smtClean="0"/>
              <a:t> in their research paper </a:t>
            </a:r>
            <a:r>
              <a:rPr lang="en-US" sz="2800" i="1" dirty="0"/>
              <a:t>Pedestrians and their Phones </a:t>
            </a:r>
            <a:r>
              <a:rPr lang="en-US" sz="2800" i="1" dirty="0" smtClean="0"/>
              <a:t>- </a:t>
            </a:r>
            <a:r>
              <a:rPr lang="en-US" sz="2800" i="1" dirty="0"/>
              <a:t>Detecting Phone-based Activities of Pedestrians for Autonomous </a:t>
            </a:r>
            <a:r>
              <a:rPr lang="en-US" sz="2800" i="1" dirty="0" smtClean="0"/>
              <a:t>Vehicles. </a:t>
            </a:r>
            <a:r>
              <a:rPr lang="en-US" sz="2800" dirty="0"/>
              <a:t>The work employs a belief network to combine the results obtained from </a:t>
            </a:r>
            <a:r>
              <a:rPr lang="en-US" sz="2800" dirty="0" smtClean="0"/>
              <a:t>various </a:t>
            </a:r>
            <a:r>
              <a:rPr lang="en-US" sz="2800" dirty="0"/>
              <a:t>sources such as pose clustering and HOG feature detection for </a:t>
            </a:r>
            <a:r>
              <a:rPr lang="en-US" sz="2800" dirty="0" smtClean="0"/>
              <a:t>segments </a:t>
            </a:r>
            <a:r>
              <a:rPr lang="en-US" sz="2800" dirty="0"/>
              <a:t>depicting hands using a probabilistic </a:t>
            </a:r>
            <a:r>
              <a:rPr lang="en-US" sz="2800" dirty="0" smtClean="0"/>
              <a:t>approach. </a:t>
            </a:r>
            <a:endParaRPr lang="en-US" sz="2800" i="1" dirty="0" smtClean="0">
              <a:effectLst/>
            </a:endParaRPr>
          </a:p>
        </p:txBody>
      </p:sp>
    </p:spTree>
    <p:extLst>
      <p:ext uri="{BB962C8B-B14F-4D97-AF65-F5344CB8AC3E}">
        <p14:creationId xmlns:p14="http://schemas.microsoft.com/office/powerpoint/2010/main" val="2375472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49"/>
            <a:ext cx="8229600" cy="1143000"/>
          </a:xfrm>
        </p:spPr>
        <p:txBody>
          <a:bodyPr/>
          <a:lstStyle/>
          <a:p>
            <a:r>
              <a:rPr lang="en-US" sz="4800" dirty="0" smtClean="0"/>
              <a:t>Proposed</a:t>
            </a:r>
            <a:r>
              <a:rPr lang="en-US" dirty="0" smtClean="0"/>
              <a:t> Method</a:t>
            </a:r>
            <a:endParaRPr lang="en-US" dirty="0"/>
          </a:p>
        </p:txBody>
      </p:sp>
      <p:sp>
        <p:nvSpPr>
          <p:cNvPr id="4" name="Rectangle 3"/>
          <p:cNvSpPr/>
          <p:nvPr/>
        </p:nvSpPr>
        <p:spPr>
          <a:xfrm>
            <a:off x="457200" y="1310545"/>
            <a:ext cx="8229600" cy="5262980"/>
          </a:xfrm>
          <a:prstGeom prst="rect">
            <a:avLst/>
          </a:prstGeom>
        </p:spPr>
        <p:txBody>
          <a:bodyPr wrap="square">
            <a:spAutoFit/>
          </a:bodyPr>
          <a:lstStyle/>
          <a:p>
            <a:r>
              <a:rPr lang="en-US" sz="2800" dirty="0" smtClean="0"/>
              <a:t>We apply a pipeline incorporating localizing humans, estimating the articulated human pose, assigning cluster based on the pose, extracting the images of both the hands and detecting the presence of phone in these cropped images, and weighing these factors to compute a final score which can then be thresholded, to detect pedestrians using their cell phones in a given image. </a:t>
            </a:r>
            <a:r>
              <a:rPr lang="en-US" sz="2800" dirty="0"/>
              <a:t>We use </a:t>
            </a:r>
            <a:r>
              <a:rPr lang="en-US" sz="2800" dirty="0" smtClean="0"/>
              <a:t>YOLO </a:t>
            </a:r>
            <a:r>
              <a:rPr lang="en-US" sz="2800" dirty="0"/>
              <a:t>Object Detection </a:t>
            </a:r>
            <a:r>
              <a:rPr lang="en-US" sz="2800" dirty="0" smtClean="0"/>
              <a:t>algorithm </a:t>
            </a:r>
            <a:r>
              <a:rPr lang="en-US" sz="2800" dirty="0"/>
              <a:t>for the problem of localizing and detecting the humans </a:t>
            </a:r>
            <a:r>
              <a:rPr lang="en-US" sz="2800" dirty="0" smtClean="0"/>
              <a:t>and phone. </a:t>
            </a:r>
            <a:r>
              <a:rPr lang="en-US" sz="2800" dirty="0"/>
              <a:t>For </a:t>
            </a:r>
            <a:r>
              <a:rPr lang="en-US" sz="2800" dirty="0" smtClean="0"/>
              <a:t>estimating </a:t>
            </a:r>
            <a:r>
              <a:rPr lang="en-US" sz="2800" dirty="0"/>
              <a:t>the human pose, we use the </a:t>
            </a:r>
            <a:r>
              <a:rPr lang="en-US" sz="2800" dirty="0" err="1"/>
              <a:t>Resnet</a:t>
            </a:r>
            <a:r>
              <a:rPr lang="en-US" sz="2800" dirty="0"/>
              <a:t> 101 </a:t>
            </a:r>
            <a:r>
              <a:rPr lang="en-US" sz="2800" dirty="0" smtClean="0"/>
              <a:t>architecture and </a:t>
            </a:r>
            <a:r>
              <a:rPr lang="en-US" sz="2800" dirty="0"/>
              <a:t>fully connected layer based neural </a:t>
            </a:r>
            <a:r>
              <a:rPr lang="en-US" sz="2800" dirty="0" smtClean="0"/>
              <a:t>networks.</a:t>
            </a:r>
          </a:p>
        </p:txBody>
      </p:sp>
    </p:spTree>
    <p:extLst>
      <p:ext uri="{BB962C8B-B14F-4D97-AF65-F5344CB8AC3E}">
        <p14:creationId xmlns:p14="http://schemas.microsoft.com/office/powerpoint/2010/main" val="28820231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26"/>
            <a:ext cx="8229600" cy="1143000"/>
          </a:xfrm>
        </p:spPr>
        <p:txBody>
          <a:bodyPr/>
          <a:lstStyle/>
          <a:p>
            <a:r>
              <a:rPr lang="en-US" dirty="0" smtClean="0"/>
              <a:t>Pipeline Visualization</a:t>
            </a:r>
            <a:endParaRPr lang="en-US" dirty="0"/>
          </a:p>
        </p:txBody>
      </p:sp>
      <p:pic>
        <p:nvPicPr>
          <p:cNvPr id="4" name="Content Placeholder 3" descr="Pipeline.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 r="-1127"/>
          <a:stretch/>
        </p:blipFill>
        <p:spPr>
          <a:xfrm>
            <a:off x="782611" y="1077974"/>
            <a:ext cx="7560321" cy="5389055"/>
          </a:xfrm>
        </p:spPr>
      </p:pic>
    </p:spTree>
    <p:extLst>
      <p:ext uri="{BB962C8B-B14F-4D97-AF65-F5344CB8AC3E}">
        <p14:creationId xmlns:p14="http://schemas.microsoft.com/office/powerpoint/2010/main" val="111915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Results</a:t>
            </a:r>
            <a:endParaRPr lang="en-US" dirty="0"/>
          </a:p>
        </p:txBody>
      </p:sp>
      <p:sp>
        <p:nvSpPr>
          <p:cNvPr id="4" name="Rectangle 3"/>
          <p:cNvSpPr/>
          <p:nvPr/>
        </p:nvSpPr>
        <p:spPr>
          <a:xfrm>
            <a:off x="457200" y="1772189"/>
            <a:ext cx="8229600" cy="4154983"/>
          </a:xfrm>
          <a:prstGeom prst="rect">
            <a:avLst/>
          </a:prstGeom>
        </p:spPr>
        <p:txBody>
          <a:bodyPr wrap="square">
            <a:spAutoFit/>
          </a:bodyPr>
          <a:lstStyle/>
          <a:p>
            <a:r>
              <a:rPr lang="en-US" sz="2400" dirty="0" smtClean="0"/>
              <a:t>The </a:t>
            </a:r>
            <a:r>
              <a:rPr lang="en-US" sz="2400" dirty="0"/>
              <a:t>experimental results obtained suggest that a high enough accuracy, precision and recall were obtained using the proposed model.</a:t>
            </a:r>
          </a:p>
          <a:p>
            <a:r>
              <a:rPr lang="en-US" sz="2400" dirty="0"/>
              <a:t>The accuracy obtained was 70.89%. </a:t>
            </a:r>
            <a:endParaRPr lang="en-US" sz="2400" dirty="0" smtClean="0"/>
          </a:p>
          <a:p>
            <a:r>
              <a:rPr lang="en-US" sz="2400" dirty="0" smtClean="0"/>
              <a:t>The </a:t>
            </a:r>
            <a:r>
              <a:rPr lang="en-US" sz="2400" dirty="0"/>
              <a:t>precision obtained was 77.77</a:t>
            </a:r>
            <a:r>
              <a:rPr lang="en-US" sz="2400" dirty="0" smtClean="0"/>
              <a:t>%.</a:t>
            </a:r>
          </a:p>
          <a:p>
            <a:r>
              <a:rPr lang="en-US" sz="2400" dirty="0"/>
              <a:t>T</a:t>
            </a:r>
            <a:r>
              <a:rPr lang="en-US" sz="2400" dirty="0" smtClean="0"/>
              <a:t>he </a:t>
            </a:r>
            <a:r>
              <a:rPr lang="en-US" sz="2400" dirty="0"/>
              <a:t>recall obtained was 72.92%</a:t>
            </a:r>
            <a:r>
              <a:rPr lang="en-US" sz="2400" dirty="0" smtClean="0"/>
              <a:t>.</a:t>
            </a:r>
          </a:p>
          <a:p>
            <a:endParaRPr lang="en-US" sz="2400" dirty="0"/>
          </a:p>
          <a:p>
            <a:r>
              <a:rPr lang="en-US" sz="2400" dirty="0"/>
              <a:t>The model takes about </a:t>
            </a:r>
            <a:r>
              <a:rPr lang="en-US" sz="2400" dirty="0" smtClean="0"/>
              <a:t>15-20 seconds </a:t>
            </a:r>
            <a:r>
              <a:rPr lang="en-US" sz="2400" dirty="0"/>
              <a:t>per image when run on a CPU. So, a very large speedup is expected from GPU usage and so, the system can be deployed for </a:t>
            </a:r>
            <a:r>
              <a:rPr lang="en-US" sz="2400" dirty="0" smtClean="0"/>
              <a:t>real-time </a:t>
            </a:r>
            <a:r>
              <a:rPr lang="en-US" sz="2400" dirty="0"/>
              <a:t>application by sampling images at regular intervals from the video feed.</a:t>
            </a:r>
          </a:p>
        </p:txBody>
      </p:sp>
    </p:spTree>
    <p:extLst>
      <p:ext uri="{BB962C8B-B14F-4D97-AF65-F5344CB8AC3E}">
        <p14:creationId xmlns:p14="http://schemas.microsoft.com/office/powerpoint/2010/main" val="423493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Conclusion &amp; Possible Extension</a:t>
            </a:r>
            <a:endParaRPr lang="en-US" dirty="0"/>
          </a:p>
        </p:txBody>
      </p:sp>
      <p:sp>
        <p:nvSpPr>
          <p:cNvPr id="4" name="TextBox 3"/>
          <p:cNvSpPr txBox="1"/>
          <p:nvPr/>
        </p:nvSpPr>
        <p:spPr>
          <a:xfrm>
            <a:off x="457200" y="1957844"/>
            <a:ext cx="8229600" cy="4401205"/>
          </a:xfrm>
          <a:prstGeom prst="rect">
            <a:avLst/>
          </a:prstGeom>
          <a:noFill/>
        </p:spPr>
        <p:txBody>
          <a:bodyPr wrap="square" rtlCol="0">
            <a:spAutoFit/>
          </a:bodyPr>
          <a:lstStyle/>
          <a:p>
            <a:r>
              <a:rPr lang="en-US" sz="2800" dirty="0"/>
              <a:t>Deaths due to cell phone distraction while walking accounted for 15% of the total traffic fatalities in 2014 and the number still continues to increase. </a:t>
            </a:r>
            <a:r>
              <a:rPr lang="en-US" sz="2800" dirty="0" smtClean="0"/>
              <a:t>We can conclude that use of our model in real time can work towards prevention of such accidents.</a:t>
            </a:r>
          </a:p>
          <a:p>
            <a:r>
              <a:rPr lang="en-US" sz="2800" dirty="0" smtClean="0"/>
              <a:t>In order to improve the accuracy of our system we can use larger and better datasets for clustering and GPU implementation can allow real-time detection in videos.</a:t>
            </a:r>
          </a:p>
          <a:p>
            <a:endParaRPr lang="en-US" sz="2800" dirty="0"/>
          </a:p>
        </p:txBody>
      </p:sp>
    </p:spTree>
    <p:extLst>
      <p:ext uri="{BB962C8B-B14F-4D97-AF65-F5344CB8AC3E}">
        <p14:creationId xmlns:p14="http://schemas.microsoft.com/office/powerpoint/2010/main" val="3135246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8300" y="2270206"/>
            <a:ext cx="4307489" cy="1107996"/>
          </a:xfrm>
          <a:prstGeom prst="rect">
            <a:avLst/>
          </a:prstGeom>
          <a:noFill/>
        </p:spPr>
        <p:txBody>
          <a:bodyPr wrap="none" rtlCol="0">
            <a:spAutoFit/>
          </a:bodyPr>
          <a:lstStyle/>
          <a:p>
            <a:r>
              <a:rPr lang="en-US" sz="6600" dirty="0" smtClean="0">
                <a:latin typeface="+mj-lt"/>
              </a:rPr>
              <a:t>THANK YOU</a:t>
            </a:r>
            <a:endParaRPr lang="en-US" sz="6600" dirty="0">
              <a:latin typeface="+mj-lt"/>
            </a:endParaRPr>
          </a:p>
        </p:txBody>
      </p:sp>
    </p:spTree>
    <p:extLst>
      <p:ext uri="{BB962C8B-B14F-4D97-AF65-F5344CB8AC3E}">
        <p14:creationId xmlns:p14="http://schemas.microsoft.com/office/powerpoint/2010/main" val="2456301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469</Words>
  <Application>Microsoft Macintosh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CSL 462: Computer Vision</vt:lpstr>
      <vt:lpstr>Introduction</vt:lpstr>
      <vt:lpstr>Prior Works in the Field</vt:lpstr>
      <vt:lpstr>Proposed Method</vt:lpstr>
      <vt:lpstr>Pipeline Visualization</vt:lpstr>
      <vt:lpstr>Results</vt:lpstr>
      <vt:lpstr>Conclusion &amp; Possible Extension</vt:lpstr>
      <vt:lpstr>PowerPoint Presentation</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CSL 462: Computer Vision</dc:title>
  <dc:creator>Pratham gupta</dc:creator>
  <cp:lastModifiedBy>Pratham gupta</cp:lastModifiedBy>
  <cp:revision>7</cp:revision>
  <dcterms:created xsi:type="dcterms:W3CDTF">2017-11-23T06:11:09Z</dcterms:created>
  <dcterms:modified xsi:type="dcterms:W3CDTF">2017-11-23T06:45:08Z</dcterms:modified>
</cp:coreProperties>
</file>