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4" r:id="rId8"/>
    <p:sldId id="265" r:id="rId9"/>
    <p:sldId id="266" r:id="rId10"/>
    <p:sldId id="275" r:id="rId11"/>
    <p:sldId id="268" r:id="rId12"/>
    <p:sldId id="269" r:id="rId13"/>
    <p:sldId id="274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A72B34-865A-4AAB-A8C8-BF5CBA306900}" type="doc">
      <dgm:prSet loTypeId="urn:microsoft.com/office/officeart/2005/8/layout/hProcess6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 altLang="zh-SG"/>
        </a:p>
      </dgm:t>
    </dgm:pt>
    <dgm:pt modelId="{B0E637C7-9B3F-4B72-A973-9D6E9FD8C46C}">
      <dgm:prSet phldrT="[Text]"/>
      <dgm:spPr/>
      <dgm:t>
        <a:bodyPr/>
        <a:lstStyle/>
        <a:p>
          <a:r>
            <a:rPr lang="en-US" altLang="zh-SG" smtClean="0"/>
            <a:t>Bot 1 Main </a:t>
          </a:r>
          <a:endParaRPr lang="en-US" altLang="zh-SG" dirty="0"/>
        </a:p>
      </dgm:t>
    </dgm:pt>
    <dgm:pt modelId="{3A612211-25B7-4C49-9E6F-E6AFDA1FC368}" type="parTrans" cxnId="{BD1972A0-52FA-476F-B1CE-4B2234FDA14C}">
      <dgm:prSet/>
      <dgm:spPr/>
      <dgm:t>
        <a:bodyPr/>
        <a:lstStyle/>
        <a:p>
          <a:endParaRPr lang="en-US" altLang="zh-SG"/>
        </a:p>
      </dgm:t>
    </dgm:pt>
    <dgm:pt modelId="{081BE380-3328-4B03-B095-EE4E2824D67C}" type="sibTrans" cxnId="{BD1972A0-52FA-476F-B1CE-4B2234FDA14C}">
      <dgm:prSet/>
      <dgm:spPr/>
      <dgm:t>
        <a:bodyPr/>
        <a:lstStyle/>
        <a:p>
          <a:endParaRPr lang="en-US" altLang="zh-SG"/>
        </a:p>
      </dgm:t>
    </dgm:pt>
    <dgm:pt modelId="{03087FFE-EF7C-4A18-A343-02C92051E66B}">
      <dgm:prSet phldrT="[Text]" custT="1"/>
      <dgm:spPr/>
      <dgm:t>
        <a:bodyPr/>
        <a:lstStyle/>
        <a:p>
          <a:r>
            <a:rPr lang="en-US" altLang="zh-SG" sz="1200" dirty="0" smtClean="0"/>
            <a:t>Read </a:t>
          </a:r>
          <a:r>
            <a:rPr lang="en-US" altLang="zh-SG" sz="1200" dirty="0" smtClean="0"/>
            <a:t>Email Domes\</a:t>
          </a:r>
          <a:r>
            <a:rPr lang="en-US" altLang="zh-SG" sz="1200" dirty="0" err="1" smtClean="0"/>
            <a:t>Internat</a:t>
          </a:r>
          <a:endParaRPr lang="en-US" altLang="zh-SG" sz="1200" dirty="0"/>
        </a:p>
      </dgm:t>
    </dgm:pt>
    <dgm:pt modelId="{D64E87E7-92FA-4FEE-9814-5898AE353FB0}" type="parTrans" cxnId="{3C3D5571-0A8C-418E-BBC2-4A569BA02B25}">
      <dgm:prSet/>
      <dgm:spPr/>
      <dgm:t>
        <a:bodyPr/>
        <a:lstStyle/>
        <a:p>
          <a:endParaRPr lang="en-US" altLang="zh-SG"/>
        </a:p>
      </dgm:t>
    </dgm:pt>
    <dgm:pt modelId="{B78D3ADB-1937-48E6-98E6-5645DB832E4B}" type="sibTrans" cxnId="{3C3D5571-0A8C-418E-BBC2-4A569BA02B25}">
      <dgm:prSet/>
      <dgm:spPr/>
      <dgm:t>
        <a:bodyPr/>
        <a:lstStyle/>
        <a:p>
          <a:endParaRPr lang="en-US" altLang="zh-SG"/>
        </a:p>
      </dgm:t>
    </dgm:pt>
    <dgm:pt modelId="{C9A3D843-BA74-44A5-B319-7F9B102440F4}">
      <dgm:prSet phldrT="[Text]"/>
      <dgm:spPr/>
      <dgm:t>
        <a:bodyPr/>
        <a:lstStyle/>
        <a:p>
          <a:r>
            <a:rPr lang="en-US" altLang="zh-SG" dirty="0" smtClean="0"/>
            <a:t>Bot 2 Approval</a:t>
          </a:r>
          <a:endParaRPr lang="en-US" altLang="zh-SG" dirty="0"/>
        </a:p>
      </dgm:t>
    </dgm:pt>
    <dgm:pt modelId="{E3D0A509-1B96-41FC-909C-40CF7EF5F958}" type="parTrans" cxnId="{99ED0B2D-42E7-44F3-8DD8-FC8702785FCC}">
      <dgm:prSet/>
      <dgm:spPr/>
      <dgm:t>
        <a:bodyPr/>
        <a:lstStyle/>
        <a:p>
          <a:endParaRPr lang="en-US" altLang="zh-SG"/>
        </a:p>
      </dgm:t>
    </dgm:pt>
    <dgm:pt modelId="{9018E468-554D-42E7-8B5A-F031FB2EB398}" type="sibTrans" cxnId="{99ED0B2D-42E7-44F3-8DD8-FC8702785FCC}">
      <dgm:prSet/>
      <dgm:spPr/>
      <dgm:t>
        <a:bodyPr/>
        <a:lstStyle/>
        <a:p>
          <a:endParaRPr lang="en-US" altLang="zh-SG"/>
        </a:p>
      </dgm:t>
    </dgm:pt>
    <dgm:pt modelId="{E8934452-AB2E-4857-8DFD-8EA409A057DA}">
      <dgm:prSet phldrT="[Text]"/>
      <dgm:spPr/>
      <dgm:t>
        <a:bodyPr/>
        <a:lstStyle/>
        <a:p>
          <a:r>
            <a:rPr lang="en-US" altLang="zh-SG" dirty="0" smtClean="0"/>
            <a:t>Bot 3 Cancel</a:t>
          </a:r>
          <a:endParaRPr lang="en-US" altLang="zh-SG" dirty="0"/>
        </a:p>
      </dgm:t>
    </dgm:pt>
    <dgm:pt modelId="{073CB765-CF17-45F6-8123-F3EE9304828D}" type="parTrans" cxnId="{673F19CE-1A06-4E24-B807-05C7A7D7DC95}">
      <dgm:prSet/>
      <dgm:spPr/>
      <dgm:t>
        <a:bodyPr/>
        <a:lstStyle/>
        <a:p>
          <a:endParaRPr lang="en-US" altLang="zh-SG"/>
        </a:p>
      </dgm:t>
    </dgm:pt>
    <dgm:pt modelId="{F897ECD5-45F3-4841-B28A-0AF75931B970}" type="sibTrans" cxnId="{673F19CE-1A06-4E24-B807-05C7A7D7DC95}">
      <dgm:prSet/>
      <dgm:spPr/>
      <dgm:t>
        <a:bodyPr/>
        <a:lstStyle/>
        <a:p>
          <a:endParaRPr lang="en-US" altLang="zh-SG"/>
        </a:p>
      </dgm:t>
    </dgm:pt>
    <dgm:pt modelId="{1E2D0433-8471-48BE-8E3B-A5A38490BD41}">
      <dgm:prSet phldrT="[Text]" custT="1"/>
      <dgm:spPr/>
      <dgm:t>
        <a:bodyPr/>
        <a:lstStyle/>
        <a:p>
          <a:r>
            <a:rPr lang="en-US" altLang="zh-SG" sz="1200" dirty="0" smtClean="0"/>
            <a:t>Cancelled</a:t>
          </a:r>
          <a:endParaRPr lang="en-US" altLang="zh-SG" sz="1200" dirty="0"/>
        </a:p>
      </dgm:t>
    </dgm:pt>
    <dgm:pt modelId="{1870BF02-B0B8-45E1-B0B3-03DFA6F8CF4C}" type="parTrans" cxnId="{1091725A-4712-4F2F-AD70-A7CFD8E9E093}">
      <dgm:prSet/>
      <dgm:spPr/>
      <dgm:t>
        <a:bodyPr/>
        <a:lstStyle/>
        <a:p>
          <a:endParaRPr lang="en-US" altLang="zh-SG"/>
        </a:p>
      </dgm:t>
    </dgm:pt>
    <dgm:pt modelId="{0AAF4310-9494-4520-AE00-1A6743B6ACD9}" type="sibTrans" cxnId="{1091725A-4712-4F2F-AD70-A7CFD8E9E093}">
      <dgm:prSet/>
      <dgm:spPr/>
      <dgm:t>
        <a:bodyPr/>
        <a:lstStyle/>
        <a:p>
          <a:endParaRPr lang="en-US" altLang="zh-SG"/>
        </a:p>
      </dgm:t>
    </dgm:pt>
    <dgm:pt modelId="{BB793A67-0EBA-4397-B66E-260032CD2C7F}">
      <dgm:prSet phldrT="[Text]" custT="1"/>
      <dgm:spPr/>
      <dgm:t>
        <a:bodyPr/>
        <a:lstStyle/>
        <a:p>
          <a:r>
            <a:rPr lang="en-US" altLang="zh-SG" sz="1200" dirty="0" smtClean="0"/>
            <a:t>Approve\Reject</a:t>
          </a:r>
          <a:endParaRPr lang="en-US" altLang="zh-SG" sz="1200" dirty="0"/>
        </a:p>
      </dgm:t>
    </dgm:pt>
    <dgm:pt modelId="{6F75F7CD-12D7-4F6D-892B-AD4A48BD3C6D}" type="parTrans" cxnId="{054CC4F2-F765-4276-9D32-76D249F21351}">
      <dgm:prSet/>
      <dgm:spPr/>
      <dgm:t>
        <a:bodyPr/>
        <a:lstStyle/>
        <a:p>
          <a:endParaRPr lang="en-US" altLang="zh-SG"/>
        </a:p>
      </dgm:t>
    </dgm:pt>
    <dgm:pt modelId="{F3981949-2200-40FA-B6B9-5ACA5C0D049C}" type="sibTrans" cxnId="{054CC4F2-F765-4276-9D32-76D249F21351}">
      <dgm:prSet/>
      <dgm:spPr/>
      <dgm:t>
        <a:bodyPr/>
        <a:lstStyle/>
        <a:p>
          <a:endParaRPr lang="en-US" altLang="zh-SG"/>
        </a:p>
      </dgm:t>
    </dgm:pt>
    <dgm:pt modelId="{DE6EC1BC-4C7A-44C0-9791-CF48FB20645F}">
      <dgm:prSet phldrT="[Text]" custT="1"/>
      <dgm:spPr/>
      <dgm:t>
        <a:bodyPr/>
        <a:lstStyle/>
        <a:p>
          <a:r>
            <a:rPr lang="en-US" altLang="zh-SG" sz="1200" dirty="0" smtClean="0"/>
            <a:t>Generate Ticket</a:t>
          </a:r>
          <a:endParaRPr lang="en-US" altLang="zh-SG" sz="1200" dirty="0"/>
        </a:p>
      </dgm:t>
    </dgm:pt>
    <dgm:pt modelId="{AF0A62B3-0CCE-4F1A-942A-E6648F99FEF0}" type="parTrans" cxnId="{38099442-57E7-48E0-85B7-DBE289D695A3}">
      <dgm:prSet/>
      <dgm:spPr/>
      <dgm:t>
        <a:bodyPr/>
        <a:lstStyle/>
        <a:p>
          <a:endParaRPr lang="en-US" altLang="zh-SG"/>
        </a:p>
      </dgm:t>
    </dgm:pt>
    <dgm:pt modelId="{DEC901BA-F447-4162-8415-5FE1B5B7CFEE}" type="sibTrans" cxnId="{38099442-57E7-48E0-85B7-DBE289D695A3}">
      <dgm:prSet/>
      <dgm:spPr/>
      <dgm:t>
        <a:bodyPr/>
        <a:lstStyle/>
        <a:p>
          <a:endParaRPr lang="en-US" altLang="zh-SG"/>
        </a:p>
      </dgm:t>
    </dgm:pt>
    <dgm:pt modelId="{A60019E5-03B4-4E25-89BF-8115AF4ABA3B}">
      <dgm:prSet phldrT="[Text]" custT="1"/>
      <dgm:spPr/>
      <dgm:t>
        <a:bodyPr/>
        <a:lstStyle/>
        <a:p>
          <a:r>
            <a:rPr lang="en-US" altLang="zh-SG" sz="1200" smtClean="0"/>
            <a:t> </a:t>
          </a:r>
          <a:r>
            <a:rPr lang="en-US" altLang="zh-SG" sz="1200" dirty="0" smtClean="0"/>
            <a:t>Request</a:t>
          </a:r>
          <a:endParaRPr lang="en-US" altLang="zh-SG" sz="1200" dirty="0"/>
        </a:p>
      </dgm:t>
    </dgm:pt>
    <dgm:pt modelId="{927C52FA-22AE-4813-B7EB-3CFAC229CF42}" type="parTrans" cxnId="{AD59A637-12E5-4AB5-BC80-E1730A40E966}">
      <dgm:prSet/>
      <dgm:spPr/>
      <dgm:t>
        <a:bodyPr/>
        <a:lstStyle/>
        <a:p>
          <a:endParaRPr lang="en-US" altLang="zh-SG"/>
        </a:p>
      </dgm:t>
    </dgm:pt>
    <dgm:pt modelId="{48635B77-E6E7-4300-A89B-C15574B3A300}" type="sibTrans" cxnId="{AD59A637-12E5-4AB5-BC80-E1730A40E966}">
      <dgm:prSet/>
      <dgm:spPr/>
      <dgm:t>
        <a:bodyPr/>
        <a:lstStyle/>
        <a:p>
          <a:endParaRPr lang="en-US" altLang="zh-SG"/>
        </a:p>
      </dgm:t>
    </dgm:pt>
    <dgm:pt modelId="{B02664C2-6A4E-4E86-8A6E-C50BDAF5D01C}" type="pres">
      <dgm:prSet presAssocID="{CAA72B34-865A-4AAB-A8C8-BF5CBA306900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 altLang="zh-SG"/>
        </a:p>
      </dgm:t>
    </dgm:pt>
    <dgm:pt modelId="{A2848B62-DC80-4B1D-AC8E-AFCCB6D33B8B}" type="pres">
      <dgm:prSet presAssocID="{B0E637C7-9B3F-4B72-A973-9D6E9FD8C46C}" presName="compNode" presStyleCnt="0"/>
      <dgm:spPr/>
    </dgm:pt>
    <dgm:pt modelId="{F9CBCB15-6383-4479-9024-7947AEC193F3}" type="pres">
      <dgm:prSet presAssocID="{B0E637C7-9B3F-4B72-A973-9D6E9FD8C46C}" presName="noGeometry" presStyleCnt="0"/>
      <dgm:spPr/>
    </dgm:pt>
    <dgm:pt modelId="{CC4F11B3-1CC1-4B22-9E02-FBC9BB3CC0C5}" type="pres">
      <dgm:prSet presAssocID="{B0E637C7-9B3F-4B72-A973-9D6E9FD8C46C}" presName="childTextVisible" presStyleLbl="bgAccFollowNode1" presStyleIdx="0" presStyleCnt="3" custScaleX="122109">
        <dgm:presLayoutVars>
          <dgm:bulletEnabled val="1"/>
        </dgm:presLayoutVars>
      </dgm:prSet>
      <dgm:spPr/>
      <dgm:t>
        <a:bodyPr/>
        <a:lstStyle/>
        <a:p>
          <a:endParaRPr lang="en-US" altLang="zh-SG"/>
        </a:p>
      </dgm:t>
    </dgm:pt>
    <dgm:pt modelId="{D61FD77B-1946-4FE0-B353-78AEC27E6D45}" type="pres">
      <dgm:prSet presAssocID="{B0E637C7-9B3F-4B72-A973-9D6E9FD8C46C}" presName="childTextHidden" presStyleLbl="bgAccFollowNode1" presStyleIdx="0" presStyleCnt="3"/>
      <dgm:spPr/>
      <dgm:t>
        <a:bodyPr/>
        <a:lstStyle/>
        <a:p>
          <a:endParaRPr lang="en-US" altLang="zh-SG"/>
        </a:p>
      </dgm:t>
    </dgm:pt>
    <dgm:pt modelId="{50C57CA7-A39A-4513-9C9C-D52021541C39}" type="pres">
      <dgm:prSet presAssocID="{B0E637C7-9B3F-4B72-A973-9D6E9FD8C46C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 altLang="zh-SG"/>
        </a:p>
      </dgm:t>
    </dgm:pt>
    <dgm:pt modelId="{44690D5C-3E69-4459-819C-A38639764526}" type="pres">
      <dgm:prSet presAssocID="{B0E637C7-9B3F-4B72-A973-9D6E9FD8C46C}" presName="aSpace" presStyleCnt="0"/>
      <dgm:spPr/>
    </dgm:pt>
    <dgm:pt modelId="{EB32C3B8-7D79-4D0D-870F-B5EF1A3C364B}" type="pres">
      <dgm:prSet presAssocID="{C9A3D843-BA74-44A5-B319-7F9B102440F4}" presName="compNode" presStyleCnt="0"/>
      <dgm:spPr/>
    </dgm:pt>
    <dgm:pt modelId="{C980CCD5-327D-4774-BCD0-37FFB0368455}" type="pres">
      <dgm:prSet presAssocID="{C9A3D843-BA74-44A5-B319-7F9B102440F4}" presName="noGeometry" presStyleCnt="0"/>
      <dgm:spPr/>
    </dgm:pt>
    <dgm:pt modelId="{10692EA0-9F51-4C4F-B0BC-1BB014BC91BC}" type="pres">
      <dgm:prSet presAssocID="{C9A3D843-BA74-44A5-B319-7F9B102440F4}" presName="childTextVisible" presStyleLbl="bgAccFollowNode1" presStyleIdx="1" presStyleCnt="3" custScaleX="121645" custLinFactNeighborY="0">
        <dgm:presLayoutVars>
          <dgm:bulletEnabled val="1"/>
        </dgm:presLayoutVars>
      </dgm:prSet>
      <dgm:spPr/>
      <dgm:t>
        <a:bodyPr/>
        <a:lstStyle/>
        <a:p>
          <a:endParaRPr lang="en-US" altLang="zh-SG"/>
        </a:p>
      </dgm:t>
    </dgm:pt>
    <dgm:pt modelId="{1A326893-E4AF-4A0B-BFC0-A5415565CA24}" type="pres">
      <dgm:prSet presAssocID="{C9A3D843-BA74-44A5-B319-7F9B102440F4}" presName="childTextHidden" presStyleLbl="bgAccFollowNode1" presStyleIdx="1" presStyleCnt="3"/>
      <dgm:spPr/>
      <dgm:t>
        <a:bodyPr/>
        <a:lstStyle/>
        <a:p>
          <a:endParaRPr lang="en-US" altLang="zh-SG"/>
        </a:p>
      </dgm:t>
    </dgm:pt>
    <dgm:pt modelId="{B24F11E3-453C-4AB9-BA89-1674626D3E7C}" type="pres">
      <dgm:prSet presAssocID="{C9A3D843-BA74-44A5-B319-7F9B102440F4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 altLang="zh-SG"/>
        </a:p>
      </dgm:t>
    </dgm:pt>
    <dgm:pt modelId="{083D64E0-6821-420F-91F0-6416737A7A0C}" type="pres">
      <dgm:prSet presAssocID="{C9A3D843-BA74-44A5-B319-7F9B102440F4}" presName="aSpace" presStyleCnt="0"/>
      <dgm:spPr/>
    </dgm:pt>
    <dgm:pt modelId="{46C3EB77-AEA1-4B7D-A543-B4017367E8C4}" type="pres">
      <dgm:prSet presAssocID="{E8934452-AB2E-4857-8DFD-8EA409A057DA}" presName="compNode" presStyleCnt="0"/>
      <dgm:spPr/>
    </dgm:pt>
    <dgm:pt modelId="{7536278F-6224-4223-AEEA-96282A55DD32}" type="pres">
      <dgm:prSet presAssocID="{E8934452-AB2E-4857-8DFD-8EA409A057DA}" presName="noGeometry" presStyleCnt="0"/>
      <dgm:spPr/>
    </dgm:pt>
    <dgm:pt modelId="{84AEDAA1-7C38-4691-B1EF-5A4FAA0CC1D9}" type="pres">
      <dgm:prSet presAssocID="{E8934452-AB2E-4857-8DFD-8EA409A057DA}" presName="childTextVisible" presStyleLbl="bgAccFollowNode1" presStyleIdx="2" presStyleCnt="3" custScaleX="121443" custLinFactNeighborX="100" custLinFactNeighborY="-585">
        <dgm:presLayoutVars>
          <dgm:bulletEnabled val="1"/>
        </dgm:presLayoutVars>
      </dgm:prSet>
      <dgm:spPr/>
      <dgm:t>
        <a:bodyPr/>
        <a:lstStyle/>
        <a:p>
          <a:endParaRPr lang="en-US" altLang="zh-SG"/>
        </a:p>
      </dgm:t>
    </dgm:pt>
    <dgm:pt modelId="{9F65D525-B22B-49BF-BF37-4B221025FC61}" type="pres">
      <dgm:prSet presAssocID="{E8934452-AB2E-4857-8DFD-8EA409A057DA}" presName="childTextHidden" presStyleLbl="bgAccFollowNode1" presStyleIdx="2" presStyleCnt="3"/>
      <dgm:spPr/>
      <dgm:t>
        <a:bodyPr/>
        <a:lstStyle/>
        <a:p>
          <a:endParaRPr lang="en-US" altLang="zh-SG"/>
        </a:p>
      </dgm:t>
    </dgm:pt>
    <dgm:pt modelId="{F0AEF690-6F25-4969-808D-59D1297C4DAF}" type="pres">
      <dgm:prSet presAssocID="{E8934452-AB2E-4857-8DFD-8EA409A057DA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 altLang="zh-SG"/>
        </a:p>
      </dgm:t>
    </dgm:pt>
  </dgm:ptLst>
  <dgm:cxnLst>
    <dgm:cxn modelId="{027FA5DE-E932-4653-850E-4CCF1CB0AFF2}" type="presOf" srcId="{B0E637C7-9B3F-4B72-A973-9D6E9FD8C46C}" destId="{50C57CA7-A39A-4513-9C9C-D52021541C39}" srcOrd="0" destOrd="0" presId="urn:microsoft.com/office/officeart/2005/8/layout/hProcess6"/>
    <dgm:cxn modelId="{7B9BCFC2-CF4B-4A82-B7DB-770AC042A2A8}" type="presOf" srcId="{DE6EC1BC-4C7A-44C0-9791-CF48FB20645F}" destId="{10692EA0-9F51-4C4F-B0BC-1BB014BC91BC}" srcOrd="0" destOrd="1" presId="urn:microsoft.com/office/officeart/2005/8/layout/hProcess6"/>
    <dgm:cxn modelId="{494F7828-FF3B-43B6-BDF3-CB10077CDF0C}" type="presOf" srcId="{CAA72B34-865A-4AAB-A8C8-BF5CBA306900}" destId="{B02664C2-6A4E-4E86-8A6E-C50BDAF5D01C}" srcOrd="0" destOrd="0" presId="urn:microsoft.com/office/officeart/2005/8/layout/hProcess6"/>
    <dgm:cxn modelId="{E09BAB51-3C7A-41A7-87F5-94377708293F}" type="presOf" srcId="{03087FFE-EF7C-4A18-A343-02C92051E66B}" destId="{D61FD77B-1946-4FE0-B353-78AEC27E6D45}" srcOrd="1" destOrd="0" presId="urn:microsoft.com/office/officeart/2005/8/layout/hProcess6"/>
    <dgm:cxn modelId="{4382F604-EE94-4C2A-B0E6-EDBFA75CA7EC}" type="presOf" srcId="{1E2D0433-8471-48BE-8E3B-A5A38490BD41}" destId="{9F65D525-B22B-49BF-BF37-4B221025FC61}" srcOrd="1" destOrd="0" presId="urn:microsoft.com/office/officeart/2005/8/layout/hProcess6"/>
    <dgm:cxn modelId="{B898200C-1D18-403D-BCBA-7F8D9F957380}" type="presOf" srcId="{BB793A67-0EBA-4397-B66E-260032CD2C7F}" destId="{10692EA0-9F51-4C4F-B0BC-1BB014BC91BC}" srcOrd="0" destOrd="0" presId="urn:microsoft.com/office/officeart/2005/8/layout/hProcess6"/>
    <dgm:cxn modelId="{99ED0B2D-42E7-44F3-8DD8-FC8702785FCC}" srcId="{CAA72B34-865A-4AAB-A8C8-BF5CBA306900}" destId="{C9A3D843-BA74-44A5-B319-7F9B102440F4}" srcOrd="1" destOrd="0" parTransId="{E3D0A509-1B96-41FC-909C-40CF7EF5F958}" sibTransId="{9018E468-554D-42E7-8B5A-F031FB2EB398}"/>
    <dgm:cxn modelId="{AD59A637-12E5-4AB5-BC80-E1730A40E966}" srcId="{E8934452-AB2E-4857-8DFD-8EA409A057DA}" destId="{A60019E5-03B4-4E25-89BF-8115AF4ABA3B}" srcOrd="1" destOrd="0" parTransId="{927C52FA-22AE-4813-B7EB-3CFAC229CF42}" sibTransId="{48635B77-E6E7-4300-A89B-C15574B3A300}"/>
    <dgm:cxn modelId="{054CC4F2-F765-4276-9D32-76D249F21351}" srcId="{C9A3D843-BA74-44A5-B319-7F9B102440F4}" destId="{BB793A67-0EBA-4397-B66E-260032CD2C7F}" srcOrd="0" destOrd="0" parTransId="{6F75F7CD-12D7-4F6D-892B-AD4A48BD3C6D}" sibTransId="{F3981949-2200-40FA-B6B9-5ACA5C0D049C}"/>
    <dgm:cxn modelId="{B0C03E8C-D03B-4ED0-B2C8-6E6307A5D4ED}" type="presOf" srcId="{A60019E5-03B4-4E25-89BF-8115AF4ABA3B}" destId="{9F65D525-B22B-49BF-BF37-4B221025FC61}" srcOrd="1" destOrd="1" presId="urn:microsoft.com/office/officeart/2005/8/layout/hProcess6"/>
    <dgm:cxn modelId="{D37A8C98-BBB5-4852-B153-78EF48ED19B7}" type="presOf" srcId="{C9A3D843-BA74-44A5-B319-7F9B102440F4}" destId="{B24F11E3-453C-4AB9-BA89-1674626D3E7C}" srcOrd="0" destOrd="0" presId="urn:microsoft.com/office/officeart/2005/8/layout/hProcess6"/>
    <dgm:cxn modelId="{55895CB3-0474-4BC6-83C1-B0B51CBB20C3}" type="presOf" srcId="{1E2D0433-8471-48BE-8E3B-A5A38490BD41}" destId="{84AEDAA1-7C38-4691-B1EF-5A4FAA0CC1D9}" srcOrd="0" destOrd="0" presId="urn:microsoft.com/office/officeart/2005/8/layout/hProcess6"/>
    <dgm:cxn modelId="{1091725A-4712-4F2F-AD70-A7CFD8E9E093}" srcId="{E8934452-AB2E-4857-8DFD-8EA409A057DA}" destId="{1E2D0433-8471-48BE-8E3B-A5A38490BD41}" srcOrd="0" destOrd="0" parTransId="{1870BF02-B0B8-45E1-B0B3-03DFA6F8CF4C}" sibTransId="{0AAF4310-9494-4520-AE00-1A6743B6ACD9}"/>
    <dgm:cxn modelId="{7ED06033-EBA4-4468-A922-77E8031D5068}" type="presOf" srcId="{DE6EC1BC-4C7A-44C0-9791-CF48FB20645F}" destId="{1A326893-E4AF-4A0B-BFC0-A5415565CA24}" srcOrd="1" destOrd="1" presId="urn:microsoft.com/office/officeart/2005/8/layout/hProcess6"/>
    <dgm:cxn modelId="{3C3D5571-0A8C-418E-BBC2-4A569BA02B25}" srcId="{B0E637C7-9B3F-4B72-A973-9D6E9FD8C46C}" destId="{03087FFE-EF7C-4A18-A343-02C92051E66B}" srcOrd="0" destOrd="0" parTransId="{D64E87E7-92FA-4FEE-9814-5898AE353FB0}" sibTransId="{B78D3ADB-1937-48E6-98E6-5645DB832E4B}"/>
    <dgm:cxn modelId="{38099442-57E7-48E0-85B7-DBE289D695A3}" srcId="{C9A3D843-BA74-44A5-B319-7F9B102440F4}" destId="{DE6EC1BC-4C7A-44C0-9791-CF48FB20645F}" srcOrd="1" destOrd="0" parTransId="{AF0A62B3-0CCE-4F1A-942A-E6648F99FEF0}" sibTransId="{DEC901BA-F447-4162-8415-5FE1B5B7CFEE}"/>
    <dgm:cxn modelId="{E860F9EB-5CC9-475A-8DF8-C05AEED63FE1}" type="presOf" srcId="{A60019E5-03B4-4E25-89BF-8115AF4ABA3B}" destId="{84AEDAA1-7C38-4691-B1EF-5A4FAA0CC1D9}" srcOrd="0" destOrd="1" presId="urn:microsoft.com/office/officeart/2005/8/layout/hProcess6"/>
    <dgm:cxn modelId="{73C46C94-152E-4337-B733-596EBC7A850C}" type="presOf" srcId="{E8934452-AB2E-4857-8DFD-8EA409A057DA}" destId="{F0AEF690-6F25-4969-808D-59D1297C4DAF}" srcOrd="0" destOrd="0" presId="urn:microsoft.com/office/officeart/2005/8/layout/hProcess6"/>
    <dgm:cxn modelId="{BD1972A0-52FA-476F-B1CE-4B2234FDA14C}" srcId="{CAA72B34-865A-4AAB-A8C8-BF5CBA306900}" destId="{B0E637C7-9B3F-4B72-A973-9D6E9FD8C46C}" srcOrd="0" destOrd="0" parTransId="{3A612211-25B7-4C49-9E6F-E6AFDA1FC368}" sibTransId="{081BE380-3328-4B03-B095-EE4E2824D67C}"/>
    <dgm:cxn modelId="{673F19CE-1A06-4E24-B807-05C7A7D7DC95}" srcId="{CAA72B34-865A-4AAB-A8C8-BF5CBA306900}" destId="{E8934452-AB2E-4857-8DFD-8EA409A057DA}" srcOrd="2" destOrd="0" parTransId="{073CB765-CF17-45F6-8123-F3EE9304828D}" sibTransId="{F897ECD5-45F3-4841-B28A-0AF75931B970}"/>
    <dgm:cxn modelId="{ED5C2DDE-43B9-432B-8218-6328C78636B1}" type="presOf" srcId="{03087FFE-EF7C-4A18-A343-02C92051E66B}" destId="{CC4F11B3-1CC1-4B22-9E02-FBC9BB3CC0C5}" srcOrd="0" destOrd="0" presId="urn:microsoft.com/office/officeart/2005/8/layout/hProcess6"/>
    <dgm:cxn modelId="{41B073C0-7343-4010-8F84-63C7AA0133E7}" type="presOf" srcId="{BB793A67-0EBA-4397-B66E-260032CD2C7F}" destId="{1A326893-E4AF-4A0B-BFC0-A5415565CA24}" srcOrd="1" destOrd="0" presId="urn:microsoft.com/office/officeart/2005/8/layout/hProcess6"/>
    <dgm:cxn modelId="{6C995094-15A9-4A40-87BB-B273F8404811}" type="presParOf" srcId="{B02664C2-6A4E-4E86-8A6E-C50BDAF5D01C}" destId="{A2848B62-DC80-4B1D-AC8E-AFCCB6D33B8B}" srcOrd="0" destOrd="0" presId="urn:microsoft.com/office/officeart/2005/8/layout/hProcess6"/>
    <dgm:cxn modelId="{5E08BCF1-D2B8-4A13-956A-3765277D9342}" type="presParOf" srcId="{A2848B62-DC80-4B1D-AC8E-AFCCB6D33B8B}" destId="{F9CBCB15-6383-4479-9024-7947AEC193F3}" srcOrd="0" destOrd="0" presId="urn:microsoft.com/office/officeart/2005/8/layout/hProcess6"/>
    <dgm:cxn modelId="{969E28AA-E2E2-438C-8E13-77988D44C8F0}" type="presParOf" srcId="{A2848B62-DC80-4B1D-AC8E-AFCCB6D33B8B}" destId="{CC4F11B3-1CC1-4B22-9E02-FBC9BB3CC0C5}" srcOrd="1" destOrd="0" presId="urn:microsoft.com/office/officeart/2005/8/layout/hProcess6"/>
    <dgm:cxn modelId="{C08259A7-35A7-46AD-9961-A0F08963CC09}" type="presParOf" srcId="{A2848B62-DC80-4B1D-AC8E-AFCCB6D33B8B}" destId="{D61FD77B-1946-4FE0-B353-78AEC27E6D45}" srcOrd="2" destOrd="0" presId="urn:microsoft.com/office/officeart/2005/8/layout/hProcess6"/>
    <dgm:cxn modelId="{6ABF7667-A9E5-43BE-8F51-3149A9CD3046}" type="presParOf" srcId="{A2848B62-DC80-4B1D-AC8E-AFCCB6D33B8B}" destId="{50C57CA7-A39A-4513-9C9C-D52021541C39}" srcOrd="3" destOrd="0" presId="urn:microsoft.com/office/officeart/2005/8/layout/hProcess6"/>
    <dgm:cxn modelId="{E0212645-1C9C-4EF7-A3C1-D06247BC6F50}" type="presParOf" srcId="{B02664C2-6A4E-4E86-8A6E-C50BDAF5D01C}" destId="{44690D5C-3E69-4459-819C-A38639764526}" srcOrd="1" destOrd="0" presId="urn:microsoft.com/office/officeart/2005/8/layout/hProcess6"/>
    <dgm:cxn modelId="{D2DC5340-CEF7-4BD6-88BE-0F531E12E668}" type="presParOf" srcId="{B02664C2-6A4E-4E86-8A6E-C50BDAF5D01C}" destId="{EB32C3B8-7D79-4D0D-870F-B5EF1A3C364B}" srcOrd="2" destOrd="0" presId="urn:microsoft.com/office/officeart/2005/8/layout/hProcess6"/>
    <dgm:cxn modelId="{35F94267-B565-4249-A24F-D024BFAA2CB4}" type="presParOf" srcId="{EB32C3B8-7D79-4D0D-870F-B5EF1A3C364B}" destId="{C980CCD5-327D-4774-BCD0-37FFB0368455}" srcOrd="0" destOrd="0" presId="urn:microsoft.com/office/officeart/2005/8/layout/hProcess6"/>
    <dgm:cxn modelId="{D9A52934-FFCF-407E-B1BB-5C47D28201F1}" type="presParOf" srcId="{EB32C3B8-7D79-4D0D-870F-B5EF1A3C364B}" destId="{10692EA0-9F51-4C4F-B0BC-1BB014BC91BC}" srcOrd="1" destOrd="0" presId="urn:microsoft.com/office/officeart/2005/8/layout/hProcess6"/>
    <dgm:cxn modelId="{890B1D7A-8035-44DF-A1ED-E0400B11059A}" type="presParOf" srcId="{EB32C3B8-7D79-4D0D-870F-B5EF1A3C364B}" destId="{1A326893-E4AF-4A0B-BFC0-A5415565CA24}" srcOrd="2" destOrd="0" presId="urn:microsoft.com/office/officeart/2005/8/layout/hProcess6"/>
    <dgm:cxn modelId="{BE5EA41B-9861-40A5-B050-4D40B838946E}" type="presParOf" srcId="{EB32C3B8-7D79-4D0D-870F-B5EF1A3C364B}" destId="{B24F11E3-453C-4AB9-BA89-1674626D3E7C}" srcOrd="3" destOrd="0" presId="urn:microsoft.com/office/officeart/2005/8/layout/hProcess6"/>
    <dgm:cxn modelId="{5B556882-FE10-4447-8DC7-1C8AFA799445}" type="presParOf" srcId="{B02664C2-6A4E-4E86-8A6E-C50BDAF5D01C}" destId="{083D64E0-6821-420F-91F0-6416737A7A0C}" srcOrd="3" destOrd="0" presId="urn:microsoft.com/office/officeart/2005/8/layout/hProcess6"/>
    <dgm:cxn modelId="{84402244-56F1-45EC-BF9A-DAAA98EB517D}" type="presParOf" srcId="{B02664C2-6A4E-4E86-8A6E-C50BDAF5D01C}" destId="{46C3EB77-AEA1-4B7D-A543-B4017367E8C4}" srcOrd="4" destOrd="0" presId="urn:microsoft.com/office/officeart/2005/8/layout/hProcess6"/>
    <dgm:cxn modelId="{2C51A5CB-E473-4262-B3CB-EA22C5A6B3D2}" type="presParOf" srcId="{46C3EB77-AEA1-4B7D-A543-B4017367E8C4}" destId="{7536278F-6224-4223-AEEA-96282A55DD32}" srcOrd="0" destOrd="0" presId="urn:microsoft.com/office/officeart/2005/8/layout/hProcess6"/>
    <dgm:cxn modelId="{9A074C83-DC38-4FF1-9EBB-588382EDF982}" type="presParOf" srcId="{46C3EB77-AEA1-4B7D-A543-B4017367E8C4}" destId="{84AEDAA1-7C38-4691-B1EF-5A4FAA0CC1D9}" srcOrd="1" destOrd="0" presId="urn:microsoft.com/office/officeart/2005/8/layout/hProcess6"/>
    <dgm:cxn modelId="{FB99E470-CC7B-4F43-AF30-E38DD21752B6}" type="presParOf" srcId="{46C3EB77-AEA1-4B7D-A543-B4017367E8C4}" destId="{9F65D525-B22B-49BF-BF37-4B221025FC61}" srcOrd="2" destOrd="0" presId="urn:microsoft.com/office/officeart/2005/8/layout/hProcess6"/>
    <dgm:cxn modelId="{FF51574E-8A64-448E-8617-1C9AF4C897E1}" type="presParOf" srcId="{46C3EB77-AEA1-4B7D-A543-B4017367E8C4}" destId="{F0AEF690-6F25-4969-808D-59D1297C4DAF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4F11B3-1CC1-4B22-9E02-FBC9BB3CC0C5}">
      <dsp:nvSpPr>
        <dsp:cNvPr id="0" name=""/>
        <dsp:cNvSpPr/>
      </dsp:nvSpPr>
      <dsp:spPr>
        <a:xfrm>
          <a:off x="331674" y="1100631"/>
          <a:ext cx="2877091" cy="2059586"/>
        </a:xfrm>
        <a:prstGeom prst="rightArrow">
          <a:avLst>
            <a:gd name="adj1" fmla="val 70000"/>
            <a:gd name="adj2" fmla="val 5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SG" sz="1200" kern="1200" dirty="0" smtClean="0"/>
            <a:t>Read </a:t>
          </a:r>
          <a:r>
            <a:rPr lang="en-US" altLang="zh-SG" sz="1200" kern="1200" dirty="0" smtClean="0"/>
            <a:t>Email Domes\</a:t>
          </a:r>
          <a:r>
            <a:rPr lang="en-US" altLang="zh-SG" sz="1200" kern="1200" dirty="0" err="1" smtClean="0"/>
            <a:t>Internat</a:t>
          </a:r>
          <a:endParaRPr lang="en-US" altLang="zh-SG" sz="1200" kern="1200" dirty="0"/>
        </a:p>
      </dsp:txBody>
      <dsp:txXfrm>
        <a:off x="1050947" y="1409569"/>
        <a:ext cx="1436963" cy="1441710"/>
      </dsp:txXfrm>
    </dsp:sp>
    <dsp:sp modelId="{50C57CA7-A39A-4513-9C9C-D52021541C39}">
      <dsp:nvSpPr>
        <dsp:cNvPr id="0" name=""/>
        <dsp:cNvSpPr/>
      </dsp:nvSpPr>
      <dsp:spPr>
        <a:xfrm>
          <a:off x="3095" y="1541383"/>
          <a:ext cx="1178083" cy="117808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SG" sz="1400" kern="1200" smtClean="0"/>
            <a:t>Bot 1 Main </a:t>
          </a:r>
          <a:endParaRPr lang="en-US" altLang="zh-SG" sz="1400" kern="1200" dirty="0"/>
        </a:p>
      </dsp:txBody>
      <dsp:txXfrm>
        <a:off x="175621" y="1713909"/>
        <a:ext cx="833031" cy="833031"/>
      </dsp:txXfrm>
    </dsp:sp>
    <dsp:sp modelId="{10692EA0-9F51-4C4F-B0BC-1BB014BC91BC}">
      <dsp:nvSpPr>
        <dsp:cNvPr id="0" name=""/>
        <dsp:cNvSpPr/>
      </dsp:nvSpPr>
      <dsp:spPr>
        <a:xfrm>
          <a:off x="3690072" y="1100631"/>
          <a:ext cx="2866159" cy="2059586"/>
        </a:xfrm>
        <a:prstGeom prst="rightArrow">
          <a:avLst>
            <a:gd name="adj1" fmla="val 70000"/>
            <a:gd name="adj2" fmla="val 5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SG" sz="1200" kern="1200" dirty="0" smtClean="0"/>
            <a:t>Approve\Reject</a:t>
          </a:r>
          <a:endParaRPr lang="en-US" altLang="zh-SG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SG" sz="1200" kern="1200" dirty="0" smtClean="0"/>
            <a:t>Generate Ticket</a:t>
          </a:r>
          <a:endParaRPr lang="en-US" altLang="zh-SG" sz="1200" kern="1200" dirty="0"/>
        </a:p>
      </dsp:txBody>
      <dsp:txXfrm>
        <a:off x="4406612" y="1409569"/>
        <a:ext cx="1428764" cy="1441710"/>
      </dsp:txXfrm>
    </dsp:sp>
    <dsp:sp modelId="{B24F11E3-453C-4AB9-BA89-1674626D3E7C}">
      <dsp:nvSpPr>
        <dsp:cNvPr id="0" name=""/>
        <dsp:cNvSpPr/>
      </dsp:nvSpPr>
      <dsp:spPr>
        <a:xfrm>
          <a:off x="3356026" y="1541383"/>
          <a:ext cx="1178083" cy="117808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SG" sz="1400" kern="1200" dirty="0" smtClean="0"/>
            <a:t>Bot 2 Approval</a:t>
          </a:r>
          <a:endParaRPr lang="en-US" altLang="zh-SG" sz="1400" kern="1200" dirty="0"/>
        </a:p>
      </dsp:txBody>
      <dsp:txXfrm>
        <a:off x="3528552" y="1713909"/>
        <a:ext cx="833031" cy="833031"/>
      </dsp:txXfrm>
    </dsp:sp>
    <dsp:sp modelId="{84AEDAA1-7C38-4691-B1EF-5A4FAA0CC1D9}">
      <dsp:nvSpPr>
        <dsp:cNvPr id="0" name=""/>
        <dsp:cNvSpPr/>
      </dsp:nvSpPr>
      <dsp:spPr>
        <a:xfrm>
          <a:off x="7042273" y="1088583"/>
          <a:ext cx="2861399" cy="2059586"/>
        </a:xfrm>
        <a:prstGeom prst="rightArrow">
          <a:avLst>
            <a:gd name="adj1" fmla="val 70000"/>
            <a:gd name="adj2" fmla="val 5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SG" sz="1200" kern="1200" dirty="0" smtClean="0"/>
            <a:t>Cancelled</a:t>
          </a:r>
          <a:endParaRPr lang="en-US" altLang="zh-SG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SG" sz="1200" kern="1200" smtClean="0"/>
            <a:t> </a:t>
          </a:r>
          <a:r>
            <a:rPr lang="en-US" altLang="zh-SG" sz="1200" kern="1200" dirty="0" smtClean="0"/>
            <a:t>Request</a:t>
          </a:r>
          <a:endParaRPr lang="en-US" altLang="zh-SG" sz="1200" kern="1200" dirty="0"/>
        </a:p>
      </dsp:txBody>
      <dsp:txXfrm>
        <a:off x="7757623" y="1397521"/>
        <a:ext cx="1425194" cy="1441710"/>
      </dsp:txXfrm>
    </dsp:sp>
    <dsp:sp modelId="{F0AEF690-6F25-4969-808D-59D1297C4DAF}">
      <dsp:nvSpPr>
        <dsp:cNvPr id="0" name=""/>
        <dsp:cNvSpPr/>
      </dsp:nvSpPr>
      <dsp:spPr>
        <a:xfrm>
          <a:off x="6703491" y="1541383"/>
          <a:ext cx="1178083" cy="117808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SG" sz="1400" kern="1200" dirty="0" smtClean="0"/>
            <a:t>Bot 3 Cancel</a:t>
          </a:r>
          <a:endParaRPr lang="en-US" altLang="zh-SG" sz="1400" kern="1200" dirty="0"/>
        </a:p>
      </dsp:txBody>
      <dsp:txXfrm>
        <a:off x="6876017" y="1713909"/>
        <a:ext cx="833031" cy="8330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altLang="zh-SG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SG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zh-SG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SG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zh-SG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SG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SG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altLang="zh-SG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zh-SG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altLang="zh-SG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SG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zh-SG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altLang="zh-SG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SG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altLang="zh-SG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SG" smtClean="0"/>
              <a:t>Edit Master text styles</a:t>
            </a:r>
          </a:p>
          <a:p>
            <a:pPr lvl="1"/>
            <a:r>
              <a:rPr lang="en-US" altLang="zh-SG" smtClean="0"/>
              <a:t>Second level</a:t>
            </a:r>
          </a:p>
          <a:p>
            <a:pPr lvl="2"/>
            <a:r>
              <a:rPr lang="en-US" altLang="zh-SG" smtClean="0"/>
              <a:t>Third level</a:t>
            </a:r>
          </a:p>
          <a:p>
            <a:pPr lvl="3"/>
            <a:r>
              <a:rPr lang="en-US" altLang="zh-SG" smtClean="0"/>
              <a:t>Fourth level</a:t>
            </a:r>
          </a:p>
          <a:p>
            <a:pPr lvl="4"/>
            <a:r>
              <a:rPr lang="en-US" altLang="zh-SG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altLang="zh-SG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altLang="zh-SG" smtClean="0"/>
              <a:t>Edit Master text styles</a:t>
            </a:r>
          </a:p>
          <a:p>
            <a:pPr lvl="1"/>
            <a:r>
              <a:rPr lang="en-US" altLang="zh-SG" smtClean="0"/>
              <a:t>Second level</a:t>
            </a:r>
          </a:p>
          <a:p>
            <a:pPr lvl="2"/>
            <a:r>
              <a:rPr lang="en-US" altLang="zh-SG" smtClean="0"/>
              <a:t>Third level</a:t>
            </a:r>
          </a:p>
          <a:p>
            <a:pPr lvl="3"/>
            <a:r>
              <a:rPr lang="en-US" altLang="zh-SG" smtClean="0"/>
              <a:t>Fourth level</a:t>
            </a:r>
          </a:p>
          <a:p>
            <a:pPr lvl="4"/>
            <a:r>
              <a:rPr lang="en-US" altLang="zh-SG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altLang="zh-SG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altLang="zh-SG" smtClean="0"/>
              <a:t>Edit Master text styles</a:t>
            </a:r>
          </a:p>
          <a:p>
            <a:pPr lvl="1"/>
            <a:r>
              <a:rPr lang="en-US" altLang="zh-SG" smtClean="0"/>
              <a:t>Second level</a:t>
            </a:r>
          </a:p>
          <a:p>
            <a:pPr lvl="2"/>
            <a:r>
              <a:rPr lang="en-US" altLang="zh-SG" smtClean="0"/>
              <a:t>Third level</a:t>
            </a:r>
          </a:p>
          <a:p>
            <a:pPr lvl="3"/>
            <a:r>
              <a:rPr lang="en-US" altLang="zh-SG" smtClean="0"/>
              <a:t>Fourth level</a:t>
            </a:r>
          </a:p>
          <a:p>
            <a:pPr lvl="4"/>
            <a:r>
              <a:rPr lang="en-US" altLang="zh-SG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SG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SG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altLang="zh-SG" smtClean="0"/>
              <a:t>Edit Master text styles</a:t>
            </a:r>
          </a:p>
          <a:p>
            <a:pPr lvl="1"/>
            <a:r>
              <a:rPr lang="en-US" altLang="zh-SG" smtClean="0"/>
              <a:t>Second level</a:t>
            </a:r>
          </a:p>
          <a:p>
            <a:pPr lvl="2"/>
            <a:r>
              <a:rPr lang="en-US" altLang="zh-SG" smtClean="0"/>
              <a:t>Third level</a:t>
            </a:r>
          </a:p>
          <a:p>
            <a:pPr lvl="3"/>
            <a:r>
              <a:rPr lang="en-US" altLang="zh-SG" smtClean="0"/>
              <a:t>Fourth level</a:t>
            </a:r>
          </a:p>
          <a:p>
            <a:pPr lvl="4"/>
            <a:r>
              <a:rPr lang="en-US" altLang="zh-SG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altLang="zh-SG" smtClean="0"/>
              <a:t>Edit Master text styles</a:t>
            </a:r>
          </a:p>
          <a:p>
            <a:pPr lvl="1"/>
            <a:r>
              <a:rPr lang="en-US" altLang="zh-SG" smtClean="0"/>
              <a:t>Second level</a:t>
            </a:r>
          </a:p>
          <a:p>
            <a:pPr lvl="2"/>
            <a:r>
              <a:rPr lang="en-US" altLang="zh-SG" smtClean="0"/>
              <a:t>Third level</a:t>
            </a:r>
          </a:p>
          <a:p>
            <a:pPr lvl="3"/>
            <a:r>
              <a:rPr lang="en-US" altLang="zh-SG" smtClean="0"/>
              <a:t>Fourth level</a:t>
            </a:r>
          </a:p>
          <a:p>
            <a:pPr lvl="4"/>
            <a:r>
              <a:rPr lang="en-US" altLang="zh-SG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SG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altLang="zh-SG" smtClean="0"/>
              <a:t>Edit Master text styles</a:t>
            </a:r>
          </a:p>
          <a:p>
            <a:pPr lvl="1"/>
            <a:r>
              <a:rPr lang="en-US" altLang="zh-SG" smtClean="0"/>
              <a:t>Second level</a:t>
            </a:r>
          </a:p>
          <a:p>
            <a:pPr lvl="2"/>
            <a:r>
              <a:rPr lang="en-US" altLang="zh-SG" smtClean="0"/>
              <a:t>Third level</a:t>
            </a:r>
          </a:p>
          <a:p>
            <a:pPr lvl="3"/>
            <a:r>
              <a:rPr lang="en-US" altLang="zh-SG" smtClean="0"/>
              <a:t>Fourth level</a:t>
            </a:r>
          </a:p>
          <a:p>
            <a:pPr lvl="4"/>
            <a:r>
              <a:rPr lang="en-US" altLang="zh-SG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SG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altLang="zh-SG" smtClean="0"/>
              <a:t>Edit Master text styles</a:t>
            </a:r>
          </a:p>
          <a:p>
            <a:pPr lvl="1"/>
            <a:r>
              <a:rPr lang="en-US" altLang="zh-SG" smtClean="0"/>
              <a:t>Second level</a:t>
            </a:r>
          </a:p>
          <a:p>
            <a:pPr lvl="2"/>
            <a:r>
              <a:rPr lang="en-US" altLang="zh-SG" smtClean="0"/>
              <a:t>Third level</a:t>
            </a:r>
          </a:p>
          <a:p>
            <a:pPr lvl="3"/>
            <a:r>
              <a:rPr lang="en-US" altLang="zh-SG" smtClean="0"/>
              <a:t>Fourth level</a:t>
            </a:r>
          </a:p>
          <a:p>
            <a:pPr lvl="4"/>
            <a:r>
              <a:rPr lang="en-US" altLang="zh-SG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altLang="zh-SG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altLang="zh-SG" smtClean="0"/>
              <a:t>Edit Master text styles</a:t>
            </a:r>
          </a:p>
          <a:p>
            <a:pPr lvl="1"/>
            <a:r>
              <a:rPr lang="en-US" altLang="zh-SG" smtClean="0"/>
              <a:t>Second level</a:t>
            </a:r>
          </a:p>
          <a:p>
            <a:pPr lvl="2"/>
            <a:r>
              <a:rPr lang="en-US" altLang="zh-SG" smtClean="0"/>
              <a:t>Third level</a:t>
            </a:r>
          </a:p>
          <a:p>
            <a:pPr lvl="3"/>
            <a:r>
              <a:rPr lang="en-US" altLang="zh-SG" smtClean="0"/>
              <a:t>Fourth level</a:t>
            </a:r>
          </a:p>
          <a:p>
            <a:pPr lvl="4"/>
            <a:r>
              <a:rPr lang="en-US" altLang="zh-SG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SG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SG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SG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SG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SG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SG" smtClean="0"/>
              <a:t>Edit Master text styles</a:t>
            </a:r>
          </a:p>
          <a:p>
            <a:pPr lvl="1"/>
            <a:r>
              <a:rPr lang="en-US" altLang="zh-SG" smtClean="0"/>
              <a:t>Second level</a:t>
            </a:r>
          </a:p>
          <a:p>
            <a:pPr lvl="2"/>
            <a:r>
              <a:rPr lang="en-US" altLang="zh-SG" smtClean="0"/>
              <a:t>Third level</a:t>
            </a:r>
          </a:p>
          <a:p>
            <a:pPr lvl="3"/>
            <a:r>
              <a:rPr lang="en-US" altLang="zh-SG" smtClean="0"/>
              <a:t>Fourth level</a:t>
            </a:r>
          </a:p>
          <a:p>
            <a:pPr lvl="4"/>
            <a:r>
              <a:rPr lang="en-US" altLang="zh-SG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50" y="-23590"/>
            <a:ext cx="4286250" cy="1066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714171" y="2046515"/>
            <a:ext cx="7620005" cy="1303792"/>
          </a:xfrm>
        </p:spPr>
        <p:txBody>
          <a:bodyPr>
            <a:noAutofit/>
          </a:bodyPr>
          <a:lstStyle/>
          <a:p>
            <a:r>
              <a:rPr lang="en-US" altLang="zh-SG" sz="6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Travel Request </a:t>
            </a:r>
            <a:r>
              <a:rPr lang="en-US" altLang="zh-SG" sz="60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</a:t>
            </a:r>
            <a:endParaRPr lang="zh-CN" altLang="zh-SG" sz="66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28687" y="3350306"/>
            <a:ext cx="65894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SG" b="1" dirty="0">
                <a:solidFill>
                  <a:schemeClr val="accent2">
                    <a:lumMod val="75000"/>
                  </a:schemeClr>
                </a:solidFill>
              </a:rPr>
              <a:t>Process of automatically </a:t>
            </a:r>
            <a:r>
              <a:rPr lang="en-US" altLang="zh-SG" b="1" dirty="0" smtClean="0">
                <a:solidFill>
                  <a:schemeClr val="accent2">
                    <a:lumMod val="75000"/>
                  </a:schemeClr>
                </a:solidFill>
              </a:rPr>
              <a:t>Generating Travel Ticket</a:t>
            </a:r>
            <a:endParaRPr lang="en-US" altLang="zh-SG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84886" y="4724399"/>
            <a:ext cx="402771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SG" sz="2400" dirty="0" smtClean="0">
                <a:solidFill>
                  <a:schemeClr val="accent3">
                    <a:lumMod val="50000"/>
                  </a:schemeClr>
                </a:solidFill>
              </a:rPr>
              <a:t>Presented By : </a:t>
            </a:r>
          </a:p>
          <a:p>
            <a:pPr algn="ctr"/>
            <a:r>
              <a:rPr lang="en-US" altLang="zh-SG" sz="2400" dirty="0" smtClean="0">
                <a:solidFill>
                  <a:schemeClr val="accent3">
                    <a:lumMod val="50000"/>
                  </a:schemeClr>
                </a:solidFill>
              </a:rPr>
              <a:t>Gaurav </a:t>
            </a:r>
            <a:r>
              <a:rPr lang="en-US" altLang="zh-SG" sz="2400" dirty="0" err="1" smtClean="0">
                <a:solidFill>
                  <a:schemeClr val="accent3">
                    <a:lumMod val="50000"/>
                  </a:schemeClr>
                </a:solidFill>
              </a:rPr>
              <a:t>Bagal</a:t>
            </a:r>
            <a:endParaRPr lang="en-US" altLang="zh-SG" sz="24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r>
              <a:rPr lang="en-US" altLang="zh-SG" sz="2400" dirty="0">
                <a:solidFill>
                  <a:schemeClr val="accent3">
                    <a:lumMod val="50000"/>
                  </a:schemeClr>
                </a:solidFill>
              </a:rPr>
              <a:t>&amp;</a:t>
            </a:r>
            <a:endParaRPr lang="en-US" altLang="zh-SG" sz="2400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r>
              <a:rPr lang="en-US" altLang="zh-SG" sz="2400" dirty="0" smtClean="0">
                <a:solidFill>
                  <a:schemeClr val="accent3">
                    <a:lumMod val="50000"/>
                  </a:schemeClr>
                </a:solidFill>
              </a:rPr>
              <a:t>Prathmesh Shimpi</a:t>
            </a:r>
          </a:p>
          <a:p>
            <a:pPr algn="ctr"/>
            <a:r>
              <a:rPr lang="en-US" altLang="zh-SG" sz="2400" dirty="0" smtClean="0">
                <a:solidFill>
                  <a:schemeClr val="accent3">
                    <a:lumMod val="50000"/>
                  </a:schemeClr>
                </a:solidFill>
              </a:rPr>
              <a:t>(RPA Batch – )</a:t>
            </a:r>
            <a:endParaRPr lang="en-US" altLang="zh-SG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404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4125" y="852710"/>
            <a:ext cx="8911687" cy="1280890"/>
          </a:xfrm>
        </p:spPr>
        <p:txBody>
          <a:bodyPr/>
          <a:lstStyle/>
          <a:p>
            <a:r>
              <a:rPr lang="en-US" altLang="zh-SG" dirty="0"/>
              <a:t>Exceptions Handled in the Project</a:t>
            </a:r>
            <a:endParaRPr lang="zh-SG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SG" dirty="0"/>
              <a:t>Handles cases where data is null or missing</a:t>
            </a:r>
            <a:r>
              <a:rPr lang="en-US" altLang="zh-SG" dirty="0" smtClean="0"/>
              <a:t>.</a:t>
            </a:r>
          </a:p>
          <a:p>
            <a:r>
              <a:rPr lang="en-US" altLang="zh-SG" dirty="0" smtClean="0"/>
              <a:t>Han</a:t>
            </a:r>
            <a:r>
              <a:rPr lang="en-IN" altLang="zh-SG"/>
              <a:t>Handles duplicate data </a:t>
            </a:r>
            <a:r>
              <a:rPr lang="en-IN" altLang="zh-SG"/>
              <a:t>entries</a:t>
            </a:r>
            <a:r>
              <a:rPr lang="en-IN" altLang="zh-SG" smtClean="0"/>
              <a:t>.</a:t>
            </a:r>
          </a:p>
          <a:p>
            <a:r>
              <a:rPr lang="en-US" altLang="zh-SG"/>
              <a:t>Handles cases where the travel request is canceled before </a:t>
            </a:r>
            <a:r>
              <a:rPr lang="en-US" altLang="zh-SG"/>
              <a:t>approval</a:t>
            </a:r>
            <a:r>
              <a:rPr lang="en-US" altLang="zh-SG" smtClean="0"/>
              <a:t>.</a:t>
            </a:r>
          </a:p>
          <a:p>
            <a:r>
              <a:rPr lang="en-US" altLang="zh-SG" dirty="0"/>
              <a:t>Handles situations where the employee data is not found in the database</a:t>
            </a:r>
            <a:r>
              <a:rPr lang="en-US" altLang="zh-SG" dirty="0" smtClean="0"/>
              <a:t>.</a:t>
            </a:r>
          </a:p>
          <a:p>
            <a:r>
              <a:rPr lang="en-US" altLang="zh-SG" dirty="0"/>
              <a:t>Handles changes in the email subject line</a:t>
            </a:r>
            <a:r>
              <a:rPr lang="en-US" altLang="zh-SG" dirty="0" smtClean="0"/>
              <a:t>.</a:t>
            </a:r>
          </a:p>
          <a:p>
            <a:r>
              <a:rPr lang="en-US" altLang="zh-SG" dirty="0"/>
              <a:t>Handles cases with the same employee name but different email IDs</a:t>
            </a:r>
            <a:r>
              <a:rPr lang="en-US" altLang="zh-SG" dirty="0" smtClean="0"/>
              <a:t>.</a:t>
            </a:r>
          </a:p>
          <a:p>
            <a:r>
              <a:rPr lang="en-US" altLang="zh-SG" dirty="0"/>
              <a:t>Handles scenarios with the same employee name but different travel dates.</a:t>
            </a:r>
            <a:endParaRPr lang="en-US" altLang="zh-SG" dirty="0" smtClean="0"/>
          </a:p>
        </p:txBody>
      </p:sp>
    </p:spTree>
    <p:extLst>
      <p:ext uri="{BB962C8B-B14F-4D97-AF65-F5344CB8AC3E}">
        <p14:creationId xmlns:p14="http://schemas.microsoft.com/office/powerpoint/2010/main" val="595043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mbria Math" pitchFamily="18" charset="0"/>
                <a:cs typeface="Times New Roman" pitchFamily="18" charset="0"/>
              </a:rPr>
              <a:t>Use case Diagram</a:t>
            </a:r>
          </a:p>
        </p:txBody>
      </p:sp>
      <p:sp>
        <p:nvSpPr>
          <p:cNvPr id="4" name="Oval 3"/>
          <p:cNvSpPr/>
          <p:nvPr/>
        </p:nvSpPr>
        <p:spPr>
          <a:xfrm>
            <a:off x="1600200" y="3731990"/>
            <a:ext cx="1397000" cy="749300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SG" dirty="0" smtClean="0"/>
              <a:t>System</a:t>
            </a:r>
            <a:endParaRPr lang="zh-SG" altLang="en-US" dirty="0"/>
          </a:p>
        </p:txBody>
      </p:sp>
      <p:sp>
        <p:nvSpPr>
          <p:cNvPr id="5" name="Oval 4"/>
          <p:cNvSpPr/>
          <p:nvPr/>
        </p:nvSpPr>
        <p:spPr>
          <a:xfrm>
            <a:off x="3975100" y="1803400"/>
            <a:ext cx="6667500" cy="7493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SG" dirty="0" smtClean="0"/>
              <a:t>Read Email and download Attachments</a:t>
            </a:r>
            <a:endParaRPr lang="zh-SG" altLang="en-US" dirty="0"/>
          </a:p>
        </p:txBody>
      </p:sp>
      <p:sp>
        <p:nvSpPr>
          <p:cNvPr id="7" name="Oval 6"/>
          <p:cNvSpPr/>
          <p:nvPr/>
        </p:nvSpPr>
        <p:spPr>
          <a:xfrm>
            <a:off x="3975100" y="2768600"/>
            <a:ext cx="6667500" cy="7493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SG" dirty="0" smtClean="0"/>
              <a:t>Send request to the respective Manager </a:t>
            </a:r>
            <a:endParaRPr lang="zh-SG" altLang="en-US" dirty="0"/>
          </a:p>
        </p:txBody>
      </p:sp>
      <p:sp>
        <p:nvSpPr>
          <p:cNvPr id="11" name="Oval 10"/>
          <p:cNvSpPr/>
          <p:nvPr/>
        </p:nvSpPr>
        <p:spPr>
          <a:xfrm>
            <a:off x="3975100" y="3731990"/>
            <a:ext cx="6667500" cy="7493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SG" dirty="0" smtClean="0"/>
              <a:t>Generate the Ticket for </a:t>
            </a:r>
            <a:r>
              <a:rPr lang="en-US" altLang="zh-SG" smtClean="0"/>
              <a:t>A</a:t>
            </a:r>
            <a:r>
              <a:rPr lang="en-IN" altLang="zh-SG" smtClean="0"/>
              <a:t>pproved user </a:t>
            </a:r>
            <a:endParaRPr lang="zh-SG" altLang="en-US" dirty="0"/>
          </a:p>
        </p:txBody>
      </p:sp>
      <p:sp>
        <p:nvSpPr>
          <p:cNvPr id="12" name="Oval 11"/>
          <p:cNvSpPr/>
          <p:nvPr/>
        </p:nvSpPr>
        <p:spPr>
          <a:xfrm>
            <a:off x="3975100" y="5658770"/>
            <a:ext cx="6667500" cy="7493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SG" dirty="0" smtClean="0"/>
              <a:t>Generates Monthly </a:t>
            </a:r>
            <a:r>
              <a:rPr lang="en-US" altLang="zh-SG" smtClean="0"/>
              <a:t>re</a:t>
            </a:r>
            <a:r>
              <a:rPr lang="en-IN" altLang="zh-SG" smtClean="0"/>
              <a:t>port based </a:t>
            </a:r>
            <a:endParaRPr lang="zh-SG" altLang="en-US" dirty="0"/>
          </a:p>
        </p:txBody>
      </p:sp>
      <p:sp>
        <p:nvSpPr>
          <p:cNvPr id="13" name="Oval 12"/>
          <p:cNvSpPr/>
          <p:nvPr/>
        </p:nvSpPr>
        <p:spPr>
          <a:xfrm>
            <a:off x="3975100" y="4695380"/>
            <a:ext cx="6667500" cy="7493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SG" smtClean="0"/>
              <a:t>Handles Cancel requests &amp; store in Database </a:t>
            </a:r>
            <a:r>
              <a:rPr lang="en-IN" altLang="zh-SG" smtClean="0"/>
              <a:t> </a:t>
            </a:r>
            <a:endParaRPr lang="zh-SG" altLang="en-US" dirty="0"/>
          </a:p>
        </p:txBody>
      </p:sp>
      <p:cxnSp>
        <p:nvCxnSpPr>
          <p:cNvPr id="16" name="Curved Connector 15"/>
          <p:cNvCxnSpPr>
            <a:stCxn id="4" idx="0"/>
            <a:endCxn id="5" idx="2"/>
          </p:cNvCxnSpPr>
          <p:nvPr/>
        </p:nvCxnSpPr>
        <p:spPr>
          <a:xfrm rot="5400000" flipH="1" flipV="1">
            <a:off x="2359930" y="2116820"/>
            <a:ext cx="1553940" cy="167640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4" idx="7"/>
            <a:endCxn id="7" idx="2"/>
          </p:cNvCxnSpPr>
          <p:nvPr/>
        </p:nvCxnSpPr>
        <p:spPr>
          <a:xfrm rot="5400000" flipH="1" flipV="1">
            <a:off x="3034621" y="2901243"/>
            <a:ext cx="698472" cy="118248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4" idx="5"/>
            <a:endCxn id="13" idx="2"/>
          </p:cNvCxnSpPr>
          <p:nvPr/>
        </p:nvCxnSpPr>
        <p:spPr>
          <a:xfrm rot="16200000" flipH="1">
            <a:off x="3034621" y="4129551"/>
            <a:ext cx="698472" cy="118248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4" idx="4"/>
            <a:endCxn id="12" idx="2"/>
          </p:cNvCxnSpPr>
          <p:nvPr/>
        </p:nvCxnSpPr>
        <p:spPr>
          <a:xfrm rot="16200000" flipH="1">
            <a:off x="2360835" y="4419155"/>
            <a:ext cx="1552130" cy="167640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6"/>
            <a:endCxn id="11" idx="2"/>
          </p:cNvCxnSpPr>
          <p:nvPr/>
        </p:nvCxnSpPr>
        <p:spPr>
          <a:xfrm>
            <a:off x="2997200" y="4106640"/>
            <a:ext cx="977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409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mbria Math" pitchFamily="18" charset="0"/>
                <a:cs typeface="Times New Roman" pitchFamily="18" charset="0"/>
              </a:rPr>
              <a:t>Use case Diagram</a:t>
            </a:r>
          </a:p>
        </p:txBody>
      </p:sp>
      <p:sp>
        <p:nvSpPr>
          <p:cNvPr id="4" name="Oval 3"/>
          <p:cNvSpPr/>
          <p:nvPr/>
        </p:nvSpPr>
        <p:spPr>
          <a:xfrm>
            <a:off x="1600200" y="3731990"/>
            <a:ext cx="1397000" cy="749300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SG" dirty="0" smtClean="0"/>
              <a:t>User</a:t>
            </a:r>
            <a:endParaRPr lang="zh-SG" altLang="en-US" dirty="0"/>
          </a:p>
        </p:txBody>
      </p:sp>
      <p:sp>
        <p:nvSpPr>
          <p:cNvPr id="7" name="Oval 6"/>
          <p:cNvSpPr/>
          <p:nvPr/>
        </p:nvSpPr>
        <p:spPr>
          <a:xfrm>
            <a:off x="3975100" y="2768600"/>
            <a:ext cx="6667500" cy="7493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SG" dirty="0" smtClean="0"/>
              <a:t>Send In</a:t>
            </a:r>
            <a:r>
              <a:rPr lang="en-IN" altLang="zh-SG" smtClean="0"/>
              <a:t>put file</a:t>
            </a:r>
            <a:r>
              <a:rPr lang="en-US" altLang="zh-SG" smtClean="0"/>
              <a:t>  Domestic\International</a:t>
            </a:r>
            <a:endParaRPr lang="zh-SG" altLang="en-US" dirty="0"/>
          </a:p>
        </p:txBody>
      </p:sp>
      <p:sp>
        <p:nvSpPr>
          <p:cNvPr id="11" name="Oval 10"/>
          <p:cNvSpPr/>
          <p:nvPr/>
        </p:nvSpPr>
        <p:spPr>
          <a:xfrm>
            <a:off x="3975100" y="3731990"/>
            <a:ext cx="6667500" cy="7493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SG" smtClean="0"/>
              <a:t>Re</a:t>
            </a:r>
            <a:r>
              <a:rPr lang="en-IN" altLang="zh-SG" smtClean="0"/>
              <a:t>play with </a:t>
            </a:r>
            <a:r>
              <a:rPr lang="en-US" altLang="zh-SG" smtClean="0"/>
              <a:t>A</a:t>
            </a:r>
            <a:r>
              <a:rPr lang="en-IN" altLang="zh-SG" smtClean="0"/>
              <a:t>pproved  or Rejected </a:t>
            </a:r>
            <a:endParaRPr lang="zh-SG" altLang="en-US" dirty="0"/>
          </a:p>
        </p:txBody>
      </p:sp>
      <p:sp>
        <p:nvSpPr>
          <p:cNvPr id="13" name="Oval 12"/>
          <p:cNvSpPr/>
          <p:nvPr/>
        </p:nvSpPr>
        <p:spPr>
          <a:xfrm>
            <a:off x="3975100" y="4695380"/>
            <a:ext cx="6667500" cy="7493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SG" dirty="0"/>
              <a:t>Re</a:t>
            </a:r>
            <a:r>
              <a:rPr lang="en-IN" altLang="zh-SG"/>
              <a:t>play with </a:t>
            </a:r>
            <a:r>
              <a:rPr lang="en-IN" altLang="zh-SG" smtClean="0"/>
              <a:t>“</a:t>
            </a:r>
            <a:r>
              <a:rPr lang="en-US" altLang="zh-SG" smtClean="0"/>
              <a:t>Cancel” for cancelling the booking </a:t>
            </a:r>
            <a:endParaRPr lang="zh-SG" altLang="en-US" dirty="0"/>
          </a:p>
        </p:txBody>
      </p:sp>
      <p:cxnSp>
        <p:nvCxnSpPr>
          <p:cNvPr id="18" name="Curved Connector 17"/>
          <p:cNvCxnSpPr>
            <a:stCxn id="4" idx="7"/>
            <a:endCxn id="7" idx="2"/>
          </p:cNvCxnSpPr>
          <p:nvPr/>
        </p:nvCxnSpPr>
        <p:spPr>
          <a:xfrm rot="5400000" flipH="1" flipV="1">
            <a:off x="3034621" y="2901243"/>
            <a:ext cx="698472" cy="118248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4" idx="5"/>
            <a:endCxn id="13" idx="2"/>
          </p:cNvCxnSpPr>
          <p:nvPr/>
        </p:nvCxnSpPr>
        <p:spPr>
          <a:xfrm rot="16200000" flipH="1">
            <a:off x="3034621" y="4129551"/>
            <a:ext cx="698472" cy="118248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6"/>
            <a:endCxn id="11" idx="2"/>
          </p:cNvCxnSpPr>
          <p:nvPr/>
        </p:nvCxnSpPr>
        <p:spPr>
          <a:xfrm>
            <a:off x="2997200" y="4106640"/>
            <a:ext cx="977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762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 dirty="0" smtClean="0"/>
              <a:t>Results</a:t>
            </a:r>
            <a:endParaRPr lang="zh-SG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1243" y="2070100"/>
            <a:ext cx="7803540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540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mbria Math" pitchFamily="18" charset="0"/>
                <a:cs typeface="Times New Roman" pitchFamily="18" charset="0"/>
              </a:rPr>
              <a:t>Advantages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altLang="zh-SG" dirty="0" smtClean="0"/>
          </a:p>
          <a:p>
            <a:r>
              <a:rPr lang="en-IN" altLang="zh-SG" dirty="0" smtClean="0"/>
              <a:t>Provides real-time status updates</a:t>
            </a:r>
          </a:p>
          <a:p>
            <a:r>
              <a:rPr lang="en-IN" altLang="zh-SG" dirty="0" smtClean="0"/>
              <a:t>Speeds </a:t>
            </a:r>
            <a:r>
              <a:rPr lang="en-IN" altLang="zh-SG" dirty="0"/>
              <a:t>up approval process</a:t>
            </a:r>
          </a:p>
          <a:p>
            <a:r>
              <a:rPr lang="en-IN" altLang="zh-SG" dirty="0"/>
              <a:t>Saves time through automation</a:t>
            </a:r>
            <a:endParaRPr lang="en-IN" altLang="zh-SG" dirty="0" smtClean="0"/>
          </a:p>
          <a:p>
            <a:r>
              <a:rPr lang="en-IN" altLang="zh-SG" dirty="0" smtClean="0"/>
              <a:t>Ensures </a:t>
            </a:r>
            <a:r>
              <a:rPr lang="en-IN" altLang="zh-SG" dirty="0"/>
              <a:t>transparency and </a:t>
            </a:r>
            <a:r>
              <a:rPr lang="en-IN" altLang="zh-SG" dirty="0" smtClean="0"/>
              <a:t>consistency.</a:t>
            </a:r>
            <a:endParaRPr lang="en-IN" altLang="zh-SG" dirty="0"/>
          </a:p>
          <a:p>
            <a:r>
              <a:rPr lang="en-IN" altLang="zh-SG" dirty="0" smtClean="0"/>
              <a:t>Reduces </a:t>
            </a:r>
            <a:r>
              <a:rPr lang="en-IN" altLang="zh-SG" dirty="0"/>
              <a:t>administrative </a:t>
            </a:r>
            <a:r>
              <a:rPr lang="en-IN" altLang="zh-SG" dirty="0" smtClean="0"/>
              <a:t>workload.</a:t>
            </a:r>
          </a:p>
          <a:p>
            <a:r>
              <a:rPr lang="en-IN" altLang="zh-SG" dirty="0"/>
              <a:t>Reduces manual errors</a:t>
            </a:r>
          </a:p>
        </p:txBody>
      </p:sp>
    </p:spTree>
    <p:extLst>
      <p:ext uri="{BB962C8B-B14F-4D97-AF65-F5344CB8AC3E}">
        <p14:creationId xmlns:p14="http://schemas.microsoft.com/office/powerpoint/2010/main" val="94913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mbria Math" pitchFamily="18" charset="0"/>
                <a:cs typeface="Times New Roman" pitchFamily="18" charset="0"/>
              </a:rPr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zh-SG" dirty="0" smtClean="0"/>
              <a:t>Case </a:t>
            </a:r>
            <a:r>
              <a:rPr lang="en-IN" altLang="zh-SG" smtClean="0"/>
              <a:t>sensitive subject name </a:t>
            </a:r>
            <a:endParaRPr lang="en-IN" altLang="zh-SG" dirty="0" smtClean="0"/>
          </a:p>
          <a:p>
            <a:r>
              <a:rPr lang="en-IN" altLang="zh-SG" dirty="0" smtClean="0"/>
              <a:t>Requires </a:t>
            </a:r>
            <a:r>
              <a:rPr lang="en-IN" altLang="zh-SG" dirty="0"/>
              <a:t>stable internet </a:t>
            </a:r>
            <a:r>
              <a:rPr lang="en-IN" altLang="zh-SG" dirty="0" smtClean="0"/>
              <a:t>connection.</a:t>
            </a:r>
          </a:p>
          <a:p>
            <a:r>
              <a:rPr lang="en-US" altLang="zh-SG" dirty="0"/>
              <a:t>Dependent on email and server </a:t>
            </a:r>
            <a:r>
              <a:rPr lang="en-US" altLang="zh-SG" dirty="0" smtClean="0"/>
              <a:t>availability.</a:t>
            </a:r>
          </a:p>
          <a:p>
            <a:r>
              <a:rPr lang="en-US" altLang="zh-SG" dirty="0"/>
              <a:t>Limited handling of unstructured email </a:t>
            </a:r>
            <a:r>
              <a:rPr lang="en-US" altLang="zh-SG" dirty="0" smtClean="0"/>
              <a:t>formats.</a:t>
            </a:r>
          </a:p>
          <a:p>
            <a:r>
              <a:rPr lang="en-US" altLang="zh-SG" dirty="0"/>
              <a:t>Needs regular maintenance and </a:t>
            </a:r>
            <a:r>
              <a:rPr lang="en-US" altLang="zh-SG" dirty="0" smtClean="0"/>
              <a:t>updates.</a:t>
            </a:r>
          </a:p>
          <a:p>
            <a:r>
              <a:rPr lang="en-US" altLang="zh-SG" dirty="0"/>
              <a:t>Cannot process manual approvals outside workflow</a:t>
            </a:r>
            <a:endParaRPr lang="zh-SG" altLang="en-US" dirty="0"/>
          </a:p>
        </p:txBody>
      </p:sp>
    </p:spTree>
    <p:extLst>
      <p:ext uri="{BB962C8B-B14F-4D97-AF65-F5344CB8AC3E}">
        <p14:creationId xmlns:p14="http://schemas.microsoft.com/office/powerpoint/2010/main" val="2947444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mbria Math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SG" dirty="0"/>
              <a:t>Overall, it simplifies travel management and supports a smooth, paperless workflow</a:t>
            </a:r>
            <a:r>
              <a:rPr lang="en-US" altLang="zh-SG" dirty="0" smtClean="0"/>
              <a:t>.</a:t>
            </a:r>
          </a:p>
          <a:p>
            <a:r>
              <a:rPr lang="en-US" altLang="zh-SG" dirty="0"/>
              <a:t>Automated reporting and tracking enhance transparency and efficiency</a:t>
            </a:r>
            <a:r>
              <a:rPr lang="en-US" altLang="zh-SG" dirty="0" smtClean="0"/>
              <a:t>.</a:t>
            </a:r>
          </a:p>
          <a:p>
            <a:r>
              <a:rPr lang="en-US" altLang="zh-SG" dirty="0"/>
              <a:t>It reduces manual effort, improves accuracy, and ensures faster approvals</a:t>
            </a:r>
            <a:r>
              <a:rPr lang="en-US" altLang="zh-SG" dirty="0" smtClean="0"/>
              <a:t>.</a:t>
            </a:r>
          </a:p>
          <a:p>
            <a:r>
              <a:rPr lang="en-US" altLang="zh-SG" dirty="0"/>
              <a:t>The Travel Request Bot automates the entire travel approval and ticketing process.</a:t>
            </a:r>
            <a:endParaRPr lang="zh-SG" altLang="en-US" dirty="0"/>
          </a:p>
        </p:txBody>
      </p:sp>
    </p:spTree>
    <p:extLst>
      <p:ext uri="{BB962C8B-B14F-4D97-AF65-F5344CB8AC3E}">
        <p14:creationId xmlns:p14="http://schemas.microsoft.com/office/powerpoint/2010/main" val="3023138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Thank You Images – Browse 2,148,571 Stock Photos, Vectors, and Video |  Adobe 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1054925"/>
            <a:ext cx="9804400" cy="5523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5514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9496" y="391881"/>
            <a:ext cx="3169247" cy="1280890"/>
          </a:xfrm>
        </p:spPr>
        <p:txBody>
          <a:bodyPr/>
          <a:lstStyle/>
          <a:p>
            <a:r>
              <a:rPr lang="en-US" altLang="zh-SG" b="1" dirty="0" smtClean="0"/>
              <a:t>Content</a:t>
            </a:r>
            <a:endParaRPr lang="zh-SG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6069" y="2206171"/>
            <a:ext cx="8915400" cy="39878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SG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mbria Math" pitchFamily="18" charset="0"/>
                <a:cs typeface="Times New Roman" pitchFamily="18" charset="0"/>
              </a:rPr>
              <a:t>Introduction </a:t>
            </a:r>
          </a:p>
          <a:p>
            <a:r>
              <a:rPr lang="en-US" altLang="zh-SG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mbria Math" pitchFamily="18" charset="0"/>
                <a:cs typeface="Times New Roman" pitchFamily="18" charset="0"/>
              </a:rPr>
              <a:t>Aims </a:t>
            </a:r>
            <a:r>
              <a:rPr lang="en-US" altLang="zh-SG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mbria Math" pitchFamily="18" charset="0"/>
                <a:cs typeface="Times New Roman" pitchFamily="18" charset="0"/>
              </a:rPr>
              <a:t>&amp; Objectives</a:t>
            </a:r>
          </a:p>
          <a:p>
            <a:r>
              <a:rPr lang="en-US" altLang="zh-SG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mbria Math" pitchFamily="18" charset="0"/>
                <a:cs typeface="Times New Roman" pitchFamily="18" charset="0"/>
              </a:rPr>
              <a:t>Methodology</a:t>
            </a:r>
          </a:p>
          <a:p>
            <a:r>
              <a:rPr lang="en-US" altLang="zh-SG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mbria Math" pitchFamily="18" charset="0"/>
                <a:cs typeface="Times New Roman" pitchFamily="18" charset="0"/>
              </a:rPr>
              <a:t>Project </a:t>
            </a:r>
            <a:r>
              <a:rPr lang="en-US" altLang="zh-SG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mbria Math" pitchFamily="18" charset="0"/>
                <a:cs typeface="Times New Roman" pitchFamily="18" charset="0"/>
              </a:rPr>
              <a:t>Flow</a:t>
            </a:r>
            <a:endParaRPr lang="en-US" altLang="zh-SG" sz="2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mbria Math" pitchFamily="18" charset="0"/>
              <a:cs typeface="Times New Roman" pitchFamily="18" charset="0"/>
            </a:endParaRPr>
          </a:p>
          <a:p>
            <a:r>
              <a:rPr lang="en-US" altLang="zh-SG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mbria Math" pitchFamily="18" charset="0"/>
                <a:cs typeface="Times New Roman" pitchFamily="18" charset="0"/>
              </a:rPr>
              <a:t>Data Flow Diagram</a:t>
            </a:r>
            <a:endParaRPr lang="en-US" altLang="zh-SG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mbria Math" pitchFamily="18" charset="0"/>
              <a:cs typeface="Times New Roman" pitchFamily="18" charset="0"/>
            </a:endParaRPr>
          </a:p>
          <a:p>
            <a:r>
              <a:rPr lang="en-US" altLang="zh-SG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mbria Math" pitchFamily="18" charset="0"/>
                <a:cs typeface="Times New Roman" pitchFamily="18" charset="0"/>
              </a:rPr>
              <a:t>Use </a:t>
            </a:r>
            <a:r>
              <a:rPr lang="en-US" altLang="zh-SG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mbria Math" pitchFamily="18" charset="0"/>
                <a:cs typeface="Times New Roman" pitchFamily="18" charset="0"/>
              </a:rPr>
              <a:t>case Diagram</a:t>
            </a:r>
          </a:p>
          <a:p>
            <a:r>
              <a:rPr lang="en-US" altLang="zh-SG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mbria Math" pitchFamily="18" charset="0"/>
                <a:cs typeface="Times New Roman" pitchFamily="18" charset="0"/>
              </a:rPr>
              <a:t>Result</a:t>
            </a:r>
          </a:p>
          <a:p>
            <a:r>
              <a:rPr lang="en-US" altLang="zh-SG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mbria Math" pitchFamily="18" charset="0"/>
                <a:cs typeface="Times New Roman" pitchFamily="18" charset="0"/>
              </a:rPr>
              <a:t>Advantages</a:t>
            </a:r>
          </a:p>
          <a:p>
            <a:r>
              <a:rPr lang="en-US" altLang="zh-SG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mbria Math" pitchFamily="18" charset="0"/>
                <a:cs typeface="Times New Roman" pitchFamily="18" charset="0"/>
              </a:rPr>
              <a:t>Limitations</a:t>
            </a:r>
          </a:p>
          <a:p>
            <a:r>
              <a:rPr lang="en-US" altLang="zh-SG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mbria Math" pitchFamily="18" charset="0"/>
                <a:cs typeface="Times New Roman" pitchFamily="18" charset="0"/>
              </a:rPr>
              <a:t>Conclusion</a:t>
            </a:r>
          </a:p>
          <a:p>
            <a:pPr marL="0" indent="0">
              <a:buNone/>
            </a:pPr>
            <a:endParaRPr lang="zh-SG" altLang="en-US" dirty="0"/>
          </a:p>
        </p:txBody>
      </p:sp>
    </p:spTree>
    <p:extLst>
      <p:ext uri="{BB962C8B-B14F-4D97-AF65-F5344CB8AC3E}">
        <p14:creationId xmlns:p14="http://schemas.microsoft.com/office/powerpoint/2010/main" val="3748811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425" y="636810"/>
            <a:ext cx="3807875" cy="1280890"/>
          </a:xfrm>
        </p:spPr>
        <p:txBody>
          <a:bodyPr/>
          <a:lstStyle/>
          <a:p>
            <a:r>
              <a:rPr lang="en-US" altLang="zh-S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mbria Math" pitchFamily="18" charset="0"/>
                <a:cs typeface="Times New Roman" pitchFamily="18" charset="0"/>
              </a:rPr>
              <a:t>Introduction </a:t>
            </a:r>
            <a:endParaRPr lang="zh-SG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SG" altLang="zh-SG" sz="2000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The Travel Request Bot automates the handling of employee travel requests via emai</a:t>
            </a:r>
            <a:r>
              <a:rPr lang="zh-SG" altLang="zh-SG" sz="2000" dirty="0" smtClean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l</a:t>
            </a:r>
            <a:r>
              <a:rPr lang="en-US" altLang="zh-SG" sz="2000" dirty="0" smtClean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.</a:t>
            </a:r>
          </a:p>
          <a:p>
            <a:r>
              <a:rPr lang="zh-SG" altLang="zh-SG" sz="2000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It reads emails with subjects TravelRequest_Domestic or TravelRequest_International and forwards them to the Group Head for approva</a:t>
            </a:r>
            <a:r>
              <a:rPr lang="zh-SG" altLang="zh-SG" sz="2000" dirty="0" smtClean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l</a:t>
            </a:r>
            <a:r>
              <a:rPr lang="en-US" altLang="zh-SG" sz="2000" dirty="0" smtClean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.</a:t>
            </a:r>
          </a:p>
          <a:p>
            <a:r>
              <a:rPr lang="zh-SG" altLang="zh-SG" sz="2000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Based on the approval or rejection, the bot generates tickets or logs the request in respective file</a:t>
            </a:r>
            <a:r>
              <a:rPr lang="zh-SG" altLang="zh-SG" sz="2000" dirty="0" smtClean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s</a:t>
            </a:r>
            <a:r>
              <a:rPr lang="en-US" altLang="zh-SG" sz="2000" dirty="0" smtClean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.</a:t>
            </a:r>
          </a:p>
          <a:p>
            <a:r>
              <a:rPr lang="zh-SG" altLang="zh-SG" sz="2000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The bot ensures faster processing, accuracy, and better tracking of travel requests.</a:t>
            </a:r>
          </a:p>
          <a:p>
            <a:pPr marL="0" indent="0">
              <a:buNone/>
            </a:pPr>
            <a:endParaRPr lang="en-US" altLang="zh-SG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SG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zh-SG" altLang="en-US" dirty="0"/>
          </a:p>
        </p:txBody>
      </p:sp>
    </p:spTree>
    <p:extLst>
      <p:ext uri="{BB962C8B-B14F-4D97-AF65-F5344CB8AC3E}">
        <p14:creationId xmlns:p14="http://schemas.microsoft.com/office/powerpoint/2010/main" val="2844609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zh-SG" dirty="0"/>
              <a:t>Aims &amp; Objectives</a:t>
            </a:r>
            <a:endParaRPr lang="zh-SG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SG" dirty="0"/>
              <a:t>To automate the entire travel request and approval process</a:t>
            </a:r>
            <a:r>
              <a:rPr lang="en-US" altLang="zh-SG" dirty="0" smtClean="0"/>
              <a:t>.</a:t>
            </a:r>
          </a:p>
          <a:p>
            <a:r>
              <a:rPr lang="en-US" altLang="zh-SG" dirty="0"/>
              <a:t>To reduce manual effort, errors, and delays in managing travel requests</a:t>
            </a:r>
            <a:r>
              <a:rPr lang="en-US" altLang="zh-SG" dirty="0" smtClean="0"/>
              <a:t>.</a:t>
            </a:r>
          </a:p>
          <a:p>
            <a:r>
              <a:rPr lang="en-US" altLang="zh-SG" dirty="0"/>
              <a:t>Read and process travel request emails automatically</a:t>
            </a:r>
            <a:r>
              <a:rPr lang="en-US" altLang="zh-SG" dirty="0" smtClean="0"/>
              <a:t>.</a:t>
            </a:r>
          </a:p>
          <a:p>
            <a:r>
              <a:rPr lang="en-US" altLang="zh-SG" dirty="0"/>
              <a:t>Generate tickets for approved travel requests and log rejected or cancelled ones</a:t>
            </a:r>
            <a:r>
              <a:rPr lang="en-US" altLang="zh-SG" dirty="0" smtClean="0"/>
              <a:t>.</a:t>
            </a:r>
          </a:p>
          <a:p>
            <a:r>
              <a:rPr lang="en-US" altLang="zh-SG" dirty="0"/>
              <a:t>Maintain separate files for approved, rejected, and cancelled requests</a:t>
            </a:r>
            <a:r>
              <a:rPr lang="en-US" altLang="zh-SG" dirty="0" smtClean="0"/>
              <a:t>.</a:t>
            </a:r>
          </a:p>
          <a:p>
            <a:r>
              <a:rPr lang="en-US" altLang="zh-SG" dirty="0"/>
              <a:t>Generate monthly reports summarizing travel counts, approval status, and traveler/location-wise details.</a:t>
            </a:r>
            <a:endParaRPr lang="zh-SG" altLang="en-US" dirty="0"/>
          </a:p>
        </p:txBody>
      </p:sp>
    </p:spTree>
    <p:extLst>
      <p:ext uri="{BB962C8B-B14F-4D97-AF65-F5344CB8AC3E}">
        <p14:creationId xmlns:p14="http://schemas.microsoft.com/office/powerpoint/2010/main" val="4127394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mbria Math" pitchFamily="18" charset="0"/>
                <a:cs typeface="Times New Roman" pitchFamily="18" charset="0"/>
              </a:rPr>
              <a:t>Methodology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2020806"/>
              </p:ext>
            </p:extLst>
          </p:nvPr>
        </p:nvGraphicFramePr>
        <p:xfrm>
          <a:off x="1600201" y="1651000"/>
          <a:ext cx="9904412" cy="4260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3578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6625" y="0"/>
            <a:ext cx="3007775" cy="633190"/>
          </a:xfrm>
        </p:spPr>
        <p:txBody>
          <a:bodyPr>
            <a:normAutofit fontScale="90000"/>
          </a:bodyPr>
          <a:lstStyle/>
          <a:p>
            <a:r>
              <a:rPr lang="en-US" altLang="zh-S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mbria Math" pitchFamily="18" charset="0"/>
                <a:cs typeface="Times New Roman" pitchFamily="18" charset="0"/>
              </a:rPr>
              <a:t>Project Flow</a:t>
            </a:r>
            <a:endParaRPr lang="en-US" altLang="zh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mbria Math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201" y="1046571"/>
            <a:ext cx="4584700" cy="5661343"/>
          </a:xfrm>
        </p:spPr>
      </p:pic>
    </p:spTree>
    <p:extLst>
      <p:ext uri="{BB962C8B-B14F-4D97-AF65-F5344CB8AC3E}">
        <p14:creationId xmlns:p14="http://schemas.microsoft.com/office/powerpoint/2010/main" val="1825904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6" y="972457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085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00" y="914400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197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876300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455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281</TotalTime>
  <Words>732</Words>
  <Application>Microsoft Office PowerPoint</Application>
  <PresentationFormat>Widescreen</PresentationFormat>
  <Paragraphs>82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幼圆</vt:lpstr>
      <vt:lpstr>Arial</vt:lpstr>
      <vt:lpstr>Calibri</vt:lpstr>
      <vt:lpstr>Cambria Math</vt:lpstr>
      <vt:lpstr>Century Gothic</vt:lpstr>
      <vt:lpstr>Times New Roman</vt:lpstr>
      <vt:lpstr>Wingdings 3</vt:lpstr>
      <vt:lpstr>Wisp</vt:lpstr>
      <vt:lpstr>Travel Request Bot</vt:lpstr>
      <vt:lpstr>Content</vt:lpstr>
      <vt:lpstr>Introduction </vt:lpstr>
      <vt:lpstr>Aims &amp; Objectives</vt:lpstr>
      <vt:lpstr>Methodology</vt:lpstr>
      <vt:lpstr>Project Flow</vt:lpstr>
      <vt:lpstr>PowerPoint Presentation</vt:lpstr>
      <vt:lpstr>PowerPoint Presentation</vt:lpstr>
      <vt:lpstr>PowerPoint Presentation</vt:lpstr>
      <vt:lpstr>Exceptions Handled in the Project</vt:lpstr>
      <vt:lpstr>Use case Diagram</vt:lpstr>
      <vt:lpstr>Use case Diagram</vt:lpstr>
      <vt:lpstr>Results</vt:lpstr>
      <vt:lpstr>Advantages</vt:lpstr>
      <vt:lpstr>Limitations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Request Bot</dc:title>
  <dc:creator>Dell</dc:creator>
  <cp:lastModifiedBy>Dell</cp:lastModifiedBy>
  <cp:revision>25</cp:revision>
  <dcterms:created xsi:type="dcterms:W3CDTF">2025-10-06T08:55:48Z</dcterms:created>
  <dcterms:modified xsi:type="dcterms:W3CDTF">2025-10-10T07:47:38Z</dcterms:modified>
</cp:coreProperties>
</file>