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70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BA5D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1143000"/>
            <a:ext cx="203200" cy="147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64200" y="1473200"/>
            <a:ext cx="3327400" cy="495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61848" y="5809573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418559"/>
                </a:moveTo>
                <a:lnTo>
                  <a:pt x="0" y="0"/>
                </a:lnTo>
              </a:path>
            </a:pathLst>
          </a:custGeom>
          <a:ln w="63491">
            <a:solidFill>
              <a:srgbClr val="C8A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61848" y="6291624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444"/>
                </a:moveTo>
                <a:lnTo>
                  <a:pt x="0" y="0"/>
                </a:lnTo>
              </a:path>
            </a:pathLst>
          </a:custGeom>
          <a:ln w="63491">
            <a:solidFill>
              <a:srgbClr val="C8A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98408" y="6259878"/>
            <a:ext cx="4990465" cy="0"/>
          </a:xfrm>
          <a:custGeom>
            <a:avLst/>
            <a:gdLst/>
            <a:ahLst/>
            <a:cxnLst/>
            <a:rect l="l" t="t" r="r" b="b"/>
            <a:pathLst>
              <a:path w="4990465">
                <a:moveTo>
                  <a:pt x="0" y="0"/>
                </a:moveTo>
                <a:lnTo>
                  <a:pt x="4990448" y="0"/>
                </a:lnTo>
              </a:path>
            </a:pathLst>
          </a:custGeom>
          <a:ln w="63491">
            <a:solidFill>
              <a:srgbClr val="DB7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888839" y="6259878"/>
            <a:ext cx="1104900" cy="0"/>
          </a:xfrm>
          <a:custGeom>
            <a:avLst/>
            <a:gdLst/>
            <a:ahLst/>
            <a:cxnLst/>
            <a:rect l="l" t="t" r="r" b="b"/>
            <a:pathLst>
              <a:path w="1104900">
                <a:moveTo>
                  <a:pt x="0" y="0"/>
                </a:moveTo>
                <a:lnTo>
                  <a:pt x="1104755" y="0"/>
                </a:lnTo>
              </a:path>
            </a:pathLst>
          </a:custGeom>
          <a:ln w="63491">
            <a:solidFill>
              <a:srgbClr val="DB7C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85710" y="6355014"/>
            <a:ext cx="4977765" cy="0"/>
          </a:xfrm>
          <a:custGeom>
            <a:avLst/>
            <a:gdLst/>
            <a:ahLst/>
            <a:cxnLst/>
            <a:rect l="l" t="t" r="r" b="b"/>
            <a:pathLst>
              <a:path w="4977765">
                <a:moveTo>
                  <a:pt x="0" y="0"/>
                </a:moveTo>
                <a:lnTo>
                  <a:pt x="4977749" y="0"/>
                </a:lnTo>
              </a:path>
            </a:pathLst>
          </a:custGeom>
          <a:ln w="50793">
            <a:solidFill>
              <a:srgbClr val="DB7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BA5D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BA5D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1143000"/>
            <a:ext cx="2032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95400" y="2463800"/>
            <a:ext cx="4546600" cy="292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98408" y="1173331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12698">
            <a:solidFill>
              <a:srgbClr val="DB7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261" y="2652298"/>
            <a:ext cx="24648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BA5D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7.png" /><Relationship Id="rId4" Type="http://schemas.openxmlformats.org/officeDocument/2006/relationships/image" Target="../media/image6.jp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143000"/>
            <a:ext cx="6731000" cy="20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0400" y="1854200"/>
            <a:ext cx="4724400" cy="386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04400" y="4699000"/>
            <a:ext cx="203200" cy="170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5039CB5-CE7E-3581-D05E-45DC9D23B027}"/>
              </a:ext>
            </a:extLst>
          </p:cNvPr>
          <p:cNvSpPr txBox="1"/>
          <p:nvPr/>
        </p:nvSpPr>
        <p:spPr>
          <a:xfrm>
            <a:off x="5747702" y="3361726"/>
            <a:ext cx="3693795" cy="839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165" marR="154305" indent="-520700">
              <a:lnSpc>
                <a:spcPct val="74000"/>
              </a:lnSpc>
            </a:pPr>
            <a:r>
              <a:rPr lang="en-US" sz="3600" dirty="0">
                <a:latin typeface="Times New Roman"/>
                <a:cs typeface="Times New Roman"/>
              </a:rPr>
              <a:t>Fame Is A Double Edged Sword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625" y="1654773"/>
            <a:ext cx="4035425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50" dirty="0">
                <a:latin typeface="Times New Roman"/>
                <a:cs typeface="Times New Roman"/>
              </a:rPr>
              <a:t>                  The Fame</a:t>
            </a: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9832" y="2598190"/>
            <a:ext cx="4116704" cy="119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6800"/>
              </a:lnSpc>
            </a:pPr>
            <a:r>
              <a:rPr sz="1500" spc="-325" dirty="0">
                <a:solidFill>
                  <a:srgbClr val="C67567"/>
                </a:solidFill>
                <a:latin typeface="Arial"/>
                <a:cs typeface="Arial"/>
              </a:rPr>
              <a:t>F</a:t>
            </a:r>
            <a:r>
              <a:rPr sz="1500" spc="55" dirty="0">
                <a:solidFill>
                  <a:srgbClr val="C67567"/>
                </a:solidFill>
                <a:latin typeface="Arial"/>
                <a:cs typeface="Arial"/>
              </a:rPr>
              <a:t>a</a:t>
            </a:r>
            <a:r>
              <a:rPr sz="1500" spc="-45" dirty="0">
                <a:solidFill>
                  <a:srgbClr val="C67567"/>
                </a:solidFill>
                <a:latin typeface="Arial"/>
                <a:cs typeface="Arial"/>
              </a:rPr>
              <a:t>m</a:t>
            </a:r>
            <a:r>
              <a:rPr sz="1500" spc="200" dirty="0">
                <a:solidFill>
                  <a:srgbClr val="C67567"/>
                </a:solidFill>
                <a:latin typeface="Arial"/>
                <a:cs typeface="Arial"/>
              </a:rPr>
              <a:t>e</a:t>
            </a:r>
            <a:r>
              <a:rPr sz="1500" spc="-254" dirty="0">
                <a:solidFill>
                  <a:srgbClr val="C67567"/>
                </a:solidFill>
                <a:latin typeface="Arial"/>
                <a:cs typeface="Arial"/>
              </a:rPr>
              <a:t> </a:t>
            </a:r>
            <a:r>
              <a:rPr sz="1500" spc="70" dirty="0">
                <a:solidFill>
                  <a:srgbClr val="CF9083"/>
                </a:solidFill>
                <a:latin typeface="Arial"/>
                <a:cs typeface="Arial"/>
              </a:rPr>
              <a:t>can</a:t>
            </a:r>
            <a:r>
              <a:rPr sz="1500" spc="-155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CF9083"/>
                </a:solidFill>
                <a:latin typeface="Arial"/>
                <a:cs typeface="Arial"/>
              </a:rPr>
              <a:t>b</a:t>
            </a:r>
            <a:r>
              <a:rPr sz="1500" spc="80" dirty="0">
                <a:solidFill>
                  <a:srgbClr val="CF9083"/>
                </a:solidFill>
                <a:latin typeface="Arial"/>
                <a:cs typeface="Arial"/>
              </a:rPr>
              <a:t>e</a:t>
            </a:r>
            <a:r>
              <a:rPr sz="1500" spc="-135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CF9083"/>
                </a:solidFill>
                <a:latin typeface="Arial"/>
                <a:cs typeface="Arial"/>
              </a:rPr>
              <a:t>b</a:t>
            </a:r>
            <a:r>
              <a:rPr sz="1500" spc="35" dirty="0">
                <a:solidFill>
                  <a:srgbClr val="CF9083"/>
                </a:solidFill>
                <a:latin typeface="Arial"/>
                <a:cs typeface="Arial"/>
              </a:rPr>
              <a:t>a</a:t>
            </a:r>
            <a:r>
              <a:rPr sz="1500" spc="-25" dirty="0">
                <a:solidFill>
                  <a:srgbClr val="C67567"/>
                </a:solidFill>
                <a:latin typeface="Arial"/>
                <a:cs typeface="Arial"/>
              </a:rPr>
              <a:t>t</a:t>
            </a:r>
            <a:r>
              <a:rPr sz="1500" spc="360" dirty="0">
                <a:solidFill>
                  <a:srgbClr val="CF9083"/>
                </a:solidFill>
                <a:latin typeface="Arial"/>
                <a:cs typeface="Arial"/>
              </a:rPr>
              <a:t>h</a:t>
            </a:r>
            <a:r>
              <a:rPr sz="1500" spc="80" dirty="0">
                <a:solidFill>
                  <a:srgbClr val="CF9083"/>
                </a:solidFill>
                <a:latin typeface="Arial"/>
                <a:cs typeface="Arial"/>
              </a:rPr>
              <a:t>a</a:t>
            </a:r>
            <a:r>
              <a:rPr sz="1500" spc="-35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CF9083"/>
                </a:solidFill>
                <a:latin typeface="Arial"/>
                <a:cs typeface="Arial"/>
              </a:rPr>
              <a:t>b</a:t>
            </a:r>
            <a:r>
              <a:rPr sz="1500" spc="-70" dirty="0">
                <a:solidFill>
                  <a:srgbClr val="CF9083"/>
                </a:solidFill>
                <a:latin typeface="Arial"/>
                <a:cs typeface="Arial"/>
              </a:rPr>
              <a:t>l</a:t>
            </a:r>
            <a:r>
              <a:rPr sz="1500" spc="-40" dirty="0">
                <a:solidFill>
                  <a:srgbClr val="CF9083"/>
                </a:solidFill>
                <a:latin typeface="Arial"/>
                <a:cs typeface="Arial"/>
              </a:rPr>
              <a:t>e</a:t>
            </a:r>
            <a:r>
              <a:rPr sz="1500" spc="35" dirty="0">
                <a:solidFill>
                  <a:srgbClr val="CF9083"/>
                </a:solidFill>
                <a:latin typeface="Arial"/>
                <a:cs typeface="Arial"/>
              </a:rPr>
              <a:t>ss</a:t>
            </a:r>
            <a:r>
              <a:rPr sz="1500" spc="-10" dirty="0">
                <a:solidFill>
                  <a:srgbClr val="CF9083"/>
                </a:solidFill>
                <a:latin typeface="Arial"/>
                <a:cs typeface="Arial"/>
              </a:rPr>
              <a:t>i</a:t>
            </a:r>
            <a:r>
              <a:rPr sz="1500" spc="60" dirty="0">
                <a:solidFill>
                  <a:srgbClr val="CF9083"/>
                </a:solidFill>
                <a:latin typeface="Arial"/>
                <a:cs typeface="Arial"/>
              </a:rPr>
              <a:t>n</a:t>
            </a:r>
            <a:r>
              <a:rPr sz="1500" spc="125" dirty="0">
                <a:solidFill>
                  <a:srgbClr val="C67567"/>
                </a:solidFill>
                <a:latin typeface="Arial"/>
                <a:cs typeface="Arial"/>
              </a:rPr>
              <a:t>g</a:t>
            </a:r>
            <a:r>
              <a:rPr sz="1500" spc="-180" dirty="0">
                <a:solidFill>
                  <a:srgbClr val="C67567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CF9083"/>
                </a:solidFill>
                <a:latin typeface="Arial"/>
                <a:cs typeface="Arial"/>
              </a:rPr>
              <a:t>a</a:t>
            </a:r>
            <a:r>
              <a:rPr sz="1500" spc="35" dirty="0">
                <a:solidFill>
                  <a:srgbClr val="CF9083"/>
                </a:solidFill>
                <a:latin typeface="Arial"/>
                <a:cs typeface="Arial"/>
              </a:rPr>
              <a:t>n</a:t>
            </a:r>
            <a:r>
              <a:rPr sz="1500" spc="140" dirty="0">
                <a:solidFill>
                  <a:srgbClr val="C67567"/>
                </a:solidFill>
                <a:latin typeface="Arial"/>
                <a:cs typeface="Arial"/>
              </a:rPr>
              <a:t>d</a:t>
            </a:r>
            <a:r>
              <a:rPr sz="1500" spc="-195" dirty="0">
                <a:solidFill>
                  <a:srgbClr val="C67567"/>
                </a:solidFill>
                <a:latin typeface="Arial"/>
                <a:cs typeface="Arial"/>
              </a:rPr>
              <a:t> </a:t>
            </a:r>
            <a:r>
              <a:rPr sz="1500" spc="200" dirty="0">
                <a:solidFill>
                  <a:srgbClr val="CF9083"/>
                </a:solidFill>
                <a:latin typeface="Arial"/>
                <a:cs typeface="Arial"/>
              </a:rPr>
              <a:t>a</a:t>
            </a:r>
            <a:r>
              <a:rPr sz="1500" spc="-155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CF9083"/>
                </a:solidFill>
                <a:latin typeface="Arial"/>
                <a:cs typeface="Arial"/>
              </a:rPr>
              <a:t>c</a:t>
            </a:r>
            <a:r>
              <a:rPr sz="1500" spc="-35" dirty="0">
                <a:solidFill>
                  <a:srgbClr val="C67567"/>
                </a:solidFill>
                <a:latin typeface="Arial"/>
                <a:cs typeface="Arial"/>
              </a:rPr>
              <a:t>u</a:t>
            </a:r>
            <a:r>
              <a:rPr sz="1500" spc="85" dirty="0">
                <a:solidFill>
                  <a:srgbClr val="CF9083"/>
                </a:solidFill>
                <a:latin typeface="Arial"/>
                <a:cs typeface="Arial"/>
              </a:rPr>
              <a:t>r</a:t>
            </a:r>
            <a:r>
              <a:rPr sz="1500" spc="-40" dirty="0">
                <a:solidFill>
                  <a:srgbClr val="CF9083"/>
                </a:solidFill>
                <a:latin typeface="Arial"/>
                <a:cs typeface="Arial"/>
              </a:rPr>
              <a:t>s</a:t>
            </a:r>
            <a:r>
              <a:rPr sz="1500" spc="60" dirty="0">
                <a:solidFill>
                  <a:srgbClr val="CF9083"/>
                </a:solidFill>
                <a:latin typeface="Arial"/>
                <a:cs typeface="Arial"/>
              </a:rPr>
              <a:t>e</a:t>
            </a:r>
            <a:r>
              <a:rPr sz="1500" spc="180" dirty="0">
                <a:solidFill>
                  <a:srgbClr val="CF9083"/>
                </a:solidFill>
                <a:latin typeface="Arial"/>
                <a:cs typeface="Arial"/>
              </a:rPr>
              <a:t>.</a:t>
            </a:r>
            <a:r>
              <a:rPr sz="1500" dirty="0">
                <a:solidFill>
                  <a:srgbClr val="C67567"/>
                </a:solidFill>
                <a:latin typeface="Arial"/>
                <a:cs typeface="Arial"/>
              </a:rPr>
              <a:t>W</a:t>
            </a:r>
            <a:r>
              <a:rPr sz="1500" spc="25" dirty="0">
                <a:solidFill>
                  <a:srgbClr val="C67567"/>
                </a:solidFill>
                <a:latin typeface="Arial"/>
                <a:cs typeface="Arial"/>
              </a:rPr>
              <a:t>h</a:t>
            </a:r>
            <a:r>
              <a:rPr sz="1500" spc="90" dirty="0">
                <a:solidFill>
                  <a:srgbClr val="C67567"/>
                </a:solidFill>
                <a:latin typeface="Arial"/>
                <a:cs typeface="Arial"/>
              </a:rPr>
              <a:t>i</a:t>
            </a:r>
            <a:r>
              <a:rPr sz="1500" spc="-65" dirty="0">
                <a:solidFill>
                  <a:srgbClr val="C67567"/>
                </a:solidFill>
                <a:latin typeface="Arial"/>
                <a:cs typeface="Arial"/>
              </a:rPr>
              <a:t>l</a:t>
            </a:r>
            <a:r>
              <a:rPr sz="1500" spc="80" dirty="0">
                <a:solidFill>
                  <a:srgbClr val="CF9083"/>
                </a:solidFill>
                <a:latin typeface="Arial"/>
                <a:cs typeface="Arial"/>
              </a:rPr>
              <a:t>e</a:t>
            </a:r>
            <a:r>
              <a:rPr sz="1500" spc="40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D6A39A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D6A39A"/>
                </a:solidFill>
                <a:latin typeface="Arial"/>
                <a:cs typeface="Arial"/>
              </a:rPr>
              <a:t>t</a:t>
            </a:r>
            <a:r>
              <a:rPr sz="1500" spc="-45" dirty="0">
                <a:solidFill>
                  <a:srgbClr val="D6A39A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CF9083"/>
                </a:solidFill>
                <a:latin typeface="Arial"/>
                <a:cs typeface="Arial"/>
              </a:rPr>
              <a:t>b</a:t>
            </a:r>
            <a:r>
              <a:rPr sz="1500" spc="55" dirty="0">
                <a:solidFill>
                  <a:srgbClr val="CF9083"/>
                </a:solidFill>
                <a:latin typeface="Arial"/>
                <a:cs typeface="Arial"/>
              </a:rPr>
              <a:t>r</a:t>
            </a:r>
            <a:r>
              <a:rPr sz="1500" spc="25" dirty="0">
                <a:solidFill>
                  <a:srgbClr val="CF9083"/>
                </a:solidFill>
                <a:latin typeface="Arial"/>
                <a:cs typeface="Arial"/>
              </a:rPr>
              <a:t>i</a:t>
            </a:r>
            <a:r>
              <a:rPr sz="1500" spc="-40" dirty="0">
                <a:solidFill>
                  <a:srgbClr val="CF9083"/>
                </a:solidFill>
                <a:latin typeface="Arial"/>
                <a:cs typeface="Arial"/>
              </a:rPr>
              <a:t>n</a:t>
            </a:r>
            <a:r>
              <a:rPr sz="1500" spc="45" dirty="0">
                <a:solidFill>
                  <a:srgbClr val="CF9083"/>
                </a:solidFill>
                <a:latin typeface="Arial"/>
                <a:cs typeface="Arial"/>
              </a:rPr>
              <a:t>gs</a:t>
            </a:r>
            <a:r>
              <a:rPr sz="1500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C67567"/>
                </a:solidFill>
                <a:latin typeface="Arial"/>
                <a:cs typeface="Arial"/>
              </a:rPr>
              <a:t>r</a:t>
            </a:r>
            <a:r>
              <a:rPr sz="1500" spc="-40" dirty="0">
                <a:solidFill>
                  <a:srgbClr val="C67567"/>
                </a:solidFill>
                <a:latin typeface="Arial"/>
                <a:cs typeface="Arial"/>
              </a:rPr>
              <a:t>e</a:t>
            </a:r>
            <a:r>
              <a:rPr sz="1500" spc="50" dirty="0">
                <a:solidFill>
                  <a:srgbClr val="C67567"/>
                </a:solidFill>
                <a:latin typeface="Arial"/>
                <a:cs typeface="Arial"/>
              </a:rPr>
              <a:t>c</a:t>
            </a:r>
            <a:r>
              <a:rPr sz="1500" spc="-40" dirty="0">
                <a:solidFill>
                  <a:srgbClr val="C67567"/>
                </a:solidFill>
                <a:latin typeface="Arial"/>
                <a:cs typeface="Arial"/>
              </a:rPr>
              <a:t>o</a:t>
            </a:r>
            <a:r>
              <a:rPr sz="1500" spc="160" dirty="0">
                <a:solidFill>
                  <a:srgbClr val="C67567"/>
                </a:solidFill>
                <a:latin typeface="Arial"/>
                <a:cs typeface="Arial"/>
              </a:rPr>
              <a:t>g</a:t>
            </a:r>
            <a:r>
              <a:rPr sz="1500" spc="100" dirty="0">
                <a:solidFill>
                  <a:srgbClr val="C67567"/>
                </a:solidFill>
                <a:latin typeface="Arial"/>
                <a:cs typeface="Arial"/>
              </a:rPr>
              <a:t>n</a:t>
            </a:r>
            <a:r>
              <a:rPr sz="1500" spc="-70" dirty="0">
                <a:solidFill>
                  <a:srgbClr val="C67567"/>
                </a:solidFill>
                <a:latin typeface="Arial"/>
                <a:cs typeface="Arial"/>
              </a:rPr>
              <a:t>i</a:t>
            </a:r>
            <a:r>
              <a:rPr sz="1500" spc="40" dirty="0">
                <a:solidFill>
                  <a:srgbClr val="C67567"/>
                </a:solidFill>
                <a:latin typeface="Arial"/>
                <a:cs typeface="Arial"/>
              </a:rPr>
              <a:t>t</a:t>
            </a:r>
            <a:r>
              <a:rPr sz="1500" spc="25" dirty="0">
                <a:solidFill>
                  <a:srgbClr val="C67567"/>
                </a:solidFill>
                <a:latin typeface="Arial"/>
                <a:cs typeface="Arial"/>
              </a:rPr>
              <a:t>i</a:t>
            </a:r>
            <a:r>
              <a:rPr sz="1500" spc="-40" dirty="0">
                <a:solidFill>
                  <a:srgbClr val="C67567"/>
                </a:solidFill>
                <a:latin typeface="Arial"/>
                <a:cs typeface="Arial"/>
              </a:rPr>
              <a:t>o</a:t>
            </a:r>
            <a:r>
              <a:rPr sz="1500" spc="204" dirty="0">
                <a:solidFill>
                  <a:srgbClr val="C67567"/>
                </a:solidFill>
                <a:latin typeface="Arial"/>
                <a:cs typeface="Arial"/>
              </a:rPr>
              <a:t>n</a:t>
            </a:r>
            <a:r>
              <a:rPr sz="1500" spc="-260" dirty="0">
                <a:solidFill>
                  <a:srgbClr val="C67567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CF9083"/>
                </a:solidFill>
                <a:latin typeface="Arial"/>
                <a:cs typeface="Arial"/>
              </a:rPr>
              <a:t>a</a:t>
            </a:r>
            <a:r>
              <a:rPr sz="1500" spc="60" dirty="0">
                <a:solidFill>
                  <a:srgbClr val="CF9083"/>
                </a:solidFill>
                <a:latin typeface="Arial"/>
                <a:cs typeface="Arial"/>
              </a:rPr>
              <a:t>n</a:t>
            </a:r>
            <a:r>
              <a:rPr sz="1500" spc="140" dirty="0">
                <a:solidFill>
                  <a:srgbClr val="C67567"/>
                </a:solidFill>
                <a:latin typeface="Arial"/>
                <a:cs typeface="Arial"/>
              </a:rPr>
              <a:t>d</a:t>
            </a:r>
            <a:r>
              <a:rPr sz="1500" spc="-195" dirty="0">
                <a:solidFill>
                  <a:srgbClr val="C67567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C67567"/>
                </a:solidFill>
                <a:latin typeface="Arial"/>
                <a:cs typeface="Arial"/>
              </a:rPr>
              <a:t>o</a:t>
            </a:r>
            <a:r>
              <a:rPr sz="1500" spc="60" dirty="0">
                <a:solidFill>
                  <a:srgbClr val="C67567"/>
                </a:solidFill>
                <a:latin typeface="Arial"/>
                <a:cs typeface="Arial"/>
              </a:rPr>
              <a:t>pp</a:t>
            </a:r>
            <a:r>
              <a:rPr sz="1500" spc="65" dirty="0">
                <a:solidFill>
                  <a:srgbClr val="C67567"/>
                </a:solidFill>
                <a:latin typeface="Arial"/>
                <a:cs typeface="Arial"/>
              </a:rPr>
              <a:t>o</a:t>
            </a:r>
            <a:r>
              <a:rPr sz="1500" spc="30" dirty="0">
                <a:solidFill>
                  <a:srgbClr val="C67567"/>
                </a:solidFill>
                <a:latin typeface="Arial"/>
                <a:cs typeface="Arial"/>
              </a:rPr>
              <a:t>rt</a:t>
            </a:r>
            <a:r>
              <a:rPr sz="1500" spc="-35" dirty="0">
                <a:solidFill>
                  <a:srgbClr val="C67567"/>
                </a:solidFill>
                <a:latin typeface="Arial"/>
                <a:cs typeface="Arial"/>
              </a:rPr>
              <a:t>u</a:t>
            </a:r>
            <a:r>
              <a:rPr sz="1500" spc="-200" dirty="0">
                <a:solidFill>
                  <a:srgbClr val="C67567"/>
                </a:solidFill>
                <a:latin typeface="Arial"/>
                <a:cs typeface="Arial"/>
              </a:rPr>
              <a:t>n</a:t>
            </a:r>
            <a:r>
              <a:rPr sz="1500" spc="-300" dirty="0">
                <a:solidFill>
                  <a:srgbClr val="C67567"/>
                </a:solidFill>
                <a:latin typeface="Arial"/>
                <a:cs typeface="Arial"/>
              </a:rPr>
              <a:t>i</a:t>
            </a:r>
            <a:r>
              <a:rPr sz="1500" spc="-85" dirty="0">
                <a:solidFill>
                  <a:srgbClr val="C67567"/>
                </a:solidFill>
                <a:latin typeface="Arial"/>
                <a:cs typeface="Arial"/>
              </a:rPr>
              <a:t>t</a:t>
            </a:r>
            <a:r>
              <a:rPr sz="1500" spc="-300" dirty="0">
                <a:solidFill>
                  <a:srgbClr val="C67567"/>
                </a:solidFill>
                <a:latin typeface="Arial"/>
                <a:cs typeface="Arial"/>
              </a:rPr>
              <a:t>i</a:t>
            </a:r>
            <a:r>
              <a:rPr sz="1500" spc="-35" dirty="0">
                <a:solidFill>
                  <a:srgbClr val="C67567"/>
                </a:solidFill>
                <a:latin typeface="Arial"/>
                <a:cs typeface="Arial"/>
              </a:rPr>
              <a:t>e</a:t>
            </a:r>
            <a:r>
              <a:rPr sz="1500" spc="45" dirty="0">
                <a:solidFill>
                  <a:srgbClr val="C67567"/>
                </a:solidFill>
                <a:latin typeface="Arial"/>
                <a:cs typeface="Arial"/>
              </a:rPr>
              <a:t>s</a:t>
            </a:r>
            <a:r>
              <a:rPr sz="1500" spc="375" dirty="0">
                <a:solidFill>
                  <a:srgbClr val="CF9083"/>
                </a:solidFill>
                <a:latin typeface="Arial"/>
                <a:cs typeface="Arial"/>
              </a:rPr>
              <a:t>,</a:t>
            </a:r>
            <a:r>
              <a:rPr sz="1500" spc="-40" dirty="0">
                <a:solidFill>
                  <a:srgbClr val="D6A39A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D6A39A"/>
                </a:solidFill>
                <a:latin typeface="Arial"/>
                <a:cs typeface="Arial"/>
              </a:rPr>
              <a:t>t</a:t>
            </a:r>
            <a:r>
              <a:rPr sz="1500" spc="-45" dirty="0">
                <a:solidFill>
                  <a:srgbClr val="D6A39A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C67567"/>
                </a:solidFill>
                <a:latin typeface="Arial"/>
                <a:cs typeface="Arial"/>
              </a:rPr>
              <a:t>a</a:t>
            </a:r>
            <a:r>
              <a:rPr sz="1500" spc="25" dirty="0">
                <a:solidFill>
                  <a:srgbClr val="D6A39A"/>
                </a:solidFill>
                <a:latin typeface="Arial"/>
                <a:cs typeface="Arial"/>
              </a:rPr>
              <a:t>l</a:t>
            </a:r>
            <a:r>
              <a:rPr sz="1500" spc="-10" dirty="0">
                <a:solidFill>
                  <a:srgbClr val="D6A39A"/>
                </a:solidFill>
                <a:latin typeface="Arial"/>
                <a:cs typeface="Arial"/>
              </a:rPr>
              <a:t>so</a:t>
            </a:r>
            <a:r>
              <a:rPr sz="1500" spc="-5" dirty="0">
                <a:solidFill>
                  <a:srgbClr val="D6A39A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CF9083"/>
                </a:solidFill>
                <a:latin typeface="Arial"/>
                <a:cs typeface="Arial"/>
              </a:rPr>
              <a:t>c</a:t>
            </a:r>
            <a:r>
              <a:rPr sz="1500" spc="5" dirty="0">
                <a:solidFill>
                  <a:srgbClr val="CF9083"/>
                </a:solidFill>
                <a:latin typeface="Arial"/>
                <a:cs typeface="Arial"/>
              </a:rPr>
              <a:t>o</a:t>
            </a:r>
            <a:r>
              <a:rPr sz="1500" spc="-50" dirty="0">
                <a:solidFill>
                  <a:srgbClr val="C67567"/>
                </a:solidFill>
                <a:latin typeface="Arial"/>
                <a:cs typeface="Arial"/>
              </a:rPr>
              <a:t>m</a:t>
            </a:r>
            <a:r>
              <a:rPr sz="1500" dirty="0">
                <a:solidFill>
                  <a:srgbClr val="CF9083"/>
                </a:solidFill>
                <a:latin typeface="Arial"/>
                <a:cs typeface="Arial"/>
              </a:rPr>
              <a:t>es</a:t>
            </a:r>
            <a:r>
              <a:rPr sz="1500" spc="-105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130" dirty="0">
                <a:solidFill>
                  <a:srgbClr val="CF9083"/>
                </a:solidFill>
                <a:latin typeface="Arial"/>
                <a:cs typeface="Arial"/>
              </a:rPr>
              <a:t>w</a:t>
            </a:r>
            <a:r>
              <a:rPr sz="1500" spc="50" dirty="0">
                <a:solidFill>
                  <a:srgbClr val="CF9083"/>
                </a:solidFill>
                <a:latin typeface="Arial"/>
                <a:cs typeface="Arial"/>
              </a:rPr>
              <a:t>i</a:t>
            </a:r>
            <a:r>
              <a:rPr sz="1500" spc="75" dirty="0">
                <a:solidFill>
                  <a:srgbClr val="C67567"/>
                </a:solidFill>
                <a:latin typeface="Arial"/>
                <a:cs typeface="Arial"/>
              </a:rPr>
              <a:t>th</a:t>
            </a:r>
            <a:r>
              <a:rPr sz="1500" spc="-130" dirty="0">
                <a:solidFill>
                  <a:srgbClr val="C67567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C67567"/>
                </a:solidFill>
                <a:latin typeface="Arial"/>
                <a:cs typeface="Arial"/>
              </a:rPr>
              <a:t>p</a:t>
            </a:r>
            <a:r>
              <a:rPr sz="1500" spc="45" dirty="0">
                <a:solidFill>
                  <a:srgbClr val="C67567"/>
                </a:solidFill>
                <a:latin typeface="Arial"/>
                <a:cs typeface="Arial"/>
              </a:rPr>
              <a:t>r</a:t>
            </a:r>
            <a:r>
              <a:rPr sz="1500" spc="-80" dirty="0">
                <a:solidFill>
                  <a:srgbClr val="C67567"/>
                </a:solidFill>
                <a:latin typeface="Arial"/>
                <a:cs typeface="Arial"/>
              </a:rPr>
              <a:t>e</a:t>
            </a:r>
            <a:r>
              <a:rPr sz="1500" spc="45" dirty="0">
                <a:solidFill>
                  <a:srgbClr val="C67567"/>
                </a:solidFill>
                <a:latin typeface="Arial"/>
                <a:cs typeface="Arial"/>
              </a:rPr>
              <a:t>s</a:t>
            </a:r>
            <a:r>
              <a:rPr sz="1500" spc="75" dirty="0">
                <a:solidFill>
                  <a:srgbClr val="C67567"/>
                </a:solidFill>
                <a:latin typeface="Arial"/>
                <a:cs typeface="Arial"/>
              </a:rPr>
              <a:t>s</a:t>
            </a:r>
            <a:r>
              <a:rPr sz="1500" spc="-65" dirty="0">
                <a:solidFill>
                  <a:srgbClr val="C67567"/>
                </a:solidFill>
                <a:latin typeface="Arial"/>
                <a:cs typeface="Arial"/>
              </a:rPr>
              <a:t>u</a:t>
            </a:r>
            <a:r>
              <a:rPr sz="1500" spc="-5" dirty="0">
                <a:solidFill>
                  <a:srgbClr val="C67567"/>
                </a:solidFill>
                <a:latin typeface="Arial"/>
                <a:cs typeface="Arial"/>
              </a:rPr>
              <a:t>r</a:t>
            </a:r>
            <a:r>
              <a:rPr sz="1500" spc="200" dirty="0">
                <a:solidFill>
                  <a:srgbClr val="C67567"/>
                </a:solidFill>
                <a:latin typeface="Arial"/>
                <a:cs typeface="Arial"/>
              </a:rPr>
              <a:t>e</a:t>
            </a:r>
            <a:r>
              <a:rPr sz="1500" spc="-254" dirty="0">
                <a:solidFill>
                  <a:srgbClr val="C67567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C67567"/>
                </a:solidFill>
                <a:latin typeface="Arial"/>
                <a:cs typeface="Arial"/>
              </a:rPr>
              <a:t>a</a:t>
            </a:r>
            <a:r>
              <a:rPr sz="1500" spc="114" dirty="0">
                <a:solidFill>
                  <a:srgbClr val="CF9083"/>
                </a:solidFill>
                <a:latin typeface="Arial"/>
                <a:cs typeface="Arial"/>
              </a:rPr>
              <a:t>nd</a:t>
            </a:r>
            <a:r>
              <a:rPr sz="1500" spc="-220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C67567"/>
                </a:solidFill>
                <a:latin typeface="Arial"/>
                <a:cs typeface="Arial"/>
              </a:rPr>
              <a:t>scruti</a:t>
            </a:r>
            <a:r>
              <a:rPr sz="1500" spc="-40" dirty="0">
                <a:solidFill>
                  <a:srgbClr val="C67567"/>
                </a:solidFill>
                <a:latin typeface="Arial"/>
                <a:cs typeface="Arial"/>
              </a:rPr>
              <a:t>n</a:t>
            </a:r>
            <a:r>
              <a:rPr sz="1500" spc="45" dirty="0">
                <a:solidFill>
                  <a:srgbClr val="C67567"/>
                </a:solidFill>
                <a:latin typeface="Arial"/>
                <a:cs typeface="Arial"/>
              </a:rPr>
              <a:t>y</a:t>
            </a:r>
            <a:r>
              <a:rPr sz="1500" spc="-100" dirty="0">
                <a:solidFill>
                  <a:srgbClr val="C67567"/>
                </a:solidFill>
                <a:latin typeface="Arial"/>
                <a:cs typeface="Arial"/>
              </a:rPr>
              <a:t>.</a:t>
            </a:r>
            <a:r>
              <a:rPr sz="1500" spc="-605" dirty="0">
                <a:solidFill>
                  <a:srgbClr val="C67567"/>
                </a:solidFill>
                <a:latin typeface="Arial"/>
                <a:cs typeface="Arial"/>
              </a:rPr>
              <a:t>I</a:t>
            </a:r>
            <a:r>
              <a:rPr sz="1500" spc="75" dirty="0">
                <a:solidFill>
                  <a:srgbClr val="C67567"/>
                </a:solidFill>
                <a:latin typeface="Arial"/>
                <a:cs typeface="Arial"/>
              </a:rPr>
              <a:t>n</a:t>
            </a:r>
            <a:r>
              <a:rPr sz="1500" spc="-130" dirty="0">
                <a:solidFill>
                  <a:srgbClr val="C67567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D6A39A"/>
                </a:solidFill>
                <a:latin typeface="Arial"/>
                <a:cs typeface="Arial"/>
              </a:rPr>
              <a:t>t</a:t>
            </a:r>
            <a:r>
              <a:rPr sz="1500" spc="25" dirty="0">
                <a:solidFill>
                  <a:srgbClr val="D6A39A"/>
                </a:solidFill>
                <a:latin typeface="Arial"/>
                <a:cs typeface="Arial"/>
              </a:rPr>
              <a:t>hi</a:t>
            </a:r>
            <a:r>
              <a:rPr sz="1500" spc="45" dirty="0">
                <a:solidFill>
                  <a:srgbClr val="D6A39A"/>
                </a:solidFill>
                <a:latin typeface="Arial"/>
                <a:cs typeface="Arial"/>
              </a:rPr>
              <a:t>s</a:t>
            </a:r>
            <a:r>
              <a:rPr sz="1500" spc="25" dirty="0">
                <a:solidFill>
                  <a:srgbClr val="D6A39A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CF9083"/>
                </a:solidFill>
                <a:latin typeface="Arial"/>
                <a:cs typeface="Arial"/>
              </a:rPr>
              <a:t>p</a:t>
            </a:r>
            <a:r>
              <a:rPr sz="1500" spc="-5" dirty="0">
                <a:solidFill>
                  <a:srgbClr val="CF9083"/>
                </a:solidFill>
                <a:latin typeface="Arial"/>
                <a:cs typeface="Arial"/>
              </a:rPr>
              <a:t>r</a:t>
            </a:r>
            <a:r>
              <a:rPr sz="1500" spc="55" dirty="0">
                <a:solidFill>
                  <a:srgbClr val="CF9083"/>
                </a:solidFill>
                <a:latin typeface="Arial"/>
                <a:cs typeface="Arial"/>
              </a:rPr>
              <a:t>e</a:t>
            </a:r>
            <a:r>
              <a:rPr sz="1500" spc="-45" dirty="0">
                <a:solidFill>
                  <a:srgbClr val="CF9083"/>
                </a:solidFill>
                <a:latin typeface="Arial"/>
                <a:cs typeface="Arial"/>
              </a:rPr>
              <a:t>s</a:t>
            </a:r>
            <a:r>
              <a:rPr sz="1500" spc="60" dirty="0">
                <a:solidFill>
                  <a:srgbClr val="CF9083"/>
                </a:solidFill>
                <a:latin typeface="Arial"/>
                <a:cs typeface="Arial"/>
              </a:rPr>
              <a:t>e</a:t>
            </a:r>
            <a:r>
              <a:rPr sz="1500" spc="-35" dirty="0">
                <a:solidFill>
                  <a:srgbClr val="C67567"/>
                </a:solidFill>
                <a:latin typeface="Arial"/>
                <a:cs typeface="Arial"/>
              </a:rPr>
              <a:t>n</a:t>
            </a:r>
            <a:r>
              <a:rPr sz="1500" spc="35" dirty="0">
                <a:solidFill>
                  <a:srgbClr val="CF9083"/>
                </a:solidFill>
                <a:latin typeface="Arial"/>
                <a:cs typeface="Arial"/>
              </a:rPr>
              <a:t>t</a:t>
            </a:r>
            <a:r>
              <a:rPr sz="1500" spc="100" dirty="0">
                <a:solidFill>
                  <a:srgbClr val="CF9083"/>
                </a:solidFill>
                <a:latin typeface="Arial"/>
                <a:cs typeface="Arial"/>
              </a:rPr>
              <a:t>a</a:t>
            </a:r>
            <a:r>
              <a:rPr sz="1500" spc="75" dirty="0">
                <a:solidFill>
                  <a:srgbClr val="C67567"/>
                </a:solidFill>
                <a:latin typeface="Arial"/>
                <a:cs typeface="Arial"/>
              </a:rPr>
              <a:t>t</a:t>
            </a:r>
            <a:r>
              <a:rPr sz="1500" spc="-40" dirty="0">
                <a:solidFill>
                  <a:srgbClr val="D6A39A"/>
                </a:solidFill>
                <a:latin typeface="Arial"/>
                <a:cs typeface="Arial"/>
              </a:rPr>
              <a:t>i</a:t>
            </a:r>
            <a:r>
              <a:rPr sz="1500" spc="30" dirty="0">
                <a:solidFill>
                  <a:srgbClr val="C67567"/>
                </a:solidFill>
                <a:latin typeface="Arial"/>
                <a:cs typeface="Arial"/>
              </a:rPr>
              <a:t>o</a:t>
            </a:r>
            <a:r>
              <a:rPr sz="1500" spc="-5" dirty="0">
                <a:solidFill>
                  <a:srgbClr val="C67567"/>
                </a:solidFill>
                <a:latin typeface="Arial"/>
                <a:cs typeface="Arial"/>
              </a:rPr>
              <a:t>n</a:t>
            </a:r>
            <a:r>
              <a:rPr sz="1500" spc="275" dirty="0">
                <a:solidFill>
                  <a:srgbClr val="CF9083"/>
                </a:solidFill>
                <a:latin typeface="Arial"/>
                <a:cs typeface="Arial"/>
              </a:rPr>
              <a:t>,</a:t>
            </a:r>
            <a:r>
              <a:rPr sz="1500" spc="15" dirty="0">
                <a:solidFill>
                  <a:srgbClr val="C67567"/>
                </a:solidFill>
                <a:latin typeface="Arial"/>
                <a:cs typeface="Arial"/>
              </a:rPr>
              <a:t>w</a:t>
            </a:r>
            <a:r>
              <a:rPr sz="1500" spc="80" dirty="0">
                <a:solidFill>
                  <a:srgbClr val="CF9083"/>
                </a:solidFill>
                <a:latin typeface="Arial"/>
                <a:cs typeface="Arial"/>
              </a:rPr>
              <a:t>e</a:t>
            </a:r>
            <a:r>
              <a:rPr sz="1500" spc="-135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114" dirty="0">
                <a:solidFill>
                  <a:srgbClr val="C67567"/>
                </a:solidFill>
                <a:latin typeface="Arial"/>
                <a:cs typeface="Arial"/>
              </a:rPr>
              <a:t>w</a:t>
            </a:r>
            <a:r>
              <a:rPr sz="1500" spc="80" dirty="0">
                <a:solidFill>
                  <a:srgbClr val="D6A39A"/>
                </a:solidFill>
                <a:latin typeface="Arial"/>
                <a:cs typeface="Arial"/>
              </a:rPr>
              <a:t>ill</a:t>
            </a:r>
            <a:r>
              <a:rPr sz="1500" spc="-260" dirty="0">
                <a:solidFill>
                  <a:srgbClr val="D6A39A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CF9083"/>
                </a:solidFill>
                <a:latin typeface="Arial"/>
                <a:cs typeface="Arial"/>
              </a:rPr>
              <a:t>e</a:t>
            </a:r>
            <a:r>
              <a:rPr sz="1500" spc="45" dirty="0">
                <a:solidFill>
                  <a:srgbClr val="C67567"/>
                </a:solidFill>
                <a:latin typeface="Arial"/>
                <a:cs typeface="Arial"/>
              </a:rPr>
              <a:t>x</a:t>
            </a:r>
            <a:r>
              <a:rPr sz="1500" spc="100" dirty="0">
                <a:solidFill>
                  <a:srgbClr val="CF9083"/>
                </a:solidFill>
                <a:latin typeface="Arial"/>
                <a:cs typeface="Arial"/>
              </a:rPr>
              <a:t>p</a:t>
            </a:r>
            <a:r>
              <a:rPr sz="1500" spc="-70" dirty="0">
                <a:solidFill>
                  <a:srgbClr val="CF9083"/>
                </a:solidFill>
                <a:latin typeface="Arial"/>
                <a:cs typeface="Arial"/>
              </a:rPr>
              <a:t>l</a:t>
            </a:r>
            <a:r>
              <a:rPr sz="1500" spc="-40" dirty="0">
                <a:solidFill>
                  <a:srgbClr val="CF9083"/>
                </a:solidFill>
                <a:latin typeface="Arial"/>
                <a:cs typeface="Arial"/>
              </a:rPr>
              <a:t>o</a:t>
            </a:r>
            <a:r>
              <a:rPr sz="1500" spc="-5" dirty="0">
                <a:solidFill>
                  <a:srgbClr val="CF9083"/>
                </a:solidFill>
                <a:latin typeface="Arial"/>
                <a:cs typeface="Arial"/>
              </a:rPr>
              <a:t>r</a:t>
            </a:r>
            <a:r>
              <a:rPr sz="1500" spc="80" dirty="0">
                <a:solidFill>
                  <a:srgbClr val="CF9083"/>
                </a:solidFill>
                <a:latin typeface="Arial"/>
                <a:cs typeface="Arial"/>
              </a:rPr>
              <a:t>e</a:t>
            </a:r>
            <a:r>
              <a:rPr sz="1500" spc="-35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C67567"/>
                </a:solidFill>
                <a:latin typeface="Arial"/>
                <a:cs typeface="Arial"/>
              </a:rPr>
              <a:t>t</a:t>
            </a:r>
            <a:r>
              <a:rPr sz="1500" spc="-35" dirty="0">
                <a:solidFill>
                  <a:srgbClr val="C67567"/>
                </a:solidFill>
                <a:latin typeface="Arial"/>
                <a:cs typeface="Arial"/>
              </a:rPr>
              <a:t>h</a:t>
            </a:r>
            <a:r>
              <a:rPr sz="1500" spc="80" dirty="0">
                <a:solidFill>
                  <a:srgbClr val="CF9083"/>
                </a:solidFill>
                <a:latin typeface="Arial"/>
                <a:cs typeface="Arial"/>
              </a:rPr>
              <a:t>e</a:t>
            </a:r>
            <a:r>
              <a:rPr sz="1500" spc="-135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C67567"/>
                </a:solidFill>
                <a:latin typeface="Arial"/>
                <a:cs typeface="Arial"/>
              </a:rPr>
              <a:t>d</a:t>
            </a:r>
            <a:r>
              <a:rPr sz="1500" spc="65" dirty="0">
                <a:solidFill>
                  <a:srgbClr val="C67567"/>
                </a:solidFill>
                <a:latin typeface="Arial"/>
                <a:cs typeface="Arial"/>
              </a:rPr>
              <a:t>o</a:t>
            </a:r>
            <a:r>
              <a:rPr sz="1500" spc="60" dirty="0">
                <a:solidFill>
                  <a:srgbClr val="C67567"/>
                </a:solidFill>
                <a:latin typeface="Arial"/>
                <a:cs typeface="Arial"/>
              </a:rPr>
              <a:t>u</a:t>
            </a:r>
            <a:r>
              <a:rPr sz="1500" spc="100" dirty="0">
                <a:solidFill>
                  <a:srgbClr val="C67567"/>
                </a:solidFill>
                <a:latin typeface="Arial"/>
                <a:cs typeface="Arial"/>
              </a:rPr>
              <a:t>b</a:t>
            </a:r>
            <a:r>
              <a:rPr sz="1500" spc="-70" dirty="0">
                <a:solidFill>
                  <a:srgbClr val="C67567"/>
                </a:solidFill>
                <a:latin typeface="Arial"/>
                <a:cs typeface="Arial"/>
              </a:rPr>
              <a:t>l</a:t>
            </a:r>
            <a:r>
              <a:rPr sz="1500" spc="35" dirty="0">
                <a:solidFill>
                  <a:srgbClr val="C67567"/>
                </a:solidFill>
                <a:latin typeface="Arial"/>
                <a:cs typeface="Arial"/>
              </a:rPr>
              <a:t>e-edged</a:t>
            </a:r>
            <a:r>
              <a:rPr sz="1500" spc="20" dirty="0">
                <a:solidFill>
                  <a:srgbClr val="C67567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C67567"/>
                </a:solidFill>
                <a:latin typeface="Arial"/>
                <a:cs typeface="Arial"/>
              </a:rPr>
              <a:t>sw</a:t>
            </a:r>
            <a:r>
              <a:rPr sz="1500" spc="-25" dirty="0">
                <a:solidFill>
                  <a:srgbClr val="C67567"/>
                </a:solidFill>
                <a:latin typeface="Arial"/>
                <a:cs typeface="Arial"/>
              </a:rPr>
              <a:t>o</a:t>
            </a:r>
            <a:r>
              <a:rPr sz="1500" spc="-5" dirty="0">
                <a:solidFill>
                  <a:srgbClr val="C67567"/>
                </a:solidFill>
                <a:latin typeface="Arial"/>
                <a:cs typeface="Arial"/>
              </a:rPr>
              <a:t>r</a:t>
            </a:r>
            <a:r>
              <a:rPr sz="1500" spc="254" dirty="0">
                <a:solidFill>
                  <a:srgbClr val="C67567"/>
                </a:solidFill>
                <a:latin typeface="Arial"/>
                <a:cs typeface="Arial"/>
              </a:rPr>
              <a:t>d</a:t>
            </a:r>
            <a:r>
              <a:rPr sz="1500" spc="-210" dirty="0">
                <a:solidFill>
                  <a:srgbClr val="C67567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C67567"/>
                </a:solidFill>
                <a:latin typeface="Arial"/>
                <a:cs typeface="Arial"/>
              </a:rPr>
              <a:t>of</a:t>
            </a:r>
            <a:r>
              <a:rPr sz="1500" spc="-95" dirty="0">
                <a:solidFill>
                  <a:srgbClr val="C67567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C67567"/>
                </a:solidFill>
                <a:latin typeface="Arial"/>
                <a:cs typeface="Arial"/>
              </a:rPr>
              <a:t>fa</a:t>
            </a:r>
            <a:r>
              <a:rPr sz="1500" dirty="0">
                <a:solidFill>
                  <a:srgbClr val="C67567"/>
                </a:solidFill>
                <a:latin typeface="Arial"/>
                <a:cs typeface="Arial"/>
              </a:rPr>
              <a:t>m</a:t>
            </a:r>
            <a:r>
              <a:rPr sz="1500" spc="260" dirty="0">
                <a:solidFill>
                  <a:srgbClr val="C67567"/>
                </a:solidFill>
                <a:latin typeface="Arial"/>
                <a:cs typeface="Arial"/>
              </a:rPr>
              <a:t>e</a:t>
            </a:r>
            <a:r>
              <a:rPr sz="1500" spc="165" dirty="0">
                <a:solidFill>
                  <a:srgbClr val="CF9083"/>
                </a:solidFill>
                <a:latin typeface="Arial"/>
                <a:cs typeface="Arial"/>
              </a:rPr>
              <a:t>a</a:t>
            </a:r>
            <a:r>
              <a:rPr sz="1500" spc="-35" dirty="0">
                <a:solidFill>
                  <a:srgbClr val="C67567"/>
                </a:solidFill>
                <a:latin typeface="Arial"/>
                <a:cs typeface="Arial"/>
              </a:rPr>
              <a:t>n</a:t>
            </a:r>
            <a:r>
              <a:rPr sz="1500" spc="254" dirty="0">
                <a:solidFill>
                  <a:srgbClr val="CF9083"/>
                </a:solidFill>
                <a:latin typeface="Arial"/>
                <a:cs typeface="Arial"/>
              </a:rPr>
              <a:t>d</a:t>
            </a:r>
            <a:r>
              <a:rPr sz="1500" spc="-210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C67567"/>
                </a:solidFill>
                <a:latin typeface="Arial"/>
                <a:cs typeface="Arial"/>
              </a:rPr>
              <a:t>h</a:t>
            </a:r>
            <a:r>
              <a:rPr sz="1500" spc="55" dirty="0">
                <a:solidFill>
                  <a:srgbClr val="CF9083"/>
                </a:solidFill>
                <a:latin typeface="Arial"/>
                <a:cs typeface="Arial"/>
              </a:rPr>
              <a:t>ow</a:t>
            </a:r>
            <a:r>
              <a:rPr sz="1500" spc="-50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C67567"/>
                </a:solidFill>
                <a:latin typeface="Arial"/>
                <a:cs typeface="Arial"/>
              </a:rPr>
              <a:t>t</a:t>
            </a:r>
            <a:r>
              <a:rPr sz="1500" spc="65" dirty="0">
                <a:solidFill>
                  <a:srgbClr val="CF9083"/>
                </a:solidFill>
                <a:latin typeface="Arial"/>
                <a:cs typeface="Arial"/>
              </a:rPr>
              <a:t>o</a:t>
            </a:r>
            <a:r>
              <a:rPr sz="1500" spc="-120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CF9083"/>
                </a:solidFill>
                <a:latin typeface="Arial"/>
                <a:cs typeface="Arial"/>
              </a:rPr>
              <a:t>n</a:t>
            </a:r>
            <a:r>
              <a:rPr sz="1500" spc="45" dirty="0">
                <a:solidFill>
                  <a:srgbClr val="CF9083"/>
                </a:solidFill>
                <a:latin typeface="Arial"/>
                <a:cs typeface="Arial"/>
              </a:rPr>
              <a:t>av</a:t>
            </a:r>
            <a:r>
              <a:rPr sz="1500" spc="-15" dirty="0">
                <a:solidFill>
                  <a:srgbClr val="CF9083"/>
                </a:solidFill>
                <a:latin typeface="Arial"/>
                <a:cs typeface="Arial"/>
              </a:rPr>
              <a:t>i</a:t>
            </a:r>
            <a:r>
              <a:rPr sz="1500" spc="55" dirty="0">
                <a:solidFill>
                  <a:srgbClr val="C67567"/>
                </a:solidFill>
                <a:latin typeface="Arial"/>
                <a:cs typeface="Arial"/>
              </a:rPr>
              <a:t>g</a:t>
            </a:r>
            <a:r>
              <a:rPr sz="1500" spc="70" dirty="0">
                <a:solidFill>
                  <a:srgbClr val="C67567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CF9083"/>
                </a:solidFill>
                <a:latin typeface="Arial"/>
                <a:cs typeface="Arial"/>
              </a:rPr>
              <a:t>te</a:t>
            </a:r>
            <a:r>
              <a:rPr sz="1500" spc="20" dirty="0">
                <a:solidFill>
                  <a:srgbClr val="CF9083"/>
                </a:solidFill>
                <a:latin typeface="Arial"/>
                <a:cs typeface="Arial"/>
              </a:rPr>
              <a:t> </a:t>
            </a:r>
            <a:r>
              <a:rPr sz="1500" spc="75" dirty="0">
                <a:solidFill>
                  <a:srgbClr val="C67567"/>
                </a:solidFill>
                <a:latin typeface="Arial"/>
                <a:cs typeface="Arial"/>
              </a:rPr>
              <a:t>i</a:t>
            </a:r>
            <a:r>
              <a:rPr sz="1500" spc="-35" dirty="0">
                <a:solidFill>
                  <a:srgbClr val="C67567"/>
                </a:solidFill>
                <a:latin typeface="Arial"/>
                <a:cs typeface="Arial"/>
              </a:rPr>
              <a:t>t</a:t>
            </a:r>
            <a:r>
              <a:rPr sz="1500" spc="400" dirty="0">
                <a:solidFill>
                  <a:srgbClr val="CF9083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3117" y="1136362"/>
            <a:ext cx="53975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2039" dirty="0">
                <a:solidFill>
                  <a:srgbClr val="C67567"/>
                </a:solidFill>
                <a:latin typeface="Arial"/>
                <a:cs typeface="Arial"/>
              </a:rPr>
              <a:t>I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168400"/>
            <a:ext cx="203200" cy="195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2463800"/>
            <a:ext cx="4546600" cy="2895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280" y="2279641"/>
            <a:ext cx="3332479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</a:tabLst>
            </a:pPr>
            <a:r>
              <a:rPr lang="en-US" sz="2500" dirty="0">
                <a:latin typeface="Arial"/>
                <a:cs typeface="Arial"/>
              </a:rPr>
              <a:t>The Pros Of Fame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2978" y="2941750"/>
            <a:ext cx="3308350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227329" indent="-63500">
              <a:lnSpc>
                <a:spcPct val="100000"/>
              </a:lnSpc>
            </a:pPr>
            <a:r>
              <a:rPr sz="1300" spc="-204" dirty="0">
                <a:solidFill>
                  <a:srgbClr val="DBAAA1"/>
                </a:solidFill>
                <a:latin typeface="Arial"/>
                <a:cs typeface="Arial"/>
              </a:rPr>
              <a:t>F</a:t>
            </a:r>
            <a:r>
              <a:rPr sz="1300" spc="75" dirty="0">
                <a:solidFill>
                  <a:srgbClr val="CF9085"/>
                </a:solidFill>
                <a:latin typeface="Arial"/>
                <a:cs typeface="Arial"/>
              </a:rPr>
              <a:t>a</a:t>
            </a:r>
            <a:r>
              <a:rPr sz="1300" spc="50" dirty="0">
                <a:solidFill>
                  <a:srgbClr val="CF9085"/>
                </a:solidFill>
                <a:latin typeface="Arial"/>
                <a:cs typeface="Arial"/>
              </a:rPr>
              <a:t>me</a:t>
            </a:r>
            <a:r>
              <a:rPr sz="1300" spc="-18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CF9085"/>
                </a:solidFill>
                <a:latin typeface="Arial"/>
                <a:cs typeface="Arial"/>
              </a:rPr>
              <a:t>can</a:t>
            </a:r>
            <a:r>
              <a:rPr sz="1300" spc="-9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CF9085"/>
                </a:solidFill>
                <a:latin typeface="Arial"/>
                <a:cs typeface="Arial"/>
              </a:rPr>
              <a:t>b</a:t>
            </a:r>
            <a:r>
              <a:rPr sz="1300" spc="190" dirty="0">
                <a:solidFill>
                  <a:srgbClr val="DBAAA1"/>
                </a:solidFill>
                <a:latin typeface="Arial"/>
                <a:cs typeface="Arial"/>
              </a:rPr>
              <a:t>r</a:t>
            </a:r>
            <a:r>
              <a:rPr sz="1300" spc="-15" dirty="0">
                <a:solidFill>
                  <a:srgbClr val="DBAAA1"/>
                </a:solidFill>
                <a:latin typeface="Arial"/>
                <a:cs typeface="Arial"/>
              </a:rPr>
              <a:t>i</a:t>
            </a:r>
            <a:r>
              <a:rPr sz="1300" spc="-30" dirty="0">
                <a:solidFill>
                  <a:srgbClr val="CF9085"/>
                </a:solidFill>
                <a:latin typeface="Arial"/>
                <a:cs typeface="Arial"/>
              </a:rPr>
              <a:t>n</a:t>
            </a:r>
            <a:r>
              <a:rPr sz="1300" spc="235" dirty="0">
                <a:solidFill>
                  <a:srgbClr val="CF9085"/>
                </a:solidFill>
                <a:latin typeface="Arial"/>
                <a:cs typeface="Arial"/>
              </a:rPr>
              <a:t>g</a:t>
            </a:r>
            <a:r>
              <a:rPr sz="1300" spc="-22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C6796D"/>
                </a:solidFill>
                <a:latin typeface="Times New Roman"/>
                <a:cs typeface="Times New Roman"/>
              </a:rPr>
              <a:t>wealth.</a:t>
            </a:r>
            <a:r>
              <a:rPr sz="1500" spc="-175" dirty="0">
                <a:solidFill>
                  <a:srgbClr val="C6796D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C6796D"/>
                </a:solidFill>
                <a:latin typeface="Arial"/>
                <a:cs typeface="Arial"/>
              </a:rPr>
              <a:t>i</a:t>
            </a:r>
            <a:r>
              <a:rPr sz="1300" spc="-30" dirty="0">
                <a:solidFill>
                  <a:srgbClr val="C6796D"/>
                </a:solidFill>
                <a:latin typeface="Arial"/>
                <a:cs typeface="Arial"/>
              </a:rPr>
              <a:t>n</a:t>
            </a:r>
            <a:r>
              <a:rPr sz="1300" dirty="0">
                <a:solidFill>
                  <a:srgbClr val="C6796D"/>
                </a:solidFill>
                <a:latin typeface="Arial"/>
                <a:cs typeface="Arial"/>
              </a:rPr>
              <a:t>flu</a:t>
            </a:r>
            <a:r>
              <a:rPr sz="1300" spc="-35" dirty="0">
                <a:solidFill>
                  <a:srgbClr val="C6796D"/>
                </a:solidFill>
                <a:latin typeface="Arial"/>
                <a:cs typeface="Arial"/>
              </a:rPr>
              <a:t>e</a:t>
            </a:r>
            <a:r>
              <a:rPr sz="1300" spc="75" dirty="0">
                <a:solidFill>
                  <a:srgbClr val="C6796D"/>
                </a:solidFill>
                <a:latin typeface="Arial"/>
                <a:cs typeface="Arial"/>
              </a:rPr>
              <a:t>nc</a:t>
            </a:r>
            <a:r>
              <a:rPr sz="1300" spc="-55" dirty="0">
                <a:solidFill>
                  <a:srgbClr val="C6796D"/>
                </a:solidFill>
                <a:latin typeface="Arial"/>
                <a:cs typeface="Arial"/>
              </a:rPr>
              <a:t>e</a:t>
            </a:r>
            <a:r>
              <a:rPr sz="1300" spc="130" dirty="0">
                <a:solidFill>
                  <a:srgbClr val="C6796D"/>
                </a:solidFill>
                <a:latin typeface="Arial"/>
                <a:cs typeface="Arial"/>
              </a:rPr>
              <a:t>.</a:t>
            </a:r>
            <a:r>
              <a:rPr sz="1300" spc="75" dirty="0">
                <a:solidFill>
                  <a:srgbClr val="CF9085"/>
                </a:solidFill>
                <a:latin typeface="Arial"/>
                <a:cs typeface="Arial"/>
              </a:rPr>
              <a:t>and</a:t>
            </a:r>
            <a:r>
              <a:rPr sz="1300" spc="3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45" dirty="0">
                <a:solidFill>
                  <a:srgbClr val="C6796D"/>
                </a:solidFill>
                <a:latin typeface="Arial"/>
                <a:cs typeface="Arial"/>
              </a:rPr>
              <a:t>pow</a:t>
            </a:r>
            <a:r>
              <a:rPr sz="1300" spc="-55" dirty="0">
                <a:solidFill>
                  <a:srgbClr val="C6796D"/>
                </a:solidFill>
                <a:latin typeface="Arial"/>
                <a:cs typeface="Arial"/>
              </a:rPr>
              <a:t>e</a:t>
            </a:r>
            <a:r>
              <a:rPr sz="1300" spc="60" dirty="0">
                <a:solidFill>
                  <a:srgbClr val="C6796D"/>
                </a:solidFill>
                <a:latin typeface="Arial"/>
                <a:cs typeface="Arial"/>
              </a:rPr>
              <a:t>r</a:t>
            </a:r>
            <a:r>
              <a:rPr sz="1300" spc="180" dirty="0">
                <a:solidFill>
                  <a:srgbClr val="BC6252"/>
                </a:solidFill>
                <a:latin typeface="Arial"/>
                <a:cs typeface="Arial"/>
              </a:rPr>
              <a:t>.</a:t>
            </a:r>
            <a:r>
              <a:rPr sz="1300" spc="-10" dirty="0">
                <a:solidFill>
                  <a:srgbClr val="BC6252"/>
                </a:solidFill>
                <a:latin typeface="Arial"/>
                <a:cs typeface="Arial"/>
              </a:rPr>
              <a:t> </a:t>
            </a:r>
            <a:r>
              <a:rPr sz="1300" spc="220" dirty="0">
                <a:solidFill>
                  <a:srgbClr val="DBAAA1"/>
                </a:solidFill>
                <a:latin typeface="Arial"/>
                <a:cs typeface="Arial"/>
              </a:rPr>
              <a:t>I</a:t>
            </a:r>
            <a:r>
              <a:rPr sz="1300" spc="145" dirty="0">
                <a:solidFill>
                  <a:srgbClr val="DBAAA1"/>
                </a:solidFill>
                <a:latin typeface="Arial"/>
                <a:cs typeface="Arial"/>
              </a:rPr>
              <a:t>I</a:t>
            </a:r>
            <a:r>
              <a:rPr sz="1300" spc="35" dirty="0">
                <a:solidFill>
                  <a:srgbClr val="CF9085"/>
                </a:solidFill>
                <a:latin typeface="Arial"/>
                <a:cs typeface="Arial"/>
              </a:rPr>
              <a:t>can</a:t>
            </a:r>
            <a:r>
              <a:rPr sz="1300" spc="-6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65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300" spc="-15" dirty="0">
                <a:solidFill>
                  <a:srgbClr val="CF9085"/>
                </a:solidFill>
                <a:latin typeface="Arial"/>
                <a:cs typeface="Arial"/>
              </a:rPr>
              <a:t>p</a:t>
            </a:r>
            <a:r>
              <a:rPr sz="1300" spc="90" dirty="0">
                <a:solidFill>
                  <a:srgbClr val="CF9085"/>
                </a:solidFill>
                <a:latin typeface="Arial"/>
                <a:cs typeface="Arial"/>
              </a:rPr>
              <a:t>en</a:t>
            </a:r>
            <a:r>
              <a:rPr sz="1300" spc="-20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CF9085"/>
                </a:solidFill>
                <a:latin typeface="Arial"/>
                <a:cs typeface="Arial"/>
              </a:rPr>
              <a:t>d</a:t>
            </a:r>
            <a:r>
              <a:rPr sz="1300" spc="65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300" spc="-15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300" spc="75" dirty="0">
                <a:solidFill>
                  <a:srgbClr val="CF9085"/>
                </a:solidFill>
                <a:latin typeface="Arial"/>
                <a:cs typeface="Arial"/>
              </a:rPr>
              <a:t>rs</a:t>
            </a:r>
            <a:r>
              <a:rPr sz="1300" spc="-20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25" dirty="0">
                <a:solidFill>
                  <a:srgbClr val="CF9085"/>
                </a:solidFill>
                <a:latin typeface="Arial"/>
                <a:cs typeface="Arial"/>
              </a:rPr>
              <a:t>that</a:t>
            </a:r>
            <a:r>
              <a:rPr sz="1300" spc="-6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90" dirty="0">
                <a:solidFill>
                  <a:srgbClr val="CF9085"/>
                </a:solidFill>
                <a:latin typeface="Arial"/>
                <a:cs typeface="Arial"/>
              </a:rPr>
              <a:t>w</a:t>
            </a:r>
            <a:r>
              <a:rPr sz="1300" spc="40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300" spc="-450" dirty="0">
                <a:solidFill>
                  <a:srgbClr val="CF9085"/>
                </a:solidFill>
                <a:latin typeface="Arial"/>
                <a:cs typeface="Arial"/>
              </a:rPr>
              <a:t>u</a:t>
            </a:r>
            <a:r>
              <a:rPr sz="1300" spc="-415" dirty="0">
                <a:solidFill>
                  <a:srgbClr val="DBAAA1"/>
                </a:solidFill>
                <a:latin typeface="Arial"/>
                <a:cs typeface="Arial"/>
              </a:rPr>
              <a:t>l</a:t>
            </a:r>
            <a:r>
              <a:rPr sz="1300" spc="130" dirty="0">
                <a:solidFill>
                  <a:srgbClr val="C6796D"/>
                </a:solidFill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  <a:p>
            <a:pPr marL="12700" marR="5080" algn="just">
              <a:lnSpc>
                <a:spcPct val="108800"/>
              </a:lnSpc>
            </a:pPr>
            <a:r>
              <a:rPr sz="1300" spc="45" dirty="0">
                <a:solidFill>
                  <a:srgbClr val="CF9085"/>
                </a:solidFill>
                <a:latin typeface="Arial"/>
                <a:cs typeface="Arial"/>
              </a:rPr>
              <a:t>oth</a:t>
            </a:r>
            <a:r>
              <a:rPr sz="1300" spc="-5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300" spc="65" dirty="0">
                <a:solidFill>
                  <a:srgbClr val="CF9085"/>
                </a:solidFill>
                <a:latin typeface="Arial"/>
                <a:cs typeface="Arial"/>
              </a:rPr>
              <a:t>r</a:t>
            </a:r>
            <a:r>
              <a:rPr sz="1300" spc="-100" dirty="0">
                <a:solidFill>
                  <a:srgbClr val="CF9085"/>
                </a:solidFill>
                <a:latin typeface="Arial"/>
                <a:cs typeface="Arial"/>
              </a:rPr>
              <a:t>w</a:t>
            </a:r>
            <a:r>
              <a:rPr sz="1300" spc="-55" dirty="0">
                <a:solidFill>
                  <a:srgbClr val="DBAAA1"/>
                </a:solidFill>
                <a:latin typeface="Arial"/>
                <a:cs typeface="Arial"/>
              </a:rPr>
              <a:t>i</a:t>
            </a:r>
            <a:r>
              <a:rPr sz="1300" dirty="0">
                <a:solidFill>
                  <a:srgbClr val="CF9085"/>
                </a:solidFill>
                <a:latin typeface="Arial"/>
                <a:cs typeface="Arial"/>
              </a:rPr>
              <a:t>se</a:t>
            </a:r>
            <a:r>
              <a:rPr sz="1300" spc="-3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CF9085"/>
                </a:solidFill>
                <a:latin typeface="Arial"/>
                <a:cs typeface="Arial"/>
              </a:rPr>
              <a:t>b</a:t>
            </a:r>
            <a:r>
              <a:rPr sz="1300" spc="75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300" spc="-16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155" dirty="0">
                <a:solidFill>
                  <a:srgbClr val="CF9085"/>
                </a:solidFill>
                <a:latin typeface="Arial"/>
                <a:cs typeface="Arial"/>
              </a:rPr>
              <a:t>c</a:t>
            </a:r>
            <a:r>
              <a:rPr sz="1300" spc="-100" dirty="0">
                <a:solidFill>
                  <a:srgbClr val="CF9085"/>
                </a:solidFill>
                <a:latin typeface="Arial"/>
                <a:cs typeface="Arial"/>
              </a:rPr>
              <a:t>l</a:t>
            </a:r>
            <a:r>
              <a:rPr sz="1300" spc="75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300" dirty="0">
                <a:solidFill>
                  <a:srgbClr val="CF9085"/>
                </a:solidFill>
                <a:latin typeface="Arial"/>
                <a:cs typeface="Arial"/>
              </a:rPr>
              <a:t>s</a:t>
            </a:r>
            <a:r>
              <a:rPr sz="1300" spc="-75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300" spc="250" dirty="0">
                <a:solidFill>
                  <a:srgbClr val="CF9085"/>
                </a:solidFill>
                <a:latin typeface="Arial"/>
                <a:cs typeface="Arial"/>
              </a:rPr>
              <a:t>d</a:t>
            </a:r>
            <a:r>
              <a:rPr sz="1300" spc="-24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CF9085"/>
                </a:solidFill>
                <a:latin typeface="Arial"/>
                <a:cs typeface="Arial"/>
              </a:rPr>
              <a:t>and</a:t>
            </a:r>
            <a:r>
              <a:rPr sz="1300" spc="-7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C6796D"/>
                </a:solidFill>
                <a:latin typeface="Arial"/>
                <a:cs typeface="Arial"/>
              </a:rPr>
              <a:t>p</a:t>
            </a:r>
            <a:r>
              <a:rPr sz="1300" spc="-40" dirty="0">
                <a:solidFill>
                  <a:srgbClr val="C6796D"/>
                </a:solidFill>
                <a:latin typeface="Arial"/>
                <a:cs typeface="Arial"/>
              </a:rPr>
              <a:t>r</a:t>
            </a:r>
            <a:r>
              <a:rPr sz="1300" spc="25" dirty="0">
                <a:solidFill>
                  <a:srgbClr val="C6796D"/>
                </a:solidFill>
                <a:latin typeface="Arial"/>
                <a:cs typeface="Arial"/>
              </a:rPr>
              <a:t>o</a:t>
            </a:r>
            <a:r>
              <a:rPr sz="1300" spc="-425" dirty="0">
                <a:solidFill>
                  <a:srgbClr val="C6796D"/>
                </a:solidFill>
                <a:latin typeface="Arial"/>
                <a:cs typeface="Arial"/>
              </a:rPr>
              <a:t>v</a:t>
            </a:r>
            <a:r>
              <a:rPr sz="1300" spc="-415" dirty="0">
                <a:solidFill>
                  <a:srgbClr val="DBAAA1"/>
                </a:solidFill>
                <a:latin typeface="Arial"/>
                <a:cs typeface="Arial"/>
              </a:rPr>
              <a:t>i</a:t>
            </a:r>
            <a:r>
              <a:rPr sz="1300" spc="70" dirty="0">
                <a:solidFill>
                  <a:srgbClr val="CF9085"/>
                </a:solidFill>
                <a:latin typeface="Arial"/>
                <a:cs typeface="Arial"/>
              </a:rPr>
              <a:t>d</a:t>
            </a:r>
            <a:r>
              <a:rPr sz="1300" spc="75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300" spc="-16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195" dirty="0">
                <a:solidFill>
                  <a:srgbClr val="CF9085"/>
                </a:solidFill>
                <a:latin typeface="Arial"/>
                <a:cs typeface="Arial"/>
              </a:rPr>
              <a:t>a</a:t>
            </a:r>
            <a:r>
              <a:rPr sz="1300" spc="-8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130" dirty="0">
                <a:solidFill>
                  <a:srgbClr val="C6796D"/>
                </a:solidFill>
                <a:latin typeface="Arial"/>
                <a:cs typeface="Arial"/>
              </a:rPr>
              <a:t>p</a:t>
            </a:r>
            <a:r>
              <a:rPr sz="1300" spc="-145" dirty="0">
                <a:solidFill>
                  <a:srgbClr val="C6796D"/>
                </a:solidFill>
                <a:latin typeface="Arial"/>
                <a:cs typeface="Arial"/>
              </a:rPr>
              <a:t>l</a:t>
            </a:r>
            <a:r>
              <a:rPr sz="1300" spc="35" dirty="0">
                <a:solidFill>
                  <a:srgbClr val="C6796D"/>
                </a:solidFill>
                <a:latin typeface="Arial"/>
                <a:cs typeface="Arial"/>
              </a:rPr>
              <a:t>atf</a:t>
            </a:r>
            <a:r>
              <a:rPr sz="1300" spc="90" dirty="0">
                <a:solidFill>
                  <a:srgbClr val="C6796D"/>
                </a:solidFill>
                <a:latin typeface="Arial"/>
                <a:cs typeface="Arial"/>
              </a:rPr>
              <a:t>o</a:t>
            </a:r>
            <a:r>
              <a:rPr sz="1300" spc="65" dirty="0">
                <a:solidFill>
                  <a:srgbClr val="DBAAA1"/>
                </a:solidFill>
                <a:latin typeface="Arial"/>
                <a:cs typeface="Arial"/>
              </a:rPr>
              <a:t>rm</a:t>
            </a:r>
            <a:r>
              <a:rPr sz="1300" spc="30" dirty="0">
                <a:solidFill>
                  <a:srgbClr val="DBAAA1"/>
                </a:solidFill>
                <a:latin typeface="Arial"/>
                <a:cs typeface="Arial"/>
              </a:rPr>
              <a:t> </a:t>
            </a:r>
            <a:r>
              <a:rPr sz="1300" spc="85" dirty="0">
                <a:solidFill>
                  <a:srgbClr val="CF9085"/>
                </a:solidFill>
                <a:latin typeface="Arial"/>
                <a:cs typeface="Arial"/>
              </a:rPr>
              <a:t>ta</a:t>
            </a:r>
            <a:r>
              <a:rPr sz="1300" spc="-13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65" dirty="0">
                <a:solidFill>
                  <a:srgbClr val="C6796D"/>
                </a:solidFill>
                <a:latin typeface="Arial"/>
                <a:cs typeface="Arial"/>
              </a:rPr>
              <a:t>m</a:t>
            </a:r>
            <a:r>
              <a:rPr sz="1300" spc="-75" dirty="0">
                <a:solidFill>
                  <a:srgbClr val="C6796D"/>
                </a:solidFill>
                <a:latin typeface="Arial"/>
                <a:cs typeface="Arial"/>
              </a:rPr>
              <a:t>a</a:t>
            </a:r>
            <a:r>
              <a:rPr sz="1300" spc="80" dirty="0">
                <a:solidFill>
                  <a:srgbClr val="C6796D"/>
                </a:solidFill>
                <a:latin typeface="Arial"/>
                <a:cs typeface="Arial"/>
              </a:rPr>
              <a:t>ke</a:t>
            </a:r>
            <a:r>
              <a:rPr sz="1300" spc="-200" dirty="0">
                <a:solidFill>
                  <a:srgbClr val="C6796D"/>
                </a:solidFill>
                <a:latin typeface="Arial"/>
                <a:cs typeface="Arial"/>
              </a:rPr>
              <a:t> </a:t>
            </a:r>
            <a:r>
              <a:rPr sz="1300" spc="195" dirty="0">
                <a:solidFill>
                  <a:srgbClr val="C6796D"/>
                </a:solidFill>
                <a:latin typeface="Arial"/>
                <a:cs typeface="Arial"/>
              </a:rPr>
              <a:t>a</a:t>
            </a:r>
            <a:r>
              <a:rPr sz="1300" spc="-180" dirty="0">
                <a:solidFill>
                  <a:srgbClr val="C6796D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C6796D"/>
                </a:solidFill>
                <a:latin typeface="Arial"/>
                <a:cs typeface="Arial"/>
              </a:rPr>
              <a:t>d</a:t>
            </a:r>
            <a:r>
              <a:rPr sz="1300" spc="10" dirty="0">
                <a:solidFill>
                  <a:srgbClr val="C6796D"/>
                </a:solidFill>
                <a:latin typeface="Arial"/>
                <a:cs typeface="Arial"/>
              </a:rPr>
              <a:t>i</a:t>
            </a:r>
            <a:r>
              <a:rPr sz="1300" spc="20" dirty="0">
                <a:solidFill>
                  <a:srgbClr val="C6796D"/>
                </a:solidFill>
                <a:latin typeface="Arial"/>
                <a:cs typeface="Arial"/>
              </a:rPr>
              <a:t>ff</a:t>
            </a:r>
            <a:r>
              <a:rPr sz="1300" spc="-5" dirty="0">
                <a:solidFill>
                  <a:srgbClr val="C6796D"/>
                </a:solidFill>
                <a:latin typeface="Arial"/>
                <a:cs typeface="Arial"/>
              </a:rPr>
              <a:t>e</a:t>
            </a:r>
            <a:r>
              <a:rPr sz="1300" spc="-40" dirty="0">
                <a:solidFill>
                  <a:srgbClr val="BC6252"/>
                </a:solidFill>
                <a:latin typeface="Arial"/>
                <a:cs typeface="Arial"/>
              </a:rPr>
              <a:t>r</a:t>
            </a:r>
            <a:r>
              <a:rPr sz="1300" spc="90" dirty="0">
                <a:solidFill>
                  <a:srgbClr val="C6796D"/>
                </a:solidFill>
                <a:latin typeface="Arial"/>
                <a:cs typeface="Arial"/>
              </a:rPr>
              <a:t>e</a:t>
            </a:r>
            <a:r>
              <a:rPr sz="1300" spc="-45" dirty="0">
                <a:solidFill>
                  <a:srgbClr val="C6796D"/>
                </a:solidFill>
                <a:latin typeface="Arial"/>
                <a:cs typeface="Arial"/>
              </a:rPr>
              <a:t>n</a:t>
            </a:r>
            <a:r>
              <a:rPr sz="1300" spc="55" dirty="0">
                <a:solidFill>
                  <a:srgbClr val="C6796D"/>
                </a:solidFill>
                <a:latin typeface="Arial"/>
                <a:cs typeface="Arial"/>
              </a:rPr>
              <a:t>c</a:t>
            </a:r>
            <a:r>
              <a:rPr sz="1300" spc="-35" dirty="0">
                <a:solidFill>
                  <a:srgbClr val="C6796D"/>
                </a:solidFill>
                <a:latin typeface="Arial"/>
                <a:cs typeface="Arial"/>
              </a:rPr>
              <a:t>e</a:t>
            </a:r>
            <a:r>
              <a:rPr sz="1300" spc="180" dirty="0">
                <a:solidFill>
                  <a:srgbClr val="BC6252"/>
                </a:solidFill>
                <a:latin typeface="Arial"/>
                <a:cs typeface="Arial"/>
              </a:rPr>
              <a:t>.</a:t>
            </a:r>
            <a:r>
              <a:rPr sz="1300" spc="-10" dirty="0">
                <a:solidFill>
                  <a:srgbClr val="BC6252"/>
                </a:solidFill>
                <a:latin typeface="Arial"/>
                <a:cs typeface="Arial"/>
              </a:rPr>
              <a:t> </a:t>
            </a:r>
            <a:r>
              <a:rPr sz="1300" spc="-75" dirty="0">
                <a:solidFill>
                  <a:srgbClr val="CF9085"/>
                </a:solidFill>
                <a:latin typeface="Arial"/>
                <a:cs typeface="Arial"/>
              </a:rPr>
              <a:t>B</a:t>
            </a:r>
            <a:r>
              <a:rPr sz="1300" spc="-30" dirty="0">
                <a:solidFill>
                  <a:srgbClr val="CF9085"/>
                </a:solidFill>
                <a:latin typeface="Arial"/>
                <a:cs typeface="Arial"/>
              </a:rPr>
              <a:t>u</a:t>
            </a:r>
            <a:r>
              <a:rPr sz="1300" spc="65" dirty="0">
                <a:solidFill>
                  <a:srgbClr val="CF9085"/>
                </a:solidFill>
                <a:latin typeface="Arial"/>
                <a:cs typeface="Arial"/>
              </a:rPr>
              <a:t>t</a:t>
            </a:r>
            <a:r>
              <a:rPr sz="1300" spc="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210" dirty="0">
                <a:solidFill>
                  <a:srgbClr val="C6796D"/>
                </a:solidFill>
                <a:latin typeface="Arial"/>
                <a:cs typeface="Arial"/>
              </a:rPr>
              <a:t>i</a:t>
            </a:r>
            <a:r>
              <a:rPr sz="1300" spc="35" dirty="0">
                <a:solidFill>
                  <a:srgbClr val="C6796D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CF9085"/>
                </a:solidFill>
                <a:latin typeface="Arial"/>
                <a:cs typeface="Arial"/>
              </a:rPr>
              <a:t>a</a:t>
            </a:r>
            <a:r>
              <a:rPr sz="1300" spc="10" dirty="0">
                <a:solidFill>
                  <a:srgbClr val="CF9085"/>
                </a:solidFill>
                <a:latin typeface="Arial"/>
                <a:cs typeface="Arial"/>
              </a:rPr>
              <a:t>l</a:t>
            </a:r>
            <a:r>
              <a:rPr sz="1300" spc="-10" dirty="0">
                <a:solidFill>
                  <a:srgbClr val="CF9085"/>
                </a:solidFill>
                <a:latin typeface="Arial"/>
                <a:cs typeface="Arial"/>
              </a:rPr>
              <a:t>so</a:t>
            </a:r>
            <a:r>
              <a:rPr sz="1300" spc="-12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CF9085"/>
                </a:solidFill>
                <a:latin typeface="Arial"/>
                <a:cs typeface="Arial"/>
              </a:rPr>
              <a:t>c</a:t>
            </a:r>
            <a:r>
              <a:rPr sz="1300" spc="20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300" spc="5" dirty="0">
                <a:solidFill>
                  <a:srgbClr val="CF9085"/>
                </a:solidFill>
                <a:latin typeface="Arial"/>
                <a:cs typeface="Arial"/>
              </a:rPr>
              <a:t>mes</a:t>
            </a:r>
            <a:r>
              <a:rPr sz="1300" spc="-14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110" dirty="0">
                <a:solidFill>
                  <a:srgbClr val="CF9085"/>
                </a:solidFill>
                <a:latin typeface="Arial"/>
                <a:cs typeface="Arial"/>
              </a:rPr>
              <a:t>w</a:t>
            </a:r>
            <a:r>
              <a:rPr sz="1300" spc="55" dirty="0">
                <a:solidFill>
                  <a:srgbClr val="CF9085"/>
                </a:solidFill>
                <a:latin typeface="Arial"/>
                <a:cs typeface="Arial"/>
              </a:rPr>
              <a:t>i</a:t>
            </a:r>
            <a:r>
              <a:rPr sz="1300" spc="50" dirty="0">
                <a:solidFill>
                  <a:srgbClr val="CF9085"/>
                </a:solidFill>
                <a:latin typeface="Arial"/>
                <a:cs typeface="Arial"/>
              </a:rPr>
              <a:t>th</a:t>
            </a:r>
            <a:r>
              <a:rPr sz="1300" spc="3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195" dirty="0">
                <a:solidFill>
                  <a:srgbClr val="CF9085"/>
                </a:solidFill>
                <a:latin typeface="Arial"/>
                <a:cs typeface="Arial"/>
              </a:rPr>
              <a:t>a</a:t>
            </a:r>
            <a:r>
              <a:rPr sz="1300" spc="-8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-40" dirty="0">
                <a:solidFill>
                  <a:srgbClr val="BC6252"/>
                </a:solidFill>
                <a:latin typeface="Arial"/>
                <a:cs typeface="Arial"/>
              </a:rPr>
              <a:t>r</a:t>
            </a:r>
            <a:r>
              <a:rPr sz="1300" spc="55" dirty="0">
                <a:solidFill>
                  <a:srgbClr val="C6796D"/>
                </a:solidFill>
                <a:latin typeface="Arial"/>
                <a:cs typeface="Arial"/>
              </a:rPr>
              <a:t>e</a:t>
            </a:r>
            <a:r>
              <a:rPr sz="1300" spc="-35" dirty="0">
                <a:solidFill>
                  <a:srgbClr val="C6796D"/>
                </a:solidFill>
                <a:latin typeface="Arial"/>
                <a:cs typeface="Arial"/>
              </a:rPr>
              <a:t>s</a:t>
            </a:r>
            <a:r>
              <a:rPr sz="1300" spc="90" dirty="0">
                <a:solidFill>
                  <a:srgbClr val="C6796D"/>
                </a:solidFill>
                <a:latin typeface="Arial"/>
                <a:cs typeface="Arial"/>
              </a:rPr>
              <a:t>po</a:t>
            </a:r>
            <a:r>
              <a:rPr sz="1300" spc="-65" dirty="0">
                <a:solidFill>
                  <a:srgbClr val="C6796D"/>
                </a:solidFill>
                <a:latin typeface="Arial"/>
                <a:cs typeface="Arial"/>
              </a:rPr>
              <a:t>n</a:t>
            </a:r>
            <a:r>
              <a:rPr sz="1300" spc="-375" dirty="0">
                <a:solidFill>
                  <a:srgbClr val="C6796D"/>
                </a:solidFill>
                <a:latin typeface="Arial"/>
                <a:cs typeface="Arial"/>
              </a:rPr>
              <a:t>s</a:t>
            </a:r>
            <a:r>
              <a:rPr sz="1300" spc="-415" dirty="0">
                <a:solidFill>
                  <a:srgbClr val="BC6252"/>
                </a:solidFill>
                <a:latin typeface="Arial"/>
                <a:cs typeface="Arial"/>
              </a:rPr>
              <a:t>i</a:t>
            </a:r>
            <a:r>
              <a:rPr sz="1300" spc="204" dirty="0">
                <a:solidFill>
                  <a:srgbClr val="C6796D"/>
                </a:solidFill>
                <a:latin typeface="Arial"/>
                <a:cs typeface="Arial"/>
              </a:rPr>
              <a:t>b</a:t>
            </a:r>
            <a:r>
              <a:rPr sz="1300" spc="-25" dirty="0">
                <a:solidFill>
                  <a:srgbClr val="C6796D"/>
                </a:solidFill>
                <a:latin typeface="Arial"/>
                <a:cs typeface="Arial"/>
              </a:rPr>
              <a:t>i</a:t>
            </a:r>
            <a:r>
              <a:rPr sz="1300" spc="310" dirty="0">
                <a:solidFill>
                  <a:srgbClr val="BC6252"/>
                </a:solidFill>
                <a:latin typeface="Arial"/>
                <a:cs typeface="Arial"/>
              </a:rPr>
              <a:t>l</a:t>
            </a:r>
            <a:r>
              <a:rPr sz="1300" spc="50" dirty="0">
                <a:solidFill>
                  <a:srgbClr val="C6796D"/>
                </a:solidFill>
                <a:latin typeface="Arial"/>
                <a:cs typeface="Arial"/>
              </a:rPr>
              <a:t>ty</a:t>
            </a:r>
            <a:r>
              <a:rPr sz="1300" spc="-85" dirty="0">
                <a:solidFill>
                  <a:srgbClr val="C6796D"/>
                </a:solidFill>
                <a:latin typeface="Arial"/>
                <a:cs typeface="Arial"/>
              </a:rPr>
              <a:t> </a:t>
            </a:r>
            <a:r>
              <a:rPr sz="1300" spc="30" dirty="0">
                <a:solidFill>
                  <a:srgbClr val="C6796D"/>
                </a:solidFill>
                <a:latin typeface="Arial"/>
                <a:cs typeface="Arial"/>
              </a:rPr>
              <a:t>ta</a:t>
            </a:r>
            <a:r>
              <a:rPr sz="1300" spc="-125" dirty="0">
                <a:solidFill>
                  <a:srgbClr val="C6796D"/>
                </a:solidFill>
                <a:latin typeface="Arial"/>
                <a:cs typeface="Arial"/>
              </a:rPr>
              <a:t> </a:t>
            </a:r>
            <a:r>
              <a:rPr sz="1300" spc="-30" dirty="0">
                <a:solidFill>
                  <a:srgbClr val="CF9085"/>
                </a:solidFill>
                <a:latin typeface="Arial"/>
                <a:cs typeface="Arial"/>
              </a:rPr>
              <a:t>u</a:t>
            </a:r>
            <a:r>
              <a:rPr sz="1300" spc="-55" dirty="0">
                <a:solidFill>
                  <a:srgbClr val="CF9085"/>
                </a:solidFill>
                <a:latin typeface="Arial"/>
                <a:cs typeface="Arial"/>
              </a:rPr>
              <a:t>s</a:t>
            </a:r>
            <a:r>
              <a:rPr sz="1300" spc="195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300" spc="-18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25" dirty="0">
                <a:solidFill>
                  <a:srgbClr val="CF9085"/>
                </a:solidFill>
                <a:latin typeface="Arial"/>
                <a:cs typeface="Arial"/>
              </a:rPr>
              <a:t>that</a:t>
            </a:r>
            <a:r>
              <a:rPr sz="1300" spc="4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-445" dirty="0">
                <a:solidFill>
                  <a:srgbClr val="CF9085"/>
                </a:solidFill>
                <a:latin typeface="Arial"/>
                <a:cs typeface="Arial"/>
              </a:rPr>
              <a:t>p</a:t>
            </a:r>
            <a:r>
              <a:rPr sz="1300" spc="-415" dirty="0">
                <a:solidFill>
                  <a:srgbClr val="DBAAA1"/>
                </a:solidFill>
                <a:latin typeface="Arial"/>
                <a:cs typeface="Arial"/>
              </a:rPr>
              <a:t>l</a:t>
            </a:r>
            <a:r>
              <a:rPr sz="1300" spc="70" dirty="0">
                <a:solidFill>
                  <a:srgbClr val="C6796D"/>
                </a:solidFill>
                <a:latin typeface="Arial"/>
                <a:cs typeface="Arial"/>
              </a:rPr>
              <a:t>a</a:t>
            </a:r>
            <a:r>
              <a:rPr sz="1300" spc="30" dirty="0">
                <a:solidFill>
                  <a:srgbClr val="DBAAA1"/>
                </a:solidFill>
                <a:latin typeface="Arial"/>
                <a:cs typeface="Arial"/>
              </a:rPr>
              <a:t>t</a:t>
            </a:r>
            <a:r>
              <a:rPr sz="1300" spc="10" dirty="0">
                <a:solidFill>
                  <a:srgbClr val="CF9085"/>
                </a:solidFill>
                <a:latin typeface="Arial"/>
                <a:cs typeface="Arial"/>
              </a:rPr>
              <a:t>f</a:t>
            </a:r>
            <a:r>
              <a:rPr sz="1300" spc="-15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300" spc="65" dirty="0">
                <a:solidFill>
                  <a:srgbClr val="CF9085"/>
                </a:solidFill>
                <a:latin typeface="Arial"/>
                <a:cs typeface="Arial"/>
              </a:rPr>
              <a:t>rm</a:t>
            </a:r>
            <a:r>
              <a:rPr sz="1300" spc="-21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CF9085"/>
                </a:solidFill>
                <a:latin typeface="Arial"/>
                <a:cs typeface="Arial"/>
              </a:rPr>
              <a:t>w</a:t>
            </a:r>
            <a:r>
              <a:rPr sz="1300" spc="-55" dirty="0">
                <a:solidFill>
                  <a:srgbClr val="DBAAA1"/>
                </a:solidFill>
                <a:latin typeface="Arial"/>
                <a:cs typeface="Arial"/>
              </a:rPr>
              <a:t>i</a:t>
            </a:r>
            <a:r>
              <a:rPr sz="1300" dirty="0">
                <a:solidFill>
                  <a:srgbClr val="CF9085"/>
                </a:solidFill>
                <a:latin typeface="Arial"/>
                <a:cs typeface="Arial"/>
              </a:rPr>
              <a:t>s</a:t>
            </a:r>
            <a:r>
              <a:rPr sz="1300" spc="-495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300" spc="-415" dirty="0">
                <a:solidFill>
                  <a:srgbClr val="DBAAA1"/>
                </a:solidFill>
                <a:latin typeface="Arial"/>
                <a:cs typeface="Arial"/>
              </a:rPr>
              <a:t>l</a:t>
            </a:r>
            <a:r>
              <a:rPr sz="1300" spc="45" dirty="0">
                <a:solidFill>
                  <a:srgbClr val="CF9085"/>
                </a:solidFill>
                <a:latin typeface="Arial"/>
                <a:cs typeface="Arial"/>
              </a:rPr>
              <a:t>y</a:t>
            </a:r>
            <a:r>
              <a:rPr sz="1300" spc="180" dirty="0">
                <a:solidFill>
                  <a:srgbClr val="CF9085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168400"/>
            <a:ext cx="203200" cy="147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64200" y="1473200"/>
            <a:ext cx="3327400" cy="495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61848" y="5822258"/>
            <a:ext cx="0" cy="570865"/>
          </a:xfrm>
          <a:custGeom>
            <a:avLst/>
            <a:gdLst/>
            <a:ahLst/>
            <a:cxnLst/>
            <a:rect l="l" t="t" r="r" b="b"/>
            <a:pathLst>
              <a:path h="570864">
                <a:moveTo>
                  <a:pt x="0" y="570810"/>
                </a:moveTo>
                <a:lnTo>
                  <a:pt x="0" y="0"/>
                </a:lnTo>
              </a:path>
            </a:pathLst>
          </a:custGeom>
          <a:ln w="63491">
            <a:solidFill>
              <a:srgbClr val="C8A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408" y="6266221"/>
            <a:ext cx="4990465" cy="0"/>
          </a:xfrm>
          <a:custGeom>
            <a:avLst/>
            <a:gdLst/>
            <a:ahLst/>
            <a:cxnLst/>
            <a:rect l="l" t="t" r="r" b="b"/>
            <a:pathLst>
              <a:path w="4990465">
                <a:moveTo>
                  <a:pt x="0" y="0"/>
                </a:moveTo>
                <a:lnTo>
                  <a:pt x="4990448" y="0"/>
                </a:lnTo>
              </a:path>
            </a:pathLst>
          </a:custGeom>
          <a:ln w="50793">
            <a:solidFill>
              <a:srgbClr val="DB7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88839" y="6266221"/>
            <a:ext cx="1104900" cy="0"/>
          </a:xfrm>
          <a:custGeom>
            <a:avLst/>
            <a:gdLst/>
            <a:ahLst/>
            <a:cxnLst/>
            <a:rect l="l" t="t" r="r" b="b"/>
            <a:pathLst>
              <a:path w="1104900">
                <a:moveTo>
                  <a:pt x="0" y="0"/>
                </a:moveTo>
                <a:lnTo>
                  <a:pt x="1104755" y="0"/>
                </a:lnTo>
              </a:path>
            </a:pathLst>
          </a:custGeom>
          <a:ln w="50793">
            <a:solidFill>
              <a:srgbClr val="DB7C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710" y="6355014"/>
            <a:ext cx="4977765" cy="0"/>
          </a:xfrm>
          <a:custGeom>
            <a:avLst/>
            <a:gdLst/>
            <a:ahLst/>
            <a:cxnLst/>
            <a:rect l="l" t="t" r="r" b="b"/>
            <a:pathLst>
              <a:path w="4977765">
                <a:moveTo>
                  <a:pt x="0" y="0"/>
                </a:moveTo>
                <a:lnTo>
                  <a:pt x="4977749" y="0"/>
                </a:lnTo>
              </a:path>
            </a:pathLst>
          </a:custGeom>
          <a:ln w="50793">
            <a:solidFill>
              <a:srgbClr val="DB7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84117" y="1700576"/>
            <a:ext cx="3926204" cy="45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950" dirty="0">
                <a:latin typeface="Arial"/>
                <a:cs typeface="Arial"/>
              </a:rPr>
              <a:t>The Cons Of Fame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2531" y="2616020"/>
            <a:ext cx="4072254" cy="144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3175" algn="ctr">
              <a:lnSpc>
                <a:spcPct val="111400"/>
              </a:lnSpc>
            </a:pPr>
            <a:r>
              <a:rPr sz="1450" spc="-200" dirty="0">
                <a:solidFill>
                  <a:srgbClr val="CF9085"/>
                </a:solidFill>
                <a:latin typeface="Arial"/>
                <a:cs typeface="Arial"/>
              </a:rPr>
              <a:t>F</a:t>
            </a:r>
            <a:r>
              <a:rPr sz="1450" spc="85" dirty="0">
                <a:solidFill>
                  <a:srgbClr val="C67569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CF9085"/>
                </a:solidFill>
                <a:latin typeface="Arial"/>
                <a:cs typeface="Arial"/>
              </a:rPr>
              <a:t>m</a:t>
            </a:r>
            <a:r>
              <a:rPr sz="1450" spc="110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CF9085"/>
                </a:solidFill>
                <a:latin typeface="Arial"/>
                <a:cs typeface="Arial"/>
              </a:rPr>
              <a:t>c</a:t>
            </a:r>
            <a:r>
              <a:rPr sz="1450" spc="90" dirty="0">
                <a:solidFill>
                  <a:srgbClr val="C67569"/>
                </a:solidFill>
                <a:latin typeface="Arial"/>
                <a:cs typeface="Arial"/>
              </a:rPr>
              <a:t>o</a:t>
            </a:r>
            <a:r>
              <a:rPr sz="1450" spc="385" dirty="0">
                <a:solidFill>
                  <a:srgbClr val="CF9085"/>
                </a:solidFill>
                <a:latin typeface="Arial"/>
                <a:cs typeface="Arial"/>
              </a:rPr>
              <a:t>n</a:t>
            </a:r>
            <a:r>
              <a:rPr sz="1450" spc="20" dirty="0">
                <a:solidFill>
                  <a:srgbClr val="C67569"/>
                </a:solidFill>
                <a:latin typeface="Arial"/>
                <a:cs typeface="Arial"/>
              </a:rPr>
              <a:t>a</a:t>
            </a:r>
            <a:r>
              <a:rPr sz="1450" spc="5" dirty="0">
                <a:solidFill>
                  <a:srgbClr val="CF9085"/>
                </a:solidFill>
                <a:latin typeface="Arial"/>
                <a:cs typeface="Arial"/>
              </a:rPr>
              <a:t>l</a:t>
            </a:r>
            <a:r>
              <a:rPr sz="1450" spc="20" dirty="0">
                <a:solidFill>
                  <a:srgbClr val="CF9085"/>
                </a:solidFill>
                <a:latin typeface="Arial"/>
                <a:cs typeface="Arial"/>
              </a:rPr>
              <a:t>so</a:t>
            </a:r>
            <a:r>
              <a:rPr sz="1450" spc="-8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C67569"/>
                </a:solidFill>
                <a:latin typeface="Arial"/>
                <a:cs typeface="Arial"/>
              </a:rPr>
              <a:t>bring</a:t>
            </a:r>
            <a:r>
              <a:rPr sz="1450" spc="15" dirty="0">
                <a:solidFill>
                  <a:srgbClr val="C67569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r>
              <a:rPr sz="1450" spc="-30" dirty="0">
                <a:solidFill>
                  <a:srgbClr val="C67569"/>
                </a:solidFill>
                <a:latin typeface="Arial"/>
                <a:cs typeface="Arial"/>
              </a:rPr>
              <a:t>s</a:t>
            </a:r>
            <a:r>
              <a:rPr sz="1450" spc="-210" dirty="0">
                <a:solidFill>
                  <a:srgbClr val="C67569"/>
                </a:solidFill>
                <a:latin typeface="Arial"/>
                <a:cs typeface="Arial"/>
              </a:rPr>
              <a:t>o</a:t>
            </a:r>
            <a:r>
              <a:rPr sz="1450" spc="-325" dirty="0">
                <a:solidFill>
                  <a:srgbClr val="C67569"/>
                </a:solidFill>
                <a:latin typeface="Arial"/>
                <a:cs typeface="Arial"/>
              </a:rPr>
              <a:t>l</a:t>
            </a:r>
            <a:r>
              <a:rPr sz="1450" spc="160" dirty="0">
                <a:solidFill>
                  <a:srgbClr val="C67569"/>
                </a:solidFill>
                <a:latin typeface="Arial"/>
                <a:cs typeface="Arial"/>
              </a:rPr>
              <a:t>a</a:t>
            </a:r>
            <a:r>
              <a:rPr sz="1450" spc="-45" dirty="0">
                <a:solidFill>
                  <a:srgbClr val="C67569"/>
                </a:solidFill>
                <a:latin typeface="Arial"/>
                <a:cs typeface="Arial"/>
              </a:rPr>
              <a:t>t</a:t>
            </a:r>
            <a:r>
              <a:rPr sz="1450" spc="5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r>
              <a:rPr sz="1450" spc="-10" dirty="0">
                <a:solidFill>
                  <a:srgbClr val="C67569"/>
                </a:solidFill>
                <a:latin typeface="Arial"/>
                <a:cs typeface="Arial"/>
              </a:rPr>
              <a:t>o</a:t>
            </a:r>
            <a:r>
              <a:rPr sz="1450" spc="85" dirty="0">
                <a:solidFill>
                  <a:srgbClr val="C67569"/>
                </a:solidFill>
                <a:latin typeface="Arial"/>
                <a:cs typeface="Arial"/>
              </a:rPr>
              <a:t>n</a:t>
            </a:r>
            <a:r>
              <a:rPr sz="1450" spc="290" dirty="0">
                <a:solidFill>
                  <a:srgbClr val="CF9085"/>
                </a:solidFill>
                <a:latin typeface="Arial"/>
                <a:cs typeface="Arial"/>
              </a:rPr>
              <a:t>,</a:t>
            </a:r>
            <a:r>
              <a:rPr sz="1450" spc="110" dirty="0">
                <a:solidFill>
                  <a:srgbClr val="C67569"/>
                </a:solidFill>
                <a:latin typeface="Arial"/>
                <a:cs typeface="Arial"/>
              </a:rPr>
              <a:t>a</a:t>
            </a:r>
            <a:r>
              <a:rPr sz="1450" spc="-30" dirty="0">
                <a:solidFill>
                  <a:srgbClr val="C67569"/>
                </a:solidFill>
                <a:latin typeface="Arial"/>
                <a:cs typeface="Arial"/>
              </a:rPr>
              <a:t>n</a:t>
            </a:r>
            <a:r>
              <a:rPr sz="1450" spc="105" dirty="0">
                <a:solidFill>
                  <a:srgbClr val="C67569"/>
                </a:solidFill>
                <a:latin typeface="Arial"/>
                <a:cs typeface="Arial"/>
              </a:rPr>
              <a:t>x</a:t>
            </a:r>
            <a:r>
              <a:rPr sz="1450" spc="40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r>
              <a:rPr sz="1450" spc="20" dirty="0">
                <a:solidFill>
                  <a:srgbClr val="C67569"/>
                </a:solidFill>
                <a:latin typeface="Arial"/>
                <a:cs typeface="Arial"/>
              </a:rPr>
              <a:t>et</a:t>
            </a:r>
            <a:r>
              <a:rPr sz="1450" spc="-5" dirty="0">
                <a:solidFill>
                  <a:srgbClr val="C67569"/>
                </a:solidFill>
                <a:latin typeface="Arial"/>
                <a:cs typeface="Arial"/>
              </a:rPr>
              <a:t>y</a:t>
            </a:r>
            <a:r>
              <a:rPr sz="1450" spc="190" dirty="0">
                <a:solidFill>
                  <a:srgbClr val="CF9085"/>
                </a:solidFill>
                <a:latin typeface="Arial"/>
                <a:cs typeface="Arial"/>
              </a:rPr>
              <a:t>,a</a:t>
            </a:r>
            <a:r>
              <a:rPr sz="1450" spc="85" dirty="0">
                <a:solidFill>
                  <a:srgbClr val="C67569"/>
                </a:solidFill>
                <a:latin typeface="Arial"/>
                <a:cs typeface="Arial"/>
              </a:rPr>
              <a:t>nd</a:t>
            </a:r>
            <a:r>
              <a:rPr sz="1450" spc="40" dirty="0">
                <a:solidFill>
                  <a:srgbClr val="C67569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C67569"/>
                </a:solidFill>
                <a:latin typeface="Arial"/>
                <a:cs typeface="Arial"/>
              </a:rPr>
              <a:t>d</a:t>
            </a:r>
            <a:r>
              <a:rPr sz="1450" spc="-10" dirty="0">
                <a:solidFill>
                  <a:srgbClr val="C67569"/>
                </a:solidFill>
                <a:latin typeface="Arial"/>
                <a:cs typeface="Arial"/>
              </a:rPr>
              <a:t>e</a:t>
            </a:r>
            <a:r>
              <a:rPr sz="1450" spc="90" dirty="0">
                <a:solidFill>
                  <a:srgbClr val="C67569"/>
                </a:solidFill>
                <a:latin typeface="Arial"/>
                <a:cs typeface="Arial"/>
              </a:rPr>
              <a:t>p</a:t>
            </a:r>
            <a:r>
              <a:rPr sz="1450" spc="60" dirty="0">
                <a:solidFill>
                  <a:srgbClr val="C67569"/>
                </a:solidFill>
                <a:latin typeface="Arial"/>
                <a:cs typeface="Arial"/>
              </a:rPr>
              <a:t>r</a:t>
            </a:r>
            <a:r>
              <a:rPr sz="1450" spc="-60" dirty="0">
                <a:solidFill>
                  <a:srgbClr val="C67569"/>
                </a:solidFill>
                <a:latin typeface="Arial"/>
                <a:cs typeface="Arial"/>
              </a:rPr>
              <a:t>e</a:t>
            </a:r>
            <a:r>
              <a:rPr sz="1450" spc="105" dirty="0">
                <a:solidFill>
                  <a:srgbClr val="C67569"/>
                </a:solidFill>
                <a:latin typeface="Arial"/>
                <a:cs typeface="Arial"/>
              </a:rPr>
              <a:t>ss</a:t>
            </a:r>
            <a:r>
              <a:rPr sz="1450" spc="5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r>
              <a:rPr sz="1450" spc="-10" dirty="0">
                <a:solidFill>
                  <a:srgbClr val="C67569"/>
                </a:solidFill>
                <a:latin typeface="Arial"/>
                <a:cs typeface="Arial"/>
              </a:rPr>
              <a:t>o</a:t>
            </a:r>
            <a:r>
              <a:rPr sz="1450" spc="85" dirty="0">
                <a:solidFill>
                  <a:srgbClr val="C67569"/>
                </a:solidFill>
                <a:latin typeface="Arial"/>
                <a:cs typeface="Arial"/>
              </a:rPr>
              <a:t>n</a:t>
            </a:r>
            <a:r>
              <a:rPr sz="1450" spc="190" dirty="0">
                <a:solidFill>
                  <a:srgbClr val="CF9085"/>
                </a:solidFill>
                <a:latin typeface="Arial"/>
                <a:cs typeface="Arial"/>
              </a:rPr>
              <a:t>.</a:t>
            </a:r>
            <a:r>
              <a:rPr sz="1450" dirty="0">
                <a:solidFill>
                  <a:srgbClr val="C67569"/>
                </a:solidFill>
                <a:latin typeface="Arial"/>
                <a:cs typeface="Arial"/>
              </a:rPr>
              <a:t>T</a:t>
            </a:r>
            <a:r>
              <a:rPr sz="1450" spc="-10" dirty="0">
                <a:solidFill>
                  <a:srgbClr val="CF9085"/>
                </a:solidFill>
                <a:latin typeface="Arial"/>
                <a:cs typeface="Arial"/>
              </a:rPr>
              <a:t>h</a:t>
            </a:r>
            <a:r>
              <a:rPr sz="1450" spc="110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45" dirty="0">
                <a:solidFill>
                  <a:srgbClr val="CF9085"/>
                </a:solidFill>
                <a:latin typeface="Arial"/>
                <a:cs typeface="Arial"/>
              </a:rPr>
              <a:t>con</a:t>
            </a:r>
            <a:r>
              <a:rPr sz="1450" spc="90" dirty="0">
                <a:solidFill>
                  <a:srgbClr val="CF9085"/>
                </a:solidFill>
                <a:latin typeface="Arial"/>
                <a:cs typeface="Arial"/>
              </a:rPr>
              <a:t>s</a:t>
            </a:r>
            <a:r>
              <a:rPr sz="1450" spc="15" dirty="0">
                <a:solidFill>
                  <a:srgbClr val="C67569"/>
                </a:solidFill>
                <a:latin typeface="Arial"/>
                <a:cs typeface="Arial"/>
              </a:rPr>
              <a:t>t</a:t>
            </a:r>
            <a:r>
              <a:rPr sz="1450" spc="60" dirty="0">
                <a:solidFill>
                  <a:srgbClr val="C67569"/>
                </a:solidFill>
                <a:latin typeface="Arial"/>
                <a:cs typeface="Arial"/>
              </a:rPr>
              <a:t>a</a:t>
            </a:r>
            <a:r>
              <a:rPr sz="1450" spc="85" dirty="0">
                <a:solidFill>
                  <a:srgbClr val="CF9085"/>
                </a:solidFill>
                <a:latin typeface="Arial"/>
                <a:cs typeface="Arial"/>
              </a:rPr>
              <a:t>n</a:t>
            </a:r>
            <a:r>
              <a:rPr sz="1450" spc="20" dirty="0">
                <a:solidFill>
                  <a:srgbClr val="C67569"/>
                </a:solidFill>
                <a:latin typeface="Arial"/>
                <a:cs typeface="Arial"/>
              </a:rPr>
              <a:t>t</a:t>
            </a:r>
            <a:r>
              <a:rPr sz="1450" spc="-35" dirty="0">
                <a:solidFill>
                  <a:srgbClr val="C67569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C67569"/>
                </a:solidFill>
                <a:latin typeface="Arial"/>
                <a:cs typeface="Arial"/>
              </a:rPr>
              <a:t>p</a:t>
            </a:r>
            <a:r>
              <a:rPr sz="1450" spc="-15" dirty="0">
                <a:solidFill>
                  <a:srgbClr val="C67569"/>
                </a:solidFill>
                <a:latin typeface="Arial"/>
                <a:cs typeface="Arial"/>
              </a:rPr>
              <a:t>u</a:t>
            </a:r>
            <a:r>
              <a:rPr sz="1450" spc="25" dirty="0">
                <a:solidFill>
                  <a:srgbClr val="C67569"/>
                </a:solidFill>
                <a:latin typeface="Arial"/>
                <a:cs typeface="Arial"/>
              </a:rPr>
              <a:t>b</a:t>
            </a:r>
            <a:r>
              <a:rPr sz="1450" spc="-60" dirty="0">
                <a:solidFill>
                  <a:srgbClr val="C67569"/>
                </a:solidFill>
                <a:latin typeface="Arial"/>
                <a:cs typeface="Arial"/>
              </a:rPr>
              <a:t>l</a:t>
            </a:r>
            <a:r>
              <a:rPr sz="1450" spc="5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r>
              <a:rPr sz="1450" spc="35" dirty="0">
                <a:solidFill>
                  <a:srgbClr val="C67569"/>
                </a:solidFill>
                <a:latin typeface="Arial"/>
                <a:cs typeface="Arial"/>
              </a:rPr>
              <a:t>c</a:t>
            </a:r>
            <a:r>
              <a:rPr sz="1450" spc="-65" dirty="0">
                <a:solidFill>
                  <a:srgbClr val="C67569"/>
                </a:solidFill>
                <a:latin typeface="Arial"/>
                <a:cs typeface="Arial"/>
              </a:rPr>
              <a:t> </a:t>
            </a:r>
            <a:r>
              <a:rPr sz="1450" spc="-30" dirty="0">
                <a:solidFill>
                  <a:srgbClr val="C67569"/>
                </a:solidFill>
                <a:latin typeface="Arial"/>
                <a:cs typeface="Arial"/>
              </a:rPr>
              <a:t>s</a:t>
            </a:r>
            <a:r>
              <a:rPr sz="1450" spc="70" dirty="0">
                <a:solidFill>
                  <a:srgbClr val="C67569"/>
                </a:solidFill>
                <a:latin typeface="Arial"/>
                <a:cs typeface="Arial"/>
              </a:rPr>
              <a:t>c</a:t>
            </a:r>
            <a:r>
              <a:rPr sz="1450" spc="114" dirty="0">
                <a:solidFill>
                  <a:srgbClr val="C67569"/>
                </a:solidFill>
                <a:latin typeface="Arial"/>
                <a:cs typeface="Arial"/>
              </a:rPr>
              <a:t>ru</a:t>
            </a:r>
            <a:r>
              <a:rPr sz="1450" spc="-100" dirty="0">
                <a:solidFill>
                  <a:srgbClr val="C67569"/>
                </a:solidFill>
                <a:latin typeface="Arial"/>
                <a:cs typeface="Arial"/>
              </a:rPr>
              <a:t>t</a:t>
            </a:r>
            <a:r>
              <a:rPr sz="1450" spc="5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r>
              <a:rPr sz="1450" spc="-10" dirty="0">
                <a:solidFill>
                  <a:srgbClr val="C67569"/>
                </a:solidFill>
                <a:latin typeface="Arial"/>
                <a:cs typeface="Arial"/>
              </a:rPr>
              <a:t>n</a:t>
            </a:r>
            <a:r>
              <a:rPr sz="1450" spc="100" dirty="0">
                <a:solidFill>
                  <a:srgbClr val="C67569"/>
                </a:solidFill>
                <a:latin typeface="Arial"/>
                <a:cs typeface="Arial"/>
              </a:rPr>
              <a:t>y</a:t>
            </a:r>
            <a:r>
              <a:rPr sz="1450" spc="-229" dirty="0">
                <a:solidFill>
                  <a:srgbClr val="C67569"/>
                </a:solidFill>
                <a:latin typeface="Arial"/>
                <a:cs typeface="Arial"/>
              </a:rPr>
              <a:t> </a:t>
            </a:r>
            <a:r>
              <a:rPr sz="1450" spc="130" dirty="0">
                <a:solidFill>
                  <a:srgbClr val="CF9085"/>
                </a:solidFill>
                <a:latin typeface="Arial"/>
                <a:cs typeface="Arial"/>
              </a:rPr>
              <a:t>c</a:t>
            </a:r>
            <a:r>
              <a:rPr sz="1450" spc="35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450" spc="229" dirty="0">
                <a:solidFill>
                  <a:srgbClr val="CF9085"/>
                </a:solidFill>
                <a:latin typeface="Arial"/>
                <a:cs typeface="Arial"/>
              </a:rPr>
              <a:t>n</a:t>
            </a:r>
            <a:r>
              <a:rPr sz="1450" spc="114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CF9085"/>
                </a:solidFill>
                <a:latin typeface="Arial"/>
                <a:cs typeface="Arial"/>
              </a:rPr>
              <a:t>toke</a:t>
            </a:r>
            <a:r>
              <a:rPr sz="1450" spc="-2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225" dirty="0">
                <a:solidFill>
                  <a:srgbClr val="CF9085"/>
                </a:solidFill>
                <a:latin typeface="Arial"/>
                <a:cs typeface="Arial"/>
              </a:rPr>
              <a:t>a</a:t>
            </a:r>
            <a:r>
              <a:rPr sz="1450" spc="-14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45" dirty="0">
                <a:solidFill>
                  <a:srgbClr val="CF9085"/>
                </a:solidFill>
                <a:latin typeface="Arial"/>
                <a:cs typeface="Arial"/>
              </a:rPr>
              <a:t>t</a:t>
            </a:r>
            <a:r>
              <a:rPr sz="1450" spc="30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450" spc="95" dirty="0">
                <a:solidFill>
                  <a:srgbClr val="CF9085"/>
                </a:solidFill>
                <a:latin typeface="Arial"/>
                <a:cs typeface="Arial"/>
              </a:rPr>
              <a:t>l</a:t>
            </a:r>
            <a:r>
              <a:rPr sz="1450" spc="250" dirty="0">
                <a:solidFill>
                  <a:srgbClr val="CF9085"/>
                </a:solidFill>
                <a:latin typeface="Arial"/>
                <a:cs typeface="Arial"/>
              </a:rPr>
              <a:t>l</a:t>
            </a:r>
            <a:r>
              <a:rPr sz="1450" spc="55" dirty="0">
                <a:solidFill>
                  <a:srgbClr val="CF9085"/>
                </a:solidFill>
                <a:latin typeface="Arial"/>
                <a:cs typeface="Arial"/>
              </a:rPr>
              <a:t>on</a:t>
            </a:r>
            <a:r>
              <a:rPr sz="1450" spc="-3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CF9085"/>
                </a:solidFill>
                <a:latin typeface="Arial"/>
                <a:cs typeface="Arial"/>
              </a:rPr>
              <a:t>m</a:t>
            </a:r>
            <a:r>
              <a:rPr sz="1450" spc="-95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125" dirty="0">
                <a:solidFill>
                  <a:srgbClr val="CF9085"/>
                </a:solidFill>
                <a:latin typeface="Arial"/>
                <a:cs typeface="Arial"/>
              </a:rPr>
              <a:t>n</a:t>
            </a:r>
            <a:r>
              <a:rPr sz="1450" spc="-45" dirty="0">
                <a:solidFill>
                  <a:srgbClr val="CF9085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C67569"/>
                </a:solidFill>
                <a:latin typeface="Arial"/>
                <a:cs typeface="Arial"/>
              </a:rPr>
              <a:t>a</a:t>
            </a:r>
            <a:r>
              <a:rPr sz="1450" spc="370" dirty="0">
                <a:solidFill>
                  <a:srgbClr val="CF9085"/>
                </a:solidFill>
                <a:latin typeface="Arial"/>
                <a:cs typeface="Arial"/>
              </a:rPr>
              <a:t>l</a:t>
            </a:r>
            <a:r>
              <a:rPr sz="1450" spc="85" dirty="0">
                <a:solidFill>
                  <a:srgbClr val="CF9085"/>
                </a:solidFill>
                <a:latin typeface="Arial"/>
                <a:cs typeface="Arial"/>
              </a:rPr>
              <a:t>h</a:t>
            </a:r>
            <a:r>
              <a:rPr sz="1450" spc="40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45" dirty="0">
                <a:solidFill>
                  <a:srgbClr val="CF9085"/>
                </a:solidFill>
                <a:latin typeface="Arial"/>
                <a:cs typeface="Arial"/>
              </a:rPr>
              <a:t>a</a:t>
            </a:r>
            <a:r>
              <a:rPr sz="1450" spc="-25" dirty="0">
                <a:solidFill>
                  <a:srgbClr val="C67569"/>
                </a:solidFill>
                <a:latin typeface="Arial"/>
                <a:cs typeface="Arial"/>
              </a:rPr>
              <a:t>l</a:t>
            </a:r>
            <a:r>
              <a:rPr sz="1450" spc="85" dirty="0">
                <a:solidFill>
                  <a:srgbClr val="CF9085"/>
                </a:solidFill>
                <a:latin typeface="Arial"/>
                <a:cs typeface="Arial"/>
              </a:rPr>
              <a:t>t</a:t>
            </a:r>
            <a:r>
              <a:rPr sz="1450" spc="-15" dirty="0">
                <a:solidFill>
                  <a:srgbClr val="C67569"/>
                </a:solidFill>
                <a:latin typeface="Arial"/>
                <a:cs typeface="Arial"/>
              </a:rPr>
              <a:t>h</a:t>
            </a:r>
            <a:r>
              <a:rPr sz="1450" spc="290" dirty="0">
                <a:solidFill>
                  <a:srgbClr val="CF9085"/>
                </a:solidFill>
                <a:latin typeface="Arial"/>
                <a:cs typeface="Arial"/>
              </a:rPr>
              <a:t>,</a:t>
            </a:r>
            <a:r>
              <a:rPr sz="1450" spc="85" dirty="0">
                <a:solidFill>
                  <a:srgbClr val="C67569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CF9085"/>
                </a:solidFill>
                <a:latin typeface="Arial"/>
                <a:cs typeface="Arial"/>
              </a:rPr>
              <a:t>n</a:t>
            </a:r>
            <a:r>
              <a:rPr sz="1450" spc="290" dirty="0">
                <a:solidFill>
                  <a:srgbClr val="CF9085"/>
                </a:solidFill>
                <a:latin typeface="Arial"/>
                <a:cs typeface="Arial"/>
              </a:rPr>
              <a:t>d</a:t>
            </a:r>
            <a:r>
              <a:rPr sz="1450" spc="-20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CF9085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CF9085"/>
                </a:solidFill>
                <a:latin typeface="Arial"/>
                <a:cs typeface="Arial"/>
              </a:rPr>
              <a:t>h</a:t>
            </a:r>
            <a:r>
              <a:rPr sz="1450" spc="110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C67569"/>
                </a:solidFill>
                <a:latin typeface="Arial"/>
                <a:cs typeface="Arial"/>
              </a:rPr>
              <a:t>p</a:t>
            </a:r>
            <a:r>
              <a:rPr sz="1450" spc="15" dirty="0">
                <a:solidFill>
                  <a:srgbClr val="C67569"/>
                </a:solidFill>
                <a:latin typeface="Arial"/>
                <a:cs typeface="Arial"/>
              </a:rPr>
              <a:t>r</a:t>
            </a:r>
            <a:r>
              <a:rPr sz="1450" spc="35" dirty="0">
                <a:solidFill>
                  <a:srgbClr val="CF9085"/>
                </a:solidFill>
                <a:latin typeface="Arial"/>
                <a:cs typeface="Arial"/>
              </a:rPr>
              <a:t>es</a:t>
            </a:r>
            <a:r>
              <a:rPr sz="1450" spc="65" dirty="0">
                <a:solidFill>
                  <a:srgbClr val="CF9085"/>
                </a:solidFill>
                <a:latin typeface="Arial"/>
                <a:cs typeface="Arial"/>
              </a:rPr>
              <a:t>s</a:t>
            </a:r>
            <a:r>
              <a:rPr sz="1450" spc="-15" dirty="0">
                <a:solidFill>
                  <a:srgbClr val="C67569"/>
                </a:solidFill>
                <a:latin typeface="Arial"/>
                <a:cs typeface="Arial"/>
              </a:rPr>
              <a:t>u</a:t>
            </a:r>
            <a:r>
              <a:rPr sz="1450" spc="15" dirty="0">
                <a:solidFill>
                  <a:srgbClr val="C67569"/>
                </a:solidFill>
                <a:latin typeface="Arial"/>
                <a:cs typeface="Arial"/>
              </a:rPr>
              <a:t>r</a:t>
            </a:r>
            <a:r>
              <a:rPr sz="1450" spc="110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CF9085"/>
                </a:solidFill>
                <a:latin typeface="Arial"/>
                <a:cs typeface="Arial"/>
              </a:rPr>
              <a:t>to</a:t>
            </a:r>
            <a:r>
              <a:rPr sz="1450" spc="4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-15" dirty="0">
                <a:solidFill>
                  <a:srgbClr val="CF9085"/>
                </a:solidFill>
                <a:latin typeface="Arial"/>
                <a:cs typeface="Arial"/>
              </a:rPr>
              <a:t>m</a:t>
            </a:r>
            <a:r>
              <a:rPr sz="1450" spc="190" dirty="0">
                <a:solidFill>
                  <a:srgbClr val="CF9085"/>
                </a:solidFill>
                <a:latin typeface="Arial"/>
                <a:cs typeface="Arial"/>
              </a:rPr>
              <a:t>a</a:t>
            </a:r>
            <a:r>
              <a:rPr sz="1450" spc="50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r>
              <a:rPr sz="1450" spc="15" dirty="0">
                <a:solidFill>
                  <a:srgbClr val="C67569"/>
                </a:solidFill>
                <a:latin typeface="Arial"/>
                <a:cs typeface="Arial"/>
              </a:rPr>
              <a:t>n</a:t>
            </a:r>
            <a:r>
              <a:rPr sz="1450" spc="105" dirty="0">
                <a:solidFill>
                  <a:srgbClr val="CF9085"/>
                </a:solidFill>
                <a:latin typeface="Arial"/>
                <a:cs typeface="Arial"/>
              </a:rPr>
              <a:t>ta</a:t>
            </a:r>
            <a:r>
              <a:rPr sz="1450" spc="30" dirty="0">
                <a:solidFill>
                  <a:srgbClr val="CF9085"/>
                </a:solidFill>
                <a:latin typeface="Arial"/>
                <a:cs typeface="Arial"/>
              </a:rPr>
              <a:t>i</a:t>
            </a:r>
            <a:r>
              <a:rPr sz="1450" spc="229" dirty="0">
                <a:solidFill>
                  <a:srgbClr val="CF9085"/>
                </a:solidFill>
                <a:latin typeface="Arial"/>
                <a:cs typeface="Arial"/>
              </a:rPr>
              <a:t>n</a:t>
            </a:r>
            <a:r>
              <a:rPr sz="1450" spc="-24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C67569"/>
                </a:solidFill>
                <a:latin typeface="Arial"/>
                <a:cs typeface="Arial"/>
              </a:rPr>
              <a:t>o</a:t>
            </a:r>
            <a:r>
              <a:rPr sz="1450" spc="229" dirty="0">
                <a:solidFill>
                  <a:srgbClr val="CF9085"/>
                </a:solidFill>
                <a:latin typeface="Arial"/>
                <a:cs typeface="Arial"/>
              </a:rPr>
              <a:t>n</a:t>
            </a:r>
            <a:r>
              <a:rPr sz="1450" spc="-14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75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r>
              <a:rPr sz="1450" spc="60" dirty="0">
                <a:solidFill>
                  <a:srgbClr val="CF9085"/>
                </a:solidFill>
                <a:latin typeface="Arial"/>
                <a:cs typeface="Arial"/>
              </a:rPr>
              <a:t>mage</a:t>
            </a:r>
            <a:r>
              <a:rPr sz="1450" spc="-18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CF9085"/>
                </a:solidFill>
                <a:latin typeface="Arial"/>
                <a:cs typeface="Arial"/>
              </a:rPr>
              <a:t>c</a:t>
            </a:r>
            <a:r>
              <a:rPr sz="1450" spc="90" dirty="0">
                <a:solidFill>
                  <a:srgbClr val="C67569"/>
                </a:solidFill>
                <a:latin typeface="Arial"/>
                <a:cs typeface="Arial"/>
              </a:rPr>
              <a:t>o</a:t>
            </a:r>
            <a:r>
              <a:rPr sz="1450" spc="229" dirty="0">
                <a:solidFill>
                  <a:srgbClr val="CF9085"/>
                </a:solidFill>
                <a:latin typeface="Arial"/>
                <a:cs typeface="Arial"/>
              </a:rPr>
              <a:t>n</a:t>
            </a:r>
            <a:r>
              <a:rPr sz="1450" spc="-145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CF9085"/>
                </a:solidFill>
                <a:latin typeface="Arial"/>
                <a:cs typeface="Arial"/>
              </a:rPr>
              <a:t>l</a:t>
            </a:r>
            <a:r>
              <a:rPr sz="1450" spc="-10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120" dirty="0">
                <a:solidFill>
                  <a:srgbClr val="C67569"/>
                </a:solidFill>
                <a:latin typeface="Arial"/>
                <a:cs typeface="Arial"/>
              </a:rPr>
              <a:t>ad</a:t>
            </a:r>
            <a:r>
              <a:rPr sz="1450" spc="-60" dirty="0">
                <a:solidFill>
                  <a:srgbClr val="C67569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C67569"/>
                </a:solidFill>
                <a:latin typeface="Arial"/>
                <a:cs typeface="Arial"/>
              </a:rPr>
              <a:t>t</a:t>
            </a:r>
            <a:r>
              <a:rPr sz="1450" spc="95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450" spc="-11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C67569"/>
                </a:solidFill>
                <a:latin typeface="Arial"/>
                <a:cs typeface="Arial"/>
              </a:rPr>
              <a:t>b</a:t>
            </a:r>
            <a:r>
              <a:rPr sz="1450" spc="-15" dirty="0">
                <a:solidFill>
                  <a:srgbClr val="C67569"/>
                </a:solidFill>
                <a:latin typeface="Arial"/>
                <a:cs typeface="Arial"/>
              </a:rPr>
              <a:t>u</a:t>
            </a:r>
            <a:r>
              <a:rPr sz="1450" spc="70" dirty="0">
                <a:solidFill>
                  <a:srgbClr val="C67569"/>
                </a:solidFill>
                <a:latin typeface="Arial"/>
                <a:cs typeface="Arial"/>
              </a:rPr>
              <a:t>rn</a:t>
            </a:r>
            <a:r>
              <a:rPr sz="1450" spc="-45" dirty="0">
                <a:solidFill>
                  <a:srgbClr val="C67569"/>
                </a:solidFill>
                <a:latin typeface="Arial"/>
                <a:cs typeface="Arial"/>
              </a:rPr>
              <a:t>o</a:t>
            </a:r>
            <a:r>
              <a:rPr sz="1450" spc="-10" dirty="0">
                <a:solidFill>
                  <a:srgbClr val="C67569"/>
                </a:solidFill>
                <a:latin typeface="Arial"/>
                <a:cs typeface="Arial"/>
              </a:rPr>
              <a:t>u</a:t>
            </a:r>
            <a:r>
              <a:rPr sz="1450" spc="15" dirty="0">
                <a:solidFill>
                  <a:srgbClr val="C67569"/>
                </a:solidFill>
                <a:latin typeface="Arial"/>
                <a:cs typeface="Arial"/>
              </a:rPr>
              <a:t>t.</a:t>
            </a:r>
            <a:r>
              <a:rPr sz="1450" dirty="0">
                <a:solidFill>
                  <a:srgbClr val="C67569"/>
                </a:solidFill>
                <a:latin typeface="Arial"/>
                <a:cs typeface="Arial"/>
              </a:rPr>
              <a:t> </a:t>
            </a:r>
            <a:r>
              <a:rPr sz="1450" spc="-150" dirty="0">
                <a:solidFill>
                  <a:srgbClr val="C67569"/>
                </a:solidFill>
                <a:latin typeface="Arial"/>
                <a:cs typeface="Arial"/>
              </a:rPr>
              <a:t> </a:t>
            </a:r>
            <a:r>
              <a:rPr sz="1450" spc="135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r>
              <a:rPr sz="1450" spc="-50" dirty="0">
                <a:solidFill>
                  <a:srgbClr val="C67569"/>
                </a:solidFill>
                <a:latin typeface="Arial"/>
                <a:cs typeface="Arial"/>
              </a:rPr>
              <a:t>t</a:t>
            </a:r>
            <a:r>
              <a:rPr sz="1450" spc="20" dirty="0">
                <a:solidFill>
                  <a:srgbClr val="E1B8AF"/>
                </a:solidFill>
                <a:latin typeface="Arial"/>
                <a:cs typeface="Arial"/>
              </a:rPr>
              <a:t>'</a:t>
            </a:r>
            <a:r>
              <a:rPr sz="1450" spc="70" dirty="0">
                <a:solidFill>
                  <a:srgbClr val="CF9085"/>
                </a:solidFill>
                <a:latin typeface="Arial"/>
                <a:cs typeface="Arial"/>
              </a:rPr>
              <a:t>s</a:t>
            </a:r>
            <a:r>
              <a:rPr sz="1450" spc="4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r>
              <a:rPr sz="1450" spc="85" dirty="0">
                <a:solidFill>
                  <a:srgbClr val="CF9085"/>
                </a:solidFill>
                <a:latin typeface="Arial"/>
                <a:cs typeface="Arial"/>
              </a:rPr>
              <a:t>m</a:t>
            </a:r>
            <a:r>
              <a:rPr sz="1450" spc="85" dirty="0">
                <a:solidFill>
                  <a:srgbClr val="C67569"/>
                </a:solidFill>
                <a:latin typeface="Arial"/>
                <a:cs typeface="Arial"/>
              </a:rPr>
              <a:t>p</a:t>
            </a:r>
            <a:r>
              <a:rPr sz="1450" spc="-10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450" spc="125" dirty="0">
                <a:solidFill>
                  <a:srgbClr val="CF9085"/>
                </a:solidFill>
                <a:latin typeface="Arial"/>
                <a:cs typeface="Arial"/>
              </a:rPr>
              <a:t>r</a:t>
            </a:r>
            <a:r>
              <a:rPr sz="1450" spc="-15" dirty="0">
                <a:solidFill>
                  <a:srgbClr val="CF9085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C67569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CF9085"/>
                </a:solidFill>
                <a:latin typeface="Arial"/>
                <a:cs typeface="Arial"/>
              </a:rPr>
              <a:t>n</a:t>
            </a:r>
            <a:r>
              <a:rPr sz="1450" spc="130" dirty="0">
                <a:solidFill>
                  <a:srgbClr val="C67569"/>
                </a:solidFill>
                <a:latin typeface="Arial"/>
                <a:cs typeface="Arial"/>
              </a:rPr>
              <a:t>t</a:t>
            </a:r>
            <a:r>
              <a:rPr sz="1450" spc="-45" dirty="0">
                <a:solidFill>
                  <a:srgbClr val="C67569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C67569"/>
                </a:solidFill>
                <a:latin typeface="Arial"/>
                <a:cs typeface="Arial"/>
              </a:rPr>
              <a:t>t</a:t>
            </a:r>
            <a:r>
              <a:rPr sz="1450" spc="95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450" spc="-11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C67569"/>
                </a:solidFill>
                <a:latin typeface="Arial"/>
                <a:cs typeface="Arial"/>
              </a:rPr>
              <a:t>p</a:t>
            </a:r>
            <a:r>
              <a:rPr sz="1450" spc="140" dirty="0">
                <a:solidFill>
                  <a:srgbClr val="C67569"/>
                </a:solidFill>
                <a:latin typeface="Arial"/>
                <a:cs typeface="Arial"/>
              </a:rPr>
              <a:t>r</a:t>
            </a:r>
            <a:r>
              <a:rPr sz="1450" spc="-50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r>
              <a:rPr sz="1450" spc="85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450" spc="110" dirty="0">
                <a:solidFill>
                  <a:srgbClr val="CF9085"/>
                </a:solidFill>
                <a:latin typeface="Arial"/>
                <a:cs typeface="Arial"/>
              </a:rPr>
              <a:t>r</a:t>
            </a:r>
            <a:r>
              <a:rPr sz="1450" spc="90" dirty="0">
                <a:solidFill>
                  <a:srgbClr val="C67569"/>
                </a:solidFill>
                <a:latin typeface="Arial"/>
                <a:cs typeface="Arial"/>
              </a:rPr>
              <a:t>it</a:t>
            </a:r>
            <a:r>
              <a:rPr sz="1450" spc="-45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r>
              <a:rPr sz="1450" spc="15" dirty="0">
                <a:solidFill>
                  <a:srgbClr val="CF9085"/>
                </a:solidFill>
                <a:latin typeface="Arial"/>
                <a:cs typeface="Arial"/>
              </a:rPr>
              <a:t>ze</a:t>
            </a:r>
            <a:r>
              <a:rPr sz="1450" spc="-7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C67569"/>
                </a:solidFill>
                <a:latin typeface="Arial"/>
                <a:cs typeface="Arial"/>
              </a:rPr>
              <a:t>s</a:t>
            </a:r>
            <a:r>
              <a:rPr sz="1450" spc="-305" dirty="0">
                <a:solidFill>
                  <a:srgbClr val="C67569"/>
                </a:solidFill>
                <a:latin typeface="Arial"/>
                <a:cs typeface="Arial"/>
              </a:rPr>
              <a:t>e</a:t>
            </a:r>
            <a:r>
              <a:rPr sz="1450" spc="-325" dirty="0">
                <a:solidFill>
                  <a:srgbClr val="C67569"/>
                </a:solidFill>
                <a:latin typeface="Arial"/>
                <a:cs typeface="Arial"/>
              </a:rPr>
              <a:t>l</a:t>
            </a:r>
            <a:r>
              <a:rPr sz="1450" spc="70" dirty="0">
                <a:solidFill>
                  <a:srgbClr val="C67569"/>
                </a:solidFill>
                <a:latin typeface="Arial"/>
                <a:cs typeface="Arial"/>
              </a:rPr>
              <a:t>f</a:t>
            </a:r>
            <a:r>
              <a:rPr sz="1450" spc="30" dirty="0">
                <a:solidFill>
                  <a:srgbClr val="C67569"/>
                </a:solidFill>
                <a:latin typeface="Arial"/>
                <a:cs typeface="Arial"/>
              </a:rPr>
              <a:t>-</a:t>
            </a:r>
            <a:r>
              <a:rPr sz="1450" spc="60" dirty="0">
                <a:solidFill>
                  <a:srgbClr val="C67569"/>
                </a:solidFill>
                <a:latin typeface="Arial"/>
                <a:cs typeface="Arial"/>
              </a:rPr>
              <a:t>care</a:t>
            </a:r>
            <a:r>
              <a:rPr sz="1450" spc="-80" dirty="0">
                <a:solidFill>
                  <a:srgbClr val="C67569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C67569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CF9085"/>
                </a:solidFill>
                <a:latin typeface="Arial"/>
                <a:cs typeface="Arial"/>
              </a:rPr>
              <a:t>n</a:t>
            </a:r>
            <a:r>
              <a:rPr sz="1450" spc="290" dirty="0">
                <a:solidFill>
                  <a:srgbClr val="CF9085"/>
                </a:solidFill>
                <a:latin typeface="Arial"/>
                <a:cs typeface="Arial"/>
              </a:rPr>
              <a:t>d</a:t>
            </a:r>
            <a:r>
              <a:rPr sz="1450" spc="-20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-30" dirty="0">
                <a:solidFill>
                  <a:srgbClr val="CF9085"/>
                </a:solidFill>
                <a:latin typeface="Arial"/>
                <a:cs typeface="Arial"/>
              </a:rPr>
              <a:t>s</a:t>
            </a:r>
            <a:r>
              <a:rPr sz="1450" spc="-10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90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70" dirty="0">
                <a:solidFill>
                  <a:srgbClr val="CF9085"/>
                </a:solidFill>
                <a:latin typeface="Arial"/>
                <a:cs typeface="Arial"/>
              </a:rPr>
              <a:t>k</a:t>
            </a:r>
            <a:r>
              <a:rPr sz="1450" spc="40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CF9085"/>
                </a:solidFill>
                <a:latin typeface="Arial"/>
                <a:cs typeface="Arial"/>
              </a:rPr>
              <a:t>s</a:t>
            </a:r>
            <a:r>
              <a:rPr sz="1450" spc="60" dirty="0">
                <a:solidFill>
                  <a:srgbClr val="CF9085"/>
                </a:solidFill>
                <a:latin typeface="Arial"/>
                <a:cs typeface="Arial"/>
              </a:rPr>
              <a:t>u</a:t>
            </a:r>
            <a:r>
              <a:rPr sz="1450" spc="120" dirty="0">
                <a:solidFill>
                  <a:srgbClr val="CF9085"/>
                </a:solidFill>
                <a:latin typeface="Arial"/>
                <a:cs typeface="Arial"/>
              </a:rPr>
              <a:t>p</a:t>
            </a:r>
            <a:r>
              <a:rPr sz="1450" spc="-35" dirty="0">
                <a:solidFill>
                  <a:srgbClr val="CF9085"/>
                </a:solidFill>
                <a:latin typeface="Arial"/>
                <a:cs typeface="Arial"/>
              </a:rPr>
              <a:t>p</a:t>
            </a:r>
            <a:r>
              <a:rPr sz="1450" spc="85" dirty="0">
                <a:solidFill>
                  <a:srgbClr val="CF9085"/>
                </a:solidFill>
                <a:latin typeface="Arial"/>
                <a:cs typeface="Arial"/>
              </a:rPr>
              <a:t>o</a:t>
            </a:r>
            <a:r>
              <a:rPr sz="1450" spc="55" dirty="0">
                <a:solidFill>
                  <a:srgbClr val="CF9085"/>
                </a:solidFill>
                <a:latin typeface="Arial"/>
                <a:cs typeface="Arial"/>
              </a:rPr>
              <a:t>rt</a:t>
            </a:r>
            <a:r>
              <a:rPr sz="1450" spc="-114" dirty="0">
                <a:solidFill>
                  <a:srgbClr val="CF9085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C67569"/>
                </a:solidFill>
                <a:latin typeface="Arial"/>
                <a:cs typeface="Arial"/>
              </a:rPr>
              <a:t>wh</a:t>
            </a:r>
            <a:r>
              <a:rPr sz="1450" spc="90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100" dirty="0">
                <a:solidFill>
                  <a:srgbClr val="C67569"/>
                </a:solidFill>
                <a:latin typeface="Arial"/>
                <a:cs typeface="Arial"/>
              </a:rPr>
              <a:t>n</a:t>
            </a:r>
            <a:r>
              <a:rPr sz="1450" spc="-114" dirty="0">
                <a:solidFill>
                  <a:srgbClr val="C67569"/>
                </a:solidFill>
                <a:latin typeface="Arial"/>
                <a:cs typeface="Arial"/>
              </a:rPr>
              <a:t> </a:t>
            </a:r>
            <a:r>
              <a:rPr sz="1450" spc="-15" dirty="0">
                <a:solidFill>
                  <a:srgbClr val="CF9085"/>
                </a:solidFill>
                <a:latin typeface="Arial"/>
                <a:cs typeface="Arial"/>
              </a:rPr>
              <a:t>n</a:t>
            </a:r>
            <a:r>
              <a:rPr sz="1450" spc="-10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90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85" dirty="0">
                <a:solidFill>
                  <a:srgbClr val="C67569"/>
                </a:solidFill>
                <a:latin typeface="Arial"/>
                <a:cs typeface="Arial"/>
              </a:rPr>
              <a:t>d</a:t>
            </a:r>
            <a:r>
              <a:rPr sz="1450" spc="-10" dirty="0">
                <a:solidFill>
                  <a:srgbClr val="CF9085"/>
                </a:solidFill>
                <a:latin typeface="Arial"/>
                <a:cs typeface="Arial"/>
              </a:rPr>
              <a:t>e</a:t>
            </a:r>
            <a:r>
              <a:rPr sz="1450" spc="190" dirty="0">
                <a:solidFill>
                  <a:srgbClr val="CF9085"/>
                </a:solidFill>
                <a:latin typeface="Arial"/>
                <a:cs typeface="Arial"/>
              </a:rPr>
              <a:t>d</a:t>
            </a:r>
            <a:r>
              <a:rPr sz="1450" spc="140" dirty="0">
                <a:solidFill>
                  <a:srgbClr val="CF9085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03117" y="1149047"/>
            <a:ext cx="53975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2039" dirty="0">
                <a:solidFill>
                  <a:srgbClr val="C67569"/>
                </a:solidFill>
                <a:latin typeface="Arial"/>
                <a:cs typeface="Arial"/>
              </a:rPr>
              <a:t>I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2978" y="2303691"/>
            <a:ext cx="3314700" cy="191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165" marR="165100" algn="ctr">
              <a:lnSpc>
                <a:spcPts val="1700"/>
              </a:lnSpc>
            </a:pPr>
            <a:r>
              <a:rPr lang="en-US" sz="1650" b="1" spc="20" dirty="0">
                <a:solidFill>
                  <a:srgbClr val="545454"/>
                </a:solidFill>
                <a:latin typeface="Arial"/>
                <a:cs typeface="Arial"/>
              </a:rPr>
              <a:t>Navigating Fame</a:t>
            </a:r>
            <a:endParaRPr sz="1650" dirty="0">
              <a:latin typeface="Arial"/>
              <a:cs typeface="Arial"/>
            </a:endParaRPr>
          </a:p>
          <a:p>
            <a:pPr marL="12700" marR="5080" indent="-15240" algn="ctr">
              <a:lnSpc>
                <a:spcPct val="108000"/>
              </a:lnSpc>
              <a:spcBef>
                <a:spcPts val="1430"/>
              </a:spcBef>
            </a:pPr>
            <a:r>
              <a:rPr sz="1300" spc="-204" dirty="0">
                <a:solidFill>
                  <a:srgbClr val="CF8E83"/>
                </a:solidFill>
                <a:latin typeface="Arial"/>
                <a:cs typeface="Arial"/>
              </a:rPr>
              <a:t>T</a:t>
            </a:r>
            <a:r>
              <a:rPr sz="1300" spc="180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-16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CF8E83"/>
                </a:solidFill>
                <a:latin typeface="Arial"/>
                <a:cs typeface="Arial"/>
              </a:rPr>
              <a:t>n</a:t>
            </a:r>
            <a:r>
              <a:rPr lang="en-US" sz="1300" spc="20" dirty="0">
                <a:solidFill>
                  <a:srgbClr val="CF8E83"/>
                </a:solidFill>
                <a:latin typeface="Arial"/>
                <a:cs typeface="Arial"/>
              </a:rPr>
              <a:t>aviga</a:t>
            </a:r>
            <a:r>
              <a:rPr sz="1300" spc="30" dirty="0">
                <a:solidFill>
                  <a:srgbClr val="DBAAA1"/>
                </a:solidFill>
                <a:latin typeface="Arial"/>
                <a:cs typeface="Arial"/>
              </a:rPr>
              <a:t>t</a:t>
            </a:r>
            <a:r>
              <a:rPr sz="1300" spc="75" dirty="0">
                <a:solidFill>
                  <a:srgbClr val="CF8E83"/>
                </a:solidFill>
                <a:latin typeface="Arial"/>
                <a:cs typeface="Arial"/>
              </a:rPr>
              <a:t>e</a:t>
            </a:r>
            <a:r>
              <a:rPr sz="1300" spc="-6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-70" dirty="0">
                <a:solidFill>
                  <a:srgbClr val="C16E60"/>
                </a:solidFill>
                <a:latin typeface="Arial"/>
                <a:cs typeface="Arial"/>
              </a:rPr>
              <a:t>t</a:t>
            </a:r>
            <a:r>
              <a:rPr sz="1300" spc="90" dirty="0">
                <a:solidFill>
                  <a:srgbClr val="CF8E83"/>
                </a:solidFill>
                <a:latin typeface="Arial"/>
                <a:cs typeface="Arial"/>
              </a:rPr>
              <a:t>he</a:t>
            </a:r>
            <a:r>
              <a:rPr sz="1300" spc="-200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CF8E83"/>
                </a:solidFill>
                <a:latin typeface="Arial"/>
                <a:cs typeface="Arial"/>
              </a:rPr>
              <a:t>d</a:t>
            </a:r>
            <a:r>
              <a:rPr sz="1300" spc="90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-45" dirty="0">
                <a:solidFill>
                  <a:srgbClr val="CF8E83"/>
                </a:solidFill>
                <a:latin typeface="Arial"/>
                <a:cs typeface="Arial"/>
              </a:rPr>
              <a:t>u</a:t>
            </a:r>
            <a:r>
              <a:rPr sz="1300" spc="70" dirty="0">
                <a:solidFill>
                  <a:srgbClr val="CF8E83"/>
                </a:solidFill>
                <a:latin typeface="Arial"/>
                <a:cs typeface="Arial"/>
              </a:rPr>
              <a:t>b</a:t>
            </a:r>
            <a:r>
              <a:rPr sz="1300" spc="10" dirty="0">
                <a:solidFill>
                  <a:srgbClr val="C16E60"/>
                </a:solidFill>
                <a:latin typeface="Arial"/>
                <a:cs typeface="Arial"/>
              </a:rPr>
              <a:t>l</a:t>
            </a:r>
            <a:r>
              <a:rPr sz="1300" spc="25" dirty="0">
                <a:solidFill>
                  <a:srgbClr val="CF8E83"/>
                </a:solidFill>
                <a:latin typeface="Arial"/>
                <a:cs typeface="Arial"/>
              </a:rPr>
              <a:t>e-</a:t>
            </a:r>
            <a:r>
              <a:rPr sz="1300" spc="-40" dirty="0">
                <a:solidFill>
                  <a:srgbClr val="CF8E83"/>
                </a:solidFill>
                <a:latin typeface="Arial"/>
                <a:cs typeface="Arial"/>
              </a:rPr>
              <a:t>e</a:t>
            </a:r>
            <a:r>
              <a:rPr sz="1300" spc="65" dirty="0">
                <a:solidFill>
                  <a:srgbClr val="CF8E83"/>
                </a:solidFill>
                <a:latin typeface="Arial"/>
                <a:cs typeface="Arial"/>
              </a:rPr>
              <a:t>dg</a:t>
            </a:r>
            <a:r>
              <a:rPr sz="1300" dirty="0">
                <a:solidFill>
                  <a:srgbClr val="CF8E83"/>
                </a:solidFill>
                <a:latin typeface="Arial"/>
                <a:cs typeface="Arial"/>
              </a:rPr>
              <a:t>e</a:t>
            </a:r>
            <a:r>
              <a:rPr sz="1300" spc="250" dirty="0">
                <a:solidFill>
                  <a:srgbClr val="CF8E83"/>
                </a:solidFill>
                <a:latin typeface="Arial"/>
                <a:cs typeface="Arial"/>
              </a:rPr>
              <a:t>d</a:t>
            </a:r>
            <a:r>
              <a:rPr sz="1300" spc="-240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45" dirty="0">
                <a:solidFill>
                  <a:srgbClr val="CF8E83"/>
                </a:solidFill>
                <a:latin typeface="Arial"/>
                <a:cs typeface="Arial"/>
              </a:rPr>
              <a:t>sw</a:t>
            </a:r>
            <a:r>
              <a:rPr sz="1300" spc="-15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-40" dirty="0">
                <a:solidFill>
                  <a:srgbClr val="CF8E83"/>
                </a:solidFill>
                <a:latin typeface="Arial"/>
                <a:cs typeface="Arial"/>
              </a:rPr>
              <a:t>r</a:t>
            </a:r>
            <a:r>
              <a:rPr sz="1300" spc="250" dirty="0">
                <a:solidFill>
                  <a:srgbClr val="CF8E83"/>
                </a:solidFill>
                <a:latin typeface="Arial"/>
                <a:cs typeface="Arial"/>
              </a:rPr>
              <a:t>d</a:t>
            </a:r>
            <a:r>
              <a:rPr sz="1300" spc="-240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40" dirty="0">
                <a:solidFill>
                  <a:srgbClr val="CF8E83"/>
                </a:solidFill>
                <a:latin typeface="Arial"/>
                <a:cs typeface="Arial"/>
              </a:rPr>
              <a:t>of</a:t>
            </a:r>
            <a:r>
              <a:rPr sz="1300" spc="2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25" dirty="0" err="1">
                <a:solidFill>
                  <a:srgbClr val="DBAAA1"/>
                </a:solidFill>
                <a:latin typeface="Arial"/>
                <a:cs typeface="Arial"/>
              </a:rPr>
              <a:t>f</a:t>
            </a:r>
            <a:r>
              <a:rPr sz="1300" spc="45" dirty="0" err="1">
                <a:solidFill>
                  <a:srgbClr val="CF8E83"/>
                </a:solidFill>
                <a:latin typeface="Arial"/>
                <a:cs typeface="Arial"/>
              </a:rPr>
              <a:t>om</a:t>
            </a:r>
            <a:r>
              <a:rPr sz="1300" spc="-25" dirty="0" err="1">
                <a:solidFill>
                  <a:srgbClr val="CF8E83"/>
                </a:solidFill>
                <a:latin typeface="Arial"/>
                <a:cs typeface="Arial"/>
              </a:rPr>
              <a:t>e</a:t>
            </a:r>
            <a:r>
              <a:rPr sz="1300" spc="229" dirty="0" err="1">
                <a:solidFill>
                  <a:srgbClr val="CF8E83"/>
                </a:solidFill>
                <a:latin typeface="Arial"/>
                <a:cs typeface="Arial"/>
              </a:rPr>
              <a:t>.</a:t>
            </a:r>
            <a:r>
              <a:rPr sz="1300" spc="70" dirty="0" err="1">
                <a:solidFill>
                  <a:srgbClr val="CF8E83"/>
                </a:solidFill>
                <a:latin typeface="Arial"/>
                <a:cs typeface="Arial"/>
              </a:rPr>
              <a:t>i</a:t>
            </a:r>
            <a:r>
              <a:rPr sz="1300" spc="-30" dirty="0" err="1">
                <a:solidFill>
                  <a:srgbClr val="CF8E83"/>
                </a:solidFill>
                <a:latin typeface="Arial"/>
                <a:cs typeface="Arial"/>
              </a:rPr>
              <a:t>t</a:t>
            </a:r>
            <a:r>
              <a:rPr sz="1300" spc="-55" dirty="0" err="1">
                <a:solidFill>
                  <a:srgbClr val="DBAAA1"/>
                </a:solidFill>
                <a:latin typeface="Arial"/>
                <a:cs typeface="Arial"/>
              </a:rPr>
              <a:t>’</a:t>
            </a:r>
            <a:r>
              <a:rPr sz="1300" spc="175" dirty="0" err="1">
                <a:solidFill>
                  <a:srgbClr val="CF8E83"/>
                </a:solidFill>
                <a:latin typeface="Arial"/>
                <a:cs typeface="Arial"/>
              </a:rPr>
              <a:t>s</a:t>
            </a:r>
            <a:r>
              <a:rPr sz="1300" spc="-55" dirty="0" err="1">
                <a:solidFill>
                  <a:srgbClr val="DBAAA1"/>
                </a:solidFill>
                <a:latin typeface="Arial"/>
                <a:cs typeface="Arial"/>
              </a:rPr>
              <a:t>i</a:t>
            </a:r>
            <a:r>
              <a:rPr sz="1300" spc="65" dirty="0" err="1">
                <a:solidFill>
                  <a:srgbClr val="CF8E83"/>
                </a:solidFill>
                <a:latin typeface="Arial"/>
                <a:cs typeface="Arial"/>
              </a:rPr>
              <a:t>m</a:t>
            </a:r>
            <a:r>
              <a:rPr sz="1300" spc="-75" dirty="0" err="1">
                <a:solidFill>
                  <a:srgbClr val="CF8E83"/>
                </a:solidFill>
                <a:latin typeface="Arial"/>
                <a:cs typeface="Arial"/>
              </a:rPr>
              <a:t>p</a:t>
            </a:r>
            <a:r>
              <a:rPr sz="1300" spc="75" dirty="0" err="1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50" dirty="0" err="1">
                <a:solidFill>
                  <a:srgbClr val="CF8E83"/>
                </a:solidFill>
                <a:latin typeface="Arial"/>
                <a:cs typeface="Arial"/>
              </a:rPr>
              <a:t>rt</a:t>
            </a:r>
            <a:r>
              <a:rPr sz="1300" spc="-30" dirty="0" err="1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70" dirty="0" err="1">
                <a:solidFill>
                  <a:srgbClr val="CF8E83"/>
                </a:solidFill>
                <a:latin typeface="Arial"/>
                <a:cs typeface="Arial"/>
              </a:rPr>
              <a:t>n</a:t>
            </a:r>
            <a:r>
              <a:rPr sz="1300" spc="-45" dirty="0" err="1">
                <a:solidFill>
                  <a:srgbClr val="C16E60"/>
                </a:solidFill>
                <a:latin typeface="Arial"/>
                <a:cs typeface="Arial"/>
              </a:rPr>
              <a:t>t</a:t>
            </a:r>
            <a:r>
              <a:rPr sz="1300" spc="15" dirty="0">
                <a:solidFill>
                  <a:srgbClr val="C16E60"/>
                </a:solidFill>
                <a:latin typeface="Arial"/>
                <a:cs typeface="Arial"/>
              </a:rPr>
              <a:t> </a:t>
            </a:r>
            <a:r>
              <a:rPr sz="1300" spc="-70" dirty="0">
                <a:solidFill>
                  <a:srgbClr val="C16E60"/>
                </a:solidFill>
                <a:latin typeface="Arial"/>
                <a:cs typeface="Arial"/>
              </a:rPr>
              <a:t>t</a:t>
            </a:r>
            <a:r>
              <a:rPr sz="1300" spc="180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-16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80" dirty="0">
                <a:solidFill>
                  <a:srgbClr val="C16E60"/>
                </a:solidFill>
                <a:latin typeface="Arial"/>
                <a:cs typeface="Arial"/>
              </a:rPr>
              <a:t>s</a:t>
            </a:r>
            <a:r>
              <a:rPr sz="1300" spc="-105" dirty="0">
                <a:solidFill>
                  <a:srgbClr val="C16E60"/>
                </a:solidFill>
                <a:latin typeface="Arial"/>
                <a:cs typeface="Arial"/>
              </a:rPr>
              <a:t>t</a:t>
            </a:r>
            <a:r>
              <a:rPr sz="1300" spc="80" dirty="0">
                <a:solidFill>
                  <a:srgbClr val="C16E60"/>
                </a:solidFill>
                <a:latin typeface="Arial"/>
                <a:cs typeface="Arial"/>
              </a:rPr>
              <a:t>ay</a:t>
            </a:r>
            <a:r>
              <a:rPr sz="1300" spc="-100" dirty="0">
                <a:solidFill>
                  <a:srgbClr val="C16E60"/>
                </a:solidFill>
                <a:latin typeface="Arial"/>
                <a:cs typeface="Arial"/>
              </a:rPr>
              <a:t> </a:t>
            </a:r>
            <a:r>
              <a:rPr sz="1300" spc="90" dirty="0">
                <a:solidFill>
                  <a:srgbClr val="C16E60"/>
                </a:solidFill>
                <a:latin typeface="Arial"/>
                <a:cs typeface="Arial"/>
              </a:rPr>
              <a:t>g</a:t>
            </a:r>
            <a:r>
              <a:rPr sz="1300" spc="-55" dirty="0">
                <a:solidFill>
                  <a:srgbClr val="C16E60"/>
                </a:solidFill>
                <a:latin typeface="Arial"/>
                <a:cs typeface="Arial"/>
              </a:rPr>
              <a:t>r</a:t>
            </a:r>
            <a:r>
              <a:rPr sz="1300" spc="75" dirty="0">
                <a:solidFill>
                  <a:srgbClr val="C16E60"/>
                </a:solidFill>
                <a:latin typeface="Arial"/>
                <a:cs typeface="Arial"/>
              </a:rPr>
              <a:t>o</a:t>
            </a:r>
            <a:r>
              <a:rPr sz="1300" spc="70" dirty="0">
                <a:solidFill>
                  <a:srgbClr val="C16E60"/>
                </a:solidFill>
                <a:latin typeface="Arial"/>
                <a:cs typeface="Arial"/>
              </a:rPr>
              <a:t>u</a:t>
            </a:r>
            <a:r>
              <a:rPr sz="1300" spc="-130" dirty="0">
                <a:solidFill>
                  <a:srgbClr val="C16E60"/>
                </a:solidFill>
                <a:latin typeface="Arial"/>
                <a:cs typeface="Arial"/>
              </a:rPr>
              <a:t>n</a:t>
            </a:r>
            <a:r>
              <a:rPr sz="1300" spc="70" dirty="0">
                <a:solidFill>
                  <a:srgbClr val="C16E60"/>
                </a:solidFill>
                <a:latin typeface="Arial"/>
                <a:cs typeface="Arial"/>
              </a:rPr>
              <a:t>d</a:t>
            </a:r>
            <a:r>
              <a:rPr sz="1300" spc="90" dirty="0">
                <a:solidFill>
                  <a:srgbClr val="C16E60"/>
                </a:solidFill>
                <a:latin typeface="Arial"/>
                <a:cs typeface="Arial"/>
              </a:rPr>
              <a:t>ed</a:t>
            </a:r>
            <a:r>
              <a:rPr sz="1300" spc="-200" dirty="0">
                <a:solidFill>
                  <a:srgbClr val="C16E60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CF8E83"/>
                </a:solidFill>
                <a:latin typeface="Arial"/>
                <a:cs typeface="Arial"/>
              </a:rPr>
              <a:t>ond</a:t>
            </a:r>
            <a:r>
              <a:rPr sz="1300" spc="3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450" spc="10" dirty="0">
                <a:solidFill>
                  <a:srgbClr val="C16E60"/>
                </a:solidFill>
                <a:latin typeface="Times New Roman"/>
                <a:cs typeface="Times New Roman"/>
              </a:rPr>
              <a:t>true</a:t>
            </a:r>
            <a:r>
              <a:rPr sz="1450" spc="-85" dirty="0">
                <a:solidFill>
                  <a:srgbClr val="C16E60"/>
                </a:solidFill>
                <a:latin typeface="Times New Roman"/>
                <a:cs typeface="Times New Roman"/>
              </a:rPr>
              <a:t> </a:t>
            </a:r>
            <a:r>
              <a:rPr sz="1300" spc="30" dirty="0">
                <a:solidFill>
                  <a:srgbClr val="C16E60"/>
                </a:solidFill>
                <a:latin typeface="Arial"/>
                <a:cs typeface="Arial"/>
              </a:rPr>
              <a:t>t</a:t>
            </a:r>
            <a:r>
              <a:rPr sz="1300" spc="275" dirty="0">
                <a:solidFill>
                  <a:srgbClr val="C16E60"/>
                </a:solidFill>
                <a:latin typeface="Arial"/>
                <a:cs typeface="Arial"/>
              </a:rPr>
              <a:t>o</a:t>
            </a:r>
            <a:r>
              <a:rPr sz="1300" spc="60" dirty="0">
                <a:solidFill>
                  <a:srgbClr val="C16E60"/>
                </a:solidFill>
                <a:latin typeface="Arial"/>
                <a:cs typeface="Arial"/>
              </a:rPr>
              <a:t>yo</a:t>
            </a:r>
            <a:r>
              <a:rPr sz="1300" spc="-20" dirty="0">
                <a:solidFill>
                  <a:srgbClr val="C16E60"/>
                </a:solidFill>
                <a:latin typeface="Arial"/>
                <a:cs typeface="Arial"/>
              </a:rPr>
              <a:t>u</a:t>
            </a:r>
            <a:r>
              <a:rPr sz="1300" spc="60" dirty="0">
                <a:solidFill>
                  <a:srgbClr val="C16E60"/>
                </a:solidFill>
                <a:latin typeface="Arial"/>
                <a:cs typeface="Arial"/>
              </a:rPr>
              <a:t>r</a:t>
            </a:r>
            <a:r>
              <a:rPr sz="1300" spc="-45" dirty="0">
                <a:solidFill>
                  <a:srgbClr val="C16E60"/>
                </a:solidFill>
                <a:latin typeface="Arial"/>
                <a:cs typeface="Arial"/>
              </a:rPr>
              <a:t>s</a:t>
            </a:r>
            <a:r>
              <a:rPr sz="1300" spc="55" dirty="0">
                <a:solidFill>
                  <a:srgbClr val="C16E60"/>
                </a:solidFill>
                <a:latin typeface="Arial"/>
                <a:cs typeface="Arial"/>
              </a:rPr>
              <a:t>e</a:t>
            </a:r>
            <a:r>
              <a:rPr sz="1300" spc="-110" dirty="0">
                <a:solidFill>
                  <a:srgbClr val="C16E60"/>
                </a:solidFill>
                <a:latin typeface="Arial"/>
                <a:cs typeface="Arial"/>
              </a:rPr>
              <a:t>l</a:t>
            </a:r>
            <a:r>
              <a:rPr sz="1300" spc="30" dirty="0">
                <a:solidFill>
                  <a:srgbClr val="C16E60"/>
                </a:solidFill>
                <a:latin typeface="Arial"/>
                <a:cs typeface="Arial"/>
              </a:rPr>
              <a:t>f</a:t>
            </a:r>
            <a:r>
              <a:rPr sz="1300" spc="180" dirty="0">
                <a:solidFill>
                  <a:srgbClr val="C16E60"/>
                </a:solidFill>
                <a:latin typeface="Arial"/>
                <a:cs typeface="Arial"/>
              </a:rPr>
              <a:t>.</a:t>
            </a:r>
            <a:r>
              <a:rPr sz="1300" spc="-10" dirty="0">
                <a:solidFill>
                  <a:srgbClr val="C16E60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CF8E83"/>
                </a:solidFill>
                <a:latin typeface="Arial"/>
                <a:cs typeface="Arial"/>
              </a:rPr>
              <a:t>Focus</a:t>
            </a:r>
            <a:r>
              <a:rPr sz="1300" spc="-16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270" dirty="0">
                <a:solidFill>
                  <a:srgbClr val="CF8E83"/>
                </a:solidFill>
                <a:latin typeface="Arial"/>
                <a:cs typeface="Arial"/>
              </a:rPr>
              <a:t>n</a:t>
            </a:r>
            <a:r>
              <a:rPr sz="1300" spc="30" dirty="0">
                <a:solidFill>
                  <a:srgbClr val="CF8E83"/>
                </a:solidFill>
                <a:latin typeface="Arial"/>
                <a:cs typeface="Arial"/>
              </a:rPr>
              <a:t>y</a:t>
            </a:r>
            <a:r>
              <a:rPr sz="1300" spc="-10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70" dirty="0">
                <a:solidFill>
                  <a:srgbClr val="CF8E83"/>
                </a:solidFill>
                <a:latin typeface="Arial"/>
                <a:cs typeface="Arial"/>
              </a:rPr>
              <a:t>u</a:t>
            </a:r>
            <a:r>
              <a:rPr sz="1300" spc="145" dirty="0">
                <a:solidFill>
                  <a:srgbClr val="CF8E83"/>
                </a:solidFill>
                <a:latin typeface="Arial"/>
                <a:cs typeface="Arial"/>
              </a:rPr>
              <a:t>r</a:t>
            </a:r>
            <a:r>
              <a:rPr sz="1300" spc="-14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65" dirty="0">
                <a:solidFill>
                  <a:srgbClr val="C16E60"/>
                </a:solidFill>
                <a:latin typeface="Arial"/>
                <a:cs typeface="Arial"/>
              </a:rPr>
              <a:t>pass</a:t>
            </a:r>
            <a:r>
              <a:rPr sz="1300" spc="-114" dirty="0">
                <a:solidFill>
                  <a:srgbClr val="C16E60"/>
                </a:solidFill>
                <a:latin typeface="Arial"/>
                <a:cs typeface="Arial"/>
              </a:rPr>
              <a:t>i</a:t>
            </a:r>
            <a:r>
              <a:rPr sz="1300" spc="85" dirty="0">
                <a:solidFill>
                  <a:srgbClr val="C16E60"/>
                </a:solidFill>
                <a:latin typeface="Arial"/>
                <a:cs typeface="Arial"/>
              </a:rPr>
              <a:t>on</a:t>
            </a:r>
            <a:r>
              <a:rPr sz="1300" spc="-185" dirty="0">
                <a:solidFill>
                  <a:srgbClr val="C16E60"/>
                </a:solidFill>
                <a:latin typeface="Arial"/>
                <a:cs typeface="Arial"/>
              </a:rPr>
              <a:t> </a:t>
            </a:r>
            <a:r>
              <a:rPr sz="1300" spc="85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-35" dirty="0">
                <a:solidFill>
                  <a:srgbClr val="CF8E83"/>
                </a:solidFill>
                <a:latin typeface="Arial"/>
                <a:cs typeface="Arial"/>
              </a:rPr>
              <a:t>n</a:t>
            </a:r>
            <a:r>
              <a:rPr sz="1300" spc="250" dirty="0">
                <a:solidFill>
                  <a:srgbClr val="CF8E83"/>
                </a:solidFill>
                <a:latin typeface="Arial"/>
                <a:cs typeface="Arial"/>
              </a:rPr>
              <a:t>d</a:t>
            </a:r>
            <a:r>
              <a:rPr sz="1300" spc="12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70" dirty="0" err="1">
                <a:solidFill>
                  <a:srgbClr val="C16E60"/>
                </a:solidFill>
                <a:latin typeface="Arial"/>
                <a:cs typeface="Arial"/>
              </a:rPr>
              <a:t>pu</a:t>
            </a:r>
            <a:r>
              <a:rPr sz="1300" spc="75" dirty="0" err="1">
                <a:solidFill>
                  <a:srgbClr val="C16E60"/>
                </a:solidFill>
                <a:latin typeface="Arial"/>
                <a:cs typeface="Arial"/>
              </a:rPr>
              <a:t>rp</a:t>
            </a:r>
            <a:r>
              <a:rPr sz="1300" spc="-135" dirty="0" err="1">
                <a:solidFill>
                  <a:srgbClr val="C16E60"/>
                </a:solidFill>
                <a:latin typeface="Arial"/>
                <a:cs typeface="Arial"/>
              </a:rPr>
              <a:t>o</a:t>
            </a:r>
            <a:r>
              <a:rPr sz="1300" spc="50" dirty="0" err="1">
                <a:solidFill>
                  <a:srgbClr val="C16E60"/>
                </a:solidFill>
                <a:latin typeface="Arial"/>
                <a:cs typeface="Arial"/>
              </a:rPr>
              <a:t>s</a:t>
            </a:r>
            <a:r>
              <a:rPr sz="1300" spc="-30" dirty="0" err="1">
                <a:solidFill>
                  <a:srgbClr val="C16E60"/>
                </a:solidFill>
                <a:latin typeface="Arial"/>
                <a:cs typeface="Arial"/>
              </a:rPr>
              <a:t>e</a:t>
            </a:r>
            <a:r>
              <a:rPr sz="1300" spc="235" dirty="0" err="1">
                <a:solidFill>
                  <a:srgbClr val="DBAAA1"/>
                </a:solidFill>
                <a:latin typeface="Arial"/>
                <a:cs typeface="Arial"/>
              </a:rPr>
              <a:t>,</a:t>
            </a:r>
            <a:r>
              <a:rPr sz="1300" spc="90" dirty="0" err="1">
                <a:solidFill>
                  <a:srgbClr val="CF8E83"/>
                </a:solidFill>
                <a:latin typeface="Arial"/>
                <a:cs typeface="Arial"/>
              </a:rPr>
              <a:t>a</a:t>
            </a:r>
            <a:r>
              <a:rPr sz="1300" spc="-45" dirty="0" err="1">
                <a:solidFill>
                  <a:srgbClr val="CF8E83"/>
                </a:solidFill>
                <a:latin typeface="Arial"/>
                <a:cs typeface="Arial"/>
              </a:rPr>
              <a:t>n</a:t>
            </a:r>
            <a:r>
              <a:rPr sz="1300" spc="250" dirty="0" err="1">
                <a:solidFill>
                  <a:srgbClr val="CF8E83"/>
                </a:solidFill>
                <a:latin typeface="Arial"/>
                <a:cs typeface="Arial"/>
              </a:rPr>
              <a:t>d</a:t>
            </a:r>
            <a:r>
              <a:rPr sz="1300" spc="-240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CF8E83"/>
                </a:solidFill>
                <a:latin typeface="Arial"/>
                <a:cs typeface="Arial"/>
              </a:rPr>
              <a:t>d</a:t>
            </a:r>
            <a:r>
              <a:rPr sz="1300" spc="35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-85" dirty="0">
                <a:solidFill>
                  <a:srgbClr val="CF8E83"/>
                </a:solidFill>
                <a:latin typeface="Arial"/>
                <a:cs typeface="Arial"/>
              </a:rPr>
              <a:t>n</a:t>
            </a:r>
            <a:r>
              <a:rPr sz="1300" spc="80" dirty="0">
                <a:solidFill>
                  <a:srgbClr val="CF8E83"/>
                </a:solidFill>
                <a:latin typeface="Arial"/>
                <a:cs typeface="Arial"/>
              </a:rPr>
              <a:t>’t</a:t>
            </a:r>
            <a:r>
              <a:rPr sz="1300" spc="-140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CF8E83"/>
                </a:solidFill>
                <a:latin typeface="Arial"/>
                <a:cs typeface="Arial"/>
              </a:rPr>
              <a:t>l</a:t>
            </a:r>
            <a:r>
              <a:rPr sz="1300" spc="20" dirty="0">
                <a:solidFill>
                  <a:srgbClr val="CF8E83"/>
                </a:solidFill>
                <a:latin typeface="Arial"/>
                <a:cs typeface="Arial"/>
              </a:rPr>
              <a:t>et</a:t>
            </a:r>
            <a:r>
              <a:rPr sz="1300" spc="-100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CF8E83"/>
                </a:solidFill>
                <a:latin typeface="Arial"/>
                <a:cs typeface="Arial"/>
              </a:rPr>
              <a:t>the</a:t>
            </a:r>
            <a:r>
              <a:rPr sz="1300" spc="-10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-90" dirty="0">
                <a:solidFill>
                  <a:srgbClr val="CF8E83"/>
                </a:solidFill>
                <a:latin typeface="Arial"/>
                <a:cs typeface="Arial"/>
              </a:rPr>
              <a:t>p</a:t>
            </a:r>
            <a:r>
              <a:rPr sz="1300" spc="-55" dirty="0">
                <a:solidFill>
                  <a:srgbClr val="DBAAA1"/>
                </a:solidFill>
                <a:latin typeface="Arial"/>
                <a:cs typeface="Arial"/>
              </a:rPr>
              <a:t>i</a:t>
            </a:r>
            <a:r>
              <a:rPr sz="1300" spc="70" dirty="0">
                <a:solidFill>
                  <a:srgbClr val="CF8E83"/>
                </a:solidFill>
                <a:latin typeface="Arial"/>
                <a:cs typeface="Arial"/>
              </a:rPr>
              <a:t>n</a:t>
            </a:r>
            <a:r>
              <a:rPr sz="1300" spc="10" dirty="0">
                <a:solidFill>
                  <a:srgbClr val="DBAAA1"/>
                </a:solidFill>
                <a:latin typeface="Arial"/>
                <a:cs typeface="Arial"/>
              </a:rPr>
              <a:t>i</a:t>
            </a:r>
            <a:r>
              <a:rPr sz="1300" spc="-25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75" dirty="0">
                <a:solidFill>
                  <a:srgbClr val="CF8E83"/>
                </a:solidFill>
                <a:latin typeface="Arial"/>
                <a:cs typeface="Arial"/>
              </a:rPr>
              <a:t>ns</a:t>
            </a:r>
            <a:r>
              <a:rPr sz="1300" spc="-190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40" dirty="0">
                <a:solidFill>
                  <a:srgbClr val="CF8E83"/>
                </a:solidFill>
                <a:latin typeface="Arial"/>
                <a:cs typeface="Arial"/>
              </a:rPr>
              <a:t>of</a:t>
            </a:r>
            <a:r>
              <a:rPr sz="1300" spc="-14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45" dirty="0">
                <a:solidFill>
                  <a:srgbClr val="CF8E83"/>
                </a:solidFill>
                <a:latin typeface="Arial"/>
                <a:cs typeface="Arial"/>
              </a:rPr>
              <a:t>oth</a:t>
            </a:r>
            <a:r>
              <a:rPr sz="1300" spc="-5" dirty="0">
                <a:solidFill>
                  <a:srgbClr val="CF8E83"/>
                </a:solidFill>
                <a:latin typeface="Arial"/>
                <a:cs typeface="Arial"/>
              </a:rPr>
              <a:t>e</a:t>
            </a:r>
            <a:r>
              <a:rPr sz="1300" spc="-40" dirty="0">
                <a:solidFill>
                  <a:srgbClr val="CF8E83"/>
                </a:solidFill>
                <a:latin typeface="Arial"/>
                <a:cs typeface="Arial"/>
              </a:rPr>
              <a:t>r</a:t>
            </a:r>
            <a:r>
              <a:rPr sz="1300" spc="145" dirty="0">
                <a:solidFill>
                  <a:srgbClr val="CF8E83"/>
                </a:solidFill>
                <a:latin typeface="Arial"/>
                <a:cs typeface="Arial"/>
              </a:rPr>
              <a:t>s</a:t>
            </a:r>
            <a:r>
              <a:rPr sz="1300" spc="80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CF8E83"/>
                </a:solidFill>
                <a:latin typeface="Arial"/>
                <a:cs typeface="Arial"/>
              </a:rPr>
              <a:t>s</a:t>
            </a:r>
            <a:r>
              <a:rPr sz="1300" spc="55" dirty="0">
                <a:solidFill>
                  <a:srgbClr val="CF8E83"/>
                </a:solidFill>
                <a:latin typeface="Arial"/>
                <a:cs typeface="Arial"/>
              </a:rPr>
              <a:t>w</a:t>
            </a:r>
            <a:r>
              <a:rPr sz="1300" spc="80" dirty="0">
                <a:solidFill>
                  <a:srgbClr val="CF8E83"/>
                </a:solidFill>
                <a:latin typeface="Arial"/>
                <a:cs typeface="Arial"/>
              </a:rPr>
              <a:t>oy</a:t>
            </a:r>
            <a:r>
              <a:rPr sz="1300" spc="-200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60" dirty="0">
                <a:solidFill>
                  <a:srgbClr val="CF8E83"/>
                </a:solidFill>
                <a:latin typeface="Arial"/>
                <a:cs typeface="Arial"/>
              </a:rPr>
              <a:t>yo</a:t>
            </a:r>
            <a:r>
              <a:rPr sz="1300" spc="-20" dirty="0">
                <a:solidFill>
                  <a:srgbClr val="CF8E83"/>
                </a:solidFill>
                <a:latin typeface="Arial"/>
                <a:cs typeface="Arial"/>
              </a:rPr>
              <a:t>u</a:t>
            </a:r>
            <a:r>
              <a:rPr sz="1300" spc="229" dirty="0">
                <a:solidFill>
                  <a:srgbClr val="C16E60"/>
                </a:solidFill>
                <a:latin typeface="Arial"/>
                <a:cs typeface="Arial"/>
              </a:rPr>
              <a:t>.</a:t>
            </a:r>
            <a:r>
              <a:rPr sz="1300" spc="-80" dirty="0">
                <a:solidFill>
                  <a:srgbClr val="CF8E83"/>
                </a:solidFill>
                <a:latin typeface="Arial"/>
                <a:cs typeface="Arial"/>
              </a:rPr>
              <a:t>S</a:t>
            </a:r>
            <a:r>
              <a:rPr sz="1300" spc="70" dirty="0">
                <a:solidFill>
                  <a:srgbClr val="CF8E83"/>
                </a:solidFill>
                <a:latin typeface="Arial"/>
                <a:cs typeface="Arial"/>
              </a:rPr>
              <a:t>u</a:t>
            </a:r>
            <a:r>
              <a:rPr sz="1300" spc="45" dirty="0">
                <a:solidFill>
                  <a:srgbClr val="DBAAA1"/>
                </a:solidFill>
                <a:latin typeface="Arial"/>
                <a:cs typeface="Arial"/>
              </a:rPr>
              <a:t>r</a:t>
            </a:r>
            <a:r>
              <a:rPr sz="1300" spc="-120" dirty="0">
                <a:solidFill>
                  <a:srgbClr val="DBAAA1"/>
                </a:solidFill>
                <a:latin typeface="Arial"/>
                <a:cs typeface="Arial"/>
              </a:rPr>
              <a:t>r</a:t>
            </a:r>
            <a:r>
              <a:rPr sz="1300" spc="75" dirty="0">
                <a:solidFill>
                  <a:srgbClr val="CF8E83"/>
                </a:solidFill>
                <a:latin typeface="Arial"/>
                <a:cs typeface="Arial"/>
              </a:rPr>
              <a:t>ou</a:t>
            </a:r>
            <a:r>
              <a:rPr sz="1300" spc="-35" dirty="0">
                <a:solidFill>
                  <a:srgbClr val="CF8E83"/>
                </a:solidFill>
                <a:latin typeface="Arial"/>
                <a:cs typeface="Arial"/>
              </a:rPr>
              <a:t>n</a:t>
            </a:r>
            <a:r>
              <a:rPr sz="1300" spc="250" dirty="0">
                <a:solidFill>
                  <a:srgbClr val="CF8E83"/>
                </a:solidFill>
                <a:latin typeface="Arial"/>
                <a:cs typeface="Arial"/>
              </a:rPr>
              <a:t>d</a:t>
            </a:r>
            <a:r>
              <a:rPr sz="1300" spc="-240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CF8E83"/>
                </a:solidFill>
                <a:latin typeface="Arial"/>
                <a:cs typeface="Arial"/>
              </a:rPr>
              <a:t>y</a:t>
            </a:r>
            <a:r>
              <a:rPr sz="1300" spc="75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70" dirty="0">
                <a:solidFill>
                  <a:srgbClr val="CF8E83"/>
                </a:solidFill>
                <a:latin typeface="Arial"/>
                <a:cs typeface="Arial"/>
              </a:rPr>
              <a:t>u</a:t>
            </a:r>
            <a:r>
              <a:rPr sz="1300" spc="60" dirty="0">
                <a:solidFill>
                  <a:srgbClr val="CF8E83"/>
                </a:solidFill>
                <a:latin typeface="Arial"/>
                <a:cs typeface="Arial"/>
              </a:rPr>
              <a:t>r</a:t>
            </a:r>
            <a:r>
              <a:rPr sz="1300" spc="-145" dirty="0">
                <a:solidFill>
                  <a:srgbClr val="CF8E83"/>
                </a:solidFill>
                <a:latin typeface="Arial"/>
                <a:cs typeface="Arial"/>
              </a:rPr>
              <a:t>s</a:t>
            </a:r>
            <a:r>
              <a:rPr sz="1300" spc="75" dirty="0">
                <a:solidFill>
                  <a:srgbClr val="CF8E83"/>
                </a:solidFill>
                <a:latin typeface="Arial"/>
                <a:cs typeface="Arial"/>
              </a:rPr>
              <a:t>e</a:t>
            </a:r>
            <a:r>
              <a:rPr sz="1300" spc="35" dirty="0">
                <a:solidFill>
                  <a:srgbClr val="CF8E83"/>
                </a:solidFill>
                <a:latin typeface="Arial"/>
                <a:cs typeface="Arial"/>
              </a:rPr>
              <a:t>lf</a:t>
            </a:r>
            <a:r>
              <a:rPr sz="1300" spc="-19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254" dirty="0">
                <a:solidFill>
                  <a:srgbClr val="CF8E83"/>
                </a:solidFill>
                <a:latin typeface="Arial"/>
                <a:cs typeface="Arial"/>
              </a:rPr>
              <a:t>w</a:t>
            </a:r>
            <a:r>
              <a:rPr sz="1300" spc="10" dirty="0">
                <a:solidFill>
                  <a:srgbClr val="DBAAA1"/>
                </a:solidFill>
                <a:latin typeface="Arial"/>
                <a:cs typeface="Arial"/>
              </a:rPr>
              <a:t>i</a:t>
            </a:r>
            <a:r>
              <a:rPr sz="1300" dirty="0">
                <a:solidFill>
                  <a:srgbClr val="CF8E83"/>
                </a:solidFill>
                <a:latin typeface="Arial"/>
                <a:cs typeface="Arial"/>
              </a:rPr>
              <a:t>th</a:t>
            </a:r>
            <a:r>
              <a:rPr sz="1300" spc="-60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lang="en-US" sz="1300" spc="70" dirty="0">
                <a:solidFill>
                  <a:srgbClr val="C16E60"/>
                </a:solidFill>
                <a:latin typeface="Arial"/>
                <a:cs typeface="Arial"/>
              </a:rPr>
              <a:t>positive</a:t>
            </a:r>
            <a:r>
              <a:rPr sz="1300" spc="175" dirty="0">
                <a:solidFill>
                  <a:srgbClr val="C16E60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C16E60"/>
                </a:solidFill>
                <a:latin typeface="Arial"/>
                <a:cs typeface="Arial"/>
              </a:rPr>
              <a:t>i</a:t>
            </a:r>
            <a:r>
              <a:rPr sz="1300" spc="-30" dirty="0">
                <a:solidFill>
                  <a:srgbClr val="C16E60"/>
                </a:solidFill>
                <a:latin typeface="Arial"/>
                <a:cs typeface="Arial"/>
              </a:rPr>
              <a:t>n</a:t>
            </a:r>
            <a:r>
              <a:rPr sz="1300" spc="90" dirty="0">
                <a:solidFill>
                  <a:srgbClr val="CF8E83"/>
                </a:solidFill>
                <a:latin typeface="Arial"/>
                <a:cs typeface="Arial"/>
              </a:rPr>
              <a:t>f</a:t>
            </a:r>
            <a:r>
              <a:rPr sz="1300" spc="50" dirty="0">
                <a:solidFill>
                  <a:srgbClr val="CF8E83"/>
                </a:solidFill>
                <a:latin typeface="Arial"/>
                <a:cs typeface="Arial"/>
              </a:rPr>
              <a:t>l</a:t>
            </a:r>
            <a:r>
              <a:rPr sz="1300" spc="-130" dirty="0">
                <a:solidFill>
                  <a:srgbClr val="C16E60"/>
                </a:solidFill>
                <a:latin typeface="Arial"/>
                <a:cs typeface="Arial"/>
              </a:rPr>
              <a:t>u</a:t>
            </a:r>
            <a:r>
              <a:rPr sz="1300" spc="75" dirty="0">
                <a:solidFill>
                  <a:srgbClr val="C16E60"/>
                </a:solidFill>
                <a:latin typeface="Arial"/>
                <a:cs typeface="Arial"/>
              </a:rPr>
              <a:t>e</a:t>
            </a:r>
            <a:r>
              <a:rPr sz="1300" spc="-30" dirty="0">
                <a:solidFill>
                  <a:srgbClr val="C16E60"/>
                </a:solidFill>
                <a:latin typeface="Arial"/>
                <a:cs typeface="Arial"/>
              </a:rPr>
              <a:t>n</a:t>
            </a:r>
            <a:r>
              <a:rPr sz="1300" spc="45" dirty="0">
                <a:solidFill>
                  <a:srgbClr val="CF8E83"/>
                </a:solidFill>
                <a:latin typeface="Arial"/>
                <a:cs typeface="Arial"/>
              </a:rPr>
              <a:t>c</a:t>
            </a:r>
            <a:r>
              <a:rPr sz="1300" spc="55" dirty="0">
                <a:solidFill>
                  <a:srgbClr val="C16E60"/>
                </a:solidFill>
                <a:latin typeface="Arial"/>
                <a:cs typeface="Arial"/>
              </a:rPr>
              <a:t>es</a:t>
            </a:r>
            <a:r>
              <a:rPr sz="1300" spc="-145" dirty="0">
                <a:solidFill>
                  <a:srgbClr val="C16E60"/>
                </a:solidFill>
                <a:latin typeface="Arial"/>
                <a:cs typeface="Arial"/>
              </a:rPr>
              <a:t> </a:t>
            </a:r>
            <a:r>
              <a:rPr sz="1300" spc="90" dirty="0">
                <a:solidFill>
                  <a:srgbClr val="CF8E83"/>
                </a:solidFill>
                <a:latin typeface="Arial"/>
                <a:cs typeface="Arial"/>
              </a:rPr>
              <a:t>a</a:t>
            </a:r>
            <a:r>
              <a:rPr sz="1300" spc="-45" dirty="0">
                <a:solidFill>
                  <a:srgbClr val="CF8E83"/>
                </a:solidFill>
                <a:latin typeface="Arial"/>
                <a:cs typeface="Arial"/>
              </a:rPr>
              <a:t>n</a:t>
            </a:r>
            <a:r>
              <a:rPr sz="1300" spc="250" dirty="0">
                <a:solidFill>
                  <a:srgbClr val="CF8E83"/>
                </a:solidFill>
                <a:latin typeface="Arial"/>
                <a:cs typeface="Arial"/>
              </a:rPr>
              <a:t>d</a:t>
            </a:r>
            <a:r>
              <a:rPr sz="1300" spc="-240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CF8E83"/>
                </a:solidFill>
                <a:latin typeface="Arial"/>
                <a:cs typeface="Arial"/>
              </a:rPr>
              <a:t>s</a:t>
            </a:r>
            <a:r>
              <a:rPr sz="1300" spc="75" dirty="0">
                <a:solidFill>
                  <a:srgbClr val="CF8E83"/>
                </a:solidFill>
                <a:latin typeface="Arial"/>
                <a:cs typeface="Arial"/>
              </a:rPr>
              <a:t>e</a:t>
            </a:r>
            <a:r>
              <a:rPr sz="1300" spc="70" dirty="0">
                <a:solidFill>
                  <a:srgbClr val="CF8E83"/>
                </a:solidFill>
                <a:latin typeface="Arial"/>
                <a:cs typeface="Arial"/>
              </a:rPr>
              <a:t>e</a:t>
            </a:r>
            <a:r>
              <a:rPr sz="1300" spc="30" dirty="0">
                <a:solidFill>
                  <a:srgbClr val="DBAAA1"/>
                </a:solidFill>
                <a:latin typeface="Arial"/>
                <a:cs typeface="Arial"/>
              </a:rPr>
              <a:t>k</a:t>
            </a:r>
            <a:r>
              <a:rPr sz="1300" spc="-245" dirty="0">
                <a:solidFill>
                  <a:srgbClr val="DBAAA1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70" dirty="0">
                <a:solidFill>
                  <a:srgbClr val="CF8E83"/>
                </a:solidFill>
                <a:latin typeface="Arial"/>
                <a:cs typeface="Arial"/>
              </a:rPr>
              <a:t>u</a:t>
            </a:r>
            <a:r>
              <a:rPr sz="1300" spc="-45" dirty="0">
                <a:solidFill>
                  <a:srgbClr val="C16E60"/>
                </a:solidFill>
                <a:latin typeface="Arial"/>
                <a:cs typeface="Arial"/>
              </a:rPr>
              <a:t>t</a:t>
            </a:r>
            <a:r>
              <a:rPr sz="1300" spc="15" dirty="0">
                <a:solidFill>
                  <a:srgbClr val="C16E60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C16E60"/>
                </a:solidFill>
                <a:latin typeface="Arial"/>
                <a:cs typeface="Arial"/>
              </a:rPr>
              <a:t>m</a:t>
            </a:r>
            <a:r>
              <a:rPr sz="1300" spc="75" dirty="0">
                <a:solidFill>
                  <a:srgbClr val="C16E60"/>
                </a:solidFill>
                <a:latin typeface="Arial"/>
                <a:cs typeface="Arial"/>
              </a:rPr>
              <a:t>e</a:t>
            </a:r>
            <a:r>
              <a:rPr sz="1300" spc="-30" dirty="0">
                <a:solidFill>
                  <a:srgbClr val="C16E60"/>
                </a:solidFill>
                <a:latin typeface="Arial"/>
                <a:cs typeface="Arial"/>
              </a:rPr>
              <a:t>n</a:t>
            </a:r>
            <a:r>
              <a:rPr sz="1300" spc="30" dirty="0">
                <a:solidFill>
                  <a:srgbClr val="C16E60"/>
                </a:solidFill>
                <a:latin typeface="Arial"/>
                <a:cs typeface="Arial"/>
              </a:rPr>
              <a:t>t</a:t>
            </a:r>
            <a:r>
              <a:rPr sz="1300" spc="75" dirty="0">
                <a:solidFill>
                  <a:srgbClr val="C16E60"/>
                </a:solidFill>
                <a:latin typeface="Arial"/>
                <a:cs typeface="Arial"/>
              </a:rPr>
              <a:t>o</a:t>
            </a:r>
            <a:r>
              <a:rPr sz="1300" spc="60" dirty="0">
                <a:solidFill>
                  <a:srgbClr val="C16E60"/>
                </a:solidFill>
                <a:latin typeface="Arial"/>
                <a:cs typeface="Arial"/>
              </a:rPr>
              <a:t>r</a:t>
            </a:r>
            <a:r>
              <a:rPr sz="1300" spc="150" dirty="0">
                <a:solidFill>
                  <a:srgbClr val="C16E60"/>
                </a:solidFill>
                <a:latin typeface="Arial"/>
                <a:cs typeface="Arial"/>
              </a:rPr>
              <a:t>s</a:t>
            </a:r>
            <a:r>
              <a:rPr sz="1300" spc="120" dirty="0">
                <a:solidFill>
                  <a:srgbClr val="CF8E83"/>
                </a:solidFill>
                <a:latin typeface="Arial"/>
                <a:cs typeface="Arial"/>
              </a:rPr>
              <a:t>w</a:t>
            </a:r>
            <a:r>
              <a:rPr sz="1300" spc="10" dirty="0">
                <a:solidFill>
                  <a:srgbClr val="CF8E83"/>
                </a:solidFill>
                <a:latin typeface="Arial"/>
                <a:cs typeface="Arial"/>
              </a:rPr>
              <a:t>h</a:t>
            </a:r>
            <a:r>
              <a:rPr sz="1300" spc="275" dirty="0">
                <a:solidFill>
                  <a:srgbClr val="CF8E83"/>
                </a:solidFill>
                <a:latin typeface="Arial"/>
                <a:cs typeface="Arial"/>
              </a:rPr>
              <a:t>o</a:t>
            </a:r>
            <a:r>
              <a:rPr sz="1300" spc="75" dirty="0">
                <a:solidFill>
                  <a:srgbClr val="CF8E83"/>
                </a:solidFill>
                <a:latin typeface="Arial"/>
                <a:cs typeface="Arial"/>
              </a:rPr>
              <a:t>con</a:t>
            </a:r>
            <a:r>
              <a:rPr sz="1300" spc="3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sz="1300" spc="30" dirty="0">
                <a:solidFill>
                  <a:srgbClr val="CF8E83"/>
                </a:solidFill>
                <a:latin typeface="Arial"/>
                <a:cs typeface="Arial"/>
              </a:rPr>
              <a:t>offer</a:t>
            </a:r>
            <a:r>
              <a:rPr sz="1300" spc="-145" dirty="0">
                <a:solidFill>
                  <a:srgbClr val="CF8E83"/>
                </a:solidFill>
                <a:latin typeface="Arial"/>
                <a:cs typeface="Arial"/>
              </a:rPr>
              <a:t> </a:t>
            </a:r>
            <a:r>
              <a:rPr lang="en-US" sz="1300" spc="170" dirty="0">
                <a:solidFill>
                  <a:srgbClr val="CF8E83"/>
                </a:solidFill>
                <a:latin typeface="Arial"/>
                <a:cs typeface="Arial"/>
              </a:rPr>
              <a:t>guidance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0" y="1905000"/>
            <a:ext cx="3429000" cy="386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7600" y="6273800"/>
            <a:ext cx="2438400" cy="17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090" y="6249272"/>
            <a:ext cx="4636770" cy="139700"/>
          </a:xfrm>
          <a:custGeom>
            <a:avLst/>
            <a:gdLst/>
            <a:ahLst/>
            <a:cxnLst/>
            <a:rect l="l" t="t" r="r" b="b"/>
            <a:pathLst>
              <a:path w="4636770" h="139700">
                <a:moveTo>
                  <a:pt x="0" y="0"/>
                </a:moveTo>
                <a:lnTo>
                  <a:pt x="4636579" y="0"/>
                </a:lnTo>
                <a:lnTo>
                  <a:pt x="4636579" y="139350"/>
                </a:lnTo>
                <a:lnTo>
                  <a:pt x="0" y="139350"/>
                </a:lnTo>
                <a:lnTo>
                  <a:pt x="0" y="0"/>
                </a:lnTo>
                <a:close/>
              </a:path>
            </a:pathLst>
          </a:custGeom>
          <a:solidFill>
            <a:srgbClr val="DB7C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26888" y="2928040"/>
            <a:ext cx="3332479" cy="1914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810" algn="ctr">
              <a:lnSpc>
                <a:spcPct val="106000"/>
              </a:lnSpc>
            </a:pPr>
            <a:r>
              <a:rPr sz="1300" spc="-10" dirty="0">
                <a:solidFill>
                  <a:srgbClr val="D49A8E"/>
                </a:solidFill>
                <a:latin typeface="Arial"/>
                <a:cs typeface="Arial"/>
              </a:rPr>
              <a:t>T</a:t>
            </a:r>
            <a:r>
              <a:rPr sz="1300" spc="90" dirty="0">
                <a:solidFill>
                  <a:srgbClr val="D49A8E"/>
                </a:solidFill>
                <a:latin typeface="Arial"/>
                <a:cs typeface="Arial"/>
              </a:rPr>
              <a:t>he</a:t>
            </a:r>
            <a:r>
              <a:rPr sz="1300" spc="-200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65" dirty="0">
                <a:solidFill>
                  <a:srgbClr val="CC877B"/>
                </a:solidFill>
                <a:latin typeface="Arial"/>
                <a:cs typeface="Arial"/>
              </a:rPr>
              <a:t>m</a:t>
            </a:r>
            <a:r>
              <a:rPr sz="1300" spc="-80" dirty="0">
                <a:solidFill>
                  <a:srgbClr val="CC877B"/>
                </a:solidFill>
                <a:latin typeface="Arial"/>
                <a:cs typeface="Arial"/>
              </a:rPr>
              <a:t>e</a:t>
            </a:r>
            <a:r>
              <a:rPr sz="1300" spc="-355" dirty="0">
                <a:solidFill>
                  <a:srgbClr val="CC877B"/>
                </a:solidFill>
                <a:latin typeface="Arial"/>
                <a:cs typeface="Arial"/>
              </a:rPr>
              <a:t>d</a:t>
            </a:r>
            <a:r>
              <a:rPr sz="1300" spc="-415" dirty="0">
                <a:solidFill>
                  <a:srgbClr val="DBAAA3"/>
                </a:solidFill>
                <a:latin typeface="Arial"/>
                <a:cs typeface="Arial"/>
              </a:rPr>
              <a:t>i</a:t>
            </a:r>
            <a:r>
              <a:rPr sz="1300" spc="185" dirty="0">
                <a:solidFill>
                  <a:srgbClr val="DBAAA3"/>
                </a:solidFill>
                <a:latin typeface="Arial"/>
                <a:cs typeface="Arial"/>
              </a:rPr>
              <a:t>a</a:t>
            </a:r>
            <a:r>
              <a:rPr sz="1300" spc="-80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lang="en-US" sz="1300" spc="-80" dirty="0">
                <a:solidFill>
                  <a:srgbClr val="DBAAA3"/>
                </a:solidFill>
                <a:latin typeface="Arial"/>
                <a:cs typeface="Arial"/>
              </a:rPr>
              <a:t>plays</a:t>
            </a:r>
            <a:r>
              <a:rPr sz="1300" spc="-60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55" dirty="0">
                <a:solidFill>
                  <a:srgbClr val="D49A8E"/>
                </a:solidFill>
                <a:latin typeface="Arial"/>
                <a:cs typeface="Arial"/>
              </a:rPr>
              <a:t>s</a:t>
            </a:r>
            <a:r>
              <a:rPr sz="1300" spc="-5" dirty="0">
                <a:solidFill>
                  <a:srgbClr val="D49A8E"/>
                </a:solidFill>
                <a:latin typeface="Arial"/>
                <a:cs typeface="Arial"/>
              </a:rPr>
              <a:t>i</a:t>
            </a:r>
            <a:r>
              <a:rPr sz="1300" spc="70" dirty="0">
                <a:solidFill>
                  <a:srgbClr val="D49A8E"/>
                </a:solidFill>
                <a:latin typeface="Arial"/>
                <a:cs typeface="Arial"/>
              </a:rPr>
              <a:t>gn</a:t>
            </a:r>
            <a:r>
              <a:rPr sz="1300" spc="40" dirty="0">
                <a:solidFill>
                  <a:srgbClr val="D49A8E"/>
                </a:solidFill>
                <a:latin typeface="Arial"/>
                <a:cs typeface="Arial"/>
              </a:rPr>
              <a:t>ifica</a:t>
            </a:r>
            <a:r>
              <a:rPr sz="1300" spc="-75" dirty="0">
                <a:solidFill>
                  <a:srgbClr val="D49A8E"/>
                </a:solidFill>
                <a:latin typeface="Arial"/>
                <a:cs typeface="Arial"/>
              </a:rPr>
              <a:t>n</a:t>
            </a:r>
            <a:r>
              <a:rPr sz="1300" spc="65" dirty="0">
                <a:solidFill>
                  <a:srgbClr val="D49A8E"/>
                </a:solidFill>
                <a:latin typeface="Arial"/>
                <a:cs typeface="Arial"/>
              </a:rPr>
              <a:t>t</a:t>
            </a:r>
            <a:r>
              <a:rPr sz="1300" spc="-95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lang="en-US" sz="1300" spc="65" dirty="0">
                <a:solidFill>
                  <a:srgbClr val="DBAAA3"/>
                </a:solidFill>
                <a:latin typeface="Arial"/>
                <a:cs typeface="Arial"/>
              </a:rPr>
              <a:t>role</a:t>
            </a:r>
            <a:r>
              <a:rPr sz="1300" spc="-229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DBAAA3"/>
                </a:solidFill>
                <a:latin typeface="Arial"/>
                <a:cs typeface="Arial"/>
              </a:rPr>
              <a:t>i</a:t>
            </a:r>
            <a:r>
              <a:rPr sz="1300" spc="50" dirty="0">
                <a:solidFill>
                  <a:srgbClr val="DBAAA3"/>
                </a:solidFill>
                <a:latin typeface="Arial"/>
                <a:cs typeface="Arial"/>
              </a:rPr>
              <a:t>n</a:t>
            </a:r>
            <a:r>
              <a:rPr sz="1300" spc="25" dirty="0">
                <a:solidFill>
                  <a:srgbClr val="DBAAA3"/>
                </a:solidFill>
                <a:latin typeface="Arial"/>
                <a:cs typeface="Arial"/>
              </a:rPr>
              <a:t>      </a:t>
            </a:r>
            <a:r>
              <a:rPr sz="1300" spc="55" dirty="0">
                <a:solidFill>
                  <a:srgbClr val="DBAAA3"/>
                </a:solidFill>
                <a:latin typeface="Arial"/>
                <a:cs typeface="Arial"/>
              </a:rPr>
              <a:t>sha</a:t>
            </a:r>
            <a:r>
              <a:rPr sz="1300" dirty="0">
                <a:solidFill>
                  <a:srgbClr val="DBAAA3"/>
                </a:solidFill>
                <a:latin typeface="Arial"/>
                <a:cs typeface="Arial"/>
              </a:rPr>
              <a:t>p</a:t>
            </a:r>
            <a:r>
              <a:rPr sz="1300" spc="5" dirty="0">
                <a:solidFill>
                  <a:srgbClr val="CC877B"/>
                </a:solidFill>
                <a:latin typeface="Arial"/>
                <a:cs typeface="Arial"/>
              </a:rPr>
              <a:t>i</a:t>
            </a:r>
            <a:r>
              <a:rPr sz="1300" spc="114" dirty="0">
                <a:solidFill>
                  <a:srgbClr val="CC877B"/>
                </a:solidFill>
                <a:latin typeface="Arial"/>
                <a:cs typeface="Arial"/>
              </a:rPr>
              <a:t>ng</a:t>
            </a:r>
            <a:r>
              <a:rPr sz="1300" spc="-145" dirty="0">
                <a:solidFill>
                  <a:srgbClr val="CC877B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D49A8E"/>
                </a:solidFill>
                <a:latin typeface="Arial"/>
                <a:cs typeface="Arial"/>
              </a:rPr>
              <a:t>p</a:t>
            </a:r>
            <a:r>
              <a:rPr sz="1300" spc="-30" dirty="0">
                <a:solidFill>
                  <a:srgbClr val="D49A8E"/>
                </a:solidFill>
                <a:latin typeface="Arial"/>
                <a:cs typeface="Arial"/>
              </a:rPr>
              <a:t>u</a:t>
            </a:r>
            <a:r>
              <a:rPr sz="1300" spc="70" dirty="0">
                <a:solidFill>
                  <a:srgbClr val="D49A8E"/>
                </a:solidFill>
                <a:latin typeface="Arial"/>
                <a:cs typeface="Arial"/>
              </a:rPr>
              <a:t>b</a:t>
            </a:r>
            <a:r>
              <a:rPr sz="1300" spc="305" dirty="0">
                <a:solidFill>
                  <a:srgbClr val="D49A8E"/>
                </a:solidFill>
                <a:latin typeface="Arial"/>
                <a:cs typeface="Arial"/>
              </a:rPr>
              <a:t>l</a:t>
            </a:r>
            <a:r>
              <a:rPr sz="1300" spc="110" dirty="0">
                <a:solidFill>
                  <a:srgbClr val="D49A8E"/>
                </a:solidFill>
                <a:latin typeface="Arial"/>
                <a:cs typeface="Arial"/>
              </a:rPr>
              <a:t>c</a:t>
            </a:r>
            <a:r>
              <a:rPr sz="1300" spc="-125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D49A8E"/>
                </a:solidFill>
                <a:latin typeface="Arial"/>
                <a:cs typeface="Arial"/>
              </a:rPr>
              <a:t>p</a:t>
            </a:r>
            <a:r>
              <a:rPr sz="1300" spc="30" dirty="0">
                <a:solidFill>
                  <a:srgbClr val="D49A8E"/>
                </a:solidFill>
                <a:latin typeface="Arial"/>
                <a:cs typeface="Arial"/>
              </a:rPr>
              <a:t>erc</a:t>
            </a:r>
            <a:r>
              <a:rPr sz="1300" spc="-30" dirty="0">
                <a:solidFill>
                  <a:srgbClr val="D49A8E"/>
                </a:solidFill>
                <a:latin typeface="Arial"/>
                <a:cs typeface="Arial"/>
              </a:rPr>
              <a:t>e</a:t>
            </a:r>
            <a:r>
              <a:rPr sz="1300" spc="70" dirty="0">
                <a:solidFill>
                  <a:srgbClr val="D49A8E"/>
                </a:solidFill>
                <a:latin typeface="Arial"/>
                <a:cs typeface="Arial"/>
              </a:rPr>
              <a:t>p</a:t>
            </a:r>
            <a:r>
              <a:rPr sz="1300" spc="90" dirty="0">
                <a:solidFill>
                  <a:srgbClr val="D49A8E"/>
                </a:solidFill>
                <a:latin typeface="Arial"/>
                <a:cs typeface="Arial"/>
              </a:rPr>
              <a:t>t</a:t>
            </a:r>
            <a:r>
              <a:rPr sz="1300" spc="-55" dirty="0">
                <a:solidFill>
                  <a:srgbClr val="D49A8E"/>
                </a:solidFill>
                <a:latin typeface="Arial"/>
                <a:cs typeface="Arial"/>
              </a:rPr>
              <a:t>i</a:t>
            </a:r>
            <a:r>
              <a:rPr sz="1300" spc="70" dirty="0">
                <a:solidFill>
                  <a:srgbClr val="D49A8E"/>
                </a:solidFill>
                <a:latin typeface="Arial"/>
                <a:cs typeface="Arial"/>
              </a:rPr>
              <a:t>o</a:t>
            </a:r>
            <a:r>
              <a:rPr sz="1300" spc="270" dirty="0">
                <a:solidFill>
                  <a:srgbClr val="D49A8E"/>
                </a:solidFill>
                <a:latin typeface="Arial"/>
                <a:cs typeface="Arial"/>
              </a:rPr>
              <a:t>n</a:t>
            </a:r>
            <a:r>
              <a:rPr sz="1300" spc="35" dirty="0">
                <a:solidFill>
                  <a:srgbClr val="D49A8E"/>
                </a:solidFill>
                <a:latin typeface="Arial"/>
                <a:cs typeface="Arial"/>
              </a:rPr>
              <a:t>of</a:t>
            </a:r>
            <a:r>
              <a:rPr sz="1300" spc="-35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50" dirty="0">
                <a:solidFill>
                  <a:srgbClr val="D49A8E"/>
                </a:solidFill>
                <a:latin typeface="Arial"/>
                <a:cs typeface="Arial"/>
              </a:rPr>
              <a:t>c</a:t>
            </a:r>
            <a:r>
              <a:rPr sz="1300" spc="-35" dirty="0">
                <a:solidFill>
                  <a:srgbClr val="D49A8E"/>
                </a:solidFill>
                <a:latin typeface="Arial"/>
                <a:cs typeface="Arial"/>
              </a:rPr>
              <a:t>e</a:t>
            </a:r>
            <a:r>
              <a:rPr sz="1300" spc="5" dirty="0">
                <a:solidFill>
                  <a:srgbClr val="D49A8E"/>
                </a:solidFill>
                <a:latin typeface="Arial"/>
                <a:cs typeface="Arial"/>
              </a:rPr>
              <a:t>l</a:t>
            </a:r>
            <a:r>
              <a:rPr sz="1300" spc="-30" dirty="0">
                <a:solidFill>
                  <a:srgbClr val="D49A8E"/>
                </a:solidFill>
                <a:latin typeface="Arial"/>
                <a:cs typeface="Arial"/>
              </a:rPr>
              <a:t>e</a:t>
            </a:r>
            <a:r>
              <a:rPr sz="1300" spc="70" dirty="0">
                <a:solidFill>
                  <a:srgbClr val="D49A8E"/>
                </a:solidFill>
                <a:latin typeface="Arial"/>
                <a:cs typeface="Arial"/>
              </a:rPr>
              <a:t>b</a:t>
            </a:r>
            <a:r>
              <a:rPr sz="1300" spc="75" dirty="0">
                <a:solidFill>
                  <a:srgbClr val="D49A8E"/>
                </a:solidFill>
                <a:latin typeface="Arial"/>
                <a:cs typeface="Arial"/>
              </a:rPr>
              <a:t>rit</a:t>
            </a:r>
            <a:r>
              <a:rPr sz="1300" spc="-30" dirty="0">
                <a:solidFill>
                  <a:srgbClr val="D49A8E"/>
                </a:solidFill>
                <a:latin typeface="Arial"/>
                <a:cs typeface="Arial"/>
              </a:rPr>
              <a:t>i</a:t>
            </a:r>
            <a:r>
              <a:rPr sz="1300" spc="55" dirty="0">
                <a:solidFill>
                  <a:srgbClr val="D49A8E"/>
                </a:solidFill>
                <a:latin typeface="Arial"/>
                <a:cs typeface="Arial"/>
              </a:rPr>
              <a:t>e</a:t>
            </a:r>
            <a:r>
              <a:rPr sz="1300" spc="-40" dirty="0">
                <a:solidFill>
                  <a:srgbClr val="D49A8E"/>
                </a:solidFill>
                <a:latin typeface="Arial"/>
                <a:cs typeface="Arial"/>
              </a:rPr>
              <a:t>s</a:t>
            </a:r>
            <a:r>
              <a:rPr sz="1300" spc="180" dirty="0">
                <a:solidFill>
                  <a:srgbClr val="D49A8E"/>
                </a:solidFill>
                <a:latin typeface="Arial"/>
                <a:cs typeface="Arial"/>
              </a:rPr>
              <a:t>.</a:t>
            </a:r>
            <a:r>
              <a:rPr sz="1300" spc="-10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114" dirty="0">
                <a:solidFill>
                  <a:srgbClr val="D49A8E"/>
                </a:solidFill>
                <a:latin typeface="Arial"/>
                <a:cs typeface="Arial"/>
              </a:rPr>
              <a:t>I</a:t>
            </a:r>
            <a:r>
              <a:rPr sz="1300" spc="-55" dirty="0">
                <a:solidFill>
                  <a:srgbClr val="D49A8E"/>
                </a:solidFill>
                <a:latin typeface="Arial"/>
                <a:cs typeface="Arial"/>
              </a:rPr>
              <a:t>t'</a:t>
            </a:r>
            <a:r>
              <a:rPr sz="1300" spc="30" dirty="0">
                <a:solidFill>
                  <a:srgbClr val="D49A8E"/>
                </a:solidFill>
                <a:latin typeface="Arial"/>
                <a:cs typeface="Arial"/>
              </a:rPr>
              <a:t>s</a:t>
            </a:r>
            <a:r>
              <a:rPr sz="1300" spc="15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DBAAA3"/>
                </a:solidFill>
                <a:latin typeface="Arial"/>
                <a:cs typeface="Arial"/>
              </a:rPr>
              <a:t>i</a:t>
            </a:r>
            <a:r>
              <a:rPr sz="1300" spc="65" dirty="0">
                <a:solidFill>
                  <a:srgbClr val="CC877B"/>
                </a:solidFill>
                <a:latin typeface="Arial"/>
                <a:cs typeface="Arial"/>
              </a:rPr>
              <a:t>m</a:t>
            </a:r>
            <a:r>
              <a:rPr sz="1300" spc="-80" dirty="0">
                <a:solidFill>
                  <a:srgbClr val="CC877B"/>
                </a:solidFill>
                <a:latin typeface="Arial"/>
                <a:cs typeface="Arial"/>
              </a:rPr>
              <a:t>p</a:t>
            </a:r>
            <a:r>
              <a:rPr sz="1300" spc="70" dirty="0">
                <a:solidFill>
                  <a:srgbClr val="DBAAA3"/>
                </a:solidFill>
                <a:latin typeface="Arial"/>
                <a:cs typeface="Arial"/>
              </a:rPr>
              <a:t>o</a:t>
            </a:r>
            <a:r>
              <a:rPr sz="1300" spc="45" dirty="0">
                <a:solidFill>
                  <a:srgbClr val="CC877B"/>
                </a:solidFill>
                <a:latin typeface="Arial"/>
                <a:cs typeface="Arial"/>
              </a:rPr>
              <a:t>rtant</a:t>
            </a:r>
            <a:r>
              <a:rPr sz="1300" spc="-130" dirty="0">
                <a:solidFill>
                  <a:srgbClr val="CC877B"/>
                </a:solidFill>
                <a:latin typeface="Arial"/>
                <a:cs typeface="Arial"/>
              </a:rPr>
              <a:t> </a:t>
            </a:r>
            <a:r>
              <a:rPr sz="1300" spc="-65" dirty="0">
                <a:solidFill>
                  <a:srgbClr val="D49A8E"/>
                </a:solidFill>
                <a:latin typeface="Arial"/>
                <a:cs typeface="Arial"/>
              </a:rPr>
              <a:t>t</a:t>
            </a:r>
            <a:r>
              <a:rPr sz="1300" spc="170" dirty="0">
                <a:solidFill>
                  <a:srgbClr val="D49A8E"/>
                </a:solidFill>
                <a:latin typeface="Arial"/>
                <a:cs typeface="Arial"/>
              </a:rPr>
              <a:t>o</a:t>
            </a:r>
            <a:r>
              <a:rPr sz="1300" spc="-165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-30" dirty="0">
                <a:solidFill>
                  <a:srgbClr val="D49A8E"/>
                </a:solidFill>
                <a:latin typeface="Arial"/>
                <a:cs typeface="Arial"/>
              </a:rPr>
              <a:t>h</a:t>
            </a:r>
            <a:r>
              <a:rPr sz="1300" spc="70" dirty="0">
                <a:solidFill>
                  <a:srgbClr val="D49A8E"/>
                </a:solidFill>
                <a:latin typeface="Arial"/>
                <a:cs typeface="Arial"/>
              </a:rPr>
              <a:t>o</a:t>
            </a:r>
            <a:r>
              <a:rPr sz="1300" spc="5" dirty="0">
                <a:solidFill>
                  <a:srgbClr val="D49A8E"/>
                </a:solidFill>
                <a:latin typeface="Arial"/>
                <a:cs typeface="Arial"/>
              </a:rPr>
              <a:t>l</a:t>
            </a:r>
            <a:r>
              <a:rPr sz="1300" spc="120" dirty="0">
                <a:solidFill>
                  <a:srgbClr val="D49A8E"/>
                </a:solidFill>
                <a:latin typeface="Arial"/>
                <a:cs typeface="Arial"/>
              </a:rPr>
              <a:t>d</a:t>
            </a:r>
            <a:r>
              <a:rPr sz="1300" spc="-110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65" dirty="0">
                <a:solidFill>
                  <a:srgbClr val="CC877B"/>
                </a:solidFill>
                <a:latin typeface="Arial"/>
                <a:cs typeface="Arial"/>
              </a:rPr>
              <a:t>m</a:t>
            </a:r>
            <a:r>
              <a:rPr sz="1300" spc="-80" dirty="0">
                <a:solidFill>
                  <a:srgbClr val="CC877B"/>
                </a:solidFill>
                <a:latin typeface="Arial"/>
                <a:cs typeface="Arial"/>
              </a:rPr>
              <a:t>e</a:t>
            </a:r>
            <a:r>
              <a:rPr sz="1300" spc="-355" dirty="0">
                <a:solidFill>
                  <a:srgbClr val="CC877B"/>
                </a:solidFill>
                <a:latin typeface="Arial"/>
                <a:cs typeface="Arial"/>
              </a:rPr>
              <a:t>d</a:t>
            </a:r>
            <a:r>
              <a:rPr sz="1300" spc="-415" dirty="0">
                <a:solidFill>
                  <a:srgbClr val="DBAAA3"/>
                </a:solidFill>
                <a:latin typeface="Arial"/>
                <a:cs typeface="Arial"/>
              </a:rPr>
              <a:t>i</a:t>
            </a:r>
            <a:r>
              <a:rPr sz="1300" spc="185" dirty="0">
                <a:solidFill>
                  <a:srgbClr val="DBAAA3"/>
                </a:solidFill>
                <a:latin typeface="Arial"/>
                <a:cs typeface="Arial"/>
              </a:rPr>
              <a:t>a</a:t>
            </a:r>
            <a:r>
              <a:rPr sz="1300" spc="-175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D49A8E"/>
                </a:solidFill>
                <a:latin typeface="Arial"/>
                <a:cs typeface="Arial"/>
              </a:rPr>
              <a:t>o</a:t>
            </a:r>
            <a:r>
              <a:rPr sz="1300" spc="75" dirty="0">
                <a:solidFill>
                  <a:srgbClr val="D49A8E"/>
                </a:solidFill>
                <a:latin typeface="Arial"/>
                <a:cs typeface="Arial"/>
              </a:rPr>
              <a:t>ut</a:t>
            </a:r>
            <a:r>
              <a:rPr sz="1300" spc="-145" dirty="0">
                <a:solidFill>
                  <a:srgbClr val="D49A8E"/>
                </a:solidFill>
                <a:latin typeface="Arial"/>
                <a:cs typeface="Arial"/>
              </a:rPr>
              <a:t>l</a:t>
            </a:r>
            <a:r>
              <a:rPr sz="1300" spc="5" dirty="0">
                <a:solidFill>
                  <a:srgbClr val="D49A8E"/>
                </a:solidFill>
                <a:latin typeface="Arial"/>
                <a:cs typeface="Arial"/>
              </a:rPr>
              <a:t>ets</a:t>
            </a:r>
            <a:r>
              <a:rPr sz="1300" spc="-35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40" dirty="0">
                <a:solidFill>
                  <a:srgbClr val="D49A8E"/>
                </a:solidFill>
                <a:latin typeface="Arial"/>
                <a:cs typeface="Arial"/>
              </a:rPr>
              <a:t>acco</a:t>
            </a:r>
            <a:r>
              <a:rPr sz="1300" spc="-50" dirty="0">
                <a:solidFill>
                  <a:srgbClr val="D49A8E"/>
                </a:solidFill>
                <a:latin typeface="Arial"/>
                <a:cs typeface="Arial"/>
              </a:rPr>
              <a:t>u</a:t>
            </a:r>
            <a:r>
              <a:rPr sz="1300" spc="55" dirty="0">
                <a:solidFill>
                  <a:srgbClr val="D49A8E"/>
                </a:solidFill>
                <a:latin typeface="Arial"/>
                <a:cs typeface="Arial"/>
              </a:rPr>
              <a:t>nt</a:t>
            </a:r>
            <a:r>
              <a:rPr sz="1300" spc="-45" dirty="0">
                <a:solidFill>
                  <a:srgbClr val="D49A8E"/>
                </a:solidFill>
                <a:latin typeface="Arial"/>
                <a:cs typeface="Arial"/>
              </a:rPr>
              <a:t>a</a:t>
            </a:r>
            <a:r>
              <a:rPr sz="1300" spc="70" dirty="0">
                <a:solidFill>
                  <a:srgbClr val="D49A8E"/>
                </a:solidFill>
                <a:latin typeface="Arial"/>
                <a:cs typeface="Arial"/>
              </a:rPr>
              <a:t>b</a:t>
            </a:r>
            <a:r>
              <a:rPr sz="1300" spc="5" dirty="0">
                <a:solidFill>
                  <a:srgbClr val="D49A8E"/>
                </a:solidFill>
                <a:latin typeface="Arial"/>
                <a:cs typeface="Arial"/>
              </a:rPr>
              <a:t>l</a:t>
            </a:r>
            <a:r>
              <a:rPr sz="1300" spc="75" dirty="0">
                <a:solidFill>
                  <a:srgbClr val="D49A8E"/>
                </a:solidFill>
                <a:latin typeface="Arial"/>
                <a:cs typeface="Arial"/>
              </a:rPr>
              <a:t>e</a:t>
            </a:r>
            <a:r>
              <a:rPr sz="1300" spc="35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D49A8E"/>
                </a:solidFill>
                <a:latin typeface="Arial"/>
                <a:cs typeface="Arial"/>
              </a:rPr>
              <a:t>f</a:t>
            </a:r>
            <a:r>
              <a:rPr sz="1300" spc="-15" dirty="0">
                <a:solidFill>
                  <a:srgbClr val="D49A8E"/>
                </a:solidFill>
                <a:latin typeface="Arial"/>
                <a:cs typeface="Arial"/>
              </a:rPr>
              <a:t>o</a:t>
            </a:r>
            <a:r>
              <a:rPr sz="1300" spc="145" dirty="0">
                <a:solidFill>
                  <a:srgbClr val="D49A8E"/>
                </a:solidFill>
                <a:latin typeface="Arial"/>
                <a:cs typeface="Arial"/>
              </a:rPr>
              <a:t>r</a:t>
            </a:r>
            <a:r>
              <a:rPr sz="1300" spc="-145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CC877B"/>
                </a:solidFill>
                <a:latin typeface="Arial"/>
                <a:cs typeface="Arial"/>
              </a:rPr>
              <a:t>e</a:t>
            </a:r>
            <a:r>
              <a:rPr sz="1300" spc="70" dirty="0">
                <a:solidFill>
                  <a:srgbClr val="CC877B"/>
                </a:solidFill>
                <a:latin typeface="Arial"/>
                <a:cs typeface="Arial"/>
              </a:rPr>
              <a:t>t</a:t>
            </a:r>
            <a:r>
              <a:rPr sz="1300" spc="-390" dirty="0">
                <a:solidFill>
                  <a:srgbClr val="CC877B"/>
                </a:solidFill>
                <a:latin typeface="Arial"/>
                <a:cs typeface="Arial"/>
              </a:rPr>
              <a:t>h</a:t>
            </a:r>
            <a:r>
              <a:rPr sz="1300" spc="-415" dirty="0">
                <a:solidFill>
                  <a:srgbClr val="CC877B"/>
                </a:solidFill>
                <a:latin typeface="Arial"/>
                <a:cs typeface="Arial"/>
              </a:rPr>
              <a:t>i</a:t>
            </a:r>
            <a:r>
              <a:rPr sz="1300" spc="100" dirty="0">
                <a:solidFill>
                  <a:srgbClr val="CC877B"/>
                </a:solidFill>
                <a:latin typeface="Arial"/>
                <a:cs typeface="Arial"/>
              </a:rPr>
              <a:t>c</a:t>
            </a:r>
            <a:r>
              <a:rPr sz="1300" spc="15" dirty="0">
                <a:solidFill>
                  <a:srgbClr val="CC877B"/>
                </a:solidFill>
                <a:latin typeface="Arial"/>
                <a:cs typeface="Arial"/>
              </a:rPr>
              <a:t>a</a:t>
            </a:r>
            <a:r>
              <a:rPr sz="1300" spc="305" dirty="0">
                <a:solidFill>
                  <a:srgbClr val="CC877B"/>
                </a:solidFill>
                <a:latin typeface="Arial"/>
                <a:cs typeface="Arial"/>
              </a:rPr>
              <a:t>l</a:t>
            </a:r>
            <a:r>
              <a:rPr sz="1300" spc="65" dirty="0">
                <a:solidFill>
                  <a:srgbClr val="CC877B"/>
                </a:solidFill>
                <a:latin typeface="Arial"/>
                <a:cs typeface="Arial"/>
              </a:rPr>
              <a:t>r</a:t>
            </a:r>
            <a:r>
              <a:rPr sz="1300" spc="-30" dirty="0">
                <a:solidFill>
                  <a:srgbClr val="CC877B"/>
                </a:solidFill>
                <a:latin typeface="Arial"/>
                <a:cs typeface="Arial"/>
              </a:rPr>
              <a:t>e</a:t>
            </a:r>
            <a:r>
              <a:rPr sz="1300" spc="85" dirty="0">
                <a:solidFill>
                  <a:srgbClr val="CC877B"/>
                </a:solidFill>
                <a:latin typeface="Arial"/>
                <a:cs typeface="Arial"/>
              </a:rPr>
              <a:t>p</a:t>
            </a:r>
            <a:r>
              <a:rPr sz="1300" spc="-40" dirty="0">
                <a:solidFill>
                  <a:srgbClr val="CC877B"/>
                </a:solidFill>
                <a:latin typeface="Arial"/>
                <a:cs typeface="Arial"/>
              </a:rPr>
              <a:t>o</a:t>
            </a:r>
            <a:r>
              <a:rPr sz="1300" spc="114" dirty="0">
                <a:solidFill>
                  <a:srgbClr val="CC877B"/>
                </a:solidFill>
                <a:latin typeface="Arial"/>
                <a:cs typeface="Arial"/>
              </a:rPr>
              <a:t>r</a:t>
            </a:r>
            <a:r>
              <a:rPr sz="1300" spc="-185" dirty="0">
                <a:solidFill>
                  <a:srgbClr val="CC877B"/>
                </a:solidFill>
                <a:latin typeface="Arial"/>
                <a:cs typeface="Arial"/>
              </a:rPr>
              <a:t>t</a:t>
            </a:r>
            <a:r>
              <a:rPr sz="1300" spc="-55" dirty="0">
                <a:solidFill>
                  <a:srgbClr val="CC877B"/>
                </a:solidFill>
                <a:latin typeface="Arial"/>
                <a:cs typeface="Arial"/>
              </a:rPr>
              <a:t>i</a:t>
            </a:r>
            <a:r>
              <a:rPr sz="1300" spc="114" dirty="0">
                <a:solidFill>
                  <a:srgbClr val="CC877B"/>
                </a:solidFill>
                <a:latin typeface="Arial"/>
                <a:cs typeface="Arial"/>
              </a:rPr>
              <a:t>ng</a:t>
            </a:r>
            <a:r>
              <a:rPr sz="1300" spc="-245" dirty="0">
                <a:solidFill>
                  <a:srgbClr val="CC877B"/>
                </a:solidFill>
                <a:latin typeface="Arial"/>
                <a:cs typeface="Arial"/>
              </a:rPr>
              <a:t> </a:t>
            </a:r>
            <a:r>
              <a:rPr sz="1300" spc="85" dirty="0">
                <a:solidFill>
                  <a:srgbClr val="D49A8E"/>
                </a:solidFill>
                <a:latin typeface="Arial"/>
                <a:cs typeface="Arial"/>
              </a:rPr>
              <a:t>a</a:t>
            </a:r>
            <a:r>
              <a:rPr sz="1300" spc="-40" dirty="0">
                <a:solidFill>
                  <a:srgbClr val="D49A8E"/>
                </a:solidFill>
                <a:latin typeface="Arial"/>
                <a:cs typeface="Arial"/>
              </a:rPr>
              <a:t>n</a:t>
            </a:r>
            <a:r>
              <a:rPr sz="1300" spc="245" dirty="0">
                <a:solidFill>
                  <a:srgbClr val="D49A8E"/>
                </a:solidFill>
                <a:latin typeface="Arial"/>
                <a:cs typeface="Arial"/>
              </a:rPr>
              <a:t>d</a:t>
            </a:r>
            <a:r>
              <a:rPr sz="1300" spc="-235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25" dirty="0">
                <a:solidFill>
                  <a:srgbClr val="DBAAA3"/>
                </a:solidFill>
                <a:latin typeface="Arial"/>
                <a:cs typeface="Arial"/>
              </a:rPr>
              <a:t>to</a:t>
            </a:r>
            <a:r>
              <a:rPr sz="1300" spc="-15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25" dirty="0">
                <a:solidFill>
                  <a:srgbClr val="DBAAA3"/>
                </a:solidFill>
                <a:latin typeface="Arial"/>
                <a:cs typeface="Arial"/>
              </a:rPr>
              <a:t>r</a:t>
            </a:r>
            <a:r>
              <a:rPr sz="1300" spc="-90" dirty="0">
                <a:solidFill>
                  <a:srgbClr val="DBAAA3"/>
                </a:solidFill>
                <a:latin typeface="Arial"/>
                <a:cs typeface="Arial"/>
              </a:rPr>
              <a:t>e</a:t>
            </a:r>
            <a:r>
              <a:rPr sz="1300" spc="65" dirty="0">
                <a:solidFill>
                  <a:srgbClr val="DBAAA3"/>
                </a:solidFill>
                <a:latin typeface="Arial"/>
                <a:cs typeface="Arial"/>
              </a:rPr>
              <a:t>co</a:t>
            </a:r>
            <a:r>
              <a:rPr sz="1300" spc="55" dirty="0">
                <a:solidFill>
                  <a:srgbClr val="DBAAA3"/>
                </a:solidFill>
                <a:latin typeface="Arial"/>
                <a:cs typeface="Arial"/>
              </a:rPr>
              <a:t>g</a:t>
            </a:r>
            <a:r>
              <a:rPr sz="1300" spc="70" dirty="0">
                <a:solidFill>
                  <a:srgbClr val="DBAAA3"/>
                </a:solidFill>
                <a:latin typeface="Arial"/>
                <a:cs typeface="Arial"/>
              </a:rPr>
              <a:t>n</a:t>
            </a:r>
            <a:r>
              <a:rPr sz="1300" spc="5" dirty="0">
                <a:solidFill>
                  <a:srgbClr val="DBAAA3"/>
                </a:solidFill>
                <a:latin typeface="Arial"/>
                <a:cs typeface="Arial"/>
              </a:rPr>
              <a:t>i</a:t>
            </a:r>
            <a:r>
              <a:rPr sz="1300" spc="-15" dirty="0">
                <a:solidFill>
                  <a:srgbClr val="DBAAA3"/>
                </a:solidFill>
                <a:latin typeface="Arial"/>
                <a:cs typeface="Arial"/>
              </a:rPr>
              <a:t>ze</a:t>
            </a:r>
            <a:r>
              <a:rPr sz="1300" spc="-114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35" dirty="0">
                <a:solidFill>
                  <a:srgbClr val="DBAAA3"/>
                </a:solidFill>
                <a:latin typeface="Arial"/>
                <a:cs typeface="Arial"/>
              </a:rPr>
              <a:t>t</a:t>
            </a:r>
            <a:r>
              <a:rPr sz="1300" spc="-30" dirty="0">
                <a:solidFill>
                  <a:srgbClr val="DBAAA3"/>
                </a:solidFill>
                <a:latin typeface="Arial"/>
                <a:cs typeface="Arial"/>
              </a:rPr>
              <a:t>h</a:t>
            </a:r>
            <a:r>
              <a:rPr sz="1300" spc="75" dirty="0">
                <a:solidFill>
                  <a:srgbClr val="DBAAA3"/>
                </a:solidFill>
                <a:latin typeface="Arial"/>
                <a:cs typeface="Arial"/>
              </a:rPr>
              <a:t>e</a:t>
            </a:r>
            <a:endParaRPr sz="1300" dirty="0">
              <a:latin typeface="Arial"/>
              <a:cs typeface="Arial"/>
            </a:endParaRPr>
          </a:p>
          <a:p>
            <a:pPr marL="29845" marR="29209" algn="ctr">
              <a:lnSpc>
                <a:spcPct val="104900"/>
              </a:lnSpc>
              <a:spcBef>
                <a:spcPts val="150"/>
              </a:spcBef>
            </a:pPr>
            <a:r>
              <a:rPr sz="1300" spc="-55" dirty="0">
                <a:solidFill>
                  <a:srgbClr val="DBAAA3"/>
                </a:solidFill>
                <a:latin typeface="Arial"/>
                <a:cs typeface="Arial"/>
              </a:rPr>
              <a:t>i</a:t>
            </a:r>
            <a:r>
              <a:rPr sz="1300" spc="-90" dirty="0">
                <a:solidFill>
                  <a:srgbClr val="DBAAA3"/>
                </a:solidFill>
                <a:latin typeface="Arial"/>
                <a:cs typeface="Arial"/>
              </a:rPr>
              <a:t>m</a:t>
            </a:r>
            <a:r>
              <a:rPr sz="1300" spc="70" dirty="0">
                <a:solidFill>
                  <a:srgbClr val="DBAAA3"/>
                </a:solidFill>
                <a:latin typeface="Arial"/>
                <a:cs typeface="Arial"/>
              </a:rPr>
              <a:t>pa</a:t>
            </a:r>
            <a:r>
              <a:rPr sz="1300" spc="65" dirty="0">
                <a:solidFill>
                  <a:srgbClr val="DBAAA3"/>
                </a:solidFill>
                <a:latin typeface="Arial"/>
                <a:cs typeface="Arial"/>
              </a:rPr>
              <a:t>ct</a:t>
            </a:r>
            <a:r>
              <a:rPr sz="1300" spc="-120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35" dirty="0">
                <a:solidFill>
                  <a:srgbClr val="D49A8E"/>
                </a:solidFill>
                <a:latin typeface="Arial"/>
                <a:cs typeface="Arial"/>
              </a:rPr>
              <a:t>t</a:t>
            </a:r>
            <a:r>
              <a:rPr sz="1300" spc="-30" dirty="0">
                <a:solidFill>
                  <a:srgbClr val="D49A8E"/>
                </a:solidFill>
                <a:latin typeface="Arial"/>
                <a:cs typeface="Arial"/>
              </a:rPr>
              <a:t>h</a:t>
            </a:r>
            <a:r>
              <a:rPr sz="1300" spc="75" dirty="0">
                <a:solidFill>
                  <a:srgbClr val="D49A8E"/>
                </a:solidFill>
                <a:latin typeface="Arial"/>
                <a:cs typeface="Arial"/>
              </a:rPr>
              <a:t>at</a:t>
            </a:r>
            <a:r>
              <a:rPr sz="1300" spc="-114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sz="1300" spc="-30" dirty="0">
                <a:solidFill>
                  <a:srgbClr val="CC877B"/>
                </a:solidFill>
                <a:latin typeface="Arial"/>
                <a:cs typeface="Arial"/>
              </a:rPr>
              <a:t>n</a:t>
            </a:r>
            <a:r>
              <a:rPr sz="1300" spc="75" dirty="0">
                <a:solidFill>
                  <a:srgbClr val="CC877B"/>
                </a:solidFill>
                <a:latin typeface="Arial"/>
                <a:cs typeface="Arial"/>
              </a:rPr>
              <a:t>egat</a:t>
            </a:r>
            <a:r>
              <a:rPr sz="1300" spc="-65" dirty="0">
                <a:solidFill>
                  <a:srgbClr val="CC877B"/>
                </a:solidFill>
                <a:latin typeface="Arial"/>
                <a:cs typeface="Arial"/>
              </a:rPr>
              <a:t>i</a:t>
            </a:r>
            <a:r>
              <a:rPr sz="1300" spc="30" dirty="0">
                <a:solidFill>
                  <a:srgbClr val="CC877B"/>
                </a:solidFill>
                <a:latin typeface="Arial"/>
                <a:cs typeface="Arial"/>
              </a:rPr>
              <a:t>ve</a:t>
            </a:r>
            <a:r>
              <a:rPr sz="1300" spc="-110" dirty="0">
                <a:solidFill>
                  <a:srgbClr val="CC877B"/>
                </a:solidFill>
                <a:latin typeface="Arial"/>
                <a:cs typeface="Arial"/>
              </a:rPr>
              <a:t> </a:t>
            </a:r>
            <a:r>
              <a:rPr lang="en-US" sz="1300" spc="-110" dirty="0">
                <a:solidFill>
                  <a:srgbClr val="CC877B"/>
                </a:solidFill>
                <a:latin typeface="Arial"/>
                <a:cs typeface="Arial"/>
              </a:rPr>
              <a:t>courage </a:t>
            </a:r>
            <a:r>
              <a:rPr sz="1300" spc="65" dirty="0">
                <a:solidFill>
                  <a:srgbClr val="DBAAA3"/>
                </a:solidFill>
                <a:latin typeface="Arial"/>
                <a:cs typeface="Arial"/>
              </a:rPr>
              <a:t>can</a:t>
            </a:r>
            <a:r>
              <a:rPr sz="1300" spc="-75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-30" dirty="0">
                <a:solidFill>
                  <a:srgbClr val="DBAAA3"/>
                </a:solidFill>
                <a:latin typeface="Arial"/>
                <a:cs typeface="Arial"/>
              </a:rPr>
              <a:t>h</a:t>
            </a:r>
            <a:r>
              <a:rPr sz="1300" spc="55" dirty="0">
                <a:solidFill>
                  <a:srgbClr val="DBAAA3"/>
                </a:solidFill>
                <a:latin typeface="Arial"/>
                <a:cs typeface="Arial"/>
              </a:rPr>
              <a:t>ave</a:t>
            </a:r>
            <a:r>
              <a:rPr sz="1300" spc="-235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DBAAA3"/>
                </a:solidFill>
                <a:latin typeface="Arial"/>
                <a:cs typeface="Arial"/>
              </a:rPr>
              <a:t>o</a:t>
            </a:r>
            <a:r>
              <a:rPr sz="1300" spc="185" dirty="0">
                <a:solidFill>
                  <a:srgbClr val="DBAAA3"/>
                </a:solidFill>
                <a:latin typeface="Arial"/>
                <a:cs typeface="Arial"/>
              </a:rPr>
              <a:t>n</a:t>
            </a:r>
            <a:r>
              <a:rPr sz="1300" spc="90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-90" dirty="0">
                <a:solidFill>
                  <a:srgbClr val="D49A8E"/>
                </a:solidFill>
                <a:latin typeface="Arial"/>
                <a:cs typeface="Arial"/>
              </a:rPr>
              <a:t>m</a:t>
            </a:r>
            <a:r>
              <a:rPr sz="1300" spc="75" dirty="0">
                <a:solidFill>
                  <a:srgbClr val="D49A8E"/>
                </a:solidFill>
                <a:latin typeface="Arial"/>
                <a:cs typeface="Arial"/>
              </a:rPr>
              <a:t>e</a:t>
            </a:r>
            <a:r>
              <a:rPr sz="1300" spc="55" dirty="0">
                <a:solidFill>
                  <a:srgbClr val="D49A8E"/>
                </a:solidFill>
                <a:latin typeface="Arial"/>
                <a:cs typeface="Arial"/>
              </a:rPr>
              <a:t>nt</a:t>
            </a:r>
            <a:r>
              <a:rPr sz="1300" spc="-45" dirty="0">
                <a:solidFill>
                  <a:srgbClr val="D49A8E"/>
                </a:solidFill>
                <a:latin typeface="Arial"/>
                <a:cs typeface="Arial"/>
              </a:rPr>
              <a:t>a</a:t>
            </a:r>
            <a:r>
              <a:rPr sz="1300" spc="305" dirty="0">
                <a:solidFill>
                  <a:srgbClr val="D49A8E"/>
                </a:solidFill>
                <a:latin typeface="Arial"/>
                <a:cs typeface="Arial"/>
              </a:rPr>
              <a:t>l</a:t>
            </a:r>
            <a:r>
              <a:rPr sz="1300" spc="-30" dirty="0">
                <a:solidFill>
                  <a:srgbClr val="D49A8E"/>
                </a:solidFill>
                <a:latin typeface="Arial"/>
                <a:cs typeface="Arial"/>
              </a:rPr>
              <a:t>h</a:t>
            </a:r>
            <a:r>
              <a:rPr sz="1300" spc="75" dirty="0">
                <a:solidFill>
                  <a:srgbClr val="D49A8E"/>
                </a:solidFill>
                <a:latin typeface="Arial"/>
                <a:cs typeface="Arial"/>
              </a:rPr>
              <a:t>ea</a:t>
            </a:r>
            <a:r>
              <a:rPr sz="1300" dirty="0">
                <a:solidFill>
                  <a:srgbClr val="D49A8E"/>
                </a:solidFill>
                <a:latin typeface="Arial"/>
                <a:cs typeface="Arial"/>
              </a:rPr>
              <a:t>lth</a:t>
            </a:r>
            <a:r>
              <a:rPr sz="1300" spc="135" dirty="0">
                <a:solidFill>
                  <a:srgbClr val="D49A8E"/>
                </a:solidFill>
                <a:latin typeface="Arial"/>
                <a:cs typeface="Arial"/>
              </a:rPr>
              <a:t>.</a:t>
            </a:r>
            <a:r>
              <a:rPr sz="1300" spc="-10" dirty="0">
                <a:solidFill>
                  <a:srgbClr val="DBAAA3"/>
                </a:solidFill>
                <a:latin typeface="Arial"/>
                <a:cs typeface="Arial"/>
              </a:rPr>
              <a:t>As</a:t>
            </a:r>
            <a:r>
              <a:rPr sz="1300" spc="-85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DBAAA3"/>
                </a:solidFill>
                <a:latin typeface="Arial"/>
                <a:cs typeface="Arial"/>
              </a:rPr>
              <a:t>c</a:t>
            </a:r>
            <a:r>
              <a:rPr sz="1300" spc="15" dirty="0">
                <a:solidFill>
                  <a:srgbClr val="DBAAA3"/>
                </a:solidFill>
                <a:latin typeface="Arial"/>
                <a:cs typeface="Arial"/>
              </a:rPr>
              <a:t>o</a:t>
            </a:r>
            <a:r>
              <a:rPr sz="1300" spc="-30" dirty="0">
                <a:solidFill>
                  <a:srgbClr val="DBAAA3"/>
                </a:solidFill>
                <a:latin typeface="Arial"/>
                <a:cs typeface="Arial"/>
              </a:rPr>
              <a:t>n</a:t>
            </a:r>
            <a:r>
              <a:rPr sz="1300" spc="40" dirty="0">
                <a:solidFill>
                  <a:srgbClr val="DBAAA3"/>
                </a:solidFill>
                <a:latin typeface="Arial"/>
                <a:cs typeface="Arial"/>
              </a:rPr>
              <a:t>s</a:t>
            </a:r>
            <a:r>
              <a:rPr sz="1300" spc="-30" dirty="0">
                <a:solidFill>
                  <a:srgbClr val="DBAAA3"/>
                </a:solidFill>
                <a:latin typeface="Arial"/>
                <a:cs typeface="Arial"/>
              </a:rPr>
              <a:t>u</a:t>
            </a:r>
            <a:r>
              <a:rPr sz="1300" spc="10" dirty="0">
                <a:solidFill>
                  <a:srgbClr val="DBAAA3"/>
                </a:solidFill>
                <a:latin typeface="Arial"/>
                <a:cs typeface="Arial"/>
              </a:rPr>
              <a:t>m</a:t>
            </a:r>
            <a:r>
              <a:rPr sz="1300" spc="-30" dirty="0">
                <a:solidFill>
                  <a:srgbClr val="DBAAA3"/>
                </a:solidFill>
                <a:latin typeface="Arial"/>
                <a:cs typeface="Arial"/>
              </a:rPr>
              <a:t>e</a:t>
            </a:r>
            <a:r>
              <a:rPr sz="1300" spc="75" dirty="0">
                <a:solidFill>
                  <a:srgbClr val="DBAAA3"/>
                </a:solidFill>
                <a:latin typeface="Arial"/>
                <a:cs typeface="Arial"/>
              </a:rPr>
              <a:t>rs</a:t>
            </a:r>
            <a:r>
              <a:rPr sz="1300" spc="-200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35" dirty="0">
                <a:solidFill>
                  <a:srgbClr val="DBAAA3"/>
                </a:solidFill>
                <a:latin typeface="Arial"/>
                <a:cs typeface="Arial"/>
              </a:rPr>
              <a:t>of</a:t>
            </a:r>
            <a:r>
              <a:rPr sz="1300" spc="-35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55" dirty="0">
                <a:solidFill>
                  <a:srgbClr val="DBAAA3"/>
                </a:solidFill>
                <a:latin typeface="Arial"/>
                <a:cs typeface="Arial"/>
              </a:rPr>
              <a:t>med</a:t>
            </a:r>
            <a:r>
              <a:rPr sz="1300" spc="-5" dirty="0">
                <a:solidFill>
                  <a:srgbClr val="DBAAA3"/>
                </a:solidFill>
                <a:latin typeface="Arial"/>
                <a:cs typeface="Arial"/>
              </a:rPr>
              <a:t>i</a:t>
            </a:r>
            <a:r>
              <a:rPr sz="1300" spc="25" dirty="0">
                <a:solidFill>
                  <a:srgbClr val="DBAAA3"/>
                </a:solidFill>
                <a:latin typeface="Arial"/>
                <a:cs typeface="Arial"/>
              </a:rPr>
              <a:t>a.</a:t>
            </a:r>
            <a:r>
              <a:rPr sz="1300" spc="-215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80" dirty="0">
                <a:solidFill>
                  <a:srgbClr val="DBAAA3"/>
                </a:solidFill>
                <a:latin typeface="Arial"/>
                <a:cs typeface="Arial"/>
              </a:rPr>
              <a:t>we</a:t>
            </a:r>
            <a:r>
              <a:rPr sz="1300" spc="60" dirty="0">
                <a:solidFill>
                  <a:srgbClr val="DBAAA3"/>
                </a:solidFill>
                <a:latin typeface="Arial"/>
                <a:cs typeface="Arial"/>
              </a:rPr>
              <a:t> can</a:t>
            </a:r>
            <a:r>
              <a:rPr sz="1300" spc="-175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-355" dirty="0">
                <a:solidFill>
                  <a:srgbClr val="DBAAA3"/>
                </a:solidFill>
                <a:latin typeface="Arial"/>
                <a:cs typeface="Arial"/>
              </a:rPr>
              <a:t>a</a:t>
            </a:r>
            <a:r>
              <a:rPr sz="1300" spc="-415" dirty="0">
                <a:solidFill>
                  <a:srgbClr val="DBAAA3"/>
                </a:solidFill>
                <a:latin typeface="Arial"/>
                <a:cs typeface="Arial"/>
              </a:rPr>
              <a:t>l</a:t>
            </a:r>
            <a:r>
              <a:rPr sz="1300" spc="45" dirty="0">
                <a:solidFill>
                  <a:srgbClr val="DBAAA3"/>
                </a:solidFill>
                <a:latin typeface="Arial"/>
                <a:cs typeface="Arial"/>
              </a:rPr>
              <a:t>so</a:t>
            </a:r>
            <a:r>
              <a:rPr sz="1300" spc="-135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DBAAA3"/>
                </a:solidFill>
                <a:latin typeface="Arial"/>
                <a:cs typeface="Arial"/>
              </a:rPr>
              <a:t>make</a:t>
            </a:r>
            <a:r>
              <a:rPr sz="1300" spc="-145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185" dirty="0">
                <a:solidFill>
                  <a:srgbClr val="DBAAA3"/>
                </a:solidFill>
                <a:latin typeface="Arial"/>
                <a:cs typeface="Arial"/>
              </a:rPr>
              <a:t>a</a:t>
            </a:r>
            <a:r>
              <a:rPr sz="1300" spc="-175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DBAAA3"/>
                </a:solidFill>
                <a:latin typeface="Arial"/>
                <a:cs typeface="Arial"/>
              </a:rPr>
              <a:t>d</a:t>
            </a:r>
            <a:r>
              <a:rPr sz="1300" spc="5" dirty="0">
                <a:solidFill>
                  <a:srgbClr val="DBAAA3"/>
                </a:solidFill>
                <a:latin typeface="Arial"/>
                <a:cs typeface="Arial"/>
              </a:rPr>
              <a:t>i</a:t>
            </a:r>
            <a:r>
              <a:rPr sz="1300" spc="20" dirty="0">
                <a:solidFill>
                  <a:srgbClr val="DBAAA3"/>
                </a:solidFill>
                <a:latin typeface="Arial"/>
                <a:cs typeface="Arial"/>
              </a:rPr>
              <a:t>ff</a:t>
            </a:r>
            <a:r>
              <a:rPr sz="1300" spc="-10" dirty="0">
                <a:solidFill>
                  <a:srgbClr val="DBAAA3"/>
                </a:solidFill>
                <a:latin typeface="Arial"/>
                <a:cs typeface="Arial"/>
              </a:rPr>
              <a:t>e</a:t>
            </a:r>
            <a:r>
              <a:rPr sz="1300" spc="50" dirty="0">
                <a:solidFill>
                  <a:srgbClr val="DBAAA3"/>
                </a:solidFill>
                <a:latin typeface="Arial"/>
                <a:cs typeface="Arial"/>
              </a:rPr>
              <a:t>re</a:t>
            </a:r>
            <a:r>
              <a:rPr sz="1300" spc="-90" dirty="0">
                <a:solidFill>
                  <a:srgbClr val="DBAAA3"/>
                </a:solidFill>
                <a:latin typeface="Arial"/>
                <a:cs typeface="Arial"/>
              </a:rPr>
              <a:t>n</a:t>
            </a:r>
            <a:r>
              <a:rPr sz="1300" spc="55" dirty="0">
                <a:solidFill>
                  <a:srgbClr val="DBAAA3"/>
                </a:solidFill>
                <a:latin typeface="Arial"/>
                <a:cs typeface="Arial"/>
              </a:rPr>
              <a:t>ce</a:t>
            </a:r>
            <a:r>
              <a:rPr sz="1300" spc="-150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DBAAA3"/>
                </a:solidFill>
                <a:latin typeface="Arial"/>
                <a:cs typeface="Arial"/>
              </a:rPr>
              <a:t>by</a:t>
            </a:r>
            <a:r>
              <a:rPr sz="1300" spc="-90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DBAAA3"/>
                </a:solidFill>
                <a:latin typeface="Arial"/>
                <a:cs typeface="Arial"/>
              </a:rPr>
              <a:t>s</a:t>
            </a:r>
            <a:r>
              <a:rPr sz="1300" spc="70" dirty="0">
                <a:solidFill>
                  <a:srgbClr val="DBAAA3"/>
                </a:solidFill>
                <a:latin typeface="Arial"/>
                <a:cs typeface="Arial"/>
              </a:rPr>
              <a:t>u</a:t>
            </a:r>
            <a:r>
              <a:rPr sz="1300" spc="40" dirty="0">
                <a:solidFill>
                  <a:srgbClr val="DBAAA3"/>
                </a:solidFill>
                <a:latin typeface="Arial"/>
                <a:cs typeface="Arial"/>
              </a:rPr>
              <a:t>pport</a:t>
            </a:r>
            <a:r>
              <a:rPr sz="1300" dirty="0">
                <a:solidFill>
                  <a:srgbClr val="DBAAA3"/>
                </a:solidFill>
                <a:latin typeface="Arial"/>
                <a:cs typeface="Arial"/>
              </a:rPr>
              <a:t>i</a:t>
            </a:r>
            <a:r>
              <a:rPr sz="1300" spc="-30" dirty="0">
                <a:solidFill>
                  <a:srgbClr val="DBAAA3"/>
                </a:solidFill>
                <a:latin typeface="Arial"/>
                <a:cs typeface="Arial"/>
              </a:rPr>
              <a:t>n</a:t>
            </a:r>
            <a:r>
              <a:rPr sz="1300" spc="229" dirty="0">
                <a:solidFill>
                  <a:srgbClr val="DBAAA3"/>
                </a:solidFill>
                <a:latin typeface="Arial"/>
                <a:cs typeface="Arial"/>
              </a:rPr>
              <a:t>g</a:t>
            </a:r>
            <a:r>
              <a:rPr sz="1300" spc="114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DBAAA3"/>
                </a:solidFill>
                <a:latin typeface="Arial"/>
                <a:cs typeface="Arial"/>
              </a:rPr>
              <a:t>o</a:t>
            </a:r>
            <a:r>
              <a:rPr sz="1300" dirty="0">
                <a:solidFill>
                  <a:srgbClr val="DBAAA3"/>
                </a:solidFill>
                <a:latin typeface="Arial"/>
                <a:cs typeface="Arial"/>
              </a:rPr>
              <a:t>u</a:t>
            </a:r>
            <a:r>
              <a:rPr sz="1300" spc="25" dirty="0">
                <a:solidFill>
                  <a:srgbClr val="DBAAA3"/>
                </a:solidFill>
                <a:latin typeface="Arial"/>
                <a:cs typeface="Arial"/>
              </a:rPr>
              <a:t>t</a:t>
            </a:r>
            <a:r>
              <a:rPr sz="1300" spc="-85" dirty="0">
                <a:solidFill>
                  <a:srgbClr val="DBAAA3"/>
                </a:solidFill>
                <a:latin typeface="Arial"/>
                <a:cs typeface="Arial"/>
              </a:rPr>
              <a:t>l</a:t>
            </a:r>
            <a:r>
              <a:rPr sz="1300" spc="40" dirty="0">
                <a:solidFill>
                  <a:srgbClr val="DBAAA3"/>
                </a:solidFill>
                <a:latin typeface="Arial"/>
                <a:cs typeface="Arial"/>
              </a:rPr>
              <a:t>ets</a:t>
            </a:r>
            <a:r>
              <a:rPr sz="1300" spc="-140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35" dirty="0">
                <a:solidFill>
                  <a:srgbClr val="DBAAA3"/>
                </a:solidFill>
                <a:latin typeface="Arial"/>
                <a:cs typeface="Arial"/>
              </a:rPr>
              <a:t>t</a:t>
            </a:r>
            <a:r>
              <a:rPr sz="1300" spc="-30" dirty="0">
                <a:solidFill>
                  <a:srgbClr val="DBAAA3"/>
                </a:solidFill>
                <a:latin typeface="Arial"/>
                <a:cs typeface="Arial"/>
              </a:rPr>
              <a:t>h</a:t>
            </a:r>
            <a:r>
              <a:rPr sz="1300" spc="75" dirty="0">
                <a:solidFill>
                  <a:srgbClr val="DBAAA3"/>
                </a:solidFill>
                <a:latin typeface="Arial"/>
                <a:cs typeface="Arial"/>
              </a:rPr>
              <a:t>at</a:t>
            </a:r>
            <a:r>
              <a:rPr sz="1300" spc="-114" dirty="0">
                <a:solidFill>
                  <a:srgbClr val="DBAAA3"/>
                </a:solidFill>
                <a:latin typeface="Arial"/>
                <a:cs typeface="Arial"/>
              </a:rPr>
              <a:t> </a:t>
            </a:r>
            <a:r>
              <a:rPr sz="1300" spc="135" dirty="0">
                <a:solidFill>
                  <a:srgbClr val="DBAAA3"/>
                </a:solidFill>
                <a:latin typeface="Arial"/>
                <a:cs typeface="Arial"/>
              </a:rPr>
              <a:t>pr</a:t>
            </a:r>
            <a:r>
              <a:rPr sz="1300" spc="-130" dirty="0">
                <a:solidFill>
                  <a:srgbClr val="DBAAA3"/>
                </a:solidFill>
                <a:latin typeface="Arial"/>
                <a:cs typeface="Arial"/>
              </a:rPr>
              <a:t>i</a:t>
            </a:r>
            <a:r>
              <a:rPr sz="1300" spc="70" dirty="0">
                <a:solidFill>
                  <a:srgbClr val="DBAAA3"/>
                </a:solidFill>
                <a:latin typeface="Arial"/>
                <a:cs typeface="Arial"/>
              </a:rPr>
              <a:t>o</a:t>
            </a:r>
            <a:r>
              <a:rPr sz="1300" spc="185" dirty="0">
                <a:solidFill>
                  <a:srgbClr val="DBAAA3"/>
                </a:solidFill>
                <a:latin typeface="Arial"/>
                <a:cs typeface="Arial"/>
              </a:rPr>
              <a:t>r</a:t>
            </a:r>
            <a:r>
              <a:rPr sz="1300" spc="-15" dirty="0">
                <a:solidFill>
                  <a:srgbClr val="DBAAA3"/>
                </a:solidFill>
                <a:latin typeface="Arial"/>
                <a:cs typeface="Arial"/>
              </a:rPr>
              <a:t>i</a:t>
            </a:r>
            <a:r>
              <a:rPr sz="1300" spc="25" dirty="0">
                <a:solidFill>
                  <a:srgbClr val="DBAAA3"/>
                </a:solidFill>
                <a:latin typeface="Arial"/>
                <a:cs typeface="Arial"/>
              </a:rPr>
              <a:t>t</a:t>
            </a:r>
            <a:r>
              <a:rPr sz="1300" spc="10" dirty="0">
                <a:solidFill>
                  <a:srgbClr val="DBAAA3"/>
                </a:solidFill>
                <a:latin typeface="Arial"/>
                <a:cs typeface="Arial"/>
              </a:rPr>
              <a:t>i</a:t>
            </a:r>
            <a:r>
              <a:rPr sz="1300" spc="-15" dirty="0">
                <a:solidFill>
                  <a:srgbClr val="DBAAA3"/>
                </a:solidFill>
                <a:latin typeface="Arial"/>
                <a:cs typeface="Arial"/>
              </a:rPr>
              <a:t>ze </a:t>
            </a:r>
            <a:r>
              <a:rPr sz="1300" spc="70" dirty="0">
                <a:solidFill>
                  <a:srgbClr val="CC877B"/>
                </a:solidFill>
                <a:latin typeface="Arial"/>
                <a:cs typeface="Arial"/>
              </a:rPr>
              <a:t>po</a:t>
            </a:r>
            <a:r>
              <a:rPr sz="1300" spc="-50" dirty="0">
                <a:solidFill>
                  <a:srgbClr val="CC877B"/>
                </a:solidFill>
                <a:latin typeface="Arial"/>
                <a:cs typeface="Arial"/>
              </a:rPr>
              <a:t>s</a:t>
            </a:r>
            <a:r>
              <a:rPr sz="1300" spc="65" dirty="0">
                <a:solidFill>
                  <a:srgbClr val="CC877B"/>
                </a:solidFill>
                <a:latin typeface="Arial"/>
                <a:cs typeface="Arial"/>
              </a:rPr>
              <a:t>i</a:t>
            </a:r>
            <a:r>
              <a:rPr sz="1300" spc="-190" dirty="0">
                <a:solidFill>
                  <a:srgbClr val="CC877B"/>
                </a:solidFill>
                <a:latin typeface="Arial"/>
                <a:cs typeface="Arial"/>
              </a:rPr>
              <a:t>t</a:t>
            </a:r>
            <a:r>
              <a:rPr sz="1300" spc="-55" dirty="0">
                <a:solidFill>
                  <a:srgbClr val="CC877B"/>
                </a:solidFill>
                <a:latin typeface="Arial"/>
                <a:cs typeface="Arial"/>
              </a:rPr>
              <a:t>i</a:t>
            </a:r>
            <a:r>
              <a:rPr sz="1300" spc="-15" dirty="0">
                <a:solidFill>
                  <a:srgbClr val="CC877B"/>
                </a:solidFill>
                <a:latin typeface="Arial"/>
                <a:cs typeface="Arial"/>
              </a:rPr>
              <a:t>ve</a:t>
            </a:r>
            <a:r>
              <a:rPr sz="1300" spc="-114" dirty="0">
                <a:solidFill>
                  <a:srgbClr val="CC877B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CC877B"/>
                </a:solidFill>
                <a:latin typeface="Arial"/>
                <a:cs typeface="Arial"/>
              </a:rPr>
              <a:t>a</a:t>
            </a:r>
            <a:r>
              <a:rPr sz="1300" spc="114" dirty="0">
                <a:solidFill>
                  <a:srgbClr val="CC877B"/>
                </a:solidFill>
                <a:latin typeface="Arial"/>
                <a:cs typeface="Arial"/>
              </a:rPr>
              <a:t>nd</a:t>
            </a:r>
            <a:r>
              <a:rPr sz="1300" spc="-145" dirty="0">
                <a:solidFill>
                  <a:srgbClr val="CC877B"/>
                </a:solidFill>
                <a:latin typeface="Arial"/>
                <a:cs typeface="Arial"/>
              </a:rPr>
              <a:t> </a:t>
            </a:r>
            <a:r>
              <a:rPr sz="1300" spc="-30" dirty="0">
                <a:solidFill>
                  <a:srgbClr val="D49A8E"/>
                </a:solidFill>
                <a:latin typeface="Arial"/>
                <a:cs typeface="Arial"/>
              </a:rPr>
              <a:t>u</a:t>
            </a:r>
            <a:r>
              <a:rPr sz="1300" spc="204" dirty="0">
                <a:solidFill>
                  <a:srgbClr val="D49A8E"/>
                </a:solidFill>
                <a:latin typeface="Arial"/>
                <a:cs typeface="Arial"/>
              </a:rPr>
              <a:t>p</a:t>
            </a:r>
            <a:r>
              <a:rPr sz="1300" spc="-30" dirty="0">
                <a:solidFill>
                  <a:srgbClr val="D49A8E"/>
                </a:solidFill>
                <a:latin typeface="Arial"/>
                <a:cs typeface="Arial"/>
              </a:rPr>
              <a:t>l</a:t>
            </a:r>
            <a:r>
              <a:rPr sz="1300" spc="5" dirty="0">
                <a:solidFill>
                  <a:srgbClr val="D49A8E"/>
                </a:solidFill>
                <a:latin typeface="Arial"/>
                <a:cs typeface="Arial"/>
              </a:rPr>
              <a:t>i</a:t>
            </a:r>
            <a:r>
              <a:rPr sz="1300" spc="30" dirty="0">
                <a:solidFill>
                  <a:srgbClr val="D49A8E"/>
                </a:solidFill>
                <a:latin typeface="Arial"/>
                <a:cs typeface="Arial"/>
              </a:rPr>
              <a:t>fting</a:t>
            </a:r>
            <a:r>
              <a:rPr sz="1300" spc="25" dirty="0">
                <a:solidFill>
                  <a:srgbClr val="D49A8E"/>
                </a:solidFill>
                <a:latin typeface="Arial"/>
                <a:cs typeface="Arial"/>
              </a:rPr>
              <a:t> </a:t>
            </a:r>
            <a:r>
              <a:rPr lang="en-US" sz="1300" spc="25" dirty="0">
                <a:solidFill>
                  <a:srgbClr val="D49A8E"/>
                </a:solidFill>
                <a:latin typeface="Arial"/>
                <a:cs typeface="Arial"/>
              </a:rPr>
              <a:t>content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7537" y="2361235"/>
            <a:ext cx="328485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b="1" spc="10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r>
              <a:rPr sz="2400" b="1" spc="145" dirty="0">
                <a:solidFill>
                  <a:srgbClr val="4F4F4F"/>
                </a:solidFill>
                <a:latin typeface="Arial"/>
                <a:cs typeface="Arial"/>
              </a:rPr>
              <a:t>H</a:t>
            </a:r>
            <a:r>
              <a:rPr sz="2400" b="1" spc="60" dirty="0">
                <a:solidFill>
                  <a:srgbClr val="4F4F4F"/>
                </a:solidFill>
                <a:latin typeface="Arial"/>
                <a:cs typeface="Arial"/>
              </a:rPr>
              <a:t>E</a:t>
            </a:r>
            <a:r>
              <a:rPr sz="2400" b="1" spc="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4F4F4F"/>
                </a:solidFill>
                <a:latin typeface="Arial"/>
                <a:cs typeface="Arial"/>
              </a:rPr>
              <a:t>R</a:t>
            </a:r>
            <a:r>
              <a:rPr sz="2400" b="1" spc="-30" dirty="0">
                <a:solidFill>
                  <a:srgbClr val="4F4F4F"/>
                </a:solidFill>
                <a:latin typeface="Arial"/>
                <a:cs typeface="Arial"/>
              </a:rPr>
              <a:t>O</a:t>
            </a:r>
            <a:r>
              <a:rPr sz="2400" b="1" spc="30" dirty="0">
                <a:solidFill>
                  <a:srgbClr val="4F4F4F"/>
                </a:solidFill>
                <a:latin typeface="Arial"/>
                <a:cs typeface="Arial"/>
              </a:rPr>
              <a:t>LE</a:t>
            </a:r>
            <a:r>
              <a:rPr sz="2400" b="1" spc="6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4F4F4F"/>
                </a:solidFill>
                <a:latin typeface="Arial"/>
                <a:cs typeface="Arial"/>
              </a:rPr>
              <a:t>OF</a:t>
            </a:r>
            <a:r>
              <a:rPr sz="2400" b="1" spc="1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400" b="1" spc="105" dirty="0">
                <a:solidFill>
                  <a:srgbClr val="4F4F4F"/>
                </a:solidFill>
                <a:latin typeface="Arial"/>
                <a:cs typeface="Arial"/>
              </a:rPr>
              <a:t>ME</a:t>
            </a:r>
            <a:r>
              <a:rPr sz="2400" b="1" spc="80" dirty="0">
                <a:solidFill>
                  <a:srgbClr val="4F4F4F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4F4F4F"/>
                </a:solidFill>
                <a:latin typeface="Arial"/>
                <a:cs typeface="Arial"/>
              </a:rPr>
              <a:t>IA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143000"/>
            <a:ext cx="9296400" cy="25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10"/>
              </a:lnSpc>
            </a:pPr>
            <a:r>
              <a:rPr spc="140" dirty="0"/>
              <a:t>CO</a:t>
            </a:r>
            <a:r>
              <a:rPr spc="150" dirty="0"/>
              <a:t>N</a:t>
            </a:r>
            <a:r>
              <a:rPr spc="15" dirty="0"/>
              <a:t>CL</a:t>
            </a:r>
            <a:r>
              <a:rPr spc="-45" dirty="0"/>
              <a:t>U</a:t>
            </a:r>
            <a:r>
              <a:rPr spc="80" dirty="0"/>
              <a:t>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3158" y="3278389"/>
            <a:ext cx="5517515" cy="856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9055" indent="-177800">
              <a:lnSpc>
                <a:spcPct val="108800"/>
              </a:lnSpc>
            </a:pPr>
            <a:r>
              <a:rPr sz="1300" spc="-204" dirty="0">
                <a:solidFill>
                  <a:srgbClr val="A1A1A3"/>
                </a:solidFill>
                <a:latin typeface="Arial"/>
                <a:cs typeface="Arial"/>
              </a:rPr>
              <a:t>F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a</a:t>
            </a:r>
            <a:r>
              <a:rPr sz="1300" spc="50" dirty="0">
                <a:solidFill>
                  <a:srgbClr val="878787"/>
                </a:solidFill>
                <a:latin typeface="Arial"/>
                <a:cs typeface="Arial"/>
              </a:rPr>
              <a:t>me</a:t>
            </a:r>
            <a:r>
              <a:rPr sz="1300" spc="-18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can</a:t>
            </a:r>
            <a:r>
              <a:rPr sz="1300" spc="-9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878787"/>
                </a:solidFill>
                <a:latin typeface="Arial"/>
                <a:cs typeface="Arial"/>
              </a:rPr>
              <a:t>b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e</a:t>
            </a:r>
            <a:r>
              <a:rPr sz="1300" spc="-165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195" dirty="0">
                <a:solidFill>
                  <a:srgbClr val="878787"/>
                </a:solidFill>
                <a:latin typeface="Arial"/>
                <a:cs typeface="Arial"/>
              </a:rPr>
              <a:t>a</a:t>
            </a:r>
            <a:r>
              <a:rPr sz="1300" spc="-8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45" dirty="0">
                <a:solidFill>
                  <a:srgbClr val="878787"/>
                </a:solidFill>
                <a:latin typeface="Arial"/>
                <a:cs typeface="Arial"/>
              </a:rPr>
              <a:t>pow</a:t>
            </a:r>
            <a:r>
              <a:rPr sz="1300" spc="-55" dirty="0">
                <a:solidFill>
                  <a:srgbClr val="878787"/>
                </a:solidFill>
                <a:latin typeface="Arial"/>
                <a:cs typeface="Arial"/>
              </a:rPr>
              <a:t>e</a:t>
            </a:r>
            <a:r>
              <a:rPr sz="1300" spc="65" dirty="0">
                <a:solidFill>
                  <a:srgbClr val="878787"/>
                </a:solidFill>
                <a:latin typeface="Arial"/>
                <a:cs typeface="Arial"/>
              </a:rPr>
              <a:t>rf</a:t>
            </a:r>
            <a:r>
              <a:rPr sz="1300" spc="-60" dirty="0">
                <a:solidFill>
                  <a:srgbClr val="878787"/>
                </a:solidFill>
                <a:latin typeface="Arial"/>
                <a:cs typeface="Arial"/>
              </a:rPr>
              <a:t>u</a:t>
            </a:r>
            <a:r>
              <a:rPr sz="1300" spc="310" dirty="0">
                <a:solidFill>
                  <a:srgbClr val="878787"/>
                </a:solidFill>
                <a:latin typeface="Arial"/>
                <a:cs typeface="Arial"/>
              </a:rPr>
              <a:t>l</a:t>
            </a:r>
            <a:r>
              <a:rPr sz="1300" spc="30" dirty="0">
                <a:solidFill>
                  <a:srgbClr val="A1A1A3"/>
                </a:solidFill>
                <a:latin typeface="Arial"/>
                <a:cs typeface="Arial"/>
              </a:rPr>
              <a:t>t</a:t>
            </a:r>
            <a:r>
              <a:rPr sz="1300" spc="65" dirty="0">
                <a:solidFill>
                  <a:srgbClr val="878787"/>
                </a:solidFill>
                <a:latin typeface="Arial"/>
                <a:cs typeface="Arial"/>
              </a:rPr>
              <a:t>o</a:t>
            </a:r>
            <a:r>
              <a:rPr sz="1300" spc="-15" dirty="0">
                <a:solidFill>
                  <a:srgbClr val="878787"/>
                </a:solidFill>
                <a:latin typeface="Arial"/>
                <a:cs typeface="Arial"/>
              </a:rPr>
              <a:t>o</a:t>
            </a:r>
            <a:r>
              <a:rPr sz="1300" spc="310" dirty="0">
                <a:solidFill>
                  <a:srgbClr val="878787"/>
                </a:solidFill>
                <a:latin typeface="Arial"/>
                <a:cs typeface="Arial"/>
              </a:rPr>
              <a:t>l</a:t>
            </a:r>
            <a:r>
              <a:rPr sz="1300" spc="15" dirty="0">
                <a:solidFill>
                  <a:srgbClr val="707072"/>
                </a:solidFill>
                <a:latin typeface="Arial"/>
                <a:cs typeface="Arial"/>
              </a:rPr>
              <a:t>f</a:t>
            </a:r>
            <a:r>
              <a:rPr sz="1300" spc="-15" dirty="0">
                <a:solidFill>
                  <a:srgbClr val="707072"/>
                </a:solidFill>
                <a:latin typeface="Arial"/>
                <a:cs typeface="Arial"/>
              </a:rPr>
              <a:t>a</a:t>
            </a:r>
            <a:r>
              <a:rPr sz="1300" spc="145" dirty="0">
                <a:solidFill>
                  <a:srgbClr val="707072"/>
                </a:solidFill>
                <a:latin typeface="Arial"/>
                <a:cs typeface="Arial"/>
              </a:rPr>
              <a:t>r</a:t>
            </a:r>
            <a:r>
              <a:rPr sz="1300" spc="-145" dirty="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sz="1300" spc="65" dirty="0">
                <a:solidFill>
                  <a:srgbClr val="707072"/>
                </a:solidFill>
                <a:latin typeface="Arial"/>
                <a:cs typeface="Arial"/>
              </a:rPr>
              <a:t>m</a:t>
            </a:r>
            <a:r>
              <a:rPr sz="1300" spc="-75" dirty="0">
                <a:solidFill>
                  <a:srgbClr val="707072"/>
                </a:solidFill>
                <a:latin typeface="Arial"/>
                <a:cs typeface="Arial"/>
              </a:rPr>
              <a:t>a</a:t>
            </a:r>
            <a:r>
              <a:rPr sz="1300" spc="100" dirty="0">
                <a:solidFill>
                  <a:srgbClr val="707072"/>
                </a:solidFill>
                <a:latin typeface="Arial"/>
                <a:cs typeface="Arial"/>
              </a:rPr>
              <a:t>k</a:t>
            </a:r>
            <a:r>
              <a:rPr sz="1300" spc="-45" dirty="0">
                <a:solidFill>
                  <a:srgbClr val="707072"/>
                </a:solidFill>
                <a:latin typeface="Arial"/>
                <a:cs typeface="Arial"/>
              </a:rPr>
              <a:t>i</a:t>
            </a:r>
            <a:r>
              <a:rPr sz="1300" spc="114" dirty="0">
                <a:solidFill>
                  <a:srgbClr val="707072"/>
                </a:solidFill>
                <a:latin typeface="Arial"/>
                <a:cs typeface="Arial"/>
              </a:rPr>
              <a:t>ng</a:t>
            </a:r>
            <a:r>
              <a:rPr sz="1300" spc="-240" dirty="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sz="1300" spc="195" dirty="0">
                <a:solidFill>
                  <a:srgbClr val="878787"/>
                </a:solidFill>
                <a:latin typeface="Arial"/>
                <a:cs typeface="Arial"/>
              </a:rPr>
              <a:t>a</a:t>
            </a:r>
            <a:r>
              <a:rPr sz="1300" spc="-18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878787"/>
                </a:solidFill>
                <a:latin typeface="Arial"/>
                <a:cs typeface="Arial"/>
              </a:rPr>
              <a:t>d</a:t>
            </a:r>
            <a:r>
              <a:rPr sz="1300" spc="30" dirty="0">
                <a:solidFill>
                  <a:srgbClr val="878787"/>
                </a:solidFill>
                <a:latin typeface="Arial"/>
                <a:cs typeface="Arial"/>
              </a:rPr>
              <a:t>iff</a:t>
            </a:r>
            <a:r>
              <a:rPr sz="1300" spc="-50" dirty="0">
                <a:solidFill>
                  <a:srgbClr val="878787"/>
                </a:solidFill>
                <a:latin typeface="Arial"/>
                <a:cs typeface="Arial"/>
              </a:rPr>
              <a:t>e</a:t>
            </a:r>
            <a:r>
              <a:rPr sz="1300" spc="65" dirty="0">
                <a:solidFill>
                  <a:srgbClr val="878787"/>
                </a:solidFill>
                <a:latin typeface="Arial"/>
                <a:cs typeface="Arial"/>
              </a:rPr>
              <a:t>r</a:t>
            </a:r>
            <a:r>
              <a:rPr sz="1300" spc="-30" dirty="0">
                <a:solidFill>
                  <a:srgbClr val="878787"/>
                </a:solidFill>
                <a:latin typeface="Arial"/>
                <a:cs typeface="Arial"/>
              </a:rPr>
              <a:t>e</a:t>
            </a:r>
            <a:r>
              <a:rPr sz="1300" spc="15" dirty="0">
                <a:solidFill>
                  <a:srgbClr val="878787"/>
                </a:solidFill>
                <a:latin typeface="Arial"/>
                <a:cs typeface="Arial"/>
              </a:rPr>
              <a:t>nce.</a:t>
            </a:r>
            <a:r>
              <a:rPr sz="1300" spc="-12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lang="en-GB" sz="1300" spc="75" dirty="0">
                <a:solidFill>
                  <a:srgbClr val="707072"/>
                </a:solidFill>
                <a:latin typeface="Arial"/>
                <a:cs typeface="Arial"/>
              </a:rPr>
              <a:t>B</a:t>
            </a:r>
            <a:r>
              <a:rPr sz="1300" spc="40" dirty="0" err="1">
                <a:solidFill>
                  <a:srgbClr val="A1A1A3"/>
                </a:solidFill>
                <a:latin typeface="Arial"/>
                <a:cs typeface="Arial"/>
              </a:rPr>
              <a:t>ut</a:t>
            </a:r>
            <a:r>
              <a:rPr lang="en-US" sz="1300" spc="-45" dirty="0">
                <a:solidFill>
                  <a:srgbClr val="A1A1A3"/>
                </a:solidFill>
                <a:latin typeface="Arial"/>
                <a:cs typeface="Arial"/>
              </a:rPr>
              <a:t> We </a:t>
            </a:r>
            <a:r>
              <a:rPr sz="1300" spc="10" dirty="0">
                <a:solidFill>
                  <a:srgbClr val="A1A1A3"/>
                </a:solidFill>
                <a:latin typeface="Arial"/>
                <a:cs typeface="Arial"/>
              </a:rPr>
              <a:t>i</a:t>
            </a:r>
            <a:r>
              <a:rPr sz="1300" spc="65" dirty="0">
                <a:solidFill>
                  <a:srgbClr val="707072"/>
                </a:solidFill>
                <a:latin typeface="Arial"/>
                <a:cs typeface="Arial"/>
              </a:rPr>
              <a:t>m</a:t>
            </a:r>
            <a:r>
              <a:rPr sz="1300" spc="-75" dirty="0">
                <a:solidFill>
                  <a:srgbClr val="707072"/>
                </a:solidFill>
                <a:latin typeface="Arial"/>
                <a:cs typeface="Arial"/>
              </a:rPr>
              <a:t>p</a:t>
            </a:r>
            <a:r>
              <a:rPr sz="1300" spc="75" dirty="0">
                <a:solidFill>
                  <a:srgbClr val="707072"/>
                </a:solidFill>
                <a:latin typeface="Arial"/>
                <a:cs typeface="Arial"/>
              </a:rPr>
              <a:t>o</a:t>
            </a:r>
            <a:r>
              <a:rPr sz="1300" spc="45" dirty="0">
                <a:solidFill>
                  <a:srgbClr val="707072"/>
                </a:solidFill>
                <a:latin typeface="Arial"/>
                <a:cs typeface="Arial"/>
              </a:rPr>
              <a:t>rtant</a:t>
            </a:r>
            <a:r>
              <a:rPr sz="1300" spc="-125" dirty="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sz="1300" spc="-70" dirty="0">
                <a:solidFill>
                  <a:srgbClr val="878787"/>
                </a:solidFill>
                <a:latin typeface="Arial"/>
                <a:cs typeface="Arial"/>
              </a:rPr>
              <a:t>t</a:t>
            </a:r>
            <a:r>
              <a:rPr sz="1300" spc="195" dirty="0">
                <a:solidFill>
                  <a:srgbClr val="878787"/>
                </a:solidFill>
                <a:latin typeface="Arial"/>
                <a:cs typeface="Arial"/>
              </a:rPr>
              <a:t>a</a:t>
            </a:r>
            <a:r>
              <a:rPr sz="1300" spc="95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878787"/>
                </a:solidFill>
                <a:latin typeface="Arial"/>
                <a:cs typeface="Arial"/>
              </a:rPr>
              <a:t>ap</a:t>
            </a:r>
            <a:r>
              <a:rPr sz="1300" spc="25" dirty="0">
                <a:solidFill>
                  <a:srgbClr val="878787"/>
                </a:solidFill>
                <a:latin typeface="Arial"/>
                <a:cs typeface="Arial"/>
              </a:rPr>
              <a:t>p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ro</a:t>
            </a:r>
            <a:r>
              <a:rPr sz="1300" spc="-35" dirty="0">
                <a:solidFill>
                  <a:srgbClr val="878787"/>
                </a:solidFill>
                <a:latin typeface="Arial"/>
                <a:cs typeface="Arial"/>
              </a:rPr>
              <a:t>a</a:t>
            </a:r>
            <a:r>
              <a:rPr sz="1300" spc="80" dirty="0">
                <a:solidFill>
                  <a:srgbClr val="878787"/>
                </a:solidFill>
                <a:latin typeface="Arial"/>
                <a:cs typeface="Arial"/>
              </a:rPr>
              <a:t>ch</a:t>
            </a:r>
            <a:r>
              <a:rPr sz="1300" spc="-10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707072"/>
                </a:solidFill>
                <a:latin typeface="Arial"/>
                <a:cs typeface="Arial"/>
              </a:rPr>
              <a:t>i</a:t>
            </a:r>
            <a:r>
              <a:rPr sz="1300" spc="65" dirty="0">
                <a:solidFill>
                  <a:srgbClr val="707072"/>
                </a:solidFill>
                <a:latin typeface="Arial"/>
                <a:cs typeface="Arial"/>
              </a:rPr>
              <a:t>t</a:t>
            </a:r>
            <a:r>
              <a:rPr sz="1300" spc="-95" dirty="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sz="1300" spc="110" dirty="0">
                <a:solidFill>
                  <a:srgbClr val="878787"/>
                </a:solidFill>
                <a:latin typeface="Arial"/>
                <a:cs typeface="Arial"/>
              </a:rPr>
              <a:t>w</a:t>
            </a:r>
            <a:r>
              <a:rPr sz="1300" spc="55" dirty="0">
                <a:solidFill>
                  <a:srgbClr val="878787"/>
                </a:solidFill>
                <a:latin typeface="Arial"/>
                <a:cs typeface="Arial"/>
              </a:rPr>
              <a:t>i</a:t>
            </a:r>
            <a:r>
              <a:rPr sz="1300" spc="30" dirty="0">
                <a:solidFill>
                  <a:srgbClr val="A1A1A3"/>
                </a:solidFill>
                <a:latin typeface="Arial"/>
                <a:cs typeface="Arial"/>
              </a:rPr>
              <a:t>t</a:t>
            </a:r>
            <a:r>
              <a:rPr sz="1300" spc="270" dirty="0">
                <a:solidFill>
                  <a:srgbClr val="878787"/>
                </a:solidFill>
                <a:latin typeface="Arial"/>
                <a:cs typeface="Arial"/>
              </a:rPr>
              <a:t>h</a:t>
            </a:r>
            <a:r>
              <a:rPr sz="1300" spc="95" dirty="0">
                <a:solidFill>
                  <a:srgbClr val="707072"/>
                </a:solidFill>
                <a:latin typeface="Arial"/>
                <a:cs typeface="Arial"/>
              </a:rPr>
              <a:t>aw</a:t>
            </a:r>
            <a:r>
              <a:rPr sz="1300" spc="10" dirty="0">
                <a:solidFill>
                  <a:srgbClr val="707072"/>
                </a:solidFill>
                <a:latin typeface="Arial"/>
                <a:cs typeface="Arial"/>
              </a:rPr>
              <a:t>a</a:t>
            </a:r>
            <a:r>
              <a:rPr sz="1300" spc="6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300" spc="-30" dirty="0">
                <a:solidFill>
                  <a:srgbClr val="707072"/>
                </a:solidFill>
                <a:latin typeface="Arial"/>
                <a:cs typeface="Arial"/>
              </a:rPr>
              <a:t>e</a:t>
            </a:r>
            <a:r>
              <a:rPr sz="1300" spc="7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300" spc="10" dirty="0">
                <a:solidFill>
                  <a:srgbClr val="707072"/>
                </a:solidFill>
                <a:latin typeface="Arial"/>
                <a:cs typeface="Arial"/>
              </a:rPr>
              <a:t>ess</a:t>
            </a:r>
            <a:r>
              <a:rPr sz="1300" spc="-225" dirty="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and</a:t>
            </a:r>
            <a:r>
              <a:rPr sz="1300" spc="3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300" spc="-3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300" spc="130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1300" spc="-30" dirty="0">
                <a:solidFill>
                  <a:srgbClr val="707072"/>
                </a:solidFill>
                <a:latin typeface="Arial"/>
                <a:cs typeface="Arial"/>
              </a:rPr>
              <a:t>en</a:t>
            </a:r>
            <a:r>
              <a:rPr sz="1300" spc="35" dirty="0">
                <a:solidFill>
                  <a:srgbClr val="707072"/>
                </a:solidFill>
                <a:latin typeface="Arial"/>
                <a:cs typeface="Arial"/>
              </a:rPr>
              <a:t>tio</a:t>
            </a:r>
            <a:r>
              <a:rPr sz="1300" spc="-30" dirty="0">
                <a:solidFill>
                  <a:srgbClr val="707072"/>
                </a:solidFill>
                <a:latin typeface="Arial"/>
                <a:cs typeface="Arial"/>
              </a:rPr>
              <a:t>n</a:t>
            </a:r>
            <a:r>
              <a:rPr sz="1300" spc="459" dirty="0">
                <a:solidFill>
                  <a:srgbClr val="707072"/>
                </a:solidFill>
                <a:latin typeface="Arial"/>
                <a:cs typeface="Arial"/>
              </a:rPr>
              <a:t>.</a:t>
            </a:r>
            <a:r>
              <a:rPr sz="1300" spc="-190" dirty="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sz="1300" spc="-35" dirty="0">
                <a:solidFill>
                  <a:srgbClr val="878787"/>
                </a:solidFill>
                <a:latin typeface="Arial"/>
                <a:cs typeface="Arial"/>
              </a:rPr>
              <a:t>By</a:t>
            </a:r>
            <a:r>
              <a:rPr sz="1300" spc="-135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90" dirty="0">
                <a:solidFill>
                  <a:srgbClr val="707072"/>
                </a:solidFill>
                <a:latin typeface="Arial"/>
                <a:cs typeface="Arial"/>
              </a:rPr>
              <a:t>pr</a:t>
            </a:r>
            <a:r>
              <a:rPr sz="1300" spc="-35" dirty="0">
                <a:solidFill>
                  <a:srgbClr val="707072"/>
                </a:solidFill>
                <a:latin typeface="Arial"/>
                <a:cs typeface="Arial"/>
              </a:rPr>
              <a:t>i</a:t>
            </a:r>
            <a:r>
              <a:rPr sz="1300" spc="65" dirty="0">
                <a:solidFill>
                  <a:srgbClr val="707072"/>
                </a:solidFill>
                <a:latin typeface="Arial"/>
                <a:cs typeface="Arial"/>
              </a:rPr>
              <a:t>or</a:t>
            </a:r>
            <a:r>
              <a:rPr sz="1300" spc="10" dirty="0">
                <a:solidFill>
                  <a:srgbClr val="707072"/>
                </a:solidFill>
                <a:latin typeface="Arial"/>
                <a:cs typeface="Arial"/>
              </a:rPr>
              <a:t>i</a:t>
            </a:r>
            <a:r>
              <a:rPr sz="1300" spc="95" dirty="0">
                <a:solidFill>
                  <a:srgbClr val="A1A1A3"/>
                </a:solidFill>
                <a:latin typeface="Arial"/>
                <a:cs typeface="Arial"/>
              </a:rPr>
              <a:t>t</a:t>
            </a:r>
            <a:r>
              <a:rPr sz="1300" spc="40" dirty="0">
                <a:solidFill>
                  <a:srgbClr val="A1A1A3"/>
                </a:solidFill>
                <a:latin typeface="Arial"/>
                <a:cs typeface="Arial"/>
              </a:rPr>
              <a:t>i</a:t>
            </a:r>
            <a:r>
              <a:rPr sz="1300" spc="-35" dirty="0">
                <a:solidFill>
                  <a:srgbClr val="878787"/>
                </a:solidFill>
                <a:latin typeface="Arial"/>
                <a:cs typeface="Arial"/>
              </a:rPr>
              <a:t>z</a:t>
            </a:r>
            <a:r>
              <a:rPr sz="1300" spc="-10" dirty="0">
                <a:solidFill>
                  <a:srgbClr val="878787"/>
                </a:solidFill>
                <a:latin typeface="Arial"/>
                <a:cs typeface="Arial"/>
              </a:rPr>
              <a:t>i</a:t>
            </a:r>
            <a:r>
              <a:rPr sz="1300" spc="114" dirty="0">
                <a:solidFill>
                  <a:srgbClr val="878787"/>
                </a:solidFill>
                <a:latin typeface="Arial"/>
                <a:cs typeface="Arial"/>
              </a:rPr>
              <a:t>ng</a:t>
            </a:r>
            <a:r>
              <a:rPr sz="1300" spc="-14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878787"/>
                </a:solidFill>
                <a:latin typeface="Arial"/>
                <a:cs typeface="Arial"/>
              </a:rPr>
              <a:t>se</a:t>
            </a:r>
            <a:r>
              <a:rPr sz="1300" spc="-10" dirty="0">
                <a:solidFill>
                  <a:srgbClr val="878787"/>
                </a:solidFill>
                <a:latin typeface="Arial"/>
                <a:cs typeface="Arial"/>
              </a:rPr>
              <a:t>l</a:t>
            </a:r>
            <a:r>
              <a:rPr sz="1300" spc="20" dirty="0">
                <a:solidFill>
                  <a:srgbClr val="878787"/>
                </a:solidFill>
                <a:latin typeface="Arial"/>
                <a:cs typeface="Arial"/>
              </a:rPr>
              <a:t>f-ca</a:t>
            </a:r>
            <a:r>
              <a:rPr sz="1300" spc="-15" dirty="0">
                <a:solidFill>
                  <a:srgbClr val="878787"/>
                </a:solidFill>
                <a:latin typeface="Arial"/>
                <a:cs typeface="Arial"/>
              </a:rPr>
              <a:t>r</a:t>
            </a:r>
            <a:r>
              <a:rPr sz="1300" spc="30" dirty="0">
                <a:solidFill>
                  <a:srgbClr val="878787"/>
                </a:solidFill>
                <a:latin typeface="Arial"/>
                <a:cs typeface="Arial"/>
              </a:rPr>
              <a:t>e,</a:t>
            </a:r>
            <a:endParaRPr sz="1300" dirty="0">
              <a:latin typeface="Arial"/>
              <a:cs typeface="Arial"/>
            </a:endParaRPr>
          </a:p>
          <a:p>
            <a:pPr marL="12700" marR="5080" indent="100965">
              <a:lnSpc>
                <a:spcPct val="102400"/>
              </a:lnSpc>
              <a:spcBef>
                <a:spcPts val="200"/>
              </a:spcBef>
            </a:pPr>
            <a:r>
              <a:rPr sz="1300" spc="80" dirty="0">
                <a:solidFill>
                  <a:srgbClr val="878787"/>
                </a:solidFill>
                <a:latin typeface="Arial"/>
                <a:cs typeface="Arial"/>
              </a:rPr>
              <a:t>s</a:t>
            </a:r>
            <a:r>
              <a:rPr sz="1300" spc="-105" dirty="0">
                <a:solidFill>
                  <a:srgbClr val="878787"/>
                </a:solidFill>
                <a:latin typeface="Arial"/>
                <a:cs typeface="Arial"/>
              </a:rPr>
              <a:t>t</a:t>
            </a:r>
            <a:r>
              <a:rPr sz="1300" spc="85" dirty="0">
                <a:solidFill>
                  <a:srgbClr val="878787"/>
                </a:solidFill>
                <a:latin typeface="Arial"/>
                <a:cs typeface="Arial"/>
              </a:rPr>
              <a:t>a</a:t>
            </a:r>
            <a:r>
              <a:rPr sz="1300" spc="-125" dirty="0">
                <a:solidFill>
                  <a:srgbClr val="878787"/>
                </a:solidFill>
                <a:latin typeface="Arial"/>
                <a:cs typeface="Arial"/>
              </a:rPr>
              <a:t>y</a:t>
            </a:r>
            <a:r>
              <a:rPr sz="1300" spc="-55" dirty="0">
                <a:solidFill>
                  <a:srgbClr val="A1A1A3"/>
                </a:solidFill>
                <a:latin typeface="Arial"/>
                <a:cs typeface="Arial"/>
              </a:rPr>
              <a:t>i</a:t>
            </a:r>
            <a:r>
              <a:rPr sz="1300" spc="55" dirty="0">
                <a:solidFill>
                  <a:srgbClr val="878787"/>
                </a:solidFill>
                <a:latin typeface="Arial"/>
                <a:cs typeface="Arial"/>
              </a:rPr>
              <a:t>ng</a:t>
            </a:r>
            <a:r>
              <a:rPr sz="1300" spc="-125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40" dirty="0">
                <a:solidFill>
                  <a:srgbClr val="878787"/>
                </a:solidFill>
                <a:latin typeface="Arial"/>
                <a:cs typeface="Arial"/>
              </a:rPr>
              <a:t>tr</a:t>
            </a:r>
            <a:r>
              <a:rPr sz="1300" spc="-25" dirty="0">
                <a:solidFill>
                  <a:srgbClr val="878787"/>
                </a:solidFill>
                <a:latin typeface="Arial"/>
                <a:cs typeface="Arial"/>
              </a:rPr>
              <a:t>u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e</a:t>
            </a:r>
            <a:r>
              <a:rPr sz="1300" spc="-65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707072"/>
                </a:solidFill>
                <a:latin typeface="Arial"/>
                <a:cs typeface="Arial"/>
              </a:rPr>
              <a:t>t</a:t>
            </a:r>
            <a:r>
              <a:rPr sz="1300" spc="175" dirty="0">
                <a:solidFill>
                  <a:srgbClr val="707072"/>
                </a:solidFill>
                <a:latin typeface="Arial"/>
                <a:cs typeface="Arial"/>
              </a:rPr>
              <a:t>a</a:t>
            </a:r>
            <a:r>
              <a:rPr sz="1300" spc="65" dirty="0">
                <a:solidFill>
                  <a:srgbClr val="878787"/>
                </a:solidFill>
                <a:latin typeface="Arial"/>
                <a:cs typeface="Arial"/>
              </a:rPr>
              <a:t>our</a:t>
            </a:r>
            <a:r>
              <a:rPr sz="1300" spc="-15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45" dirty="0">
                <a:solidFill>
                  <a:srgbClr val="878787"/>
                </a:solidFill>
                <a:latin typeface="Arial"/>
                <a:cs typeface="Arial"/>
              </a:rPr>
              <a:t>va</a:t>
            </a:r>
            <a:r>
              <a:rPr sz="1300" spc="35" dirty="0">
                <a:solidFill>
                  <a:srgbClr val="878787"/>
                </a:solidFill>
                <a:latin typeface="Arial"/>
                <a:cs typeface="Arial"/>
              </a:rPr>
              <a:t>l</a:t>
            </a:r>
            <a:r>
              <a:rPr sz="1300" spc="-10" dirty="0">
                <a:solidFill>
                  <a:srgbClr val="878787"/>
                </a:solidFill>
                <a:latin typeface="Arial"/>
                <a:cs typeface="Arial"/>
              </a:rPr>
              <a:t>ues.</a:t>
            </a:r>
            <a:r>
              <a:rPr sz="1300" spc="-22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and</a:t>
            </a:r>
            <a:r>
              <a:rPr sz="1300" spc="-7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85" dirty="0">
                <a:solidFill>
                  <a:srgbClr val="707072"/>
                </a:solidFill>
                <a:latin typeface="Arial"/>
                <a:cs typeface="Arial"/>
              </a:rPr>
              <a:t>h</a:t>
            </a:r>
            <a:r>
              <a:rPr sz="1300" spc="-35" dirty="0">
                <a:solidFill>
                  <a:srgbClr val="707072"/>
                </a:solidFill>
                <a:latin typeface="Arial"/>
                <a:cs typeface="Arial"/>
              </a:rPr>
              <a:t>o</a:t>
            </a:r>
            <a:r>
              <a:rPr sz="1300" spc="10" dirty="0">
                <a:solidFill>
                  <a:srgbClr val="707072"/>
                </a:solidFill>
                <a:latin typeface="Arial"/>
                <a:cs typeface="Arial"/>
              </a:rPr>
              <a:t>l</a:t>
            </a:r>
            <a:r>
              <a:rPr sz="1300" spc="75" dirty="0">
                <a:solidFill>
                  <a:srgbClr val="707072"/>
                </a:solidFill>
                <a:latin typeface="Arial"/>
                <a:cs typeface="Arial"/>
              </a:rPr>
              <a:t>d</a:t>
            </a:r>
            <a:r>
              <a:rPr sz="1300" spc="10" dirty="0">
                <a:solidFill>
                  <a:srgbClr val="707072"/>
                </a:solidFill>
                <a:latin typeface="Arial"/>
                <a:cs typeface="Arial"/>
              </a:rPr>
              <a:t>i</a:t>
            </a:r>
            <a:r>
              <a:rPr sz="1300" spc="114" dirty="0">
                <a:solidFill>
                  <a:srgbClr val="707072"/>
                </a:solidFill>
                <a:latin typeface="Arial"/>
                <a:cs typeface="Arial"/>
              </a:rPr>
              <a:t>ng</a:t>
            </a:r>
            <a:r>
              <a:rPr sz="1300" spc="-140" dirty="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sz="1300" spc="35" dirty="0">
                <a:solidFill>
                  <a:srgbClr val="878787"/>
                </a:solidFill>
                <a:latin typeface="Arial"/>
                <a:cs typeface="Arial"/>
              </a:rPr>
              <a:t>t</a:t>
            </a:r>
            <a:r>
              <a:rPr sz="1300" spc="-30" dirty="0">
                <a:solidFill>
                  <a:srgbClr val="878787"/>
                </a:solidFill>
                <a:latin typeface="Arial"/>
                <a:cs typeface="Arial"/>
              </a:rPr>
              <a:t>h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e</a:t>
            </a:r>
            <a:r>
              <a:rPr sz="1300" spc="-65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878787"/>
                </a:solidFill>
                <a:latin typeface="Arial"/>
                <a:cs typeface="Arial"/>
              </a:rPr>
              <a:t>m</a:t>
            </a:r>
            <a:r>
              <a:rPr sz="1300" spc="-30" dirty="0">
                <a:solidFill>
                  <a:srgbClr val="878787"/>
                </a:solidFill>
                <a:latin typeface="Arial"/>
                <a:cs typeface="Arial"/>
              </a:rPr>
              <a:t>e</a:t>
            </a:r>
            <a:r>
              <a:rPr sz="1300" spc="170" dirty="0">
                <a:solidFill>
                  <a:srgbClr val="878787"/>
                </a:solidFill>
                <a:latin typeface="Arial"/>
                <a:cs typeface="Arial"/>
              </a:rPr>
              <a:t>d</a:t>
            </a:r>
            <a:r>
              <a:rPr sz="1300" spc="10" dirty="0">
                <a:solidFill>
                  <a:srgbClr val="878787"/>
                </a:solidFill>
                <a:latin typeface="Arial"/>
                <a:cs typeface="Arial"/>
              </a:rPr>
              <a:t>i</a:t>
            </a:r>
            <a:r>
              <a:rPr sz="1300" spc="195" dirty="0">
                <a:solidFill>
                  <a:srgbClr val="878787"/>
                </a:solidFill>
                <a:latin typeface="Arial"/>
                <a:cs typeface="Arial"/>
              </a:rPr>
              <a:t>a</a:t>
            </a:r>
            <a:r>
              <a:rPr sz="1300" spc="-18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a</a:t>
            </a:r>
            <a:r>
              <a:rPr sz="1300" spc="45" dirty="0">
                <a:solidFill>
                  <a:srgbClr val="878787"/>
                </a:solidFill>
                <a:latin typeface="Arial"/>
                <a:cs typeface="Arial"/>
              </a:rPr>
              <a:t>cc</a:t>
            </a:r>
            <a:r>
              <a:rPr sz="1300" spc="-15" dirty="0">
                <a:solidFill>
                  <a:srgbClr val="878787"/>
                </a:solidFill>
                <a:latin typeface="Arial"/>
                <a:cs typeface="Arial"/>
              </a:rPr>
              <a:t>o</a:t>
            </a:r>
            <a:r>
              <a:rPr sz="1300" spc="70" dirty="0">
                <a:solidFill>
                  <a:srgbClr val="878787"/>
                </a:solidFill>
                <a:latin typeface="Arial"/>
                <a:cs typeface="Arial"/>
              </a:rPr>
              <a:t>u</a:t>
            </a:r>
            <a:r>
              <a:rPr sz="1300" spc="40" dirty="0">
                <a:solidFill>
                  <a:srgbClr val="878787"/>
                </a:solidFill>
                <a:latin typeface="Arial"/>
                <a:cs typeface="Arial"/>
              </a:rPr>
              <a:t>ntab</a:t>
            </a:r>
            <a:r>
              <a:rPr sz="1300" spc="-125" dirty="0">
                <a:solidFill>
                  <a:srgbClr val="878787"/>
                </a:solidFill>
                <a:latin typeface="Arial"/>
                <a:cs typeface="Arial"/>
              </a:rPr>
              <a:t>l</a:t>
            </a:r>
            <a:r>
              <a:rPr sz="1300" spc="30" dirty="0">
                <a:solidFill>
                  <a:srgbClr val="878787"/>
                </a:solidFill>
                <a:latin typeface="Arial"/>
                <a:cs typeface="Arial"/>
              </a:rPr>
              <a:t>e,</a:t>
            </a:r>
            <a:r>
              <a:rPr sz="1300" spc="-225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30" dirty="0">
                <a:solidFill>
                  <a:srgbClr val="878787"/>
                </a:solidFill>
                <a:latin typeface="Arial"/>
                <a:cs typeface="Arial"/>
              </a:rPr>
              <a:t>we</a:t>
            </a:r>
            <a:r>
              <a:rPr sz="1300" spc="-9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can</a:t>
            </a:r>
            <a:r>
              <a:rPr sz="1300" spc="35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707072"/>
                </a:solidFill>
                <a:latin typeface="Arial"/>
                <a:cs typeface="Arial"/>
              </a:rPr>
              <a:t>na</a:t>
            </a:r>
            <a:r>
              <a:rPr sz="1300" spc="-365" dirty="0">
                <a:solidFill>
                  <a:srgbClr val="707072"/>
                </a:solidFill>
                <a:latin typeface="Arial"/>
                <a:cs typeface="Arial"/>
              </a:rPr>
              <a:t>v</a:t>
            </a:r>
            <a:r>
              <a:rPr sz="1300" spc="-415" dirty="0">
                <a:solidFill>
                  <a:srgbClr val="A1A1A3"/>
                </a:solidFill>
                <a:latin typeface="Arial"/>
                <a:cs typeface="Arial"/>
              </a:rPr>
              <a:t>i</a:t>
            </a:r>
            <a:r>
              <a:rPr sz="1300" spc="70" dirty="0">
                <a:solidFill>
                  <a:srgbClr val="878787"/>
                </a:solidFill>
                <a:latin typeface="Arial"/>
                <a:cs typeface="Arial"/>
              </a:rPr>
              <a:t>g</a:t>
            </a:r>
            <a:r>
              <a:rPr sz="1300" spc="45" dirty="0">
                <a:solidFill>
                  <a:srgbClr val="878787"/>
                </a:solidFill>
                <a:latin typeface="Arial"/>
                <a:cs typeface="Arial"/>
              </a:rPr>
              <a:t>ate</a:t>
            </a:r>
            <a:r>
              <a:rPr sz="1300" spc="-3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707072"/>
                </a:solidFill>
                <a:latin typeface="Arial"/>
                <a:cs typeface="Arial"/>
              </a:rPr>
              <a:t>the</a:t>
            </a:r>
            <a:r>
              <a:rPr sz="1300" spc="-105" dirty="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878787"/>
                </a:solidFill>
                <a:latin typeface="Arial"/>
                <a:cs typeface="Arial"/>
              </a:rPr>
              <a:t>d</a:t>
            </a:r>
            <a:r>
              <a:rPr sz="1300" spc="90" dirty="0">
                <a:solidFill>
                  <a:srgbClr val="878787"/>
                </a:solidFill>
                <a:latin typeface="Arial"/>
                <a:cs typeface="Arial"/>
              </a:rPr>
              <a:t>o</a:t>
            </a:r>
            <a:r>
              <a:rPr sz="1300" spc="-45" dirty="0">
                <a:solidFill>
                  <a:srgbClr val="878787"/>
                </a:solidFill>
                <a:latin typeface="Arial"/>
                <a:cs typeface="Arial"/>
              </a:rPr>
              <a:t>u</a:t>
            </a:r>
            <a:r>
              <a:rPr sz="1300" spc="70" dirty="0">
                <a:solidFill>
                  <a:srgbClr val="878787"/>
                </a:solidFill>
                <a:latin typeface="Arial"/>
                <a:cs typeface="Arial"/>
              </a:rPr>
              <a:t>b</a:t>
            </a:r>
            <a:r>
              <a:rPr sz="1300" spc="10" dirty="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sz="1300" spc="25" dirty="0">
                <a:solidFill>
                  <a:srgbClr val="878787"/>
                </a:solidFill>
                <a:latin typeface="Arial"/>
                <a:cs typeface="Arial"/>
              </a:rPr>
              <a:t>e-</a:t>
            </a:r>
            <a:r>
              <a:rPr sz="1300" spc="-40" dirty="0">
                <a:solidFill>
                  <a:srgbClr val="878787"/>
                </a:solidFill>
                <a:latin typeface="Arial"/>
                <a:cs typeface="Arial"/>
              </a:rPr>
              <a:t>e</a:t>
            </a:r>
            <a:r>
              <a:rPr sz="1300" spc="65" dirty="0">
                <a:solidFill>
                  <a:srgbClr val="878787"/>
                </a:solidFill>
                <a:latin typeface="Arial"/>
                <a:cs typeface="Arial"/>
              </a:rPr>
              <a:t>dg</a:t>
            </a:r>
            <a:r>
              <a:rPr sz="1300" dirty="0">
                <a:solidFill>
                  <a:srgbClr val="878787"/>
                </a:solidFill>
                <a:latin typeface="Arial"/>
                <a:cs typeface="Arial"/>
              </a:rPr>
              <a:t>e</a:t>
            </a:r>
            <a:r>
              <a:rPr sz="1300" spc="250" dirty="0">
                <a:solidFill>
                  <a:srgbClr val="878787"/>
                </a:solidFill>
                <a:latin typeface="Arial"/>
                <a:cs typeface="Arial"/>
              </a:rPr>
              <a:t>d</a:t>
            </a:r>
            <a:r>
              <a:rPr sz="1300" spc="-24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45" dirty="0">
                <a:solidFill>
                  <a:srgbClr val="878787"/>
                </a:solidFill>
                <a:latin typeface="Arial"/>
                <a:cs typeface="Arial"/>
              </a:rPr>
              <a:t>sw</a:t>
            </a:r>
            <a:r>
              <a:rPr sz="1300" spc="-15" dirty="0">
                <a:solidFill>
                  <a:srgbClr val="878787"/>
                </a:solidFill>
                <a:latin typeface="Arial"/>
                <a:cs typeface="Arial"/>
              </a:rPr>
              <a:t>o</a:t>
            </a:r>
            <a:r>
              <a:rPr sz="1300" spc="-40" dirty="0">
                <a:solidFill>
                  <a:srgbClr val="878787"/>
                </a:solidFill>
                <a:latin typeface="Arial"/>
                <a:cs typeface="Arial"/>
              </a:rPr>
              <a:t>r</a:t>
            </a:r>
            <a:r>
              <a:rPr sz="1300" spc="250" dirty="0">
                <a:solidFill>
                  <a:srgbClr val="878787"/>
                </a:solidFill>
                <a:latin typeface="Arial"/>
                <a:cs typeface="Arial"/>
              </a:rPr>
              <a:t>d</a:t>
            </a:r>
            <a:r>
              <a:rPr sz="1300" spc="-24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40" dirty="0">
                <a:solidFill>
                  <a:srgbClr val="878787"/>
                </a:solidFill>
                <a:latin typeface="Arial"/>
                <a:cs typeface="Arial"/>
              </a:rPr>
              <a:t>of</a:t>
            </a:r>
            <a:r>
              <a:rPr sz="1300" spc="-45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878787"/>
                </a:solidFill>
                <a:latin typeface="Arial"/>
                <a:cs typeface="Arial"/>
              </a:rPr>
              <a:t>fa</a:t>
            </a:r>
            <a:r>
              <a:rPr sz="1300" spc="-25" dirty="0">
                <a:solidFill>
                  <a:srgbClr val="878787"/>
                </a:solidFill>
                <a:latin typeface="Arial"/>
                <a:cs typeface="Arial"/>
              </a:rPr>
              <a:t>m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e</a:t>
            </a:r>
            <a:r>
              <a:rPr sz="1300" spc="-165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and</a:t>
            </a:r>
            <a:r>
              <a:rPr sz="1300" spc="-7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35" dirty="0">
                <a:solidFill>
                  <a:srgbClr val="707072"/>
                </a:solidFill>
                <a:latin typeface="Arial"/>
                <a:cs typeface="Arial"/>
              </a:rPr>
              <a:t>use</a:t>
            </a:r>
            <a:r>
              <a:rPr sz="1300" spc="-165" dirty="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o</a:t>
            </a:r>
            <a:r>
              <a:rPr sz="1300" spc="70" dirty="0">
                <a:solidFill>
                  <a:srgbClr val="878787"/>
                </a:solidFill>
                <a:latin typeface="Arial"/>
                <a:cs typeface="Arial"/>
              </a:rPr>
              <a:t>u</a:t>
            </a:r>
            <a:r>
              <a:rPr sz="1300" spc="30" dirty="0">
                <a:solidFill>
                  <a:srgbClr val="A1A1A3"/>
                </a:solidFill>
                <a:latin typeface="Arial"/>
                <a:cs typeface="Arial"/>
              </a:rPr>
              <a:t>r</a:t>
            </a:r>
            <a:r>
              <a:rPr sz="1300" spc="-125" dirty="0">
                <a:solidFill>
                  <a:srgbClr val="A1A1A3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878787"/>
                </a:solidFill>
                <a:latin typeface="Arial"/>
                <a:cs typeface="Arial"/>
              </a:rPr>
              <a:t>p</a:t>
            </a:r>
            <a:r>
              <a:rPr sz="1300" spc="10" dirty="0">
                <a:solidFill>
                  <a:srgbClr val="878787"/>
                </a:solidFill>
                <a:latin typeface="Arial"/>
                <a:cs typeface="Arial"/>
              </a:rPr>
              <a:t>l</a:t>
            </a:r>
            <a:r>
              <a:rPr sz="1300" spc="35" dirty="0">
                <a:solidFill>
                  <a:srgbClr val="878787"/>
                </a:solidFill>
                <a:latin typeface="Arial"/>
                <a:cs typeface="Arial"/>
              </a:rPr>
              <a:t>atf</a:t>
            </a:r>
            <a:r>
              <a:rPr sz="1300" spc="-10" dirty="0">
                <a:solidFill>
                  <a:srgbClr val="878787"/>
                </a:solidFill>
                <a:latin typeface="Arial"/>
                <a:cs typeface="Arial"/>
              </a:rPr>
              <a:t>o</a:t>
            </a:r>
            <a:r>
              <a:rPr sz="1300" spc="65" dirty="0">
                <a:solidFill>
                  <a:srgbClr val="878787"/>
                </a:solidFill>
                <a:latin typeface="Arial"/>
                <a:cs typeface="Arial"/>
              </a:rPr>
              <a:t>rm</a:t>
            </a:r>
            <a:r>
              <a:rPr sz="1300" spc="-114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707072"/>
                </a:solidFill>
                <a:latin typeface="Arial"/>
                <a:cs typeface="Arial"/>
              </a:rPr>
              <a:t>f</a:t>
            </a:r>
            <a:r>
              <a:rPr sz="1300" spc="-15" dirty="0">
                <a:solidFill>
                  <a:srgbClr val="707072"/>
                </a:solidFill>
                <a:latin typeface="Arial"/>
                <a:cs typeface="Arial"/>
              </a:rPr>
              <a:t>o</a:t>
            </a:r>
            <a:r>
              <a:rPr sz="1300" spc="254" dirty="0">
                <a:solidFill>
                  <a:srgbClr val="707072"/>
                </a:solidFill>
                <a:latin typeface="Arial"/>
                <a:cs typeface="Arial"/>
              </a:rPr>
              <a:t>r</a:t>
            </a:r>
            <a:r>
              <a:rPr sz="1300" spc="75" dirty="0">
                <a:solidFill>
                  <a:srgbClr val="878787"/>
                </a:solidFill>
                <a:latin typeface="Arial"/>
                <a:cs typeface="Arial"/>
              </a:rPr>
              <a:t>goo</a:t>
            </a:r>
            <a:r>
              <a:rPr sz="1300" spc="65" dirty="0">
                <a:solidFill>
                  <a:srgbClr val="878787"/>
                </a:solidFill>
                <a:latin typeface="Arial"/>
                <a:cs typeface="Arial"/>
              </a:rPr>
              <a:t>d</a:t>
            </a:r>
            <a:r>
              <a:rPr sz="1300" spc="180" dirty="0">
                <a:solidFill>
                  <a:srgbClr val="878787"/>
                </a:solidFill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010" y="5639416"/>
            <a:ext cx="5753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2320" dirty="0">
                <a:solidFill>
                  <a:srgbClr val="DD7B69"/>
                </a:solidFill>
                <a:latin typeface="Arial"/>
                <a:cs typeface="Arial"/>
              </a:rPr>
              <a:t>I</a:t>
            </a:r>
            <a:endParaRPr sz="7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90419" y="5639416"/>
            <a:ext cx="5753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2320" dirty="0">
                <a:solidFill>
                  <a:srgbClr val="DD7B69"/>
                </a:solidFill>
                <a:latin typeface="Arial"/>
                <a:cs typeface="Arial"/>
              </a:rPr>
              <a:t>I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143000"/>
            <a:ext cx="2032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3765" y="6266153"/>
            <a:ext cx="2070100" cy="127000"/>
          </a:xfrm>
          <a:custGeom>
            <a:avLst/>
            <a:gdLst/>
            <a:ahLst/>
            <a:cxnLst/>
            <a:rect l="l" t="t" r="r" b="b"/>
            <a:pathLst>
              <a:path w="2070100" h="127000">
                <a:moveTo>
                  <a:pt x="0" y="0"/>
                </a:moveTo>
                <a:lnTo>
                  <a:pt x="2069829" y="0"/>
                </a:lnTo>
                <a:lnTo>
                  <a:pt x="2069829" y="126983"/>
                </a:lnTo>
                <a:lnTo>
                  <a:pt x="0" y="126983"/>
                </a:lnTo>
                <a:lnTo>
                  <a:pt x="0" y="0"/>
                </a:lnTo>
                <a:close/>
              </a:path>
            </a:pathLst>
          </a:custGeom>
          <a:solidFill>
            <a:srgbClr val="DB7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90419" y="833949"/>
            <a:ext cx="27305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445" dirty="0">
                <a:solidFill>
                  <a:srgbClr val="CA7B6E"/>
                </a:solidFill>
                <a:latin typeface="Times New Roman"/>
                <a:cs typeface="Times New Roman"/>
              </a:rPr>
              <a:t>-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322" y="2482497"/>
            <a:ext cx="1974850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75"/>
              </a:lnSpc>
            </a:pPr>
            <a:r>
              <a:rPr sz="4350" b="1" spc="-260" dirty="0">
                <a:solidFill>
                  <a:srgbClr val="4F4F4F"/>
                </a:solidFill>
                <a:latin typeface="Arial"/>
                <a:cs typeface="Arial"/>
              </a:rPr>
              <a:t>Than</a:t>
            </a:r>
            <a:r>
              <a:rPr sz="4350" b="1" spc="204" dirty="0">
                <a:solidFill>
                  <a:srgbClr val="4F4F4F"/>
                </a:solidFill>
                <a:latin typeface="Arial"/>
                <a:cs typeface="Arial"/>
              </a:rPr>
              <a:t>k</a:t>
            </a:r>
            <a:r>
              <a:rPr sz="4350" b="1" spc="-72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r>
              <a:rPr sz="4350" b="1" spc="100" dirty="0">
                <a:solidFill>
                  <a:srgbClr val="4F4F4F"/>
                </a:solidFill>
                <a:latin typeface="Arial"/>
                <a:cs typeface="Arial"/>
              </a:rPr>
              <a:t>!</a:t>
            </a:r>
            <a:endParaRPr sz="4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9657" y="3351746"/>
            <a:ext cx="2416810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ctr">
              <a:lnSpc>
                <a:spcPct val="100000"/>
              </a:lnSpc>
              <a:buFontTx/>
              <a:buChar char="-"/>
            </a:pPr>
            <a:r>
              <a:rPr lang="en-US" sz="1450" dirty="0" err="1">
                <a:latin typeface="Arial"/>
                <a:cs typeface="Arial"/>
              </a:rPr>
              <a:t>Pratham</a:t>
            </a:r>
            <a:r>
              <a:rPr lang="en-US" sz="1450" dirty="0">
                <a:latin typeface="Arial"/>
                <a:cs typeface="Arial"/>
              </a:rPr>
              <a:t> </a:t>
            </a:r>
          </a:p>
          <a:p>
            <a:pPr marL="285750" indent="-285750" algn="ctr">
              <a:lnSpc>
                <a:spcPct val="100000"/>
              </a:lnSpc>
              <a:buFontTx/>
              <a:buChar char="-"/>
            </a:pPr>
            <a:r>
              <a:rPr lang="en-US" sz="1450" dirty="0" err="1">
                <a:latin typeface="Arial"/>
                <a:cs typeface="Arial"/>
              </a:rPr>
              <a:t>Sakshi</a:t>
            </a:r>
            <a:endParaRPr lang="en-US" sz="1450" dirty="0">
              <a:latin typeface="Arial"/>
              <a:cs typeface="Arial"/>
            </a:endParaRPr>
          </a:p>
          <a:p>
            <a:pPr marL="285750" indent="-285750" algn="ctr">
              <a:lnSpc>
                <a:spcPct val="100000"/>
              </a:lnSpc>
              <a:buFontTx/>
              <a:buChar char="-"/>
            </a:pPr>
            <a:r>
              <a:rPr lang="en-US" sz="1450" dirty="0" err="1">
                <a:latin typeface="Arial"/>
                <a:cs typeface="Arial"/>
              </a:rPr>
              <a:t>Ozashvi</a:t>
            </a:r>
            <a:endParaRPr lang="en-US" sz="1450" dirty="0">
              <a:latin typeface="Arial"/>
              <a:cs typeface="Arial"/>
            </a:endParaRPr>
          </a:p>
          <a:p>
            <a:pPr marL="285750" indent="-285750" algn="ctr">
              <a:lnSpc>
                <a:spcPct val="100000"/>
              </a:lnSpc>
              <a:buFontTx/>
              <a:buChar char="-"/>
            </a:pPr>
            <a:r>
              <a:rPr lang="en-US" sz="1450" dirty="0">
                <a:latin typeface="Arial"/>
                <a:cs typeface="Arial"/>
              </a:rPr>
              <a:t>Riya</a:t>
            </a:r>
          </a:p>
          <a:p>
            <a:pPr marL="285750" indent="-285750" algn="ctr">
              <a:lnSpc>
                <a:spcPct val="100000"/>
              </a:lnSpc>
              <a:buFontTx/>
              <a:buChar char="-"/>
            </a:pPr>
            <a:r>
              <a:rPr lang="en-US" sz="1450" dirty="0" err="1">
                <a:latin typeface="Arial"/>
                <a:cs typeface="Arial"/>
              </a:rPr>
              <a:t>Rudra</a:t>
            </a:r>
            <a:endParaRPr lang="en-US" sz="1450" dirty="0">
              <a:latin typeface="Arial"/>
              <a:cs typeface="Arial"/>
            </a:endParaRPr>
          </a:p>
          <a:p>
            <a:pPr marL="285750" indent="-285750" algn="ctr">
              <a:lnSpc>
                <a:spcPct val="100000"/>
              </a:lnSpc>
              <a:buFontTx/>
              <a:buChar char="-"/>
            </a:pPr>
            <a:endParaRPr lang="en-US" sz="145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</Words>
  <Application>Microsoft Office PowerPoint</Application>
  <PresentationFormat>Custom</PresentationFormat>
  <Paragraphs>27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Guest User</cp:lastModifiedBy>
  <cp:revision>2</cp:revision>
  <dcterms:created xsi:type="dcterms:W3CDTF">2023-07-27T12:35:17Z</dcterms:created>
  <dcterms:modified xsi:type="dcterms:W3CDTF">2023-07-27T10:47:46Z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2023-07-27T00:00:00Z</vt:filetime>
  </property>
  <property fmtid="{D5CDD505-2E9C-101B-9397-08002B2CF9AE}" pid="3" name="LastSaved">
    <vt:filetime>2023-07-27T00:00:00Z</vt:filetime>
  </property>
</Properties>
</file>