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1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605B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605B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1143000"/>
            <a:ext cx="93218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85800" y="5207000"/>
            <a:ext cx="9321800" cy="119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605B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8403" y="2088876"/>
            <a:ext cx="7696593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605B5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084" y="2864210"/>
            <a:ext cx="7404100" cy="257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2225" algn="ctr">
              <a:lnSpc>
                <a:spcPct val="94100"/>
              </a:lnSpc>
            </a:pPr>
            <a:r>
              <a:rPr sz="3500" spc="-140" dirty="0">
                <a:solidFill>
                  <a:srgbClr val="46413F"/>
                </a:solidFill>
                <a:latin typeface="Times New Roman"/>
                <a:cs typeface="Times New Roman"/>
              </a:rPr>
              <a:t>Re</a:t>
            </a:r>
            <a:r>
              <a:rPr sz="3500" spc="-220" dirty="0">
                <a:solidFill>
                  <a:srgbClr val="46413F"/>
                </a:solidFill>
                <a:latin typeface="Times New Roman"/>
                <a:cs typeface="Times New Roman"/>
              </a:rPr>
              <a:t>v</a:t>
            </a:r>
            <a:r>
              <a:rPr sz="3500" spc="55" dirty="0">
                <a:solidFill>
                  <a:srgbClr val="46413F"/>
                </a:solidFill>
                <a:latin typeface="Times New Roman"/>
                <a:cs typeface="Times New Roman"/>
              </a:rPr>
              <a:t>olutionizing</a:t>
            </a:r>
            <a:r>
              <a:rPr sz="3500" spc="75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500" spc="-150" dirty="0">
                <a:solidFill>
                  <a:srgbClr val="46413F"/>
                </a:solidFill>
                <a:latin typeface="Times New Roman"/>
                <a:cs typeface="Times New Roman"/>
              </a:rPr>
              <a:t>F</a:t>
            </a:r>
            <a:r>
              <a:rPr sz="3500" spc="-180" dirty="0">
                <a:solidFill>
                  <a:srgbClr val="46413F"/>
                </a:solidFill>
                <a:latin typeface="Times New Roman"/>
                <a:cs typeface="Times New Roman"/>
              </a:rPr>
              <a:t>i</a:t>
            </a:r>
            <a:r>
              <a:rPr sz="3500" spc="170" dirty="0">
                <a:solidFill>
                  <a:srgbClr val="46413F"/>
                </a:solidFill>
                <a:latin typeface="Times New Roman"/>
                <a:cs typeface="Times New Roman"/>
              </a:rPr>
              <a:t>tne</a:t>
            </a:r>
            <a:r>
              <a:rPr sz="3500" spc="295" dirty="0">
                <a:solidFill>
                  <a:srgbClr val="46413F"/>
                </a:solidFill>
                <a:latin typeface="Times New Roman"/>
                <a:cs typeface="Times New Roman"/>
              </a:rPr>
              <a:t>s</a:t>
            </a:r>
            <a:r>
              <a:rPr sz="3500" spc="135" dirty="0">
                <a:solidFill>
                  <a:srgbClr val="46413F"/>
                </a:solidFill>
                <a:latin typeface="Times New Roman"/>
                <a:cs typeface="Times New Roman"/>
              </a:rPr>
              <a:t>s</a:t>
            </a:r>
            <a:r>
              <a:rPr sz="3500" spc="620" dirty="0">
                <a:solidFill>
                  <a:srgbClr val="46413F"/>
                </a:solidFill>
                <a:latin typeface="Times New Roman"/>
                <a:cs typeface="Times New Roman"/>
              </a:rPr>
              <a:t>:</a:t>
            </a:r>
            <a:r>
              <a:rPr sz="3500" spc="-80" dirty="0">
                <a:solidFill>
                  <a:srgbClr val="46413F"/>
                </a:solidFill>
                <a:latin typeface="Times New Roman"/>
                <a:cs typeface="Times New Roman"/>
              </a:rPr>
              <a:t>Ex</a:t>
            </a:r>
            <a:r>
              <a:rPr sz="3500" spc="-40" dirty="0">
                <a:solidFill>
                  <a:srgbClr val="46413F"/>
                </a:solidFill>
                <a:latin typeface="Times New Roman"/>
                <a:cs typeface="Times New Roman"/>
              </a:rPr>
              <a:t>p</a:t>
            </a:r>
            <a:r>
              <a:rPr sz="3500" spc="95" dirty="0">
                <a:solidFill>
                  <a:srgbClr val="46413F"/>
                </a:solidFill>
                <a:latin typeface="Times New Roman"/>
                <a:cs typeface="Times New Roman"/>
              </a:rPr>
              <a:t>loring</a:t>
            </a:r>
            <a:r>
              <a:rPr sz="3500" spc="-200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500" spc="155" dirty="0">
                <a:solidFill>
                  <a:srgbClr val="46413F"/>
                </a:solidFill>
                <a:latin typeface="Times New Roman"/>
                <a:cs typeface="Times New Roman"/>
              </a:rPr>
              <a:t>the</a:t>
            </a:r>
            <a:r>
              <a:rPr sz="3500" spc="95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500" spc="15" dirty="0">
                <a:solidFill>
                  <a:srgbClr val="46413F"/>
                </a:solidFill>
                <a:latin typeface="Times New Roman"/>
                <a:cs typeface="Times New Roman"/>
              </a:rPr>
              <a:t>La</a:t>
            </a:r>
            <a:r>
              <a:rPr sz="3500" spc="55" dirty="0">
                <a:solidFill>
                  <a:srgbClr val="46413F"/>
                </a:solidFill>
                <a:latin typeface="Times New Roman"/>
                <a:cs typeface="Times New Roman"/>
              </a:rPr>
              <a:t>t</a:t>
            </a:r>
            <a:r>
              <a:rPr sz="3500" spc="155" dirty="0">
                <a:solidFill>
                  <a:srgbClr val="46413F"/>
                </a:solidFill>
                <a:latin typeface="Times New Roman"/>
                <a:cs typeface="Times New Roman"/>
              </a:rPr>
              <a:t>e</a:t>
            </a:r>
            <a:r>
              <a:rPr sz="3500" spc="10" dirty="0">
                <a:solidFill>
                  <a:srgbClr val="46413F"/>
                </a:solidFill>
                <a:latin typeface="Times New Roman"/>
                <a:cs typeface="Times New Roman"/>
              </a:rPr>
              <a:t>s</a:t>
            </a:r>
            <a:r>
              <a:rPr sz="3500" spc="340" dirty="0">
                <a:solidFill>
                  <a:srgbClr val="46413F"/>
                </a:solidFill>
                <a:latin typeface="Times New Roman"/>
                <a:cs typeface="Times New Roman"/>
              </a:rPr>
              <a:t>t</a:t>
            </a:r>
            <a:r>
              <a:rPr sz="3500" spc="-195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500" spc="95" dirty="0">
                <a:solidFill>
                  <a:srgbClr val="46413F"/>
                </a:solidFill>
                <a:latin typeface="Times New Roman"/>
                <a:cs typeface="Times New Roman"/>
              </a:rPr>
              <a:t>Trends</a:t>
            </a:r>
            <a:r>
              <a:rPr sz="3500" spc="-70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500" spc="65" dirty="0">
                <a:solidFill>
                  <a:srgbClr val="46413F"/>
                </a:solidFill>
                <a:latin typeface="Times New Roman"/>
                <a:cs typeface="Times New Roman"/>
              </a:rPr>
              <a:t>and</a:t>
            </a:r>
            <a:r>
              <a:rPr sz="3500" spc="-80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500" spc="155" dirty="0">
                <a:solidFill>
                  <a:srgbClr val="46413F"/>
                </a:solidFill>
                <a:latin typeface="Times New Roman"/>
                <a:cs typeface="Times New Roman"/>
              </a:rPr>
              <a:t>the</a:t>
            </a:r>
            <a:r>
              <a:rPr sz="3500" spc="40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500" spc="-190" dirty="0">
                <a:solidFill>
                  <a:srgbClr val="46413F"/>
                </a:solidFill>
                <a:latin typeface="Times New Roman"/>
                <a:cs typeface="Times New Roman"/>
              </a:rPr>
              <a:t>R</a:t>
            </a:r>
            <a:r>
              <a:rPr sz="3500" spc="-50" dirty="0">
                <a:solidFill>
                  <a:srgbClr val="46413F"/>
                </a:solidFill>
                <a:latin typeface="Times New Roman"/>
                <a:cs typeface="Times New Roman"/>
              </a:rPr>
              <a:t>i</a:t>
            </a:r>
            <a:r>
              <a:rPr sz="3500" spc="145" dirty="0">
                <a:solidFill>
                  <a:srgbClr val="46413F"/>
                </a:solidFill>
                <a:latin typeface="Times New Roman"/>
                <a:cs typeface="Times New Roman"/>
              </a:rPr>
              <a:t>g</a:t>
            </a:r>
            <a:r>
              <a:rPr sz="3500" spc="105" dirty="0">
                <a:solidFill>
                  <a:srgbClr val="46413F"/>
                </a:solidFill>
                <a:latin typeface="Times New Roman"/>
                <a:cs typeface="Times New Roman"/>
              </a:rPr>
              <a:t>orous</a:t>
            </a:r>
            <a:r>
              <a:rPr sz="3500" spc="-200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sz="3750" spc="-490" dirty="0">
                <a:solidFill>
                  <a:srgbClr val="46413F"/>
                </a:solidFill>
                <a:latin typeface="Arial"/>
                <a:cs typeface="Arial"/>
              </a:rPr>
              <a:t>7</a:t>
            </a:r>
            <a:r>
              <a:rPr sz="3750" spc="-380" dirty="0">
                <a:solidFill>
                  <a:srgbClr val="46413F"/>
                </a:solidFill>
                <a:latin typeface="Arial"/>
                <a:cs typeface="Arial"/>
              </a:rPr>
              <a:t>5</a:t>
            </a:r>
            <a:r>
              <a:rPr sz="3750" spc="-355" dirty="0">
                <a:solidFill>
                  <a:srgbClr val="46413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46413F"/>
                </a:solidFill>
                <a:latin typeface="Times New Roman"/>
                <a:cs typeface="Times New Roman"/>
              </a:rPr>
              <a:t>Hard </a:t>
            </a:r>
            <a:r>
              <a:rPr sz="3500" spc="-50" dirty="0">
                <a:solidFill>
                  <a:srgbClr val="46413F"/>
                </a:solidFill>
                <a:latin typeface="Times New Roman"/>
                <a:cs typeface="Times New Roman"/>
              </a:rPr>
              <a:t>Chal</a:t>
            </a:r>
            <a:r>
              <a:rPr sz="3500" spc="50" dirty="0">
                <a:solidFill>
                  <a:srgbClr val="46413F"/>
                </a:solidFill>
                <a:latin typeface="Times New Roman"/>
                <a:cs typeface="Times New Roman"/>
              </a:rPr>
              <a:t>l</a:t>
            </a:r>
            <a:r>
              <a:rPr sz="3500" spc="130" dirty="0">
                <a:solidFill>
                  <a:srgbClr val="46413F"/>
                </a:solidFill>
                <a:latin typeface="Times New Roman"/>
                <a:cs typeface="Times New Roman"/>
              </a:rPr>
              <a:t>en</a:t>
            </a:r>
            <a:r>
              <a:rPr sz="3500" spc="45" dirty="0">
                <a:solidFill>
                  <a:srgbClr val="46413F"/>
                </a:solidFill>
                <a:latin typeface="Times New Roman"/>
                <a:cs typeface="Times New Roman"/>
              </a:rPr>
              <a:t>g</a:t>
            </a:r>
            <a:r>
              <a:rPr sz="3500" spc="155" dirty="0">
                <a:solidFill>
                  <a:srgbClr val="46413F"/>
                </a:solidFill>
                <a:latin typeface="Times New Roman"/>
                <a:cs typeface="Times New Roman"/>
              </a:rPr>
              <a:t>e</a:t>
            </a:r>
            <a:endParaRPr lang="en-US" sz="3500" spc="155" dirty="0">
              <a:solidFill>
                <a:srgbClr val="46413F"/>
              </a:solidFill>
              <a:latin typeface="Times New Roman"/>
              <a:cs typeface="Times New Roman"/>
            </a:endParaRPr>
          </a:p>
          <a:p>
            <a:pPr marL="12065" marR="5080" indent="22225" algn="ctr">
              <a:lnSpc>
                <a:spcPct val="94100"/>
              </a:lnSpc>
            </a:pPr>
            <a:endParaRPr lang="en-US" sz="3500" spc="155" dirty="0">
              <a:solidFill>
                <a:srgbClr val="46413F"/>
              </a:solidFill>
              <a:latin typeface="Times New Roman"/>
              <a:cs typeface="Times New Roman"/>
            </a:endParaRPr>
          </a:p>
          <a:p>
            <a:pPr marL="12065" marR="5080" indent="22225" algn="ctr">
              <a:lnSpc>
                <a:spcPct val="94100"/>
              </a:lnSpc>
            </a:pPr>
            <a:r>
              <a:rPr lang="en-US" sz="3500" spc="155" dirty="0" err="1">
                <a:solidFill>
                  <a:srgbClr val="46413F"/>
                </a:solidFill>
                <a:latin typeface="Times New Roman"/>
                <a:cs typeface="Times New Roman"/>
              </a:rPr>
              <a:t>राम</a:t>
            </a:r>
            <a:r>
              <a:rPr lang="en-US" sz="3500" spc="155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lang="en-US" sz="3500" spc="155" dirty="0" err="1">
                <a:solidFill>
                  <a:srgbClr val="46413F"/>
                </a:solidFill>
                <a:latin typeface="Times New Roman"/>
                <a:cs typeface="Times New Roman"/>
              </a:rPr>
              <a:t>राम</a:t>
            </a:r>
            <a:r>
              <a:rPr lang="en-US" sz="3500" spc="155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lang="en-US" sz="3500" spc="155" dirty="0" err="1">
                <a:solidFill>
                  <a:srgbClr val="46413F"/>
                </a:solidFill>
                <a:latin typeface="Times New Roman"/>
                <a:cs typeface="Times New Roman"/>
              </a:rPr>
              <a:t>भाई</a:t>
            </a:r>
            <a:r>
              <a:rPr lang="en-US" sz="3500" spc="155" dirty="0">
                <a:solidFill>
                  <a:srgbClr val="46413F"/>
                </a:solidFill>
                <a:latin typeface="Times New Roman"/>
                <a:cs typeface="Times New Roman"/>
              </a:rPr>
              <a:t> </a:t>
            </a:r>
            <a:r>
              <a:rPr lang="en-US" sz="3500" spc="155" dirty="0" err="1">
                <a:solidFill>
                  <a:srgbClr val="46413F"/>
                </a:solidFill>
                <a:latin typeface="Times New Roman"/>
                <a:cs typeface="Times New Roman"/>
              </a:rPr>
              <a:t>सरयाने</a:t>
            </a: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200" y="2717800"/>
            <a:ext cx="2743200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173331"/>
            <a:ext cx="6616065" cy="0"/>
          </a:xfrm>
          <a:custGeom>
            <a:avLst/>
            <a:gdLst/>
            <a:ahLst/>
            <a:cxnLst/>
            <a:rect l="l" t="t" r="r" b="b"/>
            <a:pathLst>
              <a:path w="6616065">
                <a:moveTo>
                  <a:pt x="0" y="0"/>
                </a:moveTo>
                <a:lnTo>
                  <a:pt x="6615836" y="0"/>
                </a:lnTo>
              </a:path>
            </a:pathLst>
          </a:custGeom>
          <a:ln w="12698">
            <a:solidFill>
              <a:srgbClr val="A097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6624" y="1173331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6969" y="0"/>
                </a:lnTo>
              </a:path>
            </a:pathLst>
          </a:custGeom>
          <a:ln w="12698">
            <a:solidFill>
              <a:srgbClr val="7064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408" y="1471421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8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408" y="6152059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60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465">
              <a:lnSpc>
                <a:spcPct val="100000"/>
              </a:lnSpc>
            </a:pPr>
            <a:r>
              <a:rPr spc="-50" dirty="0">
                <a:solidFill>
                  <a:srgbClr val="4B4646"/>
                </a:solidFill>
              </a:rPr>
              <a:t>Benefits</a:t>
            </a:r>
            <a:r>
              <a:rPr spc="-40" dirty="0">
                <a:solidFill>
                  <a:srgbClr val="4B4646"/>
                </a:solidFill>
              </a:rPr>
              <a:t> </a:t>
            </a:r>
            <a:r>
              <a:rPr spc="-80" dirty="0">
                <a:solidFill>
                  <a:srgbClr val="605B59"/>
                </a:solidFill>
              </a:rPr>
              <a:t>o</a:t>
            </a:r>
            <a:r>
              <a:rPr spc="-25" dirty="0">
                <a:solidFill>
                  <a:srgbClr val="605B59"/>
                </a:solidFill>
              </a:rPr>
              <a:t>f</a:t>
            </a:r>
            <a:r>
              <a:rPr spc="-35" dirty="0">
                <a:solidFill>
                  <a:srgbClr val="605B59"/>
                </a:solidFill>
              </a:rPr>
              <a:t> </a:t>
            </a:r>
            <a:r>
              <a:rPr spc="-190" dirty="0">
                <a:solidFill>
                  <a:srgbClr val="4B4646"/>
                </a:solidFill>
              </a:rPr>
              <a:t>Re</a:t>
            </a:r>
            <a:r>
              <a:rPr spc="-245" dirty="0">
                <a:solidFill>
                  <a:srgbClr val="4B4646"/>
                </a:solidFill>
              </a:rPr>
              <a:t>v</a:t>
            </a:r>
            <a:r>
              <a:rPr spc="-35" dirty="0">
                <a:solidFill>
                  <a:srgbClr val="4B4646"/>
                </a:solidFill>
              </a:rPr>
              <a:t>ol</a:t>
            </a:r>
            <a:r>
              <a:rPr spc="-135" dirty="0">
                <a:solidFill>
                  <a:srgbClr val="4B4646"/>
                </a:solidFill>
              </a:rPr>
              <a:t>u</a:t>
            </a:r>
            <a:r>
              <a:rPr spc="15" dirty="0">
                <a:solidFill>
                  <a:srgbClr val="4B4646"/>
                </a:solidFill>
              </a:rPr>
              <a:t>ti</a:t>
            </a:r>
            <a:r>
              <a:rPr spc="-55" dirty="0">
                <a:solidFill>
                  <a:srgbClr val="4B4646"/>
                </a:solidFill>
              </a:rPr>
              <a:t>o</a:t>
            </a:r>
            <a:r>
              <a:rPr spc="-30" dirty="0">
                <a:solidFill>
                  <a:srgbClr val="4B4646"/>
                </a:solidFill>
              </a:rPr>
              <a:t>nizing</a:t>
            </a:r>
            <a:r>
              <a:rPr spc="-140" dirty="0">
                <a:solidFill>
                  <a:srgbClr val="4B4646"/>
                </a:solidFill>
              </a:rPr>
              <a:t> </a:t>
            </a:r>
            <a:r>
              <a:rPr spc="-90" dirty="0">
                <a:solidFill>
                  <a:srgbClr val="4B4646"/>
                </a:solidFill>
              </a:rPr>
              <a:t>Fi</a:t>
            </a:r>
            <a:r>
              <a:rPr spc="-80" dirty="0">
                <a:solidFill>
                  <a:srgbClr val="4B4646"/>
                </a:solidFill>
              </a:rPr>
              <a:t>t</a:t>
            </a:r>
            <a:r>
              <a:rPr spc="-100" dirty="0">
                <a:solidFill>
                  <a:srgbClr val="4B4646"/>
                </a:solidFill>
              </a:rPr>
              <a:t>n</a:t>
            </a:r>
            <a:r>
              <a:rPr spc="60" dirty="0">
                <a:solidFill>
                  <a:srgbClr val="4B4646"/>
                </a:solidFill>
              </a:rPr>
              <a:t>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52351" y="2945821"/>
            <a:ext cx="3737610" cy="154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98500"/>
              </a:lnSpc>
            </a:pPr>
            <a:r>
              <a:rPr sz="1450" spc="-80" dirty="0">
                <a:solidFill>
                  <a:srgbClr val="605B59"/>
                </a:solidFill>
                <a:latin typeface="Arial"/>
                <a:cs typeface="Arial"/>
              </a:rPr>
              <a:t>B</a:t>
            </a:r>
            <a:r>
              <a:rPr sz="1450" spc="210" dirty="0">
                <a:solidFill>
                  <a:srgbClr val="605B59"/>
                </a:solidFill>
                <a:latin typeface="Arial"/>
                <a:cs typeface="Arial"/>
              </a:rPr>
              <a:t>y</a:t>
            </a:r>
            <a:r>
              <a:rPr sz="1450" spc="-14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65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210" dirty="0">
                <a:solidFill>
                  <a:srgbClr val="605B59"/>
                </a:solidFill>
                <a:latin typeface="Arial"/>
                <a:cs typeface="Arial"/>
              </a:rPr>
              <a:t>m</a:t>
            </a:r>
            <a:r>
              <a:rPr sz="1450" spc="190" dirty="0">
                <a:solidFill>
                  <a:srgbClr val="605B59"/>
                </a:solidFill>
                <a:latin typeface="Arial"/>
                <a:cs typeface="Arial"/>
              </a:rPr>
              <a:t>b</a:t>
            </a:r>
            <a:r>
              <a:rPr sz="1450" spc="65" dirty="0">
                <a:solidFill>
                  <a:srgbClr val="605B59"/>
                </a:solidFill>
                <a:latin typeface="Arial"/>
                <a:cs typeface="Arial"/>
              </a:rPr>
              <a:t>rac</a:t>
            </a:r>
            <a:r>
              <a:rPr sz="1450" spc="-40" dirty="0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200" dirty="0">
                <a:solidFill>
                  <a:srgbClr val="605B59"/>
                </a:solidFill>
                <a:latin typeface="Arial"/>
                <a:cs typeface="Arial"/>
              </a:rPr>
              <a:t>ng</a:t>
            </a:r>
            <a:r>
              <a:rPr sz="1450" spc="-22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-2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4B4646"/>
                </a:solidFill>
                <a:latin typeface="Arial"/>
                <a:cs typeface="Arial"/>
              </a:rPr>
              <a:t>l</a:t>
            </a:r>
            <a:r>
              <a:rPr sz="1450" spc="75" dirty="0">
                <a:solidFill>
                  <a:srgbClr val="4B4646"/>
                </a:solidFill>
                <a:latin typeface="Arial"/>
                <a:cs typeface="Arial"/>
              </a:rPr>
              <a:t>at</a:t>
            </a:r>
            <a:r>
              <a:rPr sz="1450" dirty="0">
                <a:solidFill>
                  <a:srgbClr val="4B4646"/>
                </a:solidFill>
                <a:latin typeface="Arial"/>
                <a:cs typeface="Arial"/>
              </a:rPr>
              <a:t>e</a:t>
            </a:r>
            <a:r>
              <a:rPr sz="1450" spc="100" dirty="0">
                <a:solidFill>
                  <a:srgbClr val="4B4646"/>
                </a:solidFill>
                <a:latin typeface="Arial"/>
                <a:cs typeface="Arial"/>
              </a:rPr>
              <a:t>st</a:t>
            </a:r>
            <a:r>
              <a:rPr sz="1450" spc="-45" dirty="0">
                <a:solidFill>
                  <a:srgbClr val="4B4646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15" dirty="0">
                <a:solidFill>
                  <a:srgbClr val="605B59"/>
                </a:solidFill>
                <a:latin typeface="Arial"/>
                <a:cs typeface="Arial"/>
              </a:rPr>
              <a:t>r</a:t>
            </a:r>
            <a:r>
              <a:rPr sz="1450" spc="100" dirty="0">
                <a:solidFill>
                  <a:srgbClr val="605B59"/>
                </a:solidFill>
                <a:latin typeface="Arial"/>
                <a:cs typeface="Arial"/>
              </a:rPr>
              <a:t>ends</a:t>
            </a:r>
            <a:r>
              <a:rPr sz="1450" spc="-6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50" dirty="0">
                <a:solidFill>
                  <a:srgbClr val="605B59"/>
                </a:solidFill>
                <a:latin typeface="Arial"/>
                <a:cs typeface="Arial"/>
              </a:rPr>
              <a:t>in</a:t>
            </a:r>
            <a:r>
              <a:rPr sz="1450" spc="-14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726B6B"/>
                </a:solidFill>
                <a:latin typeface="Arial"/>
                <a:cs typeface="Arial"/>
              </a:rPr>
              <a:t>f</a:t>
            </a:r>
            <a:r>
              <a:rPr sz="1450" spc="-254" dirty="0">
                <a:solidFill>
                  <a:srgbClr val="726B6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4B4646"/>
                </a:solidFill>
                <a:latin typeface="Arial"/>
                <a:cs typeface="Arial"/>
              </a:rPr>
              <a:t>i</a:t>
            </a:r>
            <a:r>
              <a:rPr sz="1450" spc="190" dirty="0">
                <a:solidFill>
                  <a:srgbClr val="4B4646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4B4646"/>
                </a:solidFill>
                <a:latin typeface="Arial"/>
                <a:cs typeface="Arial"/>
              </a:rPr>
              <a:t>n</a:t>
            </a:r>
            <a:r>
              <a:rPr sz="1450" dirty="0">
                <a:solidFill>
                  <a:srgbClr val="4B4646"/>
                </a:solidFill>
                <a:latin typeface="Arial"/>
                <a:cs typeface="Arial"/>
              </a:rPr>
              <a:t>ess </a:t>
            </a:r>
            <a:r>
              <a:rPr sz="1450" spc="100" dirty="0">
                <a:solidFill>
                  <a:srgbClr val="605B59"/>
                </a:solidFill>
                <a:latin typeface="Arial"/>
                <a:cs typeface="Arial"/>
              </a:rPr>
              <a:t>and</a:t>
            </a:r>
            <a:r>
              <a:rPr sz="1450" spc="-14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05B59"/>
                </a:solidFill>
                <a:latin typeface="Arial"/>
                <a:cs typeface="Arial"/>
              </a:rPr>
              <a:t>ta</a:t>
            </a:r>
            <a:r>
              <a:rPr sz="1450" spc="125" dirty="0">
                <a:solidFill>
                  <a:srgbClr val="605B59"/>
                </a:solidFill>
                <a:latin typeface="Arial"/>
                <a:cs typeface="Arial"/>
              </a:rPr>
              <a:t>k</a:t>
            </a:r>
            <a:r>
              <a:rPr sz="1450" spc="120" dirty="0">
                <a:solidFill>
                  <a:srgbClr val="605B59"/>
                </a:solidFill>
                <a:latin typeface="Arial"/>
                <a:cs typeface="Arial"/>
              </a:rPr>
              <a:t>ing</a:t>
            </a:r>
            <a:r>
              <a:rPr sz="1450" spc="-11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o</a:t>
            </a:r>
            <a:r>
              <a:rPr sz="1450" spc="229" dirty="0">
                <a:solidFill>
                  <a:srgbClr val="605B59"/>
                </a:solidFill>
                <a:latin typeface="Arial"/>
                <a:cs typeface="Arial"/>
              </a:rPr>
              <a:t>n</a:t>
            </a:r>
            <a:r>
              <a:rPr sz="1450" spc="-14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605B59"/>
                </a:solidFill>
                <a:latin typeface="Arial"/>
                <a:cs typeface="Arial"/>
              </a:rPr>
              <a:t>c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75" dirty="0">
                <a:solidFill>
                  <a:srgbClr val="605B59"/>
                </a:solidFill>
                <a:latin typeface="Arial"/>
                <a:cs typeface="Arial"/>
              </a:rPr>
              <a:t>al</a:t>
            </a:r>
            <a:r>
              <a:rPr sz="1450" spc="-10" dirty="0">
                <a:solidFill>
                  <a:srgbClr val="605B59"/>
                </a:solidFill>
                <a:latin typeface="Arial"/>
                <a:cs typeface="Arial"/>
              </a:rPr>
              <a:t>l</a:t>
            </a:r>
            <a:r>
              <a:rPr sz="1450" spc="110" dirty="0">
                <a:solidFill>
                  <a:srgbClr val="605B59"/>
                </a:solidFill>
                <a:latin typeface="Arial"/>
                <a:cs typeface="Arial"/>
              </a:rPr>
              <a:t>eng</a:t>
            </a:r>
            <a:r>
              <a:rPr sz="1450" spc="30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70" dirty="0">
                <a:solidFill>
                  <a:srgbClr val="605B59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65" dirty="0">
                <a:solidFill>
                  <a:srgbClr val="4B4646"/>
                </a:solidFill>
                <a:latin typeface="Arial"/>
                <a:cs typeface="Arial"/>
              </a:rPr>
              <a:t>like</a:t>
            </a:r>
            <a:r>
              <a:rPr sz="1450" spc="-140" dirty="0">
                <a:solidFill>
                  <a:srgbClr val="4B4646"/>
                </a:solidFill>
                <a:latin typeface="Arial"/>
                <a:cs typeface="Arial"/>
              </a:rPr>
              <a:t> </a:t>
            </a:r>
            <a:r>
              <a:rPr sz="1450" spc="140" dirty="0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235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-22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05B59"/>
                </a:solidFill>
                <a:latin typeface="Arial"/>
                <a:cs typeface="Arial"/>
              </a:rPr>
              <a:t>7</a:t>
            </a:r>
            <a:r>
              <a:rPr sz="1450" spc="110" dirty="0">
                <a:solidFill>
                  <a:srgbClr val="605B59"/>
                </a:solidFill>
                <a:latin typeface="Arial"/>
                <a:cs typeface="Arial"/>
              </a:rPr>
              <a:t>5</a:t>
            </a:r>
            <a:r>
              <a:rPr sz="1450" spc="-2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Hard</a:t>
            </a:r>
            <a:r>
              <a:rPr sz="1450" spc="75" dirty="0">
                <a:solidFill>
                  <a:srgbClr val="605B59"/>
                </a:solidFill>
                <a:latin typeface="Arial"/>
                <a:cs typeface="Arial"/>
              </a:rPr>
              <a:t> C</a:t>
            </a:r>
            <a:r>
              <a:rPr sz="1450" spc="25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75" dirty="0">
                <a:solidFill>
                  <a:srgbClr val="605B59"/>
                </a:solidFill>
                <a:latin typeface="Arial"/>
                <a:cs typeface="Arial"/>
              </a:rPr>
              <a:t>al</a:t>
            </a:r>
            <a:r>
              <a:rPr sz="1450" spc="-10" dirty="0">
                <a:solidFill>
                  <a:srgbClr val="605B59"/>
                </a:solidFill>
                <a:latin typeface="Arial"/>
                <a:cs typeface="Arial"/>
              </a:rPr>
              <a:t>l</a:t>
            </a:r>
            <a:r>
              <a:rPr sz="1450" spc="50" dirty="0">
                <a:solidFill>
                  <a:srgbClr val="605B59"/>
                </a:solidFill>
                <a:latin typeface="Arial"/>
                <a:cs typeface="Arial"/>
              </a:rPr>
              <a:t>enge,</a:t>
            </a:r>
            <a:r>
              <a:rPr sz="1450" spc="-2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605B59"/>
                </a:solidFill>
                <a:latin typeface="Arial"/>
                <a:cs typeface="Arial"/>
              </a:rPr>
              <a:t>ind</a:t>
            </a:r>
            <a:r>
              <a:rPr sz="1450" spc="-30" dirty="0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25" dirty="0">
                <a:solidFill>
                  <a:srgbClr val="605B59"/>
                </a:solidFill>
                <a:latin typeface="Arial"/>
                <a:cs typeface="Arial"/>
              </a:rPr>
              <a:t>vi</a:t>
            </a:r>
            <a:r>
              <a:rPr sz="1450" spc="190" dirty="0">
                <a:solidFill>
                  <a:srgbClr val="605B59"/>
                </a:solidFill>
                <a:latin typeface="Arial"/>
                <a:cs typeface="Arial"/>
              </a:rPr>
              <a:t>d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ua</a:t>
            </a:r>
            <a:r>
              <a:rPr sz="1450" spc="-20" dirty="0">
                <a:solidFill>
                  <a:srgbClr val="605B59"/>
                </a:solidFill>
                <a:latin typeface="Arial"/>
                <a:cs typeface="Arial"/>
              </a:rPr>
              <a:t>l</a:t>
            </a:r>
            <a:r>
              <a:rPr sz="1450" spc="70" dirty="0">
                <a:solidFill>
                  <a:srgbClr val="605B59"/>
                </a:solidFill>
                <a:latin typeface="Arial"/>
                <a:cs typeface="Arial"/>
              </a:rPr>
              <a:t>s</a:t>
            </a:r>
            <a:r>
              <a:rPr sz="1450" spc="-204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9"/>
                </a:solidFill>
                <a:latin typeface="Arial"/>
                <a:cs typeface="Arial"/>
              </a:rPr>
              <a:t>can</a:t>
            </a:r>
            <a:r>
              <a:rPr sz="1450" spc="-114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726B6B"/>
                </a:solidFill>
                <a:latin typeface="Arial"/>
                <a:cs typeface="Arial"/>
              </a:rPr>
              <a:t>i</a:t>
            </a:r>
            <a:r>
              <a:rPr sz="1450" spc="285" dirty="0">
                <a:solidFill>
                  <a:srgbClr val="726B6B"/>
                </a:solidFill>
                <a:latin typeface="Arial"/>
                <a:cs typeface="Arial"/>
              </a:rPr>
              <a:t>m</a:t>
            </a:r>
            <a:r>
              <a:rPr sz="1450" spc="190" dirty="0">
                <a:solidFill>
                  <a:srgbClr val="726B6B"/>
                </a:solidFill>
                <a:latin typeface="Arial"/>
                <a:cs typeface="Arial"/>
              </a:rPr>
              <a:t>p</a:t>
            </a:r>
            <a:r>
              <a:rPr sz="1450" spc="50" dirty="0">
                <a:solidFill>
                  <a:srgbClr val="726B6B"/>
                </a:solidFill>
                <a:latin typeface="Arial"/>
                <a:cs typeface="Arial"/>
              </a:rPr>
              <a:t>ro</a:t>
            </a:r>
            <a:r>
              <a:rPr sz="1450" spc="-125" dirty="0">
                <a:solidFill>
                  <a:srgbClr val="726B6B"/>
                </a:solidFill>
                <a:latin typeface="Arial"/>
                <a:cs typeface="Arial"/>
              </a:rPr>
              <a:t>v</a:t>
            </a:r>
            <a:r>
              <a:rPr sz="1450" spc="110" dirty="0">
                <a:solidFill>
                  <a:srgbClr val="726B6B"/>
                </a:solidFill>
                <a:latin typeface="Arial"/>
                <a:cs typeface="Arial"/>
              </a:rPr>
              <a:t>e</a:t>
            </a:r>
            <a:r>
              <a:rPr sz="1450" spc="-25" dirty="0">
                <a:solidFill>
                  <a:srgbClr val="726B6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-20" dirty="0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95" dirty="0">
                <a:solidFill>
                  <a:srgbClr val="605B59"/>
                </a:solidFill>
                <a:latin typeface="Arial"/>
                <a:cs typeface="Arial"/>
              </a:rPr>
              <a:t>r</a:t>
            </a:r>
            <a:r>
              <a:rPr sz="1450" spc="8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05B59"/>
                </a:solidFill>
                <a:latin typeface="Arial"/>
                <a:cs typeface="Arial"/>
              </a:rPr>
              <a:t>p</a:t>
            </a:r>
            <a:r>
              <a:rPr sz="1450" spc="-15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50" dirty="0">
                <a:solidFill>
                  <a:srgbClr val="605B59"/>
                </a:solidFill>
                <a:latin typeface="Arial"/>
                <a:cs typeface="Arial"/>
              </a:rPr>
              <a:t>y</a:t>
            </a:r>
            <a:r>
              <a:rPr sz="1450" spc="-5" dirty="0">
                <a:solidFill>
                  <a:srgbClr val="605B59"/>
                </a:solidFill>
                <a:latin typeface="Arial"/>
                <a:cs typeface="Arial"/>
              </a:rPr>
              <a:t>s</a:t>
            </a:r>
            <a:r>
              <a:rPr sz="1450" spc="-25" dirty="0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60" dirty="0">
                <a:solidFill>
                  <a:srgbClr val="605B59"/>
                </a:solidFill>
                <a:latin typeface="Arial"/>
                <a:cs typeface="Arial"/>
              </a:rPr>
              <a:t>cal</a:t>
            </a:r>
            <a:r>
              <a:rPr sz="1450" spc="5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-10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a</a:t>
            </a:r>
            <a:r>
              <a:rPr sz="1450" spc="-20" dirty="0">
                <a:solidFill>
                  <a:srgbClr val="605B59"/>
                </a:solidFill>
                <a:latin typeface="Arial"/>
                <a:cs typeface="Arial"/>
              </a:rPr>
              <a:t>l</a:t>
            </a:r>
            <a:r>
              <a:rPr sz="1450" spc="100" dirty="0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105" dirty="0">
                <a:solidFill>
                  <a:srgbClr val="605B59"/>
                </a:solidFill>
                <a:latin typeface="Arial"/>
                <a:cs typeface="Arial"/>
              </a:rPr>
              <a:t>,</a:t>
            </a:r>
            <a:r>
              <a:rPr sz="1450" spc="-22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285" dirty="0">
                <a:solidFill>
                  <a:srgbClr val="605B59"/>
                </a:solidFill>
                <a:latin typeface="Arial"/>
                <a:cs typeface="Arial"/>
              </a:rPr>
              <a:t>m</a:t>
            </a:r>
            <a:r>
              <a:rPr sz="1450" spc="65" dirty="0">
                <a:solidFill>
                  <a:srgbClr val="605B59"/>
                </a:solidFill>
                <a:latin typeface="Arial"/>
                <a:cs typeface="Arial"/>
              </a:rPr>
              <a:t>ental</a:t>
            </a:r>
            <a:r>
              <a:rPr sz="1450" spc="-12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605B59"/>
                </a:solidFill>
                <a:latin typeface="Arial"/>
                <a:cs typeface="Arial"/>
              </a:rPr>
              <a:t>well-be</a:t>
            </a:r>
            <a:r>
              <a:rPr sz="1450" spc="125" dirty="0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200" dirty="0">
                <a:solidFill>
                  <a:srgbClr val="605B59"/>
                </a:solidFill>
                <a:latin typeface="Arial"/>
                <a:cs typeface="Arial"/>
              </a:rPr>
              <a:t>n</a:t>
            </a:r>
            <a:r>
              <a:rPr sz="1450" spc="80" dirty="0">
                <a:solidFill>
                  <a:srgbClr val="605B59"/>
                </a:solidFill>
                <a:latin typeface="Arial"/>
                <a:cs typeface="Arial"/>
              </a:rPr>
              <a:t>g</a:t>
            </a:r>
            <a:r>
              <a:rPr sz="1450" spc="105" dirty="0">
                <a:solidFill>
                  <a:srgbClr val="605B59"/>
                </a:solidFill>
                <a:latin typeface="Arial"/>
                <a:cs typeface="Arial"/>
              </a:rPr>
              <a:t>,</a:t>
            </a:r>
            <a:r>
              <a:rPr sz="1450" spc="-22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9"/>
                </a:solidFill>
                <a:latin typeface="Arial"/>
                <a:cs typeface="Arial"/>
              </a:rPr>
              <a:t>and</a:t>
            </a:r>
            <a:r>
              <a:rPr sz="1450" spc="5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605B59"/>
                </a:solidFill>
                <a:latin typeface="Arial"/>
                <a:cs typeface="Arial"/>
              </a:rPr>
              <a:t>ov</a:t>
            </a:r>
            <a:r>
              <a:rPr sz="1450" spc="5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60" dirty="0">
                <a:solidFill>
                  <a:srgbClr val="605B59"/>
                </a:solidFill>
                <a:latin typeface="Arial"/>
                <a:cs typeface="Arial"/>
              </a:rPr>
              <a:t>rall</a:t>
            </a:r>
            <a:r>
              <a:rPr sz="1450" spc="-9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75" dirty="0">
                <a:solidFill>
                  <a:srgbClr val="605B59"/>
                </a:solidFill>
                <a:latin typeface="Arial"/>
                <a:cs typeface="Arial"/>
              </a:rPr>
              <a:t>q</a:t>
            </a:r>
            <a:r>
              <a:rPr sz="1450" spc="105" dirty="0">
                <a:solidFill>
                  <a:srgbClr val="605B59"/>
                </a:solidFill>
                <a:latin typeface="Arial"/>
                <a:cs typeface="Arial"/>
              </a:rPr>
              <a:t>u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605B59"/>
                </a:solidFill>
                <a:latin typeface="Arial"/>
                <a:cs typeface="Arial"/>
              </a:rPr>
              <a:t>l</a:t>
            </a:r>
            <a:r>
              <a:rPr sz="1450" spc="5" dirty="0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90" dirty="0">
                <a:solidFill>
                  <a:srgbClr val="605B59"/>
                </a:solidFill>
                <a:latin typeface="Arial"/>
                <a:cs typeface="Arial"/>
              </a:rPr>
              <a:t>ty</a:t>
            </a:r>
            <a:r>
              <a:rPr sz="1450" spc="-12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05B59"/>
                </a:solidFill>
                <a:latin typeface="Arial"/>
                <a:cs typeface="Arial"/>
              </a:rPr>
              <a:t>of</a:t>
            </a:r>
            <a:r>
              <a:rPr sz="1450" spc="-8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95" dirty="0">
                <a:solidFill>
                  <a:srgbClr val="4B4646"/>
                </a:solidFill>
                <a:latin typeface="Arial"/>
                <a:cs typeface="Arial"/>
              </a:rPr>
              <a:t>l</a:t>
            </a:r>
            <a:r>
              <a:rPr sz="1450" spc="-50" dirty="0">
                <a:solidFill>
                  <a:srgbClr val="4B4646"/>
                </a:solidFill>
                <a:latin typeface="Arial"/>
                <a:cs typeface="Arial"/>
              </a:rPr>
              <a:t>i</a:t>
            </a:r>
            <a:r>
              <a:rPr sz="1450" spc="45" dirty="0">
                <a:solidFill>
                  <a:srgbClr val="4B4646"/>
                </a:solidFill>
                <a:latin typeface="Arial"/>
                <a:cs typeface="Arial"/>
              </a:rPr>
              <a:t>f</a:t>
            </a:r>
            <a:r>
              <a:rPr sz="1450" spc="30" dirty="0">
                <a:solidFill>
                  <a:srgbClr val="4B4646"/>
                </a:solidFill>
                <a:latin typeface="Arial"/>
                <a:cs typeface="Arial"/>
              </a:rPr>
              <a:t>e</a:t>
            </a:r>
            <a:r>
              <a:rPr sz="1450" spc="190" dirty="0">
                <a:solidFill>
                  <a:srgbClr val="726B6B"/>
                </a:solidFill>
                <a:latin typeface="Arial"/>
                <a:cs typeface="Arial"/>
              </a:rPr>
              <a:t>.</a:t>
            </a:r>
            <a:r>
              <a:rPr sz="1450" dirty="0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05B59"/>
                </a:solidFill>
                <a:latin typeface="Arial"/>
                <a:cs typeface="Arial"/>
              </a:rPr>
              <a:t>h</a:t>
            </a:r>
            <a:r>
              <a:rPr sz="1450" spc="45" dirty="0">
                <a:solidFill>
                  <a:srgbClr val="605B59"/>
                </a:solidFill>
                <a:latin typeface="Arial"/>
                <a:cs typeface="Arial"/>
              </a:rPr>
              <a:t>ese</a:t>
            </a:r>
            <a:r>
              <a:rPr sz="1450" spc="-8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9"/>
                </a:solidFill>
                <a:latin typeface="Arial"/>
                <a:cs typeface="Arial"/>
              </a:rPr>
              <a:t>b</a:t>
            </a:r>
            <a:r>
              <a:rPr sz="1450" spc="120" dirty="0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65" dirty="0">
                <a:solidFill>
                  <a:srgbClr val="605B59"/>
                </a:solidFill>
                <a:latin typeface="Arial"/>
                <a:cs typeface="Arial"/>
              </a:rPr>
              <a:t>n</a:t>
            </a:r>
            <a:r>
              <a:rPr sz="1450" spc="120" dirty="0">
                <a:solidFill>
                  <a:srgbClr val="605B59"/>
                </a:solidFill>
                <a:latin typeface="Arial"/>
                <a:cs typeface="Arial"/>
              </a:rPr>
              <a:t>ef</a:t>
            </a:r>
            <a:r>
              <a:rPr sz="1450" spc="5" dirty="0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114" dirty="0">
                <a:solidFill>
                  <a:srgbClr val="605B59"/>
                </a:solidFill>
                <a:latin typeface="Arial"/>
                <a:cs typeface="Arial"/>
              </a:rPr>
              <a:t>ts</a:t>
            </a:r>
            <a:r>
              <a:rPr sz="1450" spc="-18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9"/>
                </a:solidFill>
                <a:latin typeface="Arial"/>
                <a:cs typeface="Arial"/>
              </a:rPr>
              <a:t>can</a:t>
            </a:r>
            <a:r>
              <a:rPr sz="1450" spc="50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50" dirty="0">
                <a:solidFill>
                  <a:srgbClr val="4B4646"/>
                </a:solidFill>
                <a:latin typeface="Arial"/>
                <a:cs typeface="Arial"/>
              </a:rPr>
              <a:t>lead</a:t>
            </a:r>
            <a:r>
              <a:rPr sz="1450" spc="-65" dirty="0">
                <a:solidFill>
                  <a:srgbClr val="4B4646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204" dirty="0">
                <a:solidFill>
                  <a:srgbClr val="605B59"/>
                </a:solidFill>
                <a:latin typeface="Arial"/>
                <a:cs typeface="Arial"/>
              </a:rPr>
              <a:t>o</a:t>
            </a:r>
            <a:r>
              <a:rPr sz="1450" spc="-18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726B6B"/>
                </a:solidFill>
                <a:latin typeface="Arial"/>
                <a:cs typeface="Arial"/>
              </a:rPr>
              <a:t>i</a:t>
            </a:r>
            <a:r>
              <a:rPr sz="1450" spc="85" dirty="0">
                <a:solidFill>
                  <a:srgbClr val="4B4646"/>
                </a:solidFill>
                <a:latin typeface="Arial"/>
                <a:cs typeface="Arial"/>
              </a:rPr>
              <a:t>n</a:t>
            </a:r>
            <a:r>
              <a:rPr sz="1450" spc="70" dirty="0">
                <a:solidFill>
                  <a:srgbClr val="4B4646"/>
                </a:solidFill>
                <a:latin typeface="Arial"/>
                <a:cs typeface="Arial"/>
              </a:rPr>
              <a:t>c</a:t>
            </a:r>
            <a:r>
              <a:rPr sz="1450" spc="35" dirty="0">
                <a:solidFill>
                  <a:srgbClr val="4B4646"/>
                </a:solidFill>
                <a:latin typeface="Arial"/>
                <a:cs typeface="Arial"/>
              </a:rPr>
              <a:t>reas</a:t>
            </a:r>
            <a:r>
              <a:rPr sz="1450" spc="-70" dirty="0">
                <a:solidFill>
                  <a:srgbClr val="4B4646"/>
                </a:solidFill>
                <a:latin typeface="Arial"/>
                <a:cs typeface="Arial"/>
              </a:rPr>
              <a:t>e</a:t>
            </a:r>
            <a:r>
              <a:rPr sz="1450" spc="290" dirty="0">
                <a:solidFill>
                  <a:srgbClr val="4B4646"/>
                </a:solidFill>
                <a:latin typeface="Arial"/>
                <a:cs typeface="Arial"/>
              </a:rPr>
              <a:t>d</a:t>
            </a:r>
            <a:r>
              <a:rPr sz="1450" spc="-200" dirty="0">
                <a:solidFill>
                  <a:srgbClr val="4B4646"/>
                </a:solidFill>
                <a:latin typeface="Arial"/>
                <a:cs typeface="Arial"/>
              </a:rPr>
              <a:t> </a:t>
            </a:r>
            <a:r>
              <a:rPr sz="1450" spc="130" dirty="0">
                <a:solidFill>
                  <a:srgbClr val="605B59"/>
                </a:solidFill>
                <a:latin typeface="Arial"/>
                <a:cs typeface="Arial"/>
              </a:rPr>
              <a:t>c</a:t>
            </a:r>
            <a:r>
              <a:rPr sz="1450" spc="35" dirty="0">
                <a:solidFill>
                  <a:srgbClr val="605B59"/>
                </a:solidFill>
                <a:latin typeface="Arial"/>
                <a:cs typeface="Arial"/>
              </a:rPr>
              <a:t>o</a:t>
            </a:r>
            <a:r>
              <a:rPr sz="1450" spc="105" dirty="0">
                <a:solidFill>
                  <a:srgbClr val="605B59"/>
                </a:solidFill>
                <a:latin typeface="Arial"/>
                <a:cs typeface="Arial"/>
              </a:rPr>
              <a:t>nfide</a:t>
            </a:r>
            <a:r>
              <a:rPr sz="1450" spc="75" dirty="0">
                <a:solidFill>
                  <a:srgbClr val="605B59"/>
                </a:solidFill>
                <a:latin typeface="Arial"/>
                <a:cs typeface="Arial"/>
              </a:rPr>
              <a:t>n</a:t>
            </a:r>
            <a:r>
              <a:rPr sz="1450" spc="35" dirty="0">
                <a:solidFill>
                  <a:srgbClr val="605B59"/>
                </a:solidFill>
                <a:latin typeface="Arial"/>
                <a:cs typeface="Arial"/>
              </a:rPr>
              <a:t>ce,</a:t>
            </a:r>
            <a:r>
              <a:rPr sz="1450" spc="-17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20" dirty="0" err="1">
                <a:solidFill>
                  <a:srgbClr val="605B59"/>
                </a:solidFill>
                <a:latin typeface="Arial"/>
                <a:cs typeface="Arial"/>
              </a:rPr>
              <a:t>e</a:t>
            </a:r>
            <a:r>
              <a:rPr sz="1450" spc="65" dirty="0" err="1">
                <a:solidFill>
                  <a:srgbClr val="605B59"/>
                </a:solidFill>
                <a:latin typeface="Arial"/>
                <a:cs typeface="Arial"/>
              </a:rPr>
              <a:t>n</a:t>
            </a:r>
            <a:r>
              <a:rPr sz="1450" spc="75" dirty="0" err="1">
                <a:solidFill>
                  <a:srgbClr val="605B59"/>
                </a:solidFill>
                <a:latin typeface="Arial"/>
                <a:cs typeface="Arial"/>
              </a:rPr>
              <a:t>erg</a:t>
            </a:r>
            <a:r>
              <a:rPr sz="1450" spc="40" dirty="0" err="1">
                <a:solidFill>
                  <a:srgbClr val="605B59"/>
                </a:solidFill>
                <a:latin typeface="Arial"/>
                <a:cs typeface="Arial"/>
              </a:rPr>
              <a:t>y</a:t>
            </a:r>
            <a:r>
              <a:rPr sz="1450" spc="190" dirty="0" err="1">
                <a:solidFill>
                  <a:srgbClr val="605B59"/>
                </a:solidFill>
                <a:latin typeface="Arial"/>
                <a:cs typeface="Arial"/>
              </a:rPr>
              <a:t>,</a:t>
            </a:r>
            <a:r>
              <a:rPr sz="1450" spc="135" dirty="0" err="1">
                <a:solidFill>
                  <a:srgbClr val="605B59"/>
                </a:solidFill>
                <a:latin typeface="Arial"/>
                <a:cs typeface="Arial"/>
              </a:rPr>
              <a:t>and</a:t>
            </a:r>
            <a:r>
              <a:rPr sz="1450" spc="65" dirty="0">
                <a:solidFill>
                  <a:srgbClr val="605B59"/>
                </a:solidFill>
                <a:latin typeface="Arial"/>
                <a:cs typeface="Arial"/>
              </a:rPr>
              <a:t> </a:t>
            </a:r>
            <a:r>
              <a:rPr sz="1450" spc="190" dirty="0" err="1">
                <a:solidFill>
                  <a:srgbClr val="605B59"/>
                </a:solidFill>
                <a:latin typeface="Arial"/>
                <a:cs typeface="Arial"/>
              </a:rPr>
              <a:t>p</a:t>
            </a:r>
            <a:r>
              <a:rPr sz="1450" spc="55" dirty="0" err="1">
                <a:solidFill>
                  <a:srgbClr val="605B59"/>
                </a:solidFill>
                <a:latin typeface="Arial"/>
                <a:cs typeface="Arial"/>
              </a:rPr>
              <a:t>r</a:t>
            </a:r>
            <a:r>
              <a:rPr sz="1450" spc="-50" dirty="0" err="1">
                <a:solidFill>
                  <a:srgbClr val="605B59"/>
                </a:solidFill>
                <a:latin typeface="Arial"/>
                <a:cs typeface="Arial"/>
              </a:rPr>
              <a:t>o</a:t>
            </a:r>
            <a:r>
              <a:rPr sz="1450" spc="190" dirty="0" err="1">
                <a:solidFill>
                  <a:srgbClr val="605B59"/>
                </a:solidFill>
                <a:latin typeface="Arial"/>
                <a:cs typeface="Arial"/>
              </a:rPr>
              <a:t>d</a:t>
            </a:r>
            <a:r>
              <a:rPr sz="1450" spc="85" dirty="0" err="1">
                <a:solidFill>
                  <a:srgbClr val="605B59"/>
                </a:solidFill>
                <a:latin typeface="Arial"/>
                <a:cs typeface="Arial"/>
              </a:rPr>
              <a:t>u</a:t>
            </a:r>
            <a:r>
              <a:rPr lang="en-US" sz="1450" spc="215" dirty="0" err="1">
                <a:solidFill>
                  <a:srgbClr val="605B59"/>
                </a:solidFill>
                <a:latin typeface="Arial"/>
                <a:cs typeface="Arial"/>
              </a:rPr>
              <a:t>ctivi</a:t>
            </a:r>
            <a:r>
              <a:rPr sz="1450" spc="35" dirty="0" err="1">
                <a:solidFill>
                  <a:srgbClr val="605B59"/>
                </a:solidFill>
                <a:latin typeface="Arial"/>
                <a:cs typeface="Arial"/>
              </a:rPr>
              <a:t>i</a:t>
            </a:r>
            <a:r>
              <a:rPr sz="1450" spc="60" dirty="0" err="1">
                <a:solidFill>
                  <a:srgbClr val="605B59"/>
                </a:solidFill>
                <a:latin typeface="Arial"/>
                <a:cs typeface="Arial"/>
              </a:rPr>
              <a:t>t</a:t>
            </a:r>
            <a:r>
              <a:rPr sz="1450" spc="95" dirty="0" err="1">
                <a:solidFill>
                  <a:srgbClr val="605B59"/>
                </a:solidFill>
                <a:latin typeface="Arial"/>
                <a:cs typeface="Arial"/>
              </a:rPr>
              <a:t>y</a:t>
            </a:r>
            <a:r>
              <a:rPr sz="1450" spc="140" dirty="0">
                <a:solidFill>
                  <a:srgbClr val="605B59"/>
                </a:solidFill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BF3A84CF-C8EA-FE5D-9A8D-2996FF87F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95" y="1942935"/>
            <a:ext cx="3737610" cy="373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710D3E7-77CB-61DF-139A-2F568921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1087641"/>
            <a:ext cx="4165599" cy="555413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98408" y="1484105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4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08" y="6164744"/>
            <a:ext cx="5219065" cy="0"/>
          </a:xfrm>
          <a:custGeom>
            <a:avLst/>
            <a:gdLst/>
            <a:ahLst/>
            <a:cxnLst/>
            <a:rect l="l" t="t" r="r" b="b"/>
            <a:pathLst>
              <a:path w="5219065">
                <a:moveTo>
                  <a:pt x="0" y="0"/>
                </a:moveTo>
                <a:lnTo>
                  <a:pt x="5219017" y="0"/>
                </a:lnTo>
              </a:path>
            </a:pathLst>
          </a:custGeom>
          <a:ln w="25396">
            <a:solidFill>
              <a:srgbClr val="48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2762" y="2958506"/>
            <a:ext cx="3769995" cy="176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marR="18415" indent="12700">
              <a:lnSpc>
                <a:spcPct val="96600"/>
              </a:lnSpc>
            </a:pP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229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-2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30" dirty="0">
                <a:solidFill>
                  <a:srgbClr val="605B5B"/>
                </a:solidFill>
                <a:latin typeface="Arial"/>
                <a:cs typeface="Arial"/>
              </a:rPr>
              <a:t>c</a:t>
            </a:r>
            <a:r>
              <a:rPr sz="1450" spc="35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155" dirty="0">
                <a:solidFill>
                  <a:srgbClr val="605B5B"/>
                </a:solidFill>
                <a:latin typeface="Arial"/>
                <a:cs typeface="Arial"/>
              </a:rPr>
              <a:t>c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us</a:t>
            </a:r>
            <a:r>
              <a:rPr sz="1450" spc="-4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290" dirty="0">
                <a:solidFill>
                  <a:srgbClr val="605B5B"/>
                </a:solidFill>
                <a:latin typeface="Arial"/>
                <a:cs typeface="Arial"/>
              </a:rPr>
              <a:t>,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05B5B"/>
                </a:solidFill>
                <a:latin typeface="Arial"/>
                <a:cs typeface="Arial"/>
              </a:rPr>
              <a:t>fit</a:t>
            </a:r>
            <a:r>
              <a:rPr sz="1450" spc="215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industry</a:t>
            </a:r>
            <a:r>
              <a:rPr sz="1450" spc="-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4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lang="en-US" sz="1450" spc="85" dirty="0">
                <a:solidFill>
                  <a:srgbClr val="605B5B"/>
                </a:solidFill>
                <a:latin typeface="Arial"/>
                <a:cs typeface="Arial"/>
              </a:rPr>
              <a:t>constantly</a:t>
            </a:r>
            <a:r>
              <a:rPr sz="1450" spc="-3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605B5B"/>
                </a:solidFill>
                <a:latin typeface="Arial"/>
                <a:cs typeface="Arial"/>
              </a:rPr>
              <a:t>evo</a:t>
            </a:r>
            <a:r>
              <a:rPr sz="1450" spc="-5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v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ing,</a:t>
            </a:r>
            <a:r>
              <a:rPr sz="1450" spc="-21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and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50" spc="130" dirty="0">
                <a:solidFill>
                  <a:srgbClr val="6E6969"/>
                </a:solidFill>
                <a:latin typeface="Arial"/>
                <a:cs typeface="Arial"/>
              </a:rPr>
              <a:t>t</a:t>
            </a:r>
            <a:r>
              <a:rPr sz="1450" spc="-20" dirty="0">
                <a:solidFill>
                  <a:srgbClr val="6E6969"/>
                </a:solidFill>
                <a:latin typeface="Arial"/>
                <a:cs typeface="Arial"/>
              </a:rPr>
              <a:t>'</a:t>
            </a:r>
            <a:r>
              <a:rPr sz="1450" spc="70" dirty="0">
                <a:solidFill>
                  <a:srgbClr val="6E6969"/>
                </a:solidFill>
                <a:latin typeface="Arial"/>
                <a:cs typeface="Arial"/>
              </a:rPr>
              <a:t>s</a:t>
            </a:r>
            <a:r>
              <a:rPr sz="1450" spc="-170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50" spc="285" dirty="0">
                <a:solidFill>
                  <a:srgbClr val="6E6969"/>
                </a:solidFill>
                <a:latin typeface="Arial"/>
                <a:cs typeface="Arial"/>
              </a:rPr>
              <a:t>m</a:t>
            </a:r>
            <a:r>
              <a:rPr sz="1450" spc="95" dirty="0">
                <a:solidFill>
                  <a:srgbClr val="6E6969"/>
                </a:solidFill>
                <a:latin typeface="Arial"/>
                <a:cs typeface="Arial"/>
              </a:rPr>
              <a:t>portant</a:t>
            </a:r>
            <a:r>
              <a:rPr sz="1450" spc="-40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204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605B5B"/>
                </a:solidFill>
                <a:latin typeface="Arial"/>
                <a:cs typeface="Arial"/>
              </a:rPr>
              <a:t>stay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225" dirty="0">
                <a:solidFill>
                  <a:srgbClr val="605B5B"/>
                </a:solidFill>
                <a:latin typeface="Arial"/>
                <a:cs typeface="Arial"/>
              </a:rPr>
              <a:t>u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p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-to-</a:t>
            </a:r>
            <a:r>
              <a:rPr sz="1450" spc="114" dirty="0">
                <a:solidFill>
                  <a:srgbClr val="605B5B"/>
                </a:solidFill>
                <a:latin typeface="Arial"/>
                <a:cs typeface="Arial"/>
              </a:rPr>
              <a:t>d</a:t>
            </a:r>
            <a:r>
              <a:rPr sz="1450" spc="45" dirty="0">
                <a:solidFill>
                  <a:srgbClr val="605B5B"/>
                </a:solidFill>
                <a:latin typeface="Arial"/>
                <a:cs typeface="Arial"/>
              </a:rPr>
              <a:t>ate</a:t>
            </a:r>
            <a:r>
              <a:rPr sz="1450" spc="-8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250" dirty="0">
                <a:solidFill>
                  <a:srgbClr val="605B5B"/>
                </a:solidFill>
                <a:latin typeface="Arial"/>
                <a:cs typeface="Arial"/>
              </a:rPr>
              <a:t>w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210" dirty="0">
                <a:solidFill>
                  <a:srgbClr val="605B5B"/>
                </a:solidFill>
                <a:latin typeface="Arial"/>
                <a:cs typeface="Arial"/>
              </a:rPr>
              <a:t>th</a:t>
            </a:r>
            <a:r>
              <a:rPr sz="1450" spc="-15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120" dirty="0">
                <a:solidFill>
                  <a:srgbClr val="605B5B"/>
                </a:solidFill>
                <a:latin typeface="Arial"/>
                <a:cs typeface="Arial"/>
              </a:rPr>
              <a:t>he</a:t>
            </a:r>
            <a:r>
              <a:rPr sz="1450" spc="-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484244"/>
                </a:solidFill>
                <a:latin typeface="Arial"/>
                <a:cs typeface="Arial"/>
              </a:rPr>
              <a:t>l</a:t>
            </a:r>
            <a:r>
              <a:rPr sz="1450" spc="75" dirty="0">
                <a:solidFill>
                  <a:srgbClr val="484244"/>
                </a:solidFill>
                <a:latin typeface="Arial"/>
                <a:cs typeface="Arial"/>
              </a:rPr>
              <a:t>at</a:t>
            </a:r>
            <a:r>
              <a:rPr sz="1450" dirty="0">
                <a:solidFill>
                  <a:srgbClr val="484244"/>
                </a:solidFill>
                <a:latin typeface="Arial"/>
                <a:cs typeface="Arial"/>
              </a:rPr>
              <a:t>e</a:t>
            </a:r>
            <a:r>
              <a:rPr sz="1450" spc="100" dirty="0">
                <a:solidFill>
                  <a:srgbClr val="484244"/>
                </a:solidFill>
                <a:latin typeface="Arial"/>
                <a:cs typeface="Arial"/>
              </a:rPr>
              <a:t>st</a:t>
            </a:r>
            <a:r>
              <a:rPr sz="1450" spc="-45" dirty="0">
                <a:solidFill>
                  <a:srgbClr val="484244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trends</a:t>
            </a:r>
            <a:r>
              <a:rPr sz="1450" spc="-2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and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550" spc="50" dirty="0">
                <a:solidFill>
                  <a:srgbClr val="605B5B"/>
                </a:solidFill>
                <a:latin typeface="Arial"/>
                <a:cs typeface="Arial"/>
              </a:rPr>
              <a:t>c</a:t>
            </a:r>
            <a:r>
              <a:rPr sz="1550" spc="5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550" spc="35" dirty="0">
                <a:solidFill>
                  <a:srgbClr val="605B5B"/>
                </a:solidFill>
                <a:latin typeface="Arial"/>
                <a:cs typeface="Arial"/>
              </a:rPr>
              <a:t>al</a:t>
            </a:r>
            <a:r>
              <a:rPr sz="1550" spc="-25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550" spc="25" dirty="0">
                <a:solidFill>
                  <a:srgbClr val="605B5B"/>
                </a:solidFill>
                <a:latin typeface="Arial"/>
                <a:cs typeface="Arial"/>
              </a:rPr>
              <a:t>enge</a:t>
            </a:r>
            <a:r>
              <a:rPr sz="1550" spc="-3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550" spc="80" dirty="0">
                <a:solidFill>
                  <a:srgbClr val="605B5B"/>
                </a:solidFill>
                <a:latin typeface="Arial"/>
                <a:cs typeface="Arial"/>
              </a:rPr>
              <a:t>,</a:t>
            </a:r>
            <a:r>
              <a:rPr sz="1550" spc="-25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600" spc="-180" dirty="0">
                <a:solidFill>
                  <a:srgbClr val="605B5B"/>
                </a:solidFill>
                <a:latin typeface="Arial"/>
                <a:cs typeface="Arial"/>
              </a:rPr>
              <a:t>B</a:t>
            </a:r>
            <a:r>
              <a:rPr sz="1600" spc="20" dirty="0">
                <a:solidFill>
                  <a:srgbClr val="605B5B"/>
                </a:solidFill>
                <a:latin typeface="Arial"/>
                <a:cs typeface="Arial"/>
              </a:rPr>
              <a:t>y</a:t>
            </a:r>
            <a:r>
              <a:rPr sz="1600" spc="3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550" spc="-50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550" spc="35" dirty="0">
                <a:solidFill>
                  <a:srgbClr val="6E6969"/>
                </a:solidFill>
                <a:latin typeface="Arial"/>
                <a:cs typeface="Arial"/>
              </a:rPr>
              <a:t>n</a:t>
            </a:r>
            <a:r>
              <a:rPr sz="1550" spc="25" dirty="0">
                <a:solidFill>
                  <a:srgbClr val="6E6969"/>
                </a:solidFill>
                <a:latin typeface="Arial"/>
                <a:cs typeface="Arial"/>
              </a:rPr>
              <a:t>corporat</a:t>
            </a:r>
            <a:r>
              <a:rPr sz="1550" spc="7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550" spc="145" dirty="0">
                <a:solidFill>
                  <a:srgbClr val="6E6969"/>
                </a:solidFill>
                <a:latin typeface="Arial"/>
                <a:cs typeface="Arial"/>
              </a:rPr>
              <a:t>ng</a:t>
            </a:r>
            <a:r>
              <a:rPr sz="1550" spc="-150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550" spc="75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550" spc="114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550" spc="-65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550" spc="-8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550" spc="5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550" spc="-1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550" spc="165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550" spc="45" dirty="0">
                <a:solidFill>
                  <a:srgbClr val="605B5B"/>
                </a:solidFill>
                <a:latin typeface="Arial"/>
                <a:cs typeface="Arial"/>
              </a:rPr>
              <a:t>rends</a:t>
            </a:r>
            <a:endParaRPr sz="1550" dirty="0">
              <a:latin typeface="Arial"/>
              <a:cs typeface="Arial"/>
            </a:endParaRPr>
          </a:p>
          <a:p>
            <a:pPr marL="20955" marR="5080" indent="-8890">
              <a:lnSpc>
                <a:spcPts val="1700"/>
              </a:lnSpc>
              <a:spcBef>
                <a:spcPts val="15"/>
              </a:spcBef>
            </a:pPr>
            <a:r>
              <a:rPr sz="1450" spc="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50" spc="270" dirty="0">
                <a:solidFill>
                  <a:srgbClr val="6E6969"/>
                </a:solidFill>
                <a:latin typeface="Arial"/>
                <a:cs typeface="Arial"/>
              </a:rPr>
              <a:t>n</a:t>
            </a:r>
            <a:r>
              <a:rPr sz="1450" spc="-90" dirty="0">
                <a:solidFill>
                  <a:srgbClr val="6E6969"/>
                </a:solidFill>
                <a:latin typeface="Arial"/>
                <a:cs typeface="Arial"/>
              </a:rPr>
              <a:t>t</a:t>
            </a:r>
            <a:r>
              <a:rPr sz="1450" spc="204" dirty="0">
                <a:solidFill>
                  <a:srgbClr val="6E6969"/>
                </a:solidFill>
                <a:latin typeface="Arial"/>
                <a:cs typeface="Arial"/>
              </a:rPr>
              <a:t>o</a:t>
            </a:r>
            <a:r>
              <a:rPr sz="1450" spc="-120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80" dirty="0">
                <a:solidFill>
                  <a:srgbClr val="605B5B"/>
                </a:solidFill>
                <a:latin typeface="Arial"/>
                <a:cs typeface="Arial"/>
              </a:rPr>
              <a:t>ur</a:t>
            </a:r>
            <a:r>
              <a:rPr sz="1450" spc="4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10" dirty="0">
                <a:solidFill>
                  <a:srgbClr val="6E6969"/>
                </a:solidFill>
                <a:latin typeface="Arial"/>
                <a:cs typeface="Arial"/>
              </a:rPr>
              <a:t>f</a:t>
            </a:r>
            <a:r>
              <a:rPr sz="1450" spc="5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50" spc="190" dirty="0">
                <a:solidFill>
                  <a:srgbClr val="6E6969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E6969"/>
                </a:solidFill>
                <a:latin typeface="Arial"/>
                <a:cs typeface="Arial"/>
              </a:rPr>
              <a:t>n</a:t>
            </a:r>
            <a:r>
              <a:rPr sz="1450" dirty="0">
                <a:solidFill>
                  <a:srgbClr val="6E6969"/>
                </a:solidFill>
                <a:latin typeface="Arial"/>
                <a:cs typeface="Arial"/>
              </a:rPr>
              <a:t>ess</a:t>
            </a:r>
            <a:r>
              <a:rPr sz="1450" spc="40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routi</a:t>
            </a:r>
            <a:r>
              <a:rPr sz="1450" spc="80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and</a:t>
            </a:r>
            <a:r>
              <a:rPr sz="1450" spc="-14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05B5B"/>
                </a:solidFill>
                <a:latin typeface="Arial"/>
                <a:cs typeface="Arial"/>
              </a:rPr>
              <a:t>ta</a:t>
            </a:r>
            <a:r>
              <a:rPr sz="1450" spc="125" dirty="0">
                <a:solidFill>
                  <a:srgbClr val="605B5B"/>
                </a:solidFill>
                <a:latin typeface="Arial"/>
                <a:cs typeface="Arial"/>
              </a:rPr>
              <a:t>k</a:t>
            </a:r>
            <a:r>
              <a:rPr sz="1450" spc="120" dirty="0">
                <a:solidFill>
                  <a:srgbClr val="605B5B"/>
                </a:solidFill>
                <a:latin typeface="Arial"/>
                <a:cs typeface="Arial"/>
              </a:rPr>
              <a:t>ing</a:t>
            </a:r>
            <a:r>
              <a:rPr sz="1450" spc="-11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229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114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05B5B"/>
                </a:solidFill>
                <a:latin typeface="Arial"/>
                <a:cs typeface="Arial"/>
              </a:rPr>
              <a:t>c</a:t>
            </a:r>
            <a:r>
              <a:rPr sz="1450" spc="55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al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enges</a:t>
            </a:r>
            <a:r>
              <a:rPr sz="1450" spc="-5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484244"/>
                </a:solidFill>
                <a:latin typeface="Arial"/>
                <a:cs typeface="Arial"/>
              </a:rPr>
              <a:t>l</a:t>
            </a:r>
            <a:r>
              <a:rPr sz="1450" spc="60" dirty="0">
                <a:solidFill>
                  <a:srgbClr val="6E6969"/>
                </a:solidFill>
                <a:latin typeface="Arial"/>
                <a:cs typeface="Arial"/>
              </a:rPr>
              <a:t>ike</a:t>
            </a:r>
            <a:r>
              <a:rPr sz="1450" spc="-145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7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5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Hard</a:t>
            </a:r>
            <a:r>
              <a:rPr sz="1450" spc="-19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14" dirty="0">
                <a:solidFill>
                  <a:srgbClr val="605B5B"/>
                </a:solidFill>
                <a:latin typeface="Arial"/>
                <a:cs typeface="Arial"/>
              </a:rPr>
              <a:t>C</a:t>
            </a:r>
            <a:r>
              <a:rPr sz="1450" spc="25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al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le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nge,</a:t>
            </a:r>
            <a:r>
              <a:rPr sz="1450" spc="-22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we</a:t>
            </a:r>
            <a:r>
              <a:rPr sz="1450" spc="4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can</a:t>
            </a:r>
            <a:r>
              <a:rPr sz="1450" spc="-1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ac</a:t>
            </a:r>
            <a:r>
              <a:rPr sz="1450" spc="10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5" dirty="0">
                <a:solidFill>
                  <a:srgbClr val="605B5B"/>
                </a:solidFill>
                <a:latin typeface="Arial"/>
                <a:cs typeface="Arial"/>
              </a:rPr>
              <a:t>ieve</a:t>
            </a:r>
            <a:r>
              <a:rPr sz="1450" spc="-6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65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u</a:t>
            </a:r>
            <a:r>
              <a:rPr sz="1450" spc="95" dirty="0">
                <a:solidFill>
                  <a:srgbClr val="605B5B"/>
                </a:solidFill>
                <a:latin typeface="Arial"/>
                <a:cs typeface="Arial"/>
              </a:rPr>
              <a:t>r</a:t>
            </a:r>
            <a:r>
              <a:rPr sz="1450" spc="-8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75" dirty="0">
                <a:solidFill>
                  <a:srgbClr val="605B5B"/>
                </a:solidFill>
                <a:latin typeface="Arial"/>
                <a:cs typeface="Arial"/>
              </a:rPr>
              <a:t>f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14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235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dirty="0">
                <a:solidFill>
                  <a:srgbClr val="605B5B"/>
                </a:solidFill>
                <a:latin typeface="Arial"/>
                <a:cs typeface="Arial"/>
              </a:rPr>
              <a:t>ess</a:t>
            </a:r>
            <a:r>
              <a:rPr sz="1450" spc="-1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goa</a:t>
            </a:r>
            <a:r>
              <a:rPr sz="1450" spc="20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-45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-8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and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50" spc="285" dirty="0">
                <a:solidFill>
                  <a:srgbClr val="6E6969"/>
                </a:solidFill>
                <a:latin typeface="Arial"/>
                <a:cs typeface="Arial"/>
              </a:rPr>
              <a:t>m</a:t>
            </a:r>
            <a:r>
              <a:rPr sz="1450" spc="190" dirty="0">
                <a:solidFill>
                  <a:srgbClr val="6E6969"/>
                </a:solidFill>
                <a:latin typeface="Arial"/>
                <a:cs typeface="Arial"/>
              </a:rPr>
              <a:t>p</a:t>
            </a:r>
            <a:r>
              <a:rPr sz="1450" spc="50" dirty="0">
                <a:solidFill>
                  <a:srgbClr val="6E6969"/>
                </a:solidFill>
                <a:latin typeface="Arial"/>
                <a:cs typeface="Arial"/>
              </a:rPr>
              <a:t>ro</a:t>
            </a:r>
            <a:r>
              <a:rPr sz="1450" spc="-125" dirty="0">
                <a:solidFill>
                  <a:srgbClr val="6E6969"/>
                </a:solidFill>
                <a:latin typeface="Arial"/>
                <a:cs typeface="Arial"/>
              </a:rPr>
              <a:t>v</a:t>
            </a:r>
            <a:r>
              <a:rPr sz="1450" spc="110" dirty="0">
                <a:solidFill>
                  <a:srgbClr val="6E6969"/>
                </a:solidFill>
                <a:latin typeface="Arial"/>
                <a:cs typeface="Arial"/>
              </a:rPr>
              <a:t>e</a:t>
            </a:r>
            <a:r>
              <a:rPr sz="1450" spc="55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our</a:t>
            </a:r>
            <a:r>
              <a:rPr sz="1450" spc="1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-50" dirty="0">
                <a:solidFill>
                  <a:srgbClr val="605B5B"/>
                </a:solidFill>
                <a:latin typeface="Arial"/>
                <a:cs typeface="Arial"/>
              </a:rPr>
              <a:t>v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erall</a:t>
            </a:r>
            <a:r>
              <a:rPr sz="1450" spc="-2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120" dirty="0">
                <a:solidFill>
                  <a:srgbClr val="605B5B"/>
                </a:solidFill>
                <a:latin typeface="Arial"/>
                <a:cs typeface="Arial"/>
              </a:rPr>
              <a:t>alth</a:t>
            </a:r>
            <a:r>
              <a:rPr sz="1450" spc="-15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35" dirty="0">
                <a:solidFill>
                  <a:srgbClr val="605B5B"/>
                </a:solidFill>
                <a:latin typeface="Arial"/>
                <a:cs typeface="Arial"/>
              </a:rPr>
              <a:t>and</a:t>
            </a:r>
            <a:r>
              <a:rPr sz="1450" spc="-13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well-</a:t>
            </a:r>
            <a:r>
              <a:rPr sz="1450" spc="120" dirty="0">
                <a:solidFill>
                  <a:srgbClr val="605B5B"/>
                </a:solidFill>
                <a:latin typeface="Arial"/>
                <a:cs typeface="Arial"/>
              </a:rPr>
              <a:t>b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eing.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60" dirty="0"/>
              <a:t>C</a:t>
            </a:r>
            <a:r>
              <a:rPr spc="-50" dirty="0"/>
              <a:t>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8408" y="1477763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12698">
            <a:solidFill>
              <a:srgbClr val="3F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08" y="6164744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60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2513" y="2587270"/>
            <a:ext cx="17913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0"/>
              </a:lnSpc>
            </a:pPr>
            <a:r>
              <a:rPr sz="4100" b="1" spc="-465" dirty="0">
                <a:solidFill>
                  <a:srgbClr val="4B4646"/>
                </a:solidFill>
                <a:latin typeface="Times New Roman"/>
                <a:cs typeface="Times New Roman"/>
              </a:rPr>
              <a:t>T</a:t>
            </a:r>
            <a:r>
              <a:rPr sz="4100" b="1" spc="-85" dirty="0">
                <a:solidFill>
                  <a:srgbClr val="4B4646"/>
                </a:solidFill>
                <a:latin typeface="Times New Roman"/>
                <a:cs typeface="Times New Roman"/>
              </a:rPr>
              <a:t>h</a:t>
            </a:r>
            <a:r>
              <a:rPr sz="4100" b="1" spc="-65" dirty="0">
                <a:solidFill>
                  <a:srgbClr val="4B4646"/>
                </a:solidFill>
                <a:latin typeface="Times New Roman"/>
                <a:cs typeface="Times New Roman"/>
              </a:rPr>
              <a:t>a</a:t>
            </a:r>
            <a:r>
              <a:rPr sz="4100" b="1" spc="-175" dirty="0">
                <a:solidFill>
                  <a:srgbClr val="4B4646"/>
                </a:solidFill>
                <a:latin typeface="Times New Roman"/>
                <a:cs typeface="Times New Roman"/>
              </a:rPr>
              <a:t>n</a:t>
            </a:r>
            <a:r>
              <a:rPr sz="4100" b="1" spc="-185" dirty="0">
                <a:solidFill>
                  <a:srgbClr val="4B4646"/>
                </a:solidFill>
                <a:latin typeface="Times New Roman"/>
                <a:cs typeface="Times New Roman"/>
              </a:rPr>
              <a:t>k</a:t>
            </a:r>
            <a:r>
              <a:rPr sz="4100" b="1" spc="200" dirty="0">
                <a:solidFill>
                  <a:srgbClr val="4B4646"/>
                </a:solidFill>
                <a:latin typeface="Times New Roman"/>
                <a:cs typeface="Times New Roman"/>
              </a:rPr>
              <a:t>s</a:t>
            </a:r>
            <a:r>
              <a:rPr sz="4100" b="1" spc="40" dirty="0">
                <a:solidFill>
                  <a:srgbClr val="4B4646"/>
                </a:solidFill>
                <a:latin typeface="Times New Roman"/>
                <a:cs typeface="Times New Roman"/>
              </a:rPr>
              <a:t>!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3961" y="3444042"/>
            <a:ext cx="931544" cy="1361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 algn="ctr">
              <a:lnSpc>
                <a:spcPct val="100000"/>
              </a:lnSpc>
            </a:pPr>
            <a:r>
              <a:rPr lang="en-US" sz="1550" b="1" spc="-170">
                <a:solidFill>
                  <a:srgbClr val="645E5D"/>
                </a:solidFill>
                <a:latin typeface="Times New Roman"/>
                <a:cs typeface="Times New Roman"/>
              </a:rPr>
              <a:t>Pratham</a:t>
            </a:r>
            <a:endParaRPr lang="en-US" sz="1550" b="1" dirty="0">
              <a:latin typeface="Times New Roman"/>
              <a:cs typeface="Times New Roman"/>
            </a:endParaRPr>
          </a:p>
          <a:p>
            <a:pPr marL="67310" algn="ctr">
              <a:lnSpc>
                <a:spcPct val="100000"/>
              </a:lnSpc>
            </a:pPr>
            <a:r>
              <a:rPr lang="en-US" sz="1550" spc="5" dirty="0">
                <a:solidFill>
                  <a:srgbClr val="645E5D"/>
                </a:solidFill>
                <a:latin typeface="Times New Roman"/>
                <a:cs typeface="Times New Roman"/>
              </a:rPr>
              <a:t>-</a:t>
            </a:r>
            <a:r>
              <a:rPr sz="1450" spc="5" dirty="0" err="1">
                <a:solidFill>
                  <a:srgbClr val="645E5D"/>
                </a:solidFill>
                <a:latin typeface="Arial"/>
                <a:cs typeface="Arial"/>
              </a:rPr>
              <a:t>Oza</a:t>
            </a:r>
            <a:r>
              <a:rPr sz="1450" spc="-50" dirty="0" err="1">
                <a:solidFill>
                  <a:srgbClr val="645E5D"/>
                </a:solidFill>
                <a:latin typeface="Arial"/>
                <a:cs typeface="Arial"/>
              </a:rPr>
              <a:t>s</a:t>
            </a:r>
            <a:r>
              <a:rPr sz="1450" spc="145" dirty="0" err="1">
                <a:solidFill>
                  <a:srgbClr val="645E5D"/>
                </a:solidFill>
                <a:latin typeface="Arial"/>
                <a:cs typeface="Arial"/>
              </a:rPr>
              <a:t>h</a:t>
            </a:r>
            <a:r>
              <a:rPr sz="1450" spc="20" dirty="0" err="1">
                <a:solidFill>
                  <a:srgbClr val="645E5D"/>
                </a:solidFill>
                <a:latin typeface="Arial"/>
                <a:cs typeface="Arial"/>
              </a:rPr>
              <a:t>v</a:t>
            </a:r>
            <a:r>
              <a:rPr sz="1450" spc="175" dirty="0" err="1">
                <a:solidFill>
                  <a:srgbClr val="645E5D"/>
                </a:solidFill>
                <a:latin typeface="Arial"/>
                <a:cs typeface="Arial"/>
              </a:rPr>
              <a:t>i</a:t>
            </a:r>
            <a:endParaRPr sz="1450" dirty="0">
              <a:latin typeface="Arial"/>
              <a:cs typeface="Arial"/>
            </a:endParaRPr>
          </a:p>
          <a:p>
            <a:pPr marL="88900" algn="ctr">
              <a:lnSpc>
                <a:spcPts val="1650"/>
              </a:lnSpc>
            </a:pPr>
            <a:r>
              <a:rPr sz="1450" spc="-20" dirty="0">
                <a:solidFill>
                  <a:srgbClr val="645E5D"/>
                </a:solidFill>
                <a:latin typeface="Arial"/>
                <a:cs typeface="Arial"/>
              </a:rPr>
              <a:t>-R</a:t>
            </a:r>
            <a:r>
              <a:rPr sz="1450" spc="-125" dirty="0">
                <a:solidFill>
                  <a:srgbClr val="645E5D"/>
                </a:solidFill>
                <a:latin typeface="Arial"/>
                <a:cs typeface="Arial"/>
              </a:rPr>
              <a:t>i</a:t>
            </a:r>
            <a:r>
              <a:rPr sz="1450" spc="65" dirty="0">
                <a:solidFill>
                  <a:srgbClr val="645E5D"/>
                </a:solidFill>
                <a:latin typeface="Arial"/>
                <a:cs typeface="Arial"/>
              </a:rPr>
              <a:t>ya</a:t>
            </a:r>
            <a:endParaRPr sz="1450" dirty="0">
              <a:latin typeface="Arial"/>
              <a:cs typeface="Arial"/>
            </a:endParaRPr>
          </a:p>
          <a:p>
            <a:pPr marL="61594" algn="ctr">
              <a:lnSpc>
                <a:spcPts val="1810"/>
              </a:lnSpc>
            </a:pPr>
            <a:r>
              <a:rPr sz="1550" spc="-55" dirty="0">
                <a:solidFill>
                  <a:srgbClr val="645E5D"/>
                </a:solidFill>
                <a:latin typeface="Times New Roman"/>
                <a:cs typeface="Times New Roman"/>
              </a:rPr>
              <a:t>-</a:t>
            </a:r>
            <a:r>
              <a:rPr sz="1550" spc="-15" dirty="0">
                <a:solidFill>
                  <a:srgbClr val="645E5D"/>
                </a:solidFill>
                <a:latin typeface="Times New Roman"/>
                <a:cs typeface="Times New Roman"/>
              </a:rPr>
              <a:t>R</a:t>
            </a:r>
            <a:r>
              <a:rPr sz="1550" spc="65" dirty="0">
                <a:solidFill>
                  <a:srgbClr val="645E5D"/>
                </a:solidFill>
                <a:latin typeface="Times New Roman"/>
                <a:cs typeface="Times New Roman"/>
              </a:rPr>
              <a:t>udra</a:t>
            </a:r>
            <a:endParaRPr sz="1550" dirty="0">
              <a:latin typeface="Times New Roman"/>
              <a:cs typeface="Times New Roman"/>
            </a:endParaRPr>
          </a:p>
          <a:p>
            <a:pPr marL="84455" algn="ctr">
              <a:lnSpc>
                <a:spcPts val="1689"/>
              </a:lnSpc>
            </a:pPr>
            <a:r>
              <a:rPr sz="1450" spc="35" dirty="0">
                <a:solidFill>
                  <a:srgbClr val="645E5D"/>
                </a:solidFill>
                <a:latin typeface="Arial"/>
                <a:cs typeface="Arial"/>
              </a:rPr>
              <a:t>-</a:t>
            </a:r>
            <a:r>
              <a:rPr sz="1450" spc="25" dirty="0">
                <a:solidFill>
                  <a:srgbClr val="645E5D"/>
                </a:solidFill>
                <a:latin typeface="Arial"/>
                <a:cs typeface="Arial"/>
              </a:rPr>
              <a:t>N</a:t>
            </a:r>
            <a:r>
              <a:rPr sz="1450" spc="55" dirty="0">
                <a:solidFill>
                  <a:srgbClr val="645E5D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645E5D"/>
                </a:solidFill>
                <a:latin typeface="Arial"/>
                <a:cs typeface="Arial"/>
              </a:rPr>
              <a:t>v</a:t>
            </a:r>
            <a:r>
              <a:rPr sz="1450" spc="85" dirty="0">
                <a:solidFill>
                  <a:srgbClr val="645E5D"/>
                </a:solidFill>
                <a:latin typeface="Arial"/>
                <a:cs typeface="Arial"/>
              </a:rPr>
              <a:t>n</a:t>
            </a:r>
            <a:r>
              <a:rPr sz="1450" spc="65" dirty="0">
                <a:solidFill>
                  <a:srgbClr val="645E5D"/>
                </a:solidFill>
                <a:latin typeface="Arial"/>
                <a:cs typeface="Arial"/>
              </a:rPr>
              <a:t>eet</a:t>
            </a:r>
            <a:endParaRPr sz="1450" dirty="0">
              <a:latin typeface="Arial"/>
              <a:cs typeface="Arial"/>
            </a:endParaRPr>
          </a:p>
          <a:p>
            <a:pPr marL="105410" algn="ctr">
              <a:lnSpc>
                <a:spcPts val="1705"/>
              </a:lnSpc>
            </a:pPr>
            <a:r>
              <a:rPr sz="1450" spc="65" dirty="0">
                <a:solidFill>
                  <a:srgbClr val="645E5D"/>
                </a:solidFill>
                <a:latin typeface="Arial"/>
                <a:cs typeface="Arial"/>
              </a:rPr>
              <a:t>-N</a:t>
            </a:r>
            <a:r>
              <a:rPr sz="1450" spc="5" dirty="0">
                <a:solidFill>
                  <a:srgbClr val="645E5D"/>
                </a:solidFill>
                <a:latin typeface="Arial"/>
                <a:cs typeface="Arial"/>
              </a:rPr>
              <a:t>i</a:t>
            </a:r>
            <a:r>
              <a:rPr sz="1450" spc="180" dirty="0">
                <a:solidFill>
                  <a:srgbClr val="645E5D"/>
                </a:solidFill>
                <a:latin typeface="Arial"/>
                <a:cs typeface="Arial"/>
              </a:rPr>
              <a:t>k</a:t>
            </a:r>
            <a:r>
              <a:rPr sz="1450" spc="20" dirty="0">
                <a:solidFill>
                  <a:srgbClr val="645E5D"/>
                </a:solidFill>
                <a:latin typeface="Arial"/>
                <a:cs typeface="Arial"/>
              </a:rPr>
              <a:t>h</a:t>
            </a:r>
            <a:r>
              <a:rPr sz="1450" spc="5" dirty="0">
                <a:solidFill>
                  <a:srgbClr val="645E5D"/>
                </a:solidFill>
                <a:latin typeface="Arial"/>
                <a:cs typeface="Arial"/>
              </a:rPr>
              <a:t>i</a:t>
            </a:r>
            <a:r>
              <a:rPr sz="1450" spc="175" dirty="0">
                <a:solidFill>
                  <a:srgbClr val="645E5D"/>
                </a:solidFill>
                <a:latin typeface="Arial"/>
                <a:cs typeface="Arial"/>
              </a:rPr>
              <a:t>l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149600"/>
            <a:ext cx="93218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458736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4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2849" y="1788765"/>
            <a:ext cx="832294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1000"/>
              </a:lnSpc>
            </a:pPr>
            <a:r>
              <a:rPr sz="1600" spc="50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280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-22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rgbClr val="5D5757"/>
                </a:solidFill>
                <a:latin typeface="Arial"/>
                <a:cs typeface="Arial"/>
              </a:rPr>
              <a:t>this</a:t>
            </a:r>
            <a:r>
              <a:rPr sz="1600" spc="-1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5D5757"/>
                </a:solidFill>
                <a:latin typeface="Arial"/>
                <a:cs typeface="Arial"/>
              </a:rPr>
              <a:t>p</a:t>
            </a:r>
            <a:r>
              <a:rPr sz="1600" spc="95" dirty="0">
                <a:solidFill>
                  <a:srgbClr val="5D5757"/>
                </a:solidFill>
                <a:latin typeface="Arial"/>
                <a:cs typeface="Arial"/>
              </a:rPr>
              <a:t>r</a:t>
            </a:r>
            <a:r>
              <a:rPr sz="1600" spc="-2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195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120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130" dirty="0">
                <a:solidFill>
                  <a:srgbClr val="5D5757"/>
                </a:solidFill>
                <a:latin typeface="Arial"/>
                <a:cs typeface="Arial"/>
              </a:rPr>
              <a:t>tat</a:t>
            </a:r>
            <a:r>
              <a:rPr sz="1600" spc="50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195" dirty="0">
                <a:solidFill>
                  <a:srgbClr val="5D5757"/>
                </a:solidFill>
                <a:latin typeface="Arial"/>
                <a:cs typeface="Arial"/>
              </a:rPr>
              <a:t>o</a:t>
            </a:r>
            <a:r>
              <a:rPr sz="1600" spc="120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245" dirty="0">
                <a:solidFill>
                  <a:srgbClr val="5D5757"/>
                </a:solidFill>
                <a:latin typeface="Arial"/>
                <a:cs typeface="Arial"/>
              </a:rPr>
              <a:t>,</a:t>
            </a:r>
            <a:r>
              <a:rPr sz="1600" spc="200" dirty="0">
                <a:solidFill>
                  <a:srgbClr val="5D5757"/>
                </a:solidFill>
                <a:latin typeface="Arial"/>
                <a:cs typeface="Arial"/>
              </a:rPr>
              <a:t>we</a:t>
            </a:r>
            <a:r>
              <a:rPr sz="1600" spc="-10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5D5757"/>
                </a:solidFill>
                <a:latin typeface="Arial"/>
                <a:cs typeface="Arial"/>
              </a:rPr>
              <a:t>wi</a:t>
            </a:r>
            <a:r>
              <a:rPr sz="1600" spc="170" dirty="0">
                <a:solidFill>
                  <a:srgbClr val="5D5757"/>
                </a:solidFill>
                <a:latin typeface="Arial"/>
                <a:cs typeface="Arial"/>
              </a:rPr>
              <a:t>l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l</a:t>
            </a:r>
            <a:r>
              <a:rPr sz="1600" spc="-24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125" dirty="0">
                <a:solidFill>
                  <a:srgbClr val="5D5757"/>
                </a:solidFill>
                <a:latin typeface="Arial"/>
                <a:cs typeface="Arial"/>
              </a:rPr>
              <a:t>x</a:t>
            </a:r>
            <a:r>
              <a:rPr sz="1600" spc="175" dirty="0">
                <a:solidFill>
                  <a:srgbClr val="5D5757"/>
                </a:solidFill>
                <a:latin typeface="Arial"/>
                <a:cs typeface="Arial"/>
              </a:rPr>
              <a:t>p</a:t>
            </a:r>
            <a:r>
              <a:rPr sz="1600" spc="90" dirty="0">
                <a:solidFill>
                  <a:srgbClr val="5D5757"/>
                </a:solidFill>
                <a:latin typeface="Arial"/>
                <a:cs typeface="Arial"/>
              </a:rPr>
              <a:t>lore</a:t>
            </a:r>
            <a:r>
              <a:rPr sz="1600" spc="-9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5D5757"/>
                </a:solidFill>
                <a:latin typeface="Arial"/>
                <a:cs typeface="Arial"/>
              </a:rPr>
              <a:t>t</a:t>
            </a:r>
            <a:r>
              <a:rPr sz="1600" spc="215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2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5D5757"/>
                </a:solidFill>
                <a:latin typeface="Arial"/>
                <a:cs typeface="Arial"/>
              </a:rPr>
              <a:t>l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at</a:t>
            </a:r>
            <a:r>
              <a:rPr sz="1600" spc="45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95" dirty="0">
                <a:solidFill>
                  <a:srgbClr val="5D5757"/>
                </a:solidFill>
                <a:latin typeface="Arial"/>
                <a:cs typeface="Arial"/>
              </a:rPr>
              <a:t>st</a:t>
            </a:r>
            <a:r>
              <a:rPr sz="160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5D5757"/>
                </a:solidFill>
                <a:latin typeface="Arial"/>
                <a:cs typeface="Arial"/>
              </a:rPr>
              <a:t>tre</a:t>
            </a:r>
            <a:r>
              <a:rPr sz="1600" spc="15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204" dirty="0">
                <a:solidFill>
                  <a:srgbClr val="5D5757"/>
                </a:solidFill>
                <a:latin typeface="Arial"/>
                <a:cs typeface="Arial"/>
              </a:rPr>
              <a:t>d</a:t>
            </a:r>
            <a:r>
              <a:rPr sz="1600" spc="110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-6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45" dirty="0">
                <a:solidFill>
                  <a:srgbClr val="5D5757"/>
                </a:solidFill>
                <a:latin typeface="Arial"/>
                <a:cs typeface="Arial"/>
              </a:rPr>
              <a:t>in</a:t>
            </a:r>
            <a:r>
              <a:rPr sz="1600" spc="-19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5D5757"/>
                </a:solidFill>
                <a:latin typeface="Arial"/>
                <a:cs typeface="Arial"/>
              </a:rPr>
              <a:t>f</a:t>
            </a:r>
            <a:r>
              <a:rPr sz="1600" spc="-19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160" dirty="0">
                <a:solidFill>
                  <a:srgbClr val="5D5757"/>
                </a:solidFill>
                <a:latin typeface="Arial"/>
                <a:cs typeface="Arial"/>
              </a:rPr>
              <a:t>tn</a:t>
            </a:r>
            <a:r>
              <a:rPr sz="1600" spc="13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110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-16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325" dirty="0">
                <a:solidFill>
                  <a:srgbClr val="5D5757"/>
                </a:solidFill>
                <a:latin typeface="Arial"/>
                <a:cs typeface="Arial"/>
              </a:rPr>
              <a:t>d</a:t>
            </a:r>
            <a:r>
              <a:rPr sz="1600" spc="-16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5D5757"/>
                </a:solidFill>
                <a:latin typeface="Arial"/>
                <a:cs typeface="Arial"/>
              </a:rPr>
              <a:t>t</a:t>
            </a:r>
            <a:r>
              <a:rPr sz="1600" spc="275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8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65" dirty="0">
                <a:solidFill>
                  <a:srgbClr val="5D5757"/>
                </a:solidFill>
                <a:latin typeface="Arial"/>
                <a:cs typeface="Arial"/>
              </a:rPr>
              <a:t>r</a:t>
            </a:r>
            <a:r>
              <a:rPr sz="1600" spc="-55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204" dirty="0">
                <a:solidFill>
                  <a:srgbClr val="5D5757"/>
                </a:solidFill>
                <a:latin typeface="Arial"/>
                <a:cs typeface="Arial"/>
              </a:rPr>
              <a:t>g</a:t>
            </a:r>
            <a:r>
              <a:rPr sz="1600" spc="130" dirty="0">
                <a:solidFill>
                  <a:srgbClr val="5D5757"/>
                </a:solidFill>
                <a:latin typeface="Arial"/>
                <a:cs typeface="Arial"/>
              </a:rPr>
              <a:t>oro</a:t>
            </a:r>
            <a:r>
              <a:rPr sz="1600" spc="100" dirty="0">
                <a:solidFill>
                  <a:srgbClr val="5D5757"/>
                </a:solidFill>
                <a:latin typeface="Arial"/>
                <a:cs typeface="Arial"/>
              </a:rPr>
              <a:t>u</a:t>
            </a:r>
            <a:r>
              <a:rPr sz="1600" spc="110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-16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D5757"/>
                </a:solidFill>
                <a:latin typeface="Arial"/>
                <a:cs typeface="Arial"/>
              </a:rPr>
              <a:t>7</a:t>
            </a:r>
            <a:r>
              <a:rPr sz="1600" spc="150" dirty="0">
                <a:solidFill>
                  <a:srgbClr val="5D5757"/>
                </a:solidFill>
                <a:latin typeface="Arial"/>
                <a:cs typeface="Arial"/>
              </a:rPr>
              <a:t>5</a:t>
            </a:r>
            <a:r>
              <a:rPr sz="1600" spc="7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114" dirty="0">
                <a:solidFill>
                  <a:srgbClr val="5D5757"/>
                </a:solidFill>
                <a:latin typeface="Arial"/>
                <a:cs typeface="Arial"/>
              </a:rPr>
              <a:t>ard</a:t>
            </a:r>
            <a:r>
              <a:rPr sz="1600" spc="-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5D5757"/>
                </a:solidFill>
                <a:latin typeface="Arial"/>
                <a:cs typeface="Arial"/>
              </a:rPr>
              <a:t>C</a:t>
            </a:r>
            <a:r>
              <a:rPr sz="1600" spc="25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al</a:t>
            </a:r>
            <a:r>
              <a:rPr sz="1600" spc="-15" dirty="0">
                <a:solidFill>
                  <a:srgbClr val="5D5757"/>
                </a:solidFill>
                <a:latin typeface="Arial"/>
                <a:cs typeface="Arial"/>
              </a:rPr>
              <a:t>l</a:t>
            </a:r>
            <a:r>
              <a:rPr sz="1600" spc="195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120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160" dirty="0">
                <a:solidFill>
                  <a:srgbClr val="5D5757"/>
                </a:solidFill>
                <a:latin typeface="Arial"/>
                <a:cs typeface="Arial"/>
              </a:rPr>
              <a:t>ge</a:t>
            </a:r>
            <a:r>
              <a:rPr sz="1600" spc="95" dirty="0">
                <a:solidFill>
                  <a:srgbClr val="5D5757"/>
                </a:solidFill>
                <a:latin typeface="Arial"/>
                <a:cs typeface="Arial"/>
              </a:rPr>
              <a:t>.</a:t>
            </a:r>
            <a:r>
              <a:rPr sz="1600" spc="-29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We</a:t>
            </a:r>
            <a:r>
              <a:rPr sz="1600" spc="-8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5D5757"/>
                </a:solidFill>
                <a:latin typeface="Arial"/>
                <a:cs typeface="Arial"/>
              </a:rPr>
              <a:t>w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65" dirty="0">
                <a:solidFill>
                  <a:srgbClr val="5D5757"/>
                </a:solidFill>
                <a:latin typeface="Arial"/>
                <a:cs typeface="Arial"/>
              </a:rPr>
              <a:t>ll</a:t>
            </a:r>
            <a:r>
              <a:rPr sz="1600" spc="-9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240" dirty="0">
                <a:solidFill>
                  <a:srgbClr val="5D5757"/>
                </a:solidFill>
                <a:latin typeface="Arial"/>
                <a:cs typeface="Arial"/>
              </a:rPr>
              <a:t>d</a:t>
            </a:r>
            <a:r>
              <a:rPr sz="1600" spc="10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135" dirty="0">
                <a:solidFill>
                  <a:srgbClr val="5D5757"/>
                </a:solidFill>
                <a:latin typeface="Arial"/>
                <a:cs typeface="Arial"/>
              </a:rPr>
              <a:t>c</a:t>
            </a:r>
            <a:r>
              <a:rPr sz="1600" spc="70" dirty="0">
                <a:solidFill>
                  <a:srgbClr val="5D5757"/>
                </a:solidFill>
                <a:latin typeface="Arial"/>
                <a:cs typeface="Arial"/>
              </a:rPr>
              <a:t>u</a:t>
            </a:r>
            <a:r>
              <a:rPr sz="1600" spc="-5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110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-6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190" dirty="0">
                <a:solidFill>
                  <a:srgbClr val="5D5757"/>
                </a:solidFill>
                <a:latin typeface="Arial"/>
                <a:cs typeface="Arial"/>
              </a:rPr>
              <a:t>ow</a:t>
            </a:r>
            <a:r>
              <a:rPr sz="1600" spc="-8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5D5757"/>
                </a:solidFill>
                <a:latin typeface="Arial"/>
                <a:cs typeface="Arial"/>
              </a:rPr>
              <a:t>th</a:t>
            </a:r>
            <a:r>
              <a:rPr sz="1600" spc="13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8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5D5757"/>
                </a:solidFill>
                <a:latin typeface="Arial"/>
                <a:cs typeface="Arial"/>
              </a:rPr>
              <a:t>tr</a:t>
            </a:r>
            <a:r>
              <a:rPr sz="1600" spc="20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204" dirty="0">
                <a:solidFill>
                  <a:srgbClr val="5D5757"/>
                </a:solidFill>
                <a:latin typeface="Arial"/>
                <a:cs typeface="Arial"/>
              </a:rPr>
              <a:t>d</a:t>
            </a:r>
            <a:r>
              <a:rPr sz="1600" spc="110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-16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5D5757"/>
                </a:solidFill>
                <a:latin typeface="Arial"/>
                <a:cs typeface="Arial"/>
              </a:rPr>
              <a:t>are</a:t>
            </a:r>
            <a:r>
              <a:rPr sz="1600" spc="-3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5D5757"/>
                </a:solidFill>
                <a:latin typeface="Arial"/>
                <a:cs typeface="Arial"/>
              </a:rPr>
              <a:t>r</a:t>
            </a:r>
            <a:r>
              <a:rPr sz="1600" spc="-2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5D5757"/>
                </a:solidFill>
                <a:latin typeface="Arial"/>
                <a:cs typeface="Arial"/>
              </a:rPr>
              <a:t>v</a:t>
            </a:r>
            <a:r>
              <a:rPr sz="1600" spc="120" dirty="0">
                <a:solidFill>
                  <a:srgbClr val="5D5757"/>
                </a:solidFill>
                <a:latin typeface="Arial"/>
                <a:cs typeface="Arial"/>
              </a:rPr>
              <a:t>ol</a:t>
            </a:r>
            <a:r>
              <a:rPr sz="1600" spc="110" dirty="0">
                <a:solidFill>
                  <a:srgbClr val="5D5757"/>
                </a:solidFill>
                <a:latin typeface="Arial"/>
                <a:cs typeface="Arial"/>
              </a:rPr>
              <a:t>u</a:t>
            </a:r>
            <a:r>
              <a:rPr sz="1600" spc="210" dirty="0">
                <a:solidFill>
                  <a:srgbClr val="5D5757"/>
                </a:solidFill>
                <a:latin typeface="Arial"/>
                <a:cs typeface="Arial"/>
              </a:rPr>
              <a:t>t</a:t>
            </a:r>
            <a:r>
              <a:rPr sz="1600" spc="80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114" dirty="0">
                <a:solidFill>
                  <a:srgbClr val="5D5757"/>
                </a:solidFill>
                <a:latin typeface="Arial"/>
                <a:cs typeface="Arial"/>
              </a:rPr>
              <a:t>oniz</a:t>
            </a:r>
            <a:r>
              <a:rPr sz="1600" spc="135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185" dirty="0">
                <a:solidFill>
                  <a:srgbClr val="5D5757"/>
                </a:solidFill>
                <a:latin typeface="Arial"/>
                <a:cs typeface="Arial"/>
              </a:rPr>
              <a:t>g</a:t>
            </a:r>
            <a:r>
              <a:rPr sz="1600" spc="-2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5D5757"/>
                </a:solidFill>
                <a:latin typeface="Arial"/>
                <a:cs typeface="Arial"/>
              </a:rPr>
              <a:t>t</a:t>
            </a:r>
            <a:r>
              <a:rPr sz="1600" spc="215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8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90" dirty="0">
                <a:solidFill>
                  <a:srgbClr val="5D5757"/>
                </a:solidFill>
                <a:latin typeface="Arial"/>
                <a:cs typeface="Arial"/>
              </a:rPr>
              <a:t>f</a:t>
            </a:r>
            <a:r>
              <a:rPr sz="1600" spc="-19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5D5757"/>
                </a:solidFill>
                <a:latin typeface="Arial"/>
                <a:cs typeface="Arial"/>
              </a:rPr>
              <a:t>i</a:t>
            </a:r>
            <a:r>
              <a:rPr sz="1600" spc="160" dirty="0">
                <a:solidFill>
                  <a:srgbClr val="5D5757"/>
                </a:solidFill>
                <a:latin typeface="Arial"/>
                <a:cs typeface="Arial"/>
              </a:rPr>
              <a:t>tn</a:t>
            </a:r>
            <a:r>
              <a:rPr sz="1600" spc="13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5D5757"/>
                </a:solidFill>
                <a:latin typeface="Arial"/>
                <a:cs typeface="Arial"/>
              </a:rPr>
              <a:t>ss</a:t>
            </a:r>
            <a:r>
              <a:rPr sz="1600" spc="2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494444"/>
                </a:solidFill>
                <a:latin typeface="Arial"/>
                <a:cs typeface="Arial"/>
              </a:rPr>
              <a:t>i</a:t>
            </a:r>
            <a:r>
              <a:rPr sz="1600" spc="65" dirty="0">
                <a:solidFill>
                  <a:srgbClr val="494444"/>
                </a:solidFill>
                <a:latin typeface="Arial"/>
                <a:cs typeface="Arial"/>
              </a:rPr>
              <a:t>n</a:t>
            </a:r>
            <a:r>
              <a:rPr sz="1600" spc="245" dirty="0">
                <a:solidFill>
                  <a:srgbClr val="494444"/>
                </a:solidFill>
                <a:latin typeface="Arial"/>
                <a:cs typeface="Arial"/>
              </a:rPr>
              <a:t>d</a:t>
            </a:r>
            <a:r>
              <a:rPr sz="1600" spc="165" dirty="0">
                <a:solidFill>
                  <a:srgbClr val="494444"/>
                </a:solidFill>
                <a:latin typeface="Arial"/>
                <a:cs typeface="Arial"/>
              </a:rPr>
              <a:t>u</a:t>
            </a:r>
            <a:r>
              <a:rPr sz="1600" spc="100" dirty="0">
                <a:solidFill>
                  <a:srgbClr val="494444"/>
                </a:solidFill>
                <a:latin typeface="Arial"/>
                <a:cs typeface="Arial"/>
              </a:rPr>
              <a:t>stry</a:t>
            </a:r>
            <a:r>
              <a:rPr sz="1600" spc="-60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200" dirty="0">
                <a:solidFill>
                  <a:srgbClr val="5D5757"/>
                </a:solidFill>
                <a:latin typeface="Arial"/>
                <a:cs typeface="Arial"/>
              </a:rPr>
              <a:t>d</a:t>
            </a:r>
            <a:r>
              <a:rPr sz="1600" spc="-4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5D5757"/>
                </a:solidFill>
                <a:latin typeface="Arial"/>
                <a:cs typeface="Arial"/>
              </a:rPr>
              <a:t>c</a:t>
            </a:r>
            <a:r>
              <a:rPr sz="1600" spc="120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155" dirty="0">
                <a:solidFill>
                  <a:srgbClr val="5D5757"/>
                </a:solidFill>
                <a:latin typeface="Arial"/>
                <a:cs typeface="Arial"/>
              </a:rPr>
              <a:t>gi</a:t>
            </a:r>
            <a:r>
              <a:rPr sz="1600" spc="150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310" dirty="0">
                <a:solidFill>
                  <a:srgbClr val="5D5757"/>
                </a:solidFill>
                <a:latin typeface="Arial"/>
                <a:cs typeface="Arial"/>
              </a:rPr>
              <a:t>g</a:t>
            </a:r>
            <a:r>
              <a:rPr sz="1600" spc="-15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5D5757"/>
                </a:solidFill>
                <a:latin typeface="Arial"/>
                <a:cs typeface="Arial"/>
              </a:rPr>
              <a:t>the</a:t>
            </a:r>
            <a:r>
              <a:rPr sz="1600" spc="-12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00" dirty="0">
                <a:solidFill>
                  <a:srgbClr val="5D5757"/>
                </a:solidFill>
                <a:latin typeface="Arial"/>
                <a:cs typeface="Arial"/>
              </a:rPr>
              <a:t>way</a:t>
            </a:r>
            <a:r>
              <a:rPr sz="1600" spc="9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p</a:t>
            </a:r>
            <a:r>
              <a:rPr sz="1600" spc="150" dirty="0">
                <a:solidFill>
                  <a:srgbClr val="5D5757"/>
                </a:solidFill>
                <a:latin typeface="Arial"/>
                <a:cs typeface="Arial"/>
              </a:rPr>
              <a:t>eop</a:t>
            </a:r>
            <a:r>
              <a:rPr sz="1600" spc="20" dirty="0">
                <a:solidFill>
                  <a:srgbClr val="5D5757"/>
                </a:solidFill>
                <a:latin typeface="Arial"/>
                <a:cs typeface="Arial"/>
              </a:rPr>
              <a:t>l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8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65" dirty="0">
                <a:solidFill>
                  <a:srgbClr val="5D5757"/>
                </a:solidFill>
                <a:latin typeface="Arial"/>
                <a:cs typeface="Arial"/>
              </a:rPr>
              <a:t>a</a:t>
            </a:r>
            <a:r>
              <a:rPr sz="1600" spc="145" dirty="0">
                <a:solidFill>
                  <a:srgbClr val="5D5757"/>
                </a:solidFill>
                <a:latin typeface="Arial"/>
                <a:cs typeface="Arial"/>
              </a:rPr>
              <a:t>p</a:t>
            </a:r>
            <a:r>
              <a:rPr sz="1600" spc="204" dirty="0">
                <a:solidFill>
                  <a:srgbClr val="5D5757"/>
                </a:solidFill>
                <a:latin typeface="Arial"/>
                <a:cs typeface="Arial"/>
              </a:rPr>
              <a:t>p</a:t>
            </a:r>
            <a:r>
              <a:rPr sz="1600" spc="90" dirty="0">
                <a:solidFill>
                  <a:srgbClr val="5D5757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5D5757"/>
                </a:solidFill>
                <a:latin typeface="Arial"/>
                <a:cs typeface="Arial"/>
              </a:rPr>
              <a:t>o</a:t>
            </a:r>
            <a:r>
              <a:rPr sz="1600" spc="120" dirty="0">
                <a:solidFill>
                  <a:srgbClr val="5D5757"/>
                </a:solidFill>
                <a:latin typeface="Arial"/>
                <a:cs typeface="Arial"/>
              </a:rPr>
              <a:t>ach</a:t>
            </a:r>
            <a:r>
              <a:rPr sz="1600" spc="-90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70" dirty="0">
                <a:solidFill>
                  <a:srgbClr val="5D5757"/>
                </a:solidFill>
                <a:latin typeface="Arial"/>
                <a:cs typeface="Arial"/>
              </a:rPr>
              <a:t>t</a:t>
            </a:r>
            <a:r>
              <a:rPr sz="1600" spc="275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75" dirty="0">
                <a:solidFill>
                  <a:srgbClr val="5D5757"/>
                </a:solidFill>
                <a:latin typeface="Arial"/>
                <a:cs typeface="Arial"/>
              </a:rPr>
              <a:t>eir</a:t>
            </a:r>
            <a:r>
              <a:rPr sz="1600" spc="4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5D5757"/>
                </a:solidFill>
                <a:latin typeface="Arial"/>
                <a:cs typeface="Arial"/>
              </a:rPr>
              <a:t>h</a:t>
            </a:r>
            <a:r>
              <a:rPr sz="1600" spc="85" dirty="0">
                <a:solidFill>
                  <a:srgbClr val="5D5757"/>
                </a:solidFill>
                <a:latin typeface="Arial"/>
                <a:cs typeface="Arial"/>
              </a:rPr>
              <a:t>ea</a:t>
            </a:r>
            <a:r>
              <a:rPr sz="1600" spc="-15" dirty="0">
                <a:solidFill>
                  <a:srgbClr val="5D5757"/>
                </a:solidFill>
                <a:latin typeface="Arial"/>
                <a:cs typeface="Arial"/>
              </a:rPr>
              <a:t>l</a:t>
            </a:r>
            <a:r>
              <a:rPr sz="1600" spc="260" dirty="0">
                <a:solidFill>
                  <a:srgbClr val="5D5757"/>
                </a:solidFill>
                <a:latin typeface="Arial"/>
                <a:cs typeface="Arial"/>
              </a:rPr>
              <a:t>th</a:t>
            </a:r>
            <a:r>
              <a:rPr sz="1600" spc="-114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5D5757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325" dirty="0">
                <a:solidFill>
                  <a:srgbClr val="5D5757"/>
                </a:solidFill>
                <a:latin typeface="Arial"/>
                <a:cs typeface="Arial"/>
              </a:rPr>
              <a:t>d</a:t>
            </a:r>
            <a:r>
              <a:rPr sz="1600" spc="-165" dirty="0">
                <a:solidFill>
                  <a:srgbClr val="5D5757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5D5757"/>
                </a:solidFill>
                <a:latin typeface="Arial"/>
                <a:cs typeface="Arial"/>
              </a:rPr>
              <a:t>well</a:t>
            </a:r>
            <a:r>
              <a:rPr sz="1600" spc="185" dirty="0">
                <a:solidFill>
                  <a:srgbClr val="5D5757"/>
                </a:solidFill>
                <a:latin typeface="Arial"/>
                <a:cs typeface="Arial"/>
              </a:rPr>
              <a:t>n</a:t>
            </a:r>
            <a:r>
              <a:rPr sz="1600" spc="114" dirty="0">
                <a:solidFill>
                  <a:srgbClr val="5D5757"/>
                </a:solidFill>
                <a:latin typeface="Arial"/>
                <a:cs typeface="Arial"/>
              </a:rPr>
              <a:t>e</a:t>
            </a:r>
            <a:r>
              <a:rPr sz="1600" spc="-110" dirty="0">
                <a:solidFill>
                  <a:srgbClr val="5D5757"/>
                </a:solidFill>
                <a:latin typeface="Arial"/>
                <a:cs typeface="Arial"/>
              </a:rPr>
              <a:t>s</a:t>
            </a:r>
            <a:r>
              <a:rPr sz="1600" spc="95" dirty="0">
                <a:solidFill>
                  <a:srgbClr val="5D5757"/>
                </a:solidFill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200" y="2743200"/>
            <a:ext cx="2717800" cy="271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471421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8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08" y="6152059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60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465">
              <a:lnSpc>
                <a:spcPct val="100000"/>
              </a:lnSpc>
            </a:pPr>
            <a:r>
              <a:rPr sz="2100" spc="-55" dirty="0">
                <a:solidFill>
                  <a:srgbClr val="494444"/>
                </a:solidFill>
              </a:rPr>
              <a:t>HllT</a:t>
            </a:r>
            <a:r>
              <a:rPr sz="2100" spc="-155" dirty="0">
                <a:solidFill>
                  <a:srgbClr val="494444"/>
                </a:solidFill>
              </a:rPr>
              <a:t> </a:t>
            </a:r>
            <a:r>
              <a:rPr sz="2100" spc="-305" dirty="0">
                <a:solidFill>
                  <a:srgbClr val="494444"/>
                </a:solidFill>
              </a:rPr>
              <a:t>W</a:t>
            </a:r>
            <a:r>
              <a:rPr sz="2100" spc="-55" dirty="0">
                <a:solidFill>
                  <a:srgbClr val="494444"/>
                </a:solidFill>
              </a:rPr>
              <a:t>o</a:t>
            </a:r>
            <a:r>
              <a:rPr sz="2100" spc="-145" dirty="0">
                <a:solidFill>
                  <a:srgbClr val="494444"/>
                </a:solidFill>
              </a:rPr>
              <a:t>r</a:t>
            </a:r>
            <a:r>
              <a:rPr sz="2100" spc="-175" dirty="0">
                <a:solidFill>
                  <a:srgbClr val="494444"/>
                </a:solidFill>
              </a:rPr>
              <a:t>k</a:t>
            </a:r>
            <a:r>
              <a:rPr sz="2100" spc="35" dirty="0">
                <a:solidFill>
                  <a:srgbClr val="494444"/>
                </a:solidFill>
              </a:rPr>
              <a:t>outs</a:t>
            </a:r>
            <a:endParaRPr sz="2100"/>
          </a:p>
        </p:txBody>
      </p:sp>
      <p:sp>
        <p:nvSpPr>
          <p:cNvPr id="6" name="object 6"/>
          <p:cNvSpPr txBox="1"/>
          <p:nvPr/>
        </p:nvSpPr>
        <p:spPr>
          <a:xfrm>
            <a:off x="4952351" y="2945821"/>
            <a:ext cx="3837940" cy="154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0">
              <a:lnSpc>
                <a:spcPct val="98500"/>
              </a:lnSpc>
            </a:pPr>
            <a:r>
              <a:rPr sz="1400" b="1" spc="85" dirty="0">
                <a:solidFill>
                  <a:srgbClr val="494444"/>
                </a:solidFill>
                <a:latin typeface="Arial"/>
                <a:cs typeface="Arial"/>
              </a:rPr>
              <a:t>H</a:t>
            </a:r>
            <a:r>
              <a:rPr lang="en-US" sz="1400" b="1" spc="5" dirty="0">
                <a:solidFill>
                  <a:srgbClr val="494444"/>
                </a:solidFill>
                <a:latin typeface="Arial"/>
                <a:cs typeface="Arial"/>
              </a:rPr>
              <a:t>II</a:t>
            </a:r>
            <a:r>
              <a:rPr sz="1400" b="1" spc="5" dirty="0">
                <a:solidFill>
                  <a:srgbClr val="494444"/>
                </a:solidFill>
                <a:latin typeface="Arial"/>
                <a:cs typeface="Arial"/>
              </a:rPr>
              <a:t>T</a:t>
            </a:r>
            <a:r>
              <a:rPr sz="1400" b="1" spc="-95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605B5B"/>
                </a:solidFill>
                <a:latin typeface="Arial"/>
                <a:cs typeface="Arial"/>
              </a:rPr>
              <a:t>(H</a:t>
            </a:r>
            <a:r>
              <a:rPr sz="1450" spc="-5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185" dirty="0">
                <a:solidFill>
                  <a:srgbClr val="605B5B"/>
                </a:solidFill>
                <a:latin typeface="Arial"/>
                <a:cs typeface="Arial"/>
              </a:rPr>
              <a:t>g</a:t>
            </a:r>
            <a:r>
              <a:rPr sz="1450" spc="135" dirty="0">
                <a:solidFill>
                  <a:srgbClr val="605B5B"/>
                </a:solidFill>
                <a:latin typeface="Arial"/>
                <a:cs typeface="Arial"/>
              </a:rPr>
              <a:t>h-</a:t>
            </a:r>
            <a:r>
              <a:rPr sz="1450" spc="-7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ntens</a:t>
            </a:r>
            <a:r>
              <a:rPr sz="145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y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nterval</a:t>
            </a:r>
            <a:r>
              <a:rPr sz="1450" spc="-13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494444"/>
                </a:solidFill>
                <a:latin typeface="Arial"/>
                <a:cs typeface="Arial"/>
              </a:rPr>
              <a:t>T</a:t>
            </a:r>
            <a:r>
              <a:rPr sz="1450" spc="70" dirty="0">
                <a:solidFill>
                  <a:srgbClr val="494444"/>
                </a:solidFill>
                <a:latin typeface="Arial"/>
                <a:cs typeface="Arial"/>
              </a:rPr>
              <a:t>ra</a:t>
            </a:r>
            <a:r>
              <a:rPr sz="1450" spc="-55" dirty="0">
                <a:solidFill>
                  <a:srgbClr val="494444"/>
                </a:solidFill>
                <a:latin typeface="Arial"/>
                <a:cs typeface="Arial"/>
              </a:rPr>
              <a:t>i</a:t>
            </a:r>
            <a:r>
              <a:rPr sz="1450" spc="204" dirty="0">
                <a:solidFill>
                  <a:srgbClr val="494444"/>
                </a:solidFill>
                <a:latin typeface="Arial"/>
                <a:cs typeface="Arial"/>
              </a:rPr>
              <a:t>n</a:t>
            </a:r>
            <a:r>
              <a:rPr sz="1450" spc="-45" dirty="0">
                <a:solidFill>
                  <a:srgbClr val="494444"/>
                </a:solidFill>
                <a:latin typeface="Arial"/>
                <a:cs typeface="Arial"/>
              </a:rPr>
              <a:t>i</a:t>
            </a:r>
            <a:r>
              <a:rPr sz="1450" spc="200" dirty="0">
                <a:solidFill>
                  <a:srgbClr val="494444"/>
                </a:solidFill>
                <a:latin typeface="Arial"/>
                <a:cs typeface="Arial"/>
              </a:rPr>
              <a:t>n</a:t>
            </a:r>
            <a:r>
              <a:rPr sz="1450" spc="80" dirty="0">
                <a:solidFill>
                  <a:srgbClr val="494444"/>
                </a:solidFill>
                <a:latin typeface="Arial"/>
                <a:cs typeface="Arial"/>
              </a:rPr>
              <a:t>g</a:t>
            </a:r>
            <a:r>
              <a:rPr sz="1450" spc="-70" dirty="0">
                <a:solidFill>
                  <a:srgbClr val="494444"/>
                </a:solidFill>
                <a:latin typeface="Arial"/>
                <a:cs typeface="Arial"/>
              </a:rPr>
              <a:t>)</a:t>
            </a:r>
            <a:r>
              <a:rPr sz="1450" spc="80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-204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p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200" dirty="0">
                <a:solidFill>
                  <a:srgbClr val="605B5B"/>
                </a:solidFill>
                <a:latin typeface="Arial"/>
                <a:cs typeface="Arial"/>
              </a:rPr>
              <a:t>p</a:t>
            </a:r>
            <a:r>
              <a:rPr sz="1450" spc="80" dirty="0">
                <a:solidFill>
                  <a:srgbClr val="605B5B"/>
                </a:solidFill>
                <a:latin typeface="Arial"/>
                <a:cs typeface="Arial"/>
              </a:rPr>
              <a:t>u</a:t>
            </a:r>
            <a:r>
              <a:rPr sz="1450" spc="40" dirty="0">
                <a:solidFill>
                  <a:srgbClr val="605B5B"/>
                </a:solidFill>
                <a:latin typeface="Arial"/>
                <a:cs typeface="Arial"/>
              </a:rPr>
              <a:t>lar</a:t>
            </a:r>
            <a:r>
              <a:rPr sz="1450" spc="-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114" dirty="0">
                <a:solidFill>
                  <a:srgbClr val="605B5B"/>
                </a:solidFill>
                <a:latin typeface="Arial"/>
                <a:cs typeface="Arial"/>
              </a:rPr>
              <a:t>rend</a:t>
            </a:r>
            <a:r>
              <a:rPr sz="1450" spc="-7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229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-1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05B5B"/>
                </a:solidFill>
                <a:latin typeface="Arial"/>
                <a:cs typeface="Arial"/>
              </a:rPr>
              <a:t>fit</a:t>
            </a:r>
            <a:r>
              <a:rPr sz="1450" spc="215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at</a:t>
            </a:r>
            <a:r>
              <a:rPr sz="1450" spc="-5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-20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vo</a:t>
            </a:r>
            <a:r>
              <a:rPr sz="1450" spc="-80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105" dirty="0">
                <a:solidFill>
                  <a:srgbClr val="605B5B"/>
                </a:solidFill>
                <a:latin typeface="Arial"/>
                <a:cs typeface="Arial"/>
              </a:rPr>
              <a:t>v</a:t>
            </a:r>
            <a:r>
              <a:rPr sz="1450" spc="55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-204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05B5B"/>
                </a:solidFill>
                <a:latin typeface="Arial"/>
                <a:cs typeface="Arial"/>
              </a:rPr>
              <a:t>sh</a:t>
            </a:r>
            <a:r>
              <a:rPr sz="1450" spc="45" dirty="0">
                <a:solidFill>
                  <a:srgbClr val="605B5B"/>
                </a:solidFill>
                <a:latin typeface="Arial"/>
                <a:cs typeface="Arial"/>
              </a:rPr>
              <a:t>o</a:t>
            </a:r>
            <a:r>
              <a:rPr sz="1450" spc="165" dirty="0">
                <a:solidFill>
                  <a:srgbClr val="605B5B"/>
                </a:solidFill>
                <a:latin typeface="Arial"/>
                <a:cs typeface="Arial"/>
              </a:rPr>
              <a:t>rt</a:t>
            </a:r>
            <a:r>
              <a:rPr sz="1450" spc="15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05B5B"/>
                </a:solidFill>
                <a:latin typeface="Arial"/>
                <a:cs typeface="Arial"/>
              </a:rPr>
              <a:t>b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u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r</a:t>
            </a:r>
            <a:r>
              <a:rPr sz="1450" spc="-1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114" dirty="0">
                <a:solidFill>
                  <a:srgbClr val="605B5B"/>
                </a:solidFill>
                <a:latin typeface="Arial"/>
                <a:cs typeface="Arial"/>
              </a:rPr>
              <a:t>ts</a:t>
            </a:r>
            <a:r>
              <a:rPr sz="1450" spc="-8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of</a:t>
            </a:r>
            <a:r>
              <a:rPr sz="1450" spc="1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ntense</a:t>
            </a:r>
            <a:r>
              <a:rPr sz="1450" spc="-18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40" dirty="0">
                <a:solidFill>
                  <a:srgbClr val="605B5B"/>
                </a:solidFill>
                <a:latin typeface="Arial"/>
                <a:cs typeface="Arial"/>
              </a:rPr>
              <a:t>exercise</a:t>
            </a:r>
            <a:r>
              <a:rPr sz="1450" spc="-3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fol</a:t>
            </a:r>
            <a:r>
              <a:rPr sz="1450" spc="40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owed</a:t>
            </a:r>
            <a:r>
              <a:rPr sz="1450" spc="-2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b</a:t>
            </a:r>
            <a:r>
              <a:rPr sz="1450" spc="210" dirty="0">
                <a:solidFill>
                  <a:srgbClr val="605B5B"/>
                </a:solidFill>
                <a:latin typeface="Arial"/>
                <a:cs typeface="Arial"/>
              </a:rPr>
              <a:t>y</a:t>
            </a:r>
            <a:r>
              <a:rPr sz="1450" spc="114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p</a:t>
            </a:r>
            <a:r>
              <a:rPr sz="1450" spc="95" dirty="0">
                <a:solidFill>
                  <a:srgbClr val="605B5B"/>
                </a:solidFill>
                <a:latin typeface="Arial"/>
                <a:cs typeface="Arial"/>
              </a:rPr>
              <a:t>er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io</a:t>
            </a:r>
            <a:r>
              <a:rPr sz="1450" spc="130" dirty="0">
                <a:solidFill>
                  <a:srgbClr val="605B5B"/>
                </a:solidFill>
                <a:latin typeface="Arial"/>
                <a:cs typeface="Arial"/>
              </a:rPr>
              <a:t>ds</a:t>
            </a:r>
            <a:r>
              <a:rPr sz="1450" spc="-19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05B5B"/>
                </a:solidFill>
                <a:latin typeface="Arial"/>
                <a:cs typeface="Arial"/>
              </a:rPr>
              <a:t>of</a:t>
            </a:r>
            <a:r>
              <a:rPr sz="1450" spc="-8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rest.</a:t>
            </a:r>
            <a:r>
              <a:rPr sz="1450" spc="-204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10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204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-4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7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95" dirty="0">
                <a:solidFill>
                  <a:srgbClr val="605B5B"/>
                </a:solidFill>
                <a:latin typeface="Arial"/>
                <a:cs typeface="Arial"/>
              </a:rPr>
              <a:t>y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p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05B5B"/>
                </a:solidFill>
                <a:latin typeface="Arial"/>
                <a:cs typeface="Arial"/>
              </a:rPr>
              <a:t>of</a:t>
            </a:r>
            <a:r>
              <a:rPr sz="1450" spc="-18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workout</a:t>
            </a:r>
            <a:r>
              <a:rPr sz="1450" spc="-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can</a:t>
            </a:r>
            <a:r>
              <a:rPr sz="1450" spc="-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b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5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05B5B"/>
                </a:solidFill>
                <a:latin typeface="Arial"/>
                <a:cs typeface="Arial"/>
              </a:rPr>
              <a:t>d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on</a:t>
            </a:r>
            <a:r>
              <a:rPr sz="1450" spc="110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375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</a:t>
            </a:r>
            <a:r>
              <a:rPr sz="1450" spc="-114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short</a:t>
            </a:r>
            <a:r>
              <a:rPr sz="1450" spc="-1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14" dirty="0">
                <a:solidFill>
                  <a:srgbClr val="605B5B"/>
                </a:solidFill>
                <a:latin typeface="Arial"/>
                <a:cs typeface="Arial"/>
              </a:rPr>
              <a:t>amou</a:t>
            </a:r>
            <a:r>
              <a:rPr sz="1450" spc="195" dirty="0">
                <a:solidFill>
                  <a:srgbClr val="605B5B"/>
                </a:solidFill>
                <a:latin typeface="Arial"/>
                <a:cs typeface="Arial"/>
              </a:rPr>
              <a:t>nt</a:t>
            </a:r>
            <a:r>
              <a:rPr sz="1450" spc="-22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05B5B"/>
                </a:solidFill>
                <a:latin typeface="Arial"/>
                <a:cs typeface="Arial"/>
              </a:rPr>
              <a:t>of</a:t>
            </a:r>
            <a:r>
              <a:rPr sz="1450" spc="-8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605B5B"/>
                </a:solidFill>
                <a:latin typeface="Arial"/>
                <a:cs typeface="Arial"/>
              </a:rPr>
              <a:t>time</a:t>
            </a:r>
            <a:r>
              <a:rPr sz="1450" spc="-6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and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20" dirty="0">
                <a:solidFill>
                  <a:srgbClr val="605B5B"/>
                </a:solidFill>
                <a:latin typeface="Arial"/>
                <a:cs typeface="Arial"/>
              </a:rPr>
              <a:t>as</a:t>
            </a:r>
            <a:r>
              <a:rPr sz="1450" spc="1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b</a:t>
            </a:r>
            <a:r>
              <a:rPr sz="1450" spc="85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-5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229" dirty="0">
                <a:solidFill>
                  <a:srgbClr val="605B5B"/>
                </a:solidFill>
                <a:latin typeface="Arial"/>
                <a:cs typeface="Arial"/>
              </a:rPr>
              <a:t>n</a:t>
            </a:r>
            <a:r>
              <a:rPr sz="1450" spc="-14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605B5B"/>
                </a:solidFill>
                <a:latin typeface="Arial"/>
                <a:cs typeface="Arial"/>
              </a:rPr>
              <a:t>s</a:t>
            </a:r>
            <a:r>
              <a:rPr sz="1450" spc="145" dirty="0">
                <a:solidFill>
                  <a:srgbClr val="605B5B"/>
                </a:solidFill>
                <a:latin typeface="Arial"/>
                <a:cs typeface="Arial"/>
              </a:rPr>
              <a:t>hown</a:t>
            </a:r>
            <a:r>
              <a:rPr sz="1450" spc="-1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05B5B"/>
                </a:solidFill>
                <a:latin typeface="Arial"/>
                <a:cs typeface="Arial"/>
              </a:rPr>
              <a:t>to</a:t>
            </a:r>
            <a:r>
              <a:rPr sz="1450" spc="2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605B5B"/>
                </a:solidFill>
                <a:latin typeface="Arial"/>
                <a:cs typeface="Arial"/>
              </a:rPr>
              <a:t>be</a:t>
            </a:r>
            <a:r>
              <a:rPr sz="1450" spc="-1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eff</a:t>
            </a:r>
            <a:r>
              <a:rPr sz="1450" spc="-5" dirty="0">
                <a:solidFill>
                  <a:srgbClr val="605B5B"/>
                </a:solidFill>
                <a:latin typeface="Arial"/>
                <a:cs typeface="Arial"/>
              </a:rPr>
              <a:t>e</a:t>
            </a:r>
            <a:r>
              <a:rPr sz="1450" spc="210" dirty="0">
                <a:solidFill>
                  <a:srgbClr val="605B5B"/>
                </a:solidFill>
                <a:latin typeface="Arial"/>
                <a:cs typeface="Arial"/>
              </a:rPr>
              <a:t>c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ve</a:t>
            </a:r>
            <a:r>
              <a:rPr sz="1450" spc="-6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50" dirty="0">
                <a:solidFill>
                  <a:srgbClr val="605B5B"/>
                </a:solidFill>
                <a:latin typeface="Arial"/>
                <a:cs typeface="Arial"/>
              </a:rPr>
              <a:t>for</a:t>
            </a:r>
            <a:r>
              <a:rPr sz="1450" spc="-6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05B5B"/>
                </a:solidFill>
                <a:latin typeface="Arial"/>
                <a:cs typeface="Arial"/>
              </a:rPr>
              <a:t>we</a:t>
            </a:r>
            <a:r>
              <a:rPr sz="1450" spc="60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130" dirty="0">
                <a:solidFill>
                  <a:srgbClr val="605B5B"/>
                </a:solidFill>
                <a:latin typeface="Arial"/>
                <a:cs typeface="Arial"/>
              </a:rPr>
              <a:t>ght</a:t>
            </a:r>
            <a:r>
              <a:rPr sz="1450" spc="55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494444"/>
                </a:solidFill>
                <a:latin typeface="Arial"/>
                <a:cs typeface="Arial"/>
              </a:rPr>
              <a:t>l</a:t>
            </a:r>
            <a:r>
              <a:rPr sz="1450" spc="85" dirty="0">
                <a:solidFill>
                  <a:srgbClr val="494444"/>
                </a:solidFill>
                <a:latin typeface="Arial"/>
                <a:cs typeface="Arial"/>
              </a:rPr>
              <a:t>o</a:t>
            </a:r>
            <a:r>
              <a:rPr sz="1450" spc="-45" dirty="0">
                <a:solidFill>
                  <a:srgbClr val="494444"/>
                </a:solidFill>
                <a:latin typeface="Arial"/>
                <a:cs typeface="Arial"/>
              </a:rPr>
              <a:t>ss</a:t>
            </a:r>
            <a:r>
              <a:rPr sz="1450" spc="-25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and</a:t>
            </a:r>
            <a:r>
              <a:rPr sz="1450" spc="-4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improv</a:t>
            </a:r>
            <a:r>
              <a:rPr sz="1450" spc="1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200" dirty="0">
                <a:solidFill>
                  <a:srgbClr val="605B5B"/>
                </a:solidFill>
                <a:latin typeface="Arial"/>
                <a:cs typeface="Arial"/>
              </a:rPr>
              <a:t>ng</a:t>
            </a:r>
            <a:r>
              <a:rPr sz="1450" spc="-22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car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d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i</a:t>
            </a:r>
            <a:r>
              <a:rPr sz="1450" spc="45" dirty="0">
                <a:solidFill>
                  <a:srgbClr val="605B5B"/>
                </a:solidFill>
                <a:latin typeface="Arial"/>
                <a:cs typeface="Arial"/>
              </a:rPr>
              <a:t>ovasc</a:t>
            </a:r>
            <a:r>
              <a:rPr sz="1450" spc="75" dirty="0">
                <a:solidFill>
                  <a:srgbClr val="605B5B"/>
                </a:solidFill>
                <a:latin typeface="Arial"/>
                <a:cs typeface="Arial"/>
              </a:rPr>
              <a:t>u</a:t>
            </a:r>
            <a:r>
              <a:rPr sz="1450" spc="-25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55" dirty="0">
                <a:solidFill>
                  <a:srgbClr val="605B5B"/>
                </a:solidFill>
                <a:latin typeface="Arial"/>
                <a:cs typeface="Arial"/>
              </a:rPr>
              <a:t>ar</a:t>
            </a:r>
            <a:r>
              <a:rPr sz="1450" spc="90" dirty="0">
                <a:solidFill>
                  <a:srgbClr val="605B5B"/>
                </a:solidFill>
                <a:latin typeface="Arial"/>
                <a:cs typeface="Arial"/>
              </a:rPr>
              <a:t> </a:t>
            </a:r>
            <a:r>
              <a:rPr sz="1450" spc="-15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80" dirty="0">
                <a:solidFill>
                  <a:srgbClr val="605B5B"/>
                </a:solidFill>
                <a:latin typeface="Arial"/>
                <a:cs typeface="Arial"/>
              </a:rPr>
              <a:t>ea</a:t>
            </a:r>
            <a:r>
              <a:rPr sz="1450" dirty="0">
                <a:solidFill>
                  <a:srgbClr val="605B5B"/>
                </a:solidFill>
                <a:latin typeface="Arial"/>
                <a:cs typeface="Arial"/>
              </a:rPr>
              <a:t>l</a:t>
            </a:r>
            <a:r>
              <a:rPr sz="1450" spc="100" dirty="0">
                <a:solidFill>
                  <a:srgbClr val="605B5B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05B5B"/>
                </a:solidFill>
                <a:latin typeface="Arial"/>
                <a:cs typeface="Arial"/>
              </a:rPr>
              <a:t>h</a:t>
            </a:r>
            <a:r>
              <a:rPr sz="1450" spc="140" dirty="0">
                <a:solidFill>
                  <a:srgbClr val="605B5B"/>
                </a:solidFill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1A5E852-2C84-3FB1-CBA1-D78CD0706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59" y="1873172"/>
            <a:ext cx="3371681" cy="3877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1143000"/>
            <a:ext cx="4114800" cy="528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3782" y="1471421"/>
            <a:ext cx="5269865" cy="0"/>
          </a:xfrm>
          <a:custGeom>
            <a:avLst/>
            <a:gdLst/>
            <a:ahLst/>
            <a:cxnLst/>
            <a:rect l="l" t="t" r="r" b="b"/>
            <a:pathLst>
              <a:path w="5269865">
                <a:moveTo>
                  <a:pt x="0" y="0"/>
                </a:moveTo>
                <a:lnTo>
                  <a:pt x="5269811" y="0"/>
                </a:lnTo>
              </a:path>
            </a:pathLst>
          </a:custGeom>
          <a:ln w="25396">
            <a:solidFill>
              <a:srgbClr val="44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3782" y="6152059"/>
            <a:ext cx="5269865" cy="0"/>
          </a:xfrm>
          <a:custGeom>
            <a:avLst/>
            <a:gdLst/>
            <a:ahLst/>
            <a:cxnLst/>
            <a:rect l="l" t="t" r="r" b="b"/>
            <a:pathLst>
              <a:path w="5269865">
                <a:moveTo>
                  <a:pt x="0" y="0"/>
                </a:moveTo>
                <a:lnTo>
                  <a:pt x="5269811" y="0"/>
                </a:lnTo>
              </a:path>
            </a:pathLst>
          </a:custGeom>
          <a:ln w="25396">
            <a:solidFill>
              <a:srgbClr val="483F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1872" y="2111422"/>
            <a:ext cx="274002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50" b="1" spc="-455" dirty="0">
                <a:solidFill>
                  <a:srgbClr val="4F4B4B"/>
                </a:solidFill>
                <a:latin typeface="Times New Roman"/>
                <a:cs typeface="Times New Roman"/>
              </a:rPr>
              <a:t>W</a:t>
            </a:r>
            <a:r>
              <a:rPr sz="2550" b="1" spc="-140" dirty="0">
                <a:solidFill>
                  <a:srgbClr val="4F4B4B"/>
                </a:solidFill>
                <a:latin typeface="Times New Roman"/>
                <a:cs typeface="Times New Roman"/>
              </a:rPr>
              <a:t>earable</a:t>
            </a:r>
            <a:r>
              <a:rPr sz="2550" b="1" spc="-114" dirty="0">
                <a:solidFill>
                  <a:srgbClr val="4F4B4B"/>
                </a:solidFill>
                <a:latin typeface="Times New Roman"/>
                <a:cs typeface="Times New Roman"/>
              </a:rPr>
              <a:t> </a:t>
            </a:r>
            <a:r>
              <a:rPr sz="2550" b="1" spc="-320" dirty="0">
                <a:solidFill>
                  <a:srgbClr val="4F4B4B"/>
                </a:solidFill>
                <a:latin typeface="Times New Roman"/>
                <a:cs typeface="Times New Roman"/>
              </a:rPr>
              <a:t>T</a:t>
            </a:r>
            <a:r>
              <a:rPr sz="2550" b="1" spc="-110" dirty="0">
                <a:solidFill>
                  <a:srgbClr val="4F4B4B"/>
                </a:solidFill>
                <a:latin typeface="Times New Roman"/>
                <a:cs typeface="Times New Roman"/>
              </a:rPr>
              <a:t>echnol</a:t>
            </a:r>
            <a:r>
              <a:rPr sz="2550" b="1" spc="-100" dirty="0">
                <a:solidFill>
                  <a:srgbClr val="4F4B4B"/>
                </a:solidFill>
                <a:latin typeface="Times New Roman"/>
                <a:cs typeface="Times New Roman"/>
              </a:rPr>
              <a:t>o</a:t>
            </a:r>
            <a:r>
              <a:rPr sz="2550" b="1" spc="-40" dirty="0">
                <a:solidFill>
                  <a:srgbClr val="4F4B4B"/>
                </a:solidFill>
                <a:latin typeface="Times New Roman"/>
                <a:cs typeface="Times New Roman"/>
              </a:rPr>
              <a:t>gy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4569" y="2945821"/>
            <a:ext cx="3786504" cy="1546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500"/>
              </a:lnSpc>
            </a:pPr>
            <a:r>
              <a:rPr sz="1450" spc="95" dirty="0">
                <a:solidFill>
                  <a:srgbClr val="625D5D"/>
                </a:solidFill>
                <a:latin typeface="Arial"/>
                <a:cs typeface="Arial"/>
              </a:rPr>
              <a:t>W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65" dirty="0">
                <a:solidFill>
                  <a:srgbClr val="625D5D"/>
                </a:solidFill>
                <a:latin typeface="Arial"/>
                <a:cs typeface="Arial"/>
              </a:rPr>
              <a:t>arab</a:t>
            </a:r>
            <a:r>
              <a:rPr sz="1450" spc="10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te</a:t>
            </a:r>
            <a:r>
              <a:rPr sz="1450" spc="155" dirty="0">
                <a:solidFill>
                  <a:srgbClr val="625D5D"/>
                </a:solidFill>
                <a:latin typeface="Arial"/>
                <a:cs typeface="Arial"/>
              </a:rPr>
              <a:t>c</a:t>
            </a:r>
            <a:r>
              <a:rPr sz="1450" spc="105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150" dirty="0">
                <a:solidFill>
                  <a:srgbClr val="625D5D"/>
                </a:solidFill>
                <a:latin typeface="Arial"/>
                <a:cs typeface="Arial"/>
              </a:rPr>
              <a:t>no</a:t>
            </a:r>
            <a:r>
              <a:rPr sz="1450" spc="-45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o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g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y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,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ch</a:t>
            </a:r>
            <a:r>
              <a:rPr sz="1450" spc="-6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625D5D"/>
                </a:solidFill>
                <a:latin typeface="Arial"/>
                <a:cs typeface="Arial"/>
              </a:rPr>
              <a:t>as</a:t>
            </a:r>
            <a:r>
              <a:rPr sz="1450" spc="-8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f</a:t>
            </a:r>
            <a:r>
              <a:rPr sz="1450" spc="5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0" dirty="0">
                <a:solidFill>
                  <a:srgbClr val="625D5D"/>
                </a:solidFill>
                <a:latin typeface="Arial"/>
                <a:cs typeface="Arial"/>
              </a:rPr>
              <a:t>rac</a:t>
            </a:r>
            <a:r>
              <a:rPr sz="1450" spc="-85" dirty="0">
                <a:solidFill>
                  <a:srgbClr val="625D5D"/>
                </a:solidFill>
                <a:latin typeface="Arial"/>
                <a:cs typeface="Arial"/>
              </a:rPr>
              <a:t>k</a:t>
            </a:r>
            <a:r>
              <a:rPr sz="1450" spc="50" dirty="0">
                <a:solidFill>
                  <a:srgbClr val="625D5D"/>
                </a:solidFill>
                <a:latin typeface="Arial"/>
                <a:cs typeface="Arial"/>
              </a:rPr>
              <a:t>ers</a:t>
            </a:r>
            <a:r>
              <a:rPr sz="1450" spc="-8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and</a:t>
            </a:r>
            <a:r>
              <a:rPr sz="1450" spc="-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185" dirty="0">
                <a:solidFill>
                  <a:srgbClr val="625D5D"/>
                </a:solidFill>
                <a:latin typeface="Arial"/>
                <a:cs typeface="Arial"/>
              </a:rPr>
              <a:t>m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artwatc</a:t>
            </a:r>
            <a:r>
              <a:rPr sz="1450" spc="155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225" dirty="0">
                <a:solidFill>
                  <a:srgbClr val="625D5D"/>
                </a:solidFill>
                <a:latin typeface="Arial"/>
                <a:cs typeface="Arial"/>
              </a:rPr>
              <a:t>,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-45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1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625D5D"/>
                </a:solidFill>
                <a:latin typeface="Arial"/>
                <a:cs typeface="Arial"/>
              </a:rPr>
              <a:t>b</a:t>
            </a:r>
            <a:r>
              <a:rPr sz="1450" spc="-35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135" dirty="0">
                <a:solidFill>
                  <a:srgbClr val="625D5D"/>
                </a:solidFill>
                <a:latin typeface="Arial"/>
                <a:cs typeface="Arial"/>
              </a:rPr>
              <a:t>co</a:t>
            </a:r>
            <a:r>
              <a:rPr sz="1450" spc="180" dirty="0">
                <a:solidFill>
                  <a:srgbClr val="625D5D"/>
                </a:solidFill>
                <a:latin typeface="Arial"/>
                <a:cs typeface="Arial"/>
              </a:rPr>
              <a:t>m</a:t>
            </a:r>
            <a:r>
              <a:rPr sz="1450" spc="120" dirty="0">
                <a:solidFill>
                  <a:srgbClr val="625D5D"/>
                </a:solidFill>
                <a:latin typeface="Arial"/>
                <a:cs typeface="Arial"/>
              </a:rPr>
              <a:t>ing</a:t>
            </a:r>
            <a:r>
              <a:rPr sz="1450" spc="7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lang="en-US" sz="1450" spc="-25" dirty="0">
                <a:solidFill>
                  <a:srgbClr val="625D5D"/>
                </a:solidFill>
                <a:latin typeface="Arial"/>
                <a:cs typeface="Arial"/>
              </a:rPr>
              <a:t>increasingly</a:t>
            </a:r>
            <a:r>
              <a:rPr sz="1450" spc="-3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25D5D"/>
                </a:solidFill>
                <a:latin typeface="Arial"/>
                <a:cs typeface="Arial"/>
              </a:rPr>
              <a:t>p</a:t>
            </a:r>
            <a:r>
              <a:rPr sz="1450" spc="135" dirty="0">
                <a:solidFill>
                  <a:srgbClr val="625D5D"/>
                </a:solidFill>
                <a:latin typeface="Arial"/>
                <a:cs typeface="Arial"/>
              </a:rPr>
              <a:t>op</a:t>
            </a:r>
            <a:r>
              <a:rPr sz="1450" spc="35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lar</a:t>
            </a:r>
            <a:r>
              <a:rPr sz="1450" spc="9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229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-14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50" dirty="0">
                <a:solidFill>
                  <a:srgbClr val="625D5D"/>
                </a:solidFill>
                <a:latin typeface="Arial"/>
                <a:cs typeface="Arial"/>
              </a:rPr>
              <a:t>fi</a:t>
            </a:r>
            <a:r>
              <a:rPr sz="1450" spc="155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dirty="0">
                <a:solidFill>
                  <a:srgbClr val="625D5D"/>
                </a:solidFill>
                <a:latin typeface="Arial"/>
                <a:cs typeface="Arial"/>
              </a:rPr>
              <a:t>ess 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204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d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-15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2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75" dirty="0">
                <a:solidFill>
                  <a:srgbClr val="625D5D"/>
                </a:solidFill>
                <a:latin typeface="Arial"/>
                <a:cs typeface="Arial"/>
              </a:rPr>
              <a:t>r</a:t>
            </a:r>
            <a:r>
              <a:rPr sz="1450" spc="10" dirty="0">
                <a:solidFill>
                  <a:srgbClr val="625D5D"/>
                </a:solidFill>
                <a:latin typeface="Arial"/>
                <a:cs typeface="Arial"/>
              </a:rPr>
              <a:t>y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.</a:t>
            </a:r>
            <a:r>
              <a:rPr sz="1450" dirty="0">
                <a:solidFill>
                  <a:srgbClr val="4F4B4B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4F4B4B"/>
                </a:solidFill>
                <a:latin typeface="Arial"/>
                <a:cs typeface="Arial"/>
              </a:rPr>
              <a:t>h</a:t>
            </a:r>
            <a:r>
              <a:rPr sz="1450" spc="-10" dirty="0">
                <a:solidFill>
                  <a:srgbClr val="4F4B4B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4F4B4B"/>
                </a:solidFill>
                <a:latin typeface="Arial"/>
                <a:cs typeface="Arial"/>
              </a:rPr>
              <a:t>s</a:t>
            </a:r>
            <a:r>
              <a:rPr sz="1450" spc="110" dirty="0">
                <a:solidFill>
                  <a:srgbClr val="4F4B4B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4F4B4B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d</a:t>
            </a:r>
            <a:r>
              <a:rPr sz="1450" spc="30" dirty="0">
                <a:solidFill>
                  <a:srgbClr val="625D5D"/>
                </a:solidFill>
                <a:latin typeface="Arial"/>
                <a:cs typeface="Arial"/>
              </a:rPr>
              <a:t>ev</a:t>
            </a:r>
            <a:r>
              <a:rPr sz="1450" spc="-20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35" dirty="0">
                <a:solidFill>
                  <a:srgbClr val="625D5D"/>
                </a:solidFill>
                <a:latin typeface="Arial"/>
                <a:cs typeface="Arial"/>
              </a:rPr>
              <a:t>ces</a:t>
            </a:r>
            <a:r>
              <a:rPr sz="1450" spc="-7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can</a:t>
            </a:r>
            <a:r>
              <a:rPr sz="1450" spc="-14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0" dirty="0">
                <a:solidFill>
                  <a:srgbClr val="625D5D"/>
                </a:solidFill>
                <a:latin typeface="Arial"/>
                <a:cs typeface="Arial"/>
              </a:rPr>
              <a:t>rack</a:t>
            </a:r>
            <a:r>
              <a:rPr sz="1450" spc="-7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act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ivi</a:t>
            </a:r>
            <a:r>
              <a:rPr sz="1450" spc="90" dirty="0">
                <a:solidFill>
                  <a:srgbClr val="625D5D"/>
                </a:solidFill>
                <a:latin typeface="Arial"/>
                <a:cs typeface="Arial"/>
              </a:rPr>
              <a:t>ty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45" dirty="0">
                <a:solidFill>
                  <a:srgbClr val="625D5D"/>
                </a:solidFill>
                <a:latin typeface="Arial"/>
                <a:cs typeface="Arial"/>
              </a:rPr>
              <a:t>ev</a:t>
            </a:r>
            <a:r>
              <a:rPr sz="1450" spc="-10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-55" dirty="0">
                <a:solidFill>
                  <a:srgbClr val="625D5D"/>
                </a:solidFill>
                <a:latin typeface="Arial"/>
                <a:cs typeface="Arial"/>
              </a:rPr>
              <a:t>s,</a:t>
            </a:r>
            <a:r>
              <a:rPr sz="1450" spc="-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75" dirty="0">
                <a:solidFill>
                  <a:srgbClr val="625D5D"/>
                </a:solidFill>
                <a:latin typeface="Arial"/>
                <a:cs typeface="Arial"/>
              </a:rPr>
              <a:t>art</a:t>
            </a:r>
            <a:r>
              <a:rPr sz="1450" spc="5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14" dirty="0">
                <a:solidFill>
                  <a:srgbClr val="625D5D"/>
                </a:solidFill>
                <a:latin typeface="Arial"/>
                <a:cs typeface="Arial"/>
              </a:rPr>
              <a:t>ra</a:t>
            </a:r>
            <a:r>
              <a:rPr sz="1450" spc="-135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20" dirty="0">
                <a:solidFill>
                  <a:srgbClr val="625D5D"/>
                </a:solidFill>
                <a:latin typeface="Arial"/>
                <a:cs typeface="Arial"/>
              </a:rPr>
              <a:t>e,</a:t>
            </a:r>
            <a:r>
              <a:rPr sz="1450" spc="-7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and</a:t>
            </a:r>
            <a:r>
              <a:rPr sz="1450" spc="-1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even</a:t>
            </a:r>
            <a:r>
              <a:rPr sz="1450" spc="-10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35" dirty="0">
                <a:solidFill>
                  <a:srgbClr val="625D5D"/>
                </a:solidFill>
                <a:latin typeface="Arial"/>
                <a:cs typeface="Arial"/>
              </a:rPr>
              <a:t>sl</a:t>
            </a:r>
            <a:r>
              <a:rPr sz="1450" spc="-3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145" dirty="0">
                <a:solidFill>
                  <a:srgbClr val="625D5D"/>
                </a:solidFill>
                <a:latin typeface="Arial"/>
                <a:cs typeface="Arial"/>
              </a:rPr>
              <a:t>ep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4F4B4B"/>
                </a:solidFill>
                <a:latin typeface="Arial"/>
                <a:cs typeface="Arial"/>
              </a:rPr>
              <a:t>p</a:t>
            </a:r>
            <a:r>
              <a:rPr sz="1450" spc="60" dirty="0">
                <a:solidFill>
                  <a:srgbClr val="4F4B4B"/>
                </a:solidFill>
                <a:latin typeface="Arial"/>
                <a:cs typeface="Arial"/>
              </a:rPr>
              <a:t>attern</a:t>
            </a:r>
            <a:r>
              <a:rPr sz="1450" spc="50" dirty="0">
                <a:solidFill>
                  <a:srgbClr val="4F4B4B"/>
                </a:solidFill>
                <a:latin typeface="Arial"/>
                <a:cs typeface="Arial"/>
              </a:rPr>
              <a:t>s</a:t>
            </a:r>
            <a:r>
              <a:rPr sz="1450" spc="370" dirty="0">
                <a:solidFill>
                  <a:srgbClr val="4F4B4B"/>
                </a:solidFill>
                <a:latin typeface="Arial"/>
                <a:cs typeface="Arial"/>
              </a:rPr>
              <a:t>, 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prov</a:t>
            </a:r>
            <a:r>
              <a:rPr sz="1450" spc="-30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14" dirty="0">
                <a:solidFill>
                  <a:srgbClr val="625D5D"/>
                </a:solidFill>
                <a:latin typeface="Arial"/>
                <a:cs typeface="Arial"/>
              </a:rPr>
              <a:t>ding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-5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50" dirty="0">
                <a:solidFill>
                  <a:srgbClr val="625D5D"/>
                </a:solidFill>
                <a:latin typeface="Arial"/>
                <a:cs typeface="Arial"/>
              </a:rPr>
              <a:t>ers</a:t>
            </a:r>
            <a:r>
              <a:rPr sz="1450" spc="-18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85" dirty="0">
                <a:solidFill>
                  <a:srgbClr val="625D5D"/>
                </a:solidFill>
                <a:latin typeface="Arial"/>
                <a:cs typeface="Arial"/>
              </a:rPr>
              <a:t>w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55" dirty="0">
                <a:solidFill>
                  <a:srgbClr val="625D5D"/>
                </a:solidFill>
                <a:latin typeface="Arial"/>
                <a:cs typeface="Arial"/>
              </a:rPr>
              <a:t>th</a:t>
            </a:r>
            <a:r>
              <a:rPr sz="1450" spc="-1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va</a:t>
            </a:r>
            <a:r>
              <a:rPr sz="1450" spc="20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145" dirty="0">
                <a:solidFill>
                  <a:srgbClr val="625D5D"/>
                </a:solidFill>
                <a:latin typeface="Arial"/>
                <a:cs typeface="Arial"/>
              </a:rPr>
              <a:t>a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b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19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-114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ghts</a:t>
            </a:r>
            <a:r>
              <a:rPr sz="1450" spc="-15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270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-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204" dirty="0">
                <a:solidFill>
                  <a:srgbClr val="625D5D"/>
                </a:solidFill>
                <a:latin typeface="Arial"/>
                <a:cs typeface="Arial"/>
              </a:rPr>
              <a:t>o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eir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4F4B4B"/>
                </a:solidFill>
                <a:latin typeface="Arial"/>
                <a:cs typeface="Arial"/>
              </a:rPr>
              <a:t>h</a:t>
            </a:r>
            <a:r>
              <a:rPr sz="1450" spc="-10" dirty="0">
                <a:solidFill>
                  <a:srgbClr val="4F4B4B"/>
                </a:solidFill>
                <a:latin typeface="Arial"/>
                <a:cs typeface="Arial"/>
              </a:rPr>
              <a:t>e</a:t>
            </a:r>
            <a:r>
              <a:rPr sz="1450" spc="85" dirty="0">
                <a:solidFill>
                  <a:srgbClr val="4F4B4B"/>
                </a:solidFill>
                <a:latin typeface="Arial"/>
                <a:cs typeface="Arial"/>
              </a:rPr>
              <a:t>a</a:t>
            </a:r>
            <a:r>
              <a:rPr sz="1450" spc="-20" dirty="0">
                <a:solidFill>
                  <a:srgbClr val="4F4B4B"/>
                </a:solidFill>
                <a:latin typeface="Arial"/>
                <a:cs typeface="Arial"/>
              </a:rPr>
              <a:t>l</a:t>
            </a:r>
            <a:r>
              <a:rPr sz="1450" spc="210" dirty="0">
                <a:solidFill>
                  <a:srgbClr val="4F4B4B"/>
                </a:solidFill>
                <a:latin typeface="Arial"/>
                <a:cs typeface="Arial"/>
              </a:rPr>
              <a:t>th</a:t>
            </a:r>
            <a:r>
              <a:rPr sz="1450" spc="-150" dirty="0">
                <a:solidFill>
                  <a:srgbClr val="4F4B4B"/>
                </a:solidFill>
                <a:latin typeface="Arial"/>
                <a:cs typeface="Arial"/>
              </a:rPr>
              <a:t> </a:t>
            </a:r>
            <a:r>
              <a:rPr sz="1450" spc="135" dirty="0">
                <a:solidFill>
                  <a:srgbClr val="625D5D"/>
                </a:solidFill>
                <a:latin typeface="Arial"/>
                <a:cs typeface="Arial"/>
              </a:rPr>
              <a:t>and</a:t>
            </a:r>
            <a:r>
              <a:rPr sz="1450" spc="-13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25D5D"/>
                </a:solidFill>
                <a:latin typeface="Arial"/>
                <a:cs typeface="Arial"/>
              </a:rPr>
              <a:t>fit</a:t>
            </a:r>
            <a:r>
              <a:rPr sz="1450" spc="215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625D5D"/>
                </a:solidFill>
                <a:latin typeface="Arial"/>
                <a:cs typeface="Arial"/>
              </a:rPr>
              <a:t>ss</a:t>
            </a:r>
            <a:r>
              <a:rPr sz="1450" spc="415" dirty="0">
                <a:solidFill>
                  <a:srgbClr val="625D5D"/>
                </a:solidFill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200" y="2768600"/>
            <a:ext cx="2743200" cy="271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173331"/>
            <a:ext cx="2082800" cy="0"/>
          </a:xfrm>
          <a:custGeom>
            <a:avLst/>
            <a:gdLst/>
            <a:ahLst/>
            <a:cxnLst/>
            <a:rect l="l" t="t" r="r" b="b"/>
            <a:pathLst>
              <a:path w="2082800">
                <a:moveTo>
                  <a:pt x="0" y="0"/>
                </a:moveTo>
                <a:lnTo>
                  <a:pt x="2082527" y="0"/>
                </a:lnTo>
              </a:path>
            </a:pathLst>
          </a:custGeom>
          <a:ln w="12698">
            <a:solidFill>
              <a:srgbClr val="3434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1093" y="1173331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085" y="0"/>
                </a:lnTo>
              </a:path>
            </a:pathLst>
          </a:custGeom>
          <a:ln w="12698">
            <a:solidFill>
              <a:srgbClr val="A8AC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408" y="1484105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8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408" y="6164744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60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465">
              <a:lnSpc>
                <a:spcPct val="100000"/>
              </a:lnSpc>
            </a:pPr>
            <a:r>
              <a:rPr sz="2200" spc="-190" dirty="0">
                <a:solidFill>
                  <a:srgbClr val="4F4949"/>
                </a:solidFill>
              </a:rPr>
              <a:t>Gr</a:t>
            </a:r>
            <a:r>
              <a:rPr sz="2200" spc="-250" dirty="0">
                <a:solidFill>
                  <a:srgbClr val="4F4949"/>
                </a:solidFill>
              </a:rPr>
              <a:t>o</a:t>
            </a:r>
            <a:r>
              <a:rPr sz="2200" spc="-75" dirty="0">
                <a:solidFill>
                  <a:srgbClr val="4F4949"/>
                </a:solidFill>
              </a:rPr>
              <a:t>up</a:t>
            </a:r>
            <a:r>
              <a:rPr sz="2200" spc="-150" dirty="0">
                <a:solidFill>
                  <a:srgbClr val="4F4949"/>
                </a:solidFill>
              </a:rPr>
              <a:t> </a:t>
            </a:r>
            <a:r>
              <a:rPr sz="2200" spc="-110" dirty="0">
                <a:solidFill>
                  <a:srgbClr val="4F4949"/>
                </a:solidFill>
              </a:rPr>
              <a:t>Fitn</a:t>
            </a:r>
            <a:r>
              <a:rPr sz="2200" spc="-105" dirty="0">
                <a:solidFill>
                  <a:srgbClr val="4F4949"/>
                </a:solidFill>
              </a:rPr>
              <a:t>e</a:t>
            </a:r>
            <a:r>
              <a:rPr sz="2200" spc="40" dirty="0">
                <a:solidFill>
                  <a:srgbClr val="4F4949"/>
                </a:solidFill>
              </a:rPr>
              <a:t>s</a:t>
            </a:r>
            <a:r>
              <a:rPr sz="2200" spc="245" dirty="0">
                <a:solidFill>
                  <a:srgbClr val="4F4949"/>
                </a:solidFill>
              </a:rPr>
              <a:t>s</a:t>
            </a:r>
            <a:endParaRPr sz="2200"/>
          </a:p>
        </p:txBody>
      </p:sp>
      <p:sp>
        <p:nvSpPr>
          <p:cNvPr id="8" name="object 8"/>
          <p:cNvSpPr txBox="1"/>
          <p:nvPr/>
        </p:nvSpPr>
        <p:spPr>
          <a:xfrm>
            <a:off x="4952351" y="2958506"/>
            <a:ext cx="3879215" cy="1320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203835" indent="-12700">
              <a:lnSpc>
                <a:spcPts val="1700"/>
              </a:lnSpc>
            </a:pP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Gro</a:t>
            </a:r>
            <a:r>
              <a:rPr sz="1450" spc="25" dirty="0">
                <a:solidFill>
                  <a:srgbClr val="625B5B"/>
                </a:solidFill>
                <a:latin typeface="Arial"/>
                <a:cs typeface="Arial"/>
              </a:rPr>
              <a:t>u</a:t>
            </a:r>
            <a:r>
              <a:rPr sz="1450" spc="290" dirty="0">
                <a:solidFill>
                  <a:srgbClr val="625B5B"/>
                </a:solidFill>
                <a:latin typeface="Arial"/>
                <a:cs typeface="Arial"/>
              </a:rPr>
              <a:t>p</a:t>
            </a:r>
            <a:r>
              <a:rPr sz="1450" spc="-20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25B5B"/>
                </a:solidFill>
                <a:latin typeface="Arial"/>
                <a:cs typeface="Arial"/>
              </a:rPr>
              <a:t>fit</a:t>
            </a:r>
            <a:r>
              <a:rPr sz="1450" spc="215" dirty="0">
                <a:solidFill>
                  <a:srgbClr val="625B5B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-204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625B5B"/>
                </a:solidFill>
                <a:latin typeface="Arial"/>
                <a:cs typeface="Arial"/>
              </a:rPr>
              <a:t>cla</a:t>
            </a:r>
            <a:r>
              <a:rPr sz="1450" spc="-30" dirty="0">
                <a:solidFill>
                  <a:srgbClr val="625B5B"/>
                </a:solidFill>
                <a:latin typeface="Arial"/>
                <a:cs typeface="Arial"/>
              </a:rPr>
              <a:t>ss</a:t>
            </a:r>
            <a:r>
              <a:rPr sz="1450" spc="2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6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290" dirty="0">
                <a:solidFill>
                  <a:srgbClr val="625B5B"/>
                </a:solidFill>
                <a:latin typeface="Arial"/>
                <a:cs typeface="Arial"/>
              </a:rPr>
              <a:t>,</a:t>
            </a:r>
            <a:r>
              <a:rPr sz="1450" spc="-3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85" dirty="0">
                <a:solidFill>
                  <a:srgbClr val="625B5B"/>
                </a:solidFill>
                <a:latin typeface="Arial"/>
                <a:cs typeface="Arial"/>
              </a:rPr>
              <a:t>u</a:t>
            </a:r>
            <a:r>
              <a:rPr sz="1450" spc="165" dirty="0">
                <a:solidFill>
                  <a:srgbClr val="625B5B"/>
                </a:solidFill>
                <a:latin typeface="Arial"/>
                <a:cs typeface="Arial"/>
              </a:rPr>
              <a:t>ch</a:t>
            </a:r>
            <a:r>
              <a:rPr sz="1450" spc="-17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20" dirty="0">
                <a:solidFill>
                  <a:srgbClr val="625B5B"/>
                </a:solidFill>
                <a:latin typeface="Arial"/>
                <a:cs typeface="Arial"/>
              </a:rPr>
              <a:t>as</a:t>
            </a:r>
            <a:r>
              <a:rPr sz="1450" spc="-18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25B5B"/>
                </a:solidFill>
                <a:latin typeface="Arial"/>
                <a:cs typeface="Arial"/>
              </a:rPr>
              <a:t>y</a:t>
            </a:r>
            <a:r>
              <a:rPr sz="1450" spc="55" dirty="0">
                <a:solidFill>
                  <a:srgbClr val="625B5B"/>
                </a:solidFill>
                <a:latin typeface="Arial"/>
                <a:cs typeface="Arial"/>
              </a:rPr>
              <a:t>o</a:t>
            </a:r>
            <a:r>
              <a:rPr sz="1450" spc="40" dirty="0">
                <a:solidFill>
                  <a:srgbClr val="625B5B"/>
                </a:solidFill>
                <a:latin typeface="Arial"/>
                <a:cs typeface="Arial"/>
              </a:rPr>
              <a:t>ga,</a:t>
            </a:r>
            <a:r>
              <a:rPr sz="1450" spc="-16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-25" dirty="0">
                <a:solidFill>
                  <a:srgbClr val="625B5B"/>
                </a:solidFill>
                <a:latin typeface="Arial"/>
                <a:cs typeface="Arial"/>
              </a:rPr>
              <a:t>p</a:t>
            </a:r>
            <a:r>
              <a:rPr sz="1450" spc="5" dirty="0">
                <a:solidFill>
                  <a:srgbClr val="625B5B"/>
                </a:solidFill>
                <a:latin typeface="Arial"/>
                <a:cs typeface="Arial"/>
              </a:rPr>
              <a:t>i</a:t>
            </a:r>
            <a:r>
              <a:rPr sz="1450" spc="85" dirty="0">
                <a:solidFill>
                  <a:srgbClr val="625B5B"/>
                </a:solidFill>
                <a:latin typeface="Arial"/>
                <a:cs typeface="Arial"/>
              </a:rPr>
              <a:t>n</a:t>
            </a:r>
            <a:r>
              <a:rPr sz="1450" spc="370" dirty="0">
                <a:solidFill>
                  <a:srgbClr val="625B5B"/>
                </a:solidFill>
                <a:latin typeface="Arial"/>
                <a:cs typeface="Arial"/>
              </a:rPr>
              <a:t>, 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and</a:t>
            </a:r>
            <a:r>
              <a:rPr sz="1450" spc="-4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10" dirty="0">
                <a:solidFill>
                  <a:srgbClr val="625B5B"/>
                </a:solidFill>
                <a:latin typeface="Arial"/>
                <a:cs typeface="Arial"/>
              </a:rPr>
              <a:t>b</a:t>
            </a:r>
            <a:r>
              <a:rPr sz="1450" spc="-30" dirty="0">
                <a:solidFill>
                  <a:srgbClr val="625B5B"/>
                </a:solidFill>
                <a:latin typeface="Arial"/>
                <a:cs typeface="Arial"/>
              </a:rPr>
              <a:t>o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otca</a:t>
            </a:r>
            <a:r>
              <a:rPr sz="1450" spc="200" dirty="0">
                <a:solidFill>
                  <a:srgbClr val="625B5B"/>
                </a:solidFill>
                <a:latin typeface="Arial"/>
                <a:cs typeface="Arial"/>
              </a:rPr>
              <a:t>m</a:t>
            </a:r>
            <a:r>
              <a:rPr sz="1450" spc="90" dirty="0">
                <a:solidFill>
                  <a:srgbClr val="625B5B"/>
                </a:solidFill>
                <a:latin typeface="Arial"/>
                <a:cs typeface="Arial"/>
              </a:rPr>
              <a:t>p</a:t>
            </a:r>
            <a:r>
              <a:rPr sz="1450" spc="290" dirty="0">
                <a:solidFill>
                  <a:srgbClr val="625B5B"/>
                </a:solidFill>
                <a:latin typeface="Arial"/>
                <a:cs typeface="Arial"/>
              </a:rPr>
              <a:t>,</a:t>
            </a:r>
            <a:r>
              <a:rPr sz="1450" spc="25" dirty="0">
                <a:solidFill>
                  <a:srgbClr val="625B5B"/>
                </a:solidFill>
                <a:latin typeface="Arial"/>
                <a:cs typeface="Arial"/>
              </a:rPr>
              <a:t>are</a:t>
            </a:r>
            <a:r>
              <a:rPr sz="1450" spc="1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25B5B"/>
                </a:solidFill>
                <a:latin typeface="Arial"/>
                <a:cs typeface="Arial"/>
              </a:rPr>
              <a:t>a</a:t>
            </a:r>
            <a:r>
              <a:rPr sz="1450" spc="-10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great</a:t>
            </a:r>
            <a:r>
              <a:rPr sz="1450" spc="-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25B5B"/>
                </a:solidFill>
                <a:latin typeface="Arial"/>
                <a:cs typeface="Arial"/>
              </a:rPr>
              <a:t>way</a:t>
            </a:r>
            <a:r>
              <a:rPr sz="1450" spc="3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25B5B"/>
                </a:solidFill>
                <a:latin typeface="Arial"/>
                <a:cs typeface="Arial"/>
              </a:rPr>
              <a:t>to</a:t>
            </a:r>
            <a:r>
              <a:rPr sz="1450" spc="-18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55" dirty="0">
                <a:solidFill>
                  <a:srgbClr val="625B5B"/>
                </a:solidFill>
                <a:latin typeface="Arial"/>
                <a:cs typeface="Arial"/>
              </a:rPr>
              <a:t>stay</a:t>
            </a:r>
            <a:endParaRPr sz="1450" dirty="0">
              <a:latin typeface="Arial"/>
              <a:cs typeface="Arial"/>
            </a:endParaRPr>
          </a:p>
          <a:p>
            <a:pPr marL="12700" indent="12700">
              <a:lnSpc>
                <a:spcPts val="1650"/>
              </a:lnSpc>
            </a:pPr>
            <a:r>
              <a:rPr sz="1450" spc="185" dirty="0">
                <a:solidFill>
                  <a:srgbClr val="625B5B"/>
                </a:solidFill>
                <a:latin typeface="Arial"/>
                <a:cs typeface="Arial"/>
              </a:rPr>
              <a:t>m</a:t>
            </a:r>
            <a:r>
              <a:rPr lang="en-US" sz="1450" spc="229" dirty="0">
                <a:solidFill>
                  <a:srgbClr val="625B5B"/>
                </a:solidFill>
                <a:latin typeface="Arial"/>
                <a:cs typeface="Arial"/>
              </a:rPr>
              <a:t>otiva</a:t>
            </a:r>
            <a:r>
              <a:rPr sz="1450" spc="-55" dirty="0">
                <a:solidFill>
                  <a:srgbClr val="625B5B"/>
                </a:solidFill>
                <a:latin typeface="Arial"/>
                <a:cs typeface="Arial"/>
              </a:rPr>
              <a:t>t</a:t>
            </a:r>
            <a:r>
              <a:rPr sz="1450" spc="9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290" dirty="0">
                <a:solidFill>
                  <a:srgbClr val="625B5B"/>
                </a:solidFill>
                <a:latin typeface="Arial"/>
                <a:cs typeface="Arial"/>
              </a:rPr>
              <a:t>d</a:t>
            </a:r>
            <a:r>
              <a:rPr sz="1450" spc="-20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35" dirty="0">
                <a:solidFill>
                  <a:srgbClr val="625B5B"/>
                </a:solidFill>
                <a:latin typeface="Arial"/>
                <a:cs typeface="Arial"/>
              </a:rPr>
              <a:t>and</a:t>
            </a:r>
            <a:r>
              <a:rPr sz="1450" spc="-3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625B5B"/>
                </a:solidFill>
                <a:latin typeface="Arial"/>
                <a:cs typeface="Arial"/>
              </a:rPr>
              <a:t>h</a:t>
            </a:r>
            <a:r>
              <a:rPr sz="1450" spc="5" dirty="0">
                <a:solidFill>
                  <a:srgbClr val="625B5B"/>
                </a:solidFill>
                <a:latin typeface="Arial"/>
                <a:cs typeface="Arial"/>
              </a:rPr>
              <a:t>ave</a:t>
            </a:r>
            <a:r>
              <a:rPr sz="1450" spc="-6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25B5B"/>
                </a:solidFill>
                <a:latin typeface="Arial"/>
                <a:cs typeface="Arial"/>
              </a:rPr>
              <a:t>f</a:t>
            </a:r>
            <a:r>
              <a:rPr sz="1450" spc="200" dirty="0">
                <a:solidFill>
                  <a:srgbClr val="625B5B"/>
                </a:solidFill>
                <a:latin typeface="Arial"/>
                <a:cs typeface="Arial"/>
              </a:rPr>
              <a:t>un</a:t>
            </a:r>
            <a:r>
              <a:rPr sz="1450" spc="-22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250" dirty="0">
                <a:solidFill>
                  <a:srgbClr val="625B5B"/>
                </a:solidFill>
                <a:latin typeface="Arial"/>
                <a:cs typeface="Arial"/>
              </a:rPr>
              <a:t>w</a:t>
            </a:r>
            <a:r>
              <a:rPr sz="1450" spc="145" dirty="0">
                <a:solidFill>
                  <a:srgbClr val="625B5B"/>
                </a:solidFill>
                <a:latin typeface="Arial"/>
                <a:cs typeface="Arial"/>
              </a:rPr>
              <a:t>hi</a:t>
            </a:r>
            <a:r>
              <a:rPr sz="1450" spc="-50" dirty="0">
                <a:solidFill>
                  <a:srgbClr val="625B5B"/>
                </a:solidFill>
                <a:latin typeface="Arial"/>
                <a:cs typeface="Arial"/>
              </a:rPr>
              <a:t>l</a:t>
            </a:r>
            <a:r>
              <a:rPr sz="1450" spc="11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22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working </a:t>
            </a:r>
            <a:r>
              <a:rPr lang="en-US" sz="1450" spc="85" dirty="0">
                <a:solidFill>
                  <a:srgbClr val="625B5B"/>
                </a:solidFill>
                <a:latin typeface="Arial"/>
                <a:cs typeface="Arial"/>
              </a:rPr>
              <a:t>out</a:t>
            </a:r>
            <a:endParaRPr sz="1450" dirty="0">
              <a:latin typeface="Arial"/>
              <a:cs typeface="Arial"/>
            </a:endParaRPr>
          </a:p>
          <a:p>
            <a:pPr marL="24765" marR="112395" indent="-12700">
              <a:lnSpc>
                <a:spcPts val="1700"/>
              </a:lnSpc>
              <a:spcBef>
                <a:spcPts val="145"/>
              </a:spcBef>
            </a:pPr>
            <a:r>
              <a:rPr sz="1450" dirty="0">
                <a:solidFill>
                  <a:srgbClr val="625B5B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25B5B"/>
                </a:solidFill>
                <a:latin typeface="Arial"/>
                <a:cs typeface="Arial"/>
              </a:rPr>
              <a:t>h</a:t>
            </a:r>
            <a:r>
              <a:rPr sz="1450" spc="5" dirty="0">
                <a:solidFill>
                  <a:srgbClr val="625B5B"/>
                </a:solidFill>
                <a:latin typeface="Arial"/>
                <a:cs typeface="Arial"/>
              </a:rPr>
              <a:t>ese</a:t>
            </a:r>
            <a:r>
              <a:rPr sz="1450" spc="-6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625B5B"/>
                </a:solidFill>
                <a:latin typeface="Arial"/>
                <a:cs typeface="Arial"/>
              </a:rPr>
              <a:t>cla</a:t>
            </a:r>
            <a:r>
              <a:rPr sz="1450" spc="-30" dirty="0">
                <a:solidFill>
                  <a:srgbClr val="625B5B"/>
                </a:solidFill>
                <a:latin typeface="Arial"/>
                <a:cs typeface="Arial"/>
              </a:rPr>
              <a:t>ss</a:t>
            </a:r>
            <a:r>
              <a:rPr sz="1450" spc="-1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45" dirty="0">
                <a:solidFill>
                  <a:srgbClr val="625B5B"/>
                </a:solidFill>
                <a:latin typeface="Arial"/>
                <a:cs typeface="Arial"/>
              </a:rPr>
              <a:t>offer</a:t>
            </a:r>
            <a:r>
              <a:rPr sz="1450" spc="3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25B5B"/>
                </a:solidFill>
                <a:latin typeface="Arial"/>
                <a:cs typeface="Arial"/>
              </a:rPr>
              <a:t>a</a:t>
            </a:r>
            <a:r>
              <a:rPr sz="1450" spc="-10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80" dirty="0">
                <a:solidFill>
                  <a:srgbClr val="625B5B"/>
                </a:solidFill>
                <a:latin typeface="Arial"/>
                <a:cs typeface="Arial"/>
              </a:rPr>
              <a:t>en</a:t>
            </a:r>
            <a:r>
              <a:rPr sz="1450" spc="-5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11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25B5B"/>
                </a:solidFill>
                <a:latin typeface="Arial"/>
                <a:cs typeface="Arial"/>
              </a:rPr>
              <a:t>of</a:t>
            </a:r>
            <a:r>
              <a:rPr sz="1450" spc="-18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35" dirty="0">
                <a:solidFill>
                  <a:srgbClr val="625B5B"/>
                </a:solidFill>
                <a:latin typeface="Arial"/>
                <a:cs typeface="Arial"/>
              </a:rPr>
              <a:t>co</a:t>
            </a:r>
            <a:r>
              <a:rPr sz="1450" spc="180" dirty="0">
                <a:solidFill>
                  <a:srgbClr val="625B5B"/>
                </a:solidFill>
                <a:latin typeface="Arial"/>
                <a:cs typeface="Arial"/>
              </a:rPr>
              <a:t>m</a:t>
            </a:r>
            <a:r>
              <a:rPr sz="1450" spc="285" dirty="0">
                <a:solidFill>
                  <a:srgbClr val="625B5B"/>
                </a:solidFill>
                <a:latin typeface="Arial"/>
                <a:cs typeface="Arial"/>
              </a:rPr>
              <a:t>m</a:t>
            </a:r>
            <a:r>
              <a:rPr sz="1450" spc="200" dirty="0">
                <a:solidFill>
                  <a:srgbClr val="625B5B"/>
                </a:solidFill>
                <a:latin typeface="Arial"/>
                <a:cs typeface="Arial"/>
              </a:rPr>
              <a:t>u</a:t>
            </a:r>
            <a:r>
              <a:rPr sz="1450" spc="80" dirty="0">
                <a:solidFill>
                  <a:srgbClr val="625B5B"/>
                </a:solidFill>
                <a:latin typeface="Arial"/>
                <a:cs typeface="Arial"/>
              </a:rPr>
              <a:t>n</a:t>
            </a:r>
            <a:r>
              <a:rPr sz="1450" spc="-25" dirty="0">
                <a:solidFill>
                  <a:srgbClr val="625B5B"/>
                </a:solidFill>
                <a:latin typeface="Arial"/>
                <a:cs typeface="Arial"/>
              </a:rPr>
              <a:t>i</a:t>
            </a:r>
            <a:r>
              <a:rPr sz="1450" spc="90" dirty="0">
                <a:solidFill>
                  <a:srgbClr val="625B5B"/>
                </a:solidFill>
                <a:latin typeface="Arial"/>
                <a:cs typeface="Arial"/>
              </a:rPr>
              <a:t>t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y</a:t>
            </a:r>
            <a:r>
              <a:rPr sz="1450" spc="5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and</a:t>
            </a:r>
            <a:r>
              <a:rPr sz="1450" spc="-14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can</a:t>
            </a:r>
            <a:r>
              <a:rPr sz="1450" spc="-4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4F4949"/>
                </a:solidFill>
                <a:latin typeface="Arial"/>
                <a:cs typeface="Arial"/>
              </a:rPr>
              <a:t>h</a:t>
            </a:r>
            <a:r>
              <a:rPr sz="1450" spc="120" dirty="0">
                <a:solidFill>
                  <a:srgbClr val="4F4949"/>
                </a:solidFill>
                <a:latin typeface="Arial"/>
                <a:cs typeface="Arial"/>
              </a:rPr>
              <a:t>elp</a:t>
            </a:r>
            <a:r>
              <a:rPr sz="1450" spc="-110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4F4949"/>
                </a:solidFill>
                <a:latin typeface="Arial"/>
                <a:cs typeface="Arial"/>
              </a:rPr>
              <a:t>ind</a:t>
            </a:r>
            <a:r>
              <a:rPr sz="1450" spc="-30" dirty="0">
                <a:solidFill>
                  <a:srgbClr val="4F4949"/>
                </a:solidFill>
                <a:latin typeface="Arial"/>
                <a:cs typeface="Arial"/>
              </a:rPr>
              <a:t>i</a:t>
            </a:r>
            <a:r>
              <a:rPr sz="1450" spc="70" dirty="0">
                <a:solidFill>
                  <a:srgbClr val="4F4949"/>
                </a:solidFill>
                <a:latin typeface="Arial"/>
                <a:cs typeface="Arial"/>
              </a:rPr>
              <a:t>v</a:t>
            </a:r>
            <a:r>
              <a:rPr sz="1450" spc="-25" dirty="0">
                <a:solidFill>
                  <a:srgbClr val="4F4949"/>
                </a:solidFill>
                <a:latin typeface="Arial"/>
                <a:cs typeface="Arial"/>
              </a:rPr>
              <a:t>i</a:t>
            </a:r>
            <a:r>
              <a:rPr sz="1450" spc="190" dirty="0">
                <a:solidFill>
                  <a:srgbClr val="4F4949"/>
                </a:solidFill>
                <a:latin typeface="Arial"/>
                <a:cs typeface="Arial"/>
              </a:rPr>
              <a:t>d</a:t>
            </a:r>
            <a:r>
              <a:rPr sz="1450" spc="85" dirty="0">
                <a:solidFill>
                  <a:srgbClr val="4F4949"/>
                </a:solidFill>
                <a:latin typeface="Arial"/>
                <a:cs typeface="Arial"/>
              </a:rPr>
              <a:t>ua</a:t>
            </a:r>
            <a:r>
              <a:rPr sz="1450" spc="-20" dirty="0">
                <a:solidFill>
                  <a:srgbClr val="4F4949"/>
                </a:solidFill>
                <a:latin typeface="Arial"/>
                <a:cs typeface="Arial"/>
              </a:rPr>
              <a:t>l</a:t>
            </a:r>
            <a:r>
              <a:rPr sz="1450" spc="70" dirty="0">
                <a:solidFill>
                  <a:srgbClr val="4F4949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push</a:t>
            </a:r>
            <a:r>
              <a:rPr sz="1450" spc="-6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B5B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25B5B"/>
                </a:solidFill>
                <a:latin typeface="Arial"/>
                <a:cs typeface="Arial"/>
              </a:rPr>
              <a:t>h</a:t>
            </a: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emse</a:t>
            </a:r>
            <a:r>
              <a:rPr sz="1450" spc="45" dirty="0">
                <a:solidFill>
                  <a:srgbClr val="625B5B"/>
                </a:solidFill>
                <a:latin typeface="Arial"/>
                <a:cs typeface="Arial"/>
              </a:rPr>
              <a:t>l</a:t>
            </a:r>
            <a:r>
              <a:rPr sz="1450" spc="55" dirty="0">
                <a:solidFill>
                  <a:srgbClr val="625B5B"/>
                </a:solidFill>
                <a:latin typeface="Arial"/>
                <a:cs typeface="Arial"/>
              </a:rPr>
              <a:t>v</a:t>
            </a:r>
            <a:r>
              <a:rPr sz="1450" spc="5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4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to</a:t>
            </a:r>
            <a:r>
              <a:rPr sz="1450" spc="-70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25B5B"/>
                </a:solidFill>
                <a:latin typeface="Arial"/>
                <a:cs typeface="Arial"/>
              </a:rPr>
              <a:t>ac</a:t>
            </a:r>
            <a:r>
              <a:rPr sz="1450" spc="10" dirty="0">
                <a:solidFill>
                  <a:srgbClr val="625B5B"/>
                </a:solidFill>
                <a:latin typeface="Arial"/>
                <a:cs typeface="Arial"/>
              </a:rPr>
              <a:t>h</a:t>
            </a:r>
            <a:r>
              <a:rPr sz="1450" spc="5" dirty="0">
                <a:solidFill>
                  <a:srgbClr val="625B5B"/>
                </a:solidFill>
                <a:latin typeface="Arial"/>
                <a:cs typeface="Arial"/>
              </a:rPr>
              <a:t>i</a:t>
            </a:r>
            <a:r>
              <a:rPr sz="1450" spc="55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90" dirty="0">
                <a:solidFill>
                  <a:srgbClr val="625B5B"/>
                </a:solidFill>
                <a:latin typeface="Arial"/>
                <a:cs typeface="Arial"/>
              </a:rPr>
              <a:t>v</a:t>
            </a:r>
            <a:r>
              <a:rPr sz="1450" spc="11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40" dirty="0">
                <a:solidFill>
                  <a:srgbClr val="625B5B"/>
                </a:solidFill>
                <a:latin typeface="Arial"/>
                <a:cs typeface="Arial"/>
              </a:rPr>
              <a:t>t</a:t>
            </a:r>
            <a:r>
              <a:rPr sz="1450" spc="235" dirty="0">
                <a:solidFill>
                  <a:srgbClr val="625B5B"/>
                </a:solidFill>
                <a:latin typeface="Arial"/>
                <a:cs typeface="Arial"/>
              </a:rPr>
              <a:t>h</a:t>
            </a:r>
            <a:r>
              <a:rPr sz="1450" spc="85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20" dirty="0">
                <a:solidFill>
                  <a:srgbClr val="625B5B"/>
                </a:solidFill>
                <a:latin typeface="Arial"/>
                <a:cs typeface="Arial"/>
              </a:rPr>
              <a:t>i</a:t>
            </a:r>
            <a:r>
              <a:rPr sz="1450" spc="95" dirty="0">
                <a:solidFill>
                  <a:srgbClr val="625B5B"/>
                </a:solidFill>
                <a:latin typeface="Arial"/>
                <a:cs typeface="Arial"/>
              </a:rPr>
              <a:t>r</a:t>
            </a:r>
            <a:r>
              <a:rPr sz="1450" spc="-85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25B5B"/>
                </a:solidFill>
                <a:latin typeface="Arial"/>
                <a:cs typeface="Arial"/>
              </a:rPr>
              <a:t>fit</a:t>
            </a:r>
            <a:r>
              <a:rPr sz="1450" spc="215" dirty="0">
                <a:solidFill>
                  <a:srgbClr val="625B5B"/>
                </a:solidFill>
                <a:latin typeface="Arial"/>
                <a:cs typeface="Arial"/>
              </a:rPr>
              <a:t>n</a:t>
            </a:r>
            <a:r>
              <a:rPr sz="1450" spc="-10" dirty="0">
                <a:solidFill>
                  <a:srgbClr val="625B5B"/>
                </a:solidFill>
                <a:latin typeface="Arial"/>
                <a:cs typeface="Arial"/>
              </a:rPr>
              <a:t>e</a:t>
            </a:r>
            <a:r>
              <a:rPr sz="1450" spc="-3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70" dirty="0">
                <a:solidFill>
                  <a:srgbClr val="625B5B"/>
                </a:solidFill>
                <a:latin typeface="Arial"/>
                <a:cs typeface="Arial"/>
              </a:rPr>
              <a:t>s</a:t>
            </a:r>
            <a:r>
              <a:rPr sz="1450" spc="-204" dirty="0">
                <a:solidFill>
                  <a:srgbClr val="625B5B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B5B"/>
                </a:solidFill>
                <a:latin typeface="Arial"/>
                <a:cs typeface="Arial"/>
              </a:rPr>
              <a:t>g</a:t>
            </a:r>
            <a:r>
              <a:rPr sz="1450" spc="90" dirty="0">
                <a:solidFill>
                  <a:srgbClr val="625B5B"/>
                </a:solidFill>
                <a:latin typeface="Arial"/>
                <a:cs typeface="Arial"/>
              </a:rPr>
              <a:t>oa</a:t>
            </a:r>
            <a:r>
              <a:rPr sz="1450" spc="-110" dirty="0">
                <a:solidFill>
                  <a:srgbClr val="4F4949"/>
                </a:solidFill>
                <a:latin typeface="Arial"/>
                <a:cs typeface="Arial"/>
              </a:rPr>
              <a:t>I</a:t>
            </a:r>
            <a:r>
              <a:rPr sz="1450" spc="-30" dirty="0">
                <a:solidFill>
                  <a:srgbClr val="4F4949"/>
                </a:solidFill>
                <a:latin typeface="Arial"/>
                <a:cs typeface="Arial"/>
              </a:rPr>
              <a:t>s</a:t>
            </a:r>
            <a:r>
              <a:rPr sz="1450" spc="140" dirty="0">
                <a:solidFill>
                  <a:srgbClr val="4F4949"/>
                </a:solidFill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200" y="2743200"/>
            <a:ext cx="2743200" cy="271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484105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8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08" y="6164744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60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3765">
              <a:lnSpc>
                <a:spcPct val="100000"/>
              </a:lnSpc>
            </a:pPr>
            <a:r>
              <a:rPr spc="-254" dirty="0">
                <a:solidFill>
                  <a:srgbClr val="4F4B4B"/>
                </a:solidFill>
              </a:rPr>
              <a:t>V</a:t>
            </a:r>
            <a:r>
              <a:rPr spc="-70" dirty="0">
                <a:solidFill>
                  <a:srgbClr val="4F4B4B"/>
                </a:solidFill>
              </a:rPr>
              <a:t>irtual</a:t>
            </a:r>
            <a:r>
              <a:rPr spc="-10" dirty="0">
                <a:solidFill>
                  <a:srgbClr val="4F4B4B"/>
                </a:solidFill>
              </a:rPr>
              <a:t> </a:t>
            </a:r>
            <a:r>
              <a:rPr spc="-50" dirty="0">
                <a:solidFill>
                  <a:srgbClr val="4F4B4B"/>
                </a:solidFill>
              </a:rPr>
              <a:t>Fitness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52351" y="2958506"/>
            <a:ext cx="3839210" cy="173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400"/>
              </a:lnSpc>
            </a:pP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Virt</a:t>
            </a:r>
            <a:r>
              <a:rPr sz="1450" spc="140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al</a:t>
            </a:r>
            <a:r>
              <a:rPr sz="1450" spc="-16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50" dirty="0">
                <a:solidFill>
                  <a:srgbClr val="625D5D"/>
                </a:solidFill>
                <a:latin typeface="Arial"/>
                <a:cs typeface="Arial"/>
              </a:rPr>
              <a:t>fi</a:t>
            </a:r>
            <a:r>
              <a:rPr sz="1450" spc="155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dirty="0">
                <a:solidFill>
                  <a:srgbClr val="625D5D"/>
                </a:solidFill>
                <a:latin typeface="Arial"/>
                <a:cs typeface="Arial"/>
              </a:rPr>
              <a:t>ess</a:t>
            </a:r>
            <a:r>
              <a:rPr sz="1450" spc="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20" dirty="0">
                <a:solidFill>
                  <a:srgbClr val="625D5D"/>
                </a:solidFill>
                <a:latin typeface="Arial"/>
                <a:cs typeface="Arial"/>
              </a:rPr>
              <a:t>as</a:t>
            </a:r>
            <a:r>
              <a:rPr sz="1450" spc="1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625D5D"/>
                </a:solidFill>
                <a:latin typeface="Arial"/>
                <a:cs typeface="Arial"/>
              </a:rPr>
              <a:t>b</a:t>
            </a:r>
            <a:r>
              <a:rPr sz="1450" spc="-35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135" dirty="0">
                <a:solidFill>
                  <a:srgbClr val="625D5D"/>
                </a:solidFill>
                <a:latin typeface="Arial"/>
                <a:cs typeface="Arial"/>
              </a:rPr>
              <a:t>co</a:t>
            </a:r>
            <a:r>
              <a:rPr sz="1450" spc="180" dirty="0">
                <a:solidFill>
                  <a:srgbClr val="625D5D"/>
                </a:solidFill>
                <a:latin typeface="Arial"/>
                <a:cs typeface="Arial"/>
              </a:rPr>
              <a:t>m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85" dirty="0">
                <a:solidFill>
                  <a:srgbClr val="4F4B4B"/>
                </a:solidFill>
                <a:latin typeface="Arial"/>
                <a:cs typeface="Arial"/>
              </a:rPr>
              <a:t>i</a:t>
            </a:r>
            <a:r>
              <a:rPr sz="1450" spc="80" dirty="0">
                <a:solidFill>
                  <a:srgbClr val="4F4B4B"/>
                </a:solidFill>
                <a:latin typeface="Arial"/>
                <a:cs typeface="Arial"/>
              </a:rPr>
              <a:t>n</a:t>
            </a:r>
            <a:r>
              <a:rPr sz="1450" spc="50" dirty="0">
                <a:solidFill>
                  <a:srgbClr val="4F4B4B"/>
                </a:solidFill>
                <a:latin typeface="Arial"/>
                <a:cs typeface="Arial"/>
              </a:rPr>
              <a:t>cr</a:t>
            </a:r>
            <a:r>
              <a:rPr sz="1450" spc="-30" dirty="0">
                <a:solidFill>
                  <a:srgbClr val="4F4B4B"/>
                </a:solidFill>
                <a:latin typeface="Arial"/>
                <a:cs typeface="Arial"/>
              </a:rPr>
              <a:t>e</a:t>
            </a:r>
            <a:r>
              <a:rPr sz="1450" spc="75" dirty="0">
                <a:solidFill>
                  <a:srgbClr val="4F4B4B"/>
                </a:solidFill>
                <a:latin typeface="Arial"/>
                <a:cs typeface="Arial"/>
              </a:rPr>
              <a:t>asing</a:t>
            </a:r>
            <a:r>
              <a:rPr sz="1450" spc="-70" dirty="0">
                <a:solidFill>
                  <a:srgbClr val="4F4B4B"/>
                </a:solidFill>
                <a:latin typeface="Arial"/>
                <a:cs typeface="Arial"/>
              </a:rPr>
              <a:t>l</a:t>
            </a:r>
            <a:r>
              <a:rPr sz="1450" spc="210" dirty="0">
                <a:solidFill>
                  <a:srgbClr val="4F4B4B"/>
                </a:solidFill>
                <a:latin typeface="Arial"/>
                <a:cs typeface="Arial"/>
              </a:rPr>
              <a:t>y</a:t>
            </a:r>
            <a:r>
              <a:rPr sz="1450" spc="114" dirty="0">
                <a:solidFill>
                  <a:srgbClr val="4F4B4B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25D5D"/>
                </a:solidFill>
                <a:latin typeface="Arial"/>
                <a:cs typeface="Arial"/>
              </a:rPr>
              <a:t>p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o</a:t>
            </a:r>
            <a:r>
              <a:rPr sz="1450" spc="200" dirty="0">
                <a:solidFill>
                  <a:srgbClr val="625D5D"/>
                </a:solidFill>
                <a:latin typeface="Arial"/>
                <a:cs typeface="Arial"/>
              </a:rPr>
              <a:t>p</a:t>
            </a:r>
            <a:r>
              <a:rPr sz="1450" spc="80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55" dirty="0">
                <a:solidFill>
                  <a:srgbClr val="625D5D"/>
                </a:solidFill>
                <a:latin typeface="Arial"/>
                <a:cs typeface="Arial"/>
              </a:rPr>
              <a:t>ar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d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ring</a:t>
            </a:r>
            <a:r>
              <a:rPr sz="1450" spc="-8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pan</a:t>
            </a:r>
            <a:r>
              <a:rPr sz="1450" spc="30" dirty="0">
                <a:solidFill>
                  <a:srgbClr val="625D5D"/>
                </a:solidFill>
                <a:latin typeface="Arial"/>
                <a:cs typeface="Arial"/>
              </a:rPr>
              <a:t>d</a:t>
            </a:r>
            <a:r>
              <a:rPr sz="1450" spc="170" dirty="0">
                <a:solidFill>
                  <a:srgbClr val="625D5D"/>
                </a:solidFill>
                <a:latin typeface="Arial"/>
                <a:cs typeface="Arial"/>
              </a:rPr>
              <a:t>em</a:t>
            </a:r>
            <a:r>
              <a:rPr sz="1450" spc="1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75" dirty="0">
                <a:solidFill>
                  <a:srgbClr val="625D5D"/>
                </a:solidFill>
                <a:latin typeface="Arial"/>
                <a:cs typeface="Arial"/>
              </a:rPr>
              <a:t>c,</a:t>
            </a:r>
            <a:r>
              <a:rPr sz="1450" spc="-20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625D5D"/>
                </a:solidFill>
                <a:latin typeface="Arial"/>
                <a:cs typeface="Arial"/>
              </a:rPr>
              <a:t>al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120" dirty="0">
                <a:solidFill>
                  <a:srgbClr val="625D5D"/>
                </a:solidFill>
                <a:latin typeface="Arial"/>
                <a:cs typeface="Arial"/>
              </a:rPr>
              <a:t>owing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20" dirty="0">
                <a:solidFill>
                  <a:srgbClr val="4F4B4B"/>
                </a:solidFill>
                <a:latin typeface="Arial"/>
                <a:cs typeface="Arial"/>
              </a:rPr>
              <a:t>ind</a:t>
            </a:r>
            <a:r>
              <a:rPr sz="1450" spc="-30" dirty="0">
                <a:solidFill>
                  <a:srgbClr val="4F4B4B"/>
                </a:solidFill>
                <a:latin typeface="Arial"/>
                <a:cs typeface="Arial"/>
              </a:rPr>
              <a:t>i</a:t>
            </a:r>
            <a:r>
              <a:rPr sz="1450" spc="70" dirty="0">
                <a:solidFill>
                  <a:srgbClr val="4F4B4B"/>
                </a:solidFill>
                <a:latin typeface="Arial"/>
                <a:cs typeface="Arial"/>
              </a:rPr>
              <a:t>v</a:t>
            </a:r>
            <a:r>
              <a:rPr sz="1450" spc="-25" dirty="0">
                <a:solidFill>
                  <a:srgbClr val="4F4B4B"/>
                </a:solidFill>
                <a:latin typeface="Arial"/>
                <a:cs typeface="Arial"/>
              </a:rPr>
              <a:t>i</a:t>
            </a:r>
            <a:r>
              <a:rPr sz="1450" spc="190" dirty="0">
                <a:solidFill>
                  <a:srgbClr val="4F4B4B"/>
                </a:solidFill>
                <a:latin typeface="Arial"/>
                <a:cs typeface="Arial"/>
              </a:rPr>
              <a:t>d</a:t>
            </a:r>
            <a:r>
              <a:rPr sz="1450" spc="85" dirty="0">
                <a:solidFill>
                  <a:srgbClr val="4F4B4B"/>
                </a:solidFill>
                <a:latin typeface="Arial"/>
                <a:cs typeface="Arial"/>
              </a:rPr>
              <a:t>ua</a:t>
            </a:r>
            <a:r>
              <a:rPr sz="1450" spc="-20" dirty="0">
                <a:solidFill>
                  <a:srgbClr val="4F4B4B"/>
                </a:solidFill>
                <a:latin typeface="Arial"/>
                <a:cs typeface="Arial"/>
              </a:rPr>
              <a:t>l</a:t>
            </a:r>
            <a:r>
              <a:rPr sz="1450" spc="70" dirty="0">
                <a:solidFill>
                  <a:srgbClr val="4F4B4B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4F4B4B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25D5D"/>
                </a:solidFill>
                <a:latin typeface="Arial"/>
                <a:cs typeface="Arial"/>
              </a:rPr>
              <a:t>to</a:t>
            </a:r>
            <a:r>
              <a:rPr sz="1450" spc="-18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95" dirty="0">
                <a:solidFill>
                  <a:srgbClr val="625D5D"/>
                </a:solidFill>
                <a:latin typeface="Arial"/>
                <a:cs typeface="Arial"/>
              </a:rPr>
              <a:t>work</a:t>
            </a:r>
            <a:r>
              <a:rPr sz="1450" spc="125" dirty="0">
                <a:solidFill>
                  <a:srgbClr val="625D5D"/>
                </a:solidFill>
                <a:latin typeface="Arial"/>
                <a:cs typeface="Arial"/>
              </a:rPr>
              <a:t>o</a:t>
            </a:r>
            <a:r>
              <a:rPr sz="1450" spc="195" dirty="0">
                <a:solidFill>
                  <a:srgbClr val="625D5D"/>
                </a:solidFill>
                <a:latin typeface="Arial"/>
                <a:cs typeface="Arial"/>
              </a:rPr>
              <a:t>ut</a:t>
            </a:r>
            <a:r>
              <a:rPr sz="1450" spc="-12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35" dirty="0">
                <a:solidFill>
                  <a:srgbClr val="625D5D"/>
                </a:solidFill>
                <a:latin typeface="Arial"/>
                <a:cs typeface="Arial"/>
              </a:rPr>
              <a:t>from</a:t>
            </a:r>
            <a:r>
              <a:rPr sz="1450" spc="-8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14" dirty="0">
                <a:solidFill>
                  <a:srgbClr val="625D5D"/>
                </a:solidFill>
                <a:latin typeface="Arial"/>
                <a:cs typeface="Arial"/>
              </a:rPr>
              <a:t>comfort</a:t>
            </a:r>
            <a:r>
              <a:rPr sz="1450" spc="-10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25" dirty="0">
                <a:solidFill>
                  <a:srgbClr val="625D5D"/>
                </a:solidFill>
                <a:latin typeface="Arial"/>
                <a:cs typeface="Arial"/>
              </a:rPr>
              <a:t>of</a:t>
            </a:r>
            <a:r>
              <a:rPr sz="1450" spc="8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170" dirty="0">
                <a:solidFill>
                  <a:srgbClr val="625D5D"/>
                </a:solidFill>
                <a:latin typeface="Arial"/>
                <a:cs typeface="Arial"/>
              </a:rPr>
              <a:t>h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20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95" dirty="0">
                <a:solidFill>
                  <a:srgbClr val="625D5D"/>
                </a:solidFill>
                <a:latin typeface="Arial"/>
                <a:cs typeface="Arial"/>
              </a:rPr>
              <a:t>r</a:t>
            </a:r>
            <a:r>
              <a:rPr sz="1450" spc="-8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50" dirty="0">
                <a:solidFill>
                  <a:srgbClr val="625D5D"/>
                </a:solidFill>
                <a:latin typeface="Arial"/>
                <a:cs typeface="Arial"/>
              </a:rPr>
              <a:t>own</a:t>
            </a:r>
            <a:r>
              <a:rPr sz="1450" spc="-1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14" dirty="0">
                <a:solidFill>
                  <a:srgbClr val="625D5D"/>
                </a:solidFill>
                <a:latin typeface="Arial"/>
                <a:cs typeface="Arial"/>
              </a:rPr>
              <a:t>home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.</a:t>
            </a:r>
            <a:r>
              <a:rPr sz="1450" spc="180" dirty="0">
                <a:solidFill>
                  <a:srgbClr val="625D5D"/>
                </a:solidFill>
                <a:latin typeface="Arial"/>
                <a:cs typeface="Arial"/>
              </a:rPr>
              <a:t>O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80" dirty="0">
                <a:solidFill>
                  <a:srgbClr val="625D5D"/>
                </a:solidFill>
                <a:latin typeface="Arial"/>
                <a:cs typeface="Arial"/>
              </a:rPr>
              <a:t>li</a:t>
            </a:r>
            <a:r>
              <a:rPr sz="1450" spc="85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-12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75" dirty="0">
                <a:solidFill>
                  <a:srgbClr val="625D5D"/>
                </a:solidFill>
                <a:latin typeface="Arial"/>
                <a:cs typeface="Arial"/>
              </a:rPr>
              <a:t>f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4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235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dirty="0">
                <a:solidFill>
                  <a:srgbClr val="625D5D"/>
                </a:solidFill>
                <a:latin typeface="Arial"/>
                <a:cs typeface="Arial"/>
              </a:rPr>
              <a:t>ess</a:t>
            </a:r>
            <a:r>
              <a:rPr sz="1450" spc="-16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625D5D"/>
                </a:solidFill>
                <a:latin typeface="Arial"/>
                <a:cs typeface="Arial"/>
              </a:rPr>
              <a:t>clas</a:t>
            </a:r>
            <a:r>
              <a:rPr sz="1450" spc="-35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-10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and</a:t>
            </a:r>
            <a:r>
              <a:rPr sz="1450" spc="5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14" dirty="0">
                <a:solidFill>
                  <a:srgbClr val="625D5D"/>
                </a:solidFill>
                <a:latin typeface="Arial"/>
                <a:cs typeface="Arial"/>
              </a:rPr>
              <a:t>v</a:t>
            </a:r>
            <a:r>
              <a:rPr sz="1450" spc="3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35" dirty="0">
                <a:solidFill>
                  <a:srgbClr val="625D5D"/>
                </a:solidFill>
                <a:latin typeface="Arial"/>
                <a:cs typeface="Arial"/>
              </a:rPr>
              <a:t>rt</a:t>
            </a:r>
            <a:r>
              <a:rPr sz="1450" spc="120" dirty="0">
                <a:solidFill>
                  <a:srgbClr val="625D5D"/>
                </a:solidFill>
                <a:latin typeface="Arial"/>
                <a:cs typeface="Arial"/>
              </a:rPr>
              <a:t>u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al</a:t>
            </a:r>
            <a:r>
              <a:rPr sz="1450" spc="-6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65" dirty="0">
                <a:solidFill>
                  <a:srgbClr val="625D5D"/>
                </a:solidFill>
                <a:latin typeface="Arial"/>
                <a:cs typeface="Arial"/>
              </a:rPr>
              <a:t>per</a:t>
            </a:r>
            <a:r>
              <a:rPr sz="1450" spc="-35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110" dirty="0">
                <a:solidFill>
                  <a:srgbClr val="625D5D"/>
                </a:solidFill>
                <a:latin typeface="Arial"/>
                <a:cs typeface="Arial"/>
              </a:rPr>
              <a:t>o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al</a:t>
            </a:r>
            <a:r>
              <a:rPr sz="1450" spc="-6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tra</a:t>
            </a:r>
            <a:r>
              <a:rPr sz="1450" spc="4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35" dirty="0">
                <a:solidFill>
                  <a:srgbClr val="625D5D"/>
                </a:solidFill>
                <a:latin typeface="Arial"/>
                <a:cs typeface="Arial"/>
              </a:rPr>
              <a:t>ning</a:t>
            </a:r>
            <a:r>
              <a:rPr sz="1450" spc="-9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625D5D"/>
                </a:solidFill>
                <a:latin typeface="Arial"/>
                <a:cs typeface="Arial"/>
              </a:rPr>
              <a:t>se</a:t>
            </a:r>
            <a:r>
              <a:rPr sz="1450" spc="-60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-95" dirty="0">
                <a:solidFill>
                  <a:srgbClr val="625D5D"/>
                </a:solidFill>
                <a:latin typeface="Arial"/>
                <a:cs typeface="Arial"/>
              </a:rPr>
              <a:t>s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75" dirty="0">
                <a:solidFill>
                  <a:srgbClr val="625D5D"/>
                </a:solidFill>
                <a:latin typeface="Arial"/>
                <a:cs typeface="Arial"/>
              </a:rPr>
              <a:t>ons</a:t>
            </a:r>
            <a:r>
              <a:rPr sz="1450" spc="-17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are</a:t>
            </a:r>
            <a:r>
              <a:rPr sz="1450" spc="1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5" dirty="0">
                <a:solidFill>
                  <a:srgbClr val="625D5D"/>
                </a:solidFill>
                <a:latin typeface="Arial"/>
                <a:cs typeface="Arial"/>
              </a:rPr>
              <a:t>now</a:t>
            </a:r>
            <a:r>
              <a:rPr sz="1450" spc="4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85" dirty="0">
                <a:solidFill>
                  <a:srgbClr val="625D5D"/>
                </a:solidFill>
                <a:latin typeface="Arial"/>
                <a:cs typeface="Arial"/>
              </a:rPr>
              <a:t>w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80" dirty="0">
                <a:solidFill>
                  <a:srgbClr val="625D5D"/>
                </a:solidFill>
                <a:latin typeface="Arial"/>
                <a:cs typeface="Arial"/>
              </a:rPr>
              <a:t>de</a:t>
            </a:r>
            <a:r>
              <a:rPr sz="1450" spc="-100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210" dirty="0">
                <a:solidFill>
                  <a:srgbClr val="625D5D"/>
                </a:solidFill>
                <a:latin typeface="Arial"/>
                <a:cs typeface="Arial"/>
              </a:rPr>
              <a:t>y</a:t>
            </a:r>
            <a:r>
              <a:rPr sz="1450" spc="-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25" dirty="0">
                <a:solidFill>
                  <a:srgbClr val="625D5D"/>
                </a:solidFill>
                <a:latin typeface="Arial"/>
                <a:cs typeface="Arial"/>
              </a:rPr>
              <a:t>avai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l</a:t>
            </a:r>
            <a:r>
              <a:rPr sz="1450" spc="30" dirty="0">
                <a:solidFill>
                  <a:srgbClr val="625D5D"/>
                </a:solidFill>
                <a:latin typeface="Arial"/>
                <a:cs typeface="Arial"/>
              </a:rPr>
              <a:t>able,</a:t>
            </a:r>
            <a:r>
              <a:rPr sz="1450" spc="-3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25D5D"/>
                </a:solidFill>
                <a:latin typeface="Arial"/>
                <a:cs typeface="Arial"/>
              </a:rPr>
              <a:t>p</a:t>
            </a:r>
            <a:r>
              <a:rPr sz="1450" spc="65" dirty="0">
                <a:solidFill>
                  <a:srgbClr val="625D5D"/>
                </a:solidFill>
                <a:latin typeface="Arial"/>
                <a:cs typeface="Arial"/>
              </a:rPr>
              <a:t>rov</a:t>
            </a:r>
            <a:r>
              <a:rPr sz="1450" spc="-40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90" dirty="0">
                <a:solidFill>
                  <a:srgbClr val="625D5D"/>
                </a:solidFill>
                <a:latin typeface="Arial"/>
                <a:cs typeface="Arial"/>
              </a:rPr>
              <a:t>d</a:t>
            </a:r>
            <a:r>
              <a:rPr sz="1450" spc="120" dirty="0">
                <a:solidFill>
                  <a:srgbClr val="625D5D"/>
                </a:solidFill>
                <a:latin typeface="Arial"/>
                <a:cs typeface="Arial"/>
              </a:rPr>
              <a:t>ing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lang="en-US" sz="1450" spc="-25" dirty="0">
                <a:solidFill>
                  <a:srgbClr val="625D5D"/>
                </a:solidFill>
                <a:latin typeface="Arial"/>
                <a:cs typeface="Arial"/>
              </a:rPr>
              <a:t>individuals </a:t>
            </a:r>
            <a:r>
              <a:rPr sz="1450" spc="250" dirty="0">
                <a:solidFill>
                  <a:srgbClr val="625D5D"/>
                </a:solidFill>
                <a:latin typeface="Arial"/>
                <a:cs typeface="Arial"/>
              </a:rPr>
              <a:t>w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210" dirty="0">
                <a:solidFill>
                  <a:srgbClr val="625D5D"/>
                </a:solidFill>
                <a:latin typeface="Arial"/>
                <a:cs typeface="Arial"/>
              </a:rPr>
              <a:t>th</a:t>
            </a:r>
            <a:r>
              <a:rPr sz="1450" spc="1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25D5D"/>
                </a:solidFill>
                <a:latin typeface="Arial"/>
                <a:cs typeface="Arial"/>
              </a:rPr>
              <a:t>a</a:t>
            </a:r>
            <a:r>
              <a:rPr sz="1450" spc="-10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30" dirty="0">
                <a:solidFill>
                  <a:srgbClr val="625D5D"/>
                </a:solidFill>
                <a:latin typeface="Arial"/>
                <a:cs typeface="Arial"/>
              </a:rPr>
              <a:t>co</a:t>
            </a:r>
            <a:r>
              <a:rPr sz="1450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80" dirty="0">
                <a:solidFill>
                  <a:srgbClr val="625D5D"/>
                </a:solidFill>
                <a:latin typeface="Arial"/>
                <a:cs typeface="Arial"/>
              </a:rPr>
              <a:t>ve</a:t>
            </a:r>
            <a:r>
              <a:rPr sz="1450" spc="90" dirty="0">
                <a:solidFill>
                  <a:srgbClr val="625D5D"/>
                </a:solidFill>
                <a:latin typeface="Arial"/>
                <a:cs typeface="Arial"/>
              </a:rPr>
              <a:t>n</a:t>
            </a:r>
            <a:r>
              <a:rPr sz="1450" spc="-2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130" dirty="0">
                <a:solidFill>
                  <a:srgbClr val="625D5D"/>
                </a:solidFill>
                <a:latin typeface="Arial"/>
                <a:cs typeface="Arial"/>
              </a:rPr>
              <a:t>ent</a:t>
            </a:r>
            <a:r>
              <a:rPr sz="1450" spc="-4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100" dirty="0">
                <a:solidFill>
                  <a:srgbClr val="625D5D"/>
                </a:solidFill>
                <a:latin typeface="Arial"/>
                <a:cs typeface="Arial"/>
              </a:rPr>
              <a:t>and</a:t>
            </a:r>
            <a:r>
              <a:rPr sz="1450" spc="-14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75" dirty="0">
                <a:solidFill>
                  <a:srgbClr val="625D5D"/>
                </a:solidFill>
                <a:latin typeface="Arial"/>
                <a:cs typeface="Arial"/>
              </a:rPr>
              <a:t>effect</a:t>
            </a:r>
            <a:r>
              <a:rPr sz="1450" spc="30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ve</a:t>
            </a:r>
            <a:r>
              <a:rPr sz="1450" spc="-16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60" dirty="0">
                <a:solidFill>
                  <a:srgbClr val="625D5D"/>
                </a:solidFill>
                <a:latin typeface="Arial"/>
                <a:cs typeface="Arial"/>
              </a:rPr>
              <a:t>way</a:t>
            </a:r>
            <a:r>
              <a:rPr sz="1450" spc="35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90" dirty="0">
                <a:solidFill>
                  <a:srgbClr val="625D5D"/>
                </a:solidFill>
                <a:latin typeface="Arial"/>
                <a:cs typeface="Arial"/>
              </a:rPr>
              <a:t>t</a:t>
            </a:r>
            <a:r>
              <a:rPr sz="1450" spc="204" dirty="0">
                <a:solidFill>
                  <a:srgbClr val="625D5D"/>
                </a:solidFill>
                <a:latin typeface="Arial"/>
                <a:cs typeface="Arial"/>
              </a:rPr>
              <a:t>o</a:t>
            </a:r>
            <a:r>
              <a:rPr sz="1450" spc="-12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30" dirty="0">
                <a:solidFill>
                  <a:srgbClr val="625D5D"/>
                </a:solidFill>
                <a:latin typeface="Arial"/>
                <a:cs typeface="Arial"/>
              </a:rPr>
              <a:t>stay</a:t>
            </a:r>
            <a:r>
              <a:rPr sz="1450" spc="20" dirty="0">
                <a:solidFill>
                  <a:srgbClr val="625D5D"/>
                </a:solidFill>
                <a:latin typeface="Arial"/>
                <a:cs typeface="Arial"/>
              </a:rPr>
              <a:t> </a:t>
            </a:r>
            <a:r>
              <a:rPr sz="1450" spc="70" dirty="0">
                <a:solidFill>
                  <a:srgbClr val="625D5D"/>
                </a:solidFill>
                <a:latin typeface="Arial"/>
                <a:cs typeface="Arial"/>
              </a:rPr>
              <a:t>act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i</a:t>
            </a:r>
            <a:r>
              <a:rPr sz="1450" spc="55" dirty="0">
                <a:solidFill>
                  <a:srgbClr val="625D5D"/>
                </a:solidFill>
                <a:latin typeface="Arial"/>
                <a:cs typeface="Arial"/>
              </a:rPr>
              <a:t>v</a:t>
            </a:r>
            <a:r>
              <a:rPr sz="1450" spc="5" dirty="0">
                <a:solidFill>
                  <a:srgbClr val="625D5D"/>
                </a:solidFill>
                <a:latin typeface="Arial"/>
                <a:cs typeface="Arial"/>
              </a:rPr>
              <a:t>e</a:t>
            </a:r>
            <a:r>
              <a:rPr sz="1450" spc="415" dirty="0">
                <a:solidFill>
                  <a:srgbClr val="625D5D"/>
                </a:solidFill>
                <a:latin typeface="Arial"/>
                <a:cs typeface="Arial"/>
              </a:rPr>
              <a:t>.</a:t>
            </a:r>
            <a:endParaRPr sz="1450" dirty="0">
              <a:latin typeface="Arial"/>
              <a:cs typeface="Arial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AE53189-48D9-6A53-888F-DC7087B2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4" y="1902915"/>
            <a:ext cx="3517992" cy="3558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3149600"/>
            <a:ext cx="93726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458736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4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150" y="1788765"/>
            <a:ext cx="837120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marR="5080" indent="-12700">
              <a:lnSpc>
                <a:spcPct val="91000"/>
              </a:lnSpc>
            </a:pPr>
            <a:r>
              <a:rPr sz="1600" spc="10" dirty="0">
                <a:solidFill>
                  <a:srgbClr val="5D5656"/>
                </a:solidFill>
                <a:latin typeface="Arial"/>
                <a:cs typeface="Arial"/>
              </a:rPr>
              <a:t>T</a:t>
            </a:r>
            <a:r>
              <a:rPr sz="1600" spc="105" dirty="0">
                <a:solidFill>
                  <a:srgbClr val="5D5656"/>
                </a:solidFill>
                <a:latin typeface="Arial"/>
                <a:cs typeface="Arial"/>
              </a:rPr>
              <a:t>h</a:t>
            </a:r>
            <a:r>
              <a:rPr sz="1600" spc="140" dirty="0">
                <a:solidFill>
                  <a:srgbClr val="5D5656"/>
                </a:solidFill>
                <a:latin typeface="Arial"/>
                <a:cs typeface="Arial"/>
              </a:rPr>
              <a:t>e</a:t>
            </a:r>
            <a:r>
              <a:rPr sz="1600" spc="2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210" dirty="0">
                <a:solidFill>
                  <a:srgbClr val="5D5656"/>
                </a:solidFill>
                <a:latin typeface="Arial"/>
                <a:cs typeface="Arial"/>
              </a:rPr>
              <a:t>mi</a:t>
            </a:r>
            <a:r>
              <a:rPr sz="1600" spc="95" dirty="0">
                <a:solidFill>
                  <a:srgbClr val="5D5656"/>
                </a:solidFill>
                <a:latin typeface="Arial"/>
                <a:cs typeface="Arial"/>
              </a:rPr>
              <a:t>n</a:t>
            </a:r>
            <a:r>
              <a:rPr sz="1600" spc="204" dirty="0">
                <a:solidFill>
                  <a:srgbClr val="5D5656"/>
                </a:solidFill>
                <a:latin typeface="Arial"/>
                <a:cs typeface="Arial"/>
              </a:rPr>
              <a:t>d</a:t>
            </a:r>
            <a:r>
              <a:rPr sz="1600" spc="145" dirty="0">
                <a:solidFill>
                  <a:srgbClr val="5D5656"/>
                </a:solidFill>
                <a:latin typeface="Arial"/>
                <a:cs typeface="Arial"/>
              </a:rPr>
              <a:t>-</a:t>
            </a:r>
            <a:r>
              <a:rPr sz="1600" spc="120" dirty="0">
                <a:solidFill>
                  <a:srgbClr val="5D5656"/>
                </a:solidFill>
                <a:latin typeface="Arial"/>
                <a:cs typeface="Arial"/>
              </a:rPr>
              <a:t>b</a:t>
            </a:r>
            <a:r>
              <a:rPr sz="1600" spc="195" dirty="0">
                <a:solidFill>
                  <a:srgbClr val="5D5656"/>
                </a:solidFill>
                <a:latin typeface="Arial"/>
                <a:cs typeface="Arial"/>
              </a:rPr>
              <a:t>o</a:t>
            </a:r>
            <a:r>
              <a:rPr sz="1600" spc="20" dirty="0">
                <a:solidFill>
                  <a:srgbClr val="5D5656"/>
                </a:solidFill>
                <a:latin typeface="Arial"/>
                <a:cs typeface="Arial"/>
              </a:rPr>
              <a:t>d</a:t>
            </a:r>
            <a:r>
              <a:rPr sz="1600" spc="240" dirty="0">
                <a:solidFill>
                  <a:srgbClr val="5D5656"/>
                </a:solidFill>
                <a:latin typeface="Arial"/>
                <a:cs typeface="Arial"/>
              </a:rPr>
              <a:t>y</a:t>
            </a:r>
            <a:r>
              <a:rPr sz="1600" spc="-8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5D5656"/>
                </a:solidFill>
                <a:latin typeface="Arial"/>
                <a:cs typeface="Arial"/>
              </a:rPr>
              <a:t>con</a:t>
            </a:r>
            <a:r>
              <a:rPr sz="1600" spc="114" dirty="0">
                <a:solidFill>
                  <a:srgbClr val="5D5656"/>
                </a:solidFill>
                <a:latin typeface="Arial"/>
                <a:cs typeface="Arial"/>
              </a:rPr>
              <a:t>n</a:t>
            </a:r>
            <a:r>
              <a:rPr sz="1600" spc="120" dirty="0">
                <a:solidFill>
                  <a:srgbClr val="5D5656"/>
                </a:solidFill>
                <a:latin typeface="Arial"/>
                <a:cs typeface="Arial"/>
              </a:rPr>
              <a:t>ection</a:t>
            </a:r>
            <a:r>
              <a:rPr sz="1600" spc="1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5D5656"/>
                </a:solidFill>
                <a:latin typeface="Arial"/>
                <a:cs typeface="Arial"/>
              </a:rPr>
              <a:t>i</a:t>
            </a:r>
            <a:r>
              <a:rPr sz="1600" spc="110" dirty="0">
                <a:solidFill>
                  <a:srgbClr val="5D5656"/>
                </a:solidFill>
                <a:latin typeface="Arial"/>
                <a:cs typeface="Arial"/>
              </a:rPr>
              <a:t>s</a:t>
            </a:r>
            <a:r>
              <a:rPr sz="1600" spc="-16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5D5656"/>
                </a:solidFill>
                <a:latin typeface="Arial"/>
                <a:cs typeface="Arial"/>
              </a:rPr>
              <a:t>an</a:t>
            </a:r>
            <a:r>
              <a:rPr sz="1600" spc="-1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494444"/>
                </a:solidFill>
                <a:latin typeface="Arial"/>
                <a:cs typeface="Arial"/>
              </a:rPr>
              <a:t>i</a:t>
            </a:r>
            <a:r>
              <a:rPr sz="1600" spc="285" dirty="0">
                <a:solidFill>
                  <a:srgbClr val="494444"/>
                </a:solidFill>
                <a:latin typeface="Arial"/>
                <a:cs typeface="Arial"/>
              </a:rPr>
              <a:t>m</a:t>
            </a:r>
            <a:r>
              <a:rPr sz="1600" spc="145" dirty="0">
                <a:solidFill>
                  <a:srgbClr val="494444"/>
                </a:solidFill>
                <a:latin typeface="Arial"/>
                <a:cs typeface="Arial"/>
              </a:rPr>
              <a:t>porta</a:t>
            </a:r>
            <a:r>
              <a:rPr sz="1600" spc="85" dirty="0">
                <a:solidFill>
                  <a:srgbClr val="494444"/>
                </a:solidFill>
                <a:latin typeface="Arial"/>
                <a:cs typeface="Arial"/>
              </a:rPr>
              <a:t>n</a:t>
            </a:r>
            <a:r>
              <a:rPr sz="1600" spc="200" dirty="0">
                <a:solidFill>
                  <a:srgbClr val="494444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D5656"/>
                </a:solidFill>
                <a:latin typeface="Arial"/>
                <a:cs typeface="Arial"/>
              </a:rPr>
              <a:t>asp</a:t>
            </a:r>
            <a:r>
              <a:rPr sz="1600" spc="-5" dirty="0">
                <a:solidFill>
                  <a:srgbClr val="5D5656"/>
                </a:solidFill>
                <a:latin typeface="Arial"/>
                <a:cs typeface="Arial"/>
              </a:rPr>
              <a:t>e</a:t>
            </a:r>
            <a:r>
              <a:rPr sz="1600" spc="210" dirty="0">
                <a:solidFill>
                  <a:srgbClr val="5D5656"/>
                </a:solidFill>
                <a:latin typeface="Arial"/>
                <a:cs typeface="Arial"/>
              </a:rPr>
              <a:t>ct</a:t>
            </a:r>
            <a:r>
              <a:rPr sz="1600" spc="-12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rgbClr val="5D5656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D5656"/>
                </a:solidFill>
                <a:latin typeface="Arial"/>
                <a:cs typeface="Arial"/>
              </a:rPr>
              <a:t>overall</a:t>
            </a:r>
            <a:r>
              <a:rPr sz="1600" spc="7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494444"/>
                </a:solidFill>
                <a:latin typeface="Arial"/>
                <a:cs typeface="Arial"/>
              </a:rPr>
              <a:t>h</a:t>
            </a:r>
            <a:r>
              <a:rPr sz="1600" spc="5" dirty="0">
                <a:solidFill>
                  <a:srgbClr val="494444"/>
                </a:solidFill>
                <a:latin typeface="Arial"/>
                <a:cs typeface="Arial"/>
              </a:rPr>
              <a:t>e</a:t>
            </a:r>
            <a:r>
              <a:rPr sz="1600" spc="165" dirty="0">
                <a:solidFill>
                  <a:srgbClr val="494444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494444"/>
                </a:solidFill>
                <a:latin typeface="Arial"/>
                <a:cs typeface="Arial"/>
              </a:rPr>
              <a:t>l</a:t>
            </a:r>
            <a:r>
              <a:rPr sz="1600" spc="204" dirty="0">
                <a:solidFill>
                  <a:srgbClr val="494444"/>
                </a:solidFill>
                <a:latin typeface="Arial"/>
                <a:cs typeface="Arial"/>
              </a:rPr>
              <a:t>th</a:t>
            </a:r>
            <a:r>
              <a:rPr sz="1600" spc="-5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5D5656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5D5656"/>
                </a:solidFill>
                <a:latin typeface="Arial"/>
                <a:cs typeface="Arial"/>
              </a:rPr>
              <a:t>n</a:t>
            </a:r>
            <a:r>
              <a:rPr sz="1600" spc="200" dirty="0">
                <a:solidFill>
                  <a:srgbClr val="5D5656"/>
                </a:solidFill>
                <a:latin typeface="Arial"/>
                <a:cs typeface="Arial"/>
              </a:rPr>
              <a:t>d</a:t>
            </a:r>
            <a:r>
              <a:rPr sz="1600" spc="-4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5D5656"/>
                </a:solidFill>
                <a:latin typeface="Arial"/>
                <a:cs typeface="Arial"/>
              </a:rPr>
              <a:t>well</a:t>
            </a:r>
            <a:r>
              <a:rPr sz="1600" spc="185" dirty="0">
                <a:solidFill>
                  <a:srgbClr val="5D5656"/>
                </a:solidFill>
                <a:latin typeface="Arial"/>
                <a:cs typeface="Arial"/>
              </a:rPr>
              <a:t>n</a:t>
            </a:r>
            <a:r>
              <a:rPr sz="1600" spc="25" dirty="0">
                <a:solidFill>
                  <a:srgbClr val="5D5656"/>
                </a:solidFill>
                <a:latin typeface="Arial"/>
                <a:cs typeface="Arial"/>
              </a:rPr>
              <a:t>es</a:t>
            </a:r>
            <a:r>
              <a:rPr sz="1600" spc="-45" dirty="0">
                <a:solidFill>
                  <a:srgbClr val="5D5656"/>
                </a:solidFill>
                <a:latin typeface="Arial"/>
                <a:cs typeface="Arial"/>
              </a:rPr>
              <a:t>s</a:t>
            </a:r>
            <a:r>
              <a:rPr sz="1600" spc="370" dirty="0">
                <a:solidFill>
                  <a:srgbClr val="5D5656"/>
                </a:solidFill>
                <a:latin typeface="Arial"/>
                <a:cs typeface="Arial"/>
              </a:rPr>
              <a:t>. </a:t>
            </a:r>
            <a:r>
              <a:rPr sz="1600" spc="100" dirty="0">
                <a:solidFill>
                  <a:srgbClr val="5D5656"/>
                </a:solidFill>
                <a:latin typeface="Arial"/>
                <a:cs typeface="Arial"/>
              </a:rPr>
              <a:t>Pract</a:t>
            </a:r>
            <a:r>
              <a:rPr sz="1600" spc="-55" dirty="0">
                <a:solidFill>
                  <a:srgbClr val="5D5656"/>
                </a:solidFill>
                <a:latin typeface="Arial"/>
                <a:cs typeface="Arial"/>
              </a:rPr>
              <a:t>i</a:t>
            </a:r>
            <a:r>
              <a:rPr sz="1600" spc="100" dirty="0">
                <a:solidFill>
                  <a:srgbClr val="5D5656"/>
                </a:solidFill>
                <a:latin typeface="Arial"/>
                <a:cs typeface="Arial"/>
              </a:rPr>
              <a:t>c</a:t>
            </a:r>
            <a:r>
              <a:rPr sz="1600" spc="5" dirty="0">
                <a:solidFill>
                  <a:srgbClr val="5D5656"/>
                </a:solidFill>
                <a:latin typeface="Arial"/>
                <a:cs typeface="Arial"/>
              </a:rPr>
              <a:t>e</a:t>
            </a:r>
            <a:r>
              <a:rPr sz="1600" spc="110" dirty="0">
                <a:solidFill>
                  <a:srgbClr val="5D5656"/>
                </a:solidFill>
                <a:latin typeface="Arial"/>
                <a:cs typeface="Arial"/>
              </a:rPr>
              <a:t>s</a:t>
            </a:r>
            <a:r>
              <a:rPr sz="1600" spc="-16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25" dirty="0">
                <a:solidFill>
                  <a:srgbClr val="5D5656"/>
                </a:solidFill>
                <a:latin typeface="Arial"/>
                <a:cs typeface="Arial"/>
              </a:rPr>
              <a:t>s</a:t>
            </a:r>
            <a:r>
              <a:rPr sz="1600" spc="75" dirty="0">
                <a:solidFill>
                  <a:srgbClr val="5D5656"/>
                </a:solidFill>
                <a:latin typeface="Arial"/>
                <a:cs typeface="Arial"/>
              </a:rPr>
              <a:t>u</a:t>
            </a:r>
            <a:r>
              <a:rPr sz="1600" spc="190" dirty="0">
                <a:solidFill>
                  <a:srgbClr val="5D5656"/>
                </a:solidFill>
                <a:latin typeface="Arial"/>
                <a:cs typeface="Arial"/>
              </a:rPr>
              <a:t>ch</a:t>
            </a:r>
            <a:r>
              <a:rPr sz="1600" spc="-12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5D5656"/>
                </a:solidFill>
                <a:latin typeface="Arial"/>
                <a:cs typeface="Arial"/>
              </a:rPr>
              <a:t>as</a:t>
            </a:r>
            <a:r>
              <a:rPr sz="1600" spc="-14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95" dirty="0">
                <a:solidFill>
                  <a:srgbClr val="5D5656"/>
                </a:solidFill>
                <a:latin typeface="Arial"/>
                <a:cs typeface="Arial"/>
              </a:rPr>
              <a:t>yoga</a:t>
            </a:r>
            <a:r>
              <a:rPr sz="1600" spc="10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5D5656"/>
                </a:solidFill>
                <a:latin typeface="Arial"/>
                <a:cs typeface="Arial"/>
              </a:rPr>
              <a:t>and</a:t>
            </a:r>
            <a:r>
              <a:rPr sz="1600" spc="1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330" dirty="0">
                <a:solidFill>
                  <a:srgbClr val="5D5656"/>
                </a:solidFill>
                <a:latin typeface="Arial"/>
                <a:cs typeface="Arial"/>
              </a:rPr>
              <a:t>m</a:t>
            </a:r>
            <a:r>
              <a:rPr sz="1600" spc="40" dirty="0">
                <a:solidFill>
                  <a:srgbClr val="5D5656"/>
                </a:solidFill>
                <a:latin typeface="Arial"/>
                <a:cs typeface="Arial"/>
              </a:rPr>
              <a:t>e</a:t>
            </a:r>
            <a:r>
              <a:rPr sz="1600" spc="240" dirty="0">
                <a:solidFill>
                  <a:srgbClr val="5D5656"/>
                </a:solidFill>
                <a:latin typeface="Arial"/>
                <a:cs typeface="Arial"/>
              </a:rPr>
              <a:t>d</a:t>
            </a:r>
            <a:r>
              <a:rPr sz="1600" spc="10" dirty="0">
                <a:solidFill>
                  <a:srgbClr val="5D5656"/>
                </a:solidFill>
                <a:latin typeface="Arial"/>
                <a:cs typeface="Arial"/>
              </a:rPr>
              <a:t>i</a:t>
            </a:r>
            <a:r>
              <a:rPr sz="1600" spc="160" dirty="0">
                <a:solidFill>
                  <a:srgbClr val="5D5656"/>
                </a:solidFill>
                <a:latin typeface="Arial"/>
                <a:cs typeface="Arial"/>
              </a:rPr>
              <a:t>tat</a:t>
            </a:r>
            <a:r>
              <a:rPr sz="1600" spc="65" dirty="0">
                <a:solidFill>
                  <a:srgbClr val="5D5656"/>
                </a:solidFill>
                <a:latin typeface="Arial"/>
                <a:cs typeface="Arial"/>
              </a:rPr>
              <a:t>i</a:t>
            </a:r>
            <a:r>
              <a:rPr sz="1600" spc="195" dirty="0">
                <a:solidFill>
                  <a:srgbClr val="5D5656"/>
                </a:solidFill>
                <a:latin typeface="Arial"/>
                <a:cs typeface="Arial"/>
              </a:rPr>
              <a:t>on</a:t>
            </a:r>
            <a:r>
              <a:rPr sz="1600" spc="-12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20" dirty="0">
                <a:solidFill>
                  <a:srgbClr val="5D5656"/>
                </a:solidFill>
                <a:latin typeface="Arial"/>
                <a:cs typeface="Arial"/>
              </a:rPr>
              <a:t>can</a:t>
            </a:r>
            <a:r>
              <a:rPr sz="1600" spc="1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5D5656"/>
                </a:solidFill>
                <a:latin typeface="Arial"/>
                <a:cs typeface="Arial"/>
              </a:rPr>
              <a:t>help</a:t>
            </a:r>
            <a:r>
              <a:rPr sz="1600" spc="-10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494444"/>
                </a:solidFill>
                <a:latin typeface="Arial"/>
                <a:cs typeface="Arial"/>
              </a:rPr>
              <a:t>i</a:t>
            </a:r>
            <a:r>
              <a:rPr sz="1600" spc="200" dirty="0">
                <a:solidFill>
                  <a:srgbClr val="494444"/>
                </a:solidFill>
                <a:latin typeface="Arial"/>
                <a:cs typeface="Arial"/>
              </a:rPr>
              <a:t>nd</a:t>
            </a:r>
            <a:r>
              <a:rPr sz="1600" spc="-50" dirty="0">
                <a:solidFill>
                  <a:srgbClr val="494444"/>
                </a:solidFill>
                <a:latin typeface="Arial"/>
                <a:cs typeface="Arial"/>
              </a:rPr>
              <a:t>i</a:t>
            </a:r>
            <a:r>
              <a:rPr sz="1600" spc="125" dirty="0">
                <a:solidFill>
                  <a:srgbClr val="494444"/>
                </a:solidFill>
                <a:latin typeface="Arial"/>
                <a:cs typeface="Arial"/>
              </a:rPr>
              <a:t>vid</a:t>
            </a:r>
            <a:r>
              <a:rPr sz="1600" spc="170" dirty="0">
                <a:solidFill>
                  <a:srgbClr val="494444"/>
                </a:solidFill>
                <a:latin typeface="Arial"/>
                <a:cs typeface="Arial"/>
              </a:rPr>
              <a:t>u</a:t>
            </a:r>
            <a:r>
              <a:rPr sz="1600" spc="165" dirty="0">
                <a:solidFill>
                  <a:srgbClr val="494444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494444"/>
                </a:solidFill>
                <a:latin typeface="Arial"/>
                <a:cs typeface="Arial"/>
              </a:rPr>
              <a:t>l</a:t>
            </a:r>
            <a:r>
              <a:rPr sz="1600" spc="110" dirty="0">
                <a:solidFill>
                  <a:srgbClr val="494444"/>
                </a:solidFill>
                <a:latin typeface="Arial"/>
                <a:cs typeface="Arial"/>
              </a:rPr>
              <a:t>s</a:t>
            </a:r>
            <a:r>
              <a:rPr sz="1600" spc="-60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5D5656"/>
                </a:solidFill>
                <a:latin typeface="Arial"/>
                <a:cs typeface="Arial"/>
              </a:rPr>
              <a:t>red</a:t>
            </a:r>
            <a:r>
              <a:rPr sz="1600" spc="45" dirty="0">
                <a:solidFill>
                  <a:srgbClr val="5D5656"/>
                </a:solidFill>
                <a:latin typeface="Arial"/>
                <a:cs typeface="Arial"/>
              </a:rPr>
              <a:t>u</a:t>
            </a:r>
            <a:r>
              <a:rPr sz="1600" spc="165" dirty="0">
                <a:solidFill>
                  <a:srgbClr val="5D5656"/>
                </a:solidFill>
                <a:latin typeface="Arial"/>
                <a:cs typeface="Arial"/>
              </a:rPr>
              <a:t>ce</a:t>
            </a:r>
            <a:r>
              <a:rPr sz="1600" spc="-17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5D5656"/>
                </a:solidFill>
                <a:latin typeface="Arial"/>
                <a:cs typeface="Arial"/>
              </a:rPr>
              <a:t>s</a:t>
            </a:r>
            <a:r>
              <a:rPr sz="1600" spc="130" dirty="0">
                <a:solidFill>
                  <a:srgbClr val="5D5656"/>
                </a:solidFill>
                <a:latin typeface="Arial"/>
                <a:cs typeface="Arial"/>
              </a:rPr>
              <a:t>tr</a:t>
            </a:r>
            <a:r>
              <a:rPr sz="1600" spc="150" dirty="0">
                <a:solidFill>
                  <a:srgbClr val="5D5656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5D5656"/>
                </a:solidFill>
                <a:latin typeface="Arial"/>
                <a:cs typeface="Arial"/>
              </a:rPr>
              <a:t>ss</a:t>
            </a:r>
            <a:r>
              <a:rPr sz="1600" spc="345" dirty="0">
                <a:solidFill>
                  <a:srgbClr val="5D5656"/>
                </a:solidFill>
                <a:latin typeface="Arial"/>
                <a:cs typeface="Arial"/>
              </a:rPr>
              <a:t>,</a:t>
            </a:r>
            <a:r>
              <a:rPr sz="1600" spc="225" dirty="0">
                <a:solidFill>
                  <a:srgbClr val="494444"/>
                </a:solidFill>
                <a:latin typeface="Arial"/>
                <a:cs typeface="Arial"/>
              </a:rPr>
              <a:t>im</a:t>
            </a:r>
            <a:r>
              <a:rPr sz="1600" spc="165" dirty="0">
                <a:solidFill>
                  <a:srgbClr val="494444"/>
                </a:solidFill>
                <a:latin typeface="Arial"/>
                <a:cs typeface="Arial"/>
              </a:rPr>
              <a:t>p</a:t>
            </a:r>
            <a:r>
              <a:rPr sz="1600" spc="75" dirty="0">
                <a:solidFill>
                  <a:srgbClr val="494444"/>
                </a:solidFill>
                <a:latin typeface="Arial"/>
                <a:cs typeface="Arial"/>
              </a:rPr>
              <a:t>rove</a:t>
            </a:r>
            <a:r>
              <a:rPr sz="1600" spc="40" dirty="0">
                <a:solidFill>
                  <a:srgbClr val="494444"/>
                </a:solidFill>
                <a:latin typeface="Arial"/>
                <a:cs typeface="Arial"/>
              </a:rPr>
              <a:t> </a:t>
            </a:r>
            <a:r>
              <a:rPr sz="1600" spc="260" dirty="0">
                <a:solidFill>
                  <a:srgbClr val="5D5656"/>
                </a:solidFill>
                <a:latin typeface="Arial"/>
                <a:cs typeface="Arial"/>
              </a:rPr>
              <a:t>m</a:t>
            </a:r>
            <a:r>
              <a:rPr sz="1600" spc="195" dirty="0">
                <a:solidFill>
                  <a:srgbClr val="5D5656"/>
                </a:solidFill>
                <a:latin typeface="Arial"/>
                <a:cs typeface="Arial"/>
              </a:rPr>
              <a:t>e</a:t>
            </a:r>
            <a:r>
              <a:rPr sz="1600" spc="120" dirty="0">
                <a:solidFill>
                  <a:srgbClr val="5D5656"/>
                </a:solidFill>
                <a:latin typeface="Arial"/>
                <a:cs typeface="Arial"/>
              </a:rPr>
              <a:t>n</a:t>
            </a:r>
            <a:r>
              <a:rPr sz="1600" spc="110" dirty="0">
                <a:solidFill>
                  <a:srgbClr val="5D5656"/>
                </a:solidFill>
                <a:latin typeface="Arial"/>
                <a:cs typeface="Arial"/>
              </a:rPr>
              <a:t>tal</a:t>
            </a:r>
            <a:r>
              <a:rPr sz="1600" spc="-90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65" dirty="0">
                <a:solidFill>
                  <a:srgbClr val="5D5656"/>
                </a:solidFill>
                <a:latin typeface="Arial"/>
                <a:cs typeface="Arial"/>
              </a:rPr>
              <a:t>c</a:t>
            </a:r>
            <a:r>
              <a:rPr sz="1600" spc="-30" dirty="0">
                <a:solidFill>
                  <a:srgbClr val="5D5656"/>
                </a:solidFill>
                <a:latin typeface="Arial"/>
                <a:cs typeface="Arial"/>
              </a:rPr>
              <a:t>l</a:t>
            </a:r>
            <a:r>
              <a:rPr sz="1600" spc="110" dirty="0">
                <a:solidFill>
                  <a:srgbClr val="5D5656"/>
                </a:solidFill>
                <a:latin typeface="Arial"/>
                <a:cs typeface="Arial"/>
              </a:rPr>
              <a:t>ar</a:t>
            </a:r>
            <a:r>
              <a:rPr sz="1600" spc="-10" dirty="0">
                <a:solidFill>
                  <a:srgbClr val="5D5656"/>
                </a:solidFill>
                <a:latin typeface="Arial"/>
                <a:cs typeface="Arial"/>
              </a:rPr>
              <a:t>i</a:t>
            </a:r>
            <a:r>
              <a:rPr sz="1600" spc="95" dirty="0">
                <a:solidFill>
                  <a:srgbClr val="5D5656"/>
                </a:solidFill>
                <a:latin typeface="Arial"/>
                <a:cs typeface="Arial"/>
              </a:rPr>
              <a:t>t</a:t>
            </a:r>
            <a:r>
              <a:rPr sz="1600" spc="145" dirty="0">
                <a:solidFill>
                  <a:srgbClr val="5D5656"/>
                </a:solidFill>
                <a:latin typeface="Arial"/>
                <a:cs typeface="Arial"/>
              </a:rPr>
              <a:t>y</a:t>
            </a:r>
            <a:r>
              <a:rPr sz="1600" spc="245" dirty="0">
                <a:solidFill>
                  <a:srgbClr val="5D5656"/>
                </a:solidFill>
                <a:latin typeface="Arial"/>
                <a:cs typeface="Arial"/>
              </a:rPr>
              <a:t>,</a:t>
            </a:r>
            <a:r>
              <a:rPr sz="1600" spc="160" dirty="0">
                <a:solidFill>
                  <a:srgbClr val="5D5656"/>
                </a:solidFill>
                <a:latin typeface="Arial"/>
                <a:cs typeface="Arial"/>
              </a:rPr>
              <a:t>and</a:t>
            </a:r>
            <a:r>
              <a:rPr sz="1600" spc="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5D5656"/>
                </a:solidFill>
                <a:latin typeface="Arial"/>
                <a:cs typeface="Arial"/>
              </a:rPr>
              <a:t>en</a:t>
            </a:r>
            <a:r>
              <a:rPr sz="1600" spc="110" dirty="0">
                <a:solidFill>
                  <a:srgbClr val="5D5656"/>
                </a:solidFill>
                <a:latin typeface="Arial"/>
                <a:cs typeface="Arial"/>
              </a:rPr>
              <a:t>h</a:t>
            </a:r>
            <a:r>
              <a:rPr sz="1600" spc="140" dirty="0">
                <a:solidFill>
                  <a:srgbClr val="5D5656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5D5656"/>
                </a:solidFill>
                <a:latin typeface="Arial"/>
                <a:cs typeface="Arial"/>
              </a:rPr>
              <a:t>n</a:t>
            </a:r>
            <a:r>
              <a:rPr sz="1600" spc="105" dirty="0">
                <a:solidFill>
                  <a:srgbClr val="5D5656"/>
                </a:solidFill>
                <a:latin typeface="Arial"/>
                <a:cs typeface="Arial"/>
              </a:rPr>
              <a:t>ce</a:t>
            </a:r>
            <a:r>
              <a:rPr sz="1600" spc="-5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35" dirty="0">
                <a:solidFill>
                  <a:srgbClr val="5D5656"/>
                </a:solidFill>
                <a:latin typeface="Arial"/>
                <a:cs typeface="Arial"/>
              </a:rPr>
              <a:t>t</a:t>
            </a:r>
            <a:r>
              <a:rPr sz="1600" spc="215" dirty="0">
                <a:solidFill>
                  <a:srgbClr val="5D5656"/>
                </a:solidFill>
                <a:latin typeface="Arial"/>
                <a:cs typeface="Arial"/>
              </a:rPr>
              <a:t>h</a:t>
            </a:r>
            <a:r>
              <a:rPr sz="1600" spc="75" dirty="0">
                <a:solidFill>
                  <a:srgbClr val="5D5656"/>
                </a:solidFill>
                <a:latin typeface="Arial"/>
                <a:cs typeface="Arial"/>
              </a:rPr>
              <a:t>eir</a:t>
            </a:r>
            <a:r>
              <a:rPr sz="1600" spc="4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5D5656"/>
                </a:solidFill>
                <a:latin typeface="Arial"/>
                <a:cs typeface="Arial"/>
              </a:rPr>
              <a:t>p</a:t>
            </a:r>
            <a:r>
              <a:rPr sz="1600" spc="5" dirty="0">
                <a:solidFill>
                  <a:srgbClr val="5D5656"/>
                </a:solidFill>
                <a:latin typeface="Arial"/>
                <a:cs typeface="Arial"/>
              </a:rPr>
              <a:t>h</a:t>
            </a:r>
            <a:r>
              <a:rPr sz="1600" spc="135" dirty="0">
                <a:solidFill>
                  <a:srgbClr val="5D5656"/>
                </a:solidFill>
                <a:latin typeface="Arial"/>
                <a:cs typeface="Arial"/>
              </a:rPr>
              <a:t>y</a:t>
            </a:r>
            <a:r>
              <a:rPr sz="1600" spc="60" dirty="0">
                <a:solidFill>
                  <a:srgbClr val="5D5656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5D5656"/>
                </a:solidFill>
                <a:latin typeface="Arial"/>
                <a:cs typeface="Arial"/>
              </a:rPr>
              <a:t>i</a:t>
            </a:r>
            <a:r>
              <a:rPr sz="1600" spc="65" dirty="0">
                <a:solidFill>
                  <a:srgbClr val="5D5656"/>
                </a:solidFill>
                <a:latin typeface="Arial"/>
                <a:cs typeface="Arial"/>
              </a:rPr>
              <a:t>cal</a:t>
            </a:r>
            <a:r>
              <a:rPr sz="1600" spc="105" dirty="0">
                <a:solidFill>
                  <a:srgbClr val="5D5656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rgbClr val="5D5656"/>
                </a:solidFill>
                <a:latin typeface="Arial"/>
                <a:cs typeface="Arial"/>
              </a:rPr>
              <a:t>perfor</a:t>
            </a:r>
            <a:r>
              <a:rPr sz="1600" spc="160" dirty="0">
                <a:solidFill>
                  <a:srgbClr val="5D5656"/>
                </a:solidFill>
                <a:latin typeface="Arial"/>
                <a:cs typeface="Arial"/>
              </a:rPr>
              <a:t>m</a:t>
            </a:r>
            <a:r>
              <a:rPr sz="1600" spc="125" dirty="0">
                <a:solidFill>
                  <a:srgbClr val="5D5656"/>
                </a:solidFill>
                <a:latin typeface="Arial"/>
                <a:cs typeface="Arial"/>
              </a:rPr>
              <a:t>anc</a:t>
            </a:r>
            <a:r>
              <a:rPr sz="1600" spc="40" dirty="0">
                <a:solidFill>
                  <a:srgbClr val="5D5656"/>
                </a:solidFill>
                <a:latin typeface="Arial"/>
                <a:cs typeface="Arial"/>
              </a:rPr>
              <a:t>e</a:t>
            </a:r>
            <a:r>
              <a:rPr sz="1600" spc="370" dirty="0">
                <a:solidFill>
                  <a:srgbClr val="5D5656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200" y="2717800"/>
            <a:ext cx="2743200" cy="271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458736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8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3800" y="2758914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>
                <a:moveTo>
                  <a:pt x="0" y="0"/>
                </a:moveTo>
                <a:lnTo>
                  <a:pt x="888884" y="0"/>
                </a:lnTo>
              </a:path>
            </a:pathLst>
          </a:custGeom>
          <a:ln w="38095">
            <a:solidFill>
              <a:srgbClr val="5B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2848" y="2739887"/>
            <a:ext cx="0" cy="1370330"/>
          </a:xfrm>
          <a:custGeom>
            <a:avLst/>
            <a:gdLst/>
            <a:ahLst/>
            <a:cxnLst/>
            <a:rect l="l" t="t" r="r" b="b"/>
            <a:pathLst>
              <a:path h="1370329">
                <a:moveTo>
                  <a:pt x="0" y="1369942"/>
                </a:moveTo>
                <a:lnTo>
                  <a:pt x="0" y="0"/>
                </a:lnTo>
              </a:path>
            </a:pathLst>
          </a:custGeom>
          <a:ln w="38095">
            <a:solidFill>
              <a:srgbClr val="44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408" y="6139374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60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2351" y="2063506"/>
            <a:ext cx="104838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175" dirty="0">
                <a:solidFill>
                  <a:srgbClr val="5D5959"/>
                </a:solidFill>
                <a:latin typeface="Times New Roman"/>
                <a:cs typeface="Times New Roman"/>
              </a:rPr>
              <a:t>N</a:t>
            </a:r>
            <a:r>
              <a:rPr sz="2150" b="1" spc="-185" dirty="0">
                <a:solidFill>
                  <a:srgbClr val="5D5959"/>
                </a:solidFill>
                <a:latin typeface="Times New Roman"/>
                <a:cs typeface="Times New Roman"/>
              </a:rPr>
              <a:t>u</a:t>
            </a:r>
            <a:r>
              <a:rPr sz="2150" b="1" spc="80" dirty="0">
                <a:solidFill>
                  <a:srgbClr val="5D5959"/>
                </a:solidFill>
                <a:latin typeface="Times New Roman"/>
                <a:cs typeface="Times New Roman"/>
              </a:rPr>
              <a:t>t</a:t>
            </a:r>
            <a:r>
              <a:rPr sz="2150" b="1" spc="-10" dirty="0">
                <a:solidFill>
                  <a:srgbClr val="5D5959"/>
                </a:solidFill>
                <a:latin typeface="Times New Roman"/>
                <a:cs typeface="Times New Roman"/>
              </a:rPr>
              <a:t>ri</a:t>
            </a:r>
            <a:r>
              <a:rPr sz="2150" b="1" spc="-165" dirty="0">
                <a:solidFill>
                  <a:srgbClr val="5D5959"/>
                </a:solidFill>
                <a:latin typeface="Times New Roman"/>
                <a:cs typeface="Times New Roman"/>
              </a:rPr>
              <a:t>t</a:t>
            </a:r>
            <a:r>
              <a:rPr sz="2150" b="1" spc="-50" dirty="0">
                <a:solidFill>
                  <a:srgbClr val="5D5959"/>
                </a:solidFill>
                <a:latin typeface="Times New Roman"/>
                <a:cs typeface="Times New Roman"/>
              </a:rPr>
              <a:t>ion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386" y="2777698"/>
            <a:ext cx="432434" cy="119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700" i="1" spc="-445" dirty="0">
                <a:solidFill>
                  <a:srgbClr val="B18C49"/>
                </a:solidFill>
                <a:latin typeface="Arial"/>
                <a:cs typeface="Arial"/>
              </a:rPr>
              <a:t>.</a:t>
            </a:r>
            <a:r>
              <a:rPr sz="3700" i="1" spc="865" dirty="0">
                <a:solidFill>
                  <a:srgbClr val="B18C49"/>
                </a:solidFill>
                <a:latin typeface="Arial"/>
                <a:cs typeface="Arial"/>
              </a:rPr>
              <a:t>!</a:t>
            </a:r>
            <a:r>
              <a:rPr sz="3700" i="1" spc="-10" dirty="0">
                <a:solidFill>
                  <a:srgbClr val="B18C49"/>
                </a:solidFill>
                <a:latin typeface="Arial"/>
                <a:cs typeface="Arial"/>
              </a:rPr>
              <a:t>'</a:t>
            </a:r>
            <a:endParaRPr sz="3700">
              <a:latin typeface="Arial"/>
              <a:cs typeface="Arial"/>
            </a:endParaRPr>
          </a:p>
          <a:p>
            <a:pPr marL="58419" algn="ctr">
              <a:lnSpc>
                <a:spcPct val="100000"/>
              </a:lnSpc>
              <a:spcBef>
                <a:spcPts val="305"/>
              </a:spcBef>
            </a:pPr>
            <a:r>
              <a:rPr sz="5025" spc="-1635" baseline="-19900" dirty="0">
                <a:solidFill>
                  <a:srgbClr val="B18C49"/>
                </a:solidFill>
                <a:latin typeface="Arial"/>
                <a:cs typeface="Arial"/>
              </a:rPr>
              <a:t>.</a:t>
            </a:r>
            <a:r>
              <a:rPr sz="1400" spc="40" dirty="0">
                <a:solidFill>
                  <a:srgbClr val="CA9A4F"/>
                </a:solidFill>
                <a:latin typeface="Arial"/>
                <a:cs typeface="Arial"/>
              </a:rPr>
              <a:t>I.</a:t>
            </a:r>
            <a:r>
              <a:rPr sz="1400" spc="-60" dirty="0">
                <a:solidFill>
                  <a:srgbClr val="CA9A4F"/>
                </a:solidFill>
                <a:latin typeface="Arial"/>
                <a:cs typeface="Arial"/>
              </a:rPr>
              <a:t> </a:t>
            </a:r>
            <a:r>
              <a:rPr sz="4350" baseline="-22988" dirty="0">
                <a:solidFill>
                  <a:srgbClr val="877942"/>
                </a:solidFill>
                <a:latin typeface="Arial"/>
                <a:cs typeface="Arial"/>
              </a:rPr>
              <a:t>.</a:t>
            </a:r>
            <a:endParaRPr sz="4350" baseline="-229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049" y="2938282"/>
            <a:ext cx="383476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99"/>
              </a:lnSpc>
            </a:pPr>
            <a:r>
              <a:rPr sz="1400" spc="100" dirty="0">
                <a:solidFill>
                  <a:srgbClr val="5D5959"/>
                </a:solidFill>
                <a:latin typeface="Arial"/>
                <a:cs typeface="Arial"/>
              </a:rPr>
              <a:t>P</a:t>
            </a:r>
            <a:r>
              <a:rPr sz="1400" spc="-114" dirty="0">
                <a:solidFill>
                  <a:srgbClr val="5D5959"/>
                </a:solidFill>
                <a:latin typeface="Arial"/>
                <a:cs typeface="Arial"/>
              </a:rPr>
              <a:t>r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oper</a:t>
            </a:r>
            <a:r>
              <a:rPr sz="1400" spc="3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40" dirty="0">
                <a:solidFill>
                  <a:srgbClr val="5D5959"/>
                </a:solidFill>
                <a:latin typeface="Arial"/>
                <a:cs typeface="Arial"/>
              </a:rPr>
              <a:t>nutrit</a:t>
            </a:r>
            <a:r>
              <a:rPr sz="1400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140" dirty="0">
                <a:solidFill>
                  <a:srgbClr val="5D5959"/>
                </a:solidFill>
                <a:latin typeface="Arial"/>
                <a:cs typeface="Arial"/>
              </a:rPr>
              <a:t>on</a:t>
            </a:r>
            <a:r>
              <a:rPr sz="1400" spc="-12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00" spc="-25" dirty="0">
                <a:solidFill>
                  <a:srgbClr val="6E6969"/>
                </a:solidFill>
                <a:latin typeface="Arial"/>
                <a:cs typeface="Arial"/>
              </a:rPr>
              <a:t>s</a:t>
            </a:r>
            <a:r>
              <a:rPr sz="1400" spc="-70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5D5959"/>
                </a:solidFill>
                <a:latin typeface="Arial"/>
                <a:cs typeface="Arial"/>
              </a:rPr>
              <a:t>es</a:t>
            </a:r>
            <a:r>
              <a:rPr sz="1400" spc="-45" dirty="0">
                <a:solidFill>
                  <a:srgbClr val="5D5959"/>
                </a:solidFill>
                <a:latin typeface="Arial"/>
                <a:cs typeface="Arial"/>
              </a:rPr>
              <a:t>s</a:t>
            </a:r>
            <a:r>
              <a:rPr sz="1400" spc="200" dirty="0">
                <a:solidFill>
                  <a:srgbClr val="5D5959"/>
                </a:solidFill>
                <a:latin typeface="Arial"/>
                <a:cs typeface="Arial"/>
              </a:rPr>
              <a:t>en</a:t>
            </a:r>
            <a:r>
              <a:rPr sz="1400" spc="-50" dirty="0">
                <a:solidFill>
                  <a:srgbClr val="5D5959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80" dirty="0">
                <a:solidFill>
                  <a:srgbClr val="5D5959"/>
                </a:solidFill>
                <a:latin typeface="Arial"/>
                <a:cs typeface="Arial"/>
              </a:rPr>
              <a:t>al</a:t>
            </a:r>
            <a:r>
              <a:rPr sz="1400" spc="-14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5D5959"/>
                </a:solidFill>
                <a:latin typeface="Arial"/>
                <a:cs typeface="Arial"/>
              </a:rPr>
              <a:t>for</a:t>
            </a:r>
            <a:r>
              <a:rPr sz="1400" spc="4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5D5959"/>
                </a:solidFill>
                <a:latin typeface="Arial"/>
                <a:cs typeface="Arial"/>
              </a:rPr>
              <a:t>a</a:t>
            </a:r>
            <a:r>
              <a:rPr sz="1400" spc="30" dirty="0">
                <a:solidFill>
                  <a:srgbClr val="5D5959"/>
                </a:solidFill>
                <a:latin typeface="Arial"/>
                <a:cs typeface="Arial"/>
              </a:rPr>
              <a:t>c</a:t>
            </a:r>
            <a:r>
              <a:rPr sz="1400" spc="240" dirty="0">
                <a:solidFill>
                  <a:srgbClr val="5D5959"/>
                </a:solidFill>
                <a:latin typeface="Arial"/>
                <a:cs typeface="Arial"/>
              </a:rPr>
              <a:t>h</a:t>
            </a:r>
            <a:r>
              <a:rPr sz="1400" spc="-35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100" dirty="0">
                <a:solidFill>
                  <a:srgbClr val="5D5959"/>
                </a:solidFill>
                <a:latin typeface="Arial"/>
                <a:cs typeface="Arial"/>
              </a:rPr>
              <a:t>ev</a:t>
            </a:r>
            <a:r>
              <a:rPr sz="1400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n</a:t>
            </a:r>
            <a:r>
              <a:rPr sz="1400" spc="300" dirty="0">
                <a:solidFill>
                  <a:srgbClr val="5D5959"/>
                </a:solidFill>
                <a:latin typeface="Arial"/>
                <a:cs typeface="Arial"/>
              </a:rPr>
              <a:t>g</a:t>
            </a:r>
            <a:r>
              <a:rPr sz="1400" spc="15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20" dirty="0">
                <a:solidFill>
                  <a:srgbClr val="6E6969"/>
                </a:solidFill>
                <a:latin typeface="Arial"/>
                <a:cs typeface="Arial"/>
              </a:rPr>
              <a:t>f</a:t>
            </a:r>
            <a:r>
              <a:rPr sz="1400" spc="6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00" spc="204" dirty="0">
                <a:solidFill>
                  <a:srgbClr val="6E6969"/>
                </a:solidFill>
                <a:latin typeface="Arial"/>
                <a:cs typeface="Arial"/>
              </a:rPr>
              <a:t>t</a:t>
            </a:r>
            <a:r>
              <a:rPr sz="1400" spc="114" dirty="0">
                <a:solidFill>
                  <a:srgbClr val="6E6969"/>
                </a:solidFill>
                <a:latin typeface="Arial"/>
                <a:cs typeface="Arial"/>
              </a:rPr>
              <a:t>n</a:t>
            </a:r>
            <a:r>
              <a:rPr sz="1400" spc="25" dirty="0">
                <a:solidFill>
                  <a:srgbClr val="6E6969"/>
                </a:solidFill>
                <a:latin typeface="Arial"/>
                <a:cs typeface="Arial"/>
              </a:rPr>
              <a:t>ess</a:t>
            </a:r>
            <a:r>
              <a:rPr sz="1400" spc="-55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5D5959"/>
                </a:solidFill>
                <a:latin typeface="Arial"/>
                <a:cs typeface="Arial"/>
              </a:rPr>
              <a:t>goa</a:t>
            </a:r>
            <a:r>
              <a:rPr sz="1400" spc="20" dirty="0">
                <a:solidFill>
                  <a:srgbClr val="5D5959"/>
                </a:solidFill>
                <a:latin typeface="Arial"/>
                <a:cs typeface="Arial"/>
              </a:rPr>
              <a:t>l</a:t>
            </a:r>
            <a:r>
              <a:rPr sz="1400" spc="25" dirty="0">
                <a:solidFill>
                  <a:srgbClr val="5D5959"/>
                </a:solidFill>
                <a:latin typeface="Arial"/>
                <a:cs typeface="Arial"/>
              </a:rPr>
              <a:t>s.</a:t>
            </a:r>
            <a:r>
              <a:rPr sz="1400" spc="-24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30" dirty="0">
                <a:solidFill>
                  <a:srgbClr val="5D5959"/>
                </a:solidFill>
                <a:latin typeface="Arial"/>
                <a:cs typeface="Arial"/>
              </a:rPr>
              <a:t>A</a:t>
            </a:r>
            <a:r>
              <a:rPr sz="1400" spc="3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ba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l</a:t>
            </a:r>
            <a:r>
              <a:rPr sz="1400" spc="145" dirty="0">
                <a:solidFill>
                  <a:srgbClr val="5D5959"/>
                </a:solidFill>
                <a:latin typeface="Arial"/>
                <a:cs typeface="Arial"/>
              </a:rPr>
              <a:t>a</a:t>
            </a:r>
            <a:r>
              <a:rPr sz="1400" spc="90" dirty="0">
                <a:solidFill>
                  <a:srgbClr val="5D5959"/>
                </a:solidFill>
                <a:latin typeface="Arial"/>
                <a:cs typeface="Arial"/>
              </a:rPr>
              <a:t>n</a:t>
            </a:r>
            <a:r>
              <a:rPr sz="1400" spc="105" dirty="0">
                <a:solidFill>
                  <a:srgbClr val="5D5959"/>
                </a:solidFill>
                <a:latin typeface="Arial"/>
                <a:cs typeface="Arial"/>
              </a:rPr>
              <a:t>c</a:t>
            </a:r>
            <a:r>
              <a:rPr sz="1400" spc="10" dirty="0">
                <a:solidFill>
                  <a:srgbClr val="5D5959"/>
                </a:solidFill>
                <a:latin typeface="Arial"/>
                <a:cs typeface="Arial"/>
              </a:rPr>
              <a:t>e</a:t>
            </a:r>
            <a:r>
              <a:rPr sz="1400" spc="315" dirty="0">
                <a:solidFill>
                  <a:srgbClr val="5D5959"/>
                </a:solidFill>
                <a:latin typeface="Arial"/>
                <a:cs typeface="Arial"/>
              </a:rPr>
              <a:t>d</a:t>
            </a:r>
            <a:r>
              <a:rPr sz="1400" spc="-19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215" dirty="0">
                <a:solidFill>
                  <a:srgbClr val="5D5959"/>
                </a:solidFill>
                <a:latin typeface="Arial"/>
                <a:cs typeface="Arial"/>
              </a:rPr>
              <a:t>d</a:t>
            </a:r>
            <a:r>
              <a:rPr sz="1400" spc="100" dirty="0">
                <a:solidFill>
                  <a:srgbClr val="5D5959"/>
                </a:solidFill>
                <a:latin typeface="Arial"/>
                <a:cs typeface="Arial"/>
              </a:rPr>
              <a:t>iet</a:t>
            </a:r>
            <a:r>
              <a:rPr sz="1400" spc="-9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204" dirty="0">
                <a:solidFill>
                  <a:srgbClr val="5D5959"/>
                </a:solidFill>
                <a:latin typeface="Arial"/>
                <a:cs typeface="Arial"/>
              </a:rPr>
              <a:t>t</a:t>
            </a:r>
            <a:r>
              <a:rPr sz="1400" spc="140" dirty="0">
                <a:solidFill>
                  <a:srgbClr val="5D5959"/>
                </a:solidFill>
                <a:latin typeface="Arial"/>
                <a:cs typeface="Arial"/>
              </a:rPr>
              <a:t>hat</a:t>
            </a:r>
            <a:r>
              <a:rPr sz="1400" spc="-17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00" spc="114" dirty="0">
                <a:solidFill>
                  <a:srgbClr val="6E6969"/>
                </a:solidFill>
                <a:latin typeface="Arial"/>
                <a:cs typeface="Arial"/>
              </a:rPr>
              <a:t>n</a:t>
            </a:r>
            <a:r>
              <a:rPr sz="1400" spc="180" dirty="0">
                <a:solidFill>
                  <a:srgbClr val="6E6969"/>
                </a:solidFill>
                <a:latin typeface="Arial"/>
                <a:cs typeface="Arial"/>
              </a:rPr>
              <a:t>c</a:t>
            </a:r>
            <a:r>
              <a:rPr sz="1400" spc="5" dirty="0">
                <a:solidFill>
                  <a:srgbClr val="6E6969"/>
                </a:solidFill>
                <a:latin typeface="Arial"/>
                <a:cs typeface="Arial"/>
              </a:rPr>
              <a:t>l</a:t>
            </a:r>
            <a:r>
              <a:rPr sz="1400" spc="114" dirty="0">
                <a:solidFill>
                  <a:srgbClr val="6E6969"/>
                </a:solidFill>
                <a:latin typeface="Arial"/>
                <a:cs typeface="Arial"/>
              </a:rPr>
              <a:t>u</a:t>
            </a:r>
            <a:r>
              <a:rPr sz="1400" spc="215" dirty="0">
                <a:solidFill>
                  <a:srgbClr val="6E6969"/>
                </a:solidFill>
                <a:latin typeface="Arial"/>
                <a:cs typeface="Arial"/>
              </a:rPr>
              <a:t>d</a:t>
            </a:r>
            <a:r>
              <a:rPr sz="1400" spc="20" dirty="0">
                <a:solidFill>
                  <a:srgbClr val="6E6969"/>
                </a:solidFill>
                <a:latin typeface="Arial"/>
                <a:cs typeface="Arial"/>
              </a:rPr>
              <a:t>e</a:t>
            </a:r>
            <a:r>
              <a:rPr sz="1400" spc="95" dirty="0">
                <a:solidFill>
                  <a:srgbClr val="6E6969"/>
                </a:solidFill>
                <a:latin typeface="Arial"/>
                <a:cs typeface="Arial"/>
              </a:rPr>
              <a:t>s</a:t>
            </a:r>
            <a:r>
              <a:rPr sz="1400" spc="50" dirty="0">
                <a:solidFill>
                  <a:srgbClr val="6E6969"/>
                </a:solidFill>
                <a:latin typeface="Arial"/>
                <a:cs typeface="Arial"/>
              </a:rPr>
              <a:t> </a:t>
            </a:r>
            <a:r>
              <a:rPr sz="1400" spc="215" dirty="0">
                <a:solidFill>
                  <a:srgbClr val="5D5959"/>
                </a:solidFill>
                <a:latin typeface="Arial"/>
                <a:cs typeface="Arial"/>
              </a:rPr>
              <a:t>p</a:t>
            </a:r>
            <a:r>
              <a:rPr sz="1400" spc="-15" dirty="0">
                <a:solidFill>
                  <a:srgbClr val="5D5959"/>
                </a:solidFill>
                <a:latin typeface="Arial"/>
                <a:cs typeface="Arial"/>
              </a:rPr>
              <a:t>l</a:t>
            </a:r>
            <a:r>
              <a:rPr sz="1400" spc="110" dirty="0">
                <a:solidFill>
                  <a:srgbClr val="5D5959"/>
                </a:solidFill>
                <a:latin typeface="Arial"/>
                <a:cs typeface="Arial"/>
              </a:rPr>
              <a:t>enty</a:t>
            </a:r>
            <a:r>
              <a:rPr sz="1400" spc="-114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45" dirty="0">
                <a:solidFill>
                  <a:srgbClr val="5D5959"/>
                </a:solidFill>
                <a:latin typeface="Arial"/>
                <a:cs typeface="Arial"/>
              </a:rPr>
              <a:t>of</a:t>
            </a:r>
            <a:r>
              <a:rPr sz="1400" spc="-6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20" dirty="0">
                <a:solidFill>
                  <a:srgbClr val="6E6969"/>
                </a:solidFill>
                <a:latin typeface="Arial"/>
                <a:cs typeface="Arial"/>
              </a:rPr>
              <a:t>fr</a:t>
            </a:r>
            <a:r>
              <a:rPr sz="1400" spc="200" dirty="0">
                <a:solidFill>
                  <a:srgbClr val="6E6969"/>
                </a:solidFill>
                <a:latin typeface="Arial"/>
                <a:cs typeface="Arial"/>
              </a:rPr>
              <a:t>u</a:t>
            </a:r>
            <a:r>
              <a:rPr sz="1400" spc="-15" dirty="0">
                <a:solidFill>
                  <a:srgbClr val="6E6969"/>
                </a:solidFill>
                <a:latin typeface="Arial"/>
                <a:cs typeface="Arial"/>
              </a:rPr>
              <a:t>i</a:t>
            </a:r>
            <a:r>
              <a:rPr sz="1400" spc="95" dirty="0">
                <a:solidFill>
                  <a:srgbClr val="6E6969"/>
                </a:solidFill>
                <a:latin typeface="Arial"/>
                <a:cs typeface="Arial"/>
              </a:rPr>
              <a:t>t</a:t>
            </a:r>
            <a:r>
              <a:rPr sz="1400" spc="100" dirty="0">
                <a:solidFill>
                  <a:srgbClr val="6E6969"/>
                </a:solidFill>
                <a:latin typeface="Arial"/>
                <a:cs typeface="Arial"/>
              </a:rPr>
              <a:t>s</a:t>
            </a:r>
            <a:r>
              <a:rPr sz="1400" spc="200" dirty="0">
                <a:solidFill>
                  <a:srgbClr val="6E6969"/>
                </a:solidFill>
                <a:latin typeface="Arial"/>
                <a:cs typeface="Arial"/>
              </a:rPr>
              <a:t>,</a:t>
            </a:r>
            <a:r>
              <a:rPr sz="1400" spc="80" dirty="0">
                <a:solidFill>
                  <a:srgbClr val="5D5959"/>
                </a:solidFill>
                <a:latin typeface="Arial"/>
                <a:cs typeface="Arial"/>
              </a:rPr>
              <a:t>v</a:t>
            </a:r>
            <a:r>
              <a:rPr sz="1400" spc="30" dirty="0">
                <a:solidFill>
                  <a:srgbClr val="5D5959"/>
                </a:solidFill>
                <a:latin typeface="Arial"/>
                <a:cs typeface="Arial"/>
              </a:rPr>
              <a:t>e</a:t>
            </a:r>
            <a:r>
              <a:rPr sz="1400" spc="140" dirty="0">
                <a:solidFill>
                  <a:srgbClr val="5D5959"/>
                </a:solidFill>
                <a:latin typeface="Arial"/>
                <a:cs typeface="Arial"/>
              </a:rPr>
              <a:t>geta</a:t>
            </a:r>
            <a:r>
              <a:rPr sz="1400" spc="85" dirty="0">
                <a:solidFill>
                  <a:srgbClr val="5D5959"/>
                </a:solidFill>
                <a:latin typeface="Arial"/>
                <a:cs typeface="Arial"/>
              </a:rPr>
              <a:t>b</a:t>
            </a:r>
            <a:r>
              <a:rPr sz="1400" spc="70" dirty="0">
                <a:solidFill>
                  <a:srgbClr val="5D5959"/>
                </a:solidFill>
                <a:latin typeface="Arial"/>
                <a:cs typeface="Arial"/>
              </a:rPr>
              <a:t>le</a:t>
            </a:r>
            <a:r>
              <a:rPr sz="1400" spc="-35" dirty="0">
                <a:solidFill>
                  <a:srgbClr val="5D5959"/>
                </a:solidFill>
                <a:latin typeface="Arial"/>
                <a:cs typeface="Arial"/>
              </a:rPr>
              <a:t>s</a:t>
            </a:r>
            <a:r>
              <a:rPr sz="1400" spc="120" dirty="0">
                <a:solidFill>
                  <a:srgbClr val="5D5959"/>
                </a:solidFill>
                <a:latin typeface="Arial"/>
                <a:cs typeface="Arial"/>
              </a:rPr>
              <a:t>,</a:t>
            </a:r>
            <a:r>
              <a:rPr sz="1400" spc="-204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94242"/>
                </a:solidFill>
                <a:latin typeface="Arial"/>
                <a:cs typeface="Arial"/>
              </a:rPr>
              <a:t>l</a:t>
            </a:r>
            <a:r>
              <a:rPr sz="1400" spc="20" dirty="0">
                <a:solidFill>
                  <a:srgbClr val="494242"/>
                </a:solidFill>
                <a:latin typeface="Arial"/>
                <a:cs typeface="Arial"/>
              </a:rPr>
              <a:t>e</a:t>
            </a:r>
            <a:r>
              <a:rPr sz="1400" spc="145" dirty="0">
                <a:solidFill>
                  <a:srgbClr val="494242"/>
                </a:solidFill>
                <a:latin typeface="Arial"/>
                <a:cs typeface="Arial"/>
              </a:rPr>
              <a:t>an</a:t>
            </a:r>
            <a:r>
              <a:rPr sz="1400" spc="-45" dirty="0">
                <a:solidFill>
                  <a:srgbClr val="494242"/>
                </a:solidFill>
                <a:latin typeface="Arial"/>
                <a:cs typeface="Arial"/>
              </a:rPr>
              <a:t> </a:t>
            </a:r>
            <a:r>
              <a:rPr sz="1400" spc="215" dirty="0">
                <a:solidFill>
                  <a:srgbClr val="5D5959"/>
                </a:solidFill>
                <a:latin typeface="Arial"/>
                <a:cs typeface="Arial"/>
              </a:rPr>
              <a:t>p</a:t>
            </a:r>
            <a:r>
              <a:rPr sz="1400" spc="-70" dirty="0">
                <a:solidFill>
                  <a:srgbClr val="5D5959"/>
                </a:solidFill>
                <a:latin typeface="Arial"/>
                <a:cs typeface="Arial"/>
              </a:rPr>
              <a:t>r</a:t>
            </a:r>
            <a:r>
              <a:rPr sz="1400" spc="120" dirty="0">
                <a:solidFill>
                  <a:srgbClr val="5D5959"/>
                </a:solidFill>
                <a:latin typeface="Arial"/>
                <a:cs typeface="Arial"/>
              </a:rPr>
              <a:t>otei</a:t>
            </a:r>
            <a:r>
              <a:rPr sz="1400" spc="135" dirty="0">
                <a:solidFill>
                  <a:srgbClr val="5D5959"/>
                </a:solidFill>
                <a:latin typeface="Arial"/>
                <a:cs typeface="Arial"/>
              </a:rPr>
              <a:t>n</a:t>
            </a:r>
            <a:r>
              <a:rPr sz="1400" spc="120" dirty="0">
                <a:solidFill>
                  <a:srgbClr val="5D5959"/>
                </a:solidFill>
                <a:latin typeface="Arial"/>
                <a:cs typeface="Arial"/>
              </a:rPr>
              <a:t>, </a:t>
            </a:r>
            <a:r>
              <a:rPr sz="1400" spc="85" dirty="0">
                <a:solidFill>
                  <a:srgbClr val="5D5959"/>
                </a:solidFill>
                <a:latin typeface="Arial"/>
                <a:cs typeface="Arial"/>
              </a:rPr>
              <a:t>a</a:t>
            </a:r>
            <a:r>
              <a:rPr sz="1400" spc="55" dirty="0">
                <a:solidFill>
                  <a:srgbClr val="5D5959"/>
                </a:solidFill>
                <a:latin typeface="Arial"/>
                <a:cs typeface="Arial"/>
              </a:rPr>
              <a:t>n</a:t>
            </a:r>
            <a:r>
              <a:rPr sz="1400" spc="315" dirty="0">
                <a:solidFill>
                  <a:srgbClr val="5D5959"/>
                </a:solidFill>
                <a:latin typeface="Arial"/>
                <a:cs typeface="Arial"/>
              </a:rPr>
              <a:t>d</a:t>
            </a:r>
            <a:r>
              <a:rPr sz="1400" spc="-9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h</a:t>
            </a:r>
            <a:r>
              <a:rPr sz="1400" spc="20" dirty="0">
                <a:solidFill>
                  <a:srgbClr val="5D5959"/>
                </a:solidFill>
                <a:latin typeface="Arial"/>
                <a:cs typeface="Arial"/>
              </a:rPr>
              <a:t>e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l</a:t>
            </a:r>
            <a:r>
              <a:rPr sz="1400" spc="204" dirty="0">
                <a:solidFill>
                  <a:srgbClr val="5D5959"/>
                </a:solidFill>
                <a:latin typeface="Arial"/>
                <a:cs typeface="Arial"/>
              </a:rPr>
              <a:t>t</a:t>
            </a:r>
            <a:r>
              <a:rPr sz="1400" spc="160" dirty="0">
                <a:solidFill>
                  <a:srgbClr val="5D5959"/>
                </a:solidFill>
                <a:latin typeface="Arial"/>
                <a:cs typeface="Arial"/>
              </a:rPr>
              <a:t>hy</a:t>
            </a:r>
            <a:r>
              <a:rPr sz="1400" spc="-19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5D5959"/>
                </a:solidFill>
                <a:latin typeface="Arial"/>
                <a:cs typeface="Arial"/>
              </a:rPr>
              <a:t>fats</a:t>
            </a:r>
            <a:r>
              <a:rPr sz="1400" spc="-13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5D5959"/>
                </a:solidFill>
                <a:latin typeface="Arial"/>
                <a:cs typeface="Arial"/>
              </a:rPr>
              <a:t>can</a:t>
            </a:r>
            <a:r>
              <a:rPr sz="1400" spc="-3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h</a:t>
            </a:r>
            <a:r>
              <a:rPr sz="1400" spc="140" dirty="0">
                <a:solidFill>
                  <a:srgbClr val="5D5959"/>
                </a:solidFill>
                <a:latin typeface="Arial"/>
                <a:cs typeface="Arial"/>
              </a:rPr>
              <a:t>elp</a:t>
            </a:r>
            <a:r>
              <a:rPr sz="1400" spc="-9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110" dirty="0">
                <a:solidFill>
                  <a:srgbClr val="5D5959"/>
                </a:solidFill>
                <a:latin typeface="Arial"/>
                <a:cs typeface="Arial"/>
              </a:rPr>
              <a:t>n</a:t>
            </a:r>
            <a:r>
              <a:rPr sz="1400" spc="190" dirty="0">
                <a:solidFill>
                  <a:srgbClr val="5D5959"/>
                </a:solidFill>
                <a:latin typeface="Arial"/>
                <a:cs typeface="Arial"/>
              </a:rPr>
              <a:t>d</a:t>
            </a:r>
            <a:r>
              <a:rPr sz="1400" spc="10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95" dirty="0">
                <a:solidFill>
                  <a:srgbClr val="5D5959"/>
                </a:solidFill>
                <a:latin typeface="Arial"/>
                <a:cs typeface="Arial"/>
              </a:rPr>
              <a:t>v</a:t>
            </a:r>
            <a:r>
              <a:rPr sz="1400" spc="-15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215" dirty="0">
                <a:solidFill>
                  <a:srgbClr val="5D5959"/>
                </a:solidFill>
                <a:latin typeface="Arial"/>
                <a:cs typeface="Arial"/>
              </a:rPr>
              <a:t>d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ua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l</a:t>
            </a:r>
            <a:r>
              <a:rPr sz="1400" spc="95" dirty="0">
                <a:solidFill>
                  <a:srgbClr val="5D5959"/>
                </a:solidFill>
                <a:latin typeface="Arial"/>
                <a:cs typeface="Arial"/>
              </a:rPr>
              <a:t>s</a:t>
            </a:r>
            <a:r>
              <a:rPr sz="1400" spc="-9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6E6969"/>
                </a:solidFill>
                <a:latin typeface="Arial"/>
                <a:cs typeface="Arial"/>
              </a:rPr>
              <a:t>f</a:t>
            </a:r>
            <a:r>
              <a:rPr sz="1400" spc="140" dirty="0">
                <a:solidFill>
                  <a:srgbClr val="6E6969"/>
                </a:solidFill>
                <a:latin typeface="Arial"/>
                <a:cs typeface="Arial"/>
              </a:rPr>
              <a:t>u</a:t>
            </a:r>
            <a:r>
              <a:rPr sz="1400" spc="120" dirty="0">
                <a:solidFill>
                  <a:srgbClr val="6E6969"/>
                </a:solidFill>
                <a:latin typeface="Arial"/>
                <a:cs typeface="Arial"/>
              </a:rPr>
              <a:t>e</a:t>
            </a:r>
            <a:r>
              <a:rPr sz="1400" spc="185" dirty="0">
                <a:solidFill>
                  <a:srgbClr val="494242"/>
                </a:solidFill>
                <a:latin typeface="Arial"/>
                <a:cs typeface="Arial"/>
              </a:rPr>
              <a:t>l</a:t>
            </a:r>
            <a:r>
              <a:rPr sz="1400" spc="229" dirty="0">
                <a:solidFill>
                  <a:srgbClr val="494242"/>
                </a:solidFill>
                <a:latin typeface="Arial"/>
                <a:cs typeface="Arial"/>
              </a:rPr>
              <a:t> </a:t>
            </a:r>
            <a:r>
              <a:rPr sz="1400" spc="120" dirty="0">
                <a:solidFill>
                  <a:srgbClr val="5D5959"/>
                </a:solidFill>
                <a:latin typeface="Arial"/>
                <a:cs typeface="Arial"/>
              </a:rPr>
              <a:t>t</a:t>
            </a:r>
            <a:r>
              <a:rPr sz="1400" spc="200" dirty="0">
                <a:solidFill>
                  <a:srgbClr val="5D5959"/>
                </a:solidFill>
                <a:latin typeface="Arial"/>
                <a:cs typeface="Arial"/>
              </a:rPr>
              <a:t>h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r</a:t>
            </a:r>
            <a:r>
              <a:rPr sz="1400" spc="-7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25" dirty="0">
                <a:solidFill>
                  <a:srgbClr val="5D5959"/>
                </a:solidFill>
                <a:latin typeface="Arial"/>
                <a:cs typeface="Arial"/>
              </a:rPr>
              <a:t>wor</a:t>
            </a:r>
            <a:r>
              <a:rPr sz="1400" spc="55" dirty="0">
                <a:solidFill>
                  <a:srgbClr val="5D5959"/>
                </a:solidFill>
                <a:latin typeface="Arial"/>
                <a:cs typeface="Arial"/>
              </a:rPr>
              <a:t>k</a:t>
            </a:r>
            <a:r>
              <a:rPr sz="1400" spc="125" dirty="0">
                <a:solidFill>
                  <a:srgbClr val="5D5959"/>
                </a:solidFill>
                <a:latin typeface="Arial"/>
                <a:cs typeface="Arial"/>
              </a:rPr>
              <a:t>outs</a:t>
            </a:r>
            <a:r>
              <a:rPr sz="1400" spc="-6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45" dirty="0">
                <a:solidFill>
                  <a:srgbClr val="5D5959"/>
                </a:solidFill>
                <a:latin typeface="Arial"/>
                <a:cs typeface="Arial"/>
              </a:rPr>
              <a:t>a</a:t>
            </a:r>
            <a:r>
              <a:rPr sz="1400" spc="90" dirty="0">
                <a:solidFill>
                  <a:srgbClr val="5D5959"/>
                </a:solidFill>
                <a:latin typeface="Arial"/>
                <a:cs typeface="Arial"/>
              </a:rPr>
              <a:t>n</a:t>
            </a:r>
            <a:r>
              <a:rPr sz="1400" spc="190" dirty="0">
                <a:solidFill>
                  <a:srgbClr val="5D5959"/>
                </a:solidFill>
                <a:latin typeface="Arial"/>
                <a:cs typeface="Arial"/>
              </a:rPr>
              <a:t>d</a:t>
            </a:r>
            <a:r>
              <a:rPr sz="1400" spc="-6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70" dirty="0">
                <a:solidFill>
                  <a:srgbClr val="5D5959"/>
                </a:solidFill>
                <a:latin typeface="Arial"/>
                <a:cs typeface="Arial"/>
              </a:rPr>
              <a:t>o</a:t>
            </a:r>
            <a:r>
              <a:rPr sz="1400" spc="70" dirty="0">
                <a:solidFill>
                  <a:srgbClr val="5D5959"/>
                </a:solidFill>
                <a:latin typeface="Arial"/>
                <a:cs typeface="Arial"/>
              </a:rPr>
              <a:t>p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330" dirty="0">
                <a:solidFill>
                  <a:srgbClr val="5D5959"/>
                </a:solidFill>
                <a:latin typeface="Arial"/>
                <a:cs typeface="Arial"/>
              </a:rPr>
              <a:t>m</a:t>
            </a:r>
            <a:r>
              <a:rPr sz="1400" spc="-15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40" dirty="0">
                <a:solidFill>
                  <a:srgbClr val="5D5959"/>
                </a:solidFill>
                <a:latin typeface="Arial"/>
                <a:cs typeface="Arial"/>
              </a:rPr>
              <a:t>ze</a:t>
            </a:r>
            <a:r>
              <a:rPr sz="1400" spc="-6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55" dirty="0">
                <a:solidFill>
                  <a:srgbClr val="5D5959"/>
                </a:solidFill>
                <a:latin typeface="Arial"/>
                <a:cs typeface="Arial"/>
              </a:rPr>
              <a:t>t</a:t>
            </a:r>
            <a:r>
              <a:rPr sz="1400" spc="265" dirty="0">
                <a:solidFill>
                  <a:srgbClr val="5D5959"/>
                </a:solidFill>
                <a:latin typeface="Arial"/>
                <a:cs typeface="Arial"/>
              </a:rPr>
              <a:t>h</a:t>
            </a:r>
            <a:r>
              <a:rPr sz="1400" spc="-75" dirty="0">
                <a:solidFill>
                  <a:srgbClr val="5D5959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i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r</a:t>
            </a:r>
            <a:r>
              <a:rPr sz="1400" spc="-75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5D5959"/>
                </a:solidFill>
                <a:latin typeface="Arial"/>
                <a:cs typeface="Arial"/>
              </a:rPr>
              <a:t>o</a:t>
            </a:r>
            <a:r>
              <a:rPr sz="1400" spc="70" dirty="0">
                <a:solidFill>
                  <a:srgbClr val="5D5959"/>
                </a:solidFill>
                <a:latin typeface="Arial"/>
                <a:cs typeface="Arial"/>
              </a:rPr>
              <a:t>verall</a:t>
            </a:r>
            <a:r>
              <a:rPr sz="1400" spc="50" dirty="0">
                <a:solidFill>
                  <a:srgbClr val="5D5959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h</a:t>
            </a:r>
            <a:r>
              <a:rPr sz="1400" spc="20" dirty="0">
                <a:solidFill>
                  <a:srgbClr val="5D5959"/>
                </a:solidFill>
                <a:latin typeface="Arial"/>
                <a:cs typeface="Arial"/>
              </a:rPr>
              <a:t>e</a:t>
            </a:r>
            <a:r>
              <a:rPr sz="1400" spc="114" dirty="0">
                <a:solidFill>
                  <a:srgbClr val="5D5959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D5959"/>
                </a:solidFill>
                <a:latin typeface="Arial"/>
                <a:cs typeface="Arial"/>
              </a:rPr>
              <a:t>l</a:t>
            </a:r>
            <a:r>
              <a:rPr sz="1400" spc="155" dirty="0">
                <a:solidFill>
                  <a:srgbClr val="5D5959"/>
                </a:solidFill>
                <a:latin typeface="Arial"/>
                <a:cs typeface="Arial"/>
              </a:rPr>
              <a:t>t</a:t>
            </a:r>
            <a:r>
              <a:rPr sz="1400" spc="265" dirty="0">
                <a:solidFill>
                  <a:srgbClr val="5D5959"/>
                </a:solidFill>
                <a:latin typeface="Arial"/>
                <a:cs typeface="Arial"/>
              </a:rPr>
              <a:t>h</a:t>
            </a:r>
            <a:r>
              <a:rPr sz="1400" spc="155" dirty="0">
                <a:solidFill>
                  <a:srgbClr val="5D5959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68" y="3652694"/>
            <a:ext cx="121285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345" dirty="0">
                <a:solidFill>
                  <a:srgbClr val="CD8E75"/>
                </a:solidFill>
                <a:latin typeface="Arial"/>
                <a:cs typeface="Arial"/>
              </a:rPr>
              <a:t>'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0939" y="3368862"/>
            <a:ext cx="707390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spc="-360" dirty="0">
                <a:solidFill>
                  <a:srgbClr val="494242"/>
                </a:solidFill>
                <a:latin typeface="Arial"/>
                <a:cs typeface="Arial"/>
              </a:rPr>
              <a:t>-</a:t>
            </a:r>
            <a:r>
              <a:rPr sz="7200" spc="-740" dirty="0">
                <a:solidFill>
                  <a:srgbClr val="494242"/>
                </a:solidFill>
                <a:latin typeface="Arial"/>
                <a:cs typeface="Arial"/>
              </a:rPr>
              <a:t> </a:t>
            </a:r>
            <a:r>
              <a:rPr sz="2850" spc="155" dirty="0">
                <a:solidFill>
                  <a:srgbClr val="A5705D"/>
                </a:solidFill>
                <a:latin typeface="Arial"/>
                <a:cs typeface="Arial"/>
              </a:rPr>
              <a:t>-;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68" y="4128963"/>
            <a:ext cx="8763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i="1" spc="85" dirty="0">
                <a:solidFill>
                  <a:srgbClr val="BD805D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400" y="3149600"/>
            <a:ext cx="9372600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08" y="1471421"/>
            <a:ext cx="9295765" cy="0"/>
          </a:xfrm>
          <a:custGeom>
            <a:avLst/>
            <a:gdLst/>
            <a:ahLst/>
            <a:cxnLst/>
            <a:rect l="l" t="t" r="r" b="b"/>
            <a:pathLst>
              <a:path w="9295765">
                <a:moveTo>
                  <a:pt x="0" y="0"/>
                </a:moveTo>
                <a:lnTo>
                  <a:pt x="9295185" y="0"/>
                </a:lnTo>
              </a:path>
            </a:pathLst>
          </a:custGeom>
          <a:ln w="25396">
            <a:solidFill>
              <a:srgbClr val="44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150" y="1799056"/>
            <a:ext cx="8390890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500"/>
              </a:lnSpc>
            </a:pPr>
            <a:r>
              <a:rPr sz="1500" spc="-30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200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-15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625D5B"/>
                </a:solidFill>
                <a:latin typeface="Arial"/>
                <a:cs typeface="Arial"/>
              </a:rPr>
              <a:t>7</a:t>
            </a:r>
            <a:r>
              <a:rPr sz="1500" spc="204" dirty="0">
                <a:solidFill>
                  <a:srgbClr val="625D5B"/>
                </a:solidFill>
                <a:latin typeface="Arial"/>
                <a:cs typeface="Arial"/>
              </a:rPr>
              <a:t>5</a:t>
            </a:r>
            <a:r>
              <a:rPr sz="1500" spc="-6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130" dirty="0">
                <a:solidFill>
                  <a:srgbClr val="625D5B"/>
                </a:solidFill>
                <a:latin typeface="Arial"/>
                <a:cs typeface="Arial"/>
              </a:rPr>
              <a:t>ard</a:t>
            </a:r>
            <a:r>
              <a:rPr sz="1500" spc="-7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C</a:t>
            </a:r>
            <a:r>
              <a:rPr sz="1500" spc="35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95" dirty="0">
                <a:solidFill>
                  <a:srgbClr val="625D5B"/>
                </a:solidFill>
                <a:latin typeface="Arial"/>
                <a:cs typeface="Arial"/>
              </a:rPr>
              <a:t>al</a:t>
            </a:r>
            <a:r>
              <a:rPr sz="1500" spc="-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85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165" dirty="0">
                <a:solidFill>
                  <a:srgbClr val="625D5B"/>
                </a:solidFill>
                <a:latin typeface="Arial"/>
                <a:cs typeface="Arial"/>
              </a:rPr>
              <a:t>ge</a:t>
            </a:r>
            <a:r>
              <a:rPr sz="1500" spc="-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-114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55" dirty="0">
                <a:solidFill>
                  <a:srgbClr val="625D5B"/>
                </a:solidFill>
                <a:latin typeface="Arial"/>
                <a:cs typeface="Arial"/>
              </a:rPr>
              <a:t>pop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u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85" dirty="0">
                <a:solidFill>
                  <a:srgbClr val="625D5B"/>
                </a:solidFill>
                <a:latin typeface="Arial"/>
                <a:cs typeface="Arial"/>
              </a:rPr>
              <a:t>ar</a:t>
            </a:r>
            <a:r>
              <a:rPr sz="1500" spc="-12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225" dirty="0">
                <a:solidFill>
                  <a:srgbClr val="625D5B"/>
                </a:solidFill>
                <a:latin typeface="Arial"/>
                <a:cs typeface="Arial"/>
              </a:rPr>
              <a:t>f</a:t>
            </a:r>
            <a:r>
              <a:rPr sz="1500" spc="11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125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204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35" dirty="0">
                <a:solidFill>
                  <a:srgbClr val="625D5B"/>
                </a:solidFill>
                <a:latin typeface="Arial"/>
                <a:cs typeface="Arial"/>
              </a:rPr>
              <a:t>ss</a:t>
            </a:r>
            <a:r>
              <a:rPr sz="1500" spc="-9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35" dirty="0">
                <a:solidFill>
                  <a:srgbClr val="625D5B"/>
                </a:solidFill>
                <a:latin typeface="Arial"/>
                <a:cs typeface="Arial"/>
              </a:rPr>
              <a:t>c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95" dirty="0">
                <a:solidFill>
                  <a:srgbClr val="625D5B"/>
                </a:solidFill>
                <a:latin typeface="Arial"/>
                <a:cs typeface="Arial"/>
              </a:rPr>
              <a:t>al</a:t>
            </a:r>
            <a:r>
              <a:rPr sz="1500" spc="-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180" dirty="0">
                <a:solidFill>
                  <a:srgbClr val="625D5B"/>
                </a:solidFill>
                <a:latin typeface="Arial"/>
                <a:cs typeface="Arial"/>
              </a:rPr>
              <a:t>en</a:t>
            </a:r>
            <a:r>
              <a:rPr sz="1500" spc="125" dirty="0">
                <a:solidFill>
                  <a:srgbClr val="625D5B"/>
                </a:solidFill>
                <a:latin typeface="Arial"/>
                <a:cs typeface="Arial"/>
              </a:rPr>
              <a:t>g</a:t>
            </a:r>
            <a:r>
              <a:rPr sz="1500" spc="200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-15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75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150" dirty="0">
                <a:solidFill>
                  <a:srgbClr val="625D5B"/>
                </a:solidFill>
                <a:latin typeface="Arial"/>
                <a:cs typeface="Arial"/>
              </a:rPr>
              <a:t>at</a:t>
            </a:r>
            <a:r>
              <a:rPr sz="1500" spc="-1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60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114" dirty="0">
                <a:solidFill>
                  <a:srgbClr val="625D5B"/>
                </a:solidFill>
                <a:latin typeface="Arial"/>
                <a:cs typeface="Arial"/>
              </a:rPr>
              <a:t>vo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v</a:t>
            </a:r>
            <a:r>
              <a:rPr sz="1500" spc="30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-114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4F4949"/>
                </a:solidFill>
                <a:latin typeface="Arial"/>
                <a:cs typeface="Arial"/>
              </a:rPr>
              <a:t>foll</a:t>
            </a:r>
            <a:r>
              <a:rPr sz="1500" spc="-35" dirty="0">
                <a:solidFill>
                  <a:srgbClr val="4F4949"/>
                </a:solidFill>
                <a:latin typeface="Arial"/>
                <a:cs typeface="Arial"/>
              </a:rPr>
              <a:t>o</a:t>
            </a:r>
            <a:r>
              <a:rPr sz="1500" spc="200" dirty="0">
                <a:solidFill>
                  <a:srgbClr val="4F4949"/>
                </a:solidFill>
                <a:latin typeface="Arial"/>
                <a:cs typeface="Arial"/>
              </a:rPr>
              <a:t>wing</a:t>
            </a:r>
            <a:r>
              <a:rPr sz="1500" spc="-5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14" dirty="0">
                <a:solidFill>
                  <a:srgbClr val="625D5B"/>
                </a:solidFill>
                <a:latin typeface="Arial"/>
                <a:cs typeface="Arial"/>
              </a:rPr>
              <a:t>str</a:t>
            </a:r>
            <a:r>
              <a:rPr sz="1500" spc="3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145" dirty="0">
                <a:solidFill>
                  <a:srgbClr val="625D5B"/>
                </a:solidFill>
                <a:latin typeface="Arial"/>
                <a:cs typeface="Arial"/>
              </a:rPr>
              <a:t>ct</a:t>
            </a:r>
            <a:r>
              <a:rPr sz="1500" spc="-9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225" dirty="0">
                <a:solidFill>
                  <a:srgbClr val="625D5B"/>
                </a:solidFill>
                <a:latin typeface="Arial"/>
                <a:cs typeface="Arial"/>
              </a:rPr>
              <a:t>t </a:t>
            </a:r>
            <a:r>
              <a:rPr sz="1500" spc="105" dirty="0">
                <a:solidFill>
                  <a:srgbClr val="625D5B"/>
                </a:solidFill>
                <a:latin typeface="Arial"/>
                <a:cs typeface="Arial"/>
              </a:rPr>
              <a:t>of</a:t>
            </a:r>
            <a:r>
              <a:rPr sz="1500" spc="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50" dirty="0">
                <a:solidFill>
                  <a:srgbClr val="625D5B"/>
                </a:solidFill>
                <a:latin typeface="Arial"/>
                <a:cs typeface="Arial"/>
              </a:rPr>
              <a:t>r</a:t>
            </a:r>
            <a:r>
              <a:rPr sz="1500" spc="70" dirty="0">
                <a:solidFill>
                  <a:srgbClr val="625D5B"/>
                </a:solidFill>
                <a:latin typeface="Arial"/>
                <a:cs typeface="Arial"/>
              </a:rPr>
              <a:t>u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55" dirty="0">
                <a:solidFill>
                  <a:srgbClr val="625D5B"/>
                </a:solidFill>
                <a:latin typeface="Arial"/>
                <a:cs typeface="Arial"/>
              </a:rPr>
              <a:t>es</a:t>
            </a:r>
            <a:r>
              <a:rPr sz="1500" spc="-114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625D5B"/>
                </a:solidFill>
                <a:latin typeface="Arial"/>
                <a:cs typeface="Arial"/>
              </a:rPr>
              <a:t>for</a:t>
            </a:r>
            <a:r>
              <a:rPr sz="1500" spc="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625D5B"/>
                </a:solidFill>
                <a:latin typeface="Arial"/>
                <a:cs typeface="Arial"/>
              </a:rPr>
              <a:t>7</a:t>
            </a:r>
            <a:r>
              <a:rPr sz="1500" spc="90" dirty="0">
                <a:solidFill>
                  <a:srgbClr val="625D5B"/>
                </a:solidFill>
                <a:latin typeface="Arial"/>
                <a:cs typeface="Arial"/>
              </a:rPr>
              <a:t>5</a:t>
            </a:r>
            <a:r>
              <a:rPr sz="1500" spc="-14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60" dirty="0">
                <a:solidFill>
                  <a:srgbClr val="4F4949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4F4949"/>
                </a:solidFill>
                <a:latin typeface="Arial"/>
                <a:cs typeface="Arial"/>
              </a:rPr>
              <a:t>ays.</a:t>
            </a:r>
            <a:r>
              <a:rPr sz="1500" spc="-150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5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se</a:t>
            </a:r>
            <a:r>
              <a:rPr sz="150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50" dirty="0">
                <a:solidFill>
                  <a:srgbClr val="625D5B"/>
                </a:solidFill>
                <a:latin typeface="Arial"/>
                <a:cs typeface="Arial"/>
              </a:rPr>
              <a:t>r</a:t>
            </a:r>
            <a:r>
              <a:rPr sz="1500" spc="70" dirty="0">
                <a:solidFill>
                  <a:srgbClr val="625D5B"/>
                </a:solidFill>
                <a:latin typeface="Arial"/>
                <a:cs typeface="Arial"/>
              </a:rPr>
              <a:t>u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-1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55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215" dirty="0">
                <a:solidFill>
                  <a:srgbClr val="625D5B"/>
                </a:solidFill>
                <a:latin typeface="Arial"/>
                <a:cs typeface="Arial"/>
              </a:rPr>
              <a:t>c</a:t>
            </a:r>
            <a:r>
              <a:rPr sz="1500" spc="-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ud</a:t>
            </a:r>
            <a:r>
              <a:rPr sz="1500" spc="200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-15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625D5B"/>
                </a:solidFill>
                <a:latin typeface="Arial"/>
                <a:cs typeface="Arial"/>
              </a:rPr>
              <a:t>fol</a:t>
            </a:r>
            <a:r>
              <a:rPr sz="1500" spc="40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180" dirty="0">
                <a:solidFill>
                  <a:srgbClr val="625D5B"/>
                </a:solidFill>
                <a:latin typeface="Arial"/>
                <a:cs typeface="Arial"/>
              </a:rPr>
              <a:t>o</a:t>
            </a:r>
            <a:r>
              <a:rPr sz="1500" spc="155" dirty="0">
                <a:solidFill>
                  <a:srgbClr val="625D5B"/>
                </a:solidFill>
                <a:latin typeface="Arial"/>
                <a:cs typeface="Arial"/>
              </a:rPr>
              <a:t>w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240" dirty="0">
                <a:solidFill>
                  <a:srgbClr val="625D5B"/>
                </a:solidFill>
                <a:latin typeface="Arial"/>
                <a:cs typeface="Arial"/>
              </a:rPr>
              <a:t>g</a:t>
            </a:r>
            <a:r>
              <a:rPr sz="1500" spc="-9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25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175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275" dirty="0">
                <a:solidFill>
                  <a:srgbClr val="625D5B"/>
                </a:solidFill>
                <a:latin typeface="Arial"/>
                <a:cs typeface="Arial"/>
              </a:rPr>
              <a:t>,</a:t>
            </a:r>
            <a:r>
              <a:rPr sz="1500" spc="145" dirty="0">
                <a:solidFill>
                  <a:srgbClr val="4F4949"/>
                </a:solidFill>
                <a:latin typeface="Arial"/>
                <a:cs typeface="Arial"/>
              </a:rPr>
              <a:t>drink</a:t>
            </a:r>
            <a:r>
              <a:rPr sz="1500" spc="170" dirty="0">
                <a:solidFill>
                  <a:srgbClr val="4F4949"/>
                </a:solidFill>
                <a:latin typeface="Arial"/>
                <a:cs typeface="Arial"/>
              </a:rPr>
              <a:t>ing</a:t>
            </a:r>
            <a:r>
              <a:rPr sz="1500" spc="-140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10" dirty="0">
                <a:solidFill>
                  <a:srgbClr val="625D5B"/>
                </a:solidFill>
                <a:latin typeface="Arial"/>
                <a:cs typeface="Arial"/>
              </a:rPr>
              <a:t>gal</a:t>
            </a:r>
            <a:r>
              <a:rPr sz="1500" spc="20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on</a:t>
            </a:r>
            <a:r>
              <a:rPr sz="1500" spc="-7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625D5B"/>
                </a:solidFill>
                <a:latin typeface="Arial"/>
                <a:cs typeface="Arial"/>
              </a:rPr>
              <a:t>of</a:t>
            </a:r>
            <a:r>
              <a:rPr sz="1500" spc="-9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625D5B"/>
                </a:solidFill>
                <a:latin typeface="Arial"/>
                <a:cs typeface="Arial"/>
              </a:rPr>
              <a:t>water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70" dirty="0">
                <a:solidFill>
                  <a:srgbClr val="625D5B"/>
                </a:solidFill>
                <a:latin typeface="Arial"/>
                <a:cs typeface="Arial"/>
              </a:rPr>
              <a:t>y</a:t>
            </a:r>
            <a:r>
              <a:rPr sz="1500" spc="355" dirty="0">
                <a:solidFill>
                  <a:srgbClr val="625D5B"/>
                </a:solidFill>
                <a:latin typeface="Arial"/>
                <a:cs typeface="Arial"/>
              </a:rPr>
              <a:t>, 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85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254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-11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55" dirty="0">
                <a:solidFill>
                  <a:srgbClr val="625D5B"/>
                </a:solidFill>
                <a:latin typeface="Arial"/>
                <a:cs typeface="Arial"/>
              </a:rPr>
              <a:t>c</a:t>
            </a:r>
            <a:r>
              <a:rPr sz="1500" spc="55" dirty="0">
                <a:solidFill>
                  <a:srgbClr val="625D5B"/>
                </a:solidFill>
                <a:latin typeface="Arial"/>
                <a:cs typeface="Arial"/>
              </a:rPr>
              <a:t>o</a:t>
            </a:r>
            <a:r>
              <a:rPr sz="1500" spc="345" dirty="0">
                <a:solidFill>
                  <a:srgbClr val="625D5B"/>
                </a:solidFill>
                <a:latin typeface="Arial"/>
                <a:cs typeface="Arial"/>
              </a:rPr>
              <a:t>m</a:t>
            </a:r>
            <a:r>
              <a:rPr sz="1500" spc="125" dirty="0">
                <a:solidFill>
                  <a:srgbClr val="625D5B"/>
                </a:solidFill>
                <a:latin typeface="Arial"/>
                <a:cs typeface="Arial"/>
              </a:rPr>
              <a:t>p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165" dirty="0">
                <a:solidFill>
                  <a:srgbClr val="625D5B"/>
                </a:solidFill>
                <a:latin typeface="Arial"/>
                <a:cs typeface="Arial"/>
              </a:rPr>
              <a:t>ting</a:t>
            </a:r>
            <a:r>
              <a:rPr sz="1500" spc="-13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250" dirty="0">
                <a:solidFill>
                  <a:srgbClr val="625D5B"/>
                </a:solidFill>
                <a:latin typeface="Arial"/>
                <a:cs typeface="Arial"/>
              </a:rPr>
              <a:t>w</a:t>
            </a:r>
            <a:r>
              <a:rPr sz="1500" spc="175" dirty="0">
                <a:solidFill>
                  <a:srgbClr val="625D5B"/>
                </a:solidFill>
                <a:latin typeface="Arial"/>
                <a:cs typeface="Arial"/>
              </a:rPr>
              <a:t>o</a:t>
            </a:r>
            <a:r>
              <a:rPr sz="1500" spc="-13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45" dirty="0">
                <a:solidFill>
                  <a:srgbClr val="625D5B"/>
                </a:solidFill>
                <a:latin typeface="Arial"/>
                <a:cs typeface="Arial"/>
              </a:rPr>
              <a:t>wor</a:t>
            </a:r>
            <a:r>
              <a:rPr sz="1500" spc="95" dirty="0">
                <a:solidFill>
                  <a:srgbClr val="625D5B"/>
                </a:solidFill>
                <a:latin typeface="Arial"/>
                <a:cs typeface="Arial"/>
              </a:rPr>
              <a:t>k</a:t>
            </a:r>
            <a:r>
              <a:rPr sz="1500" spc="155" dirty="0">
                <a:solidFill>
                  <a:srgbClr val="625D5B"/>
                </a:solidFill>
                <a:latin typeface="Arial"/>
                <a:cs typeface="Arial"/>
              </a:rPr>
              <a:t>outs</a:t>
            </a:r>
            <a:r>
              <a:rPr sz="1500" spc="-10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4F4949"/>
                </a:solidFill>
                <a:latin typeface="Arial"/>
                <a:cs typeface="Arial"/>
              </a:rPr>
              <a:t>da</a:t>
            </a:r>
            <a:r>
              <a:rPr sz="1500" spc="60" dirty="0">
                <a:solidFill>
                  <a:srgbClr val="4F4949"/>
                </a:solidFill>
                <a:latin typeface="Arial"/>
                <a:cs typeface="Arial"/>
              </a:rPr>
              <a:t>y</a:t>
            </a:r>
            <a:r>
              <a:rPr sz="1500" spc="125" dirty="0">
                <a:solidFill>
                  <a:srgbClr val="4F4949"/>
                </a:solidFill>
                <a:latin typeface="Arial"/>
                <a:cs typeface="Arial"/>
              </a:rPr>
              <a:t>.</a:t>
            </a:r>
            <a:r>
              <a:rPr sz="1500" spc="-265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275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-5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-114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35" dirty="0">
                <a:solidFill>
                  <a:srgbClr val="625D5B"/>
                </a:solidFill>
                <a:latin typeface="Arial"/>
                <a:cs typeface="Arial"/>
              </a:rPr>
              <a:t>c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95" dirty="0">
                <a:solidFill>
                  <a:srgbClr val="625D5B"/>
                </a:solidFill>
                <a:latin typeface="Arial"/>
                <a:cs typeface="Arial"/>
              </a:rPr>
              <a:t>al</a:t>
            </a:r>
            <a:r>
              <a:rPr sz="1500" spc="-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180" dirty="0">
                <a:solidFill>
                  <a:srgbClr val="625D5B"/>
                </a:solidFill>
                <a:latin typeface="Arial"/>
                <a:cs typeface="Arial"/>
              </a:rPr>
              <a:t>en</a:t>
            </a:r>
            <a:r>
              <a:rPr sz="1500" spc="125" dirty="0">
                <a:solidFill>
                  <a:srgbClr val="625D5B"/>
                </a:solidFill>
                <a:latin typeface="Arial"/>
                <a:cs typeface="Arial"/>
              </a:rPr>
              <a:t>g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-7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-114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120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-1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gn</a:t>
            </a:r>
            <a:r>
              <a:rPr sz="1500" spc="6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254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-11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55" dirty="0">
                <a:solidFill>
                  <a:srgbClr val="4F4949"/>
                </a:solidFill>
                <a:latin typeface="Arial"/>
                <a:cs typeface="Arial"/>
              </a:rPr>
              <a:t>to</a:t>
            </a:r>
            <a:r>
              <a:rPr sz="1500" spc="5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140" dirty="0">
                <a:solidFill>
                  <a:srgbClr val="4F4949"/>
                </a:solidFill>
                <a:latin typeface="Arial"/>
                <a:cs typeface="Arial"/>
              </a:rPr>
              <a:t>pu</a:t>
            </a:r>
            <a:r>
              <a:rPr sz="1500" spc="-5" dirty="0">
                <a:solidFill>
                  <a:srgbClr val="4F4949"/>
                </a:solidFill>
                <a:latin typeface="Arial"/>
                <a:cs typeface="Arial"/>
              </a:rPr>
              <a:t>s</a:t>
            </a:r>
            <a:r>
              <a:rPr sz="1500" spc="330" dirty="0">
                <a:solidFill>
                  <a:srgbClr val="4F4949"/>
                </a:solidFill>
                <a:latin typeface="Arial"/>
                <a:cs typeface="Arial"/>
              </a:rPr>
              <a:t>h</a:t>
            </a:r>
            <a:r>
              <a:rPr sz="1500" spc="-225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215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1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145" dirty="0">
                <a:solidFill>
                  <a:srgbClr val="625D5B"/>
                </a:solidFill>
                <a:latin typeface="Arial"/>
                <a:cs typeface="Arial"/>
              </a:rPr>
              <a:t>v</a:t>
            </a:r>
            <a:r>
              <a:rPr sz="1500" spc="-40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250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180" dirty="0">
                <a:solidFill>
                  <a:srgbClr val="625D5B"/>
                </a:solidFill>
                <a:latin typeface="Arial"/>
                <a:cs typeface="Arial"/>
              </a:rPr>
              <a:t>u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1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45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-114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45" dirty="0">
                <a:solidFill>
                  <a:srgbClr val="625D5B"/>
                </a:solidFill>
                <a:latin typeface="Arial"/>
                <a:cs typeface="Arial"/>
              </a:rPr>
              <a:t>out</a:t>
            </a:r>
            <a:r>
              <a:rPr sz="1500" spc="8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625D5B"/>
                </a:solidFill>
                <a:latin typeface="Arial"/>
                <a:cs typeface="Arial"/>
              </a:rPr>
              <a:t>of</a:t>
            </a:r>
            <a:r>
              <a:rPr sz="1500" spc="-95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65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265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ei</a:t>
            </a:r>
            <a:r>
              <a:rPr sz="1500" spc="195" dirty="0">
                <a:solidFill>
                  <a:srgbClr val="625D5B"/>
                </a:solidFill>
                <a:latin typeface="Arial"/>
                <a:cs typeface="Arial"/>
              </a:rPr>
              <a:t>r</a:t>
            </a:r>
            <a:r>
              <a:rPr sz="1500" spc="-1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35" dirty="0">
                <a:solidFill>
                  <a:srgbClr val="625D5B"/>
                </a:solidFill>
                <a:latin typeface="Arial"/>
                <a:cs typeface="Arial"/>
              </a:rPr>
              <a:t>comfort</a:t>
            </a:r>
            <a:r>
              <a:rPr sz="1500" spc="-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4F4949"/>
                </a:solidFill>
                <a:latin typeface="Arial"/>
                <a:cs typeface="Arial"/>
              </a:rPr>
              <a:t>z</a:t>
            </a:r>
            <a:r>
              <a:rPr sz="1500" spc="30" dirty="0">
                <a:solidFill>
                  <a:srgbClr val="4F4949"/>
                </a:solidFill>
                <a:latin typeface="Arial"/>
                <a:cs typeface="Arial"/>
              </a:rPr>
              <a:t>o</a:t>
            </a:r>
            <a:r>
              <a:rPr sz="1500" spc="160" dirty="0">
                <a:solidFill>
                  <a:srgbClr val="4F4949"/>
                </a:solidFill>
                <a:latin typeface="Arial"/>
                <a:cs typeface="Arial"/>
              </a:rPr>
              <a:t>n</a:t>
            </a:r>
            <a:r>
              <a:rPr sz="1500" spc="200" dirty="0">
                <a:solidFill>
                  <a:srgbClr val="4F4949"/>
                </a:solidFill>
                <a:latin typeface="Arial"/>
                <a:cs typeface="Arial"/>
              </a:rPr>
              <a:t>e</a:t>
            </a:r>
            <a:r>
              <a:rPr sz="1500" spc="-155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85" dirty="0">
                <a:solidFill>
                  <a:srgbClr val="625D5B"/>
                </a:solidFill>
                <a:latin typeface="Arial"/>
                <a:cs typeface="Arial"/>
              </a:rPr>
              <a:t>n</a:t>
            </a:r>
            <a:r>
              <a:rPr sz="1500" spc="254" dirty="0">
                <a:solidFill>
                  <a:srgbClr val="625D5B"/>
                </a:solidFill>
                <a:latin typeface="Arial"/>
                <a:cs typeface="Arial"/>
              </a:rPr>
              <a:t>d</a:t>
            </a:r>
            <a:r>
              <a:rPr sz="1500" spc="-1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130" dirty="0">
                <a:solidFill>
                  <a:srgbClr val="625D5B"/>
                </a:solidFill>
                <a:latin typeface="Arial"/>
                <a:cs typeface="Arial"/>
              </a:rPr>
              <a:t>elp</a:t>
            </a:r>
            <a:r>
              <a:rPr sz="1500" spc="-1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65" dirty="0">
                <a:solidFill>
                  <a:srgbClr val="4F4949"/>
                </a:solidFill>
                <a:latin typeface="Arial"/>
                <a:cs typeface="Arial"/>
              </a:rPr>
              <a:t>t</a:t>
            </a:r>
            <a:r>
              <a:rPr sz="1500" spc="265" dirty="0">
                <a:solidFill>
                  <a:srgbClr val="4F4949"/>
                </a:solidFill>
                <a:latin typeface="Arial"/>
                <a:cs typeface="Arial"/>
              </a:rPr>
              <a:t>h</a:t>
            </a:r>
            <a:r>
              <a:rPr sz="1500" spc="65" dirty="0">
                <a:solidFill>
                  <a:srgbClr val="4F4949"/>
                </a:solidFill>
                <a:latin typeface="Arial"/>
                <a:cs typeface="Arial"/>
              </a:rPr>
              <a:t>e</a:t>
            </a:r>
            <a:r>
              <a:rPr sz="1500" spc="495" dirty="0">
                <a:solidFill>
                  <a:srgbClr val="4F4949"/>
                </a:solidFill>
                <a:latin typeface="Arial"/>
                <a:cs typeface="Arial"/>
              </a:rPr>
              <a:t>m</a:t>
            </a:r>
            <a:r>
              <a:rPr sz="1500" spc="-170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30" dirty="0">
                <a:solidFill>
                  <a:srgbClr val="625D5B"/>
                </a:solidFill>
                <a:latin typeface="Arial"/>
                <a:cs typeface="Arial"/>
              </a:rPr>
              <a:t>c</a:t>
            </a:r>
            <a:r>
              <a:rPr sz="1500" spc="125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25" dirty="0">
                <a:solidFill>
                  <a:srgbClr val="625D5B"/>
                </a:solidFill>
                <a:latin typeface="Arial"/>
                <a:cs typeface="Arial"/>
              </a:rPr>
              <a:t>i</a:t>
            </a:r>
            <a:r>
              <a:rPr sz="1500" spc="-35" dirty="0">
                <a:solidFill>
                  <a:srgbClr val="625D5B"/>
                </a:solidFill>
                <a:latin typeface="Arial"/>
                <a:cs typeface="Arial"/>
              </a:rPr>
              <a:t>e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ve</a:t>
            </a:r>
            <a:r>
              <a:rPr sz="1500" spc="-9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75" dirty="0">
                <a:solidFill>
                  <a:srgbClr val="625D5B"/>
                </a:solidFill>
                <a:latin typeface="Arial"/>
                <a:cs typeface="Arial"/>
              </a:rPr>
              <a:t>t</a:t>
            </a:r>
            <a:r>
              <a:rPr sz="1500" spc="160" dirty="0">
                <a:solidFill>
                  <a:srgbClr val="625D5B"/>
                </a:solidFill>
                <a:latin typeface="Arial"/>
                <a:cs typeface="Arial"/>
              </a:rPr>
              <a:t>h</a:t>
            </a:r>
            <a:r>
              <a:rPr sz="1500" spc="75" dirty="0">
                <a:solidFill>
                  <a:srgbClr val="625D5B"/>
                </a:solidFill>
                <a:latin typeface="Arial"/>
                <a:cs typeface="Arial"/>
              </a:rPr>
              <a:t>eir</a:t>
            </a:r>
            <a:r>
              <a:rPr sz="1500" spc="-20" dirty="0">
                <a:solidFill>
                  <a:srgbClr val="625D5B"/>
                </a:solidFill>
                <a:latin typeface="Arial"/>
                <a:cs typeface="Arial"/>
              </a:rPr>
              <a:t> </a:t>
            </a:r>
            <a:r>
              <a:rPr sz="1500" spc="160" dirty="0">
                <a:solidFill>
                  <a:srgbClr val="4F4949"/>
                </a:solidFill>
                <a:latin typeface="Arial"/>
                <a:cs typeface="Arial"/>
              </a:rPr>
              <a:t>f</a:t>
            </a:r>
            <a:r>
              <a:rPr sz="1500" spc="75" dirty="0">
                <a:solidFill>
                  <a:srgbClr val="4F4949"/>
                </a:solidFill>
                <a:latin typeface="Arial"/>
                <a:cs typeface="Arial"/>
              </a:rPr>
              <a:t>itness</a:t>
            </a:r>
            <a:r>
              <a:rPr sz="1500" spc="-35" dirty="0">
                <a:solidFill>
                  <a:srgbClr val="4F4949"/>
                </a:solidFill>
                <a:latin typeface="Arial"/>
                <a:cs typeface="Arial"/>
              </a:rPr>
              <a:t> </a:t>
            </a:r>
            <a:r>
              <a:rPr sz="1500" spc="215" dirty="0">
                <a:solidFill>
                  <a:srgbClr val="625D5B"/>
                </a:solidFill>
                <a:latin typeface="Arial"/>
                <a:cs typeface="Arial"/>
              </a:rPr>
              <a:t>g</a:t>
            </a:r>
            <a:r>
              <a:rPr sz="1500" spc="110" dirty="0">
                <a:solidFill>
                  <a:srgbClr val="625D5B"/>
                </a:solidFill>
                <a:latin typeface="Arial"/>
                <a:cs typeface="Arial"/>
              </a:rPr>
              <a:t>o</a:t>
            </a:r>
            <a:r>
              <a:rPr sz="1500" spc="140" dirty="0">
                <a:solidFill>
                  <a:srgbClr val="625D5B"/>
                </a:solidFill>
                <a:latin typeface="Arial"/>
                <a:cs typeface="Arial"/>
              </a:rPr>
              <a:t>a</a:t>
            </a:r>
            <a:r>
              <a:rPr sz="1500" spc="-15" dirty="0">
                <a:solidFill>
                  <a:srgbClr val="625D5B"/>
                </a:solidFill>
                <a:latin typeface="Arial"/>
                <a:cs typeface="Arial"/>
              </a:rPr>
              <a:t>l</a:t>
            </a:r>
            <a:r>
              <a:rPr sz="1500" spc="-50" dirty="0">
                <a:solidFill>
                  <a:srgbClr val="625D5B"/>
                </a:solidFill>
                <a:latin typeface="Arial"/>
                <a:cs typeface="Arial"/>
              </a:rPr>
              <a:t>s</a:t>
            </a:r>
            <a:r>
              <a:rPr sz="1500" spc="400" dirty="0">
                <a:solidFill>
                  <a:srgbClr val="625D5B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Custom</PresentationFormat>
  <Paragraphs>33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HllT Workouts</vt:lpstr>
      <vt:lpstr>PowerPoint Presentation</vt:lpstr>
      <vt:lpstr>Group Fitness</vt:lpstr>
      <vt:lpstr>Virtual Fitness</vt:lpstr>
      <vt:lpstr>PowerPoint Presentation</vt:lpstr>
      <vt:lpstr>PowerPoint Presentation</vt:lpstr>
      <vt:lpstr>PowerPoint Presentation</vt:lpstr>
      <vt:lpstr>Benefits of Revolutionizing Fitness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Pratham 7077</cp:lastModifiedBy>
  <cp:revision>2</cp:revision>
  <dcterms:created xsi:type="dcterms:W3CDTF">2023-10-03T16:38:10Z</dcterms:created>
  <dcterms:modified xsi:type="dcterms:W3CDTF">2023-10-03T14:55:24Z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2023-10-03T00:00:00Z</vt:filetime>
  </property>
  <property fmtid="{D5CDD505-2E9C-101B-9397-08002B2CF9AE}" pid="3" name="LastSaved">
    <vt:filetime>2023-10-03T00:00:00Z</vt:filetime>
  </property>
</Properties>
</file>