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- F</a:t>
            </a:r>
          </a:p>
          <a:p>
            <a:r>
              <a:rPr lang="en-US" sz="2800" dirty="0"/>
              <a:t>Pratham S Golechha – PES1UG19CS346</a:t>
            </a:r>
          </a:p>
          <a:p>
            <a:r>
              <a:rPr lang="en-US" sz="2800" dirty="0"/>
              <a:t>Rahul Nayak-PES1UG19CS371</a:t>
            </a:r>
          </a:p>
          <a:p>
            <a:r>
              <a:rPr lang="en-US" sz="2800" dirty="0"/>
              <a:t>Raghavendra L-PES1UG19CS366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https://github.com/PrathamGolechha/Web-Technology-Project-MERN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Project Title: WhereWeGo.com- A recreational activity recommendation website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Our project is a recommendation website that suggests users about different activities in different suburbs of Bengaluru City</a:t>
            </a:r>
          </a:p>
          <a:p>
            <a:r>
              <a:rPr lang="en-GB" dirty="0"/>
              <a:t>We suggest 7 different activities to do in 10 main locations of the city</a:t>
            </a:r>
          </a:p>
          <a:p>
            <a:r>
              <a:rPr lang="en-GB" dirty="0"/>
              <a:t>Each selection throws various results and gives vital information about each &amp; every place</a:t>
            </a:r>
          </a:p>
          <a:p>
            <a:r>
              <a:rPr lang="en-GB" dirty="0"/>
              <a:t>For ease of the user, we have also provided a google link for each 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purely a MERN stack based website app</a:t>
            </a:r>
          </a:p>
          <a:p>
            <a:r>
              <a:rPr lang="en-US" dirty="0"/>
              <a:t>It </a:t>
            </a:r>
            <a:r>
              <a:rPr lang="en-US"/>
              <a:t>uses React App </a:t>
            </a:r>
            <a:r>
              <a:rPr lang="en-US" dirty="0"/>
              <a:t>for the Front End</a:t>
            </a:r>
          </a:p>
          <a:p>
            <a:r>
              <a:rPr lang="en-US" dirty="0"/>
              <a:t>MongoDB for the Database</a:t>
            </a:r>
          </a:p>
          <a:p>
            <a:r>
              <a:rPr lang="en-US" dirty="0"/>
              <a:t>NodeJS &amp; Express JS for the backend &amp; communication with the database</a:t>
            </a:r>
          </a:p>
          <a:p>
            <a:r>
              <a:rPr lang="en-US" dirty="0"/>
              <a:t>Additional Technologies: </a:t>
            </a:r>
            <a:r>
              <a:rPr lang="en-US" dirty="0" err="1"/>
              <a:t>Axios</a:t>
            </a:r>
            <a:r>
              <a:rPr lang="en-US" dirty="0"/>
              <a:t>, React-</a:t>
            </a:r>
            <a:r>
              <a:rPr lang="en-US" dirty="0" err="1"/>
              <a:t>dom</a:t>
            </a:r>
            <a:r>
              <a:rPr lang="en-US" dirty="0"/>
              <a:t>,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Rahul Nayak -&gt; Home page &amp; front-end Designing using React. Collection of Database</a:t>
            </a:r>
          </a:p>
          <a:p>
            <a:r>
              <a:rPr lang="en-GB" dirty="0"/>
              <a:t>Pratham S Golechha-&gt;Creating DB in </a:t>
            </a:r>
            <a:r>
              <a:rPr lang="en-GB" dirty="0" err="1"/>
              <a:t>MongoDB.Using</a:t>
            </a:r>
            <a:r>
              <a:rPr lang="en-GB" dirty="0"/>
              <a:t> </a:t>
            </a:r>
            <a:r>
              <a:rPr lang="en-GB" dirty="0" err="1"/>
              <a:t>ExpressJS</a:t>
            </a:r>
            <a:r>
              <a:rPr lang="en-GB" dirty="0"/>
              <a:t> &amp; NodeJS to connect all components with React and displaying of right data. Collection of Database</a:t>
            </a:r>
          </a:p>
          <a:p>
            <a:r>
              <a:rPr lang="en-US" sz="3200" dirty="0"/>
              <a:t>Raghavendra L-&gt; Collection of Database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Pratham Golechha</cp:lastModifiedBy>
  <cp:revision>6</cp:revision>
  <dcterms:created xsi:type="dcterms:W3CDTF">2020-11-18T05:59:33Z</dcterms:created>
  <dcterms:modified xsi:type="dcterms:W3CDTF">2020-12-09T04:32:48Z</dcterms:modified>
</cp:coreProperties>
</file>