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850302-0F57-4BF4-826B-F6171BCBED8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Lecture 4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B.E (ECE) 5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VLSI DESIGN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PE.jpg"/>
          <p:cNvPicPr>
            <a:picLocks noChangeAspect="1"/>
          </p:cNvPicPr>
          <p:nvPr/>
        </p:nvPicPr>
        <p:blipFill>
          <a:blip r:embed="rId2"/>
          <a:srcRect l="2978" t="17119" b="21816"/>
          <a:stretch>
            <a:fillRect/>
          </a:stretch>
        </p:blipFill>
        <p:spPr>
          <a:xfrm>
            <a:off x="571472" y="2041892"/>
            <a:ext cx="8075531" cy="38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4" y="571480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Liquid Phase </a:t>
            </a:r>
            <a:r>
              <a:rPr lang="en-IN" sz="4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Epitaxy</a:t>
            </a:r>
            <a:endParaRPr 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PE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Molecular Beam </a:t>
            </a:r>
            <a:r>
              <a:rPr lang="en-IN" sz="4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Epitaxy</a:t>
            </a:r>
            <a:endParaRPr lang="en-IN" sz="40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Molecular+Beam+Epitaxy+(MBE).jpg"/>
          <p:cNvPicPr>
            <a:picLocks noChangeAspect="1"/>
          </p:cNvPicPr>
          <p:nvPr/>
        </p:nvPicPr>
        <p:blipFill>
          <a:blip r:embed="rId2"/>
          <a:srcRect l="4687" t="19791" r="3125" b="3125"/>
          <a:stretch>
            <a:fillRect/>
          </a:stretch>
        </p:blipFill>
        <p:spPr>
          <a:xfrm>
            <a:off x="428596" y="1357298"/>
            <a:ext cx="842968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-molecular-beam-epitaxy-work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-24"/>
            <a:ext cx="4476781" cy="3357586"/>
          </a:xfrm>
          <a:prstGeom prst="rect">
            <a:avLst/>
          </a:prstGeom>
        </p:spPr>
      </p:pic>
      <p:pic>
        <p:nvPicPr>
          <p:cNvPr id="3" name="Picture 2" descr="MBE 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5" y="3286124"/>
            <a:ext cx="4542445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order to fabricate the semiconductor devices, a controlled amount of impurities has to be introduced (doped) selectively into the single crystal wafers.	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Three basic methods used for controlled doping of a semiconductor: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Diffusion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Ion Implantation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Doping and Impurities</a:t>
            </a:r>
            <a:endParaRPr 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refers to a type of crystal growth or material deposition in which new crystalline layers are formed with a well-defined orientation with respect to the crystalline substrate. The new layers formed are called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epitaxial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film 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epitaxial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layer.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Epitaxy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olecularBeamEpitaxy_fu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3714752"/>
            <a:ext cx="26416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857488" y="3643314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pitaxial-crystal-growth-method-3-638.jpg"/>
          <p:cNvPicPr>
            <a:picLocks/>
          </p:cNvPicPr>
          <p:nvPr/>
        </p:nvPicPr>
        <p:blipFill>
          <a:blip r:embed="rId2"/>
          <a:srcRect l="2972" b="9285"/>
          <a:stretch>
            <a:fillRect/>
          </a:stretch>
        </p:blipFill>
        <p:spPr>
          <a:xfrm>
            <a:off x="174722" y="571480"/>
            <a:ext cx="8826434" cy="542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are basically two types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Homo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The film and the substrate are the same material (Si/Si,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GaAs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GaAs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Hetero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Film and substrate are of different materials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AlAs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GaAs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 Trying to grow a layer of different material on top of substrate leads to unmatched lattice parameters.  This may cause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srained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relaxed growth and can lead to interfacial defects.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Types of epitaxial films or layers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7-Homoepitaxy-and-heteroepitax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7584224" cy="414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71480"/>
            <a:ext cx="7858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further classified into: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Vapour phase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(VPE)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Liquid phase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(LBE)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Molecular beam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(MBE)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c-technology-chemical-vapour-deposition-and-epitaxial-layer-growth-54-638.jpg"/>
          <p:cNvPicPr>
            <a:picLocks noChangeAspect="1"/>
          </p:cNvPicPr>
          <p:nvPr/>
        </p:nvPicPr>
        <p:blipFill>
          <a:blip r:embed="rId2"/>
          <a:srcRect l="3527" t="13987" r="7680" b="18685"/>
          <a:stretch>
            <a:fillRect/>
          </a:stretch>
        </p:blipFill>
        <p:spPr>
          <a:xfrm>
            <a:off x="2071670" y="2786058"/>
            <a:ext cx="5395929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epitaxial layer is formed from the gaseous vapour phase, hence it is called VPE.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four important compounds for Vapour Phase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Epitaxy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Process reaction are silicon tetrachloride (SiCl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trichlorosilane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(SiHCl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dichlorosilane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(SiH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and silane (SiH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 Out of these compounds, silicon tetrachloride (SiCl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is the compound used widely in the industries.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Vapour Phase </a:t>
            </a:r>
            <a:r>
              <a:rPr lang="en-IN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Epitaxy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pour-Phase-Epitax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14290"/>
            <a:ext cx="7518871" cy="46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48" y="5214950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Doping is done using hydrides of arsenic, boron, phosphorous. In general, the film grows at 1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m/min typically.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418</TotalTime>
  <Words>220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VLSI DESIGN</vt:lpstr>
      <vt:lpstr>Doping and Impurities</vt:lpstr>
      <vt:lpstr>Epitaxy</vt:lpstr>
      <vt:lpstr>Slide 4</vt:lpstr>
      <vt:lpstr>Types of epitaxial films or layers</vt:lpstr>
      <vt:lpstr>Slide 6</vt:lpstr>
      <vt:lpstr>Slide 7</vt:lpstr>
      <vt:lpstr>Vapour Phase Epitaxy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</dc:title>
  <dc:creator>Dell-PC</dc:creator>
  <cp:lastModifiedBy>Dell-PC</cp:lastModifiedBy>
  <cp:revision>28</cp:revision>
  <dcterms:created xsi:type="dcterms:W3CDTF">2020-08-09T17:24:37Z</dcterms:created>
  <dcterms:modified xsi:type="dcterms:W3CDTF">2020-09-03T05:18:45Z</dcterms:modified>
</cp:coreProperties>
</file>