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5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850302-0F57-4BF4-826B-F6171BCBED80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C6424FC-7995-4A13-942C-DE744004C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Lecture 5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B.E (ECE) 5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VLSI DESIGN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n-Implantation-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782454"/>
            <a:ext cx="7076492" cy="50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n Implantation.jpg"/>
          <p:cNvPicPr>
            <a:picLocks noChangeAspect="1"/>
          </p:cNvPicPr>
          <p:nvPr/>
        </p:nvPicPr>
        <p:blipFill>
          <a:blip r:embed="rId2"/>
          <a:srcRect l="6022" t="18734" r="8336" b="14583"/>
          <a:stretch>
            <a:fillRect/>
          </a:stretch>
        </p:blipFill>
        <p:spPr>
          <a:xfrm>
            <a:off x="0" y="1500174"/>
            <a:ext cx="9144032" cy="5339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285728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Diffusion vs. Ion Implantation</a:t>
            </a:r>
            <a:endParaRPr lang="en-US" sz="4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are the advantages and disadvantages of Ion Implantation technique?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Compare the doping profile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dopants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added through Ion Implantation and Diffusion techniques.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dry etching and wet etching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Explain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ion channelling.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Questions for you...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Diffusion</a:t>
            </a:r>
            <a:endParaRPr 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iffusion 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500174"/>
            <a:ext cx="4560639" cy="208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82" y="3929066"/>
            <a:ext cx="8715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net passive movement of molecules (or particles) from the region of high concentration to the region of  low concentration is called diffusion.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passive process means no energy is required</a:t>
            </a:r>
            <a:r>
              <a:rPr lang="en-IN" sz="24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VLSI, this technique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introduce impurity atoms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dopants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into silicon to change its resistivity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71446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Diffusion is the process of introducing controlled amount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dopants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into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semiconductors.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Impurity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atoms are introduced onto the surface of a silicon wafer and diffuse into the lattice because of their tendency to move from regions of high to 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concentration.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impurity atoms into silicon crystal takes place only at elevated temperature, typically 900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1100°C.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room temperature the diffusion process will be so extremely slow such that the impurities can be considered to be essentially frozen in place.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iffus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4357694"/>
            <a:ext cx="4941316" cy="23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214290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diffusion of impurities into a solid is basically the same type of process as occurs when excess carriers are created non-uniformly in a semiconductor which cause carrier gradient.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case, the diffusion is a result of random motion, and particles diffuse in the direction of decreasing concentration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gradient.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random motion of impurity atoms in a solid is, of course, rather limited unless the temperature is high.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diffusion of doping impurities into silicon is accomplished at high temperature as stated above.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ubstitutional-Diffu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304272"/>
            <a:ext cx="5186532" cy="22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72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There are mainly two types of physical mechanisms by which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impurities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diffuse into the lattice:</a:t>
            </a:r>
          </a:p>
          <a:p>
            <a:pPr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Substitutional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diffusion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Interstitial diffusion</a:t>
            </a:r>
          </a:p>
          <a:p>
            <a:pPr algn="just">
              <a:buNone/>
            </a:pP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Substitutional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and Interstitial defects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Interstitial defect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atom occupies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interstitial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space of the lattice structure of solid crystal.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Interstitial defect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may occur by the atoms of either same solid (called self-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interstitial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or foreign material.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In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Substitutional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foreign atom occupies only the lattice site of a crystalline solid. 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Physical Mechanisms 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stitial def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4015595" cy="3312000"/>
          </a:xfrm>
          <a:prstGeom prst="rect">
            <a:avLst/>
          </a:prstGeom>
        </p:spPr>
      </p:pic>
      <p:pic>
        <p:nvPicPr>
          <p:cNvPr id="8" name="Picture 7" descr="substitutional def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42" y="183873"/>
            <a:ext cx="3996000" cy="3316565"/>
          </a:xfrm>
          <a:prstGeom prst="rect">
            <a:avLst/>
          </a:prstGeom>
        </p:spPr>
      </p:pic>
      <p:pic>
        <p:nvPicPr>
          <p:cNvPr id="9" name="Picture 8" descr="defects in cryst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3643314"/>
            <a:ext cx="5013483" cy="29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Ion Implantation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72000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Ion Implantation is alternative technique for selective doping of semiconductors. The doping profile is more precisely controlled by this technique.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Ion implantation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low-temperature process by which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of one element are accelerated into a solid target, thereby changing the physical, chemical, or electrical properties of the target.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on implant schemat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194024"/>
            <a:ext cx="2738686" cy="26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defined as the process by which impurity ions are accelerated to high velocity and physically lodged into the target material.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process by which energetic impurity atoms can be introduced into a single crystal substrate in order to change its electronic properties.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Dopant atoms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vapourized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accelerated , and directed at silicon substrate.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enter the crystal lattice , collide with silicon atoms , and gradually loose energy , finally coming to rest at some depth within the lattice.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Process: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gas containing the desired impurity is ionized within the ion source.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ions are generated and repelled from their source in a diverging beam that is focused by the 1st electrical lens before it passes through a mass separator.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2nd electrical lens focuses this resolved beam which then passes through an accelerator.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Accelerator brings the ions to their required energy before they strike the target and become implanted in the exposed areas of the silicon wafers.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627</TotalTime>
  <Words>496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VLSI DESIGN</vt:lpstr>
      <vt:lpstr>Diffusion</vt:lpstr>
      <vt:lpstr>Slide 3</vt:lpstr>
      <vt:lpstr>Slide 4</vt:lpstr>
      <vt:lpstr>Physical Mechanisms </vt:lpstr>
      <vt:lpstr>Slide 6</vt:lpstr>
      <vt:lpstr>Ion Implantation</vt:lpstr>
      <vt:lpstr>Process:</vt:lpstr>
      <vt:lpstr>Slide 9</vt:lpstr>
      <vt:lpstr>Slide 10</vt:lpstr>
      <vt:lpstr>Slide 11</vt:lpstr>
      <vt:lpstr>Questions for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</dc:title>
  <dc:creator>Dell-PC</dc:creator>
  <cp:lastModifiedBy>Dell-PC</cp:lastModifiedBy>
  <cp:revision>54</cp:revision>
  <dcterms:created xsi:type="dcterms:W3CDTF">2020-08-09T17:24:37Z</dcterms:created>
  <dcterms:modified xsi:type="dcterms:W3CDTF">2020-09-04T06:11:17Z</dcterms:modified>
</cp:coreProperties>
</file>