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78" r:id="rId2"/>
    <p:sldId id="279" r:id="rId3"/>
    <p:sldId id="280" r:id="rId4"/>
    <p:sldId id="281" r:id="rId5"/>
    <p:sldId id="282" r:id="rId6"/>
    <p:sldId id="283" r:id="rId7"/>
    <p:sldId id="284" r:id="rId8"/>
    <p:sldId id="285" r:id="rId9"/>
    <p:sldId id="286" r:id="rId10"/>
    <p:sldId id="28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06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906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906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906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06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906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74"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1048775"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1048776" name="Date Placeholder 3"/>
          <p:cNvSpPr>
            <a:spLocks noGrp="1"/>
          </p:cNvSpPr>
          <p:nvPr>
            <p:ph type="dt" sz="half" idx="10"/>
          </p:nvPr>
        </p:nvSpPr>
        <p:spPr/>
        <p:txBody>
          <a:bodyPr/>
          <a:lstStyle/>
          <a:p>
            <a:fld id="{380D8991-0A04-43A1-A38D-49D9F0CC29DB}" type="datetimeFigureOut">
              <a:rPr lang="en-US" smtClean="0"/>
              <a:pPr/>
              <a:t>10/31/2020</a:t>
            </a:fld>
            <a:endParaRPr lang="en-IN"/>
          </a:p>
        </p:txBody>
      </p:sp>
      <p:sp>
        <p:nvSpPr>
          <p:cNvPr id="1048777" name="Footer Placeholder 4"/>
          <p:cNvSpPr>
            <a:spLocks noGrp="1"/>
          </p:cNvSpPr>
          <p:nvPr>
            <p:ph type="ftr" sz="quarter" idx="11"/>
          </p:nvPr>
        </p:nvSpPr>
        <p:spPr/>
        <p:txBody>
          <a:bodyPr/>
          <a:lstStyle/>
          <a:p>
            <a:endParaRPr lang="en-IN"/>
          </a:p>
        </p:txBody>
      </p:sp>
      <p:sp>
        <p:nvSpPr>
          <p:cNvPr id="1048778" name="Slide Number Placeholder 5"/>
          <p:cNvSpPr>
            <a:spLocks noGrp="1"/>
          </p:cNvSpPr>
          <p:nvPr>
            <p:ph type="sldNum" sz="quarter" idx="12"/>
          </p:nvPr>
        </p:nvSpPr>
        <p:spPr/>
        <p:txBody>
          <a:bodyPr/>
          <a:lstStyle/>
          <a:p>
            <a:fld id="{08F4295B-7CE8-4A42-8B65-AF3D3EBA691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031" name="Title 1"/>
          <p:cNvSpPr>
            <a:spLocks noGrp="1"/>
          </p:cNvSpPr>
          <p:nvPr>
            <p:ph type="title"/>
          </p:nvPr>
        </p:nvSpPr>
        <p:spPr/>
        <p:txBody>
          <a:bodyPr/>
          <a:lstStyle/>
          <a:p>
            <a:r>
              <a:rPr lang="en-US" smtClean="0"/>
              <a:t>Click to edit Master title style</a:t>
            </a:r>
            <a:endParaRPr lang="en-IN"/>
          </a:p>
        </p:txBody>
      </p:sp>
      <p:sp>
        <p:nvSpPr>
          <p:cNvPr id="1049032"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33" name="Date Placeholder 3"/>
          <p:cNvSpPr>
            <a:spLocks noGrp="1"/>
          </p:cNvSpPr>
          <p:nvPr>
            <p:ph type="dt" sz="half" idx="10"/>
          </p:nvPr>
        </p:nvSpPr>
        <p:spPr/>
        <p:txBody>
          <a:bodyPr/>
          <a:lstStyle/>
          <a:p>
            <a:fld id="{380D8991-0A04-43A1-A38D-49D9F0CC29DB}" type="datetimeFigureOut">
              <a:rPr lang="en-US" smtClean="0"/>
              <a:pPr/>
              <a:t>10/31/2020</a:t>
            </a:fld>
            <a:endParaRPr lang="en-IN"/>
          </a:p>
        </p:txBody>
      </p:sp>
      <p:sp>
        <p:nvSpPr>
          <p:cNvPr id="1049034" name="Footer Placeholder 4"/>
          <p:cNvSpPr>
            <a:spLocks noGrp="1"/>
          </p:cNvSpPr>
          <p:nvPr>
            <p:ph type="ftr" sz="quarter" idx="11"/>
          </p:nvPr>
        </p:nvSpPr>
        <p:spPr/>
        <p:txBody>
          <a:bodyPr/>
          <a:lstStyle/>
          <a:p>
            <a:endParaRPr lang="en-IN"/>
          </a:p>
        </p:txBody>
      </p:sp>
      <p:sp>
        <p:nvSpPr>
          <p:cNvPr id="1049035" name="Slide Number Placeholder 5"/>
          <p:cNvSpPr>
            <a:spLocks noGrp="1"/>
          </p:cNvSpPr>
          <p:nvPr>
            <p:ph type="sldNum" sz="quarter" idx="12"/>
          </p:nvPr>
        </p:nvSpPr>
        <p:spPr/>
        <p:txBody>
          <a:bodyPr/>
          <a:lstStyle/>
          <a:p>
            <a:fld id="{08F4295B-7CE8-4A42-8B65-AF3D3EBA691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20"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1049021"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22" name="Date Placeholder 3"/>
          <p:cNvSpPr>
            <a:spLocks noGrp="1"/>
          </p:cNvSpPr>
          <p:nvPr>
            <p:ph type="dt" sz="half" idx="10"/>
          </p:nvPr>
        </p:nvSpPr>
        <p:spPr/>
        <p:txBody>
          <a:bodyPr/>
          <a:lstStyle/>
          <a:p>
            <a:fld id="{380D8991-0A04-43A1-A38D-49D9F0CC29DB}" type="datetimeFigureOut">
              <a:rPr lang="en-US" smtClean="0"/>
              <a:pPr/>
              <a:t>10/31/2020</a:t>
            </a:fld>
            <a:endParaRPr lang="en-IN"/>
          </a:p>
        </p:txBody>
      </p:sp>
      <p:sp>
        <p:nvSpPr>
          <p:cNvPr id="1049023" name="Footer Placeholder 4"/>
          <p:cNvSpPr>
            <a:spLocks noGrp="1"/>
          </p:cNvSpPr>
          <p:nvPr>
            <p:ph type="ftr" sz="quarter" idx="11"/>
          </p:nvPr>
        </p:nvSpPr>
        <p:spPr/>
        <p:txBody>
          <a:bodyPr/>
          <a:lstStyle/>
          <a:p>
            <a:endParaRPr lang="en-IN"/>
          </a:p>
        </p:txBody>
      </p:sp>
      <p:sp>
        <p:nvSpPr>
          <p:cNvPr id="1049024" name="Slide Number Placeholder 5"/>
          <p:cNvSpPr>
            <a:spLocks noGrp="1"/>
          </p:cNvSpPr>
          <p:nvPr>
            <p:ph type="sldNum" sz="quarter" idx="12"/>
          </p:nvPr>
        </p:nvSpPr>
        <p:spPr/>
        <p:txBody>
          <a:bodyPr/>
          <a:lstStyle/>
          <a:p>
            <a:fld id="{08F4295B-7CE8-4A42-8B65-AF3D3EBA691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smtClean="0"/>
              <a:t>Click to edit Master title style</a:t>
            </a:r>
            <a:endParaRPr lang="en-IN"/>
          </a:p>
        </p:txBody>
      </p:sp>
      <p:sp>
        <p:nvSpPr>
          <p:cNvPr id="1048582"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83" name="Date Placeholder 3"/>
          <p:cNvSpPr>
            <a:spLocks noGrp="1"/>
          </p:cNvSpPr>
          <p:nvPr>
            <p:ph type="dt" sz="half" idx="10"/>
          </p:nvPr>
        </p:nvSpPr>
        <p:spPr/>
        <p:txBody>
          <a:bodyPr/>
          <a:lstStyle/>
          <a:p>
            <a:fld id="{380D8991-0A04-43A1-A38D-49D9F0CC29DB}" type="datetimeFigureOut">
              <a:rPr lang="en-US" smtClean="0"/>
              <a:pPr/>
              <a:t>10/31/2020</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08F4295B-7CE8-4A42-8B65-AF3D3EBA691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36"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1049037"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9038" name="Date Placeholder 3"/>
          <p:cNvSpPr>
            <a:spLocks noGrp="1"/>
          </p:cNvSpPr>
          <p:nvPr>
            <p:ph type="dt" sz="half" idx="10"/>
          </p:nvPr>
        </p:nvSpPr>
        <p:spPr/>
        <p:txBody>
          <a:bodyPr/>
          <a:lstStyle/>
          <a:p>
            <a:fld id="{380D8991-0A04-43A1-A38D-49D9F0CC29DB}" type="datetimeFigureOut">
              <a:rPr lang="en-US" smtClean="0"/>
              <a:pPr/>
              <a:t>10/31/2020</a:t>
            </a:fld>
            <a:endParaRPr lang="en-IN"/>
          </a:p>
        </p:txBody>
      </p:sp>
      <p:sp>
        <p:nvSpPr>
          <p:cNvPr id="1049039" name="Footer Placeholder 4"/>
          <p:cNvSpPr>
            <a:spLocks noGrp="1"/>
          </p:cNvSpPr>
          <p:nvPr>
            <p:ph type="ftr" sz="quarter" idx="11"/>
          </p:nvPr>
        </p:nvSpPr>
        <p:spPr/>
        <p:txBody>
          <a:bodyPr/>
          <a:lstStyle/>
          <a:p>
            <a:endParaRPr lang="en-IN"/>
          </a:p>
        </p:txBody>
      </p:sp>
      <p:sp>
        <p:nvSpPr>
          <p:cNvPr id="1049040" name="Slide Number Placeholder 5"/>
          <p:cNvSpPr>
            <a:spLocks noGrp="1"/>
          </p:cNvSpPr>
          <p:nvPr>
            <p:ph type="sldNum" sz="quarter" idx="12"/>
          </p:nvPr>
        </p:nvSpPr>
        <p:spPr/>
        <p:txBody>
          <a:bodyPr/>
          <a:lstStyle/>
          <a:p>
            <a:fld id="{08F4295B-7CE8-4A42-8B65-AF3D3EBA691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041" name="Title 1"/>
          <p:cNvSpPr>
            <a:spLocks noGrp="1"/>
          </p:cNvSpPr>
          <p:nvPr>
            <p:ph type="title"/>
          </p:nvPr>
        </p:nvSpPr>
        <p:spPr/>
        <p:txBody>
          <a:bodyPr/>
          <a:lstStyle/>
          <a:p>
            <a:r>
              <a:rPr lang="en-US" smtClean="0"/>
              <a:t>Click to edit Master title style</a:t>
            </a:r>
            <a:endParaRPr lang="en-IN"/>
          </a:p>
        </p:txBody>
      </p:sp>
      <p:sp>
        <p:nvSpPr>
          <p:cNvPr id="104904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4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44" name="Date Placeholder 4"/>
          <p:cNvSpPr>
            <a:spLocks noGrp="1"/>
          </p:cNvSpPr>
          <p:nvPr>
            <p:ph type="dt" sz="half" idx="10"/>
          </p:nvPr>
        </p:nvSpPr>
        <p:spPr/>
        <p:txBody>
          <a:bodyPr/>
          <a:lstStyle/>
          <a:p>
            <a:fld id="{380D8991-0A04-43A1-A38D-49D9F0CC29DB}" type="datetimeFigureOut">
              <a:rPr lang="en-US" smtClean="0"/>
              <a:pPr/>
              <a:t>10/31/2020</a:t>
            </a:fld>
            <a:endParaRPr lang="en-IN"/>
          </a:p>
        </p:txBody>
      </p:sp>
      <p:sp>
        <p:nvSpPr>
          <p:cNvPr id="1049045" name="Footer Placeholder 5"/>
          <p:cNvSpPr>
            <a:spLocks noGrp="1"/>
          </p:cNvSpPr>
          <p:nvPr>
            <p:ph type="ftr" sz="quarter" idx="11"/>
          </p:nvPr>
        </p:nvSpPr>
        <p:spPr/>
        <p:txBody>
          <a:bodyPr/>
          <a:lstStyle/>
          <a:p>
            <a:endParaRPr lang="en-IN"/>
          </a:p>
        </p:txBody>
      </p:sp>
      <p:sp>
        <p:nvSpPr>
          <p:cNvPr id="1049046" name="Slide Number Placeholder 6"/>
          <p:cNvSpPr>
            <a:spLocks noGrp="1"/>
          </p:cNvSpPr>
          <p:nvPr>
            <p:ph type="sldNum" sz="quarter" idx="12"/>
          </p:nvPr>
        </p:nvSpPr>
        <p:spPr/>
        <p:txBody>
          <a:bodyPr/>
          <a:lstStyle/>
          <a:p>
            <a:fld id="{08F4295B-7CE8-4A42-8B65-AF3D3EBA691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47" name="Title 1"/>
          <p:cNvSpPr>
            <a:spLocks noGrp="1"/>
          </p:cNvSpPr>
          <p:nvPr>
            <p:ph type="title"/>
          </p:nvPr>
        </p:nvSpPr>
        <p:spPr/>
        <p:txBody>
          <a:bodyPr/>
          <a:lstStyle/>
          <a:p>
            <a:r>
              <a:rPr lang="en-US" smtClean="0"/>
              <a:t>Click to edit Master title style</a:t>
            </a:r>
            <a:endParaRPr lang="en-IN"/>
          </a:p>
        </p:txBody>
      </p:sp>
      <p:sp>
        <p:nvSpPr>
          <p:cNvPr id="1049048"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904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50"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905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52" name="Date Placeholder 6"/>
          <p:cNvSpPr>
            <a:spLocks noGrp="1"/>
          </p:cNvSpPr>
          <p:nvPr>
            <p:ph type="dt" sz="half" idx="10"/>
          </p:nvPr>
        </p:nvSpPr>
        <p:spPr/>
        <p:txBody>
          <a:bodyPr/>
          <a:lstStyle/>
          <a:p>
            <a:fld id="{380D8991-0A04-43A1-A38D-49D9F0CC29DB}" type="datetimeFigureOut">
              <a:rPr lang="en-US" smtClean="0"/>
              <a:pPr/>
              <a:t>10/31/2020</a:t>
            </a:fld>
            <a:endParaRPr lang="en-IN"/>
          </a:p>
        </p:txBody>
      </p:sp>
      <p:sp>
        <p:nvSpPr>
          <p:cNvPr id="1049053" name="Footer Placeholder 7"/>
          <p:cNvSpPr>
            <a:spLocks noGrp="1"/>
          </p:cNvSpPr>
          <p:nvPr>
            <p:ph type="ftr" sz="quarter" idx="11"/>
          </p:nvPr>
        </p:nvSpPr>
        <p:spPr/>
        <p:txBody>
          <a:bodyPr/>
          <a:lstStyle/>
          <a:p>
            <a:endParaRPr lang="en-IN"/>
          </a:p>
        </p:txBody>
      </p:sp>
      <p:sp>
        <p:nvSpPr>
          <p:cNvPr id="1049054" name="Slide Number Placeholder 8"/>
          <p:cNvSpPr>
            <a:spLocks noGrp="1"/>
          </p:cNvSpPr>
          <p:nvPr>
            <p:ph type="sldNum" sz="quarter" idx="12"/>
          </p:nvPr>
        </p:nvSpPr>
        <p:spPr/>
        <p:txBody>
          <a:bodyPr/>
          <a:lstStyle/>
          <a:p>
            <a:fld id="{08F4295B-7CE8-4A42-8B65-AF3D3EBA691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16" name="Title 1"/>
          <p:cNvSpPr>
            <a:spLocks noGrp="1"/>
          </p:cNvSpPr>
          <p:nvPr>
            <p:ph type="title"/>
          </p:nvPr>
        </p:nvSpPr>
        <p:spPr/>
        <p:txBody>
          <a:bodyPr/>
          <a:lstStyle/>
          <a:p>
            <a:r>
              <a:rPr lang="en-US" smtClean="0"/>
              <a:t>Click to edit Master title style</a:t>
            </a:r>
            <a:endParaRPr lang="en-IN"/>
          </a:p>
        </p:txBody>
      </p:sp>
      <p:sp>
        <p:nvSpPr>
          <p:cNvPr id="1049017" name="Date Placeholder 2"/>
          <p:cNvSpPr>
            <a:spLocks noGrp="1"/>
          </p:cNvSpPr>
          <p:nvPr>
            <p:ph type="dt" sz="half" idx="10"/>
          </p:nvPr>
        </p:nvSpPr>
        <p:spPr/>
        <p:txBody>
          <a:bodyPr/>
          <a:lstStyle/>
          <a:p>
            <a:fld id="{380D8991-0A04-43A1-A38D-49D9F0CC29DB}" type="datetimeFigureOut">
              <a:rPr lang="en-US" smtClean="0"/>
              <a:pPr/>
              <a:t>10/31/2020</a:t>
            </a:fld>
            <a:endParaRPr lang="en-IN"/>
          </a:p>
        </p:txBody>
      </p:sp>
      <p:sp>
        <p:nvSpPr>
          <p:cNvPr id="1049018" name="Footer Placeholder 3"/>
          <p:cNvSpPr>
            <a:spLocks noGrp="1"/>
          </p:cNvSpPr>
          <p:nvPr>
            <p:ph type="ftr" sz="quarter" idx="11"/>
          </p:nvPr>
        </p:nvSpPr>
        <p:spPr/>
        <p:txBody>
          <a:bodyPr/>
          <a:lstStyle/>
          <a:p>
            <a:endParaRPr lang="en-IN"/>
          </a:p>
        </p:txBody>
      </p:sp>
      <p:sp>
        <p:nvSpPr>
          <p:cNvPr id="1049019" name="Slide Number Placeholder 4"/>
          <p:cNvSpPr>
            <a:spLocks noGrp="1"/>
          </p:cNvSpPr>
          <p:nvPr>
            <p:ph type="sldNum" sz="quarter" idx="12"/>
          </p:nvPr>
        </p:nvSpPr>
        <p:spPr/>
        <p:txBody>
          <a:bodyPr/>
          <a:lstStyle/>
          <a:p>
            <a:fld id="{08F4295B-7CE8-4A42-8B65-AF3D3EBA691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055" name="Date Placeholder 1"/>
          <p:cNvSpPr>
            <a:spLocks noGrp="1"/>
          </p:cNvSpPr>
          <p:nvPr>
            <p:ph type="dt" sz="half" idx="10"/>
          </p:nvPr>
        </p:nvSpPr>
        <p:spPr/>
        <p:txBody>
          <a:bodyPr/>
          <a:lstStyle/>
          <a:p>
            <a:fld id="{380D8991-0A04-43A1-A38D-49D9F0CC29DB}" type="datetimeFigureOut">
              <a:rPr lang="en-US" smtClean="0"/>
              <a:pPr/>
              <a:t>10/31/2020</a:t>
            </a:fld>
            <a:endParaRPr lang="en-IN"/>
          </a:p>
        </p:txBody>
      </p:sp>
      <p:sp>
        <p:nvSpPr>
          <p:cNvPr id="1049056" name="Footer Placeholder 2"/>
          <p:cNvSpPr>
            <a:spLocks noGrp="1"/>
          </p:cNvSpPr>
          <p:nvPr>
            <p:ph type="ftr" sz="quarter" idx="11"/>
          </p:nvPr>
        </p:nvSpPr>
        <p:spPr/>
        <p:txBody>
          <a:bodyPr/>
          <a:lstStyle/>
          <a:p>
            <a:endParaRPr lang="en-IN"/>
          </a:p>
        </p:txBody>
      </p:sp>
      <p:sp>
        <p:nvSpPr>
          <p:cNvPr id="1049057" name="Slide Number Placeholder 3"/>
          <p:cNvSpPr>
            <a:spLocks noGrp="1"/>
          </p:cNvSpPr>
          <p:nvPr>
            <p:ph type="sldNum" sz="quarter" idx="12"/>
          </p:nvPr>
        </p:nvSpPr>
        <p:spPr/>
        <p:txBody>
          <a:bodyPr/>
          <a:lstStyle/>
          <a:p>
            <a:fld id="{08F4295B-7CE8-4A42-8B65-AF3D3EBA691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058"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104905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60"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9061" name="Date Placeholder 4"/>
          <p:cNvSpPr>
            <a:spLocks noGrp="1"/>
          </p:cNvSpPr>
          <p:nvPr>
            <p:ph type="dt" sz="half" idx="10"/>
          </p:nvPr>
        </p:nvSpPr>
        <p:spPr/>
        <p:txBody>
          <a:bodyPr/>
          <a:lstStyle/>
          <a:p>
            <a:fld id="{380D8991-0A04-43A1-A38D-49D9F0CC29DB}" type="datetimeFigureOut">
              <a:rPr lang="en-US" smtClean="0"/>
              <a:pPr/>
              <a:t>10/31/2020</a:t>
            </a:fld>
            <a:endParaRPr lang="en-IN"/>
          </a:p>
        </p:txBody>
      </p:sp>
      <p:sp>
        <p:nvSpPr>
          <p:cNvPr id="1049062" name="Footer Placeholder 5"/>
          <p:cNvSpPr>
            <a:spLocks noGrp="1"/>
          </p:cNvSpPr>
          <p:nvPr>
            <p:ph type="ftr" sz="quarter" idx="11"/>
          </p:nvPr>
        </p:nvSpPr>
        <p:spPr/>
        <p:txBody>
          <a:bodyPr/>
          <a:lstStyle/>
          <a:p>
            <a:endParaRPr lang="en-IN"/>
          </a:p>
        </p:txBody>
      </p:sp>
      <p:sp>
        <p:nvSpPr>
          <p:cNvPr id="1049063" name="Slide Number Placeholder 6"/>
          <p:cNvSpPr>
            <a:spLocks noGrp="1"/>
          </p:cNvSpPr>
          <p:nvPr>
            <p:ph type="sldNum" sz="quarter" idx="12"/>
          </p:nvPr>
        </p:nvSpPr>
        <p:spPr/>
        <p:txBody>
          <a:bodyPr/>
          <a:lstStyle/>
          <a:p>
            <a:fld id="{08F4295B-7CE8-4A42-8B65-AF3D3EBA691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025"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1049026"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9027"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9028" name="Date Placeholder 4"/>
          <p:cNvSpPr>
            <a:spLocks noGrp="1"/>
          </p:cNvSpPr>
          <p:nvPr>
            <p:ph type="dt" sz="half" idx="10"/>
          </p:nvPr>
        </p:nvSpPr>
        <p:spPr/>
        <p:txBody>
          <a:bodyPr/>
          <a:lstStyle/>
          <a:p>
            <a:fld id="{380D8991-0A04-43A1-A38D-49D9F0CC29DB}" type="datetimeFigureOut">
              <a:rPr lang="en-US" smtClean="0"/>
              <a:pPr/>
              <a:t>10/31/2020</a:t>
            </a:fld>
            <a:endParaRPr lang="en-IN"/>
          </a:p>
        </p:txBody>
      </p:sp>
      <p:sp>
        <p:nvSpPr>
          <p:cNvPr id="1049029" name="Footer Placeholder 5"/>
          <p:cNvSpPr>
            <a:spLocks noGrp="1"/>
          </p:cNvSpPr>
          <p:nvPr>
            <p:ph type="ftr" sz="quarter" idx="11"/>
          </p:nvPr>
        </p:nvSpPr>
        <p:spPr/>
        <p:txBody>
          <a:bodyPr/>
          <a:lstStyle/>
          <a:p>
            <a:endParaRPr lang="en-IN"/>
          </a:p>
        </p:txBody>
      </p:sp>
      <p:sp>
        <p:nvSpPr>
          <p:cNvPr id="1049030" name="Slide Number Placeholder 6"/>
          <p:cNvSpPr>
            <a:spLocks noGrp="1"/>
          </p:cNvSpPr>
          <p:nvPr>
            <p:ph type="sldNum" sz="quarter" idx="12"/>
          </p:nvPr>
        </p:nvSpPr>
        <p:spPr/>
        <p:txBody>
          <a:bodyPr/>
          <a:lstStyle/>
          <a:p>
            <a:fld id="{08F4295B-7CE8-4A42-8B65-AF3D3EBA691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D8991-0A04-43A1-A38D-49D9F0CC29DB}" type="datetimeFigureOut">
              <a:rPr lang="en-US" smtClean="0"/>
              <a:pPr/>
              <a:t>10/31/2020</a:t>
            </a:fld>
            <a:endParaRPr lang="en-IN"/>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4295B-7CE8-4A42-8B65-AF3D3EBA691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jpe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1" name="Title 1"/>
          <p:cNvSpPr>
            <a:spLocks noGrp="1"/>
          </p:cNvSpPr>
          <p:nvPr>
            <p:ph type="ctrTitle"/>
          </p:nvPr>
        </p:nvSpPr>
        <p:spPr/>
        <p:txBody>
          <a:bodyPr/>
          <a:lstStyle/>
          <a:p>
            <a:r>
              <a:rPr lang="en-US" b="1" dirty="0" smtClean="0">
                <a:solidFill>
                  <a:srgbClr val="FF0000"/>
                </a:solidFill>
              </a:rPr>
              <a:t>Lecture 2 - Antenna Parameters</a:t>
            </a:r>
            <a:endParaRPr lang="en-IN" b="1" dirty="0">
              <a:solidFill>
                <a:srgbClr val="FF0000"/>
              </a:solidFill>
            </a:endParaRPr>
          </a:p>
        </p:txBody>
      </p:sp>
      <p:sp>
        <p:nvSpPr>
          <p:cNvPr id="1048792" name="Subtitle 2"/>
          <p:cNvSpPr>
            <a:spLocks noGrp="1"/>
          </p:cNvSpPr>
          <p:nvPr>
            <p:ph type="subTitle" idx="1"/>
          </p:nvPr>
        </p:nvSpPr>
        <p:spPr/>
        <p:txBody>
          <a:bodyPr>
            <a:normAutofit fontScale="90625" lnSpcReduction="20000"/>
          </a:bodyPr>
          <a:lstStyle/>
          <a:p>
            <a:r>
              <a:rPr lang="en-US" altLang="zh-TW" dirty="0" err="1" smtClean="0">
                <a:latin typeface="Times New Roman" pitchFamily="18" charset="0"/>
              </a:rPr>
              <a:t>Jatinder</a:t>
            </a:r>
            <a:r>
              <a:rPr lang="en-US" altLang="zh-TW" dirty="0" smtClean="0">
                <a:latin typeface="Times New Roman" pitchFamily="18" charset="0"/>
              </a:rPr>
              <a:t> Singh</a:t>
            </a:r>
          </a:p>
          <a:p>
            <a:r>
              <a:rPr lang="en-US" altLang="zh-TW" dirty="0" smtClean="0">
                <a:latin typeface="Times New Roman" pitchFamily="18" charset="0"/>
              </a:rPr>
              <a:t>Assistant Professor</a:t>
            </a:r>
          </a:p>
          <a:p>
            <a:r>
              <a:rPr lang="en-US" altLang="zh-TW" dirty="0" smtClean="0">
                <a:latin typeface="Times New Roman" pitchFamily="18" charset="0"/>
              </a:rPr>
              <a:t>ECE Department</a:t>
            </a:r>
          </a:p>
          <a:p>
            <a:r>
              <a:rPr lang="en-US" altLang="zh-TW" dirty="0" smtClean="0">
                <a:latin typeface="Times New Roman" pitchFamily="18" charset="0"/>
              </a:rPr>
              <a:t>UIET, PU Chandigarh</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grpSp>
        <p:nvGrpSpPr>
          <p:cNvPr id="37" name="object 3"/>
          <p:cNvGrpSpPr/>
          <p:nvPr/>
        </p:nvGrpSpPr>
        <p:grpSpPr>
          <a:xfrm>
            <a:off x="975360" y="0"/>
            <a:ext cx="8168640" cy="6858000"/>
            <a:chOff x="975360" y="0"/>
            <a:chExt cx="8168640" cy="6858000"/>
          </a:xfrm>
        </p:grpSpPr>
        <p:sp>
          <p:nvSpPr>
            <p:cNvPr id="1048588" name="object 4"/>
            <p:cNvSpPr/>
            <p:nvPr/>
          </p:nvSpPr>
          <p:spPr>
            <a:xfrm>
              <a:off x="1014730" y="0"/>
              <a:ext cx="8129270" cy="6858000"/>
            </a:xfrm>
            <a:custGeom>
              <a:avLst/>
              <a:gdLst/>
              <a:ahLst/>
              <a:cxnLst/>
              <a:rect l="l" t="t" r="r" b="b"/>
              <a:pathLst>
                <a:path w="8129270" h="6858000">
                  <a:moveTo>
                    <a:pt x="8129270" y="0"/>
                  </a:moveTo>
                  <a:lnTo>
                    <a:pt x="0" y="0"/>
                  </a:lnTo>
                  <a:lnTo>
                    <a:pt x="0" y="6858000"/>
                  </a:lnTo>
                  <a:lnTo>
                    <a:pt x="8129270" y="6858000"/>
                  </a:lnTo>
                  <a:close/>
                </a:path>
              </a:pathLst>
            </a:custGeom>
            <a:solidFill>
              <a:srgbClr val="FFFFFF"/>
            </a:solidFill>
          </p:spPr>
          <p:txBody>
            <a:bodyPr wrap="square" lIns="0" tIns="0" rIns="0" bIns="0" rtlCol="0"/>
            <a:lstStyle/>
            <a:p>
              <a:endParaRPr/>
            </a:p>
          </p:txBody>
        </p:sp>
        <p:sp>
          <p:nvSpPr>
            <p:cNvPr id="1048589" name="object 5"/>
            <p:cNvSpPr/>
            <p:nvPr/>
          </p:nvSpPr>
          <p:spPr>
            <a:xfrm>
              <a:off x="975360" y="72389"/>
              <a:ext cx="39370" cy="6785609"/>
            </a:xfrm>
            <a:custGeom>
              <a:avLst/>
              <a:gdLst/>
              <a:ahLst/>
              <a:cxnLst/>
              <a:rect l="l" t="t" r="r" b="b"/>
              <a:pathLst>
                <a:path w="39369" h="6785609">
                  <a:moveTo>
                    <a:pt x="0" y="6785609"/>
                  </a:moveTo>
                  <a:lnTo>
                    <a:pt x="39370" y="6785609"/>
                  </a:lnTo>
                  <a:lnTo>
                    <a:pt x="39370" y="0"/>
                  </a:lnTo>
                  <a:lnTo>
                    <a:pt x="0" y="0"/>
                  </a:lnTo>
                  <a:lnTo>
                    <a:pt x="0" y="6785609"/>
                  </a:lnTo>
                  <a:close/>
                </a:path>
              </a:pathLst>
            </a:custGeom>
            <a:solidFill>
              <a:srgbClr val="6F6A5E">
                <a:alpha val="25999"/>
              </a:srgbClr>
            </a:solidFill>
          </p:spPr>
          <p:txBody>
            <a:bodyPr wrap="square" lIns="0" tIns="0" rIns="0" bIns="0" rtlCol="0"/>
            <a:lstStyle/>
            <a:p>
              <a:endParaRPr/>
            </a:p>
          </p:txBody>
        </p:sp>
        <p:sp>
          <p:nvSpPr>
            <p:cNvPr id="1048590" name="object 6"/>
            <p:cNvSpPr/>
            <p:nvPr/>
          </p:nvSpPr>
          <p:spPr>
            <a:xfrm>
              <a:off x="6560819" y="1818639"/>
              <a:ext cx="189230" cy="317500"/>
            </a:xfrm>
            <a:custGeom>
              <a:avLst/>
              <a:gdLst/>
              <a:ahLst/>
              <a:cxnLst/>
              <a:rect l="l" t="t" r="r" b="b"/>
              <a:pathLst>
                <a:path w="189229" h="317500">
                  <a:moveTo>
                    <a:pt x="99059" y="0"/>
                  </a:moveTo>
                  <a:lnTo>
                    <a:pt x="0" y="0"/>
                  </a:lnTo>
                  <a:lnTo>
                    <a:pt x="0" y="317500"/>
                  </a:lnTo>
                  <a:lnTo>
                    <a:pt x="116839" y="317500"/>
                  </a:lnTo>
                  <a:lnTo>
                    <a:pt x="134620" y="316230"/>
                  </a:lnTo>
                  <a:lnTo>
                    <a:pt x="142239" y="314960"/>
                  </a:lnTo>
                  <a:lnTo>
                    <a:pt x="148589" y="314960"/>
                  </a:lnTo>
                  <a:lnTo>
                    <a:pt x="154939" y="313689"/>
                  </a:lnTo>
                  <a:lnTo>
                    <a:pt x="157479" y="312420"/>
                  </a:lnTo>
                  <a:lnTo>
                    <a:pt x="158750" y="312420"/>
                  </a:lnTo>
                  <a:lnTo>
                    <a:pt x="166370" y="308610"/>
                  </a:lnTo>
                  <a:lnTo>
                    <a:pt x="170179" y="306070"/>
                  </a:lnTo>
                  <a:lnTo>
                    <a:pt x="176529" y="299720"/>
                  </a:lnTo>
                  <a:lnTo>
                    <a:pt x="177800" y="297180"/>
                  </a:lnTo>
                  <a:lnTo>
                    <a:pt x="180339" y="294639"/>
                  </a:lnTo>
                  <a:lnTo>
                    <a:pt x="182879" y="290830"/>
                  </a:lnTo>
                  <a:lnTo>
                    <a:pt x="184150" y="285750"/>
                  </a:lnTo>
                  <a:lnTo>
                    <a:pt x="185420" y="281939"/>
                  </a:lnTo>
                  <a:lnTo>
                    <a:pt x="186689" y="276860"/>
                  </a:lnTo>
                  <a:lnTo>
                    <a:pt x="187959" y="270510"/>
                  </a:lnTo>
                  <a:lnTo>
                    <a:pt x="187959" y="264160"/>
                  </a:lnTo>
                  <a:lnTo>
                    <a:pt x="188213" y="262889"/>
                  </a:lnTo>
                  <a:lnTo>
                    <a:pt x="81279" y="262889"/>
                  </a:lnTo>
                  <a:lnTo>
                    <a:pt x="81279" y="175260"/>
                  </a:lnTo>
                  <a:lnTo>
                    <a:pt x="183514" y="175260"/>
                  </a:lnTo>
                  <a:lnTo>
                    <a:pt x="180339" y="168910"/>
                  </a:lnTo>
                  <a:lnTo>
                    <a:pt x="179070" y="167639"/>
                  </a:lnTo>
                  <a:lnTo>
                    <a:pt x="177800" y="165100"/>
                  </a:lnTo>
                  <a:lnTo>
                    <a:pt x="171450" y="158750"/>
                  </a:lnTo>
                  <a:lnTo>
                    <a:pt x="168909" y="157480"/>
                  </a:lnTo>
                  <a:lnTo>
                    <a:pt x="167639" y="156210"/>
                  </a:lnTo>
                  <a:lnTo>
                    <a:pt x="160020" y="152400"/>
                  </a:lnTo>
                  <a:lnTo>
                    <a:pt x="147320" y="147320"/>
                  </a:lnTo>
                  <a:lnTo>
                    <a:pt x="140970" y="146050"/>
                  </a:lnTo>
                  <a:lnTo>
                    <a:pt x="147320" y="144780"/>
                  </a:lnTo>
                  <a:lnTo>
                    <a:pt x="152400" y="142239"/>
                  </a:lnTo>
                  <a:lnTo>
                    <a:pt x="157479" y="140970"/>
                  </a:lnTo>
                  <a:lnTo>
                    <a:pt x="162559" y="138430"/>
                  </a:lnTo>
                  <a:lnTo>
                    <a:pt x="166370" y="137160"/>
                  </a:lnTo>
                  <a:lnTo>
                    <a:pt x="170179" y="134620"/>
                  </a:lnTo>
                  <a:lnTo>
                    <a:pt x="175259" y="129539"/>
                  </a:lnTo>
                  <a:lnTo>
                    <a:pt x="176529" y="127000"/>
                  </a:lnTo>
                  <a:lnTo>
                    <a:pt x="177800" y="125730"/>
                  </a:lnTo>
                  <a:lnTo>
                    <a:pt x="177800" y="124460"/>
                  </a:lnTo>
                  <a:lnTo>
                    <a:pt x="81279" y="124460"/>
                  </a:lnTo>
                  <a:lnTo>
                    <a:pt x="81279" y="54610"/>
                  </a:lnTo>
                  <a:lnTo>
                    <a:pt x="180339" y="54610"/>
                  </a:lnTo>
                  <a:lnTo>
                    <a:pt x="179070" y="46989"/>
                  </a:lnTo>
                  <a:lnTo>
                    <a:pt x="176529" y="40639"/>
                  </a:lnTo>
                  <a:lnTo>
                    <a:pt x="168909" y="25400"/>
                  </a:lnTo>
                  <a:lnTo>
                    <a:pt x="165100" y="21589"/>
                  </a:lnTo>
                  <a:lnTo>
                    <a:pt x="161289" y="19050"/>
                  </a:lnTo>
                  <a:lnTo>
                    <a:pt x="157479" y="15239"/>
                  </a:lnTo>
                  <a:lnTo>
                    <a:pt x="153670" y="12700"/>
                  </a:lnTo>
                  <a:lnTo>
                    <a:pt x="148589" y="10160"/>
                  </a:lnTo>
                  <a:lnTo>
                    <a:pt x="144779" y="7620"/>
                  </a:lnTo>
                  <a:lnTo>
                    <a:pt x="134620" y="5080"/>
                  </a:lnTo>
                  <a:lnTo>
                    <a:pt x="115570" y="1270"/>
                  </a:lnTo>
                  <a:lnTo>
                    <a:pt x="99059" y="0"/>
                  </a:lnTo>
                  <a:close/>
                </a:path>
                <a:path w="189229" h="317500">
                  <a:moveTo>
                    <a:pt x="183514" y="175260"/>
                  </a:moveTo>
                  <a:lnTo>
                    <a:pt x="96520" y="175260"/>
                  </a:lnTo>
                  <a:lnTo>
                    <a:pt x="99059" y="176530"/>
                  </a:lnTo>
                  <a:lnTo>
                    <a:pt x="100329" y="176530"/>
                  </a:lnTo>
                  <a:lnTo>
                    <a:pt x="101600" y="177800"/>
                  </a:lnTo>
                  <a:lnTo>
                    <a:pt x="102870" y="177800"/>
                  </a:lnTo>
                  <a:lnTo>
                    <a:pt x="102870" y="179070"/>
                  </a:lnTo>
                  <a:lnTo>
                    <a:pt x="104139" y="179070"/>
                  </a:lnTo>
                  <a:lnTo>
                    <a:pt x="104139" y="180339"/>
                  </a:lnTo>
                  <a:lnTo>
                    <a:pt x="105409" y="180339"/>
                  </a:lnTo>
                  <a:lnTo>
                    <a:pt x="105409" y="181610"/>
                  </a:lnTo>
                  <a:lnTo>
                    <a:pt x="106679" y="182880"/>
                  </a:lnTo>
                  <a:lnTo>
                    <a:pt x="106679" y="184150"/>
                  </a:lnTo>
                  <a:lnTo>
                    <a:pt x="107950" y="187960"/>
                  </a:lnTo>
                  <a:lnTo>
                    <a:pt x="107950" y="246380"/>
                  </a:lnTo>
                  <a:lnTo>
                    <a:pt x="106679" y="248920"/>
                  </a:lnTo>
                  <a:lnTo>
                    <a:pt x="106679" y="251460"/>
                  </a:lnTo>
                  <a:lnTo>
                    <a:pt x="105409" y="252730"/>
                  </a:lnTo>
                  <a:lnTo>
                    <a:pt x="105409" y="255270"/>
                  </a:lnTo>
                  <a:lnTo>
                    <a:pt x="102870" y="257810"/>
                  </a:lnTo>
                  <a:lnTo>
                    <a:pt x="102870" y="259080"/>
                  </a:lnTo>
                  <a:lnTo>
                    <a:pt x="101600" y="259080"/>
                  </a:lnTo>
                  <a:lnTo>
                    <a:pt x="100329" y="260350"/>
                  </a:lnTo>
                  <a:lnTo>
                    <a:pt x="99059" y="260350"/>
                  </a:lnTo>
                  <a:lnTo>
                    <a:pt x="96520" y="261620"/>
                  </a:lnTo>
                  <a:lnTo>
                    <a:pt x="92709" y="261620"/>
                  </a:lnTo>
                  <a:lnTo>
                    <a:pt x="88900" y="262889"/>
                  </a:lnTo>
                  <a:lnTo>
                    <a:pt x="188213" y="262889"/>
                  </a:lnTo>
                  <a:lnTo>
                    <a:pt x="189229" y="257810"/>
                  </a:lnTo>
                  <a:lnTo>
                    <a:pt x="189229" y="199389"/>
                  </a:lnTo>
                  <a:lnTo>
                    <a:pt x="185420" y="180339"/>
                  </a:lnTo>
                  <a:lnTo>
                    <a:pt x="184150" y="176530"/>
                  </a:lnTo>
                  <a:lnTo>
                    <a:pt x="183514" y="175260"/>
                  </a:lnTo>
                  <a:close/>
                </a:path>
                <a:path w="189229" h="317500">
                  <a:moveTo>
                    <a:pt x="180339" y="54610"/>
                  </a:moveTo>
                  <a:lnTo>
                    <a:pt x="92709" y="54610"/>
                  </a:lnTo>
                  <a:lnTo>
                    <a:pt x="96520" y="55880"/>
                  </a:lnTo>
                  <a:lnTo>
                    <a:pt x="100329" y="55880"/>
                  </a:lnTo>
                  <a:lnTo>
                    <a:pt x="100329" y="57150"/>
                  </a:lnTo>
                  <a:lnTo>
                    <a:pt x="101600" y="57150"/>
                  </a:lnTo>
                  <a:lnTo>
                    <a:pt x="101600" y="58420"/>
                  </a:lnTo>
                  <a:lnTo>
                    <a:pt x="102870" y="58420"/>
                  </a:lnTo>
                  <a:lnTo>
                    <a:pt x="102870" y="59689"/>
                  </a:lnTo>
                  <a:lnTo>
                    <a:pt x="105409" y="62230"/>
                  </a:lnTo>
                  <a:lnTo>
                    <a:pt x="105409" y="63500"/>
                  </a:lnTo>
                  <a:lnTo>
                    <a:pt x="106679" y="64770"/>
                  </a:lnTo>
                  <a:lnTo>
                    <a:pt x="106679" y="67310"/>
                  </a:lnTo>
                  <a:lnTo>
                    <a:pt x="107950" y="69850"/>
                  </a:lnTo>
                  <a:lnTo>
                    <a:pt x="107950" y="107950"/>
                  </a:lnTo>
                  <a:lnTo>
                    <a:pt x="106679" y="110489"/>
                  </a:lnTo>
                  <a:lnTo>
                    <a:pt x="106679" y="115570"/>
                  </a:lnTo>
                  <a:lnTo>
                    <a:pt x="105409" y="116839"/>
                  </a:lnTo>
                  <a:lnTo>
                    <a:pt x="105409" y="118110"/>
                  </a:lnTo>
                  <a:lnTo>
                    <a:pt x="104139" y="119380"/>
                  </a:lnTo>
                  <a:lnTo>
                    <a:pt x="104139" y="120650"/>
                  </a:lnTo>
                  <a:lnTo>
                    <a:pt x="102870" y="120650"/>
                  </a:lnTo>
                  <a:lnTo>
                    <a:pt x="102870" y="121920"/>
                  </a:lnTo>
                  <a:lnTo>
                    <a:pt x="101600" y="121920"/>
                  </a:lnTo>
                  <a:lnTo>
                    <a:pt x="100329" y="123189"/>
                  </a:lnTo>
                  <a:lnTo>
                    <a:pt x="99059" y="123189"/>
                  </a:lnTo>
                  <a:lnTo>
                    <a:pt x="99059" y="124460"/>
                  </a:lnTo>
                  <a:lnTo>
                    <a:pt x="177800" y="124460"/>
                  </a:lnTo>
                  <a:lnTo>
                    <a:pt x="179070" y="121920"/>
                  </a:lnTo>
                  <a:lnTo>
                    <a:pt x="180339" y="120650"/>
                  </a:lnTo>
                  <a:lnTo>
                    <a:pt x="180339" y="118110"/>
                  </a:lnTo>
                  <a:lnTo>
                    <a:pt x="181609" y="114300"/>
                  </a:lnTo>
                  <a:lnTo>
                    <a:pt x="182879" y="109220"/>
                  </a:lnTo>
                  <a:lnTo>
                    <a:pt x="182879" y="102870"/>
                  </a:lnTo>
                  <a:lnTo>
                    <a:pt x="184150" y="96520"/>
                  </a:lnTo>
                  <a:lnTo>
                    <a:pt x="184150" y="90170"/>
                  </a:lnTo>
                  <a:lnTo>
                    <a:pt x="182879" y="80010"/>
                  </a:lnTo>
                  <a:lnTo>
                    <a:pt x="182879" y="71120"/>
                  </a:lnTo>
                  <a:lnTo>
                    <a:pt x="181609" y="62230"/>
                  </a:lnTo>
                  <a:lnTo>
                    <a:pt x="180339" y="54610"/>
                  </a:lnTo>
                  <a:close/>
                </a:path>
              </a:pathLst>
            </a:custGeom>
            <a:solidFill>
              <a:srgbClr val="990000"/>
            </a:solidFill>
          </p:spPr>
          <p:txBody>
            <a:bodyPr wrap="square" lIns="0" tIns="0" rIns="0" bIns="0" rtlCol="0"/>
            <a:lstStyle/>
            <a:p>
              <a:endParaRPr/>
            </a:p>
          </p:txBody>
        </p:sp>
        <p:sp>
          <p:nvSpPr>
            <p:cNvPr id="1048591" name="object 7"/>
            <p:cNvSpPr/>
            <p:nvPr/>
          </p:nvSpPr>
          <p:spPr>
            <a:xfrm>
              <a:off x="6560819" y="1818639"/>
              <a:ext cx="189230" cy="317500"/>
            </a:xfrm>
            <a:custGeom>
              <a:avLst/>
              <a:gdLst/>
              <a:ahLst/>
              <a:cxnLst/>
              <a:rect l="l" t="t" r="r" b="b"/>
              <a:pathLst>
                <a:path w="189229" h="317500">
                  <a:moveTo>
                    <a:pt x="0" y="0"/>
                  </a:moveTo>
                  <a:lnTo>
                    <a:pt x="81279" y="0"/>
                  </a:lnTo>
                  <a:lnTo>
                    <a:pt x="99059" y="0"/>
                  </a:lnTo>
                  <a:lnTo>
                    <a:pt x="115570" y="1270"/>
                  </a:lnTo>
                  <a:lnTo>
                    <a:pt x="121920" y="2539"/>
                  </a:lnTo>
                  <a:lnTo>
                    <a:pt x="128270" y="3810"/>
                  </a:lnTo>
                  <a:lnTo>
                    <a:pt x="134620" y="5080"/>
                  </a:lnTo>
                  <a:lnTo>
                    <a:pt x="139700" y="6350"/>
                  </a:lnTo>
                  <a:lnTo>
                    <a:pt x="144779" y="7620"/>
                  </a:lnTo>
                  <a:lnTo>
                    <a:pt x="148589" y="10160"/>
                  </a:lnTo>
                  <a:lnTo>
                    <a:pt x="153670" y="12700"/>
                  </a:lnTo>
                  <a:lnTo>
                    <a:pt x="157479" y="15239"/>
                  </a:lnTo>
                  <a:lnTo>
                    <a:pt x="161289" y="19050"/>
                  </a:lnTo>
                  <a:lnTo>
                    <a:pt x="165100" y="21589"/>
                  </a:lnTo>
                  <a:lnTo>
                    <a:pt x="168909" y="25400"/>
                  </a:lnTo>
                  <a:lnTo>
                    <a:pt x="171450" y="30480"/>
                  </a:lnTo>
                  <a:lnTo>
                    <a:pt x="172720" y="33020"/>
                  </a:lnTo>
                  <a:lnTo>
                    <a:pt x="173989" y="35560"/>
                  </a:lnTo>
                  <a:lnTo>
                    <a:pt x="175259" y="38100"/>
                  </a:lnTo>
                  <a:lnTo>
                    <a:pt x="176529" y="40639"/>
                  </a:lnTo>
                  <a:lnTo>
                    <a:pt x="179070" y="46989"/>
                  </a:lnTo>
                  <a:lnTo>
                    <a:pt x="180339" y="54610"/>
                  </a:lnTo>
                  <a:lnTo>
                    <a:pt x="181609" y="62230"/>
                  </a:lnTo>
                  <a:lnTo>
                    <a:pt x="182879" y="71120"/>
                  </a:lnTo>
                  <a:lnTo>
                    <a:pt x="182879" y="80010"/>
                  </a:lnTo>
                  <a:lnTo>
                    <a:pt x="184150" y="90170"/>
                  </a:lnTo>
                  <a:lnTo>
                    <a:pt x="184150" y="96520"/>
                  </a:lnTo>
                  <a:lnTo>
                    <a:pt x="182879" y="102870"/>
                  </a:lnTo>
                  <a:lnTo>
                    <a:pt x="182879" y="109220"/>
                  </a:lnTo>
                  <a:lnTo>
                    <a:pt x="181609" y="114300"/>
                  </a:lnTo>
                  <a:lnTo>
                    <a:pt x="180339" y="118110"/>
                  </a:lnTo>
                  <a:lnTo>
                    <a:pt x="180339" y="120650"/>
                  </a:lnTo>
                  <a:lnTo>
                    <a:pt x="179070" y="121920"/>
                  </a:lnTo>
                  <a:lnTo>
                    <a:pt x="177800" y="124460"/>
                  </a:lnTo>
                  <a:lnTo>
                    <a:pt x="177800" y="125730"/>
                  </a:lnTo>
                  <a:lnTo>
                    <a:pt x="176529" y="127000"/>
                  </a:lnTo>
                  <a:lnTo>
                    <a:pt x="175259" y="129539"/>
                  </a:lnTo>
                  <a:lnTo>
                    <a:pt x="173989" y="130810"/>
                  </a:lnTo>
                  <a:lnTo>
                    <a:pt x="172720" y="132080"/>
                  </a:lnTo>
                  <a:lnTo>
                    <a:pt x="171450" y="133350"/>
                  </a:lnTo>
                  <a:lnTo>
                    <a:pt x="170179" y="134620"/>
                  </a:lnTo>
                  <a:lnTo>
                    <a:pt x="166370" y="137160"/>
                  </a:lnTo>
                  <a:lnTo>
                    <a:pt x="162559" y="138430"/>
                  </a:lnTo>
                  <a:lnTo>
                    <a:pt x="157479" y="140970"/>
                  </a:lnTo>
                  <a:lnTo>
                    <a:pt x="152400" y="142239"/>
                  </a:lnTo>
                  <a:lnTo>
                    <a:pt x="147320" y="144780"/>
                  </a:lnTo>
                  <a:lnTo>
                    <a:pt x="140970" y="146050"/>
                  </a:lnTo>
                  <a:lnTo>
                    <a:pt x="147320" y="147320"/>
                  </a:lnTo>
                  <a:lnTo>
                    <a:pt x="153670" y="149860"/>
                  </a:lnTo>
                  <a:lnTo>
                    <a:pt x="160020" y="152400"/>
                  </a:lnTo>
                  <a:lnTo>
                    <a:pt x="165100" y="154939"/>
                  </a:lnTo>
                  <a:lnTo>
                    <a:pt x="167639" y="156210"/>
                  </a:lnTo>
                  <a:lnTo>
                    <a:pt x="168909" y="157480"/>
                  </a:lnTo>
                  <a:lnTo>
                    <a:pt x="171450" y="158750"/>
                  </a:lnTo>
                  <a:lnTo>
                    <a:pt x="172720" y="160020"/>
                  </a:lnTo>
                  <a:lnTo>
                    <a:pt x="175259" y="162560"/>
                  </a:lnTo>
                  <a:lnTo>
                    <a:pt x="176529" y="163830"/>
                  </a:lnTo>
                  <a:lnTo>
                    <a:pt x="177800" y="165100"/>
                  </a:lnTo>
                  <a:lnTo>
                    <a:pt x="179070" y="167639"/>
                  </a:lnTo>
                  <a:lnTo>
                    <a:pt x="180339" y="168910"/>
                  </a:lnTo>
                  <a:lnTo>
                    <a:pt x="181609" y="171450"/>
                  </a:lnTo>
                  <a:lnTo>
                    <a:pt x="182879" y="173989"/>
                  </a:lnTo>
                  <a:lnTo>
                    <a:pt x="184150" y="176530"/>
                  </a:lnTo>
                  <a:lnTo>
                    <a:pt x="185420" y="180339"/>
                  </a:lnTo>
                  <a:lnTo>
                    <a:pt x="186689" y="186689"/>
                  </a:lnTo>
                  <a:lnTo>
                    <a:pt x="187959" y="193039"/>
                  </a:lnTo>
                  <a:lnTo>
                    <a:pt x="189229" y="199389"/>
                  </a:lnTo>
                  <a:lnTo>
                    <a:pt x="189229" y="205739"/>
                  </a:lnTo>
                  <a:lnTo>
                    <a:pt x="189229" y="213360"/>
                  </a:lnTo>
                  <a:lnTo>
                    <a:pt x="189229" y="242570"/>
                  </a:lnTo>
                  <a:lnTo>
                    <a:pt x="189229" y="250189"/>
                  </a:lnTo>
                  <a:lnTo>
                    <a:pt x="189229" y="257810"/>
                  </a:lnTo>
                  <a:lnTo>
                    <a:pt x="187959" y="264160"/>
                  </a:lnTo>
                  <a:lnTo>
                    <a:pt x="187959" y="270510"/>
                  </a:lnTo>
                  <a:lnTo>
                    <a:pt x="186689" y="276860"/>
                  </a:lnTo>
                  <a:lnTo>
                    <a:pt x="185420" y="281939"/>
                  </a:lnTo>
                  <a:lnTo>
                    <a:pt x="184150" y="285750"/>
                  </a:lnTo>
                  <a:lnTo>
                    <a:pt x="182879" y="290830"/>
                  </a:lnTo>
                  <a:lnTo>
                    <a:pt x="180339" y="294639"/>
                  </a:lnTo>
                  <a:lnTo>
                    <a:pt x="179070" y="295910"/>
                  </a:lnTo>
                  <a:lnTo>
                    <a:pt x="177800" y="297180"/>
                  </a:lnTo>
                  <a:lnTo>
                    <a:pt x="176529" y="299720"/>
                  </a:lnTo>
                  <a:lnTo>
                    <a:pt x="175259" y="300989"/>
                  </a:lnTo>
                  <a:lnTo>
                    <a:pt x="173989" y="302260"/>
                  </a:lnTo>
                  <a:lnTo>
                    <a:pt x="172720" y="303530"/>
                  </a:lnTo>
                  <a:lnTo>
                    <a:pt x="170179" y="306070"/>
                  </a:lnTo>
                  <a:lnTo>
                    <a:pt x="166370" y="308610"/>
                  </a:lnTo>
                  <a:lnTo>
                    <a:pt x="163829" y="309880"/>
                  </a:lnTo>
                  <a:lnTo>
                    <a:pt x="158750" y="312420"/>
                  </a:lnTo>
                  <a:lnTo>
                    <a:pt x="157479" y="312420"/>
                  </a:lnTo>
                  <a:lnTo>
                    <a:pt x="154939" y="313689"/>
                  </a:lnTo>
                  <a:lnTo>
                    <a:pt x="148589" y="314960"/>
                  </a:lnTo>
                  <a:lnTo>
                    <a:pt x="142239" y="314960"/>
                  </a:lnTo>
                  <a:lnTo>
                    <a:pt x="134620" y="316230"/>
                  </a:lnTo>
                  <a:lnTo>
                    <a:pt x="116839" y="317500"/>
                  </a:lnTo>
                  <a:lnTo>
                    <a:pt x="93979" y="317500"/>
                  </a:lnTo>
                  <a:lnTo>
                    <a:pt x="0" y="317500"/>
                  </a:lnTo>
                  <a:lnTo>
                    <a:pt x="0" y="0"/>
                  </a:lnTo>
                  <a:close/>
                </a:path>
                <a:path w="189229" h="317500">
                  <a:moveTo>
                    <a:pt x="81279" y="54610"/>
                  </a:moveTo>
                  <a:lnTo>
                    <a:pt x="81279" y="124460"/>
                  </a:lnTo>
                  <a:lnTo>
                    <a:pt x="88900" y="124460"/>
                  </a:lnTo>
                  <a:lnTo>
                    <a:pt x="92709" y="124460"/>
                  </a:lnTo>
                  <a:lnTo>
                    <a:pt x="95250" y="124460"/>
                  </a:lnTo>
                  <a:lnTo>
                    <a:pt x="96520" y="124460"/>
                  </a:lnTo>
                  <a:lnTo>
                    <a:pt x="97789" y="124460"/>
                  </a:lnTo>
                  <a:lnTo>
                    <a:pt x="99059" y="124460"/>
                  </a:lnTo>
                  <a:lnTo>
                    <a:pt x="99059" y="123189"/>
                  </a:lnTo>
                  <a:lnTo>
                    <a:pt x="100329" y="123189"/>
                  </a:lnTo>
                  <a:lnTo>
                    <a:pt x="101600" y="121920"/>
                  </a:lnTo>
                  <a:lnTo>
                    <a:pt x="102870" y="121920"/>
                  </a:lnTo>
                  <a:lnTo>
                    <a:pt x="102870" y="120650"/>
                  </a:lnTo>
                  <a:lnTo>
                    <a:pt x="104139" y="120650"/>
                  </a:lnTo>
                  <a:lnTo>
                    <a:pt x="104139" y="119380"/>
                  </a:lnTo>
                  <a:lnTo>
                    <a:pt x="105409" y="118110"/>
                  </a:lnTo>
                  <a:lnTo>
                    <a:pt x="105409" y="116839"/>
                  </a:lnTo>
                  <a:lnTo>
                    <a:pt x="106679" y="115570"/>
                  </a:lnTo>
                  <a:lnTo>
                    <a:pt x="106679" y="114300"/>
                  </a:lnTo>
                  <a:lnTo>
                    <a:pt x="106679" y="110489"/>
                  </a:lnTo>
                  <a:lnTo>
                    <a:pt x="107950" y="107950"/>
                  </a:lnTo>
                  <a:lnTo>
                    <a:pt x="107950" y="102870"/>
                  </a:lnTo>
                  <a:lnTo>
                    <a:pt x="107950" y="69850"/>
                  </a:lnTo>
                  <a:lnTo>
                    <a:pt x="106679" y="67310"/>
                  </a:lnTo>
                  <a:lnTo>
                    <a:pt x="106679" y="64770"/>
                  </a:lnTo>
                  <a:lnTo>
                    <a:pt x="105409" y="63500"/>
                  </a:lnTo>
                  <a:lnTo>
                    <a:pt x="105409" y="62230"/>
                  </a:lnTo>
                  <a:lnTo>
                    <a:pt x="104139" y="60960"/>
                  </a:lnTo>
                  <a:lnTo>
                    <a:pt x="102870" y="59689"/>
                  </a:lnTo>
                  <a:lnTo>
                    <a:pt x="102870" y="58420"/>
                  </a:lnTo>
                  <a:lnTo>
                    <a:pt x="101600" y="58420"/>
                  </a:lnTo>
                  <a:lnTo>
                    <a:pt x="101600" y="57150"/>
                  </a:lnTo>
                  <a:lnTo>
                    <a:pt x="100329" y="57150"/>
                  </a:lnTo>
                  <a:lnTo>
                    <a:pt x="100329" y="55880"/>
                  </a:lnTo>
                  <a:lnTo>
                    <a:pt x="99059" y="55880"/>
                  </a:lnTo>
                  <a:lnTo>
                    <a:pt x="97789" y="55880"/>
                  </a:lnTo>
                  <a:lnTo>
                    <a:pt x="96520" y="55880"/>
                  </a:lnTo>
                  <a:lnTo>
                    <a:pt x="92709" y="54610"/>
                  </a:lnTo>
                  <a:lnTo>
                    <a:pt x="87629" y="54610"/>
                  </a:lnTo>
                  <a:lnTo>
                    <a:pt x="81279" y="54610"/>
                  </a:lnTo>
                  <a:close/>
                </a:path>
                <a:path w="189229" h="317500">
                  <a:moveTo>
                    <a:pt x="81279" y="175260"/>
                  </a:moveTo>
                  <a:lnTo>
                    <a:pt x="81279" y="262889"/>
                  </a:lnTo>
                  <a:lnTo>
                    <a:pt x="85089" y="262889"/>
                  </a:lnTo>
                  <a:lnTo>
                    <a:pt x="88900" y="262889"/>
                  </a:lnTo>
                  <a:lnTo>
                    <a:pt x="92709" y="261620"/>
                  </a:lnTo>
                  <a:lnTo>
                    <a:pt x="96520" y="261620"/>
                  </a:lnTo>
                  <a:lnTo>
                    <a:pt x="99059" y="260350"/>
                  </a:lnTo>
                  <a:lnTo>
                    <a:pt x="100329" y="260350"/>
                  </a:lnTo>
                  <a:lnTo>
                    <a:pt x="101600" y="259080"/>
                  </a:lnTo>
                  <a:lnTo>
                    <a:pt x="102870" y="259080"/>
                  </a:lnTo>
                  <a:lnTo>
                    <a:pt x="102870" y="257810"/>
                  </a:lnTo>
                  <a:lnTo>
                    <a:pt x="104139" y="256539"/>
                  </a:lnTo>
                  <a:lnTo>
                    <a:pt x="105409" y="255270"/>
                  </a:lnTo>
                  <a:lnTo>
                    <a:pt x="105409" y="254000"/>
                  </a:lnTo>
                  <a:lnTo>
                    <a:pt x="105409" y="252730"/>
                  </a:lnTo>
                  <a:lnTo>
                    <a:pt x="106679" y="251460"/>
                  </a:lnTo>
                  <a:lnTo>
                    <a:pt x="106679" y="248920"/>
                  </a:lnTo>
                  <a:lnTo>
                    <a:pt x="107950" y="246380"/>
                  </a:lnTo>
                  <a:lnTo>
                    <a:pt x="107950" y="242570"/>
                  </a:lnTo>
                  <a:lnTo>
                    <a:pt x="107950" y="238760"/>
                  </a:lnTo>
                  <a:lnTo>
                    <a:pt x="107950" y="187960"/>
                  </a:lnTo>
                  <a:lnTo>
                    <a:pt x="106679" y="184150"/>
                  </a:lnTo>
                  <a:lnTo>
                    <a:pt x="106679" y="182880"/>
                  </a:lnTo>
                  <a:lnTo>
                    <a:pt x="105409" y="181610"/>
                  </a:lnTo>
                  <a:lnTo>
                    <a:pt x="105409" y="180339"/>
                  </a:lnTo>
                  <a:lnTo>
                    <a:pt x="104139" y="180339"/>
                  </a:lnTo>
                  <a:lnTo>
                    <a:pt x="104139" y="179070"/>
                  </a:lnTo>
                  <a:lnTo>
                    <a:pt x="102870" y="179070"/>
                  </a:lnTo>
                  <a:lnTo>
                    <a:pt x="102870" y="177800"/>
                  </a:lnTo>
                  <a:lnTo>
                    <a:pt x="101600" y="177800"/>
                  </a:lnTo>
                  <a:lnTo>
                    <a:pt x="100329" y="176530"/>
                  </a:lnTo>
                  <a:lnTo>
                    <a:pt x="99059" y="176530"/>
                  </a:lnTo>
                  <a:lnTo>
                    <a:pt x="96520" y="175260"/>
                  </a:lnTo>
                  <a:lnTo>
                    <a:pt x="93979" y="175260"/>
                  </a:lnTo>
                  <a:lnTo>
                    <a:pt x="88900" y="175260"/>
                  </a:lnTo>
                  <a:lnTo>
                    <a:pt x="86359" y="175260"/>
                  </a:lnTo>
                  <a:lnTo>
                    <a:pt x="81279" y="175260"/>
                  </a:lnTo>
                  <a:close/>
                </a:path>
              </a:pathLst>
            </a:custGeom>
            <a:ln w="19048">
              <a:solidFill>
                <a:srgbClr val="990000"/>
              </a:solidFill>
            </a:ln>
          </p:spPr>
          <p:txBody>
            <a:bodyPr wrap="square" lIns="0" tIns="0" rIns="0" bIns="0" rtlCol="0"/>
            <a:lstStyle/>
            <a:p>
              <a:endParaRPr/>
            </a:p>
          </p:txBody>
        </p:sp>
        <p:sp>
          <p:nvSpPr>
            <p:cNvPr id="1048592" name="object 8"/>
            <p:cNvSpPr/>
            <p:nvPr/>
          </p:nvSpPr>
          <p:spPr>
            <a:xfrm>
              <a:off x="6779260" y="1818639"/>
              <a:ext cx="140970" cy="317500"/>
            </a:xfrm>
            <a:custGeom>
              <a:avLst/>
              <a:gdLst/>
              <a:ahLst/>
              <a:cxnLst/>
              <a:rect l="l" t="t" r="r" b="b"/>
              <a:pathLst>
                <a:path w="140970" h="317500">
                  <a:moveTo>
                    <a:pt x="132080" y="123190"/>
                  </a:moveTo>
                  <a:lnTo>
                    <a:pt x="119380" y="123190"/>
                  </a:lnTo>
                  <a:lnTo>
                    <a:pt x="119380" y="171450"/>
                  </a:lnTo>
                  <a:lnTo>
                    <a:pt x="0" y="171450"/>
                  </a:lnTo>
                  <a:lnTo>
                    <a:pt x="0" y="184150"/>
                  </a:lnTo>
                  <a:lnTo>
                    <a:pt x="68580" y="184150"/>
                  </a:lnTo>
                  <a:lnTo>
                    <a:pt x="68580" y="241300"/>
                  </a:lnTo>
                  <a:lnTo>
                    <a:pt x="81280" y="241300"/>
                  </a:lnTo>
                  <a:lnTo>
                    <a:pt x="81280" y="184150"/>
                  </a:lnTo>
                  <a:lnTo>
                    <a:pt x="132080" y="184150"/>
                  </a:lnTo>
                  <a:lnTo>
                    <a:pt x="132080" y="171450"/>
                  </a:lnTo>
                  <a:lnTo>
                    <a:pt x="132080" y="123190"/>
                  </a:lnTo>
                  <a:close/>
                </a:path>
                <a:path w="140970" h="317500">
                  <a:moveTo>
                    <a:pt x="135890" y="0"/>
                  </a:moveTo>
                  <a:lnTo>
                    <a:pt x="123190" y="0"/>
                  </a:lnTo>
                  <a:lnTo>
                    <a:pt x="123190" y="50800"/>
                  </a:lnTo>
                  <a:lnTo>
                    <a:pt x="0" y="50800"/>
                  </a:lnTo>
                  <a:lnTo>
                    <a:pt x="0" y="63500"/>
                  </a:lnTo>
                  <a:lnTo>
                    <a:pt x="68580" y="63500"/>
                  </a:lnTo>
                  <a:lnTo>
                    <a:pt x="68580" y="110490"/>
                  </a:lnTo>
                  <a:lnTo>
                    <a:pt x="81280" y="110490"/>
                  </a:lnTo>
                  <a:lnTo>
                    <a:pt x="81280" y="63500"/>
                  </a:lnTo>
                  <a:lnTo>
                    <a:pt x="135890" y="63500"/>
                  </a:lnTo>
                  <a:lnTo>
                    <a:pt x="135890" y="50800"/>
                  </a:lnTo>
                  <a:lnTo>
                    <a:pt x="135890" y="0"/>
                  </a:lnTo>
                  <a:close/>
                </a:path>
                <a:path w="140970" h="317500">
                  <a:moveTo>
                    <a:pt x="140970" y="254000"/>
                  </a:moveTo>
                  <a:lnTo>
                    <a:pt x="0" y="254000"/>
                  </a:lnTo>
                  <a:lnTo>
                    <a:pt x="0" y="304800"/>
                  </a:lnTo>
                  <a:lnTo>
                    <a:pt x="0" y="317500"/>
                  </a:lnTo>
                  <a:lnTo>
                    <a:pt x="140970" y="317500"/>
                  </a:lnTo>
                  <a:lnTo>
                    <a:pt x="140970" y="304800"/>
                  </a:lnTo>
                  <a:lnTo>
                    <a:pt x="140970" y="254000"/>
                  </a:lnTo>
                  <a:close/>
                </a:path>
              </a:pathLst>
            </a:custGeom>
            <a:solidFill>
              <a:srgbClr val="990000"/>
            </a:solidFill>
          </p:spPr>
          <p:txBody>
            <a:bodyPr wrap="square" lIns="0" tIns="0" rIns="0" bIns="0" rtlCol="0"/>
            <a:lstStyle/>
            <a:p>
              <a:endParaRPr/>
            </a:p>
          </p:txBody>
        </p:sp>
        <p:sp>
          <p:nvSpPr>
            <p:cNvPr id="1048593" name="object 9"/>
            <p:cNvSpPr/>
            <p:nvPr/>
          </p:nvSpPr>
          <p:spPr>
            <a:xfrm>
              <a:off x="6779260" y="1818639"/>
              <a:ext cx="140970" cy="317500"/>
            </a:xfrm>
            <a:custGeom>
              <a:avLst/>
              <a:gdLst/>
              <a:ahLst/>
              <a:cxnLst/>
              <a:rect l="l" t="t" r="r" b="b"/>
              <a:pathLst>
                <a:path w="140970" h="317500">
                  <a:moveTo>
                    <a:pt x="0" y="0"/>
                  </a:moveTo>
                  <a:lnTo>
                    <a:pt x="135890" y="0"/>
                  </a:lnTo>
                  <a:lnTo>
                    <a:pt x="135890" y="63500"/>
                  </a:lnTo>
                  <a:lnTo>
                    <a:pt x="81280" y="63500"/>
                  </a:lnTo>
                  <a:lnTo>
                    <a:pt x="81280" y="123189"/>
                  </a:lnTo>
                  <a:lnTo>
                    <a:pt x="132080" y="123189"/>
                  </a:lnTo>
                  <a:lnTo>
                    <a:pt x="132080" y="184150"/>
                  </a:lnTo>
                  <a:lnTo>
                    <a:pt x="81280" y="184150"/>
                  </a:lnTo>
                  <a:lnTo>
                    <a:pt x="81280" y="254000"/>
                  </a:lnTo>
                  <a:lnTo>
                    <a:pt x="140970" y="254000"/>
                  </a:lnTo>
                  <a:lnTo>
                    <a:pt x="140970" y="317500"/>
                  </a:lnTo>
                  <a:lnTo>
                    <a:pt x="0" y="317500"/>
                  </a:lnTo>
                  <a:lnTo>
                    <a:pt x="0" y="0"/>
                  </a:lnTo>
                  <a:close/>
                </a:path>
              </a:pathLst>
            </a:custGeom>
            <a:ln w="19048">
              <a:solidFill>
                <a:srgbClr val="990000"/>
              </a:solidFill>
            </a:ln>
          </p:spPr>
          <p:txBody>
            <a:bodyPr wrap="square" lIns="0" tIns="0" rIns="0" bIns="0" rtlCol="0"/>
            <a:lstStyle/>
            <a:p>
              <a:endParaRPr/>
            </a:p>
          </p:txBody>
        </p:sp>
        <p:sp>
          <p:nvSpPr>
            <p:cNvPr id="1048594" name="object 10"/>
            <p:cNvSpPr/>
            <p:nvPr/>
          </p:nvSpPr>
          <p:spPr>
            <a:xfrm>
              <a:off x="6925310" y="1818639"/>
              <a:ext cx="204470" cy="317500"/>
            </a:xfrm>
            <a:custGeom>
              <a:avLst/>
              <a:gdLst/>
              <a:ahLst/>
              <a:cxnLst/>
              <a:rect l="l" t="t" r="r" b="b"/>
              <a:pathLst>
                <a:path w="204470" h="317500">
                  <a:moveTo>
                    <a:pt x="158750" y="0"/>
                  </a:moveTo>
                  <a:lnTo>
                    <a:pt x="40640" y="0"/>
                  </a:lnTo>
                  <a:lnTo>
                    <a:pt x="0" y="317500"/>
                  </a:lnTo>
                  <a:lnTo>
                    <a:pt x="83820" y="317500"/>
                  </a:lnTo>
                  <a:lnTo>
                    <a:pt x="88900" y="260350"/>
                  </a:lnTo>
                  <a:lnTo>
                    <a:pt x="196240" y="260350"/>
                  </a:lnTo>
                  <a:lnTo>
                    <a:pt x="188193" y="204470"/>
                  </a:lnTo>
                  <a:lnTo>
                    <a:pt x="87630" y="204470"/>
                  </a:lnTo>
                  <a:lnTo>
                    <a:pt x="90170" y="180339"/>
                  </a:lnTo>
                  <a:lnTo>
                    <a:pt x="92710" y="149860"/>
                  </a:lnTo>
                  <a:lnTo>
                    <a:pt x="102870" y="71120"/>
                  </a:lnTo>
                  <a:lnTo>
                    <a:pt x="168991" y="71120"/>
                  </a:lnTo>
                  <a:lnTo>
                    <a:pt x="158750" y="0"/>
                  </a:lnTo>
                  <a:close/>
                </a:path>
                <a:path w="204470" h="317500">
                  <a:moveTo>
                    <a:pt x="196240" y="260350"/>
                  </a:moveTo>
                  <a:lnTo>
                    <a:pt x="118110" y="260350"/>
                  </a:lnTo>
                  <a:lnTo>
                    <a:pt x="121920" y="317500"/>
                  </a:lnTo>
                  <a:lnTo>
                    <a:pt x="204470" y="317500"/>
                  </a:lnTo>
                  <a:lnTo>
                    <a:pt x="196240" y="260350"/>
                  </a:lnTo>
                  <a:close/>
                </a:path>
                <a:path w="204470" h="317500">
                  <a:moveTo>
                    <a:pt x="168991" y="71120"/>
                  </a:moveTo>
                  <a:lnTo>
                    <a:pt x="102870" y="71120"/>
                  </a:lnTo>
                  <a:lnTo>
                    <a:pt x="115570" y="204470"/>
                  </a:lnTo>
                  <a:lnTo>
                    <a:pt x="188193" y="204470"/>
                  </a:lnTo>
                  <a:lnTo>
                    <a:pt x="168991" y="71120"/>
                  </a:lnTo>
                  <a:close/>
                </a:path>
              </a:pathLst>
            </a:custGeom>
            <a:solidFill>
              <a:srgbClr val="990000"/>
            </a:solidFill>
          </p:spPr>
          <p:txBody>
            <a:bodyPr wrap="square" lIns="0" tIns="0" rIns="0" bIns="0" rtlCol="0"/>
            <a:lstStyle/>
            <a:p>
              <a:endParaRPr/>
            </a:p>
          </p:txBody>
        </p:sp>
        <p:sp>
          <p:nvSpPr>
            <p:cNvPr id="1048595" name="object 11"/>
            <p:cNvSpPr/>
            <p:nvPr/>
          </p:nvSpPr>
          <p:spPr>
            <a:xfrm>
              <a:off x="6925310" y="1818639"/>
              <a:ext cx="204470" cy="317500"/>
            </a:xfrm>
            <a:custGeom>
              <a:avLst/>
              <a:gdLst/>
              <a:ahLst/>
              <a:cxnLst/>
              <a:rect l="l" t="t" r="r" b="b"/>
              <a:pathLst>
                <a:path w="204470" h="317500">
                  <a:moveTo>
                    <a:pt x="158750" y="0"/>
                  </a:moveTo>
                  <a:lnTo>
                    <a:pt x="204470" y="317500"/>
                  </a:lnTo>
                  <a:lnTo>
                    <a:pt x="121920" y="317500"/>
                  </a:lnTo>
                  <a:lnTo>
                    <a:pt x="118110" y="260350"/>
                  </a:lnTo>
                  <a:lnTo>
                    <a:pt x="88900" y="260350"/>
                  </a:lnTo>
                  <a:lnTo>
                    <a:pt x="83820" y="317500"/>
                  </a:lnTo>
                  <a:lnTo>
                    <a:pt x="0" y="317500"/>
                  </a:lnTo>
                  <a:lnTo>
                    <a:pt x="40640" y="0"/>
                  </a:lnTo>
                  <a:lnTo>
                    <a:pt x="158750" y="0"/>
                  </a:lnTo>
                  <a:close/>
                </a:path>
                <a:path w="204470" h="317500">
                  <a:moveTo>
                    <a:pt x="115570" y="204470"/>
                  </a:moveTo>
                  <a:lnTo>
                    <a:pt x="102870" y="71120"/>
                  </a:lnTo>
                  <a:lnTo>
                    <a:pt x="92710" y="149860"/>
                  </a:lnTo>
                  <a:lnTo>
                    <a:pt x="90170" y="180339"/>
                  </a:lnTo>
                  <a:lnTo>
                    <a:pt x="87630" y="204470"/>
                  </a:lnTo>
                  <a:lnTo>
                    <a:pt x="115570" y="204470"/>
                  </a:lnTo>
                  <a:close/>
                </a:path>
              </a:pathLst>
            </a:custGeom>
            <a:ln w="19048">
              <a:solidFill>
                <a:srgbClr val="990000"/>
              </a:solidFill>
            </a:ln>
          </p:spPr>
          <p:txBody>
            <a:bodyPr wrap="square" lIns="0" tIns="0" rIns="0" bIns="0" rtlCol="0"/>
            <a:lstStyle/>
            <a:p>
              <a:endParaRPr/>
            </a:p>
          </p:txBody>
        </p:sp>
        <p:sp>
          <p:nvSpPr>
            <p:cNvPr id="1048596" name="object 12"/>
            <p:cNvSpPr/>
            <p:nvPr/>
          </p:nvSpPr>
          <p:spPr>
            <a:xfrm>
              <a:off x="7143750" y="1818639"/>
              <a:ext cx="251460" cy="317500"/>
            </a:xfrm>
            <a:custGeom>
              <a:avLst/>
              <a:gdLst/>
              <a:ahLst/>
              <a:cxnLst/>
              <a:rect l="l" t="t" r="r" b="b"/>
              <a:pathLst>
                <a:path w="251459" h="317500">
                  <a:moveTo>
                    <a:pt x="251459" y="0"/>
                  </a:moveTo>
                  <a:lnTo>
                    <a:pt x="144779" y="0"/>
                  </a:lnTo>
                  <a:lnTo>
                    <a:pt x="127000" y="148589"/>
                  </a:lnTo>
                  <a:lnTo>
                    <a:pt x="115570" y="67310"/>
                  </a:lnTo>
                  <a:lnTo>
                    <a:pt x="105409" y="0"/>
                  </a:lnTo>
                  <a:lnTo>
                    <a:pt x="0" y="0"/>
                  </a:lnTo>
                  <a:lnTo>
                    <a:pt x="0" y="317500"/>
                  </a:lnTo>
                  <a:lnTo>
                    <a:pt x="71120" y="317500"/>
                  </a:lnTo>
                  <a:lnTo>
                    <a:pt x="71120" y="107950"/>
                  </a:lnTo>
                  <a:lnTo>
                    <a:pt x="101600" y="317500"/>
                  </a:lnTo>
                  <a:lnTo>
                    <a:pt x="151129" y="317500"/>
                  </a:lnTo>
                  <a:lnTo>
                    <a:pt x="180340" y="102870"/>
                  </a:lnTo>
                  <a:lnTo>
                    <a:pt x="180340" y="317500"/>
                  </a:lnTo>
                  <a:lnTo>
                    <a:pt x="251459" y="317500"/>
                  </a:lnTo>
                  <a:lnTo>
                    <a:pt x="251459" y="0"/>
                  </a:lnTo>
                  <a:close/>
                </a:path>
              </a:pathLst>
            </a:custGeom>
            <a:solidFill>
              <a:srgbClr val="990000"/>
            </a:solidFill>
          </p:spPr>
          <p:txBody>
            <a:bodyPr wrap="square" lIns="0" tIns="0" rIns="0" bIns="0" rtlCol="0"/>
            <a:lstStyle/>
            <a:p>
              <a:endParaRPr/>
            </a:p>
          </p:txBody>
        </p:sp>
        <p:sp>
          <p:nvSpPr>
            <p:cNvPr id="1048597" name="object 13"/>
            <p:cNvSpPr/>
            <p:nvPr/>
          </p:nvSpPr>
          <p:spPr>
            <a:xfrm>
              <a:off x="7143750" y="1818639"/>
              <a:ext cx="251460" cy="317500"/>
            </a:xfrm>
            <a:custGeom>
              <a:avLst/>
              <a:gdLst/>
              <a:ahLst/>
              <a:cxnLst/>
              <a:rect l="l" t="t" r="r" b="b"/>
              <a:pathLst>
                <a:path w="251459" h="317500">
                  <a:moveTo>
                    <a:pt x="251459" y="0"/>
                  </a:moveTo>
                  <a:lnTo>
                    <a:pt x="251459" y="317500"/>
                  </a:lnTo>
                  <a:lnTo>
                    <a:pt x="180340" y="317500"/>
                  </a:lnTo>
                  <a:lnTo>
                    <a:pt x="180340" y="102870"/>
                  </a:lnTo>
                  <a:lnTo>
                    <a:pt x="151129" y="317500"/>
                  </a:lnTo>
                  <a:lnTo>
                    <a:pt x="101600" y="317500"/>
                  </a:lnTo>
                  <a:lnTo>
                    <a:pt x="71120" y="107950"/>
                  </a:lnTo>
                  <a:lnTo>
                    <a:pt x="71120" y="317500"/>
                  </a:lnTo>
                  <a:lnTo>
                    <a:pt x="0" y="317500"/>
                  </a:lnTo>
                  <a:lnTo>
                    <a:pt x="0" y="0"/>
                  </a:lnTo>
                  <a:lnTo>
                    <a:pt x="105409" y="0"/>
                  </a:lnTo>
                  <a:lnTo>
                    <a:pt x="115570" y="67310"/>
                  </a:lnTo>
                  <a:lnTo>
                    <a:pt x="127000" y="148589"/>
                  </a:lnTo>
                  <a:lnTo>
                    <a:pt x="144779" y="0"/>
                  </a:lnTo>
                  <a:lnTo>
                    <a:pt x="251459" y="0"/>
                  </a:lnTo>
                  <a:close/>
                </a:path>
              </a:pathLst>
            </a:custGeom>
            <a:ln w="19048">
              <a:solidFill>
                <a:srgbClr val="990000"/>
              </a:solidFill>
            </a:ln>
          </p:spPr>
          <p:txBody>
            <a:bodyPr wrap="square" lIns="0" tIns="0" rIns="0" bIns="0" rtlCol="0"/>
            <a:lstStyle/>
            <a:p>
              <a:endParaRPr/>
            </a:p>
          </p:txBody>
        </p:sp>
        <p:sp>
          <p:nvSpPr>
            <p:cNvPr id="1048598" name="object 14"/>
            <p:cNvSpPr/>
            <p:nvPr/>
          </p:nvSpPr>
          <p:spPr>
            <a:xfrm>
              <a:off x="7410450" y="1818639"/>
              <a:ext cx="322580" cy="317500"/>
            </a:xfrm>
            <a:custGeom>
              <a:avLst/>
              <a:gdLst/>
              <a:ahLst/>
              <a:cxnLst/>
              <a:rect l="l" t="t" r="r" b="b"/>
              <a:pathLst>
                <a:path w="322579" h="317500">
                  <a:moveTo>
                    <a:pt x="322579" y="0"/>
                  </a:moveTo>
                  <a:lnTo>
                    <a:pt x="243840" y="0"/>
                  </a:lnTo>
                  <a:lnTo>
                    <a:pt x="236220" y="55880"/>
                  </a:lnTo>
                  <a:lnTo>
                    <a:pt x="229870" y="111760"/>
                  </a:lnTo>
                  <a:lnTo>
                    <a:pt x="224790" y="167639"/>
                  </a:lnTo>
                  <a:lnTo>
                    <a:pt x="220979" y="224789"/>
                  </a:lnTo>
                  <a:lnTo>
                    <a:pt x="212090" y="105410"/>
                  </a:lnTo>
                  <a:lnTo>
                    <a:pt x="207009" y="33020"/>
                  </a:lnTo>
                  <a:lnTo>
                    <a:pt x="203200" y="0"/>
                  </a:lnTo>
                  <a:lnTo>
                    <a:pt x="118109" y="0"/>
                  </a:lnTo>
                  <a:lnTo>
                    <a:pt x="104140" y="121920"/>
                  </a:lnTo>
                  <a:lnTo>
                    <a:pt x="99059" y="172720"/>
                  </a:lnTo>
                  <a:lnTo>
                    <a:pt x="96520" y="217170"/>
                  </a:lnTo>
                  <a:lnTo>
                    <a:pt x="87629" y="110489"/>
                  </a:lnTo>
                  <a:lnTo>
                    <a:pt x="80009" y="0"/>
                  </a:lnTo>
                  <a:lnTo>
                    <a:pt x="0" y="0"/>
                  </a:lnTo>
                  <a:lnTo>
                    <a:pt x="36829" y="317500"/>
                  </a:lnTo>
                  <a:lnTo>
                    <a:pt x="137159" y="317500"/>
                  </a:lnTo>
                  <a:lnTo>
                    <a:pt x="160020" y="151130"/>
                  </a:lnTo>
                  <a:lnTo>
                    <a:pt x="171450" y="240030"/>
                  </a:lnTo>
                  <a:lnTo>
                    <a:pt x="177800" y="279400"/>
                  </a:lnTo>
                  <a:lnTo>
                    <a:pt x="185420" y="317500"/>
                  </a:lnTo>
                  <a:lnTo>
                    <a:pt x="285750" y="317500"/>
                  </a:lnTo>
                  <a:lnTo>
                    <a:pt x="322579" y="0"/>
                  </a:lnTo>
                  <a:close/>
                </a:path>
              </a:pathLst>
            </a:custGeom>
            <a:solidFill>
              <a:srgbClr val="990000"/>
            </a:solidFill>
          </p:spPr>
          <p:txBody>
            <a:bodyPr wrap="square" lIns="0" tIns="0" rIns="0" bIns="0" rtlCol="0"/>
            <a:lstStyle/>
            <a:p>
              <a:endParaRPr/>
            </a:p>
          </p:txBody>
        </p:sp>
        <p:sp>
          <p:nvSpPr>
            <p:cNvPr id="1048599" name="object 15"/>
            <p:cNvSpPr/>
            <p:nvPr/>
          </p:nvSpPr>
          <p:spPr>
            <a:xfrm>
              <a:off x="7410450" y="1818639"/>
              <a:ext cx="322580" cy="317500"/>
            </a:xfrm>
            <a:custGeom>
              <a:avLst/>
              <a:gdLst/>
              <a:ahLst/>
              <a:cxnLst/>
              <a:rect l="l" t="t" r="r" b="b"/>
              <a:pathLst>
                <a:path w="322579" h="317500">
                  <a:moveTo>
                    <a:pt x="322579" y="0"/>
                  </a:moveTo>
                  <a:lnTo>
                    <a:pt x="285750" y="317500"/>
                  </a:lnTo>
                  <a:lnTo>
                    <a:pt x="185420" y="317500"/>
                  </a:lnTo>
                  <a:lnTo>
                    <a:pt x="177800" y="279400"/>
                  </a:lnTo>
                  <a:lnTo>
                    <a:pt x="171450" y="240030"/>
                  </a:lnTo>
                  <a:lnTo>
                    <a:pt x="160020" y="151130"/>
                  </a:lnTo>
                  <a:lnTo>
                    <a:pt x="137159" y="317500"/>
                  </a:lnTo>
                  <a:lnTo>
                    <a:pt x="36829" y="317500"/>
                  </a:lnTo>
                  <a:lnTo>
                    <a:pt x="0" y="0"/>
                  </a:lnTo>
                  <a:lnTo>
                    <a:pt x="80009" y="0"/>
                  </a:lnTo>
                  <a:lnTo>
                    <a:pt x="87629" y="110489"/>
                  </a:lnTo>
                  <a:lnTo>
                    <a:pt x="96520" y="217170"/>
                  </a:lnTo>
                  <a:lnTo>
                    <a:pt x="99059" y="172720"/>
                  </a:lnTo>
                  <a:lnTo>
                    <a:pt x="104140" y="121920"/>
                  </a:lnTo>
                  <a:lnTo>
                    <a:pt x="118109" y="0"/>
                  </a:lnTo>
                  <a:lnTo>
                    <a:pt x="203200" y="0"/>
                  </a:lnTo>
                  <a:lnTo>
                    <a:pt x="204470" y="11430"/>
                  </a:lnTo>
                  <a:lnTo>
                    <a:pt x="207009" y="33020"/>
                  </a:lnTo>
                  <a:lnTo>
                    <a:pt x="212090" y="105410"/>
                  </a:lnTo>
                  <a:lnTo>
                    <a:pt x="220979" y="224789"/>
                  </a:lnTo>
                  <a:lnTo>
                    <a:pt x="224790" y="167639"/>
                  </a:lnTo>
                  <a:lnTo>
                    <a:pt x="229870" y="111760"/>
                  </a:lnTo>
                  <a:lnTo>
                    <a:pt x="236220" y="55880"/>
                  </a:lnTo>
                  <a:lnTo>
                    <a:pt x="243840" y="0"/>
                  </a:lnTo>
                  <a:lnTo>
                    <a:pt x="322579" y="0"/>
                  </a:lnTo>
                  <a:close/>
                </a:path>
              </a:pathLst>
            </a:custGeom>
            <a:ln w="19048">
              <a:solidFill>
                <a:srgbClr val="990000"/>
              </a:solidFill>
            </a:ln>
          </p:spPr>
          <p:txBody>
            <a:bodyPr wrap="square" lIns="0" tIns="0" rIns="0" bIns="0" rtlCol="0"/>
            <a:lstStyle/>
            <a:p>
              <a:endParaRPr/>
            </a:p>
          </p:txBody>
        </p:sp>
        <p:sp>
          <p:nvSpPr>
            <p:cNvPr id="1048600" name="object 16"/>
            <p:cNvSpPr/>
            <p:nvPr/>
          </p:nvSpPr>
          <p:spPr>
            <a:xfrm>
              <a:off x="7749540" y="1818639"/>
              <a:ext cx="81280" cy="317500"/>
            </a:xfrm>
            <a:custGeom>
              <a:avLst/>
              <a:gdLst/>
              <a:ahLst/>
              <a:cxnLst/>
              <a:rect l="l" t="t" r="r" b="b"/>
              <a:pathLst>
                <a:path w="81279" h="317500">
                  <a:moveTo>
                    <a:pt x="81280" y="0"/>
                  </a:moveTo>
                  <a:lnTo>
                    <a:pt x="0" y="0"/>
                  </a:lnTo>
                  <a:lnTo>
                    <a:pt x="0" y="304800"/>
                  </a:lnTo>
                  <a:lnTo>
                    <a:pt x="0" y="317500"/>
                  </a:lnTo>
                  <a:lnTo>
                    <a:pt x="81280" y="317500"/>
                  </a:lnTo>
                  <a:lnTo>
                    <a:pt x="81280" y="304800"/>
                  </a:lnTo>
                  <a:lnTo>
                    <a:pt x="81280" y="0"/>
                  </a:lnTo>
                  <a:close/>
                </a:path>
              </a:pathLst>
            </a:custGeom>
            <a:solidFill>
              <a:srgbClr val="990000"/>
            </a:solidFill>
          </p:spPr>
          <p:txBody>
            <a:bodyPr wrap="square" lIns="0" tIns="0" rIns="0" bIns="0" rtlCol="0"/>
            <a:lstStyle/>
            <a:p>
              <a:endParaRPr/>
            </a:p>
          </p:txBody>
        </p:sp>
        <p:sp>
          <p:nvSpPr>
            <p:cNvPr id="1048601" name="object 17"/>
            <p:cNvSpPr/>
            <p:nvPr/>
          </p:nvSpPr>
          <p:spPr>
            <a:xfrm>
              <a:off x="4704715" y="1796415"/>
              <a:ext cx="1776728" cy="353058"/>
            </a:xfrm>
            <a:prstGeom prst="rect">
              <a:avLst/>
            </a:prstGeom>
            <a:blipFill>
              <a:blip r:embed="rId3" cstate="print"/>
              <a:stretch>
                <a:fillRect/>
              </a:stretch>
            </a:blipFill>
          </p:spPr>
          <p:txBody>
            <a:bodyPr wrap="square" lIns="0" tIns="0" rIns="0" bIns="0" rtlCol="0"/>
            <a:lstStyle/>
            <a:p>
              <a:endParaRPr/>
            </a:p>
          </p:txBody>
        </p:sp>
        <p:sp>
          <p:nvSpPr>
            <p:cNvPr id="1048602" name="object 18"/>
            <p:cNvSpPr/>
            <p:nvPr/>
          </p:nvSpPr>
          <p:spPr>
            <a:xfrm>
              <a:off x="7749540" y="1818639"/>
              <a:ext cx="81280" cy="317500"/>
            </a:xfrm>
            <a:custGeom>
              <a:avLst/>
              <a:gdLst/>
              <a:ahLst/>
              <a:cxnLst/>
              <a:rect l="l" t="t" r="r" b="b"/>
              <a:pathLst>
                <a:path w="81279" h="317500">
                  <a:moveTo>
                    <a:pt x="81279" y="0"/>
                  </a:moveTo>
                  <a:lnTo>
                    <a:pt x="81279" y="317500"/>
                  </a:lnTo>
                  <a:lnTo>
                    <a:pt x="0" y="317500"/>
                  </a:lnTo>
                  <a:lnTo>
                    <a:pt x="0" y="0"/>
                  </a:lnTo>
                  <a:lnTo>
                    <a:pt x="81279" y="0"/>
                  </a:lnTo>
                  <a:close/>
                </a:path>
              </a:pathLst>
            </a:custGeom>
            <a:ln w="19048">
              <a:solidFill>
                <a:srgbClr val="990000"/>
              </a:solidFill>
            </a:ln>
          </p:spPr>
          <p:txBody>
            <a:bodyPr wrap="square" lIns="0" tIns="0" rIns="0" bIns="0" rtlCol="0"/>
            <a:lstStyle/>
            <a:p>
              <a:endParaRPr/>
            </a:p>
          </p:txBody>
        </p:sp>
        <p:sp>
          <p:nvSpPr>
            <p:cNvPr id="1048603" name="object 19"/>
            <p:cNvSpPr/>
            <p:nvPr/>
          </p:nvSpPr>
          <p:spPr>
            <a:xfrm>
              <a:off x="7862569" y="1818639"/>
              <a:ext cx="187960" cy="317500"/>
            </a:xfrm>
            <a:custGeom>
              <a:avLst/>
              <a:gdLst/>
              <a:ahLst/>
              <a:cxnLst/>
              <a:rect l="l" t="t" r="r" b="b"/>
              <a:pathLst>
                <a:path w="187959" h="317500">
                  <a:moveTo>
                    <a:pt x="87629" y="0"/>
                  </a:moveTo>
                  <a:lnTo>
                    <a:pt x="0" y="0"/>
                  </a:lnTo>
                  <a:lnTo>
                    <a:pt x="0" y="317500"/>
                  </a:lnTo>
                  <a:lnTo>
                    <a:pt x="115570" y="317500"/>
                  </a:lnTo>
                  <a:lnTo>
                    <a:pt x="128270" y="316230"/>
                  </a:lnTo>
                  <a:lnTo>
                    <a:pt x="137159" y="314960"/>
                  </a:lnTo>
                  <a:lnTo>
                    <a:pt x="142239" y="314960"/>
                  </a:lnTo>
                  <a:lnTo>
                    <a:pt x="146050" y="313689"/>
                  </a:lnTo>
                  <a:lnTo>
                    <a:pt x="149859" y="313689"/>
                  </a:lnTo>
                  <a:lnTo>
                    <a:pt x="153670" y="312420"/>
                  </a:lnTo>
                  <a:lnTo>
                    <a:pt x="156209" y="311150"/>
                  </a:lnTo>
                  <a:lnTo>
                    <a:pt x="160020" y="309880"/>
                  </a:lnTo>
                  <a:lnTo>
                    <a:pt x="162559" y="307339"/>
                  </a:lnTo>
                  <a:lnTo>
                    <a:pt x="167639" y="304800"/>
                  </a:lnTo>
                  <a:lnTo>
                    <a:pt x="172720" y="299720"/>
                  </a:lnTo>
                  <a:lnTo>
                    <a:pt x="175259" y="298450"/>
                  </a:lnTo>
                  <a:lnTo>
                    <a:pt x="176529" y="295910"/>
                  </a:lnTo>
                  <a:lnTo>
                    <a:pt x="179070" y="293370"/>
                  </a:lnTo>
                  <a:lnTo>
                    <a:pt x="180339" y="290830"/>
                  </a:lnTo>
                  <a:lnTo>
                    <a:pt x="182879" y="283210"/>
                  </a:lnTo>
                  <a:lnTo>
                    <a:pt x="184150" y="280670"/>
                  </a:lnTo>
                  <a:lnTo>
                    <a:pt x="185420" y="275589"/>
                  </a:lnTo>
                  <a:lnTo>
                    <a:pt x="185420" y="271780"/>
                  </a:lnTo>
                  <a:lnTo>
                    <a:pt x="187198" y="262889"/>
                  </a:lnTo>
                  <a:lnTo>
                    <a:pt x="81279" y="262889"/>
                  </a:lnTo>
                  <a:lnTo>
                    <a:pt x="81279" y="54610"/>
                  </a:lnTo>
                  <a:lnTo>
                    <a:pt x="186266" y="54610"/>
                  </a:lnTo>
                  <a:lnTo>
                    <a:pt x="185420" y="52070"/>
                  </a:lnTo>
                  <a:lnTo>
                    <a:pt x="185420" y="46989"/>
                  </a:lnTo>
                  <a:lnTo>
                    <a:pt x="184150" y="44450"/>
                  </a:lnTo>
                  <a:lnTo>
                    <a:pt x="182879" y="40639"/>
                  </a:lnTo>
                  <a:lnTo>
                    <a:pt x="180339" y="36830"/>
                  </a:lnTo>
                  <a:lnTo>
                    <a:pt x="179070" y="33020"/>
                  </a:lnTo>
                  <a:lnTo>
                    <a:pt x="176529" y="30480"/>
                  </a:lnTo>
                  <a:lnTo>
                    <a:pt x="171450" y="22860"/>
                  </a:lnTo>
                  <a:lnTo>
                    <a:pt x="166370" y="17780"/>
                  </a:lnTo>
                  <a:lnTo>
                    <a:pt x="154939" y="10160"/>
                  </a:lnTo>
                  <a:lnTo>
                    <a:pt x="149859" y="8889"/>
                  </a:lnTo>
                  <a:lnTo>
                    <a:pt x="146050" y="6350"/>
                  </a:lnTo>
                  <a:lnTo>
                    <a:pt x="140970" y="5080"/>
                  </a:lnTo>
                  <a:lnTo>
                    <a:pt x="134620" y="3810"/>
                  </a:lnTo>
                  <a:lnTo>
                    <a:pt x="127000" y="2539"/>
                  </a:lnTo>
                  <a:lnTo>
                    <a:pt x="119379" y="2539"/>
                  </a:lnTo>
                  <a:lnTo>
                    <a:pt x="110489" y="1270"/>
                  </a:lnTo>
                  <a:lnTo>
                    <a:pt x="87629" y="0"/>
                  </a:lnTo>
                  <a:close/>
                </a:path>
                <a:path w="187959" h="317500">
                  <a:moveTo>
                    <a:pt x="186266" y="54610"/>
                  </a:moveTo>
                  <a:lnTo>
                    <a:pt x="92709" y="54610"/>
                  </a:lnTo>
                  <a:lnTo>
                    <a:pt x="95250" y="55880"/>
                  </a:lnTo>
                  <a:lnTo>
                    <a:pt x="97789" y="55880"/>
                  </a:lnTo>
                  <a:lnTo>
                    <a:pt x="99059" y="57150"/>
                  </a:lnTo>
                  <a:lnTo>
                    <a:pt x="100329" y="57150"/>
                  </a:lnTo>
                  <a:lnTo>
                    <a:pt x="101600" y="58420"/>
                  </a:lnTo>
                  <a:lnTo>
                    <a:pt x="101600" y="59689"/>
                  </a:lnTo>
                  <a:lnTo>
                    <a:pt x="102870" y="59689"/>
                  </a:lnTo>
                  <a:lnTo>
                    <a:pt x="104139" y="60960"/>
                  </a:lnTo>
                  <a:lnTo>
                    <a:pt x="104139" y="63500"/>
                  </a:lnTo>
                  <a:lnTo>
                    <a:pt x="105409" y="64770"/>
                  </a:lnTo>
                  <a:lnTo>
                    <a:pt x="105409" y="68580"/>
                  </a:lnTo>
                  <a:lnTo>
                    <a:pt x="106679" y="69850"/>
                  </a:lnTo>
                  <a:lnTo>
                    <a:pt x="106679" y="237489"/>
                  </a:lnTo>
                  <a:lnTo>
                    <a:pt x="105409" y="242570"/>
                  </a:lnTo>
                  <a:lnTo>
                    <a:pt x="105409" y="250189"/>
                  </a:lnTo>
                  <a:lnTo>
                    <a:pt x="104139" y="251460"/>
                  </a:lnTo>
                  <a:lnTo>
                    <a:pt x="104139" y="255270"/>
                  </a:lnTo>
                  <a:lnTo>
                    <a:pt x="101600" y="257810"/>
                  </a:lnTo>
                  <a:lnTo>
                    <a:pt x="101600" y="259080"/>
                  </a:lnTo>
                  <a:lnTo>
                    <a:pt x="99059" y="259080"/>
                  </a:lnTo>
                  <a:lnTo>
                    <a:pt x="97789" y="260350"/>
                  </a:lnTo>
                  <a:lnTo>
                    <a:pt x="96520" y="260350"/>
                  </a:lnTo>
                  <a:lnTo>
                    <a:pt x="95250" y="261620"/>
                  </a:lnTo>
                  <a:lnTo>
                    <a:pt x="92709" y="261620"/>
                  </a:lnTo>
                  <a:lnTo>
                    <a:pt x="88900" y="262889"/>
                  </a:lnTo>
                  <a:lnTo>
                    <a:pt x="187198" y="262889"/>
                  </a:lnTo>
                  <a:lnTo>
                    <a:pt x="187959" y="259080"/>
                  </a:lnTo>
                  <a:lnTo>
                    <a:pt x="187959" y="73660"/>
                  </a:lnTo>
                  <a:lnTo>
                    <a:pt x="186689" y="60960"/>
                  </a:lnTo>
                  <a:lnTo>
                    <a:pt x="186689" y="55880"/>
                  </a:lnTo>
                  <a:lnTo>
                    <a:pt x="186266" y="54610"/>
                  </a:lnTo>
                  <a:close/>
                </a:path>
              </a:pathLst>
            </a:custGeom>
            <a:solidFill>
              <a:srgbClr val="990000"/>
            </a:solidFill>
          </p:spPr>
          <p:txBody>
            <a:bodyPr wrap="square" lIns="0" tIns="0" rIns="0" bIns="0" rtlCol="0"/>
            <a:lstStyle/>
            <a:p>
              <a:endParaRPr/>
            </a:p>
          </p:txBody>
        </p:sp>
        <p:sp>
          <p:nvSpPr>
            <p:cNvPr id="1048604" name="object 20"/>
            <p:cNvSpPr/>
            <p:nvPr/>
          </p:nvSpPr>
          <p:spPr>
            <a:xfrm>
              <a:off x="7862569" y="1818639"/>
              <a:ext cx="187960" cy="317500"/>
            </a:xfrm>
            <a:custGeom>
              <a:avLst/>
              <a:gdLst/>
              <a:ahLst/>
              <a:cxnLst/>
              <a:rect l="l" t="t" r="r" b="b"/>
              <a:pathLst>
                <a:path w="187959" h="317500">
                  <a:moveTo>
                    <a:pt x="0" y="0"/>
                  </a:moveTo>
                  <a:lnTo>
                    <a:pt x="60959" y="0"/>
                  </a:lnTo>
                  <a:lnTo>
                    <a:pt x="87629" y="0"/>
                  </a:lnTo>
                  <a:lnTo>
                    <a:pt x="110489" y="1270"/>
                  </a:lnTo>
                  <a:lnTo>
                    <a:pt x="119379" y="2539"/>
                  </a:lnTo>
                  <a:lnTo>
                    <a:pt x="127000" y="2539"/>
                  </a:lnTo>
                  <a:lnTo>
                    <a:pt x="134620" y="3810"/>
                  </a:lnTo>
                  <a:lnTo>
                    <a:pt x="140970" y="5080"/>
                  </a:lnTo>
                  <a:lnTo>
                    <a:pt x="146050" y="6350"/>
                  </a:lnTo>
                  <a:lnTo>
                    <a:pt x="149859" y="8889"/>
                  </a:lnTo>
                  <a:lnTo>
                    <a:pt x="154939" y="10160"/>
                  </a:lnTo>
                  <a:lnTo>
                    <a:pt x="158750" y="12700"/>
                  </a:lnTo>
                  <a:lnTo>
                    <a:pt x="162559" y="15239"/>
                  </a:lnTo>
                  <a:lnTo>
                    <a:pt x="166370" y="17780"/>
                  </a:lnTo>
                  <a:lnTo>
                    <a:pt x="168909" y="20320"/>
                  </a:lnTo>
                  <a:lnTo>
                    <a:pt x="170179" y="21589"/>
                  </a:lnTo>
                  <a:lnTo>
                    <a:pt x="171450" y="22860"/>
                  </a:lnTo>
                  <a:lnTo>
                    <a:pt x="173989" y="26670"/>
                  </a:lnTo>
                  <a:lnTo>
                    <a:pt x="176529" y="30480"/>
                  </a:lnTo>
                  <a:lnTo>
                    <a:pt x="179070" y="33020"/>
                  </a:lnTo>
                  <a:lnTo>
                    <a:pt x="180339" y="36830"/>
                  </a:lnTo>
                  <a:lnTo>
                    <a:pt x="182879" y="40639"/>
                  </a:lnTo>
                  <a:lnTo>
                    <a:pt x="184150" y="44450"/>
                  </a:lnTo>
                  <a:lnTo>
                    <a:pt x="185420" y="46989"/>
                  </a:lnTo>
                  <a:lnTo>
                    <a:pt x="185420" y="52070"/>
                  </a:lnTo>
                  <a:lnTo>
                    <a:pt x="186689" y="55880"/>
                  </a:lnTo>
                  <a:lnTo>
                    <a:pt x="186689" y="60960"/>
                  </a:lnTo>
                  <a:lnTo>
                    <a:pt x="187959" y="73660"/>
                  </a:lnTo>
                  <a:lnTo>
                    <a:pt x="187959" y="91439"/>
                  </a:lnTo>
                  <a:lnTo>
                    <a:pt x="187959" y="111760"/>
                  </a:lnTo>
                  <a:lnTo>
                    <a:pt x="187959" y="223520"/>
                  </a:lnTo>
                  <a:lnTo>
                    <a:pt x="187959" y="242570"/>
                  </a:lnTo>
                  <a:lnTo>
                    <a:pt x="187959" y="259080"/>
                  </a:lnTo>
                  <a:lnTo>
                    <a:pt x="186689" y="265430"/>
                  </a:lnTo>
                  <a:lnTo>
                    <a:pt x="185420" y="271780"/>
                  </a:lnTo>
                  <a:lnTo>
                    <a:pt x="185420" y="275589"/>
                  </a:lnTo>
                  <a:lnTo>
                    <a:pt x="184150" y="280670"/>
                  </a:lnTo>
                  <a:lnTo>
                    <a:pt x="182879" y="283210"/>
                  </a:lnTo>
                  <a:lnTo>
                    <a:pt x="181609" y="287020"/>
                  </a:lnTo>
                  <a:lnTo>
                    <a:pt x="180339" y="290830"/>
                  </a:lnTo>
                  <a:lnTo>
                    <a:pt x="179070" y="293370"/>
                  </a:lnTo>
                  <a:lnTo>
                    <a:pt x="176529" y="295910"/>
                  </a:lnTo>
                  <a:lnTo>
                    <a:pt x="175259" y="298450"/>
                  </a:lnTo>
                  <a:lnTo>
                    <a:pt x="172720" y="299720"/>
                  </a:lnTo>
                  <a:lnTo>
                    <a:pt x="170179" y="302260"/>
                  </a:lnTo>
                  <a:lnTo>
                    <a:pt x="167639" y="304800"/>
                  </a:lnTo>
                  <a:lnTo>
                    <a:pt x="165100" y="306070"/>
                  </a:lnTo>
                  <a:lnTo>
                    <a:pt x="162559" y="307339"/>
                  </a:lnTo>
                  <a:lnTo>
                    <a:pt x="160020" y="309880"/>
                  </a:lnTo>
                  <a:lnTo>
                    <a:pt x="156209" y="311150"/>
                  </a:lnTo>
                  <a:lnTo>
                    <a:pt x="153670" y="312420"/>
                  </a:lnTo>
                  <a:lnTo>
                    <a:pt x="149859" y="313689"/>
                  </a:lnTo>
                  <a:lnTo>
                    <a:pt x="146050" y="313689"/>
                  </a:lnTo>
                  <a:lnTo>
                    <a:pt x="142239" y="314960"/>
                  </a:lnTo>
                  <a:lnTo>
                    <a:pt x="137159" y="314960"/>
                  </a:lnTo>
                  <a:lnTo>
                    <a:pt x="128270" y="316230"/>
                  </a:lnTo>
                  <a:lnTo>
                    <a:pt x="115570" y="317500"/>
                  </a:lnTo>
                  <a:lnTo>
                    <a:pt x="102870" y="317500"/>
                  </a:lnTo>
                  <a:lnTo>
                    <a:pt x="0" y="317500"/>
                  </a:lnTo>
                  <a:lnTo>
                    <a:pt x="0" y="0"/>
                  </a:lnTo>
                  <a:close/>
                </a:path>
                <a:path w="187959" h="317500">
                  <a:moveTo>
                    <a:pt x="81279" y="54610"/>
                  </a:moveTo>
                  <a:lnTo>
                    <a:pt x="81279" y="262889"/>
                  </a:lnTo>
                  <a:lnTo>
                    <a:pt x="85089" y="262889"/>
                  </a:lnTo>
                  <a:lnTo>
                    <a:pt x="88900" y="262889"/>
                  </a:lnTo>
                  <a:lnTo>
                    <a:pt x="92709" y="261620"/>
                  </a:lnTo>
                  <a:lnTo>
                    <a:pt x="93979" y="261620"/>
                  </a:lnTo>
                  <a:lnTo>
                    <a:pt x="95250" y="261620"/>
                  </a:lnTo>
                  <a:lnTo>
                    <a:pt x="96520" y="260350"/>
                  </a:lnTo>
                  <a:lnTo>
                    <a:pt x="97789" y="260350"/>
                  </a:lnTo>
                  <a:lnTo>
                    <a:pt x="99059" y="259080"/>
                  </a:lnTo>
                  <a:lnTo>
                    <a:pt x="100329" y="259080"/>
                  </a:lnTo>
                  <a:lnTo>
                    <a:pt x="101600" y="259080"/>
                  </a:lnTo>
                  <a:lnTo>
                    <a:pt x="101600" y="257810"/>
                  </a:lnTo>
                  <a:lnTo>
                    <a:pt x="102870" y="256539"/>
                  </a:lnTo>
                  <a:lnTo>
                    <a:pt x="104139" y="255270"/>
                  </a:lnTo>
                  <a:lnTo>
                    <a:pt x="104139" y="254000"/>
                  </a:lnTo>
                  <a:lnTo>
                    <a:pt x="104139" y="251460"/>
                  </a:lnTo>
                  <a:lnTo>
                    <a:pt x="105409" y="250189"/>
                  </a:lnTo>
                  <a:lnTo>
                    <a:pt x="105409" y="247650"/>
                  </a:lnTo>
                  <a:lnTo>
                    <a:pt x="105409" y="242570"/>
                  </a:lnTo>
                  <a:lnTo>
                    <a:pt x="106679" y="237489"/>
                  </a:lnTo>
                  <a:lnTo>
                    <a:pt x="106679" y="231139"/>
                  </a:lnTo>
                  <a:lnTo>
                    <a:pt x="106679" y="69850"/>
                  </a:lnTo>
                  <a:lnTo>
                    <a:pt x="105409" y="68580"/>
                  </a:lnTo>
                  <a:lnTo>
                    <a:pt x="105409" y="66039"/>
                  </a:lnTo>
                  <a:lnTo>
                    <a:pt x="105409" y="64770"/>
                  </a:lnTo>
                  <a:lnTo>
                    <a:pt x="104139" y="63500"/>
                  </a:lnTo>
                  <a:lnTo>
                    <a:pt x="104139" y="62230"/>
                  </a:lnTo>
                  <a:lnTo>
                    <a:pt x="104139" y="60960"/>
                  </a:lnTo>
                  <a:lnTo>
                    <a:pt x="102870" y="59689"/>
                  </a:lnTo>
                  <a:lnTo>
                    <a:pt x="101600" y="59689"/>
                  </a:lnTo>
                  <a:lnTo>
                    <a:pt x="101600" y="58420"/>
                  </a:lnTo>
                  <a:lnTo>
                    <a:pt x="100329" y="57150"/>
                  </a:lnTo>
                  <a:lnTo>
                    <a:pt x="99059" y="57150"/>
                  </a:lnTo>
                  <a:lnTo>
                    <a:pt x="97789" y="55880"/>
                  </a:lnTo>
                  <a:lnTo>
                    <a:pt x="96520" y="55880"/>
                  </a:lnTo>
                  <a:lnTo>
                    <a:pt x="95250" y="55880"/>
                  </a:lnTo>
                  <a:lnTo>
                    <a:pt x="92709" y="54610"/>
                  </a:lnTo>
                  <a:lnTo>
                    <a:pt x="90170" y="54610"/>
                  </a:lnTo>
                  <a:lnTo>
                    <a:pt x="87629" y="54610"/>
                  </a:lnTo>
                  <a:lnTo>
                    <a:pt x="81279" y="54610"/>
                  </a:lnTo>
                  <a:close/>
                </a:path>
              </a:pathLst>
            </a:custGeom>
            <a:ln w="19048">
              <a:solidFill>
                <a:srgbClr val="990000"/>
              </a:solidFill>
            </a:ln>
          </p:spPr>
          <p:txBody>
            <a:bodyPr wrap="square" lIns="0" tIns="0" rIns="0" bIns="0" rtlCol="0"/>
            <a:lstStyle/>
            <a:p>
              <a:endParaRPr/>
            </a:p>
          </p:txBody>
        </p:sp>
        <p:sp>
          <p:nvSpPr>
            <p:cNvPr id="1048605" name="object 21"/>
            <p:cNvSpPr/>
            <p:nvPr/>
          </p:nvSpPr>
          <p:spPr>
            <a:xfrm>
              <a:off x="8067040" y="1818639"/>
              <a:ext cx="177800" cy="317500"/>
            </a:xfrm>
            <a:custGeom>
              <a:avLst/>
              <a:gdLst/>
              <a:ahLst/>
              <a:cxnLst/>
              <a:rect l="l" t="t" r="r" b="b"/>
              <a:pathLst>
                <a:path w="177800" h="317500">
                  <a:moveTo>
                    <a:pt x="177800" y="0"/>
                  </a:moveTo>
                  <a:lnTo>
                    <a:pt x="165100" y="0"/>
                  </a:lnTo>
                  <a:lnTo>
                    <a:pt x="165100" y="50800"/>
                  </a:lnTo>
                  <a:lnTo>
                    <a:pt x="0" y="50800"/>
                  </a:lnTo>
                  <a:lnTo>
                    <a:pt x="0" y="63500"/>
                  </a:lnTo>
                  <a:lnTo>
                    <a:pt x="48260" y="63500"/>
                  </a:lnTo>
                  <a:lnTo>
                    <a:pt x="48260" y="304800"/>
                  </a:lnTo>
                  <a:lnTo>
                    <a:pt x="48260" y="317500"/>
                  </a:lnTo>
                  <a:lnTo>
                    <a:pt x="129540" y="317500"/>
                  </a:lnTo>
                  <a:lnTo>
                    <a:pt x="129540" y="304800"/>
                  </a:lnTo>
                  <a:lnTo>
                    <a:pt x="129540" y="63500"/>
                  </a:lnTo>
                  <a:lnTo>
                    <a:pt x="177800" y="63500"/>
                  </a:lnTo>
                  <a:lnTo>
                    <a:pt x="177800" y="50800"/>
                  </a:lnTo>
                  <a:lnTo>
                    <a:pt x="177800" y="0"/>
                  </a:lnTo>
                  <a:close/>
                </a:path>
              </a:pathLst>
            </a:custGeom>
            <a:solidFill>
              <a:srgbClr val="990000"/>
            </a:solidFill>
          </p:spPr>
          <p:txBody>
            <a:bodyPr wrap="square" lIns="0" tIns="0" rIns="0" bIns="0" rtlCol="0"/>
            <a:lstStyle/>
            <a:p>
              <a:endParaRPr/>
            </a:p>
          </p:txBody>
        </p:sp>
        <p:sp>
          <p:nvSpPr>
            <p:cNvPr id="1048606" name="object 22"/>
            <p:cNvSpPr/>
            <p:nvPr/>
          </p:nvSpPr>
          <p:spPr>
            <a:xfrm>
              <a:off x="8067040" y="1818639"/>
              <a:ext cx="177800" cy="317500"/>
            </a:xfrm>
            <a:custGeom>
              <a:avLst/>
              <a:gdLst/>
              <a:ahLst/>
              <a:cxnLst/>
              <a:rect l="l" t="t" r="r" b="b"/>
              <a:pathLst>
                <a:path w="177800" h="317500">
                  <a:moveTo>
                    <a:pt x="177800" y="0"/>
                  </a:moveTo>
                  <a:lnTo>
                    <a:pt x="177800" y="63500"/>
                  </a:lnTo>
                  <a:lnTo>
                    <a:pt x="129539" y="63500"/>
                  </a:lnTo>
                  <a:lnTo>
                    <a:pt x="129539" y="317500"/>
                  </a:lnTo>
                  <a:lnTo>
                    <a:pt x="48259" y="317500"/>
                  </a:lnTo>
                  <a:lnTo>
                    <a:pt x="48259" y="63500"/>
                  </a:lnTo>
                  <a:lnTo>
                    <a:pt x="0" y="63500"/>
                  </a:lnTo>
                  <a:lnTo>
                    <a:pt x="0" y="0"/>
                  </a:lnTo>
                  <a:lnTo>
                    <a:pt x="177800" y="0"/>
                  </a:lnTo>
                  <a:close/>
                </a:path>
              </a:pathLst>
            </a:custGeom>
            <a:ln w="19048">
              <a:solidFill>
                <a:srgbClr val="990000"/>
              </a:solidFill>
            </a:ln>
          </p:spPr>
          <p:txBody>
            <a:bodyPr wrap="square" lIns="0" tIns="0" rIns="0" bIns="0" rtlCol="0"/>
            <a:lstStyle/>
            <a:p>
              <a:endParaRPr/>
            </a:p>
          </p:txBody>
        </p:sp>
        <p:sp>
          <p:nvSpPr>
            <p:cNvPr id="1048607" name="object 23"/>
            <p:cNvSpPr/>
            <p:nvPr/>
          </p:nvSpPr>
          <p:spPr>
            <a:xfrm>
              <a:off x="8263890" y="1818639"/>
              <a:ext cx="185420" cy="317500"/>
            </a:xfrm>
            <a:custGeom>
              <a:avLst/>
              <a:gdLst/>
              <a:ahLst/>
              <a:cxnLst/>
              <a:rect l="l" t="t" r="r" b="b"/>
              <a:pathLst>
                <a:path w="185420" h="317500">
                  <a:moveTo>
                    <a:pt x="80010" y="0"/>
                  </a:moveTo>
                  <a:lnTo>
                    <a:pt x="68580" y="0"/>
                  </a:lnTo>
                  <a:lnTo>
                    <a:pt x="68580" y="100330"/>
                  </a:lnTo>
                  <a:lnTo>
                    <a:pt x="80010" y="100330"/>
                  </a:lnTo>
                  <a:lnTo>
                    <a:pt x="80010" y="0"/>
                  </a:lnTo>
                  <a:close/>
                </a:path>
                <a:path w="185420" h="317500">
                  <a:moveTo>
                    <a:pt x="91440" y="171450"/>
                  </a:moveTo>
                  <a:lnTo>
                    <a:pt x="0" y="171450"/>
                  </a:lnTo>
                  <a:lnTo>
                    <a:pt x="0" y="184150"/>
                  </a:lnTo>
                  <a:lnTo>
                    <a:pt x="0" y="304800"/>
                  </a:lnTo>
                  <a:lnTo>
                    <a:pt x="0" y="317500"/>
                  </a:lnTo>
                  <a:lnTo>
                    <a:pt x="80010" y="317500"/>
                  </a:lnTo>
                  <a:lnTo>
                    <a:pt x="80010" y="304800"/>
                  </a:lnTo>
                  <a:lnTo>
                    <a:pt x="80010" y="184150"/>
                  </a:lnTo>
                  <a:lnTo>
                    <a:pt x="91440" y="184150"/>
                  </a:lnTo>
                  <a:lnTo>
                    <a:pt x="91440" y="171450"/>
                  </a:lnTo>
                  <a:close/>
                </a:path>
                <a:path w="185420" h="317500">
                  <a:moveTo>
                    <a:pt x="185420" y="0"/>
                  </a:moveTo>
                  <a:lnTo>
                    <a:pt x="172720" y="0"/>
                  </a:lnTo>
                  <a:lnTo>
                    <a:pt x="172720" y="100330"/>
                  </a:lnTo>
                  <a:lnTo>
                    <a:pt x="104140" y="100330"/>
                  </a:lnTo>
                  <a:lnTo>
                    <a:pt x="104140" y="113030"/>
                  </a:lnTo>
                  <a:lnTo>
                    <a:pt x="172720" y="113030"/>
                  </a:lnTo>
                  <a:lnTo>
                    <a:pt x="172720" y="184150"/>
                  </a:lnTo>
                  <a:lnTo>
                    <a:pt x="104140" y="184150"/>
                  </a:lnTo>
                  <a:lnTo>
                    <a:pt x="104140" y="304800"/>
                  </a:lnTo>
                  <a:lnTo>
                    <a:pt x="104140" y="317500"/>
                  </a:lnTo>
                  <a:lnTo>
                    <a:pt x="185420" y="317500"/>
                  </a:lnTo>
                  <a:lnTo>
                    <a:pt x="185420" y="304800"/>
                  </a:lnTo>
                  <a:lnTo>
                    <a:pt x="185420" y="184150"/>
                  </a:lnTo>
                  <a:lnTo>
                    <a:pt x="185420" y="113030"/>
                  </a:lnTo>
                  <a:lnTo>
                    <a:pt x="185420" y="100330"/>
                  </a:lnTo>
                  <a:lnTo>
                    <a:pt x="185420" y="0"/>
                  </a:lnTo>
                  <a:close/>
                </a:path>
              </a:pathLst>
            </a:custGeom>
            <a:solidFill>
              <a:srgbClr val="990000"/>
            </a:solidFill>
          </p:spPr>
          <p:txBody>
            <a:bodyPr wrap="square" lIns="0" tIns="0" rIns="0" bIns="0" rtlCol="0"/>
            <a:lstStyle/>
            <a:p>
              <a:endParaRPr/>
            </a:p>
          </p:txBody>
        </p:sp>
        <p:sp>
          <p:nvSpPr>
            <p:cNvPr id="1048608" name="object 24"/>
            <p:cNvSpPr/>
            <p:nvPr/>
          </p:nvSpPr>
          <p:spPr>
            <a:xfrm>
              <a:off x="8263890" y="1818639"/>
              <a:ext cx="185420" cy="317500"/>
            </a:xfrm>
            <a:custGeom>
              <a:avLst/>
              <a:gdLst/>
              <a:ahLst/>
              <a:cxnLst/>
              <a:rect l="l" t="t" r="r" b="b"/>
              <a:pathLst>
                <a:path w="185420" h="317500">
                  <a:moveTo>
                    <a:pt x="185419" y="0"/>
                  </a:moveTo>
                  <a:lnTo>
                    <a:pt x="185419" y="317500"/>
                  </a:lnTo>
                  <a:lnTo>
                    <a:pt x="104139" y="317500"/>
                  </a:lnTo>
                  <a:lnTo>
                    <a:pt x="104139" y="184150"/>
                  </a:lnTo>
                  <a:lnTo>
                    <a:pt x="80009" y="184150"/>
                  </a:lnTo>
                  <a:lnTo>
                    <a:pt x="80009" y="317500"/>
                  </a:lnTo>
                  <a:lnTo>
                    <a:pt x="0" y="317500"/>
                  </a:lnTo>
                  <a:lnTo>
                    <a:pt x="0" y="0"/>
                  </a:lnTo>
                  <a:lnTo>
                    <a:pt x="80009" y="0"/>
                  </a:lnTo>
                  <a:lnTo>
                    <a:pt x="80009" y="113030"/>
                  </a:lnTo>
                  <a:lnTo>
                    <a:pt x="104139" y="113030"/>
                  </a:lnTo>
                  <a:lnTo>
                    <a:pt x="104139" y="0"/>
                  </a:lnTo>
                  <a:lnTo>
                    <a:pt x="185419" y="0"/>
                  </a:lnTo>
                  <a:close/>
                </a:path>
              </a:pathLst>
            </a:custGeom>
            <a:ln w="19048">
              <a:solidFill>
                <a:srgbClr val="990000"/>
              </a:solidFill>
            </a:ln>
          </p:spPr>
          <p:txBody>
            <a:bodyPr wrap="square" lIns="0" tIns="0" rIns="0" bIns="0" rtlCol="0"/>
            <a:lstStyle/>
            <a:p>
              <a:endParaRPr/>
            </a:p>
          </p:txBody>
        </p:sp>
        <p:sp>
          <p:nvSpPr>
            <p:cNvPr id="1048609" name="object 25"/>
            <p:cNvSpPr/>
            <p:nvPr/>
          </p:nvSpPr>
          <p:spPr>
            <a:xfrm>
              <a:off x="6549389" y="1805939"/>
              <a:ext cx="187960" cy="317500"/>
            </a:xfrm>
            <a:custGeom>
              <a:avLst/>
              <a:gdLst/>
              <a:ahLst/>
              <a:cxnLst/>
              <a:rect l="l" t="t" r="r" b="b"/>
              <a:pathLst>
                <a:path w="187959" h="317500">
                  <a:moveTo>
                    <a:pt x="97789" y="0"/>
                  </a:moveTo>
                  <a:lnTo>
                    <a:pt x="0" y="0"/>
                  </a:lnTo>
                  <a:lnTo>
                    <a:pt x="0" y="317500"/>
                  </a:lnTo>
                  <a:lnTo>
                    <a:pt x="115569" y="317500"/>
                  </a:lnTo>
                  <a:lnTo>
                    <a:pt x="133350" y="316230"/>
                  </a:lnTo>
                  <a:lnTo>
                    <a:pt x="140969" y="314960"/>
                  </a:lnTo>
                  <a:lnTo>
                    <a:pt x="147319" y="314960"/>
                  </a:lnTo>
                  <a:lnTo>
                    <a:pt x="153669" y="313689"/>
                  </a:lnTo>
                  <a:lnTo>
                    <a:pt x="156209" y="312420"/>
                  </a:lnTo>
                  <a:lnTo>
                    <a:pt x="158750" y="312420"/>
                  </a:lnTo>
                  <a:lnTo>
                    <a:pt x="162559" y="309880"/>
                  </a:lnTo>
                  <a:lnTo>
                    <a:pt x="165100" y="308610"/>
                  </a:lnTo>
                  <a:lnTo>
                    <a:pt x="168909" y="306070"/>
                  </a:lnTo>
                  <a:lnTo>
                    <a:pt x="172719" y="302260"/>
                  </a:lnTo>
                  <a:lnTo>
                    <a:pt x="175259" y="300989"/>
                  </a:lnTo>
                  <a:lnTo>
                    <a:pt x="175259" y="299720"/>
                  </a:lnTo>
                  <a:lnTo>
                    <a:pt x="177800" y="297180"/>
                  </a:lnTo>
                  <a:lnTo>
                    <a:pt x="177800" y="295910"/>
                  </a:lnTo>
                  <a:lnTo>
                    <a:pt x="179069" y="294639"/>
                  </a:lnTo>
                  <a:lnTo>
                    <a:pt x="181609" y="290830"/>
                  </a:lnTo>
                  <a:lnTo>
                    <a:pt x="182879" y="285750"/>
                  </a:lnTo>
                  <a:lnTo>
                    <a:pt x="184150" y="281939"/>
                  </a:lnTo>
                  <a:lnTo>
                    <a:pt x="185419" y="276860"/>
                  </a:lnTo>
                  <a:lnTo>
                    <a:pt x="186689" y="270510"/>
                  </a:lnTo>
                  <a:lnTo>
                    <a:pt x="186689" y="264160"/>
                  </a:lnTo>
                  <a:lnTo>
                    <a:pt x="186943" y="262889"/>
                  </a:lnTo>
                  <a:lnTo>
                    <a:pt x="80009" y="262889"/>
                  </a:lnTo>
                  <a:lnTo>
                    <a:pt x="80009" y="175260"/>
                  </a:lnTo>
                  <a:lnTo>
                    <a:pt x="182244" y="175260"/>
                  </a:lnTo>
                  <a:lnTo>
                    <a:pt x="179069" y="168910"/>
                  </a:lnTo>
                  <a:lnTo>
                    <a:pt x="176529" y="166370"/>
                  </a:lnTo>
                  <a:lnTo>
                    <a:pt x="175259" y="163830"/>
                  </a:lnTo>
                  <a:lnTo>
                    <a:pt x="170179" y="158750"/>
                  </a:lnTo>
                  <a:lnTo>
                    <a:pt x="167639" y="157480"/>
                  </a:lnTo>
                  <a:lnTo>
                    <a:pt x="166369" y="156210"/>
                  </a:lnTo>
                  <a:lnTo>
                    <a:pt x="158750" y="152400"/>
                  </a:lnTo>
                  <a:lnTo>
                    <a:pt x="146050" y="147320"/>
                  </a:lnTo>
                  <a:lnTo>
                    <a:pt x="139700" y="146050"/>
                  </a:lnTo>
                  <a:lnTo>
                    <a:pt x="146050" y="144780"/>
                  </a:lnTo>
                  <a:lnTo>
                    <a:pt x="151129" y="142239"/>
                  </a:lnTo>
                  <a:lnTo>
                    <a:pt x="161289" y="139700"/>
                  </a:lnTo>
                  <a:lnTo>
                    <a:pt x="168909" y="134620"/>
                  </a:lnTo>
                  <a:lnTo>
                    <a:pt x="173989" y="129539"/>
                  </a:lnTo>
                  <a:lnTo>
                    <a:pt x="175259" y="127000"/>
                  </a:lnTo>
                  <a:lnTo>
                    <a:pt x="176529" y="125730"/>
                  </a:lnTo>
                  <a:lnTo>
                    <a:pt x="80009" y="125730"/>
                  </a:lnTo>
                  <a:lnTo>
                    <a:pt x="80009" y="54610"/>
                  </a:lnTo>
                  <a:lnTo>
                    <a:pt x="180339" y="54610"/>
                  </a:lnTo>
                  <a:lnTo>
                    <a:pt x="177800" y="48260"/>
                  </a:lnTo>
                  <a:lnTo>
                    <a:pt x="175259" y="40639"/>
                  </a:lnTo>
                  <a:lnTo>
                    <a:pt x="175259" y="38100"/>
                  </a:lnTo>
                  <a:lnTo>
                    <a:pt x="172719" y="35560"/>
                  </a:lnTo>
                  <a:lnTo>
                    <a:pt x="170179" y="30480"/>
                  </a:lnTo>
                  <a:lnTo>
                    <a:pt x="167639" y="26670"/>
                  </a:lnTo>
                  <a:lnTo>
                    <a:pt x="163829" y="21589"/>
                  </a:lnTo>
                  <a:lnTo>
                    <a:pt x="160019" y="19050"/>
                  </a:lnTo>
                  <a:lnTo>
                    <a:pt x="156209" y="15239"/>
                  </a:lnTo>
                  <a:lnTo>
                    <a:pt x="152400" y="12700"/>
                  </a:lnTo>
                  <a:lnTo>
                    <a:pt x="147319" y="10160"/>
                  </a:lnTo>
                  <a:lnTo>
                    <a:pt x="143509" y="7620"/>
                  </a:lnTo>
                  <a:lnTo>
                    <a:pt x="133350" y="5080"/>
                  </a:lnTo>
                  <a:lnTo>
                    <a:pt x="114300" y="1270"/>
                  </a:lnTo>
                  <a:lnTo>
                    <a:pt x="97789" y="0"/>
                  </a:lnTo>
                  <a:close/>
                </a:path>
                <a:path w="187959" h="317500">
                  <a:moveTo>
                    <a:pt x="182244" y="175260"/>
                  </a:moveTo>
                  <a:lnTo>
                    <a:pt x="95250" y="175260"/>
                  </a:lnTo>
                  <a:lnTo>
                    <a:pt x="97789" y="176530"/>
                  </a:lnTo>
                  <a:lnTo>
                    <a:pt x="99059" y="176530"/>
                  </a:lnTo>
                  <a:lnTo>
                    <a:pt x="100329" y="177800"/>
                  </a:lnTo>
                  <a:lnTo>
                    <a:pt x="101600" y="177800"/>
                  </a:lnTo>
                  <a:lnTo>
                    <a:pt x="102869" y="179070"/>
                  </a:lnTo>
                  <a:lnTo>
                    <a:pt x="102869" y="180339"/>
                  </a:lnTo>
                  <a:lnTo>
                    <a:pt x="104139" y="180339"/>
                  </a:lnTo>
                  <a:lnTo>
                    <a:pt x="104139" y="181610"/>
                  </a:lnTo>
                  <a:lnTo>
                    <a:pt x="105409" y="182880"/>
                  </a:lnTo>
                  <a:lnTo>
                    <a:pt x="105409" y="184150"/>
                  </a:lnTo>
                  <a:lnTo>
                    <a:pt x="106679" y="187960"/>
                  </a:lnTo>
                  <a:lnTo>
                    <a:pt x="106679" y="194310"/>
                  </a:lnTo>
                  <a:lnTo>
                    <a:pt x="107950" y="199389"/>
                  </a:lnTo>
                  <a:lnTo>
                    <a:pt x="107950" y="238760"/>
                  </a:lnTo>
                  <a:lnTo>
                    <a:pt x="106679" y="242570"/>
                  </a:lnTo>
                  <a:lnTo>
                    <a:pt x="106679" y="246380"/>
                  </a:lnTo>
                  <a:lnTo>
                    <a:pt x="105409" y="248920"/>
                  </a:lnTo>
                  <a:lnTo>
                    <a:pt x="105409" y="252730"/>
                  </a:lnTo>
                  <a:lnTo>
                    <a:pt x="104139" y="254000"/>
                  </a:lnTo>
                  <a:lnTo>
                    <a:pt x="104139" y="255270"/>
                  </a:lnTo>
                  <a:lnTo>
                    <a:pt x="102869" y="256539"/>
                  </a:lnTo>
                  <a:lnTo>
                    <a:pt x="102869" y="257810"/>
                  </a:lnTo>
                  <a:lnTo>
                    <a:pt x="101600" y="259080"/>
                  </a:lnTo>
                  <a:lnTo>
                    <a:pt x="100329" y="259080"/>
                  </a:lnTo>
                  <a:lnTo>
                    <a:pt x="100329" y="260350"/>
                  </a:lnTo>
                  <a:lnTo>
                    <a:pt x="97789" y="260350"/>
                  </a:lnTo>
                  <a:lnTo>
                    <a:pt x="95250" y="261620"/>
                  </a:lnTo>
                  <a:lnTo>
                    <a:pt x="91439" y="262889"/>
                  </a:lnTo>
                  <a:lnTo>
                    <a:pt x="186943" y="262889"/>
                  </a:lnTo>
                  <a:lnTo>
                    <a:pt x="187959" y="257810"/>
                  </a:lnTo>
                  <a:lnTo>
                    <a:pt x="187959" y="199389"/>
                  </a:lnTo>
                  <a:lnTo>
                    <a:pt x="184150" y="180339"/>
                  </a:lnTo>
                  <a:lnTo>
                    <a:pt x="182879" y="176530"/>
                  </a:lnTo>
                  <a:lnTo>
                    <a:pt x="182244" y="175260"/>
                  </a:lnTo>
                  <a:close/>
                </a:path>
                <a:path w="187959" h="317500">
                  <a:moveTo>
                    <a:pt x="180339" y="54610"/>
                  </a:moveTo>
                  <a:lnTo>
                    <a:pt x="91439" y="54610"/>
                  </a:lnTo>
                  <a:lnTo>
                    <a:pt x="95250" y="55880"/>
                  </a:lnTo>
                  <a:lnTo>
                    <a:pt x="99059" y="55880"/>
                  </a:lnTo>
                  <a:lnTo>
                    <a:pt x="99059" y="57150"/>
                  </a:lnTo>
                  <a:lnTo>
                    <a:pt x="100329" y="57150"/>
                  </a:lnTo>
                  <a:lnTo>
                    <a:pt x="100329" y="58420"/>
                  </a:lnTo>
                  <a:lnTo>
                    <a:pt x="101600" y="58420"/>
                  </a:lnTo>
                  <a:lnTo>
                    <a:pt x="102869" y="59689"/>
                  </a:lnTo>
                  <a:lnTo>
                    <a:pt x="102869" y="60960"/>
                  </a:lnTo>
                  <a:lnTo>
                    <a:pt x="104139" y="62230"/>
                  </a:lnTo>
                  <a:lnTo>
                    <a:pt x="104139" y="63500"/>
                  </a:lnTo>
                  <a:lnTo>
                    <a:pt x="105409" y="64770"/>
                  </a:lnTo>
                  <a:lnTo>
                    <a:pt x="105409" y="67310"/>
                  </a:lnTo>
                  <a:lnTo>
                    <a:pt x="106679" y="69850"/>
                  </a:lnTo>
                  <a:lnTo>
                    <a:pt x="106679" y="77470"/>
                  </a:lnTo>
                  <a:lnTo>
                    <a:pt x="107950" y="83820"/>
                  </a:lnTo>
                  <a:lnTo>
                    <a:pt x="106679" y="97789"/>
                  </a:lnTo>
                  <a:lnTo>
                    <a:pt x="106679" y="107950"/>
                  </a:lnTo>
                  <a:lnTo>
                    <a:pt x="105409" y="110489"/>
                  </a:lnTo>
                  <a:lnTo>
                    <a:pt x="105409" y="115570"/>
                  </a:lnTo>
                  <a:lnTo>
                    <a:pt x="104139" y="116839"/>
                  </a:lnTo>
                  <a:lnTo>
                    <a:pt x="104139" y="118110"/>
                  </a:lnTo>
                  <a:lnTo>
                    <a:pt x="102869" y="119380"/>
                  </a:lnTo>
                  <a:lnTo>
                    <a:pt x="102869" y="120650"/>
                  </a:lnTo>
                  <a:lnTo>
                    <a:pt x="101600" y="121920"/>
                  </a:lnTo>
                  <a:lnTo>
                    <a:pt x="100329" y="121920"/>
                  </a:lnTo>
                  <a:lnTo>
                    <a:pt x="100329" y="123189"/>
                  </a:lnTo>
                  <a:lnTo>
                    <a:pt x="97789" y="123189"/>
                  </a:lnTo>
                  <a:lnTo>
                    <a:pt x="97789" y="124460"/>
                  </a:lnTo>
                  <a:lnTo>
                    <a:pt x="93979" y="124460"/>
                  </a:lnTo>
                  <a:lnTo>
                    <a:pt x="91439" y="125730"/>
                  </a:lnTo>
                  <a:lnTo>
                    <a:pt x="176529" y="125730"/>
                  </a:lnTo>
                  <a:lnTo>
                    <a:pt x="176529" y="124460"/>
                  </a:lnTo>
                  <a:lnTo>
                    <a:pt x="177800" y="123189"/>
                  </a:lnTo>
                  <a:lnTo>
                    <a:pt x="179069" y="120650"/>
                  </a:lnTo>
                  <a:lnTo>
                    <a:pt x="179069" y="118110"/>
                  </a:lnTo>
                  <a:lnTo>
                    <a:pt x="180339" y="114300"/>
                  </a:lnTo>
                  <a:lnTo>
                    <a:pt x="181609" y="109220"/>
                  </a:lnTo>
                  <a:lnTo>
                    <a:pt x="182879" y="102870"/>
                  </a:lnTo>
                  <a:lnTo>
                    <a:pt x="182879" y="80010"/>
                  </a:lnTo>
                  <a:lnTo>
                    <a:pt x="180339" y="62230"/>
                  </a:lnTo>
                  <a:lnTo>
                    <a:pt x="180339" y="54610"/>
                  </a:lnTo>
                  <a:close/>
                </a:path>
              </a:pathLst>
            </a:custGeom>
            <a:solidFill>
              <a:srgbClr val="0066CC"/>
            </a:solidFill>
          </p:spPr>
          <p:txBody>
            <a:bodyPr wrap="square" lIns="0" tIns="0" rIns="0" bIns="0" rtlCol="0"/>
            <a:lstStyle/>
            <a:p>
              <a:endParaRPr/>
            </a:p>
          </p:txBody>
        </p:sp>
        <p:sp>
          <p:nvSpPr>
            <p:cNvPr id="1048610" name="object 26"/>
            <p:cNvSpPr/>
            <p:nvPr/>
          </p:nvSpPr>
          <p:spPr>
            <a:xfrm>
              <a:off x="6549389" y="1805939"/>
              <a:ext cx="187960" cy="317500"/>
            </a:xfrm>
            <a:custGeom>
              <a:avLst/>
              <a:gdLst/>
              <a:ahLst/>
              <a:cxnLst/>
              <a:rect l="l" t="t" r="r" b="b"/>
              <a:pathLst>
                <a:path w="187959" h="317500">
                  <a:moveTo>
                    <a:pt x="0" y="0"/>
                  </a:moveTo>
                  <a:lnTo>
                    <a:pt x="80009" y="0"/>
                  </a:lnTo>
                  <a:lnTo>
                    <a:pt x="97789" y="0"/>
                  </a:lnTo>
                  <a:lnTo>
                    <a:pt x="114300" y="1270"/>
                  </a:lnTo>
                  <a:lnTo>
                    <a:pt x="120650" y="2539"/>
                  </a:lnTo>
                  <a:lnTo>
                    <a:pt x="127000" y="3810"/>
                  </a:lnTo>
                  <a:lnTo>
                    <a:pt x="133350" y="5080"/>
                  </a:lnTo>
                  <a:lnTo>
                    <a:pt x="138429" y="6350"/>
                  </a:lnTo>
                  <a:lnTo>
                    <a:pt x="143509" y="7620"/>
                  </a:lnTo>
                  <a:lnTo>
                    <a:pt x="147319" y="10160"/>
                  </a:lnTo>
                  <a:lnTo>
                    <a:pt x="152400" y="12700"/>
                  </a:lnTo>
                  <a:lnTo>
                    <a:pt x="156209" y="15239"/>
                  </a:lnTo>
                  <a:lnTo>
                    <a:pt x="160019" y="19050"/>
                  </a:lnTo>
                  <a:lnTo>
                    <a:pt x="163829" y="21589"/>
                  </a:lnTo>
                  <a:lnTo>
                    <a:pt x="167639" y="26670"/>
                  </a:lnTo>
                  <a:lnTo>
                    <a:pt x="170179" y="30480"/>
                  </a:lnTo>
                  <a:lnTo>
                    <a:pt x="171450" y="33020"/>
                  </a:lnTo>
                  <a:lnTo>
                    <a:pt x="172719" y="35560"/>
                  </a:lnTo>
                  <a:lnTo>
                    <a:pt x="175259" y="38100"/>
                  </a:lnTo>
                  <a:lnTo>
                    <a:pt x="175259" y="40639"/>
                  </a:lnTo>
                  <a:lnTo>
                    <a:pt x="177800" y="48260"/>
                  </a:lnTo>
                  <a:lnTo>
                    <a:pt x="180339" y="54610"/>
                  </a:lnTo>
                  <a:lnTo>
                    <a:pt x="180339" y="62230"/>
                  </a:lnTo>
                  <a:lnTo>
                    <a:pt x="181609" y="71120"/>
                  </a:lnTo>
                  <a:lnTo>
                    <a:pt x="182879" y="80010"/>
                  </a:lnTo>
                  <a:lnTo>
                    <a:pt x="182879" y="90170"/>
                  </a:lnTo>
                  <a:lnTo>
                    <a:pt x="182879" y="96520"/>
                  </a:lnTo>
                  <a:lnTo>
                    <a:pt x="182879" y="102870"/>
                  </a:lnTo>
                  <a:lnTo>
                    <a:pt x="181609" y="109220"/>
                  </a:lnTo>
                  <a:lnTo>
                    <a:pt x="180339" y="114300"/>
                  </a:lnTo>
                  <a:lnTo>
                    <a:pt x="179069" y="118110"/>
                  </a:lnTo>
                  <a:lnTo>
                    <a:pt x="179069" y="120650"/>
                  </a:lnTo>
                  <a:lnTo>
                    <a:pt x="177800" y="123189"/>
                  </a:lnTo>
                  <a:lnTo>
                    <a:pt x="176529" y="124460"/>
                  </a:lnTo>
                  <a:lnTo>
                    <a:pt x="176529" y="125730"/>
                  </a:lnTo>
                  <a:lnTo>
                    <a:pt x="175259" y="127000"/>
                  </a:lnTo>
                  <a:lnTo>
                    <a:pt x="173989" y="129539"/>
                  </a:lnTo>
                  <a:lnTo>
                    <a:pt x="172719" y="130810"/>
                  </a:lnTo>
                  <a:lnTo>
                    <a:pt x="171450" y="132080"/>
                  </a:lnTo>
                  <a:lnTo>
                    <a:pt x="170179" y="133350"/>
                  </a:lnTo>
                  <a:lnTo>
                    <a:pt x="168909" y="134620"/>
                  </a:lnTo>
                  <a:lnTo>
                    <a:pt x="165100" y="137160"/>
                  </a:lnTo>
                  <a:lnTo>
                    <a:pt x="161289" y="139700"/>
                  </a:lnTo>
                  <a:lnTo>
                    <a:pt x="156209" y="140970"/>
                  </a:lnTo>
                  <a:lnTo>
                    <a:pt x="151129" y="142239"/>
                  </a:lnTo>
                  <a:lnTo>
                    <a:pt x="146050" y="144780"/>
                  </a:lnTo>
                  <a:lnTo>
                    <a:pt x="139700" y="146050"/>
                  </a:lnTo>
                  <a:lnTo>
                    <a:pt x="146050" y="147320"/>
                  </a:lnTo>
                  <a:lnTo>
                    <a:pt x="152400" y="149860"/>
                  </a:lnTo>
                  <a:lnTo>
                    <a:pt x="158750" y="152400"/>
                  </a:lnTo>
                  <a:lnTo>
                    <a:pt x="163829" y="154939"/>
                  </a:lnTo>
                  <a:lnTo>
                    <a:pt x="166369" y="156210"/>
                  </a:lnTo>
                  <a:lnTo>
                    <a:pt x="167639" y="157480"/>
                  </a:lnTo>
                  <a:lnTo>
                    <a:pt x="170179" y="158750"/>
                  </a:lnTo>
                  <a:lnTo>
                    <a:pt x="172719" y="161289"/>
                  </a:lnTo>
                  <a:lnTo>
                    <a:pt x="173989" y="162560"/>
                  </a:lnTo>
                  <a:lnTo>
                    <a:pt x="175259" y="163830"/>
                  </a:lnTo>
                  <a:lnTo>
                    <a:pt x="176529" y="166370"/>
                  </a:lnTo>
                  <a:lnTo>
                    <a:pt x="177800" y="167639"/>
                  </a:lnTo>
                  <a:lnTo>
                    <a:pt x="179069" y="168910"/>
                  </a:lnTo>
                  <a:lnTo>
                    <a:pt x="180339" y="171450"/>
                  </a:lnTo>
                  <a:lnTo>
                    <a:pt x="181609" y="173989"/>
                  </a:lnTo>
                  <a:lnTo>
                    <a:pt x="182879" y="176530"/>
                  </a:lnTo>
                  <a:lnTo>
                    <a:pt x="184150" y="180339"/>
                  </a:lnTo>
                  <a:lnTo>
                    <a:pt x="185419" y="186689"/>
                  </a:lnTo>
                  <a:lnTo>
                    <a:pt x="186689" y="193039"/>
                  </a:lnTo>
                  <a:lnTo>
                    <a:pt x="187959" y="199389"/>
                  </a:lnTo>
                  <a:lnTo>
                    <a:pt x="187959" y="205739"/>
                  </a:lnTo>
                  <a:lnTo>
                    <a:pt x="187959" y="213360"/>
                  </a:lnTo>
                  <a:lnTo>
                    <a:pt x="187959" y="242570"/>
                  </a:lnTo>
                  <a:lnTo>
                    <a:pt x="187959" y="250189"/>
                  </a:lnTo>
                  <a:lnTo>
                    <a:pt x="187959" y="257810"/>
                  </a:lnTo>
                  <a:lnTo>
                    <a:pt x="186689" y="264160"/>
                  </a:lnTo>
                  <a:lnTo>
                    <a:pt x="186689" y="270510"/>
                  </a:lnTo>
                  <a:lnTo>
                    <a:pt x="185419" y="276860"/>
                  </a:lnTo>
                  <a:lnTo>
                    <a:pt x="184150" y="281939"/>
                  </a:lnTo>
                  <a:lnTo>
                    <a:pt x="182879" y="285750"/>
                  </a:lnTo>
                  <a:lnTo>
                    <a:pt x="181609" y="290830"/>
                  </a:lnTo>
                  <a:lnTo>
                    <a:pt x="179069" y="294639"/>
                  </a:lnTo>
                  <a:lnTo>
                    <a:pt x="177800" y="295910"/>
                  </a:lnTo>
                  <a:lnTo>
                    <a:pt x="177800" y="297180"/>
                  </a:lnTo>
                  <a:lnTo>
                    <a:pt x="175259" y="299720"/>
                  </a:lnTo>
                  <a:lnTo>
                    <a:pt x="175259" y="300989"/>
                  </a:lnTo>
                  <a:lnTo>
                    <a:pt x="172719" y="302260"/>
                  </a:lnTo>
                  <a:lnTo>
                    <a:pt x="171450" y="303530"/>
                  </a:lnTo>
                  <a:lnTo>
                    <a:pt x="168909" y="306070"/>
                  </a:lnTo>
                  <a:lnTo>
                    <a:pt x="165100" y="308610"/>
                  </a:lnTo>
                  <a:lnTo>
                    <a:pt x="162559" y="309880"/>
                  </a:lnTo>
                  <a:lnTo>
                    <a:pt x="158750" y="312420"/>
                  </a:lnTo>
                  <a:lnTo>
                    <a:pt x="156209" y="312420"/>
                  </a:lnTo>
                  <a:lnTo>
                    <a:pt x="153669" y="313689"/>
                  </a:lnTo>
                  <a:lnTo>
                    <a:pt x="147319" y="314960"/>
                  </a:lnTo>
                  <a:lnTo>
                    <a:pt x="140969" y="314960"/>
                  </a:lnTo>
                  <a:lnTo>
                    <a:pt x="133350" y="316230"/>
                  </a:lnTo>
                  <a:lnTo>
                    <a:pt x="115569" y="317500"/>
                  </a:lnTo>
                  <a:lnTo>
                    <a:pt x="92709" y="317500"/>
                  </a:lnTo>
                  <a:lnTo>
                    <a:pt x="0" y="317500"/>
                  </a:lnTo>
                  <a:lnTo>
                    <a:pt x="0" y="0"/>
                  </a:lnTo>
                  <a:close/>
                </a:path>
                <a:path w="187959" h="317500">
                  <a:moveTo>
                    <a:pt x="80009" y="54610"/>
                  </a:moveTo>
                  <a:lnTo>
                    <a:pt x="80009" y="125730"/>
                  </a:lnTo>
                  <a:lnTo>
                    <a:pt x="88900" y="125730"/>
                  </a:lnTo>
                  <a:lnTo>
                    <a:pt x="91439" y="125730"/>
                  </a:lnTo>
                  <a:lnTo>
                    <a:pt x="93979" y="124460"/>
                  </a:lnTo>
                  <a:lnTo>
                    <a:pt x="95250" y="124460"/>
                  </a:lnTo>
                  <a:lnTo>
                    <a:pt x="96519" y="124460"/>
                  </a:lnTo>
                  <a:lnTo>
                    <a:pt x="97789" y="124460"/>
                  </a:lnTo>
                  <a:lnTo>
                    <a:pt x="97789" y="123189"/>
                  </a:lnTo>
                  <a:lnTo>
                    <a:pt x="99059" y="123189"/>
                  </a:lnTo>
                  <a:lnTo>
                    <a:pt x="100329" y="123189"/>
                  </a:lnTo>
                  <a:lnTo>
                    <a:pt x="100329" y="121920"/>
                  </a:lnTo>
                  <a:lnTo>
                    <a:pt x="101600" y="121920"/>
                  </a:lnTo>
                  <a:lnTo>
                    <a:pt x="102869" y="120650"/>
                  </a:lnTo>
                  <a:lnTo>
                    <a:pt x="102869" y="119380"/>
                  </a:lnTo>
                  <a:lnTo>
                    <a:pt x="104139" y="118110"/>
                  </a:lnTo>
                  <a:lnTo>
                    <a:pt x="104139" y="116839"/>
                  </a:lnTo>
                  <a:lnTo>
                    <a:pt x="105409" y="115570"/>
                  </a:lnTo>
                  <a:lnTo>
                    <a:pt x="105409" y="114300"/>
                  </a:lnTo>
                  <a:lnTo>
                    <a:pt x="105409" y="110489"/>
                  </a:lnTo>
                  <a:lnTo>
                    <a:pt x="106679" y="107950"/>
                  </a:lnTo>
                  <a:lnTo>
                    <a:pt x="106679" y="102870"/>
                  </a:lnTo>
                  <a:lnTo>
                    <a:pt x="106679" y="97789"/>
                  </a:lnTo>
                  <a:lnTo>
                    <a:pt x="107950" y="83820"/>
                  </a:lnTo>
                  <a:lnTo>
                    <a:pt x="106679" y="77470"/>
                  </a:lnTo>
                  <a:lnTo>
                    <a:pt x="106679" y="74930"/>
                  </a:lnTo>
                  <a:lnTo>
                    <a:pt x="106679" y="72389"/>
                  </a:lnTo>
                  <a:lnTo>
                    <a:pt x="106679" y="69850"/>
                  </a:lnTo>
                  <a:lnTo>
                    <a:pt x="105409" y="67310"/>
                  </a:lnTo>
                  <a:lnTo>
                    <a:pt x="105409" y="64770"/>
                  </a:lnTo>
                  <a:lnTo>
                    <a:pt x="104139" y="63500"/>
                  </a:lnTo>
                  <a:lnTo>
                    <a:pt x="104139" y="62230"/>
                  </a:lnTo>
                  <a:lnTo>
                    <a:pt x="102869" y="60960"/>
                  </a:lnTo>
                  <a:lnTo>
                    <a:pt x="102869" y="59689"/>
                  </a:lnTo>
                  <a:lnTo>
                    <a:pt x="101600" y="58420"/>
                  </a:lnTo>
                  <a:lnTo>
                    <a:pt x="100329" y="58420"/>
                  </a:lnTo>
                  <a:lnTo>
                    <a:pt x="100329" y="57150"/>
                  </a:lnTo>
                  <a:lnTo>
                    <a:pt x="99059" y="57150"/>
                  </a:lnTo>
                  <a:lnTo>
                    <a:pt x="99059" y="55880"/>
                  </a:lnTo>
                  <a:lnTo>
                    <a:pt x="97789" y="55880"/>
                  </a:lnTo>
                  <a:lnTo>
                    <a:pt x="96519" y="55880"/>
                  </a:lnTo>
                  <a:lnTo>
                    <a:pt x="95250" y="55880"/>
                  </a:lnTo>
                  <a:lnTo>
                    <a:pt x="91439" y="54610"/>
                  </a:lnTo>
                  <a:lnTo>
                    <a:pt x="86359" y="54610"/>
                  </a:lnTo>
                  <a:lnTo>
                    <a:pt x="80009" y="54610"/>
                  </a:lnTo>
                  <a:close/>
                </a:path>
                <a:path w="187959" h="317500">
                  <a:moveTo>
                    <a:pt x="80009" y="175260"/>
                  </a:moveTo>
                  <a:lnTo>
                    <a:pt x="80009" y="262889"/>
                  </a:lnTo>
                  <a:lnTo>
                    <a:pt x="83819" y="262889"/>
                  </a:lnTo>
                  <a:lnTo>
                    <a:pt x="88900" y="262889"/>
                  </a:lnTo>
                  <a:lnTo>
                    <a:pt x="91439" y="262889"/>
                  </a:lnTo>
                  <a:lnTo>
                    <a:pt x="95250" y="261620"/>
                  </a:lnTo>
                  <a:lnTo>
                    <a:pt x="97789" y="260350"/>
                  </a:lnTo>
                  <a:lnTo>
                    <a:pt x="99059" y="260350"/>
                  </a:lnTo>
                  <a:lnTo>
                    <a:pt x="100329" y="260350"/>
                  </a:lnTo>
                  <a:lnTo>
                    <a:pt x="100329" y="259080"/>
                  </a:lnTo>
                  <a:lnTo>
                    <a:pt x="101600" y="259080"/>
                  </a:lnTo>
                  <a:lnTo>
                    <a:pt x="102869" y="257810"/>
                  </a:lnTo>
                  <a:lnTo>
                    <a:pt x="102869" y="256539"/>
                  </a:lnTo>
                  <a:lnTo>
                    <a:pt x="104139" y="255270"/>
                  </a:lnTo>
                  <a:lnTo>
                    <a:pt x="104139" y="254000"/>
                  </a:lnTo>
                  <a:lnTo>
                    <a:pt x="105409" y="252730"/>
                  </a:lnTo>
                  <a:lnTo>
                    <a:pt x="105409" y="251460"/>
                  </a:lnTo>
                  <a:lnTo>
                    <a:pt x="105409" y="248920"/>
                  </a:lnTo>
                  <a:lnTo>
                    <a:pt x="106679" y="246380"/>
                  </a:lnTo>
                  <a:lnTo>
                    <a:pt x="106679" y="242570"/>
                  </a:lnTo>
                  <a:lnTo>
                    <a:pt x="107950" y="238760"/>
                  </a:lnTo>
                  <a:lnTo>
                    <a:pt x="107950" y="233680"/>
                  </a:lnTo>
                  <a:lnTo>
                    <a:pt x="107950" y="204470"/>
                  </a:lnTo>
                  <a:lnTo>
                    <a:pt x="107950" y="199389"/>
                  </a:lnTo>
                  <a:lnTo>
                    <a:pt x="106679" y="194310"/>
                  </a:lnTo>
                  <a:lnTo>
                    <a:pt x="106679" y="190500"/>
                  </a:lnTo>
                  <a:lnTo>
                    <a:pt x="106679" y="187960"/>
                  </a:lnTo>
                  <a:lnTo>
                    <a:pt x="105409" y="184150"/>
                  </a:lnTo>
                  <a:lnTo>
                    <a:pt x="105409" y="182880"/>
                  </a:lnTo>
                  <a:lnTo>
                    <a:pt x="104139" y="181610"/>
                  </a:lnTo>
                  <a:lnTo>
                    <a:pt x="104139" y="180339"/>
                  </a:lnTo>
                  <a:lnTo>
                    <a:pt x="102869" y="180339"/>
                  </a:lnTo>
                  <a:lnTo>
                    <a:pt x="102869" y="179070"/>
                  </a:lnTo>
                  <a:lnTo>
                    <a:pt x="101600" y="177800"/>
                  </a:lnTo>
                  <a:lnTo>
                    <a:pt x="100329" y="177800"/>
                  </a:lnTo>
                  <a:lnTo>
                    <a:pt x="99059" y="176530"/>
                  </a:lnTo>
                  <a:lnTo>
                    <a:pt x="97789" y="176530"/>
                  </a:lnTo>
                  <a:lnTo>
                    <a:pt x="95250" y="175260"/>
                  </a:lnTo>
                  <a:lnTo>
                    <a:pt x="92709" y="175260"/>
                  </a:lnTo>
                  <a:lnTo>
                    <a:pt x="88900" y="175260"/>
                  </a:lnTo>
                  <a:lnTo>
                    <a:pt x="85089" y="175260"/>
                  </a:lnTo>
                  <a:lnTo>
                    <a:pt x="80009" y="175260"/>
                  </a:lnTo>
                  <a:close/>
                </a:path>
              </a:pathLst>
            </a:custGeom>
            <a:ln w="19048">
              <a:solidFill>
                <a:srgbClr val="99CCFF"/>
              </a:solidFill>
            </a:ln>
          </p:spPr>
          <p:txBody>
            <a:bodyPr wrap="square" lIns="0" tIns="0" rIns="0" bIns="0" rtlCol="0"/>
            <a:lstStyle/>
            <a:p>
              <a:endParaRPr/>
            </a:p>
          </p:txBody>
        </p:sp>
        <p:sp>
          <p:nvSpPr>
            <p:cNvPr id="1048611" name="object 27"/>
            <p:cNvSpPr/>
            <p:nvPr/>
          </p:nvSpPr>
          <p:spPr>
            <a:xfrm>
              <a:off x="6766560" y="1805939"/>
              <a:ext cx="140970" cy="317500"/>
            </a:xfrm>
            <a:custGeom>
              <a:avLst/>
              <a:gdLst/>
              <a:ahLst/>
              <a:cxnLst/>
              <a:rect l="l" t="t" r="r" b="b"/>
              <a:pathLst>
                <a:path w="140970" h="317500">
                  <a:moveTo>
                    <a:pt x="140970" y="254000"/>
                  </a:moveTo>
                  <a:lnTo>
                    <a:pt x="81280" y="254000"/>
                  </a:lnTo>
                  <a:lnTo>
                    <a:pt x="81280" y="184150"/>
                  </a:lnTo>
                  <a:lnTo>
                    <a:pt x="132080" y="184150"/>
                  </a:lnTo>
                  <a:lnTo>
                    <a:pt x="132080" y="123190"/>
                  </a:lnTo>
                  <a:lnTo>
                    <a:pt x="81280" y="123190"/>
                  </a:lnTo>
                  <a:lnTo>
                    <a:pt x="81280" y="63500"/>
                  </a:lnTo>
                  <a:lnTo>
                    <a:pt x="135890" y="63500"/>
                  </a:lnTo>
                  <a:lnTo>
                    <a:pt x="135890" y="0"/>
                  </a:lnTo>
                  <a:lnTo>
                    <a:pt x="0" y="0"/>
                  </a:lnTo>
                  <a:lnTo>
                    <a:pt x="0" y="63500"/>
                  </a:lnTo>
                  <a:lnTo>
                    <a:pt x="0" y="123190"/>
                  </a:lnTo>
                  <a:lnTo>
                    <a:pt x="0" y="184150"/>
                  </a:lnTo>
                  <a:lnTo>
                    <a:pt x="0" y="254000"/>
                  </a:lnTo>
                  <a:lnTo>
                    <a:pt x="0" y="317500"/>
                  </a:lnTo>
                  <a:lnTo>
                    <a:pt x="140970" y="317500"/>
                  </a:lnTo>
                  <a:lnTo>
                    <a:pt x="140970" y="254000"/>
                  </a:lnTo>
                  <a:close/>
                </a:path>
              </a:pathLst>
            </a:custGeom>
            <a:solidFill>
              <a:srgbClr val="0066CC"/>
            </a:solidFill>
          </p:spPr>
          <p:txBody>
            <a:bodyPr wrap="square" lIns="0" tIns="0" rIns="0" bIns="0" rtlCol="0"/>
            <a:lstStyle/>
            <a:p>
              <a:endParaRPr/>
            </a:p>
          </p:txBody>
        </p:sp>
        <p:sp>
          <p:nvSpPr>
            <p:cNvPr id="1048612" name="object 28"/>
            <p:cNvSpPr/>
            <p:nvPr/>
          </p:nvSpPr>
          <p:spPr>
            <a:xfrm>
              <a:off x="6766560" y="1805939"/>
              <a:ext cx="140970" cy="317500"/>
            </a:xfrm>
            <a:custGeom>
              <a:avLst/>
              <a:gdLst/>
              <a:ahLst/>
              <a:cxnLst/>
              <a:rect l="l" t="t" r="r" b="b"/>
              <a:pathLst>
                <a:path w="140970" h="317500">
                  <a:moveTo>
                    <a:pt x="0" y="0"/>
                  </a:moveTo>
                  <a:lnTo>
                    <a:pt x="135890" y="0"/>
                  </a:lnTo>
                  <a:lnTo>
                    <a:pt x="135890" y="63500"/>
                  </a:lnTo>
                  <a:lnTo>
                    <a:pt x="81280" y="63500"/>
                  </a:lnTo>
                  <a:lnTo>
                    <a:pt x="81280" y="123189"/>
                  </a:lnTo>
                  <a:lnTo>
                    <a:pt x="132080" y="123189"/>
                  </a:lnTo>
                  <a:lnTo>
                    <a:pt x="132080" y="184150"/>
                  </a:lnTo>
                  <a:lnTo>
                    <a:pt x="81280" y="184150"/>
                  </a:lnTo>
                  <a:lnTo>
                    <a:pt x="81280" y="254000"/>
                  </a:lnTo>
                  <a:lnTo>
                    <a:pt x="140970" y="254000"/>
                  </a:lnTo>
                  <a:lnTo>
                    <a:pt x="140970" y="317500"/>
                  </a:lnTo>
                  <a:lnTo>
                    <a:pt x="0" y="317500"/>
                  </a:lnTo>
                  <a:lnTo>
                    <a:pt x="0" y="0"/>
                  </a:lnTo>
                  <a:close/>
                </a:path>
              </a:pathLst>
            </a:custGeom>
            <a:ln w="19048">
              <a:solidFill>
                <a:srgbClr val="99CCFF"/>
              </a:solidFill>
            </a:ln>
          </p:spPr>
          <p:txBody>
            <a:bodyPr wrap="square" lIns="0" tIns="0" rIns="0" bIns="0" rtlCol="0"/>
            <a:lstStyle/>
            <a:p>
              <a:endParaRPr/>
            </a:p>
          </p:txBody>
        </p:sp>
        <p:sp>
          <p:nvSpPr>
            <p:cNvPr id="1048613" name="object 29"/>
            <p:cNvSpPr/>
            <p:nvPr/>
          </p:nvSpPr>
          <p:spPr>
            <a:xfrm>
              <a:off x="6912610" y="1805939"/>
              <a:ext cx="204470" cy="317500"/>
            </a:xfrm>
            <a:custGeom>
              <a:avLst/>
              <a:gdLst/>
              <a:ahLst/>
              <a:cxnLst/>
              <a:rect l="l" t="t" r="r" b="b"/>
              <a:pathLst>
                <a:path w="204470" h="317500">
                  <a:moveTo>
                    <a:pt x="158750" y="0"/>
                  </a:moveTo>
                  <a:lnTo>
                    <a:pt x="40640" y="0"/>
                  </a:lnTo>
                  <a:lnTo>
                    <a:pt x="0" y="317500"/>
                  </a:lnTo>
                  <a:lnTo>
                    <a:pt x="83820" y="317500"/>
                  </a:lnTo>
                  <a:lnTo>
                    <a:pt x="88900" y="260350"/>
                  </a:lnTo>
                  <a:lnTo>
                    <a:pt x="196240" y="260350"/>
                  </a:lnTo>
                  <a:lnTo>
                    <a:pt x="188193" y="204470"/>
                  </a:lnTo>
                  <a:lnTo>
                    <a:pt x="87630" y="204470"/>
                  </a:lnTo>
                  <a:lnTo>
                    <a:pt x="90170" y="180339"/>
                  </a:lnTo>
                  <a:lnTo>
                    <a:pt x="92710" y="149860"/>
                  </a:lnTo>
                  <a:lnTo>
                    <a:pt x="102870" y="71120"/>
                  </a:lnTo>
                  <a:lnTo>
                    <a:pt x="168991" y="71120"/>
                  </a:lnTo>
                  <a:lnTo>
                    <a:pt x="158750" y="0"/>
                  </a:lnTo>
                  <a:close/>
                </a:path>
                <a:path w="204470" h="317500">
                  <a:moveTo>
                    <a:pt x="196240" y="260350"/>
                  </a:moveTo>
                  <a:lnTo>
                    <a:pt x="118110" y="260350"/>
                  </a:lnTo>
                  <a:lnTo>
                    <a:pt x="121920" y="317500"/>
                  </a:lnTo>
                  <a:lnTo>
                    <a:pt x="204470" y="317500"/>
                  </a:lnTo>
                  <a:lnTo>
                    <a:pt x="196240" y="260350"/>
                  </a:lnTo>
                  <a:close/>
                </a:path>
                <a:path w="204470" h="317500">
                  <a:moveTo>
                    <a:pt x="168991" y="71120"/>
                  </a:moveTo>
                  <a:lnTo>
                    <a:pt x="102870" y="71120"/>
                  </a:lnTo>
                  <a:lnTo>
                    <a:pt x="115570" y="204470"/>
                  </a:lnTo>
                  <a:lnTo>
                    <a:pt x="188193" y="204470"/>
                  </a:lnTo>
                  <a:lnTo>
                    <a:pt x="168991" y="71120"/>
                  </a:lnTo>
                  <a:close/>
                </a:path>
              </a:pathLst>
            </a:custGeom>
            <a:solidFill>
              <a:srgbClr val="0066CC"/>
            </a:solidFill>
          </p:spPr>
          <p:txBody>
            <a:bodyPr wrap="square" lIns="0" tIns="0" rIns="0" bIns="0" rtlCol="0"/>
            <a:lstStyle/>
            <a:p>
              <a:endParaRPr/>
            </a:p>
          </p:txBody>
        </p:sp>
        <p:sp>
          <p:nvSpPr>
            <p:cNvPr id="1048614" name="object 30"/>
            <p:cNvSpPr/>
            <p:nvPr/>
          </p:nvSpPr>
          <p:spPr>
            <a:xfrm>
              <a:off x="6912610" y="1805939"/>
              <a:ext cx="204470" cy="317500"/>
            </a:xfrm>
            <a:custGeom>
              <a:avLst/>
              <a:gdLst/>
              <a:ahLst/>
              <a:cxnLst/>
              <a:rect l="l" t="t" r="r" b="b"/>
              <a:pathLst>
                <a:path w="204470" h="317500">
                  <a:moveTo>
                    <a:pt x="158750" y="0"/>
                  </a:moveTo>
                  <a:lnTo>
                    <a:pt x="204470" y="317500"/>
                  </a:lnTo>
                  <a:lnTo>
                    <a:pt x="121920" y="317500"/>
                  </a:lnTo>
                  <a:lnTo>
                    <a:pt x="118110" y="260350"/>
                  </a:lnTo>
                  <a:lnTo>
                    <a:pt x="88900" y="260350"/>
                  </a:lnTo>
                  <a:lnTo>
                    <a:pt x="83820" y="317500"/>
                  </a:lnTo>
                  <a:lnTo>
                    <a:pt x="0" y="317500"/>
                  </a:lnTo>
                  <a:lnTo>
                    <a:pt x="40640" y="0"/>
                  </a:lnTo>
                  <a:lnTo>
                    <a:pt x="158750" y="0"/>
                  </a:lnTo>
                  <a:close/>
                </a:path>
                <a:path w="204470" h="317500">
                  <a:moveTo>
                    <a:pt x="115570" y="204470"/>
                  </a:moveTo>
                  <a:lnTo>
                    <a:pt x="102870" y="71120"/>
                  </a:lnTo>
                  <a:lnTo>
                    <a:pt x="92710" y="149860"/>
                  </a:lnTo>
                  <a:lnTo>
                    <a:pt x="90170" y="180339"/>
                  </a:lnTo>
                  <a:lnTo>
                    <a:pt x="87630" y="204470"/>
                  </a:lnTo>
                  <a:lnTo>
                    <a:pt x="115570" y="204470"/>
                  </a:lnTo>
                  <a:close/>
                </a:path>
              </a:pathLst>
            </a:custGeom>
            <a:ln w="19048">
              <a:solidFill>
                <a:srgbClr val="99CCFF"/>
              </a:solidFill>
            </a:ln>
          </p:spPr>
          <p:txBody>
            <a:bodyPr wrap="square" lIns="0" tIns="0" rIns="0" bIns="0" rtlCol="0"/>
            <a:lstStyle/>
            <a:p>
              <a:endParaRPr/>
            </a:p>
          </p:txBody>
        </p:sp>
        <p:sp>
          <p:nvSpPr>
            <p:cNvPr id="1048615" name="object 31"/>
            <p:cNvSpPr/>
            <p:nvPr/>
          </p:nvSpPr>
          <p:spPr>
            <a:xfrm>
              <a:off x="7131050" y="1805939"/>
              <a:ext cx="251460" cy="317500"/>
            </a:xfrm>
            <a:custGeom>
              <a:avLst/>
              <a:gdLst/>
              <a:ahLst/>
              <a:cxnLst/>
              <a:rect l="l" t="t" r="r" b="b"/>
              <a:pathLst>
                <a:path w="251459" h="317500">
                  <a:moveTo>
                    <a:pt x="251459" y="0"/>
                  </a:moveTo>
                  <a:lnTo>
                    <a:pt x="144779" y="0"/>
                  </a:lnTo>
                  <a:lnTo>
                    <a:pt x="127000" y="148589"/>
                  </a:lnTo>
                  <a:lnTo>
                    <a:pt x="115570" y="67310"/>
                  </a:lnTo>
                  <a:lnTo>
                    <a:pt x="105409" y="0"/>
                  </a:lnTo>
                  <a:lnTo>
                    <a:pt x="0" y="0"/>
                  </a:lnTo>
                  <a:lnTo>
                    <a:pt x="0" y="317500"/>
                  </a:lnTo>
                  <a:lnTo>
                    <a:pt x="71120" y="317500"/>
                  </a:lnTo>
                  <a:lnTo>
                    <a:pt x="71120" y="107950"/>
                  </a:lnTo>
                  <a:lnTo>
                    <a:pt x="101600" y="317500"/>
                  </a:lnTo>
                  <a:lnTo>
                    <a:pt x="151129" y="317500"/>
                  </a:lnTo>
                  <a:lnTo>
                    <a:pt x="180340" y="102870"/>
                  </a:lnTo>
                  <a:lnTo>
                    <a:pt x="180340" y="317500"/>
                  </a:lnTo>
                  <a:lnTo>
                    <a:pt x="251459" y="317500"/>
                  </a:lnTo>
                  <a:lnTo>
                    <a:pt x="251459" y="0"/>
                  </a:lnTo>
                  <a:close/>
                </a:path>
              </a:pathLst>
            </a:custGeom>
            <a:solidFill>
              <a:srgbClr val="0066CC"/>
            </a:solidFill>
          </p:spPr>
          <p:txBody>
            <a:bodyPr wrap="square" lIns="0" tIns="0" rIns="0" bIns="0" rtlCol="0"/>
            <a:lstStyle/>
            <a:p>
              <a:endParaRPr/>
            </a:p>
          </p:txBody>
        </p:sp>
        <p:sp>
          <p:nvSpPr>
            <p:cNvPr id="1048616" name="object 32"/>
            <p:cNvSpPr/>
            <p:nvPr/>
          </p:nvSpPr>
          <p:spPr>
            <a:xfrm>
              <a:off x="7131050" y="1805939"/>
              <a:ext cx="251460" cy="317500"/>
            </a:xfrm>
            <a:custGeom>
              <a:avLst/>
              <a:gdLst/>
              <a:ahLst/>
              <a:cxnLst/>
              <a:rect l="l" t="t" r="r" b="b"/>
              <a:pathLst>
                <a:path w="251459" h="317500">
                  <a:moveTo>
                    <a:pt x="251459" y="0"/>
                  </a:moveTo>
                  <a:lnTo>
                    <a:pt x="251459" y="317500"/>
                  </a:lnTo>
                  <a:lnTo>
                    <a:pt x="180340" y="317500"/>
                  </a:lnTo>
                  <a:lnTo>
                    <a:pt x="180340" y="102870"/>
                  </a:lnTo>
                  <a:lnTo>
                    <a:pt x="151129" y="317500"/>
                  </a:lnTo>
                  <a:lnTo>
                    <a:pt x="101600" y="317500"/>
                  </a:lnTo>
                  <a:lnTo>
                    <a:pt x="71120" y="107950"/>
                  </a:lnTo>
                  <a:lnTo>
                    <a:pt x="71120" y="317500"/>
                  </a:lnTo>
                  <a:lnTo>
                    <a:pt x="0" y="317500"/>
                  </a:lnTo>
                  <a:lnTo>
                    <a:pt x="0" y="0"/>
                  </a:lnTo>
                  <a:lnTo>
                    <a:pt x="105409" y="0"/>
                  </a:lnTo>
                  <a:lnTo>
                    <a:pt x="115570" y="67310"/>
                  </a:lnTo>
                  <a:lnTo>
                    <a:pt x="127000" y="148589"/>
                  </a:lnTo>
                  <a:lnTo>
                    <a:pt x="144779" y="0"/>
                  </a:lnTo>
                  <a:lnTo>
                    <a:pt x="251459" y="0"/>
                  </a:lnTo>
                  <a:close/>
                </a:path>
              </a:pathLst>
            </a:custGeom>
            <a:ln w="19048">
              <a:solidFill>
                <a:srgbClr val="99CCFF"/>
              </a:solidFill>
            </a:ln>
          </p:spPr>
          <p:txBody>
            <a:bodyPr wrap="square" lIns="0" tIns="0" rIns="0" bIns="0" rtlCol="0"/>
            <a:lstStyle/>
            <a:p>
              <a:endParaRPr/>
            </a:p>
          </p:txBody>
        </p:sp>
        <p:sp>
          <p:nvSpPr>
            <p:cNvPr id="1048617" name="object 33"/>
            <p:cNvSpPr/>
            <p:nvPr/>
          </p:nvSpPr>
          <p:spPr>
            <a:xfrm>
              <a:off x="7397750" y="1805939"/>
              <a:ext cx="322580" cy="317500"/>
            </a:xfrm>
            <a:custGeom>
              <a:avLst/>
              <a:gdLst/>
              <a:ahLst/>
              <a:cxnLst/>
              <a:rect l="l" t="t" r="r" b="b"/>
              <a:pathLst>
                <a:path w="322579" h="317500">
                  <a:moveTo>
                    <a:pt x="322579" y="0"/>
                  </a:moveTo>
                  <a:lnTo>
                    <a:pt x="243840" y="0"/>
                  </a:lnTo>
                  <a:lnTo>
                    <a:pt x="236220" y="55880"/>
                  </a:lnTo>
                  <a:lnTo>
                    <a:pt x="229870" y="111760"/>
                  </a:lnTo>
                  <a:lnTo>
                    <a:pt x="224790" y="167639"/>
                  </a:lnTo>
                  <a:lnTo>
                    <a:pt x="220979" y="224789"/>
                  </a:lnTo>
                  <a:lnTo>
                    <a:pt x="212090" y="105410"/>
                  </a:lnTo>
                  <a:lnTo>
                    <a:pt x="207009" y="33020"/>
                  </a:lnTo>
                  <a:lnTo>
                    <a:pt x="203200" y="0"/>
                  </a:lnTo>
                  <a:lnTo>
                    <a:pt x="118109" y="0"/>
                  </a:lnTo>
                  <a:lnTo>
                    <a:pt x="104140" y="121920"/>
                  </a:lnTo>
                  <a:lnTo>
                    <a:pt x="99059" y="172720"/>
                  </a:lnTo>
                  <a:lnTo>
                    <a:pt x="96520" y="217170"/>
                  </a:lnTo>
                  <a:lnTo>
                    <a:pt x="87629" y="110489"/>
                  </a:lnTo>
                  <a:lnTo>
                    <a:pt x="80009" y="0"/>
                  </a:lnTo>
                  <a:lnTo>
                    <a:pt x="0" y="0"/>
                  </a:lnTo>
                  <a:lnTo>
                    <a:pt x="36829" y="317500"/>
                  </a:lnTo>
                  <a:lnTo>
                    <a:pt x="137159" y="317500"/>
                  </a:lnTo>
                  <a:lnTo>
                    <a:pt x="160020" y="151130"/>
                  </a:lnTo>
                  <a:lnTo>
                    <a:pt x="171450" y="240030"/>
                  </a:lnTo>
                  <a:lnTo>
                    <a:pt x="177800" y="279400"/>
                  </a:lnTo>
                  <a:lnTo>
                    <a:pt x="185420" y="317500"/>
                  </a:lnTo>
                  <a:lnTo>
                    <a:pt x="287020" y="317500"/>
                  </a:lnTo>
                  <a:lnTo>
                    <a:pt x="322579" y="0"/>
                  </a:lnTo>
                  <a:close/>
                </a:path>
              </a:pathLst>
            </a:custGeom>
            <a:solidFill>
              <a:srgbClr val="0066CC"/>
            </a:solidFill>
          </p:spPr>
          <p:txBody>
            <a:bodyPr wrap="square" lIns="0" tIns="0" rIns="0" bIns="0" rtlCol="0"/>
            <a:lstStyle/>
            <a:p>
              <a:endParaRPr/>
            </a:p>
          </p:txBody>
        </p:sp>
        <p:sp>
          <p:nvSpPr>
            <p:cNvPr id="1048618" name="object 34"/>
            <p:cNvSpPr/>
            <p:nvPr/>
          </p:nvSpPr>
          <p:spPr>
            <a:xfrm>
              <a:off x="7397750" y="1805939"/>
              <a:ext cx="322580" cy="317500"/>
            </a:xfrm>
            <a:custGeom>
              <a:avLst/>
              <a:gdLst/>
              <a:ahLst/>
              <a:cxnLst/>
              <a:rect l="l" t="t" r="r" b="b"/>
              <a:pathLst>
                <a:path w="322579" h="317500">
                  <a:moveTo>
                    <a:pt x="322579" y="0"/>
                  </a:moveTo>
                  <a:lnTo>
                    <a:pt x="287020" y="317500"/>
                  </a:lnTo>
                  <a:lnTo>
                    <a:pt x="185420" y="317500"/>
                  </a:lnTo>
                  <a:lnTo>
                    <a:pt x="177800" y="279400"/>
                  </a:lnTo>
                  <a:lnTo>
                    <a:pt x="171450" y="240030"/>
                  </a:lnTo>
                  <a:lnTo>
                    <a:pt x="160020" y="151130"/>
                  </a:lnTo>
                  <a:lnTo>
                    <a:pt x="137159" y="317500"/>
                  </a:lnTo>
                  <a:lnTo>
                    <a:pt x="36829" y="317500"/>
                  </a:lnTo>
                  <a:lnTo>
                    <a:pt x="0" y="0"/>
                  </a:lnTo>
                  <a:lnTo>
                    <a:pt x="80009" y="0"/>
                  </a:lnTo>
                  <a:lnTo>
                    <a:pt x="87629" y="110489"/>
                  </a:lnTo>
                  <a:lnTo>
                    <a:pt x="96520" y="217170"/>
                  </a:lnTo>
                  <a:lnTo>
                    <a:pt x="99059" y="172720"/>
                  </a:lnTo>
                  <a:lnTo>
                    <a:pt x="104140" y="121920"/>
                  </a:lnTo>
                  <a:lnTo>
                    <a:pt x="118109" y="0"/>
                  </a:lnTo>
                  <a:lnTo>
                    <a:pt x="203200" y="0"/>
                  </a:lnTo>
                  <a:lnTo>
                    <a:pt x="204470" y="11430"/>
                  </a:lnTo>
                  <a:lnTo>
                    <a:pt x="207009" y="33020"/>
                  </a:lnTo>
                  <a:lnTo>
                    <a:pt x="212090" y="105410"/>
                  </a:lnTo>
                  <a:lnTo>
                    <a:pt x="220979" y="224789"/>
                  </a:lnTo>
                  <a:lnTo>
                    <a:pt x="224790" y="167639"/>
                  </a:lnTo>
                  <a:lnTo>
                    <a:pt x="229870" y="111760"/>
                  </a:lnTo>
                  <a:lnTo>
                    <a:pt x="236220" y="55880"/>
                  </a:lnTo>
                  <a:lnTo>
                    <a:pt x="243840" y="0"/>
                  </a:lnTo>
                  <a:lnTo>
                    <a:pt x="322579" y="0"/>
                  </a:lnTo>
                  <a:close/>
                </a:path>
              </a:pathLst>
            </a:custGeom>
            <a:ln w="19048">
              <a:solidFill>
                <a:srgbClr val="99CCFF"/>
              </a:solidFill>
            </a:ln>
          </p:spPr>
          <p:txBody>
            <a:bodyPr wrap="square" lIns="0" tIns="0" rIns="0" bIns="0" rtlCol="0"/>
            <a:lstStyle/>
            <a:p>
              <a:endParaRPr/>
            </a:p>
          </p:txBody>
        </p:sp>
        <p:sp>
          <p:nvSpPr>
            <p:cNvPr id="1048619" name="object 35"/>
            <p:cNvSpPr/>
            <p:nvPr/>
          </p:nvSpPr>
          <p:spPr>
            <a:xfrm>
              <a:off x="7736840" y="1805939"/>
              <a:ext cx="81280" cy="317500"/>
            </a:xfrm>
            <a:custGeom>
              <a:avLst/>
              <a:gdLst/>
              <a:ahLst/>
              <a:cxnLst/>
              <a:rect l="l" t="t" r="r" b="b"/>
              <a:pathLst>
                <a:path w="81279" h="317500">
                  <a:moveTo>
                    <a:pt x="81279" y="0"/>
                  </a:moveTo>
                  <a:lnTo>
                    <a:pt x="0" y="0"/>
                  </a:lnTo>
                  <a:lnTo>
                    <a:pt x="0" y="317500"/>
                  </a:lnTo>
                  <a:lnTo>
                    <a:pt x="81279" y="317500"/>
                  </a:lnTo>
                  <a:lnTo>
                    <a:pt x="81279" y="0"/>
                  </a:lnTo>
                  <a:close/>
                </a:path>
              </a:pathLst>
            </a:custGeom>
            <a:solidFill>
              <a:srgbClr val="0066CC"/>
            </a:solidFill>
          </p:spPr>
          <p:txBody>
            <a:bodyPr wrap="square" lIns="0" tIns="0" rIns="0" bIns="0" rtlCol="0"/>
            <a:lstStyle/>
            <a:p>
              <a:endParaRPr/>
            </a:p>
          </p:txBody>
        </p:sp>
        <p:sp>
          <p:nvSpPr>
            <p:cNvPr id="1048620" name="object 36"/>
            <p:cNvSpPr/>
            <p:nvPr/>
          </p:nvSpPr>
          <p:spPr>
            <a:xfrm>
              <a:off x="7736840" y="1805939"/>
              <a:ext cx="81280" cy="317500"/>
            </a:xfrm>
            <a:custGeom>
              <a:avLst/>
              <a:gdLst/>
              <a:ahLst/>
              <a:cxnLst/>
              <a:rect l="l" t="t" r="r" b="b"/>
              <a:pathLst>
                <a:path w="81279" h="317500">
                  <a:moveTo>
                    <a:pt x="81279" y="0"/>
                  </a:moveTo>
                  <a:lnTo>
                    <a:pt x="81279" y="317500"/>
                  </a:lnTo>
                  <a:lnTo>
                    <a:pt x="0" y="317500"/>
                  </a:lnTo>
                  <a:lnTo>
                    <a:pt x="0" y="0"/>
                  </a:lnTo>
                  <a:lnTo>
                    <a:pt x="81279" y="0"/>
                  </a:lnTo>
                  <a:close/>
                </a:path>
              </a:pathLst>
            </a:custGeom>
            <a:ln w="19048">
              <a:solidFill>
                <a:srgbClr val="99CCFF"/>
              </a:solidFill>
            </a:ln>
          </p:spPr>
          <p:txBody>
            <a:bodyPr wrap="square" lIns="0" tIns="0" rIns="0" bIns="0" rtlCol="0"/>
            <a:lstStyle/>
            <a:p>
              <a:endParaRPr/>
            </a:p>
          </p:txBody>
        </p:sp>
        <p:sp>
          <p:nvSpPr>
            <p:cNvPr id="1048621" name="object 37"/>
            <p:cNvSpPr/>
            <p:nvPr/>
          </p:nvSpPr>
          <p:spPr>
            <a:xfrm>
              <a:off x="7849869" y="1805939"/>
              <a:ext cx="187960" cy="317500"/>
            </a:xfrm>
            <a:custGeom>
              <a:avLst/>
              <a:gdLst/>
              <a:ahLst/>
              <a:cxnLst/>
              <a:rect l="l" t="t" r="r" b="b"/>
              <a:pathLst>
                <a:path w="187959" h="317500">
                  <a:moveTo>
                    <a:pt x="87629" y="0"/>
                  </a:moveTo>
                  <a:lnTo>
                    <a:pt x="0" y="0"/>
                  </a:lnTo>
                  <a:lnTo>
                    <a:pt x="0" y="317500"/>
                  </a:lnTo>
                  <a:lnTo>
                    <a:pt x="116839" y="317500"/>
                  </a:lnTo>
                  <a:lnTo>
                    <a:pt x="128270" y="316230"/>
                  </a:lnTo>
                  <a:lnTo>
                    <a:pt x="138429" y="314960"/>
                  </a:lnTo>
                  <a:lnTo>
                    <a:pt x="142239" y="314960"/>
                  </a:lnTo>
                  <a:lnTo>
                    <a:pt x="146050" y="313689"/>
                  </a:lnTo>
                  <a:lnTo>
                    <a:pt x="149859" y="313689"/>
                  </a:lnTo>
                  <a:lnTo>
                    <a:pt x="153670" y="312420"/>
                  </a:lnTo>
                  <a:lnTo>
                    <a:pt x="156209" y="311150"/>
                  </a:lnTo>
                  <a:lnTo>
                    <a:pt x="160020" y="309880"/>
                  </a:lnTo>
                  <a:lnTo>
                    <a:pt x="162559" y="308610"/>
                  </a:lnTo>
                  <a:lnTo>
                    <a:pt x="165100" y="306070"/>
                  </a:lnTo>
                  <a:lnTo>
                    <a:pt x="167639" y="304800"/>
                  </a:lnTo>
                  <a:lnTo>
                    <a:pt x="170179" y="302260"/>
                  </a:lnTo>
                  <a:lnTo>
                    <a:pt x="172720" y="300989"/>
                  </a:lnTo>
                  <a:lnTo>
                    <a:pt x="175259" y="298450"/>
                  </a:lnTo>
                  <a:lnTo>
                    <a:pt x="176529" y="295910"/>
                  </a:lnTo>
                  <a:lnTo>
                    <a:pt x="179070" y="293370"/>
                  </a:lnTo>
                  <a:lnTo>
                    <a:pt x="180339" y="290830"/>
                  </a:lnTo>
                  <a:lnTo>
                    <a:pt x="181609" y="287020"/>
                  </a:lnTo>
                  <a:lnTo>
                    <a:pt x="182879" y="284480"/>
                  </a:lnTo>
                  <a:lnTo>
                    <a:pt x="185420" y="276860"/>
                  </a:lnTo>
                  <a:lnTo>
                    <a:pt x="185420" y="271780"/>
                  </a:lnTo>
                  <a:lnTo>
                    <a:pt x="187198" y="262889"/>
                  </a:lnTo>
                  <a:lnTo>
                    <a:pt x="81279" y="262889"/>
                  </a:lnTo>
                  <a:lnTo>
                    <a:pt x="81279" y="54610"/>
                  </a:lnTo>
                  <a:lnTo>
                    <a:pt x="186266" y="54610"/>
                  </a:lnTo>
                  <a:lnTo>
                    <a:pt x="185420" y="52070"/>
                  </a:lnTo>
                  <a:lnTo>
                    <a:pt x="185420" y="48260"/>
                  </a:lnTo>
                  <a:lnTo>
                    <a:pt x="181609" y="36830"/>
                  </a:lnTo>
                  <a:lnTo>
                    <a:pt x="179070" y="33020"/>
                  </a:lnTo>
                  <a:lnTo>
                    <a:pt x="176529" y="30480"/>
                  </a:lnTo>
                  <a:lnTo>
                    <a:pt x="173989" y="26670"/>
                  </a:lnTo>
                  <a:lnTo>
                    <a:pt x="171450" y="24130"/>
                  </a:lnTo>
                  <a:lnTo>
                    <a:pt x="170179" y="21589"/>
                  </a:lnTo>
                  <a:lnTo>
                    <a:pt x="166370" y="17780"/>
                  </a:lnTo>
                  <a:lnTo>
                    <a:pt x="154939" y="10160"/>
                  </a:lnTo>
                  <a:lnTo>
                    <a:pt x="149859" y="8889"/>
                  </a:lnTo>
                  <a:lnTo>
                    <a:pt x="146050" y="7620"/>
                  </a:lnTo>
                  <a:lnTo>
                    <a:pt x="140970" y="5080"/>
                  </a:lnTo>
                  <a:lnTo>
                    <a:pt x="128270" y="2539"/>
                  </a:lnTo>
                  <a:lnTo>
                    <a:pt x="119379" y="2539"/>
                  </a:lnTo>
                  <a:lnTo>
                    <a:pt x="110489" y="1270"/>
                  </a:lnTo>
                  <a:lnTo>
                    <a:pt x="87629" y="0"/>
                  </a:lnTo>
                  <a:close/>
                </a:path>
                <a:path w="187959" h="317500">
                  <a:moveTo>
                    <a:pt x="186266" y="54610"/>
                  </a:moveTo>
                  <a:lnTo>
                    <a:pt x="90170" y="54610"/>
                  </a:lnTo>
                  <a:lnTo>
                    <a:pt x="92709" y="55880"/>
                  </a:lnTo>
                  <a:lnTo>
                    <a:pt x="97789" y="55880"/>
                  </a:lnTo>
                  <a:lnTo>
                    <a:pt x="99059" y="57150"/>
                  </a:lnTo>
                  <a:lnTo>
                    <a:pt x="100329" y="57150"/>
                  </a:lnTo>
                  <a:lnTo>
                    <a:pt x="101600" y="58420"/>
                  </a:lnTo>
                  <a:lnTo>
                    <a:pt x="101600" y="59689"/>
                  </a:lnTo>
                  <a:lnTo>
                    <a:pt x="102870" y="59689"/>
                  </a:lnTo>
                  <a:lnTo>
                    <a:pt x="104139" y="60960"/>
                  </a:lnTo>
                  <a:lnTo>
                    <a:pt x="104139" y="63500"/>
                  </a:lnTo>
                  <a:lnTo>
                    <a:pt x="105409" y="64770"/>
                  </a:lnTo>
                  <a:lnTo>
                    <a:pt x="105409" y="66039"/>
                  </a:lnTo>
                  <a:lnTo>
                    <a:pt x="106679" y="68580"/>
                  </a:lnTo>
                  <a:lnTo>
                    <a:pt x="106679" y="242570"/>
                  </a:lnTo>
                  <a:lnTo>
                    <a:pt x="105409" y="247650"/>
                  </a:lnTo>
                  <a:lnTo>
                    <a:pt x="105409" y="250189"/>
                  </a:lnTo>
                  <a:lnTo>
                    <a:pt x="104139" y="252730"/>
                  </a:lnTo>
                  <a:lnTo>
                    <a:pt x="104139" y="255270"/>
                  </a:lnTo>
                  <a:lnTo>
                    <a:pt x="101600" y="257810"/>
                  </a:lnTo>
                  <a:lnTo>
                    <a:pt x="101600" y="259080"/>
                  </a:lnTo>
                  <a:lnTo>
                    <a:pt x="100329" y="259080"/>
                  </a:lnTo>
                  <a:lnTo>
                    <a:pt x="99059" y="260350"/>
                  </a:lnTo>
                  <a:lnTo>
                    <a:pt x="96520" y="260350"/>
                  </a:lnTo>
                  <a:lnTo>
                    <a:pt x="95250" y="261620"/>
                  </a:lnTo>
                  <a:lnTo>
                    <a:pt x="92709" y="261620"/>
                  </a:lnTo>
                  <a:lnTo>
                    <a:pt x="90170" y="262889"/>
                  </a:lnTo>
                  <a:lnTo>
                    <a:pt x="187198" y="262889"/>
                  </a:lnTo>
                  <a:lnTo>
                    <a:pt x="187959" y="259080"/>
                  </a:lnTo>
                  <a:lnTo>
                    <a:pt x="187959" y="74930"/>
                  </a:lnTo>
                  <a:lnTo>
                    <a:pt x="186689" y="60960"/>
                  </a:lnTo>
                  <a:lnTo>
                    <a:pt x="186689" y="55880"/>
                  </a:lnTo>
                  <a:lnTo>
                    <a:pt x="186266" y="54610"/>
                  </a:lnTo>
                  <a:close/>
                </a:path>
              </a:pathLst>
            </a:custGeom>
            <a:solidFill>
              <a:srgbClr val="0066CC"/>
            </a:solidFill>
          </p:spPr>
          <p:txBody>
            <a:bodyPr wrap="square" lIns="0" tIns="0" rIns="0" bIns="0" rtlCol="0"/>
            <a:lstStyle/>
            <a:p>
              <a:endParaRPr/>
            </a:p>
          </p:txBody>
        </p:sp>
        <p:sp>
          <p:nvSpPr>
            <p:cNvPr id="1048622" name="object 38"/>
            <p:cNvSpPr/>
            <p:nvPr/>
          </p:nvSpPr>
          <p:spPr>
            <a:xfrm>
              <a:off x="7849869" y="1805939"/>
              <a:ext cx="187960" cy="317500"/>
            </a:xfrm>
            <a:custGeom>
              <a:avLst/>
              <a:gdLst/>
              <a:ahLst/>
              <a:cxnLst/>
              <a:rect l="l" t="t" r="r" b="b"/>
              <a:pathLst>
                <a:path w="187959" h="317500">
                  <a:moveTo>
                    <a:pt x="0" y="0"/>
                  </a:moveTo>
                  <a:lnTo>
                    <a:pt x="60959" y="0"/>
                  </a:lnTo>
                  <a:lnTo>
                    <a:pt x="87629" y="0"/>
                  </a:lnTo>
                  <a:lnTo>
                    <a:pt x="110489" y="1270"/>
                  </a:lnTo>
                  <a:lnTo>
                    <a:pt x="119379" y="2539"/>
                  </a:lnTo>
                  <a:lnTo>
                    <a:pt x="128270" y="2539"/>
                  </a:lnTo>
                  <a:lnTo>
                    <a:pt x="134620" y="3810"/>
                  </a:lnTo>
                  <a:lnTo>
                    <a:pt x="140970" y="5080"/>
                  </a:lnTo>
                  <a:lnTo>
                    <a:pt x="146050" y="7620"/>
                  </a:lnTo>
                  <a:lnTo>
                    <a:pt x="149859" y="8889"/>
                  </a:lnTo>
                  <a:lnTo>
                    <a:pt x="154939" y="10160"/>
                  </a:lnTo>
                  <a:lnTo>
                    <a:pt x="158750" y="12700"/>
                  </a:lnTo>
                  <a:lnTo>
                    <a:pt x="162559" y="15239"/>
                  </a:lnTo>
                  <a:lnTo>
                    <a:pt x="166370" y="17780"/>
                  </a:lnTo>
                  <a:lnTo>
                    <a:pt x="168909" y="20320"/>
                  </a:lnTo>
                  <a:lnTo>
                    <a:pt x="170179" y="21589"/>
                  </a:lnTo>
                  <a:lnTo>
                    <a:pt x="171450" y="24130"/>
                  </a:lnTo>
                  <a:lnTo>
                    <a:pt x="173989" y="26670"/>
                  </a:lnTo>
                  <a:lnTo>
                    <a:pt x="176529" y="30480"/>
                  </a:lnTo>
                  <a:lnTo>
                    <a:pt x="179070" y="33020"/>
                  </a:lnTo>
                  <a:lnTo>
                    <a:pt x="181609" y="36830"/>
                  </a:lnTo>
                  <a:lnTo>
                    <a:pt x="182879" y="40639"/>
                  </a:lnTo>
                  <a:lnTo>
                    <a:pt x="184150" y="44450"/>
                  </a:lnTo>
                  <a:lnTo>
                    <a:pt x="185420" y="48260"/>
                  </a:lnTo>
                  <a:lnTo>
                    <a:pt x="185420" y="52070"/>
                  </a:lnTo>
                  <a:lnTo>
                    <a:pt x="186689" y="55880"/>
                  </a:lnTo>
                  <a:lnTo>
                    <a:pt x="186689" y="60960"/>
                  </a:lnTo>
                  <a:lnTo>
                    <a:pt x="187959" y="74930"/>
                  </a:lnTo>
                  <a:lnTo>
                    <a:pt x="187959" y="91439"/>
                  </a:lnTo>
                  <a:lnTo>
                    <a:pt x="187959" y="111760"/>
                  </a:lnTo>
                  <a:lnTo>
                    <a:pt x="187959" y="223520"/>
                  </a:lnTo>
                  <a:lnTo>
                    <a:pt x="187959" y="242570"/>
                  </a:lnTo>
                  <a:lnTo>
                    <a:pt x="187959" y="259080"/>
                  </a:lnTo>
                  <a:lnTo>
                    <a:pt x="186689" y="265430"/>
                  </a:lnTo>
                  <a:lnTo>
                    <a:pt x="185420" y="271780"/>
                  </a:lnTo>
                  <a:lnTo>
                    <a:pt x="185420" y="276860"/>
                  </a:lnTo>
                  <a:lnTo>
                    <a:pt x="184150" y="280670"/>
                  </a:lnTo>
                  <a:lnTo>
                    <a:pt x="182879" y="284480"/>
                  </a:lnTo>
                  <a:lnTo>
                    <a:pt x="181609" y="287020"/>
                  </a:lnTo>
                  <a:lnTo>
                    <a:pt x="180339" y="290830"/>
                  </a:lnTo>
                  <a:lnTo>
                    <a:pt x="179070" y="293370"/>
                  </a:lnTo>
                  <a:lnTo>
                    <a:pt x="176529" y="295910"/>
                  </a:lnTo>
                  <a:lnTo>
                    <a:pt x="175259" y="298450"/>
                  </a:lnTo>
                  <a:lnTo>
                    <a:pt x="172720" y="300989"/>
                  </a:lnTo>
                  <a:lnTo>
                    <a:pt x="170179" y="302260"/>
                  </a:lnTo>
                  <a:lnTo>
                    <a:pt x="167639" y="304800"/>
                  </a:lnTo>
                  <a:lnTo>
                    <a:pt x="165100" y="306070"/>
                  </a:lnTo>
                  <a:lnTo>
                    <a:pt x="162559" y="308610"/>
                  </a:lnTo>
                  <a:lnTo>
                    <a:pt x="160020" y="309880"/>
                  </a:lnTo>
                  <a:lnTo>
                    <a:pt x="156209" y="311150"/>
                  </a:lnTo>
                  <a:lnTo>
                    <a:pt x="153670" y="312420"/>
                  </a:lnTo>
                  <a:lnTo>
                    <a:pt x="149859" y="313689"/>
                  </a:lnTo>
                  <a:lnTo>
                    <a:pt x="146050" y="313689"/>
                  </a:lnTo>
                  <a:lnTo>
                    <a:pt x="142239" y="314960"/>
                  </a:lnTo>
                  <a:lnTo>
                    <a:pt x="138429" y="314960"/>
                  </a:lnTo>
                  <a:lnTo>
                    <a:pt x="128270" y="316230"/>
                  </a:lnTo>
                  <a:lnTo>
                    <a:pt x="116839" y="317500"/>
                  </a:lnTo>
                  <a:lnTo>
                    <a:pt x="102870" y="317500"/>
                  </a:lnTo>
                  <a:lnTo>
                    <a:pt x="0" y="317500"/>
                  </a:lnTo>
                  <a:lnTo>
                    <a:pt x="0" y="0"/>
                  </a:lnTo>
                  <a:close/>
                </a:path>
                <a:path w="187959" h="317500">
                  <a:moveTo>
                    <a:pt x="81279" y="54610"/>
                  </a:moveTo>
                  <a:lnTo>
                    <a:pt x="81279" y="262889"/>
                  </a:lnTo>
                  <a:lnTo>
                    <a:pt x="85089" y="262889"/>
                  </a:lnTo>
                  <a:lnTo>
                    <a:pt x="90170" y="262889"/>
                  </a:lnTo>
                  <a:lnTo>
                    <a:pt x="92709" y="261620"/>
                  </a:lnTo>
                  <a:lnTo>
                    <a:pt x="93979" y="261620"/>
                  </a:lnTo>
                  <a:lnTo>
                    <a:pt x="95250" y="261620"/>
                  </a:lnTo>
                  <a:lnTo>
                    <a:pt x="96520" y="260350"/>
                  </a:lnTo>
                  <a:lnTo>
                    <a:pt x="97789" y="260350"/>
                  </a:lnTo>
                  <a:lnTo>
                    <a:pt x="99059" y="260350"/>
                  </a:lnTo>
                  <a:lnTo>
                    <a:pt x="100329" y="259080"/>
                  </a:lnTo>
                  <a:lnTo>
                    <a:pt x="101600" y="259080"/>
                  </a:lnTo>
                  <a:lnTo>
                    <a:pt x="101600" y="257810"/>
                  </a:lnTo>
                  <a:lnTo>
                    <a:pt x="102870" y="256539"/>
                  </a:lnTo>
                  <a:lnTo>
                    <a:pt x="104139" y="255270"/>
                  </a:lnTo>
                  <a:lnTo>
                    <a:pt x="104139" y="254000"/>
                  </a:lnTo>
                  <a:lnTo>
                    <a:pt x="104139" y="252730"/>
                  </a:lnTo>
                  <a:lnTo>
                    <a:pt x="105409" y="250189"/>
                  </a:lnTo>
                  <a:lnTo>
                    <a:pt x="105409" y="247650"/>
                  </a:lnTo>
                  <a:lnTo>
                    <a:pt x="106679" y="242570"/>
                  </a:lnTo>
                  <a:lnTo>
                    <a:pt x="106679" y="237489"/>
                  </a:lnTo>
                  <a:lnTo>
                    <a:pt x="106679" y="231139"/>
                  </a:lnTo>
                  <a:lnTo>
                    <a:pt x="106679" y="68580"/>
                  </a:lnTo>
                  <a:lnTo>
                    <a:pt x="105409" y="66039"/>
                  </a:lnTo>
                  <a:lnTo>
                    <a:pt x="105409" y="64770"/>
                  </a:lnTo>
                  <a:lnTo>
                    <a:pt x="104139" y="63500"/>
                  </a:lnTo>
                  <a:lnTo>
                    <a:pt x="104139" y="62230"/>
                  </a:lnTo>
                  <a:lnTo>
                    <a:pt x="104139" y="60960"/>
                  </a:lnTo>
                  <a:lnTo>
                    <a:pt x="102870" y="59689"/>
                  </a:lnTo>
                  <a:lnTo>
                    <a:pt x="101600" y="59689"/>
                  </a:lnTo>
                  <a:lnTo>
                    <a:pt x="101600" y="58420"/>
                  </a:lnTo>
                  <a:lnTo>
                    <a:pt x="100329" y="57150"/>
                  </a:lnTo>
                  <a:lnTo>
                    <a:pt x="99059" y="57150"/>
                  </a:lnTo>
                  <a:lnTo>
                    <a:pt x="97789" y="55880"/>
                  </a:lnTo>
                  <a:lnTo>
                    <a:pt x="96520" y="55880"/>
                  </a:lnTo>
                  <a:lnTo>
                    <a:pt x="95250" y="55880"/>
                  </a:lnTo>
                  <a:lnTo>
                    <a:pt x="92709" y="55880"/>
                  </a:lnTo>
                  <a:lnTo>
                    <a:pt x="90170" y="54610"/>
                  </a:lnTo>
                  <a:lnTo>
                    <a:pt x="87629" y="54610"/>
                  </a:lnTo>
                  <a:lnTo>
                    <a:pt x="81279" y="54610"/>
                  </a:lnTo>
                  <a:close/>
                </a:path>
              </a:pathLst>
            </a:custGeom>
            <a:ln w="19048">
              <a:solidFill>
                <a:srgbClr val="99CCFF"/>
              </a:solidFill>
            </a:ln>
          </p:spPr>
          <p:txBody>
            <a:bodyPr wrap="square" lIns="0" tIns="0" rIns="0" bIns="0" rtlCol="0"/>
            <a:lstStyle/>
            <a:p>
              <a:endParaRPr/>
            </a:p>
          </p:txBody>
        </p:sp>
        <p:sp>
          <p:nvSpPr>
            <p:cNvPr id="1048623" name="object 39"/>
            <p:cNvSpPr/>
            <p:nvPr/>
          </p:nvSpPr>
          <p:spPr>
            <a:xfrm>
              <a:off x="8054340" y="1805939"/>
              <a:ext cx="177800" cy="317500"/>
            </a:xfrm>
            <a:custGeom>
              <a:avLst/>
              <a:gdLst/>
              <a:ahLst/>
              <a:cxnLst/>
              <a:rect l="l" t="t" r="r" b="b"/>
              <a:pathLst>
                <a:path w="177800" h="317500">
                  <a:moveTo>
                    <a:pt x="177800" y="0"/>
                  </a:moveTo>
                  <a:lnTo>
                    <a:pt x="0" y="0"/>
                  </a:lnTo>
                  <a:lnTo>
                    <a:pt x="0" y="63500"/>
                  </a:lnTo>
                  <a:lnTo>
                    <a:pt x="48260" y="63500"/>
                  </a:lnTo>
                  <a:lnTo>
                    <a:pt x="48260" y="317500"/>
                  </a:lnTo>
                  <a:lnTo>
                    <a:pt x="129540" y="317500"/>
                  </a:lnTo>
                  <a:lnTo>
                    <a:pt x="129540" y="63500"/>
                  </a:lnTo>
                  <a:lnTo>
                    <a:pt x="177800" y="63500"/>
                  </a:lnTo>
                  <a:lnTo>
                    <a:pt x="177800" y="0"/>
                  </a:lnTo>
                  <a:close/>
                </a:path>
              </a:pathLst>
            </a:custGeom>
            <a:solidFill>
              <a:srgbClr val="0066CC"/>
            </a:solidFill>
          </p:spPr>
          <p:txBody>
            <a:bodyPr wrap="square" lIns="0" tIns="0" rIns="0" bIns="0" rtlCol="0"/>
            <a:lstStyle/>
            <a:p>
              <a:endParaRPr/>
            </a:p>
          </p:txBody>
        </p:sp>
        <p:sp>
          <p:nvSpPr>
            <p:cNvPr id="1048624" name="object 40"/>
            <p:cNvSpPr/>
            <p:nvPr/>
          </p:nvSpPr>
          <p:spPr>
            <a:xfrm>
              <a:off x="8054340" y="1805939"/>
              <a:ext cx="177800" cy="317500"/>
            </a:xfrm>
            <a:custGeom>
              <a:avLst/>
              <a:gdLst/>
              <a:ahLst/>
              <a:cxnLst/>
              <a:rect l="l" t="t" r="r" b="b"/>
              <a:pathLst>
                <a:path w="177800" h="317500">
                  <a:moveTo>
                    <a:pt x="177800" y="0"/>
                  </a:moveTo>
                  <a:lnTo>
                    <a:pt x="177800" y="63500"/>
                  </a:lnTo>
                  <a:lnTo>
                    <a:pt x="129539" y="63500"/>
                  </a:lnTo>
                  <a:lnTo>
                    <a:pt x="129539" y="317500"/>
                  </a:lnTo>
                  <a:lnTo>
                    <a:pt x="48259" y="317500"/>
                  </a:lnTo>
                  <a:lnTo>
                    <a:pt x="48259" y="63500"/>
                  </a:lnTo>
                  <a:lnTo>
                    <a:pt x="0" y="63500"/>
                  </a:lnTo>
                  <a:lnTo>
                    <a:pt x="0" y="0"/>
                  </a:lnTo>
                  <a:lnTo>
                    <a:pt x="177800" y="0"/>
                  </a:lnTo>
                  <a:close/>
                </a:path>
              </a:pathLst>
            </a:custGeom>
            <a:ln w="19048">
              <a:solidFill>
                <a:srgbClr val="99CCFF"/>
              </a:solidFill>
            </a:ln>
          </p:spPr>
          <p:txBody>
            <a:bodyPr wrap="square" lIns="0" tIns="0" rIns="0" bIns="0" rtlCol="0"/>
            <a:lstStyle/>
            <a:p>
              <a:endParaRPr/>
            </a:p>
          </p:txBody>
        </p:sp>
        <p:sp>
          <p:nvSpPr>
            <p:cNvPr id="1048625" name="object 41"/>
            <p:cNvSpPr/>
            <p:nvPr/>
          </p:nvSpPr>
          <p:spPr>
            <a:xfrm>
              <a:off x="8251190" y="1805939"/>
              <a:ext cx="185420" cy="317500"/>
            </a:xfrm>
            <a:custGeom>
              <a:avLst/>
              <a:gdLst/>
              <a:ahLst/>
              <a:cxnLst/>
              <a:rect l="l" t="t" r="r" b="b"/>
              <a:pathLst>
                <a:path w="185420" h="317500">
                  <a:moveTo>
                    <a:pt x="185420" y="0"/>
                  </a:moveTo>
                  <a:lnTo>
                    <a:pt x="104140" y="0"/>
                  </a:lnTo>
                  <a:lnTo>
                    <a:pt x="104140" y="113030"/>
                  </a:lnTo>
                  <a:lnTo>
                    <a:pt x="81280" y="113030"/>
                  </a:lnTo>
                  <a:lnTo>
                    <a:pt x="81280" y="0"/>
                  </a:lnTo>
                  <a:lnTo>
                    <a:pt x="0" y="0"/>
                  </a:lnTo>
                  <a:lnTo>
                    <a:pt x="0" y="113030"/>
                  </a:lnTo>
                  <a:lnTo>
                    <a:pt x="0" y="184150"/>
                  </a:lnTo>
                  <a:lnTo>
                    <a:pt x="0" y="317500"/>
                  </a:lnTo>
                  <a:lnTo>
                    <a:pt x="81280" y="317500"/>
                  </a:lnTo>
                  <a:lnTo>
                    <a:pt x="81280" y="184150"/>
                  </a:lnTo>
                  <a:lnTo>
                    <a:pt x="104140" y="184150"/>
                  </a:lnTo>
                  <a:lnTo>
                    <a:pt x="104140" y="317500"/>
                  </a:lnTo>
                  <a:lnTo>
                    <a:pt x="185420" y="317500"/>
                  </a:lnTo>
                  <a:lnTo>
                    <a:pt x="185420" y="184150"/>
                  </a:lnTo>
                  <a:lnTo>
                    <a:pt x="185420" y="113030"/>
                  </a:lnTo>
                  <a:lnTo>
                    <a:pt x="185420" y="0"/>
                  </a:lnTo>
                  <a:close/>
                </a:path>
              </a:pathLst>
            </a:custGeom>
            <a:solidFill>
              <a:srgbClr val="0066CC"/>
            </a:solidFill>
          </p:spPr>
          <p:txBody>
            <a:bodyPr wrap="square" lIns="0" tIns="0" rIns="0" bIns="0" rtlCol="0"/>
            <a:lstStyle/>
            <a:p>
              <a:endParaRPr/>
            </a:p>
          </p:txBody>
        </p:sp>
        <p:sp>
          <p:nvSpPr>
            <p:cNvPr id="1048626" name="object 42"/>
            <p:cNvSpPr/>
            <p:nvPr/>
          </p:nvSpPr>
          <p:spPr>
            <a:xfrm>
              <a:off x="8251190" y="1805939"/>
              <a:ext cx="185420" cy="317500"/>
            </a:xfrm>
            <a:custGeom>
              <a:avLst/>
              <a:gdLst/>
              <a:ahLst/>
              <a:cxnLst/>
              <a:rect l="l" t="t" r="r" b="b"/>
              <a:pathLst>
                <a:path w="185420" h="317500">
                  <a:moveTo>
                    <a:pt x="185419" y="0"/>
                  </a:moveTo>
                  <a:lnTo>
                    <a:pt x="185419" y="317500"/>
                  </a:lnTo>
                  <a:lnTo>
                    <a:pt x="104139" y="317500"/>
                  </a:lnTo>
                  <a:lnTo>
                    <a:pt x="104139" y="184150"/>
                  </a:lnTo>
                  <a:lnTo>
                    <a:pt x="81279" y="184150"/>
                  </a:lnTo>
                  <a:lnTo>
                    <a:pt x="81279" y="317500"/>
                  </a:lnTo>
                  <a:lnTo>
                    <a:pt x="0" y="317500"/>
                  </a:lnTo>
                  <a:lnTo>
                    <a:pt x="0" y="0"/>
                  </a:lnTo>
                  <a:lnTo>
                    <a:pt x="81279" y="0"/>
                  </a:lnTo>
                  <a:lnTo>
                    <a:pt x="81279" y="113030"/>
                  </a:lnTo>
                  <a:lnTo>
                    <a:pt x="104139" y="113030"/>
                  </a:lnTo>
                  <a:lnTo>
                    <a:pt x="104139" y="0"/>
                  </a:lnTo>
                  <a:lnTo>
                    <a:pt x="185419" y="0"/>
                  </a:lnTo>
                  <a:close/>
                </a:path>
              </a:pathLst>
            </a:custGeom>
            <a:ln w="19048">
              <a:solidFill>
                <a:srgbClr val="99CCFF"/>
              </a:solidFill>
            </a:ln>
          </p:spPr>
          <p:txBody>
            <a:bodyPr wrap="square" lIns="0" tIns="0" rIns="0" bIns="0" rtlCol="0"/>
            <a:lstStyle/>
            <a:p>
              <a:endParaRPr/>
            </a:p>
          </p:txBody>
        </p:sp>
        <p:sp>
          <p:nvSpPr>
            <p:cNvPr id="1048627" name="object 43"/>
            <p:cNvSpPr/>
            <p:nvPr/>
          </p:nvSpPr>
          <p:spPr>
            <a:xfrm>
              <a:off x="2239010" y="2246629"/>
              <a:ext cx="1972310" cy="2771140"/>
            </a:xfrm>
            <a:custGeom>
              <a:avLst/>
              <a:gdLst/>
              <a:ahLst/>
              <a:cxnLst/>
              <a:rect l="l" t="t" r="r" b="b"/>
              <a:pathLst>
                <a:path w="1972310" h="2771140">
                  <a:moveTo>
                    <a:pt x="1972310" y="1037590"/>
                  </a:moveTo>
                  <a:lnTo>
                    <a:pt x="1969769" y="970280"/>
                  </a:lnTo>
                  <a:lnTo>
                    <a:pt x="1964689" y="901700"/>
                  </a:lnTo>
                  <a:lnTo>
                    <a:pt x="1954529" y="834390"/>
                  </a:lnTo>
                  <a:lnTo>
                    <a:pt x="1938019" y="769620"/>
                  </a:lnTo>
                  <a:lnTo>
                    <a:pt x="1920239" y="704850"/>
                  </a:lnTo>
                  <a:lnTo>
                    <a:pt x="1897379" y="640080"/>
                  </a:lnTo>
                  <a:lnTo>
                    <a:pt x="1870710" y="579120"/>
                  </a:lnTo>
                  <a:lnTo>
                    <a:pt x="1841500" y="518160"/>
                  </a:lnTo>
                  <a:lnTo>
                    <a:pt x="1807210" y="461010"/>
                  </a:lnTo>
                  <a:lnTo>
                    <a:pt x="1769110" y="405130"/>
                  </a:lnTo>
                  <a:lnTo>
                    <a:pt x="1728469" y="351790"/>
                  </a:lnTo>
                  <a:lnTo>
                    <a:pt x="1682750" y="302260"/>
                  </a:lnTo>
                  <a:lnTo>
                    <a:pt x="1637029" y="256540"/>
                  </a:lnTo>
                  <a:lnTo>
                    <a:pt x="1586229" y="213360"/>
                  </a:lnTo>
                  <a:lnTo>
                    <a:pt x="1534160" y="175260"/>
                  </a:lnTo>
                  <a:lnTo>
                    <a:pt x="1479550" y="137160"/>
                  </a:lnTo>
                  <a:lnTo>
                    <a:pt x="1422400" y="106680"/>
                  </a:lnTo>
                  <a:lnTo>
                    <a:pt x="1363979" y="77470"/>
                  </a:lnTo>
                  <a:lnTo>
                    <a:pt x="1303019" y="54610"/>
                  </a:lnTo>
                  <a:lnTo>
                    <a:pt x="1242060" y="35560"/>
                  </a:lnTo>
                  <a:lnTo>
                    <a:pt x="1178560" y="17780"/>
                  </a:lnTo>
                  <a:lnTo>
                    <a:pt x="1115060" y="7620"/>
                  </a:lnTo>
                  <a:lnTo>
                    <a:pt x="1051560" y="1270"/>
                  </a:lnTo>
                  <a:lnTo>
                    <a:pt x="985519" y="0"/>
                  </a:lnTo>
                  <a:lnTo>
                    <a:pt x="922019" y="1270"/>
                  </a:lnTo>
                  <a:lnTo>
                    <a:pt x="857250" y="7620"/>
                  </a:lnTo>
                  <a:lnTo>
                    <a:pt x="795019" y="17780"/>
                  </a:lnTo>
                  <a:lnTo>
                    <a:pt x="731519" y="35560"/>
                  </a:lnTo>
                  <a:lnTo>
                    <a:pt x="669289" y="54610"/>
                  </a:lnTo>
                  <a:lnTo>
                    <a:pt x="608329" y="77470"/>
                  </a:lnTo>
                  <a:lnTo>
                    <a:pt x="549909" y="106680"/>
                  </a:lnTo>
                  <a:lnTo>
                    <a:pt x="492759" y="137160"/>
                  </a:lnTo>
                  <a:lnTo>
                    <a:pt x="438150" y="175260"/>
                  </a:lnTo>
                  <a:lnTo>
                    <a:pt x="384809" y="213360"/>
                  </a:lnTo>
                  <a:lnTo>
                    <a:pt x="335279" y="256540"/>
                  </a:lnTo>
                  <a:lnTo>
                    <a:pt x="289559" y="302260"/>
                  </a:lnTo>
                  <a:lnTo>
                    <a:pt x="245109" y="351790"/>
                  </a:lnTo>
                  <a:lnTo>
                    <a:pt x="204469" y="405130"/>
                  </a:lnTo>
                  <a:lnTo>
                    <a:pt x="166369" y="461010"/>
                  </a:lnTo>
                  <a:lnTo>
                    <a:pt x="132079" y="518160"/>
                  </a:lnTo>
                  <a:lnTo>
                    <a:pt x="101600" y="579120"/>
                  </a:lnTo>
                  <a:lnTo>
                    <a:pt x="74929" y="640080"/>
                  </a:lnTo>
                  <a:lnTo>
                    <a:pt x="53339" y="704850"/>
                  </a:lnTo>
                  <a:lnTo>
                    <a:pt x="34289" y="769620"/>
                  </a:lnTo>
                  <a:lnTo>
                    <a:pt x="19050" y="834390"/>
                  </a:lnTo>
                  <a:lnTo>
                    <a:pt x="8889" y="901700"/>
                  </a:lnTo>
                  <a:lnTo>
                    <a:pt x="2539" y="970280"/>
                  </a:lnTo>
                  <a:lnTo>
                    <a:pt x="0" y="1037590"/>
                  </a:lnTo>
                  <a:lnTo>
                    <a:pt x="2539" y="1126490"/>
                  </a:lnTo>
                  <a:lnTo>
                    <a:pt x="6350" y="1214120"/>
                  </a:lnTo>
                  <a:lnTo>
                    <a:pt x="12700" y="1300480"/>
                  </a:lnTo>
                  <a:lnTo>
                    <a:pt x="20319" y="1386840"/>
                  </a:lnTo>
                  <a:lnTo>
                    <a:pt x="31750" y="1473200"/>
                  </a:lnTo>
                  <a:lnTo>
                    <a:pt x="44450" y="1557020"/>
                  </a:lnTo>
                  <a:lnTo>
                    <a:pt x="62229" y="1640840"/>
                  </a:lnTo>
                  <a:lnTo>
                    <a:pt x="80009" y="1720850"/>
                  </a:lnTo>
                  <a:lnTo>
                    <a:pt x="101600" y="1802130"/>
                  </a:lnTo>
                  <a:lnTo>
                    <a:pt x="124459" y="1879600"/>
                  </a:lnTo>
                  <a:lnTo>
                    <a:pt x="148589" y="1954530"/>
                  </a:lnTo>
                  <a:lnTo>
                    <a:pt x="176529" y="2028190"/>
                  </a:lnTo>
                  <a:lnTo>
                    <a:pt x="207009" y="2099310"/>
                  </a:lnTo>
                  <a:lnTo>
                    <a:pt x="238759" y="2166620"/>
                  </a:lnTo>
                  <a:lnTo>
                    <a:pt x="270509" y="2231390"/>
                  </a:lnTo>
                  <a:lnTo>
                    <a:pt x="306069" y="2293620"/>
                  </a:lnTo>
                  <a:lnTo>
                    <a:pt x="342900" y="2353310"/>
                  </a:lnTo>
                  <a:lnTo>
                    <a:pt x="382269" y="2407920"/>
                  </a:lnTo>
                  <a:lnTo>
                    <a:pt x="422909" y="2459990"/>
                  </a:lnTo>
                  <a:lnTo>
                    <a:pt x="464819" y="2508250"/>
                  </a:lnTo>
                  <a:lnTo>
                    <a:pt x="508000" y="2552700"/>
                  </a:lnTo>
                  <a:lnTo>
                    <a:pt x="552450" y="2594610"/>
                  </a:lnTo>
                  <a:lnTo>
                    <a:pt x="596900" y="2630170"/>
                  </a:lnTo>
                  <a:lnTo>
                    <a:pt x="645159" y="2663190"/>
                  </a:lnTo>
                  <a:lnTo>
                    <a:pt x="690879" y="2691130"/>
                  </a:lnTo>
                  <a:lnTo>
                    <a:pt x="739139" y="2715260"/>
                  </a:lnTo>
                  <a:lnTo>
                    <a:pt x="787400" y="2734310"/>
                  </a:lnTo>
                  <a:lnTo>
                    <a:pt x="836929" y="2750820"/>
                  </a:lnTo>
                  <a:lnTo>
                    <a:pt x="886459" y="2762250"/>
                  </a:lnTo>
                  <a:lnTo>
                    <a:pt x="935989" y="2768600"/>
                  </a:lnTo>
                  <a:lnTo>
                    <a:pt x="985519" y="2771140"/>
                  </a:lnTo>
                  <a:lnTo>
                    <a:pt x="1036319" y="2768600"/>
                  </a:lnTo>
                  <a:lnTo>
                    <a:pt x="1085850" y="2762250"/>
                  </a:lnTo>
                  <a:lnTo>
                    <a:pt x="1135379" y="2750820"/>
                  </a:lnTo>
                  <a:lnTo>
                    <a:pt x="1184910" y="2734310"/>
                  </a:lnTo>
                  <a:lnTo>
                    <a:pt x="1233169" y="2715260"/>
                  </a:lnTo>
                  <a:lnTo>
                    <a:pt x="1282700" y="2691130"/>
                  </a:lnTo>
                  <a:lnTo>
                    <a:pt x="1328419" y="2663190"/>
                  </a:lnTo>
                  <a:lnTo>
                    <a:pt x="1375410" y="2630170"/>
                  </a:lnTo>
                  <a:lnTo>
                    <a:pt x="1419860" y="2594610"/>
                  </a:lnTo>
                  <a:lnTo>
                    <a:pt x="1464310" y="2552700"/>
                  </a:lnTo>
                  <a:lnTo>
                    <a:pt x="1508760" y="2508250"/>
                  </a:lnTo>
                  <a:lnTo>
                    <a:pt x="1548129" y="2459990"/>
                  </a:lnTo>
                  <a:lnTo>
                    <a:pt x="1590039" y="2407920"/>
                  </a:lnTo>
                  <a:lnTo>
                    <a:pt x="1629410" y="2353310"/>
                  </a:lnTo>
                  <a:lnTo>
                    <a:pt x="1666239" y="2293620"/>
                  </a:lnTo>
                  <a:lnTo>
                    <a:pt x="1701800" y="2231390"/>
                  </a:lnTo>
                  <a:lnTo>
                    <a:pt x="1734819" y="2166620"/>
                  </a:lnTo>
                  <a:lnTo>
                    <a:pt x="1766569" y="2099310"/>
                  </a:lnTo>
                  <a:lnTo>
                    <a:pt x="1795779" y="2028190"/>
                  </a:lnTo>
                  <a:lnTo>
                    <a:pt x="1822450" y="1954530"/>
                  </a:lnTo>
                  <a:lnTo>
                    <a:pt x="1849119" y="1879600"/>
                  </a:lnTo>
                  <a:lnTo>
                    <a:pt x="1870710" y="1802130"/>
                  </a:lnTo>
                  <a:lnTo>
                    <a:pt x="1892300" y="1720850"/>
                  </a:lnTo>
                  <a:lnTo>
                    <a:pt x="1910079" y="1640840"/>
                  </a:lnTo>
                  <a:lnTo>
                    <a:pt x="1927860" y="1557020"/>
                  </a:lnTo>
                  <a:lnTo>
                    <a:pt x="1940560" y="1473200"/>
                  </a:lnTo>
                  <a:lnTo>
                    <a:pt x="1951989" y="1386840"/>
                  </a:lnTo>
                  <a:lnTo>
                    <a:pt x="1960879" y="1300480"/>
                  </a:lnTo>
                  <a:lnTo>
                    <a:pt x="1967229" y="1214120"/>
                  </a:lnTo>
                  <a:lnTo>
                    <a:pt x="1971039" y="1126490"/>
                  </a:lnTo>
                  <a:lnTo>
                    <a:pt x="1972310" y="1037590"/>
                  </a:lnTo>
                  <a:close/>
                </a:path>
                <a:path w="1972310" h="2771140">
                  <a:moveTo>
                    <a:pt x="0" y="0"/>
                  </a:moveTo>
                  <a:lnTo>
                    <a:pt x="0" y="0"/>
                  </a:lnTo>
                </a:path>
                <a:path w="1972310" h="2771140">
                  <a:moveTo>
                    <a:pt x="1972310" y="2771140"/>
                  </a:moveTo>
                  <a:lnTo>
                    <a:pt x="1972310" y="2771140"/>
                  </a:lnTo>
                </a:path>
              </a:pathLst>
            </a:custGeom>
            <a:ln w="44207">
              <a:solidFill>
                <a:srgbClr val="00FF00"/>
              </a:solidFill>
            </a:ln>
          </p:spPr>
          <p:txBody>
            <a:bodyPr wrap="square" lIns="0" tIns="0" rIns="0" bIns="0" rtlCol="0"/>
            <a:lstStyle/>
            <a:p>
              <a:endParaRPr/>
            </a:p>
          </p:txBody>
        </p:sp>
        <p:sp>
          <p:nvSpPr>
            <p:cNvPr id="1048628" name="object 44"/>
            <p:cNvSpPr/>
            <p:nvPr/>
          </p:nvSpPr>
          <p:spPr>
            <a:xfrm>
              <a:off x="2043430" y="1725929"/>
              <a:ext cx="2364740" cy="3331210"/>
            </a:xfrm>
            <a:custGeom>
              <a:avLst/>
              <a:gdLst/>
              <a:ahLst/>
              <a:cxnLst/>
              <a:rect l="l" t="t" r="r" b="b"/>
              <a:pathLst>
                <a:path w="2364740" h="3331210">
                  <a:moveTo>
                    <a:pt x="2364740" y="346710"/>
                  </a:moveTo>
                  <a:lnTo>
                    <a:pt x="1182370" y="3291840"/>
                  </a:lnTo>
                </a:path>
                <a:path w="2364740" h="3331210">
                  <a:moveTo>
                    <a:pt x="0" y="389890"/>
                  </a:moveTo>
                  <a:lnTo>
                    <a:pt x="1182370" y="3331210"/>
                  </a:lnTo>
                </a:path>
                <a:path w="2364740" h="3331210">
                  <a:moveTo>
                    <a:pt x="1182370" y="0"/>
                  </a:moveTo>
                  <a:lnTo>
                    <a:pt x="1183639" y="3291840"/>
                  </a:lnTo>
                </a:path>
              </a:pathLst>
            </a:custGeom>
            <a:ln w="12579">
              <a:solidFill>
                <a:srgbClr val="000000"/>
              </a:solidFill>
            </a:ln>
          </p:spPr>
          <p:txBody>
            <a:bodyPr wrap="square" lIns="0" tIns="0" rIns="0" bIns="0" rtlCol="0"/>
            <a:lstStyle/>
            <a:p>
              <a:endParaRPr/>
            </a:p>
          </p:txBody>
        </p:sp>
        <p:sp>
          <p:nvSpPr>
            <p:cNvPr id="1048629" name="object 45"/>
            <p:cNvSpPr/>
            <p:nvPr/>
          </p:nvSpPr>
          <p:spPr>
            <a:xfrm>
              <a:off x="2468880" y="2767329"/>
              <a:ext cx="666750" cy="184150"/>
            </a:xfrm>
            <a:custGeom>
              <a:avLst/>
              <a:gdLst/>
              <a:ahLst/>
              <a:cxnLst/>
              <a:rect l="l" t="t" r="r" b="b"/>
              <a:pathLst>
                <a:path w="666750" h="184150">
                  <a:moveTo>
                    <a:pt x="0" y="184150"/>
                  </a:moveTo>
                  <a:lnTo>
                    <a:pt x="43180" y="146050"/>
                  </a:lnTo>
                  <a:lnTo>
                    <a:pt x="104139" y="111760"/>
                  </a:lnTo>
                  <a:lnTo>
                    <a:pt x="142239" y="95250"/>
                  </a:lnTo>
                  <a:lnTo>
                    <a:pt x="181609" y="80010"/>
                  </a:lnTo>
                  <a:lnTo>
                    <a:pt x="226059" y="64770"/>
                  </a:lnTo>
                  <a:lnTo>
                    <a:pt x="273050" y="52070"/>
                  </a:lnTo>
                  <a:lnTo>
                    <a:pt x="322580" y="40640"/>
                  </a:lnTo>
                  <a:lnTo>
                    <a:pt x="374650" y="30480"/>
                  </a:lnTo>
                  <a:lnTo>
                    <a:pt x="430530" y="21590"/>
                  </a:lnTo>
                  <a:lnTo>
                    <a:pt x="487680" y="12700"/>
                  </a:lnTo>
                  <a:lnTo>
                    <a:pt x="546100" y="7620"/>
                  </a:lnTo>
                  <a:lnTo>
                    <a:pt x="605789" y="2540"/>
                  </a:lnTo>
                  <a:lnTo>
                    <a:pt x="666750" y="0"/>
                  </a:lnTo>
                </a:path>
                <a:path w="666750" h="184150">
                  <a:moveTo>
                    <a:pt x="0" y="0"/>
                  </a:moveTo>
                  <a:lnTo>
                    <a:pt x="0" y="0"/>
                  </a:lnTo>
                </a:path>
                <a:path w="666750" h="184150">
                  <a:moveTo>
                    <a:pt x="666750" y="184150"/>
                  </a:moveTo>
                  <a:lnTo>
                    <a:pt x="666750" y="184150"/>
                  </a:lnTo>
                </a:path>
              </a:pathLst>
            </a:custGeom>
            <a:ln w="12579">
              <a:solidFill>
                <a:srgbClr val="FF0000"/>
              </a:solidFill>
            </a:ln>
          </p:spPr>
          <p:txBody>
            <a:bodyPr wrap="square" lIns="0" tIns="0" rIns="0" bIns="0" rtlCol="0"/>
            <a:lstStyle/>
            <a:p>
              <a:endParaRPr/>
            </a:p>
          </p:txBody>
        </p:sp>
        <p:sp>
          <p:nvSpPr>
            <p:cNvPr id="1048630" name="object 46"/>
            <p:cNvSpPr/>
            <p:nvPr/>
          </p:nvSpPr>
          <p:spPr>
            <a:xfrm>
              <a:off x="2435860" y="2739389"/>
              <a:ext cx="789940" cy="287020"/>
            </a:xfrm>
            <a:custGeom>
              <a:avLst/>
              <a:gdLst/>
              <a:ahLst/>
              <a:cxnLst/>
              <a:rect l="l" t="t" r="r" b="b"/>
              <a:pathLst>
                <a:path w="789939" h="287019">
                  <a:moveTo>
                    <a:pt x="66040" y="214630"/>
                  </a:moveTo>
                  <a:lnTo>
                    <a:pt x="5080" y="194310"/>
                  </a:lnTo>
                  <a:lnTo>
                    <a:pt x="0" y="287020"/>
                  </a:lnTo>
                  <a:lnTo>
                    <a:pt x="66040" y="214630"/>
                  </a:lnTo>
                  <a:close/>
                </a:path>
                <a:path w="789939" h="287019">
                  <a:moveTo>
                    <a:pt x="789940" y="26670"/>
                  </a:moveTo>
                  <a:lnTo>
                    <a:pt x="689610" y="0"/>
                  </a:lnTo>
                  <a:lnTo>
                    <a:pt x="692150" y="58420"/>
                  </a:lnTo>
                  <a:lnTo>
                    <a:pt x="789940" y="26670"/>
                  </a:lnTo>
                  <a:close/>
                </a:path>
              </a:pathLst>
            </a:custGeom>
            <a:solidFill>
              <a:srgbClr val="FF0000"/>
            </a:solidFill>
          </p:spPr>
          <p:txBody>
            <a:bodyPr wrap="square" lIns="0" tIns="0" rIns="0" bIns="0" rtlCol="0"/>
            <a:lstStyle/>
            <a:p>
              <a:endParaRPr/>
            </a:p>
          </p:txBody>
        </p:sp>
        <p:sp>
          <p:nvSpPr>
            <p:cNvPr id="1048631" name="object 47"/>
            <p:cNvSpPr/>
            <p:nvPr/>
          </p:nvSpPr>
          <p:spPr>
            <a:xfrm>
              <a:off x="3315970" y="2767329"/>
              <a:ext cx="665480" cy="184150"/>
            </a:xfrm>
            <a:custGeom>
              <a:avLst/>
              <a:gdLst/>
              <a:ahLst/>
              <a:cxnLst/>
              <a:rect l="l" t="t" r="r" b="b"/>
              <a:pathLst>
                <a:path w="665479" h="184150">
                  <a:moveTo>
                    <a:pt x="0" y="0"/>
                  </a:moveTo>
                  <a:lnTo>
                    <a:pt x="60959" y="2540"/>
                  </a:lnTo>
                  <a:lnTo>
                    <a:pt x="119379" y="7620"/>
                  </a:lnTo>
                  <a:lnTo>
                    <a:pt x="179069" y="12700"/>
                  </a:lnTo>
                  <a:lnTo>
                    <a:pt x="234950" y="21590"/>
                  </a:lnTo>
                  <a:lnTo>
                    <a:pt x="290829" y="30480"/>
                  </a:lnTo>
                  <a:lnTo>
                    <a:pt x="342900" y="40640"/>
                  </a:lnTo>
                  <a:lnTo>
                    <a:pt x="393700" y="52070"/>
                  </a:lnTo>
                  <a:lnTo>
                    <a:pt x="439419" y="64770"/>
                  </a:lnTo>
                  <a:lnTo>
                    <a:pt x="483869" y="80010"/>
                  </a:lnTo>
                  <a:lnTo>
                    <a:pt x="523239" y="95250"/>
                  </a:lnTo>
                  <a:lnTo>
                    <a:pt x="560069" y="111760"/>
                  </a:lnTo>
                  <a:lnTo>
                    <a:pt x="622300" y="146050"/>
                  </a:lnTo>
                  <a:lnTo>
                    <a:pt x="646429" y="163830"/>
                  </a:lnTo>
                  <a:lnTo>
                    <a:pt x="665479" y="184150"/>
                  </a:lnTo>
                </a:path>
                <a:path w="665479" h="184150">
                  <a:moveTo>
                    <a:pt x="0" y="0"/>
                  </a:moveTo>
                  <a:lnTo>
                    <a:pt x="0" y="0"/>
                  </a:lnTo>
                </a:path>
                <a:path w="665479" h="184150">
                  <a:moveTo>
                    <a:pt x="665479" y="184150"/>
                  </a:moveTo>
                  <a:lnTo>
                    <a:pt x="665479" y="184150"/>
                  </a:lnTo>
                </a:path>
              </a:pathLst>
            </a:custGeom>
            <a:ln w="12579">
              <a:solidFill>
                <a:srgbClr val="FF0000"/>
              </a:solidFill>
            </a:ln>
          </p:spPr>
          <p:txBody>
            <a:bodyPr wrap="square" lIns="0" tIns="0" rIns="0" bIns="0" rtlCol="0"/>
            <a:lstStyle/>
            <a:p>
              <a:endParaRPr/>
            </a:p>
          </p:txBody>
        </p:sp>
        <p:sp>
          <p:nvSpPr>
            <p:cNvPr id="1048632" name="object 48"/>
            <p:cNvSpPr/>
            <p:nvPr/>
          </p:nvSpPr>
          <p:spPr>
            <a:xfrm>
              <a:off x="3225800" y="2739389"/>
              <a:ext cx="788670" cy="287020"/>
            </a:xfrm>
            <a:custGeom>
              <a:avLst/>
              <a:gdLst/>
              <a:ahLst/>
              <a:cxnLst/>
              <a:rect l="l" t="t" r="r" b="b"/>
              <a:pathLst>
                <a:path w="788670" h="287019">
                  <a:moveTo>
                    <a:pt x="100317" y="0"/>
                  </a:moveTo>
                  <a:lnTo>
                    <a:pt x="0" y="26670"/>
                  </a:lnTo>
                  <a:lnTo>
                    <a:pt x="97790" y="58420"/>
                  </a:lnTo>
                  <a:lnTo>
                    <a:pt x="100317" y="0"/>
                  </a:lnTo>
                  <a:close/>
                </a:path>
                <a:path w="788670" h="287019">
                  <a:moveTo>
                    <a:pt x="788670" y="287020"/>
                  </a:moveTo>
                  <a:lnTo>
                    <a:pt x="783590" y="194310"/>
                  </a:lnTo>
                  <a:lnTo>
                    <a:pt x="721360" y="214630"/>
                  </a:lnTo>
                  <a:lnTo>
                    <a:pt x="788670" y="287020"/>
                  </a:lnTo>
                  <a:close/>
                </a:path>
              </a:pathLst>
            </a:custGeom>
            <a:solidFill>
              <a:srgbClr val="FF0000"/>
            </a:solidFill>
          </p:spPr>
          <p:txBody>
            <a:bodyPr wrap="square" lIns="0" tIns="0" rIns="0" bIns="0" rtlCol="0"/>
            <a:lstStyle/>
            <a:p>
              <a:endParaRPr/>
            </a:p>
          </p:txBody>
        </p:sp>
        <p:sp>
          <p:nvSpPr>
            <p:cNvPr id="1048633" name="object 49"/>
            <p:cNvSpPr/>
            <p:nvPr/>
          </p:nvSpPr>
          <p:spPr>
            <a:xfrm>
              <a:off x="1734820" y="4691379"/>
              <a:ext cx="2980690" cy="326390"/>
            </a:xfrm>
            <a:custGeom>
              <a:avLst/>
              <a:gdLst/>
              <a:ahLst/>
              <a:cxnLst/>
              <a:rect l="l" t="t" r="r" b="b"/>
              <a:pathLst>
                <a:path w="2980690" h="326389">
                  <a:moveTo>
                    <a:pt x="0" y="0"/>
                  </a:moveTo>
                  <a:lnTo>
                    <a:pt x="1489710" y="326390"/>
                  </a:lnTo>
                  <a:lnTo>
                    <a:pt x="2980690" y="0"/>
                  </a:lnTo>
                </a:path>
                <a:path w="2980690" h="326389">
                  <a:moveTo>
                    <a:pt x="0" y="0"/>
                  </a:moveTo>
                  <a:lnTo>
                    <a:pt x="0" y="0"/>
                  </a:lnTo>
                </a:path>
                <a:path w="2980690" h="326389">
                  <a:moveTo>
                    <a:pt x="2980690" y="326390"/>
                  </a:moveTo>
                  <a:lnTo>
                    <a:pt x="2980690" y="326390"/>
                  </a:lnTo>
                </a:path>
              </a:pathLst>
            </a:custGeom>
            <a:ln w="12579">
              <a:solidFill>
                <a:srgbClr val="000000"/>
              </a:solidFill>
            </a:ln>
          </p:spPr>
          <p:txBody>
            <a:bodyPr wrap="square" lIns="0" tIns="0" rIns="0" bIns="0" rtlCol="0"/>
            <a:lstStyle/>
            <a:p>
              <a:endParaRPr/>
            </a:p>
          </p:txBody>
        </p:sp>
        <p:sp>
          <p:nvSpPr>
            <p:cNvPr id="1048634" name="object 50"/>
            <p:cNvSpPr/>
            <p:nvPr/>
          </p:nvSpPr>
          <p:spPr>
            <a:xfrm>
              <a:off x="1647190" y="4664709"/>
              <a:ext cx="104139" cy="57150"/>
            </a:xfrm>
            <a:custGeom>
              <a:avLst/>
              <a:gdLst/>
              <a:ahLst/>
              <a:cxnLst/>
              <a:rect l="l" t="t" r="r" b="b"/>
              <a:pathLst>
                <a:path w="104139" h="57150">
                  <a:moveTo>
                    <a:pt x="104140" y="0"/>
                  </a:moveTo>
                  <a:lnTo>
                    <a:pt x="0" y="7619"/>
                  </a:lnTo>
                  <a:lnTo>
                    <a:pt x="87630" y="57150"/>
                  </a:lnTo>
                  <a:lnTo>
                    <a:pt x="104140" y="0"/>
                  </a:lnTo>
                  <a:close/>
                </a:path>
              </a:pathLst>
            </a:custGeom>
            <a:solidFill>
              <a:srgbClr val="FFFF00"/>
            </a:solidFill>
          </p:spPr>
          <p:txBody>
            <a:bodyPr wrap="square" lIns="0" tIns="0" rIns="0" bIns="0" rtlCol="0"/>
            <a:lstStyle/>
            <a:p>
              <a:endParaRPr/>
            </a:p>
          </p:txBody>
        </p:sp>
        <p:sp>
          <p:nvSpPr>
            <p:cNvPr id="1048635" name="object 51"/>
            <p:cNvSpPr/>
            <p:nvPr/>
          </p:nvSpPr>
          <p:spPr>
            <a:xfrm>
              <a:off x="1647190" y="4664709"/>
              <a:ext cx="104139" cy="57150"/>
            </a:xfrm>
            <a:custGeom>
              <a:avLst/>
              <a:gdLst/>
              <a:ahLst/>
              <a:cxnLst/>
              <a:rect l="l" t="t" r="r" b="b"/>
              <a:pathLst>
                <a:path w="104139" h="57150">
                  <a:moveTo>
                    <a:pt x="87630" y="57150"/>
                  </a:moveTo>
                  <a:lnTo>
                    <a:pt x="0" y="7619"/>
                  </a:lnTo>
                  <a:lnTo>
                    <a:pt x="104140" y="0"/>
                  </a:lnTo>
                  <a:lnTo>
                    <a:pt x="87630" y="57150"/>
                  </a:lnTo>
                  <a:close/>
                </a:path>
                <a:path w="104139" h="57150">
                  <a:moveTo>
                    <a:pt x="0" y="0"/>
                  </a:moveTo>
                  <a:lnTo>
                    <a:pt x="0" y="0"/>
                  </a:lnTo>
                </a:path>
                <a:path w="104139" h="57150">
                  <a:moveTo>
                    <a:pt x="104140" y="57150"/>
                  </a:moveTo>
                  <a:lnTo>
                    <a:pt x="104140" y="57150"/>
                  </a:lnTo>
                </a:path>
              </a:pathLst>
            </a:custGeom>
            <a:ln w="9344">
              <a:solidFill>
                <a:srgbClr val="000000"/>
              </a:solidFill>
            </a:ln>
          </p:spPr>
          <p:txBody>
            <a:bodyPr wrap="square" lIns="0" tIns="0" rIns="0" bIns="0" rtlCol="0"/>
            <a:lstStyle/>
            <a:p>
              <a:endParaRPr/>
            </a:p>
          </p:txBody>
        </p:sp>
        <p:sp>
          <p:nvSpPr>
            <p:cNvPr id="1048636" name="object 52"/>
            <p:cNvSpPr/>
            <p:nvPr/>
          </p:nvSpPr>
          <p:spPr>
            <a:xfrm>
              <a:off x="4694327" y="4660037"/>
              <a:ext cx="114754" cy="66494"/>
            </a:xfrm>
            <a:prstGeom prst="rect">
              <a:avLst/>
            </a:prstGeom>
            <a:blipFill>
              <a:blip r:embed="rId4" cstate="print"/>
              <a:stretch>
                <a:fillRect/>
              </a:stretch>
            </a:blipFill>
          </p:spPr>
          <p:txBody>
            <a:bodyPr wrap="square" lIns="0" tIns="0" rIns="0" bIns="0" rtlCol="0"/>
            <a:lstStyle/>
            <a:p>
              <a:endParaRPr/>
            </a:p>
          </p:txBody>
        </p:sp>
        <p:sp>
          <p:nvSpPr>
            <p:cNvPr id="1048637" name="object 53"/>
            <p:cNvSpPr/>
            <p:nvPr/>
          </p:nvSpPr>
          <p:spPr>
            <a:xfrm>
              <a:off x="3225800" y="4672329"/>
              <a:ext cx="735330" cy="109220"/>
            </a:xfrm>
            <a:custGeom>
              <a:avLst/>
              <a:gdLst/>
              <a:ahLst/>
              <a:cxnLst/>
              <a:rect l="l" t="t" r="r" b="b"/>
              <a:pathLst>
                <a:path w="735329" h="109220">
                  <a:moveTo>
                    <a:pt x="735329" y="109220"/>
                  </a:moveTo>
                  <a:lnTo>
                    <a:pt x="679450" y="85090"/>
                  </a:lnTo>
                  <a:lnTo>
                    <a:pt x="608329" y="62230"/>
                  </a:lnTo>
                  <a:lnTo>
                    <a:pt x="563879" y="50800"/>
                  </a:lnTo>
                  <a:lnTo>
                    <a:pt x="519429" y="43180"/>
                  </a:lnTo>
                  <a:lnTo>
                    <a:pt x="469900" y="33020"/>
                  </a:lnTo>
                  <a:lnTo>
                    <a:pt x="417829" y="25400"/>
                  </a:lnTo>
                  <a:lnTo>
                    <a:pt x="363220" y="19050"/>
                  </a:lnTo>
                  <a:lnTo>
                    <a:pt x="306070" y="12700"/>
                  </a:lnTo>
                  <a:lnTo>
                    <a:pt x="247650" y="8890"/>
                  </a:lnTo>
                  <a:lnTo>
                    <a:pt x="186689" y="3810"/>
                  </a:lnTo>
                  <a:lnTo>
                    <a:pt x="124460" y="2540"/>
                  </a:lnTo>
                  <a:lnTo>
                    <a:pt x="63500" y="0"/>
                  </a:lnTo>
                  <a:lnTo>
                    <a:pt x="0" y="0"/>
                  </a:lnTo>
                </a:path>
                <a:path w="735329" h="109220">
                  <a:moveTo>
                    <a:pt x="0" y="0"/>
                  </a:moveTo>
                  <a:lnTo>
                    <a:pt x="0" y="0"/>
                  </a:lnTo>
                </a:path>
                <a:path w="735329" h="109220">
                  <a:moveTo>
                    <a:pt x="735329" y="109220"/>
                  </a:moveTo>
                  <a:lnTo>
                    <a:pt x="735329" y="109220"/>
                  </a:lnTo>
                </a:path>
              </a:pathLst>
            </a:custGeom>
            <a:ln w="12579">
              <a:solidFill>
                <a:srgbClr val="FF0000"/>
              </a:solidFill>
            </a:ln>
          </p:spPr>
          <p:txBody>
            <a:bodyPr wrap="square" lIns="0" tIns="0" rIns="0" bIns="0" rtlCol="0"/>
            <a:lstStyle/>
            <a:p>
              <a:endParaRPr/>
            </a:p>
          </p:txBody>
        </p:sp>
        <p:sp>
          <p:nvSpPr>
            <p:cNvPr id="1048638" name="object 54"/>
            <p:cNvSpPr/>
            <p:nvPr/>
          </p:nvSpPr>
          <p:spPr>
            <a:xfrm>
              <a:off x="3929380" y="4758690"/>
              <a:ext cx="85090" cy="86360"/>
            </a:xfrm>
            <a:custGeom>
              <a:avLst/>
              <a:gdLst/>
              <a:ahLst/>
              <a:cxnLst/>
              <a:rect l="l" t="t" r="r" b="b"/>
              <a:pathLst>
                <a:path w="85089" h="86360">
                  <a:moveTo>
                    <a:pt x="52070" y="0"/>
                  </a:moveTo>
                  <a:lnTo>
                    <a:pt x="0" y="35560"/>
                  </a:lnTo>
                  <a:lnTo>
                    <a:pt x="85090" y="86360"/>
                  </a:lnTo>
                  <a:lnTo>
                    <a:pt x="52070" y="0"/>
                  </a:lnTo>
                  <a:close/>
                </a:path>
              </a:pathLst>
            </a:custGeom>
            <a:solidFill>
              <a:srgbClr val="FF0000"/>
            </a:solidFill>
          </p:spPr>
          <p:txBody>
            <a:bodyPr wrap="square" lIns="0" tIns="0" rIns="0" bIns="0" rtlCol="0"/>
            <a:lstStyle/>
            <a:p>
              <a:endParaRPr/>
            </a:p>
          </p:txBody>
        </p:sp>
        <p:sp>
          <p:nvSpPr>
            <p:cNvPr id="1048639" name="object 55"/>
            <p:cNvSpPr/>
            <p:nvPr/>
          </p:nvSpPr>
          <p:spPr>
            <a:xfrm>
              <a:off x="4014470" y="4225290"/>
              <a:ext cx="1546860" cy="447040"/>
            </a:xfrm>
            <a:custGeom>
              <a:avLst/>
              <a:gdLst/>
              <a:ahLst/>
              <a:cxnLst/>
              <a:rect l="l" t="t" r="r" b="b"/>
              <a:pathLst>
                <a:path w="1546860" h="447039">
                  <a:moveTo>
                    <a:pt x="0" y="447040"/>
                  </a:moveTo>
                  <a:lnTo>
                    <a:pt x="31750" y="378460"/>
                  </a:lnTo>
                  <a:lnTo>
                    <a:pt x="67309" y="320040"/>
                  </a:lnTo>
                  <a:lnTo>
                    <a:pt x="106679" y="269240"/>
                  </a:lnTo>
                  <a:lnTo>
                    <a:pt x="149859" y="228600"/>
                  </a:lnTo>
                  <a:lnTo>
                    <a:pt x="198119" y="193040"/>
                  </a:lnTo>
                  <a:lnTo>
                    <a:pt x="246379" y="167640"/>
                  </a:lnTo>
                  <a:lnTo>
                    <a:pt x="299719" y="144780"/>
                  </a:lnTo>
                  <a:lnTo>
                    <a:pt x="355600" y="129540"/>
                  </a:lnTo>
                  <a:lnTo>
                    <a:pt x="411479" y="118110"/>
                  </a:lnTo>
                  <a:lnTo>
                    <a:pt x="469900" y="111760"/>
                  </a:lnTo>
                  <a:lnTo>
                    <a:pt x="532129" y="109220"/>
                  </a:lnTo>
                  <a:lnTo>
                    <a:pt x="593089" y="111760"/>
                  </a:lnTo>
                  <a:lnTo>
                    <a:pt x="656589" y="114300"/>
                  </a:lnTo>
                  <a:lnTo>
                    <a:pt x="718819" y="120650"/>
                  </a:lnTo>
                  <a:lnTo>
                    <a:pt x="782319" y="127000"/>
                  </a:lnTo>
                  <a:lnTo>
                    <a:pt x="847089" y="135890"/>
                  </a:lnTo>
                  <a:lnTo>
                    <a:pt x="910589" y="143510"/>
                  </a:lnTo>
                  <a:lnTo>
                    <a:pt x="971550" y="152400"/>
                  </a:lnTo>
                  <a:lnTo>
                    <a:pt x="1033779" y="158750"/>
                  </a:lnTo>
                  <a:lnTo>
                    <a:pt x="1093469" y="165100"/>
                  </a:lnTo>
                  <a:lnTo>
                    <a:pt x="1150619" y="167640"/>
                  </a:lnTo>
                  <a:lnTo>
                    <a:pt x="1207769" y="167640"/>
                  </a:lnTo>
                  <a:lnTo>
                    <a:pt x="1261109" y="165100"/>
                  </a:lnTo>
                  <a:lnTo>
                    <a:pt x="1311909" y="158750"/>
                  </a:lnTo>
                  <a:lnTo>
                    <a:pt x="1361439" y="147320"/>
                  </a:lnTo>
                  <a:lnTo>
                    <a:pt x="1405889" y="129540"/>
                  </a:lnTo>
                  <a:lnTo>
                    <a:pt x="1446529" y="107950"/>
                  </a:lnTo>
                  <a:lnTo>
                    <a:pt x="1484629" y="78740"/>
                  </a:lnTo>
                  <a:lnTo>
                    <a:pt x="1517650" y="44450"/>
                  </a:lnTo>
                  <a:lnTo>
                    <a:pt x="1546859" y="0"/>
                  </a:lnTo>
                </a:path>
                <a:path w="1546860" h="447039">
                  <a:moveTo>
                    <a:pt x="0" y="0"/>
                  </a:moveTo>
                  <a:lnTo>
                    <a:pt x="0" y="0"/>
                  </a:lnTo>
                </a:path>
                <a:path w="1546860" h="447039">
                  <a:moveTo>
                    <a:pt x="1546859" y="447040"/>
                  </a:moveTo>
                  <a:lnTo>
                    <a:pt x="1546859" y="447040"/>
                  </a:lnTo>
                </a:path>
              </a:pathLst>
            </a:custGeom>
            <a:ln w="12579">
              <a:solidFill>
                <a:srgbClr val="FF0000"/>
              </a:solidFill>
            </a:ln>
          </p:spPr>
          <p:txBody>
            <a:bodyPr wrap="square" lIns="0" tIns="0" rIns="0" bIns="0" rtlCol="0"/>
            <a:lstStyle/>
            <a:p>
              <a:endParaRPr/>
            </a:p>
          </p:txBody>
        </p:sp>
        <p:sp>
          <p:nvSpPr>
            <p:cNvPr id="1048640" name="object 56"/>
            <p:cNvSpPr/>
            <p:nvPr/>
          </p:nvSpPr>
          <p:spPr>
            <a:xfrm>
              <a:off x="5525769" y="4151629"/>
              <a:ext cx="67310" cy="91440"/>
            </a:xfrm>
            <a:custGeom>
              <a:avLst/>
              <a:gdLst/>
              <a:ahLst/>
              <a:cxnLst/>
              <a:rect l="l" t="t" r="r" b="b"/>
              <a:pathLst>
                <a:path w="67310" h="91439">
                  <a:moveTo>
                    <a:pt x="67309" y="0"/>
                  </a:moveTo>
                  <a:lnTo>
                    <a:pt x="0" y="71120"/>
                  </a:lnTo>
                  <a:lnTo>
                    <a:pt x="62229" y="91440"/>
                  </a:lnTo>
                  <a:lnTo>
                    <a:pt x="67309" y="0"/>
                  </a:lnTo>
                  <a:close/>
                </a:path>
              </a:pathLst>
            </a:custGeom>
            <a:solidFill>
              <a:srgbClr val="FF0000"/>
            </a:solidFill>
          </p:spPr>
          <p:txBody>
            <a:bodyPr wrap="square" lIns="0" tIns="0" rIns="0" bIns="0" rtlCol="0"/>
            <a:lstStyle/>
            <a:p>
              <a:endParaRPr/>
            </a:p>
          </p:txBody>
        </p:sp>
        <p:sp>
          <p:nvSpPr>
            <p:cNvPr id="1048641" name="object 57"/>
            <p:cNvSpPr/>
            <p:nvPr/>
          </p:nvSpPr>
          <p:spPr>
            <a:xfrm>
              <a:off x="2429510" y="4974590"/>
              <a:ext cx="1584960" cy="477520"/>
            </a:xfrm>
            <a:custGeom>
              <a:avLst/>
              <a:gdLst/>
              <a:ahLst/>
              <a:cxnLst/>
              <a:rect l="l" t="t" r="r" b="b"/>
              <a:pathLst>
                <a:path w="1584960" h="477520">
                  <a:moveTo>
                    <a:pt x="1388110" y="34290"/>
                  </a:moveTo>
                  <a:lnTo>
                    <a:pt x="1450339" y="40640"/>
                  </a:lnTo>
                  <a:lnTo>
                    <a:pt x="1504950" y="53340"/>
                  </a:lnTo>
                  <a:lnTo>
                    <a:pt x="1548129" y="72390"/>
                  </a:lnTo>
                  <a:lnTo>
                    <a:pt x="1582419" y="109220"/>
                  </a:lnTo>
                  <a:lnTo>
                    <a:pt x="1584960" y="120650"/>
                  </a:lnTo>
                  <a:lnTo>
                    <a:pt x="1582419" y="147320"/>
                  </a:lnTo>
                  <a:lnTo>
                    <a:pt x="1564639" y="199390"/>
                  </a:lnTo>
                  <a:lnTo>
                    <a:pt x="1526539" y="243840"/>
                  </a:lnTo>
                  <a:lnTo>
                    <a:pt x="1477010" y="274320"/>
                  </a:lnTo>
                  <a:lnTo>
                    <a:pt x="1418589" y="292100"/>
                  </a:lnTo>
                  <a:lnTo>
                    <a:pt x="1388110" y="294640"/>
                  </a:lnTo>
                  <a:lnTo>
                    <a:pt x="1332229" y="292100"/>
                  </a:lnTo>
                  <a:lnTo>
                    <a:pt x="1278889" y="290830"/>
                  </a:lnTo>
                  <a:lnTo>
                    <a:pt x="1225550" y="287020"/>
                  </a:lnTo>
                  <a:lnTo>
                    <a:pt x="1173479" y="281940"/>
                  </a:lnTo>
                  <a:lnTo>
                    <a:pt x="1123950" y="275590"/>
                  </a:lnTo>
                  <a:lnTo>
                    <a:pt x="1075689" y="266700"/>
                  </a:lnTo>
                  <a:lnTo>
                    <a:pt x="1031239" y="257810"/>
                  </a:lnTo>
                  <a:lnTo>
                    <a:pt x="989329" y="247650"/>
                  </a:lnTo>
                  <a:lnTo>
                    <a:pt x="949960" y="237490"/>
                  </a:lnTo>
                  <a:lnTo>
                    <a:pt x="883919" y="212090"/>
                  </a:lnTo>
                  <a:lnTo>
                    <a:pt x="834389" y="182880"/>
                  </a:lnTo>
                  <a:lnTo>
                    <a:pt x="806450" y="152400"/>
                  </a:lnTo>
                  <a:lnTo>
                    <a:pt x="795019" y="120650"/>
                  </a:lnTo>
                  <a:lnTo>
                    <a:pt x="750569" y="121920"/>
                  </a:lnTo>
                  <a:lnTo>
                    <a:pt x="707389" y="129540"/>
                  </a:lnTo>
                  <a:lnTo>
                    <a:pt x="665479" y="139700"/>
                  </a:lnTo>
                  <a:lnTo>
                    <a:pt x="624839" y="154940"/>
                  </a:lnTo>
                  <a:lnTo>
                    <a:pt x="584200" y="173990"/>
                  </a:lnTo>
                  <a:lnTo>
                    <a:pt x="549909" y="195580"/>
                  </a:lnTo>
                  <a:lnTo>
                    <a:pt x="516889" y="220980"/>
                  </a:lnTo>
                  <a:lnTo>
                    <a:pt x="486409" y="251460"/>
                  </a:lnTo>
                  <a:lnTo>
                    <a:pt x="462279" y="281940"/>
                  </a:lnTo>
                  <a:lnTo>
                    <a:pt x="440689" y="316230"/>
                  </a:lnTo>
                  <a:lnTo>
                    <a:pt x="422909" y="353060"/>
                  </a:lnTo>
                  <a:lnTo>
                    <a:pt x="411479" y="389890"/>
                  </a:lnTo>
                  <a:lnTo>
                    <a:pt x="403859" y="427990"/>
                  </a:lnTo>
                  <a:lnTo>
                    <a:pt x="401319" y="467360"/>
                  </a:lnTo>
                  <a:lnTo>
                    <a:pt x="445769" y="464820"/>
                  </a:lnTo>
                  <a:lnTo>
                    <a:pt x="488950" y="458470"/>
                  </a:lnTo>
                  <a:lnTo>
                    <a:pt x="530859" y="448310"/>
                  </a:lnTo>
                  <a:lnTo>
                    <a:pt x="572769" y="433070"/>
                  </a:lnTo>
                  <a:lnTo>
                    <a:pt x="612139" y="414020"/>
                  </a:lnTo>
                  <a:lnTo>
                    <a:pt x="646429" y="389890"/>
                  </a:lnTo>
                  <a:lnTo>
                    <a:pt x="680719" y="365760"/>
                  </a:lnTo>
                  <a:lnTo>
                    <a:pt x="709929" y="336550"/>
                  </a:lnTo>
                  <a:lnTo>
                    <a:pt x="735329" y="303530"/>
                  </a:lnTo>
                  <a:lnTo>
                    <a:pt x="756919" y="270510"/>
                  </a:lnTo>
                  <a:lnTo>
                    <a:pt x="773429" y="234950"/>
                  </a:lnTo>
                  <a:lnTo>
                    <a:pt x="784859" y="196850"/>
                  </a:lnTo>
                  <a:lnTo>
                    <a:pt x="793750" y="158750"/>
                  </a:lnTo>
                  <a:lnTo>
                    <a:pt x="795019" y="120650"/>
                  </a:lnTo>
                  <a:lnTo>
                    <a:pt x="797559" y="158750"/>
                  </a:lnTo>
                  <a:lnTo>
                    <a:pt x="801369" y="196850"/>
                  </a:lnTo>
                  <a:lnTo>
                    <a:pt x="806450" y="234950"/>
                  </a:lnTo>
                  <a:lnTo>
                    <a:pt x="826769" y="303530"/>
                  </a:lnTo>
                  <a:lnTo>
                    <a:pt x="853439" y="365760"/>
                  </a:lnTo>
                  <a:lnTo>
                    <a:pt x="887729" y="414020"/>
                  </a:lnTo>
                  <a:lnTo>
                    <a:pt x="927100" y="448310"/>
                  </a:lnTo>
                  <a:lnTo>
                    <a:pt x="971550" y="464820"/>
                  </a:lnTo>
                  <a:lnTo>
                    <a:pt x="993139" y="467360"/>
                  </a:lnTo>
                  <a:lnTo>
                    <a:pt x="993139" y="477520"/>
                  </a:lnTo>
                  <a:lnTo>
                    <a:pt x="993139" y="467360"/>
                  </a:lnTo>
                  <a:lnTo>
                    <a:pt x="1009650" y="466090"/>
                  </a:lnTo>
                  <a:lnTo>
                    <a:pt x="1027429" y="461010"/>
                  </a:lnTo>
                  <a:lnTo>
                    <a:pt x="1069339" y="425450"/>
                  </a:lnTo>
                  <a:lnTo>
                    <a:pt x="1087119" y="386080"/>
                  </a:lnTo>
                  <a:lnTo>
                    <a:pt x="1092200" y="341630"/>
                  </a:lnTo>
                  <a:lnTo>
                    <a:pt x="1087119" y="314960"/>
                  </a:lnTo>
                  <a:lnTo>
                    <a:pt x="1066800" y="260350"/>
                  </a:lnTo>
                  <a:lnTo>
                    <a:pt x="1028700" y="213360"/>
                  </a:lnTo>
                  <a:lnTo>
                    <a:pt x="972819" y="175260"/>
                  </a:lnTo>
                  <a:lnTo>
                    <a:pt x="906779" y="147320"/>
                  </a:lnTo>
                  <a:lnTo>
                    <a:pt x="833119" y="133350"/>
                  </a:lnTo>
                  <a:lnTo>
                    <a:pt x="795019" y="130810"/>
                  </a:lnTo>
                </a:path>
                <a:path w="1584960" h="477520">
                  <a:moveTo>
                    <a:pt x="401319" y="34290"/>
                  </a:moveTo>
                  <a:lnTo>
                    <a:pt x="401319" y="34290"/>
                  </a:lnTo>
                </a:path>
                <a:path w="1584960" h="477520">
                  <a:moveTo>
                    <a:pt x="1584960" y="477520"/>
                  </a:moveTo>
                  <a:lnTo>
                    <a:pt x="1584960" y="477520"/>
                  </a:lnTo>
                </a:path>
                <a:path w="1584960" h="477520">
                  <a:moveTo>
                    <a:pt x="7619" y="85090"/>
                  </a:moveTo>
                  <a:lnTo>
                    <a:pt x="0" y="93980"/>
                  </a:lnTo>
                  <a:lnTo>
                    <a:pt x="7619" y="85090"/>
                  </a:lnTo>
                  <a:lnTo>
                    <a:pt x="8889" y="100330"/>
                  </a:lnTo>
                  <a:lnTo>
                    <a:pt x="45719" y="142240"/>
                  </a:lnTo>
                  <a:lnTo>
                    <a:pt x="91439" y="167640"/>
                  </a:lnTo>
                  <a:lnTo>
                    <a:pt x="156209" y="187960"/>
                  </a:lnTo>
                  <a:lnTo>
                    <a:pt x="229869" y="203200"/>
                  </a:lnTo>
                  <a:lnTo>
                    <a:pt x="270509" y="209550"/>
                  </a:lnTo>
                  <a:lnTo>
                    <a:pt x="313689" y="213360"/>
                  </a:lnTo>
                  <a:lnTo>
                    <a:pt x="355600" y="214630"/>
                  </a:lnTo>
                  <a:lnTo>
                    <a:pt x="401319" y="215900"/>
                  </a:lnTo>
                  <a:lnTo>
                    <a:pt x="445769" y="214630"/>
                  </a:lnTo>
                  <a:lnTo>
                    <a:pt x="488950" y="214630"/>
                  </a:lnTo>
                  <a:lnTo>
                    <a:pt x="530859" y="212090"/>
                  </a:lnTo>
                  <a:lnTo>
                    <a:pt x="572769" y="208280"/>
                  </a:lnTo>
                  <a:lnTo>
                    <a:pt x="612139" y="201930"/>
                  </a:lnTo>
                  <a:lnTo>
                    <a:pt x="646429" y="198120"/>
                  </a:lnTo>
                  <a:lnTo>
                    <a:pt x="680719" y="190500"/>
                  </a:lnTo>
                  <a:lnTo>
                    <a:pt x="709929" y="184150"/>
                  </a:lnTo>
                  <a:lnTo>
                    <a:pt x="735329" y="176530"/>
                  </a:lnTo>
                  <a:lnTo>
                    <a:pt x="755650" y="166370"/>
                  </a:lnTo>
                  <a:lnTo>
                    <a:pt x="773429" y="158750"/>
                  </a:lnTo>
                  <a:lnTo>
                    <a:pt x="784859" y="148590"/>
                  </a:lnTo>
                  <a:lnTo>
                    <a:pt x="792479" y="138430"/>
                  </a:lnTo>
                  <a:lnTo>
                    <a:pt x="795019" y="129540"/>
                  </a:lnTo>
                  <a:lnTo>
                    <a:pt x="798829" y="121920"/>
                  </a:lnTo>
                  <a:lnTo>
                    <a:pt x="806450" y="113030"/>
                  </a:lnTo>
                  <a:lnTo>
                    <a:pt x="817879" y="105410"/>
                  </a:lnTo>
                  <a:lnTo>
                    <a:pt x="834389" y="97790"/>
                  </a:lnTo>
                  <a:lnTo>
                    <a:pt x="857250" y="91440"/>
                  </a:lnTo>
                  <a:lnTo>
                    <a:pt x="882650" y="83820"/>
                  </a:lnTo>
                  <a:lnTo>
                    <a:pt x="914400" y="77470"/>
                  </a:lnTo>
                  <a:lnTo>
                    <a:pt x="948689" y="71120"/>
                  </a:lnTo>
                  <a:lnTo>
                    <a:pt x="988060" y="66040"/>
                  </a:lnTo>
                  <a:lnTo>
                    <a:pt x="1031239" y="59690"/>
                  </a:lnTo>
                  <a:lnTo>
                    <a:pt x="1075689" y="55880"/>
                  </a:lnTo>
                  <a:lnTo>
                    <a:pt x="1122679" y="52070"/>
                  </a:lnTo>
                  <a:lnTo>
                    <a:pt x="1172210" y="48260"/>
                  </a:lnTo>
                  <a:lnTo>
                    <a:pt x="1225550" y="45720"/>
                  </a:lnTo>
                  <a:lnTo>
                    <a:pt x="1277619" y="43180"/>
                  </a:lnTo>
                  <a:lnTo>
                    <a:pt x="1330960" y="43180"/>
                  </a:lnTo>
                  <a:lnTo>
                    <a:pt x="1386839" y="43180"/>
                  </a:lnTo>
                </a:path>
                <a:path w="1584960" h="477520">
                  <a:moveTo>
                    <a:pt x="0" y="43180"/>
                  </a:moveTo>
                  <a:lnTo>
                    <a:pt x="0" y="43180"/>
                  </a:lnTo>
                </a:path>
                <a:path w="1584960" h="477520">
                  <a:moveTo>
                    <a:pt x="1386839" y="217170"/>
                  </a:moveTo>
                  <a:lnTo>
                    <a:pt x="1386839" y="217170"/>
                  </a:lnTo>
                </a:path>
                <a:path w="1584960" h="477520">
                  <a:moveTo>
                    <a:pt x="105409" y="0"/>
                  </a:moveTo>
                  <a:lnTo>
                    <a:pt x="62229" y="10160"/>
                  </a:lnTo>
                  <a:lnTo>
                    <a:pt x="27939" y="34290"/>
                  </a:lnTo>
                  <a:lnTo>
                    <a:pt x="8889" y="68580"/>
                  </a:lnTo>
                  <a:lnTo>
                    <a:pt x="6350" y="86360"/>
                  </a:lnTo>
                </a:path>
                <a:path w="1584960" h="477520">
                  <a:moveTo>
                    <a:pt x="6350" y="0"/>
                  </a:moveTo>
                  <a:lnTo>
                    <a:pt x="6350" y="0"/>
                  </a:lnTo>
                </a:path>
                <a:path w="1584960" h="477520">
                  <a:moveTo>
                    <a:pt x="105409" y="86360"/>
                  </a:moveTo>
                  <a:lnTo>
                    <a:pt x="105409" y="86360"/>
                  </a:lnTo>
                </a:path>
                <a:path w="1584960" h="477520">
                  <a:moveTo>
                    <a:pt x="796289" y="130810"/>
                  </a:moveTo>
                  <a:lnTo>
                    <a:pt x="774700" y="88900"/>
                  </a:lnTo>
                  <a:lnTo>
                    <a:pt x="736600" y="60960"/>
                  </a:lnTo>
                  <a:lnTo>
                    <a:pt x="711200" y="50800"/>
                  </a:lnTo>
                  <a:lnTo>
                    <a:pt x="680719" y="38100"/>
                  </a:lnTo>
                  <a:lnTo>
                    <a:pt x="612139" y="21590"/>
                  </a:lnTo>
                  <a:lnTo>
                    <a:pt x="572769" y="15240"/>
                  </a:lnTo>
                  <a:lnTo>
                    <a:pt x="530859" y="8890"/>
                  </a:lnTo>
                  <a:lnTo>
                    <a:pt x="488950" y="5080"/>
                  </a:lnTo>
                  <a:lnTo>
                    <a:pt x="445769" y="2540"/>
                  </a:lnTo>
                  <a:lnTo>
                    <a:pt x="401319" y="0"/>
                  </a:lnTo>
                  <a:lnTo>
                    <a:pt x="105409" y="0"/>
                  </a:lnTo>
                </a:path>
                <a:path w="1584960" h="477520">
                  <a:moveTo>
                    <a:pt x="105409" y="0"/>
                  </a:moveTo>
                  <a:lnTo>
                    <a:pt x="105409" y="0"/>
                  </a:lnTo>
                </a:path>
              </a:pathLst>
            </a:custGeom>
            <a:ln w="44207">
              <a:solidFill>
                <a:srgbClr val="00FF00"/>
              </a:solidFill>
            </a:ln>
          </p:spPr>
          <p:txBody>
            <a:bodyPr wrap="square" lIns="0" tIns="0" rIns="0" bIns="0" rtlCol="0"/>
            <a:lstStyle/>
            <a:p>
              <a:endParaRPr/>
            </a:p>
          </p:txBody>
        </p:sp>
        <p:sp>
          <p:nvSpPr>
            <p:cNvPr id="1048642" name="object 58"/>
            <p:cNvSpPr/>
            <p:nvPr/>
          </p:nvSpPr>
          <p:spPr>
            <a:xfrm>
              <a:off x="3203696" y="4995666"/>
              <a:ext cx="144537" cy="131837"/>
            </a:xfrm>
            <a:prstGeom prst="rect">
              <a:avLst/>
            </a:prstGeom>
            <a:blipFill>
              <a:blip r:embed="rId5" cstate="print"/>
              <a:stretch>
                <a:fillRect/>
              </a:stretch>
            </a:blipFill>
          </p:spPr>
          <p:txBody>
            <a:bodyPr wrap="square" lIns="0" tIns="0" rIns="0" bIns="0" rtlCol="0"/>
            <a:lstStyle/>
            <a:p>
              <a:endParaRPr/>
            </a:p>
          </p:txBody>
        </p:sp>
        <p:sp>
          <p:nvSpPr>
            <p:cNvPr id="1048643" name="object 59"/>
            <p:cNvSpPr/>
            <p:nvPr/>
          </p:nvSpPr>
          <p:spPr>
            <a:xfrm>
              <a:off x="2585720" y="4672329"/>
              <a:ext cx="640080" cy="107950"/>
            </a:xfrm>
            <a:custGeom>
              <a:avLst/>
              <a:gdLst/>
              <a:ahLst/>
              <a:cxnLst/>
              <a:rect l="l" t="t" r="r" b="b"/>
              <a:pathLst>
                <a:path w="640080" h="107950">
                  <a:moveTo>
                    <a:pt x="0" y="107950"/>
                  </a:moveTo>
                  <a:lnTo>
                    <a:pt x="53340" y="82550"/>
                  </a:lnTo>
                  <a:lnTo>
                    <a:pt x="123190" y="58420"/>
                  </a:lnTo>
                  <a:lnTo>
                    <a:pt x="163830" y="48260"/>
                  </a:lnTo>
                  <a:lnTo>
                    <a:pt x="207010" y="38100"/>
                  </a:lnTo>
                  <a:lnTo>
                    <a:pt x="255269" y="27940"/>
                  </a:lnTo>
                  <a:lnTo>
                    <a:pt x="304800" y="21590"/>
                  </a:lnTo>
                  <a:lnTo>
                    <a:pt x="356869" y="15240"/>
                  </a:lnTo>
                  <a:lnTo>
                    <a:pt x="411480" y="8890"/>
                  </a:lnTo>
                  <a:lnTo>
                    <a:pt x="467360" y="5080"/>
                  </a:lnTo>
                  <a:lnTo>
                    <a:pt x="524510" y="2540"/>
                  </a:lnTo>
                  <a:lnTo>
                    <a:pt x="582930" y="0"/>
                  </a:lnTo>
                  <a:lnTo>
                    <a:pt x="640080" y="0"/>
                  </a:lnTo>
                </a:path>
                <a:path w="640080" h="107950">
                  <a:moveTo>
                    <a:pt x="0" y="0"/>
                  </a:moveTo>
                  <a:lnTo>
                    <a:pt x="0" y="0"/>
                  </a:lnTo>
                </a:path>
                <a:path w="640080" h="107950">
                  <a:moveTo>
                    <a:pt x="640080" y="107950"/>
                  </a:moveTo>
                  <a:lnTo>
                    <a:pt x="640080" y="107950"/>
                  </a:lnTo>
                </a:path>
              </a:pathLst>
            </a:custGeom>
            <a:ln w="12579">
              <a:solidFill>
                <a:srgbClr val="FF0000"/>
              </a:solidFill>
            </a:ln>
          </p:spPr>
          <p:txBody>
            <a:bodyPr wrap="square" lIns="0" tIns="0" rIns="0" bIns="0" rtlCol="0"/>
            <a:lstStyle/>
            <a:p>
              <a:endParaRPr/>
            </a:p>
          </p:txBody>
        </p:sp>
        <p:sp>
          <p:nvSpPr>
            <p:cNvPr id="1048644" name="object 60"/>
            <p:cNvSpPr/>
            <p:nvPr/>
          </p:nvSpPr>
          <p:spPr>
            <a:xfrm>
              <a:off x="2534920" y="4757420"/>
              <a:ext cx="83820" cy="87630"/>
            </a:xfrm>
            <a:custGeom>
              <a:avLst/>
              <a:gdLst/>
              <a:ahLst/>
              <a:cxnLst/>
              <a:rect l="l" t="t" r="r" b="b"/>
              <a:pathLst>
                <a:path w="83819" h="87629">
                  <a:moveTo>
                    <a:pt x="29210" y="0"/>
                  </a:moveTo>
                  <a:lnTo>
                    <a:pt x="0" y="87629"/>
                  </a:lnTo>
                  <a:lnTo>
                    <a:pt x="83819" y="31749"/>
                  </a:lnTo>
                  <a:lnTo>
                    <a:pt x="29210" y="0"/>
                  </a:lnTo>
                  <a:close/>
                </a:path>
              </a:pathLst>
            </a:custGeom>
            <a:solidFill>
              <a:srgbClr val="FF0000"/>
            </a:solidFill>
          </p:spPr>
          <p:txBody>
            <a:bodyPr wrap="square" lIns="0" tIns="0" rIns="0" bIns="0" rtlCol="0"/>
            <a:lstStyle/>
            <a:p>
              <a:endParaRPr/>
            </a:p>
          </p:txBody>
        </p:sp>
        <p:sp>
          <p:nvSpPr>
            <p:cNvPr id="1048645" name="object 61"/>
            <p:cNvSpPr/>
            <p:nvPr/>
          </p:nvSpPr>
          <p:spPr>
            <a:xfrm>
              <a:off x="3810000" y="2280920"/>
              <a:ext cx="1160780" cy="436880"/>
            </a:xfrm>
            <a:custGeom>
              <a:avLst/>
              <a:gdLst/>
              <a:ahLst/>
              <a:cxnLst/>
              <a:rect l="l" t="t" r="r" b="b"/>
              <a:pathLst>
                <a:path w="1160779" h="436880">
                  <a:moveTo>
                    <a:pt x="0" y="436879"/>
                  </a:moveTo>
                  <a:lnTo>
                    <a:pt x="3810" y="387350"/>
                  </a:lnTo>
                  <a:lnTo>
                    <a:pt x="13970" y="344169"/>
                  </a:lnTo>
                  <a:lnTo>
                    <a:pt x="30479" y="307339"/>
                  </a:lnTo>
                  <a:lnTo>
                    <a:pt x="53339" y="276859"/>
                  </a:lnTo>
                  <a:lnTo>
                    <a:pt x="82550" y="251459"/>
                  </a:lnTo>
                  <a:lnTo>
                    <a:pt x="115570" y="232409"/>
                  </a:lnTo>
                  <a:lnTo>
                    <a:pt x="153670" y="217169"/>
                  </a:lnTo>
                  <a:lnTo>
                    <a:pt x="196850" y="205739"/>
                  </a:lnTo>
                  <a:lnTo>
                    <a:pt x="241300" y="198119"/>
                  </a:lnTo>
                  <a:lnTo>
                    <a:pt x="292100" y="193039"/>
                  </a:lnTo>
                  <a:lnTo>
                    <a:pt x="342900" y="189229"/>
                  </a:lnTo>
                  <a:lnTo>
                    <a:pt x="397510" y="189229"/>
                  </a:lnTo>
                  <a:lnTo>
                    <a:pt x="452120" y="189229"/>
                  </a:lnTo>
                  <a:lnTo>
                    <a:pt x="509270" y="190500"/>
                  </a:lnTo>
                  <a:lnTo>
                    <a:pt x="567689" y="191769"/>
                  </a:lnTo>
                  <a:lnTo>
                    <a:pt x="624839" y="193039"/>
                  </a:lnTo>
                  <a:lnTo>
                    <a:pt x="681989" y="194309"/>
                  </a:lnTo>
                  <a:lnTo>
                    <a:pt x="737870" y="193039"/>
                  </a:lnTo>
                  <a:lnTo>
                    <a:pt x="792479" y="190500"/>
                  </a:lnTo>
                  <a:lnTo>
                    <a:pt x="847089" y="186689"/>
                  </a:lnTo>
                  <a:lnTo>
                    <a:pt x="900429" y="177800"/>
                  </a:lnTo>
                  <a:lnTo>
                    <a:pt x="948689" y="166369"/>
                  </a:lnTo>
                  <a:lnTo>
                    <a:pt x="994410" y="151129"/>
                  </a:lnTo>
                  <a:lnTo>
                    <a:pt x="1036320" y="132079"/>
                  </a:lnTo>
                  <a:lnTo>
                    <a:pt x="1074420" y="107950"/>
                  </a:lnTo>
                  <a:lnTo>
                    <a:pt x="1107439" y="77469"/>
                  </a:lnTo>
                  <a:lnTo>
                    <a:pt x="1136650" y="41909"/>
                  </a:lnTo>
                  <a:lnTo>
                    <a:pt x="1160779" y="0"/>
                  </a:lnTo>
                </a:path>
                <a:path w="1160779" h="436880">
                  <a:moveTo>
                    <a:pt x="0" y="0"/>
                  </a:moveTo>
                  <a:lnTo>
                    <a:pt x="0" y="0"/>
                  </a:lnTo>
                </a:path>
                <a:path w="1160779" h="436880">
                  <a:moveTo>
                    <a:pt x="1160779" y="436879"/>
                  </a:moveTo>
                  <a:lnTo>
                    <a:pt x="1160779" y="436879"/>
                  </a:lnTo>
                </a:path>
              </a:pathLst>
            </a:custGeom>
            <a:ln w="7906">
              <a:solidFill>
                <a:srgbClr val="FF0000"/>
              </a:solidFill>
            </a:ln>
          </p:spPr>
          <p:txBody>
            <a:bodyPr wrap="square" lIns="0" tIns="0" rIns="0" bIns="0" rtlCol="0"/>
            <a:lstStyle/>
            <a:p>
              <a:endParaRPr/>
            </a:p>
          </p:txBody>
        </p:sp>
        <p:sp>
          <p:nvSpPr>
            <p:cNvPr id="1048646" name="object 62"/>
            <p:cNvSpPr/>
            <p:nvPr/>
          </p:nvSpPr>
          <p:spPr>
            <a:xfrm>
              <a:off x="4933950" y="2198370"/>
              <a:ext cx="68580" cy="99060"/>
            </a:xfrm>
            <a:custGeom>
              <a:avLst/>
              <a:gdLst/>
              <a:ahLst/>
              <a:cxnLst/>
              <a:rect l="l" t="t" r="r" b="b"/>
              <a:pathLst>
                <a:path w="68579" h="99060">
                  <a:moveTo>
                    <a:pt x="60960" y="0"/>
                  </a:moveTo>
                  <a:lnTo>
                    <a:pt x="0" y="83819"/>
                  </a:lnTo>
                  <a:lnTo>
                    <a:pt x="68579" y="99059"/>
                  </a:lnTo>
                  <a:lnTo>
                    <a:pt x="60960" y="0"/>
                  </a:lnTo>
                  <a:close/>
                </a:path>
              </a:pathLst>
            </a:custGeom>
            <a:solidFill>
              <a:srgbClr val="FF0000"/>
            </a:solidFill>
          </p:spPr>
          <p:txBody>
            <a:bodyPr wrap="square" lIns="0" tIns="0" rIns="0" bIns="0" rtlCol="0"/>
            <a:lstStyle/>
            <a:p>
              <a:endParaRPr/>
            </a:p>
          </p:txBody>
        </p:sp>
        <p:sp>
          <p:nvSpPr>
            <p:cNvPr id="1048647" name="object 63"/>
            <p:cNvSpPr/>
            <p:nvPr/>
          </p:nvSpPr>
          <p:spPr>
            <a:xfrm>
              <a:off x="1837690" y="5074920"/>
              <a:ext cx="405130" cy="539750"/>
            </a:xfrm>
            <a:custGeom>
              <a:avLst/>
              <a:gdLst/>
              <a:ahLst/>
              <a:cxnLst/>
              <a:rect l="l" t="t" r="r" b="b"/>
              <a:pathLst>
                <a:path w="405130" h="539750">
                  <a:moveTo>
                    <a:pt x="0" y="539749"/>
                  </a:moveTo>
                  <a:lnTo>
                    <a:pt x="2540" y="481329"/>
                  </a:lnTo>
                  <a:lnTo>
                    <a:pt x="10160" y="424179"/>
                  </a:lnTo>
                  <a:lnTo>
                    <a:pt x="24130" y="370839"/>
                  </a:lnTo>
                  <a:lnTo>
                    <a:pt x="44450" y="317499"/>
                  </a:lnTo>
                  <a:lnTo>
                    <a:pt x="69850" y="266699"/>
                  </a:lnTo>
                  <a:lnTo>
                    <a:pt x="97790" y="218439"/>
                  </a:lnTo>
                  <a:lnTo>
                    <a:pt x="132080" y="173989"/>
                  </a:lnTo>
                  <a:lnTo>
                    <a:pt x="170180" y="133349"/>
                  </a:lnTo>
                  <a:lnTo>
                    <a:pt x="212090" y="96519"/>
                  </a:lnTo>
                  <a:lnTo>
                    <a:pt x="256540" y="63499"/>
                  </a:lnTo>
                  <a:lnTo>
                    <a:pt x="303530" y="38099"/>
                  </a:lnTo>
                  <a:lnTo>
                    <a:pt x="353060" y="15239"/>
                  </a:lnTo>
                  <a:lnTo>
                    <a:pt x="405130" y="0"/>
                  </a:lnTo>
                </a:path>
                <a:path w="405130" h="539750">
                  <a:moveTo>
                    <a:pt x="0" y="0"/>
                  </a:moveTo>
                  <a:lnTo>
                    <a:pt x="0" y="0"/>
                  </a:lnTo>
                </a:path>
                <a:path w="405130" h="539750">
                  <a:moveTo>
                    <a:pt x="405130" y="539749"/>
                  </a:moveTo>
                  <a:lnTo>
                    <a:pt x="405130" y="539749"/>
                  </a:lnTo>
                </a:path>
              </a:pathLst>
            </a:custGeom>
            <a:ln w="7906">
              <a:solidFill>
                <a:srgbClr val="FF0000"/>
              </a:solidFill>
            </a:ln>
          </p:spPr>
          <p:txBody>
            <a:bodyPr wrap="square" lIns="0" tIns="0" rIns="0" bIns="0" rtlCol="0"/>
            <a:lstStyle/>
            <a:p>
              <a:endParaRPr/>
            </a:p>
          </p:txBody>
        </p:sp>
        <p:sp>
          <p:nvSpPr>
            <p:cNvPr id="1048648" name="object 64"/>
            <p:cNvSpPr/>
            <p:nvPr/>
          </p:nvSpPr>
          <p:spPr>
            <a:xfrm>
              <a:off x="2230120" y="5044440"/>
              <a:ext cx="110489" cy="63500"/>
            </a:xfrm>
            <a:custGeom>
              <a:avLst/>
              <a:gdLst/>
              <a:ahLst/>
              <a:cxnLst/>
              <a:rect l="l" t="t" r="r" b="b"/>
              <a:pathLst>
                <a:path w="110489" h="63500">
                  <a:moveTo>
                    <a:pt x="0" y="0"/>
                  </a:moveTo>
                  <a:lnTo>
                    <a:pt x="10160" y="63500"/>
                  </a:lnTo>
                  <a:lnTo>
                    <a:pt x="110490" y="19050"/>
                  </a:lnTo>
                  <a:lnTo>
                    <a:pt x="0" y="0"/>
                  </a:lnTo>
                  <a:close/>
                </a:path>
              </a:pathLst>
            </a:custGeom>
            <a:solidFill>
              <a:srgbClr val="FF0000"/>
            </a:solidFill>
          </p:spPr>
          <p:txBody>
            <a:bodyPr wrap="square" lIns="0" tIns="0" rIns="0" bIns="0" rtlCol="0"/>
            <a:lstStyle/>
            <a:p>
              <a:endParaRPr/>
            </a:p>
          </p:txBody>
        </p:sp>
        <p:sp>
          <p:nvSpPr>
            <p:cNvPr id="1048649" name="object 65"/>
            <p:cNvSpPr/>
            <p:nvPr/>
          </p:nvSpPr>
          <p:spPr>
            <a:xfrm>
              <a:off x="3341370" y="1883409"/>
              <a:ext cx="646430" cy="288290"/>
            </a:xfrm>
            <a:custGeom>
              <a:avLst/>
              <a:gdLst/>
              <a:ahLst/>
              <a:cxnLst/>
              <a:rect l="l" t="t" r="r" b="b"/>
              <a:pathLst>
                <a:path w="646429" h="288289">
                  <a:moveTo>
                    <a:pt x="194310" y="72390"/>
                  </a:moveTo>
                  <a:lnTo>
                    <a:pt x="193040" y="59690"/>
                  </a:lnTo>
                  <a:lnTo>
                    <a:pt x="191770" y="57150"/>
                  </a:lnTo>
                  <a:lnTo>
                    <a:pt x="190500" y="53340"/>
                  </a:lnTo>
                  <a:lnTo>
                    <a:pt x="190500" y="49530"/>
                  </a:lnTo>
                  <a:lnTo>
                    <a:pt x="189230" y="46990"/>
                  </a:lnTo>
                  <a:lnTo>
                    <a:pt x="186690" y="43180"/>
                  </a:lnTo>
                  <a:lnTo>
                    <a:pt x="185420" y="39370"/>
                  </a:lnTo>
                  <a:lnTo>
                    <a:pt x="184150" y="36830"/>
                  </a:lnTo>
                  <a:lnTo>
                    <a:pt x="181610" y="33020"/>
                  </a:lnTo>
                  <a:lnTo>
                    <a:pt x="170180" y="21590"/>
                  </a:lnTo>
                  <a:lnTo>
                    <a:pt x="166370" y="19050"/>
                  </a:lnTo>
                  <a:lnTo>
                    <a:pt x="163830" y="16510"/>
                  </a:lnTo>
                  <a:lnTo>
                    <a:pt x="158750" y="13970"/>
                  </a:lnTo>
                  <a:lnTo>
                    <a:pt x="154940" y="12700"/>
                  </a:lnTo>
                  <a:lnTo>
                    <a:pt x="151130" y="8890"/>
                  </a:lnTo>
                  <a:lnTo>
                    <a:pt x="138430" y="6350"/>
                  </a:lnTo>
                  <a:lnTo>
                    <a:pt x="133350" y="5080"/>
                  </a:lnTo>
                  <a:lnTo>
                    <a:pt x="127000" y="2540"/>
                  </a:lnTo>
                  <a:lnTo>
                    <a:pt x="120650" y="2540"/>
                  </a:lnTo>
                  <a:lnTo>
                    <a:pt x="115570" y="1270"/>
                  </a:lnTo>
                  <a:lnTo>
                    <a:pt x="113030" y="762"/>
                  </a:lnTo>
                  <a:lnTo>
                    <a:pt x="113030" y="66040"/>
                  </a:lnTo>
                  <a:lnTo>
                    <a:pt x="113030" y="222250"/>
                  </a:lnTo>
                  <a:lnTo>
                    <a:pt x="110490" y="229870"/>
                  </a:lnTo>
                  <a:lnTo>
                    <a:pt x="110490" y="236220"/>
                  </a:lnTo>
                  <a:lnTo>
                    <a:pt x="109220" y="237490"/>
                  </a:lnTo>
                  <a:lnTo>
                    <a:pt x="109220" y="240030"/>
                  </a:lnTo>
                  <a:lnTo>
                    <a:pt x="107950" y="241300"/>
                  </a:lnTo>
                  <a:lnTo>
                    <a:pt x="107950" y="242570"/>
                  </a:lnTo>
                  <a:lnTo>
                    <a:pt x="106680" y="242570"/>
                  </a:lnTo>
                  <a:lnTo>
                    <a:pt x="105410" y="243840"/>
                  </a:lnTo>
                  <a:lnTo>
                    <a:pt x="104140" y="243840"/>
                  </a:lnTo>
                  <a:lnTo>
                    <a:pt x="104140" y="245110"/>
                  </a:lnTo>
                  <a:lnTo>
                    <a:pt x="100330" y="245110"/>
                  </a:lnTo>
                  <a:lnTo>
                    <a:pt x="100330" y="246380"/>
                  </a:lnTo>
                  <a:lnTo>
                    <a:pt x="93980" y="246380"/>
                  </a:lnTo>
                  <a:lnTo>
                    <a:pt x="92710" y="245110"/>
                  </a:lnTo>
                  <a:lnTo>
                    <a:pt x="88900" y="245110"/>
                  </a:lnTo>
                  <a:lnTo>
                    <a:pt x="88900" y="243840"/>
                  </a:lnTo>
                  <a:lnTo>
                    <a:pt x="87630" y="243840"/>
                  </a:lnTo>
                  <a:lnTo>
                    <a:pt x="87630" y="242570"/>
                  </a:lnTo>
                  <a:lnTo>
                    <a:pt x="85090" y="242570"/>
                  </a:lnTo>
                  <a:lnTo>
                    <a:pt x="85090" y="240030"/>
                  </a:lnTo>
                  <a:lnTo>
                    <a:pt x="83820" y="240030"/>
                  </a:lnTo>
                  <a:lnTo>
                    <a:pt x="83820" y="237490"/>
                  </a:lnTo>
                  <a:lnTo>
                    <a:pt x="82550" y="234950"/>
                  </a:lnTo>
                  <a:lnTo>
                    <a:pt x="82550" y="55880"/>
                  </a:lnTo>
                  <a:lnTo>
                    <a:pt x="83820" y="53340"/>
                  </a:lnTo>
                  <a:lnTo>
                    <a:pt x="83820" y="50800"/>
                  </a:lnTo>
                  <a:lnTo>
                    <a:pt x="85090" y="49530"/>
                  </a:lnTo>
                  <a:lnTo>
                    <a:pt x="85090" y="46990"/>
                  </a:lnTo>
                  <a:lnTo>
                    <a:pt x="87630" y="46990"/>
                  </a:lnTo>
                  <a:lnTo>
                    <a:pt x="87630" y="44450"/>
                  </a:lnTo>
                  <a:lnTo>
                    <a:pt x="90170" y="44450"/>
                  </a:lnTo>
                  <a:lnTo>
                    <a:pt x="91440" y="43180"/>
                  </a:lnTo>
                  <a:lnTo>
                    <a:pt x="104140" y="43180"/>
                  </a:lnTo>
                  <a:lnTo>
                    <a:pt x="105410" y="44450"/>
                  </a:lnTo>
                  <a:lnTo>
                    <a:pt x="106680" y="44450"/>
                  </a:lnTo>
                  <a:lnTo>
                    <a:pt x="106680" y="45720"/>
                  </a:lnTo>
                  <a:lnTo>
                    <a:pt x="107950" y="45720"/>
                  </a:lnTo>
                  <a:lnTo>
                    <a:pt x="107950" y="46990"/>
                  </a:lnTo>
                  <a:lnTo>
                    <a:pt x="109220" y="46990"/>
                  </a:lnTo>
                  <a:lnTo>
                    <a:pt x="109220" y="49530"/>
                  </a:lnTo>
                  <a:lnTo>
                    <a:pt x="110490" y="49530"/>
                  </a:lnTo>
                  <a:lnTo>
                    <a:pt x="110490" y="58420"/>
                  </a:lnTo>
                  <a:lnTo>
                    <a:pt x="113030" y="66040"/>
                  </a:lnTo>
                  <a:lnTo>
                    <a:pt x="113030" y="762"/>
                  </a:lnTo>
                  <a:lnTo>
                    <a:pt x="109220" y="0"/>
                  </a:lnTo>
                  <a:lnTo>
                    <a:pt x="80010" y="0"/>
                  </a:lnTo>
                  <a:lnTo>
                    <a:pt x="64770" y="2540"/>
                  </a:lnTo>
                  <a:lnTo>
                    <a:pt x="57150" y="5080"/>
                  </a:lnTo>
                  <a:lnTo>
                    <a:pt x="50800" y="6350"/>
                  </a:lnTo>
                  <a:lnTo>
                    <a:pt x="38100" y="11430"/>
                  </a:lnTo>
                  <a:lnTo>
                    <a:pt x="33020" y="13970"/>
                  </a:lnTo>
                  <a:lnTo>
                    <a:pt x="27940" y="17780"/>
                  </a:lnTo>
                  <a:lnTo>
                    <a:pt x="24130" y="20320"/>
                  </a:lnTo>
                  <a:lnTo>
                    <a:pt x="11430" y="33020"/>
                  </a:lnTo>
                  <a:lnTo>
                    <a:pt x="8890" y="36830"/>
                  </a:lnTo>
                  <a:lnTo>
                    <a:pt x="7620" y="41910"/>
                  </a:lnTo>
                  <a:lnTo>
                    <a:pt x="5080" y="46990"/>
                  </a:lnTo>
                  <a:lnTo>
                    <a:pt x="0" y="72390"/>
                  </a:lnTo>
                  <a:lnTo>
                    <a:pt x="0" y="222250"/>
                  </a:lnTo>
                  <a:lnTo>
                    <a:pt x="1270" y="227330"/>
                  </a:lnTo>
                  <a:lnTo>
                    <a:pt x="2540" y="231140"/>
                  </a:lnTo>
                  <a:lnTo>
                    <a:pt x="2540" y="236220"/>
                  </a:lnTo>
                  <a:lnTo>
                    <a:pt x="3810" y="237490"/>
                  </a:lnTo>
                  <a:lnTo>
                    <a:pt x="5080" y="242570"/>
                  </a:lnTo>
                  <a:lnTo>
                    <a:pt x="7620" y="246380"/>
                  </a:lnTo>
                  <a:lnTo>
                    <a:pt x="8890" y="248920"/>
                  </a:lnTo>
                  <a:lnTo>
                    <a:pt x="11430" y="252730"/>
                  </a:lnTo>
                  <a:lnTo>
                    <a:pt x="12700" y="255270"/>
                  </a:lnTo>
                  <a:lnTo>
                    <a:pt x="15240" y="259080"/>
                  </a:lnTo>
                  <a:lnTo>
                    <a:pt x="17780" y="261620"/>
                  </a:lnTo>
                  <a:lnTo>
                    <a:pt x="20320" y="265430"/>
                  </a:lnTo>
                  <a:lnTo>
                    <a:pt x="24130" y="267970"/>
                  </a:lnTo>
                  <a:lnTo>
                    <a:pt x="26670" y="270510"/>
                  </a:lnTo>
                  <a:lnTo>
                    <a:pt x="34290" y="275590"/>
                  </a:lnTo>
                  <a:lnTo>
                    <a:pt x="39370" y="278130"/>
                  </a:lnTo>
                  <a:lnTo>
                    <a:pt x="46990" y="280670"/>
                  </a:lnTo>
                  <a:lnTo>
                    <a:pt x="52070" y="283210"/>
                  </a:lnTo>
                  <a:lnTo>
                    <a:pt x="57150" y="284480"/>
                  </a:lnTo>
                  <a:lnTo>
                    <a:pt x="63500" y="285750"/>
                  </a:lnTo>
                  <a:lnTo>
                    <a:pt x="68580" y="285750"/>
                  </a:lnTo>
                  <a:lnTo>
                    <a:pt x="74930" y="287020"/>
                  </a:lnTo>
                  <a:lnTo>
                    <a:pt x="80010" y="288290"/>
                  </a:lnTo>
                  <a:lnTo>
                    <a:pt x="118110" y="288290"/>
                  </a:lnTo>
                  <a:lnTo>
                    <a:pt x="128270" y="285750"/>
                  </a:lnTo>
                  <a:lnTo>
                    <a:pt x="133350" y="285750"/>
                  </a:lnTo>
                  <a:lnTo>
                    <a:pt x="138430" y="284480"/>
                  </a:lnTo>
                  <a:lnTo>
                    <a:pt x="142240" y="283210"/>
                  </a:lnTo>
                  <a:lnTo>
                    <a:pt x="147320" y="281940"/>
                  </a:lnTo>
                  <a:lnTo>
                    <a:pt x="151130" y="280670"/>
                  </a:lnTo>
                  <a:lnTo>
                    <a:pt x="158750" y="275590"/>
                  </a:lnTo>
                  <a:lnTo>
                    <a:pt x="163830" y="273050"/>
                  </a:lnTo>
                  <a:lnTo>
                    <a:pt x="166370" y="270510"/>
                  </a:lnTo>
                  <a:lnTo>
                    <a:pt x="173990" y="265430"/>
                  </a:lnTo>
                  <a:lnTo>
                    <a:pt x="176530" y="261620"/>
                  </a:lnTo>
                  <a:lnTo>
                    <a:pt x="182880" y="255270"/>
                  </a:lnTo>
                  <a:lnTo>
                    <a:pt x="184150" y="250190"/>
                  </a:lnTo>
                  <a:lnTo>
                    <a:pt x="186690" y="248920"/>
                  </a:lnTo>
                  <a:lnTo>
                    <a:pt x="188379" y="246380"/>
                  </a:lnTo>
                  <a:lnTo>
                    <a:pt x="189230" y="245110"/>
                  </a:lnTo>
                  <a:lnTo>
                    <a:pt x="189230" y="241300"/>
                  </a:lnTo>
                  <a:lnTo>
                    <a:pt x="190500" y="237490"/>
                  </a:lnTo>
                  <a:lnTo>
                    <a:pt x="191770" y="234950"/>
                  </a:lnTo>
                  <a:lnTo>
                    <a:pt x="193040" y="229870"/>
                  </a:lnTo>
                  <a:lnTo>
                    <a:pt x="193040" y="219710"/>
                  </a:lnTo>
                  <a:lnTo>
                    <a:pt x="194310" y="207010"/>
                  </a:lnTo>
                  <a:lnTo>
                    <a:pt x="194310" y="72390"/>
                  </a:lnTo>
                  <a:close/>
                </a:path>
                <a:path w="646429" h="288289">
                  <a:moveTo>
                    <a:pt x="414020" y="5080"/>
                  </a:moveTo>
                  <a:lnTo>
                    <a:pt x="330200" y="5080"/>
                  </a:lnTo>
                  <a:lnTo>
                    <a:pt x="330200" y="69850"/>
                  </a:lnTo>
                  <a:lnTo>
                    <a:pt x="330200" y="102870"/>
                  </a:lnTo>
                  <a:lnTo>
                    <a:pt x="330200" y="233680"/>
                  </a:lnTo>
                  <a:lnTo>
                    <a:pt x="328930" y="236220"/>
                  </a:lnTo>
                  <a:lnTo>
                    <a:pt x="328930" y="243840"/>
                  </a:lnTo>
                  <a:lnTo>
                    <a:pt x="326390" y="243840"/>
                  </a:lnTo>
                  <a:lnTo>
                    <a:pt x="323850" y="246380"/>
                  </a:lnTo>
                  <a:lnTo>
                    <a:pt x="311150" y="246380"/>
                  </a:lnTo>
                  <a:lnTo>
                    <a:pt x="311150" y="245110"/>
                  </a:lnTo>
                  <a:lnTo>
                    <a:pt x="309880" y="245110"/>
                  </a:lnTo>
                  <a:lnTo>
                    <a:pt x="307340" y="242570"/>
                  </a:lnTo>
                  <a:lnTo>
                    <a:pt x="307340" y="241300"/>
                  </a:lnTo>
                  <a:lnTo>
                    <a:pt x="306070" y="240030"/>
                  </a:lnTo>
                  <a:lnTo>
                    <a:pt x="306070" y="233680"/>
                  </a:lnTo>
                  <a:lnTo>
                    <a:pt x="304800" y="229870"/>
                  </a:lnTo>
                  <a:lnTo>
                    <a:pt x="304800" y="106680"/>
                  </a:lnTo>
                  <a:lnTo>
                    <a:pt x="306070" y="104140"/>
                  </a:lnTo>
                  <a:lnTo>
                    <a:pt x="306070" y="97790"/>
                  </a:lnTo>
                  <a:lnTo>
                    <a:pt x="307340" y="96520"/>
                  </a:lnTo>
                  <a:lnTo>
                    <a:pt x="307340" y="95250"/>
                  </a:lnTo>
                  <a:lnTo>
                    <a:pt x="308610" y="95250"/>
                  </a:lnTo>
                  <a:lnTo>
                    <a:pt x="308610" y="93980"/>
                  </a:lnTo>
                  <a:lnTo>
                    <a:pt x="309880" y="93980"/>
                  </a:lnTo>
                  <a:lnTo>
                    <a:pt x="309880" y="92710"/>
                  </a:lnTo>
                  <a:lnTo>
                    <a:pt x="312420" y="92710"/>
                  </a:lnTo>
                  <a:lnTo>
                    <a:pt x="313690" y="91440"/>
                  </a:lnTo>
                  <a:lnTo>
                    <a:pt x="321310" y="91440"/>
                  </a:lnTo>
                  <a:lnTo>
                    <a:pt x="322580" y="92710"/>
                  </a:lnTo>
                  <a:lnTo>
                    <a:pt x="325120" y="92710"/>
                  </a:lnTo>
                  <a:lnTo>
                    <a:pt x="325120" y="93980"/>
                  </a:lnTo>
                  <a:lnTo>
                    <a:pt x="326390" y="93980"/>
                  </a:lnTo>
                  <a:lnTo>
                    <a:pt x="328930" y="95250"/>
                  </a:lnTo>
                  <a:lnTo>
                    <a:pt x="328930" y="100330"/>
                  </a:lnTo>
                  <a:lnTo>
                    <a:pt x="330200" y="102870"/>
                  </a:lnTo>
                  <a:lnTo>
                    <a:pt x="330200" y="69850"/>
                  </a:lnTo>
                  <a:lnTo>
                    <a:pt x="328930" y="67310"/>
                  </a:lnTo>
                  <a:lnTo>
                    <a:pt x="325120" y="66040"/>
                  </a:lnTo>
                  <a:lnTo>
                    <a:pt x="318770" y="59690"/>
                  </a:lnTo>
                  <a:lnTo>
                    <a:pt x="316230" y="59690"/>
                  </a:lnTo>
                  <a:lnTo>
                    <a:pt x="313690" y="58420"/>
                  </a:lnTo>
                  <a:lnTo>
                    <a:pt x="309880" y="57150"/>
                  </a:lnTo>
                  <a:lnTo>
                    <a:pt x="307340" y="55880"/>
                  </a:lnTo>
                  <a:lnTo>
                    <a:pt x="303530" y="54610"/>
                  </a:lnTo>
                  <a:lnTo>
                    <a:pt x="300990" y="53340"/>
                  </a:lnTo>
                  <a:lnTo>
                    <a:pt x="297180" y="53340"/>
                  </a:lnTo>
                  <a:lnTo>
                    <a:pt x="293370" y="52070"/>
                  </a:lnTo>
                  <a:lnTo>
                    <a:pt x="287020" y="52070"/>
                  </a:lnTo>
                  <a:lnTo>
                    <a:pt x="281940" y="50800"/>
                  </a:lnTo>
                  <a:lnTo>
                    <a:pt x="274320" y="50800"/>
                  </a:lnTo>
                  <a:lnTo>
                    <a:pt x="269240" y="52070"/>
                  </a:lnTo>
                  <a:lnTo>
                    <a:pt x="265430" y="52070"/>
                  </a:lnTo>
                  <a:lnTo>
                    <a:pt x="260350" y="53340"/>
                  </a:lnTo>
                  <a:lnTo>
                    <a:pt x="252730" y="55880"/>
                  </a:lnTo>
                  <a:lnTo>
                    <a:pt x="247650" y="57150"/>
                  </a:lnTo>
                  <a:lnTo>
                    <a:pt x="245110" y="59690"/>
                  </a:lnTo>
                  <a:lnTo>
                    <a:pt x="241300" y="59690"/>
                  </a:lnTo>
                  <a:lnTo>
                    <a:pt x="240030" y="63500"/>
                  </a:lnTo>
                  <a:lnTo>
                    <a:pt x="234950" y="66040"/>
                  </a:lnTo>
                  <a:lnTo>
                    <a:pt x="232410" y="68580"/>
                  </a:lnTo>
                  <a:lnTo>
                    <a:pt x="231140" y="71120"/>
                  </a:lnTo>
                  <a:lnTo>
                    <a:pt x="228600" y="72390"/>
                  </a:lnTo>
                  <a:lnTo>
                    <a:pt x="227330" y="74930"/>
                  </a:lnTo>
                  <a:lnTo>
                    <a:pt x="227330" y="78740"/>
                  </a:lnTo>
                  <a:lnTo>
                    <a:pt x="224790" y="81280"/>
                  </a:lnTo>
                  <a:lnTo>
                    <a:pt x="224790" y="85090"/>
                  </a:lnTo>
                  <a:lnTo>
                    <a:pt x="223520" y="88900"/>
                  </a:lnTo>
                  <a:lnTo>
                    <a:pt x="223520" y="248920"/>
                  </a:lnTo>
                  <a:lnTo>
                    <a:pt x="224790" y="252730"/>
                  </a:lnTo>
                  <a:lnTo>
                    <a:pt x="224790" y="256540"/>
                  </a:lnTo>
                  <a:lnTo>
                    <a:pt x="227330" y="259080"/>
                  </a:lnTo>
                  <a:lnTo>
                    <a:pt x="227330" y="261620"/>
                  </a:lnTo>
                  <a:lnTo>
                    <a:pt x="228600" y="262890"/>
                  </a:lnTo>
                  <a:lnTo>
                    <a:pt x="231140" y="266700"/>
                  </a:lnTo>
                  <a:lnTo>
                    <a:pt x="232410" y="269240"/>
                  </a:lnTo>
                  <a:lnTo>
                    <a:pt x="237490" y="274320"/>
                  </a:lnTo>
                  <a:lnTo>
                    <a:pt x="241300" y="275590"/>
                  </a:lnTo>
                  <a:lnTo>
                    <a:pt x="243840" y="278130"/>
                  </a:lnTo>
                  <a:lnTo>
                    <a:pt x="247650" y="280670"/>
                  </a:lnTo>
                  <a:lnTo>
                    <a:pt x="252730" y="283210"/>
                  </a:lnTo>
                  <a:lnTo>
                    <a:pt x="255270" y="283210"/>
                  </a:lnTo>
                  <a:lnTo>
                    <a:pt x="260350" y="285750"/>
                  </a:lnTo>
                  <a:lnTo>
                    <a:pt x="265430" y="285750"/>
                  </a:lnTo>
                  <a:lnTo>
                    <a:pt x="267970" y="287020"/>
                  </a:lnTo>
                  <a:lnTo>
                    <a:pt x="288290" y="287020"/>
                  </a:lnTo>
                  <a:lnTo>
                    <a:pt x="292100" y="285750"/>
                  </a:lnTo>
                  <a:lnTo>
                    <a:pt x="295910" y="285750"/>
                  </a:lnTo>
                  <a:lnTo>
                    <a:pt x="298450" y="284480"/>
                  </a:lnTo>
                  <a:lnTo>
                    <a:pt x="303530" y="283210"/>
                  </a:lnTo>
                  <a:lnTo>
                    <a:pt x="304800" y="281940"/>
                  </a:lnTo>
                  <a:lnTo>
                    <a:pt x="308610" y="280670"/>
                  </a:lnTo>
                  <a:lnTo>
                    <a:pt x="311150" y="279400"/>
                  </a:lnTo>
                  <a:lnTo>
                    <a:pt x="316230" y="278130"/>
                  </a:lnTo>
                  <a:lnTo>
                    <a:pt x="317500" y="275590"/>
                  </a:lnTo>
                  <a:lnTo>
                    <a:pt x="321310" y="273050"/>
                  </a:lnTo>
                  <a:lnTo>
                    <a:pt x="325120" y="271780"/>
                  </a:lnTo>
                  <a:lnTo>
                    <a:pt x="328930" y="269240"/>
                  </a:lnTo>
                  <a:lnTo>
                    <a:pt x="330200" y="266700"/>
                  </a:lnTo>
                  <a:lnTo>
                    <a:pt x="330200" y="283210"/>
                  </a:lnTo>
                  <a:lnTo>
                    <a:pt x="414020" y="283210"/>
                  </a:lnTo>
                  <a:lnTo>
                    <a:pt x="414020" y="266700"/>
                  </a:lnTo>
                  <a:lnTo>
                    <a:pt x="414020" y="246380"/>
                  </a:lnTo>
                  <a:lnTo>
                    <a:pt x="414020" y="91440"/>
                  </a:lnTo>
                  <a:lnTo>
                    <a:pt x="414020" y="69850"/>
                  </a:lnTo>
                  <a:lnTo>
                    <a:pt x="414020" y="5080"/>
                  </a:lnTo>
                  <a:close/>
                </a:path>
                <a:path w="646429" h="288289">
                  <a:moveTo>
                    <a:pt x="646430" y="173990"/>
                  </a:moveTo>
                  <a:lnTo>
                    <a:pt x="643890" y="168910"/>
                  </a:lnTo>
                  <a:lnTo>
                    <a:pt x="642620" y="163830"/>
                  </a:lnTo>
                  <a:lnTo>
                    <a:pt x="640080" y="160020"/>
                  </a:lnTo>
                  <a:lnTo>
                    <a:pt x="640080" y="157480"/>
                  </a:lnTo>
                  <a:lnTo>
                    <a:pt x="638810" y="154940"/>
                  </a:lnTo>
                  <a:lnTo>
                    <a:pt x="635000" y="151130"/>
                  </a:lnTo>
                  <a:lnTo>
                    <a:pt x="633730" y="148590"/>
                  </a:lnTo>
                  <a:lnTo>
                    <a:pt x="631190" y="147320"/>
                  </a:lnTo>
                  <a:lnTo>
                    <a:pt x="629920" y="146050"/>
                  </a:lnTo>
                  <a:lnTo>
                    <a:pt x="624840" y="143510"/>
                  </a:lnTo>
                  <a:lnTo>
                    <a:pt x="621030" y="140970"/>
                  </a:lnTo>
                  <a:lnTo>
                    <a:pt x="614680" y="138430"/>
                  </a:lnTo>
                  <a:lnTo>
                    <a:pt x="609600" y="135890"/>
                  </a:lnTo>
                  <a:lnTo>
                    <a:pt x="601980" y="134620"/>
                  </a:lnTo>
                  <a:lnTo>
                    <a:pt x="595630" y="133350"/>
                  </a:lnTo>
                  <a:lnTo>
                    <a:pt x="608330" y="130810"/>
                  </a:lnTo>
                  <a:lnTo>
                    <a:pt x="613410" y="128270"/>
                  </a:lnTo>
                  <a:lnTo>
                    <a:pt x="618490" y="127000"/>
                  </a:lnTo>
                  <a:lnTo>
                    <a:pt x="622300" y="123190"/>
                  </a:lnTo>
                  <a:lnTo>
                    <a:pt x="626110" y="123190"/>
                  </a:lnTo>
                  <a:lnTo>
                    <a:pt x="631190" y="118110"/>
                  </a:lnTo>
                  <a:lnTo>
                    <a:pt x="633730" y="116840"/>
                  </a:lnTo>
                  <a:lnTo>
                    <a:pt x="633730" y="115570"/>
                  </a:lnTo>
                  <a:lnTo>
                    <a:pt x="635000" y="114300"/>
                  </a:lnTo>
                  <a:lnTo>
                    <a:pt x="635000" y="113030"/>
                  </a:lnTo>
                  <a:lnTo>
                    <a:pt x="636270" y="110490"/>
                  </a:lnTo>
                  <a:lnTo>
                    <a:pt x="637540" y="109220"/>
                  </a:lnTo>
                  <a:lnTo>
                    <a:pt x="637540" y="105410"/>
                  </a:lnTo>
                  <a:lnTo>
                    <a:pt x="640080" y="100330"/>
                  </a:lnTo>
                  <a:lnTo>
                    <a:pt x="640080" y="67310"/>
                  </a:lnTo>
                  <a:lnTo>
                    <a:pt x="638810" y="59690"/>
                  </a:lnTo>
                  <a:lnTo>
                    <a:pt x="637540" y="53340"/>
                  </a:lnTo>
                  <a:lnTo>
                    <a:pt x="635000" y="46990"/>
                  </a:lnTo>
                  <a:lnTo>
                    <a:pt x="633730" y="41910"/>
                  </a:lnTo>
                  <a:lnTo>
                    <a:pt x="633730" y="39370"/>
                  </a:lnTo>
                  <a:lnTo>
                    <a:pt x="628650" y="34290"/>
                  </a:lnTo>
                  <a:lnTo>
                    <a:pt x="627380" y="31750"/>
                  </a:lnTo>
                  <a:lnTo>
                    <a:pt x="624840" y="27940"/>
                  </a:lnTo>
                  <a:lnTo>
                    <a:pt x="621030" y="25400"/>
                  </a:lnTo>
                  <a:lnTo>
                    <a:pt x="613410" y="17780"/>
                  </a:lnTo>
                  <a:lnTo>
                    <a:pt x="608330" y="15240"/>
                  </a:lnTo>
                  <a:lnTo>
                    <a:pt x="604520" y="13970"/>
                  </a:lnTo>
                  <a:lnTo>
                    <a:pt x="599440" y="12700"/>
                  </a:lnTo>
                  <a:lnTo>
                    <a:pt x="595630" y="8890"/>
                  </a:lnTo>
                  <a:lnTo>
                    <a:pt x="582930" y="8890"/>
                  </a:lnTo>
                  <a:lnTo>
                    <a:pt x="567690" y="6350"/>
                  </a:lnTo>
                  <a:lnTo>
                    <a:pt x="560070" y="5765"/>
                  </a:lnTo>
                  <a:lnTo>
                    <a:pt x="560070" y="71120"/>
                  </a:lnTo>
                  <a:lnTo>
                    <a:pt x="560070" y="90170"/>
                  </a:lnTo>
                  <a:lnTo>
                    <a:pt x="560070" y="173990"/>
                  </a:lnTo>
                  <a:lnTo>
                    <a:pt x="560070" y="218440"/>
                  </a:lnTo>
                  <a:lnTo>
                    <a:pt x="558800" y="220980"/>
                  </a:lnTo>
                  <a:lnTo>
                    <a:pt x="558800" y="224790"/>
                  </a:lnTo>
                  <a:lnTo>
                    <a:pt x="557530" y="227330"/>
                  </a:lnTo>
                  <a:lnTo>
                    <a:pt x="557530" y="229870"/>
                  </a:lnTo>
                  <a:lnTo>
                    <a:pt x="554990" y="231140"/>
                  </a:lnTo>
                  <a:lnTo>
                    <a:pt x="554990" y="232410"/>
                  </a:lnTo>
                  <a:lnTo>
                    <a:pt x="553720" y="232410"/>
                  </a:lnTo>
                  <a:lnTo>
                    <a:pt x="551180" y="233680"/>
                  </a:lnTo>
                  <a:lnTo>
                    <a:pt x="549910" y="233680"/>
                  </a:lnTo>
                  <a:lnTo>
                    <a:pt x="547370" y="234950"/>
                  </a:lnTo>
                  <a:lnTo>
                    <a:pt x="539750" y="234950"/>
                  </a:lnTo>
                  <a:lnTo>
                    <a:pt x="535940" y="236220"/>
                  </a:lnTo>
                  <a:lnTo>
                    <a:pt x="532130" y="236220"/>
                  </a:lnTo>
                  <a:lnTo>
                    <a:pt x="532130" y="157480"/>
                  </a:lnTo>
                  <a:lnTo>
                    <a:pt x="541020" y="158750"/>
                  </a:lnTo>
                  <a:lnTo>
                    <a:pt x="547370" y="158750"/>
                  </a:lnTo>
                  <a:lnTo>
                    <a:pt x="549910" y="160020"/>
                  </a:lnTo>
                  <a:lnTo>
                    <a:pt x="553720" y="160020"/>
                  </a:lnTo>
                  <a:lnTo>
                    <a:pt x="553720" y="161290"/>
                  </a:lnTo>
                  <a:lnTo>
                    <a:pt x="557530" y="161290"/>
                  </a:lnTo>
                  <a:lnTo>
                    <a:pt x="557530" y="166370"/>
                  </a:lnTo>
                  <a:lnTo>
                    <a:pt x="558800" y="167640"/>
                  </a:lnTo>
                  <a:lnTo>
                    <a:pt x="558800" y="172720"/>
                  </a:lnTo>
                  <a:lnTo>
                    <a:pt x="560070" y="173990"/>
                  </a:lnTo>
                  <a:lnTo>
                    <a:pt x="560070" y="90170"/>
                  </a:lnTo>
                  <a:lnTo>
                    <a:pt x="558800" y="97790"/>
                  </a:lnTo>
                  <a:lnTo>
                    <a:pt x="558800" y="105410"/>
                  </a:lnTo>
                  <a:lnTo>
                    <a:pt x="557530" y="106680"/>
                  </a:lnTo>
                  <a:lnTo>
                    <a:pt x="557530" y="110490"/>
                  </a:lnTo>
                  <a:lnTo>
                    <a:pt x="553720" y="110490"/>
                  </a:lnTo>
                  <a:lnTo>
                    <a:pt x="549910" y="114300"/>
                  </a:lnTo>
                  <a:lnTo>
                    <a:pt x="532130" y="114300"/>
                  </a:lnTo>
                  <a:lnTo>
                    <a:pt x="532130" y="53340"/>
                  </a:lnTo>
                  <a:lnTo>
                    <a:pt x="547370" y="53340"/>
                  </a:lnTo>
                  <a:lnTo>
                    <a:pt x="548640" y="54610"/>
                  </a:lnTo>
                  <a:lnTo>
                    <a:pt x="551180" y="54610"/>
                  </a:lnTo>
                  <a:lnTo>
                    <a:pt x="552450" y="55880"/>
                  </a:lnTo>
                  <a:lnTo>
                    <a:pt x="553720" y="55880"/>
                  </a:lnTo>
                  <a:lnTo>
                    <a:pt x="553720" y="57150"/>
                  </a:lnTo>
                  <a:lnTo>
                    <a:pt x="554990" y="57150"/>
                  </a:lnTo>
                  <a:lnTo>
                    <a:pt x="557530" y="58420"/>
                  </a:lnTo>
                  <a:lnTo>
                    <a:pt x="557530" y="62230"/>
                  </a:lnTo>
                  <a:lnTo>
                    <a:pt x="558800" y="63500"/>
                  </a:lnTo>
                  <a:lnTo>
                    <a:pt x="558800" y="68580"/>
                  </a:lnTo>
                  <a:lnTo>
                    <a:pt x="560070" y="71120"/>
                  </a:lnTo>
                  <a:lnTo>
                    <a:pt x="560070" y="5765"/>
                  </a:lnTo>
                  <a:lnTo>
                    <a:pt x="551180" y="5080"/>
                  </a:lnTo>
                  <a:lnTo>
                    <a:pt x="445770" y="5080"/>
                  </a:lnTo>
                  <a:lnTo>
                    <a:pt x="445770" y="283210"/>
                  </a:lnTo>
                  <a:lnTo>
                    <a:pt x="570230" y="283210"/>
                  </a:lnTo>
                  <a:lnTo>
                    <a:pt x="589280" y="281940"/>
                  </a:lnTo>
                  <a:lnTo>
                    <a:pt x="596900" y="280670"/>
                  </a:lnTo>
                  <a:lnTo>
                    <a:pt x="604520" y="280670"/>
                  </a:lnTo>
                  <a:lnTo>
                    <a:pt x="614680" y="278130"/>
                  </a:lnTo>
                  <a:lnTo>
                    <a:pt x="617220" y="278130"/>
                  </a:lnTo>
                  <a:lnTo>
                    <a:pt x="618490" y="275590"/>
                  </a:lnTo>
                  <a:lnTo>
                    <a:pt x="622300" y="275590"/>
                  </a:lnTo>
                  <a:lnTo>
                    <a:pt x="624840" y="274320"/>
                  </a:lnTo>
                  <a:lnTo>
                    <a:pt x="628650" y="270510"/>
                  </a:lnTo>
                  <a:lnTo>
                    <a:pt x="629920" y="270510"/>
                  </a:lnTo>
                  <a:lnTo>
                    <a:pt x="633730" y="267970"/>
                  </a:lnTo>
                  <a:lnTo>
                    <a:pt x="636270" y="262890"/>
                  </a:lnTo>
                  <a:lnTo>
                    <a:pt x="638810" y="259080"/>
                  </a:lnTo>
                  <a:lnTo>
                    <a:pt x="641350" y="256540"/>
                  </a:lnTo>
                  <a:lnTo>
                    <a:pt x="642620" y="250190"/>
                  </a:lnTo>
                  <a:lnTo>
                    <a:pt x="646430" y="242570"/>
                  </a:lnTo>
                  <a:lnTo>
                    <a:pt x="646430" y="236220"/>
                  </a:lnTo>
                  <a:lnTo>
                    <a:pt x="646430" y="173990"/>
                  </a:lnTo>
                  <a:close/>
                </a:path>
              </a:pathLst>
            </a:custGeom>
            <a:solidFill>
              <a:srgbClr val="BFBFBF"/>
            </a:solidFill>
          </p:spPr>
          <p:txBody>
            <a:bodyPr wrap="square" lIns="0" tIns="0" rIns="0" bIns="0" rtlCol="0"/>
            <a:lstStyle/>
            <a:p>
              <a:endParaRPr/>
            </a:p>
          </p:txBody>
        </p:sp>
        <p:sp>
          <p:nvSpPr>
            <p:cNvPr id="1048650" name="object 66"/>
            <p:cNvSpPr/>
            <p:nvPr/>
          </p:nvSpPr>
          <p:spPr>
            <a:xfrm>
              <a:off x="3328670" y="1870710"/>
              <a:ext cx="194309" cy="288289"/>
            </a:xfrm>
            <a:prstGeom prst="rect">
              <a:avLst/>
            </a:prstGeom>
            <a:blipFill>
              <a:blip r:embed="rId6" cstate="print"/>
              <a:stretch>
                <a:fillRect/>
              </a:stretch>
            </a:blipFill>
          </p:spPr>
          <p:txBody>
            <a:bodyPr wrap="square" lIns="0" tIns="0" rIns="0" bIns="0" rtlCol="0"/>
            <a:lstStyle/>
            <a:p>
              <a:endParaRPr/>
            </a:p>
          </p:txBody>
        </p:sp>
        <p:sp>
          <p:nvSpPr>
            <p:cNvPr id="1048651" name="object 67"/>
            <p:cNvSpPr/>
            <p:nvPr/>
          </p:nvSpPr>
          <p:spPr>
            <a:xfrm>
              <a:off x="3552189" y="1875789"/>
              <a:ext cx="190500" cy="281939"/>
            </a:xfrm>
            <a:prstGeom prst="rect">
              <a:avLst/>
            </a:prstGeom>
            <a:blipFill>
              <a:blip r:embed="rId7" cstate="print"/>
              <a:stretch>
                <a:fillRect/>
              </a:stretch>
            </a:blipFill>
          </p:spPr>
          <p:txBody>
            <a:bodyPr wrap="square" lIns="0" tIns="0" rIns="0" bIns="0" rtlCol="0"/>
            <a:lstStyle/>
            <a:p>
              <a:endParaRPr/>
            </a:p>
          </p:txBody>
        </p:sp>
        <p:sp>
          <p:nvSpPr>
            <p:cNvPr id="1048652" name="object 68"/>
            <p:cNvSpPr/>
            <p:nvPr/>
          </p:nvSpPr>
          <p:spPr>
            <a:xfrm>
              <a:off x="3774439" y="1875789"/>
              <a:ext cx="200660" cy="276860"/>
            </a:xfrm>
            <a:prstGeom prst="rect">
              <a:avLst/>
            </a:prstGeom>
            <a:blipFill>
              <a:blip r:embed="rId8" cstate="print"/>
              <a:stretch>
                <a:fillRect/>
              </a:stretch>
            </a:blipFill>
          </p:spPr>
          <p:txBody>
            <a:bodyPr wrap="square" lIns="0" tIns="0" rIns="0" bIns="0" rtlCol="0"/>
            <a:lstStyle/>
            <a:p>
              <a:endParaRPr/>
            </a:p>
          </p:txBody>
        </p:sp>
        <p:sp>
          <p:nvSpPr>
            <p:cNvPr id="1048653" name="object 69"/>
            <p:cNvSpPr/>
            <p:nvPr/>
          </p:nvSpPr>
          <p:spPr>
            <a:xfrm>
              <a:off x="4363720" y="2790189"/>
              <a:ext cx="728980" cy="321310"/>
            </a:xfrm>
            <a:custGeom>
              <a:avLst/>
              <a:gdLst/>
              <a:ahLst/>
              <a:cxnLst/>
              <a:rect l="l" t="t" r="r" b="b"/>
              <a:pathLst>
                <a:path w="728979" h="321310">
                  <a:moveTo>
                    <a:pt x="101600" y="161290"/>
                  </a:moveTo>
                  <a:lnTo>
                    <a:pt x="0" y="161290"/>
                  </a:lnTo>
                  <a:lnTo>
                    <a:pt x="0" y="214630"/>
                  </a:lnTo>
                  <a:lnTo>
                    <a:pt x="101600" y="214630"/>
                  </a:lnTo>
                  <a:lnTo>
                    <a:pt x="101600" y="161290"/>
                  </a:lnTo>
                  <a:close/>
                </a:path>
                <a:path w="728979" h="321310">
                  <a:moveTo>
                    <a:pt x="303530" y="200660"/>
                  </a:moveTo>
                  <a:lnTo>
                    <a:pt x="302260" y="191770"/>
                  </a:lnTo>
                  <a:lnTo>
                    <a:pt x="300990" y="181610"/>
                  </a:lnTo>
                  <a:lnTo>
                    <a:pt x="300990" y="175260"/>
                  </a:lnTo>
                  <a:lnTo>
                    <a:pt x="298450" y="168910"/>
                  </a:lnTo>
                  <a:lnTo>
                    <a:pt x="298450" y="166370"/>
                  </a:lnTo>
                  <a:lnTo>
                    <a:pt x="297180" y="163830"/>
                  </a:lnTo>
                  <a:lnTo>
                    <a:pt x="297180" y="160020"/>
                  </a:lnTo>
                  <a:lnTo>
                    <a:pt x="290830" y="153670"/>
                  </a:lnTo>
                  <a:lnTo>
                    <a:pt x="287020" y="151130"/>
                  </a:lnTo>
                  <a:lnTo>
                    <a:pt x="284480" y="148590"/>
                  </a:lnTo>
                  <a:lnTo>
                    <a:pt x="276860" y="143510"/>
                  </a:lnTo>
                  <a:lnTo>
                    <a:pt x="269240" y="140970"/>
                  </a:lnTo>
                  <a:lnTo>
                    <a:pt x="284480" y="130810"/>
                  </a:lnTo>
                  <a:lnTo>
                    <a:pt x="287020" y="128270"/>
                  </a:lnTo>
                  <a:lnTo>
                    <a:pt x="289560" y="124460"/>
                  </a:lnTo>
                  <a:lnTo>
                    <a:pt x="292100" y="121920"/>
                  </a:lnTo>
                  <a:lnTo>
                    <a:pt x="293370" y="118110"/>
                  </a:lnTo>
                  <a:lnTo>
                    <a:pt x="294640" y="118110"/>
                  </a:lnTo>
                  <a:lnTo>
                    <a:pt x="297180" y="116840"/>
                  </a:lnTo>
                  <a:lnTo>
                    <a:pt x="297180" y="113030"/>
                  </a:lnTo>
                  <a:lnTo>
                    <a:pt x="298450" y="107950"/>
                  </a:lnTo>
                  <a:lnTo>
                    <a:pt x="298450" y="104140"/>
                  </a:lnTo>
                  <a:lnTo>
                    <a:pt x="299720" y="99060"/>
                  </a:lnTo>
                  <a:lnTo>
                    <a:pt x="300990" y="92710"/>
                  </a:lnTo>
                  <a:lnTo>
                    <a:pt x="300990" y="72390"/>
                  </a:lnTo>
                  <a:lnTo>
                    <a:pt x="298450" y="54610"/>
                  </a:lnTo>
                  <a:lnTo>
                    <a:pt x="297180" y="46990"/>
                  </a:lnTo>
                  <a:lnTo>
                    <a:pt x="292100" y="36830"/>
                  </a:lnTo>
                  <a:lnTo>
                    <a:pt x="289560" y="33020"/>
                  </a:lnTo>
                  <a:lnTo>
                    <a:pt x="288290" y="29210"/>
                  </a:lnTo>
                  <a:lnTo>
                    <a:pt x="285750" y="26670"/>
                  </a:lnTo>
                  <a:lnTo>
                    <a:pt x="284480" y="24130"/>
                  </a:lnTo>
                  <a:lnTo>
                    <a:pt x="280670" y="21590"/>
                  </a:lnTo>
                  <a:lnTo>
                    <a:pt x="275590" y="16510"/>
                  </a:lnTo>
                  <a:lnTo>
                    <a:pt x="271780" y="13970"/>
                  </a:lnTo>
                  <a:lnTo>
                    <a:pt x="269240" y="11430"/>
                  </a:lnTo>
                  <a:lnTo>
                    <a:pt x="265430" y="8890"/>
                  </a:lnTo>
                  <a:lnTo>
                    <a:pt x="260350" y="7620"/>
                  </a:lnTo>
                  <a:lnTo>
                    <a:pt x="256540" y="6350"/>
                  </a:lnTo>
                  <a:lnTo>
                    <a:pt x="252730" y="3810"/>
                  </a:lnTo>
                  <a:lnTo>
                    <a:pt x="242570" y="2540"/>
                  </a:lnTo>
                  <a:lnTo>
                    <a:pt x="231140" y="1270"/>
                  </a:lnTo>
                  <a:lnTo>
                    <a:pt x="218440" y="0"/>
                  </a:lnTo>
                  <a:lnTo>
                    <a:pt x="184150" y="0"/>
                  </a:lnTo>
                  <a:lnTo>
                    <a:pt x="175260" y="1270"/>
                  </a:lnTo>
                  <a:lnTo>
                    <a:pt x="166370" y="3810"/>
                  </a:lnTo>
                  <a:lnTo>
                    <a:pt x="160020" y="3810"/>
                  </a:lnTo>
                  <a:lnTo>
                    <a:pt x="149860" y="8890"/>
                  </a:lnTo>
                  <a:lnTo>
                    <a:pt x="146050" y="11430"/>
                  </a:lnTo>
                  <a:lnTo>
                    <a:pt x="144780" y="12700"/>
                  </a:lnTo>
                  <a:lnTo>
                    <a:pt x="140970" y="15240"/>
                  </a:lnTo>
                  <a:lnTo>
                    <a:pt x="138430" y="16510"/>
                  </a:lnTo>
                  <a:lnTo>
                    <a:pt x="133350" y="21590"/>
                  </a:lnTo>
                  <a:lnTo>
                    <a:pt x="132080" y="24130"/>
                  </a:lnTo>
                  <a:lnTo>
                    <a:pt x="129540" y="27940"/>
                  </a:lnTo>
                  <a:lnTo>
                    <a:pt x="128270" y="29210"/>
                  </a:lnTo>
                  <a:lnTo>
                    <a:pt x="127000" y="34290"/>
                  </a:lnTo>
                  <a:lnTo>
                    <a:pt x="125730" y="38100"/>
                  </a:lnTo>
                  <a:lnTo>
                    <a:pt x="123190" y="41910"/>
                  </a:lnTo>
                  <a:lnTo>
                    <a:pt x="123190" y="45720"/>
                  </a:lnTo>
                  <a:lnTo>
                    <a:pt x="120650" y="54610"/>
                  </a:lnTo>
                  <a:lnTo>
                    <a:pt x="120650" y="101600"/>
                  </a:lnTo>
                  <a:lnTo>
                    <a:pt x="198120" y="101600"/>
                  </a:lnTo>
                  <a:lnTo>
                    <a:pt x="198120" y="60960"/>
                  </a:lnTo>
                  <a:lnTo>
                    <a:pt x="199390" y="58420"/>
                  </a:lnTo>
                  <a:lnTo>
                    <a:pt x="199390" y="54610"/>
                  </a:lnTo>
                  <a:lnTo>
                    <a:pt x="200660" y="54610"/>
                  </a:lnTo>
                  <a:lnTo>
                    <a:pt x="200660" y="52070"/>
                  </a:lnTo>
                  <a:lnTo>
                    <a:pt x="201930" y="52070"/>
                  </a:lnTo>
                  <a:lnTo>
                    <a:pt x="201930" y="50800"/>
                  </a:lnTo>
                  <a:lnTo>
                    <a:pt x="203200" y="49530"/>
                  </a:lnTo>
                  <a:lnTo>
                    <a:pt x="204470" y="49530"/>
                  </a:lnTo>
                  <a:lnTo>
                    <a:pt x="205740" y="48260"/>
                  </a:lnTo>
                  <a:lnTo>
                    <a:pt x="208280" y="48260"/>
                  </a:lnTo>
                  <a:lnTo>
                    <a:pt x="208280" y="46990"/>
                  </a:lnTo>
                  <a:lnTo>
                    <a:pt x="215900" y="46990"/>
                  </a:lnTo>
                  <a:lnTo>
                    <a:pt x="217170" y="48260"/>
                  </a:lnTo>
                  <a:lnTo>
                    <a:pt x="218440" y="48260"/>
                  </a:lnTo>
                  <a:lnTo>
                    <a:pt x="220980" y="49530"/>
                  </a:lnTo>
                  <a:lnTo>
                    <a:pt x="220980" y="50800"/>
                  </a:lnTo>
                  <a:lnTo>
                    <a:pt x="222250" y="50800"/>
                  </a:lnTo>
                  <a:lnTo>
                    <a:pt x="222250" y="52070"/>
                  </a:lnTo>
                  <a:lnTo>
                    <a:pt x="223520" y="53340"/>
                  </a:lnTo>
                  <a:lnTo>
                    <a:pt x="223520" y="54610"/>
                  </a:lnTo>
                  <a:lnTo>
                    <a:pt x="224790" y="54610"/>
                  </a:lnTo>
                  <a:lnTo>
                    <a:pt x="224790" y="60960"/>
                  </a:lnTo>
                  <a:lnTo>
                    <a:pt x="226060" y="63500"/>
                  </a:lnTo>
                  <a:lnTo>
                    <a:pt x="226060" y="101600"/>
                  </a:lnTo>
                  <a:lnTo>
                    <a:pt x="224790" y="104140"/>
                  </a:lnTo>
                  <a:lnTo>
                    <a:pt x="224790" y="109220"/>
                  </a:lnTo>
                  <a:lnTo>
                    <a:pt x="223520" y="111760"/>
                  </a:lnTo>
                  <a:lnTo>
                    <a:pt x="223520" y="113030"/>
                  </a:lnTo>
                  <a:lnTo>
                    <a:pt x="222250" y="115570"/>
                  </a:lnTo>
                  <a:lnTo>
                    <a:pt x="222250" y="116840"/>
                  </a:lnTo>
                  <a:lnTo>
                    <a:pt x="220980" y="118110"/>
                  </a:lnTo>
                  <a:lnTo>
                    <a:pt x="218440" y="118110"/>
                  </a:lnTo>
                  <a:lnTo>
                    <a:pt x="218440" y="120650"/>
                  </a:lnTo>
                  <a:lnTo>
                    <a:pt x="217170" y="120650"/>
                  </a:lnTo>
                  <a:lnTo>
                    <a:pt x="217170" y="121920"/>
                  </a:lnTo>
                  <a:lnTo>
                    <a:pt x="214630" y="121920"/>
                  </a:lnTo>
                  <a:lnTo>
                    <a:pt x="213360" y="123190"/>
                  </a:lnTo>
                  <a:lnTo>
                    <a:pt x="212090" y="123190"/>
                  </a:lnTo>
                  <a:lnTo>
                    <a:pt x="208280" y="124460"/>
                  </a:lnTo>
                  <a:lnTo>
                    <a:pt x="179070" y="124460"/>
                  </a:lnTo>
                  <a:lnTo>
                    <a:pt x="179070" y="168910"/>
                  </a:lnTo>
                  <a:lnTo>
                    <a:pt x="190500" y="168910"/>
                  </a:lnTo>
                  <a:lnTo>
                    <a:pt x="198120" y="171450"/>
                  </a:lnTo>
                  <a:lnTo>
                    <a:pt x="205740" y="171450"/>
                  </a:lnTo>
                  <a:lnTo>
                    <a:pt x="208280" y="172720"/>
                  </a:lnTo>
                  <a:lnTo>
                    <a:pt x="209550" y="172720"/>
                  </a:lnTo>
                  <a:lnTo>
                    <a:pt x="212090" y="173990"/>
                  </a:lnTo>
                  <a:lnTo>
                    <a:pt x="213360" y="175260"/>
                  </a:lnTo>
                  <a:lnTo>
                    <a:pt x="214630" y="175260"/>
                  </a:lnTo>
                  <a:lnTo>
                    <a:pt x="218440" y="179070"/>
                  </a:lnTo>
                  <a:lnTo>
                    <a:pt x="220980" y="180340"/>
                  </a:lnTo>
                  <a:lnTo>
                    <a:pt x="220980" y="181610"/>
                  </a:lnTo>
                  <a:lnTo>
                    <a:pt x="222250" y="184150"/>
                  </a:lnTo>
                  <a:lnTo>
                    <a:pt x="222250" y="186690"/>
                  </a:lnTo>
                  <a:lnTo>
                    <a:pt x="224790" y="191770"/>
                  </a:lnTo>
                  <a:lnTo>
                    <a:pt x="224790" y="198120"/>
                  </a:lnTo>
                  <a:lnTo>
                    <a:pt x="226060" y="201930"/>
                  </a:lnTo>
                  <a:lnTo>
                    <a:pt x="226060" y="245110"/>
                  </a:lnTo>
                  <a:lnTo>
                    <a:pt x="224790" y="255270"/>
                  </a:lnTo>
                  <a:lnTo>
                    <a:pt x="224790" y="262890"/>
                  </a:lnTo>
                  <a:lnTo>
                    <a:pt x="223520" y="266700"/>
                  </a:lnTo>
                  <a:lnTo>
                    <a:pt x="223520" y="267970"/>
                  </a:lnTo>
                  <a:lnTo>
                    <a:pt x="222250" y="269240"/>
                  </a:lnTo>
                  <a:lnTo>
                    <a:pt x="222250" y="270510"/>
                  </a:lnTo>
                  <a:lnTo>
                    <a:pt x="220980" y="270510"/>
                  </a:lnTo>
                  <a:lnTo>
                    <a:pt x="220980" y="273050"/>
                  </a:lnTo>
                  <a:lnTo>
                    <a:pt x="217170" y="273050"/>
                  </a:lnTo>
                  <a:lnTo>
                    <a:pt x="215900" y="274320"/>
                  </a:lnTo>
                  <a:lnTo>
                    <a:pt x="205740" y="274320"/>
                  </a:lnTo>
                  <a:lnTo>
                    <a:pt x="205740" y="273050"/>
                  </a:lnTo>
                  <a:lnTo>
                    <a:pt x="203200" y="273050"/>
                  </a:lnTo>
                  <a:lnTo>
                    <a:pt x="203200" y="270510"/>
                  </a:lnTo>
                  <a:lnTo>
                    <a:pt x="200660" y="270510"/>
                  </a:lnTo>
                  <a:lnTo>
                    <a:pt x="200660" y="269240"/>
                  </a:lnTo>
                  <a:lnTo>
                    <a:pt x="199390" y="269240"/>
                  </a:lnTo>
                  <a:lnTo>
                    <a:pt x="199390" y="265430"/>
                  </a:lnTo>
                  <a:lnTo>
                    <a:pt x="198120" y="262890"/>
                  </a:lnTo>
                  <a:lnTo>
                    <a:pt x="198120" y="193040"/>
                  </a:lnTo>
                  <a:lnTo>
                    <a:pt x="120650" y="193040"/>
                  </a:lnTo>
                  <a:lnTo>
                    <a:pt x="120650" y="238760"/>
                  </a:lnTo>
                  <a:lnTo>
                    <a:pt x="121920" y="255270"/>
                  </a:lnTo>
                  <a:lnTo>
                    <a:pt x="123190" y="262890"/>
                  </a:lnTo>
                  <a:lnTo>
                    <a:pt x="123190" y="269240"/>
                  </a:lnTo>
                  <a:lnTo>
                    <a:pt x="125730" y="275590"/>
                  </a:lnTo>
                  <a:lnTo>
                    <a:pt x="127000" y="280670"/>
                  </a:lnTo>
                  <a:lnTo>
                    <a:pt x="128270" y="281940"/>
                  </a:lnTo>
                  <a:lnTo>
                    <a:pt x="128270" y="283210"/>
                  </a:lnTo>
                  <a:lnTo>
                    <a:pt x="132080" y="288290"/>
                  </a:lnTo>
                  <a:lnTo>
                    <a:pt x="133350" y="293370"/>
                  </a:lnTo>
                  <a:lnTo>
                    <a:pt x="137160" y="295910"/>
                  </a:lnTo>
                  <a:lnTo>
                    <a:pt x="144780" y="303530"/>
                  </a:lnTo>
                  <a:lnTo>
                    <a:pt x="149860" y="307340"/>
                  </a:lnTo>
                  <a:lnTo>
                    <a:pt x="154940" y="308610"/>
                  </a:lnTo>
                  <a:lnTo>
                    <a:pt x="160020" y="313690"/>
                  </a:lnTo>
                  <a:lnTo>
                    <a:pt x="166370" y="316230"/>
                  </a:lnTo>
                  <a:lnTo>
                    <a:pt x="172720" y="317500"/>
                  </a:lnTo>
                  <a:lnTo>
                    <a:pt x="180340" y="320040"/>
                  </a:lnTo>
                  <a:lnTo>
                    <a:pt x="186690" y="321310"/>
                  </a:lnTo>
                  <a:lnTo>
                    <a:pt x="234950" y="321310"/>
                  </a:lnTo>
                  <a:lnTo>
                    <a:pt x="241300" y="320040"/>
                  </a:lnTo>
                  <a:lnTo>
                    <a:pt x="248920" y="318770"/>
                  </a:lnTo>
                  <a:lnTo>
                    <a:pt x="279400" y="302260"/>
                  </a:lnTo>
                  <a:lnTo>
                    <a:pt x="284480" y="298450"/>
                  </a:lnTo>
                  <a:lnTo>
                    <a:pt x="287020" y="294640"/>
                  </a:lnTo>
                  <a:lnTo>
                    <a:pt x="290830" y="290830"/>
                  </a:lnTo>
                  <a:lnTo>
                    <a:pt x="293370" y="285750"/>
                  </a:lnTo>
                  <a:lnTo>
                    <a:pt x="297180" y="280670"/>
                  </a:lnTo>
                  <a:lnTo>
                    <a:pt x="297180" y="275590"/>
                  </a:lnTo>
                  <a:lnTo>
                    <a:pt x="297434" y="274320"/>
                  </a:lnTo>
                  <a:lnTo>
                    <a:pt x="298450" y="269240"/>
                  </a:lnTo>
                  <a:lnTo>
                    <a:pt x="300990" y="262890"/>
                  </a:lnTo>
                  <a:lnTo>
                    <a:pt x="300990" y="256540"/>
                  </a:lnTo>
                  <a:lnTo>
                    <a:pt x="303530" y="241300"/>
                  </a:lnTo>
                  <a:lnTo>
                    <a:pt x="303530" y="200660"/>
                  </a:lnTo>
                  <a:close/>
                </a:path>
                <a:path w="728979" h="321310">
                  <a:moveTo>
                    <a:pt x="509270" y="5080"/>
                  </a:moveTo>
                  <a:lnTo>
                    <a:pt x="431800" y="5080"/>
                  </a:lnTo>
                  <a:lnTo>
                    <a:pt x="431800" y="77470"/>
                  </a:lnTo>
                  <a:lnTo>
                    <a:pt x="431800" y="121920"/>
                  </a:lnTo>
                  <a:lnTo>
                    <a:pt x="431800" y="252730"/>
                  </a:lnTo>
                  <a:lnTo>
                    <a:pt x="430530" y="261620"/>
                  </a:lnTo>
                  <a:lnTo>
                    <a:pt x="430530" y="264160"/>
                  </a:lnTo>
                  <a:lnTo>
                    <a:pt x="429260" y="266700"/>
                  </a:lnTo>
                  <a:lnTo>
                    <a:pt x="429260" y="270510"/>
                  </a:lnTo>
                  <a:lnTo>
                    <a:pt x="427990" y="270510"/>
                  </a:lnTo>
                  <a:lnTo>
                    <a:pt x="426720" y="273050"/>
                  </a:lnTo>
                  <a:lnTo>
                    <a:pt x="425450" y="274320"/>
                  </a:lnTo>
                  <a:lnTo>
                    <a:pt x="424180" y="274320"/>
                  </a:lnTo>
                  <a:lnTo>
                    <a:pt x="424180" y="275590"/>
                  </a:lnTo>
                  <a:lnTo>
                    <a:pt x="415290" y="275590"/>
                  </a:lnTo>
                  <a:lnTo>
                    <a:pt x="414020" y="274320"/>
                  </a:lnTo>
                  <a:lnTo>
                    <a:pt x="412750" y="274320"/>
                  </a:lnTo>
                  <a:lnTo>
                    <a:pt x="412750" y="273050"/>
                  </a:lnTo>
                  <a:lnTo>
                    <a:pt x="411480" y="273050"/>
                  </a:lnTo>
                  <a:lnTo>
                    <a:pt x="411480" y="270510"/>
                  </a:lnTo>
                  <a:lnTo>
                    <a:pt x="408940" y="270510"/>
                  </a:lnTo>
                  <a:lnTo>
                    <a:pt x="408940" y="267970"/>
                  </a:lnTo>
                  <a:lnTo>
                    <a:pt x="407670" y="265430"/>
                  </a:lnTo>
                  <a:lnTo>
                    <a:pt x="407670" y="110490"/>
                  </a:lnTo>
                  <a:lnTo>
                    <a:pt x="408940" y="109220"/>
                  </a:lnTo>
                  <a:lnTo>
                    <a:pt x="408940" y="105410"/>
                  </a:lnTo>
                  <a:lnTo>
                    <a:pt x="411480" y="105410"/>
                  </a:lnTo>
                  <a:lnTo>
                    <a:pt x="411480" y="104140"/>
                  </a:lnTo>
                  <a:lnTo>
                    <a:pt x="412750" y="104140"/>
                  </a:lnTo>
                  <a:lnTo>
                    <a:pt x="412750" y="102870"/>
                  </a:lnTo>
                  <a:lnTo>
                    <a:pt x="414020" y="102870"/>
                  </a:lnTo>
                  <a:lnTo>
                    <a:pt x="415290" y="101600"/>
                  </a:lnTo>
                  <a:lnTo>
                    <a:pt x="424180" y="101600"/>
                  </a:lnTo>
                  <a:lnTo>
                    <a:pt x="424180" y="102870"/>
                  </a:lnTo>
                  <a:lnTo>
                    <a:pt x="425450" y="102870"/>
                  </a:lnTo>
                  <a:lnTo>
                    <a:pt x="426720" y="104140"/>
                  </a:lnTo>
                  <a:lnTo>
                    <a:pt x="426720" y="105410"/>
                  </a:lnTo>
                  <a:lnTo>
                    <a:pt x="429260" y="105410"/>
                  </a:lnTo>
                  <a:lnTo>
                    <a:pt x="429260" y="109220"/>
                  </a:lnTo>
                  <a:lnTo>
                    <a:pt x="430530" y="111760"/>
                  </a:lnTo>
                  <a:lnTo>
                    <a:pt x="430530" y="118110"/>
                  </a:lnTo>
                  <a:lnTo>
                    <a:pt x="431800" y="121920"/>
                  </a:lnTo>
                  <a:lnTo>
                    <a:pt x="431800" y="77470"/>
                  </a:lnTo>
                  <a:lnTo>
                    <a:pt x="426720" y="72390"/>
                  </a:lnTo>
                  <a:lnTo>
                    <a:pt x="424180" y="71120"/>
                  </a:lnTo>
                  <a:lnTo>
                    <a:pt x="420370" y="67310"/>
                  </a:lnTo>
                  <a:lnTo>
                    <a:pt x="417830" y="67310"/>
                  </a:lnTo>
                  <a:lnTo>
                    <a:pt x="415290" y="64770"/>
                  </a:lnTo>
                  <a:lnTo>
                    <a:pt x="412750" y="63500"/>
                  </a:lnTo>
                  <a:lnTo>
                    <a:pt x="408940" y="62230"/>
                  </a:lnTo>
                  <a:lnTo>
                    <a:pt x="406400" y="60960"/>
                  </a:lnTo>
                  <a:lnTo>
                    <a:pt x="402590" y="59690"/>
                  </a:lnTo>
                  <a:lnTo>
                    <a:pt x="400050" y="58420"/>
                  </a:lnTo>
                  <a:lnTo>
                    <a:pt x="396240" y="58420"/>
                  </a:lnTo>
                  <a:lnTo>
                    <a:pt x="393700" y="57150"/>
                  </a:lnTo>
                  <a:lnTo>
                    <a:pt x="373380" y="57150"/>
                  </a:lnTo>
                  <a:lnTo>
                    <a:pt x="361950" y="60960"/>
                  </a:lnTo>
                  <a:lnTo>
                    <a:pt x="356870" y="62230"/>
                  </a:lnTo>
                  <a:lnTo>
                    <a:pt x="354330" y="63500"/>
                  </a:lnTo>
                  <a:lnTo>
                    <a:pt x="350520" y="66040"/>
                  </a:lnTo>
                  <a:lnTo>
                    <a:pt x="347980" y="67310"/>
                  </a:lnTo>
                  <a:lnTo>
                    <a:pt x="341630" y="73660"/>
                  </a:lnTo>
                  <a:lnTo>
                    <a:pt x="340360" y="76200"/>
                  </a:lnTo>
                  <a:lnTo>
                    <a:pt x="337820" y="78740"/>
                  </a:lnTo>
                  <a:lnTo>
                    <a:pt x="335280" y="80010"/>
                  </a:lnTo>
                  <a:lnTo>
                    <a:pt x="335280" y="85090"/>
                  </a:lnTo>
                  <a:lnTo>
                    <a:pt x="332740" y="87630"/>
                  </a:lnTo>
                  <a:lnTo>
                    <a:pt x="332740" y="91440"/>
                  </a:lnTo>
                  <a:lnTo>
                    <a:pt x="331470" y="95250"/>
                  </a:lnTo>
                  <a:lnTo>
                    <a:pt x="331470" y="99060"/>
                  </a:lnTo>
                  <a:lnTo>
                    <a:pt x="330200" y="104140"/>
                  </a:lnTo>
                  <a:lnTo>
                    <a:pt x="330200" y="273050"/>
                  </a:lnTo>
                  <a:lnTo>
                    <a:pt x="331470" y="278130"/>
                  </a:lnTo>
                  <a:lnTo>
                    <a:pt x="331470" y="281940"/>
                  </a:lnTo>
                  <a:lnTo>
                    <a:pt x="332740" y="285750"/>
                  </a:lnTo>
                  <a:lnTo>
                    <a:pt x="332740" y="289560"/>
                  </a:lnTo>
                  <a:lnTo>
                    <a:pt x="335280" y="292100"/>
                  </a:lnTo>
                  <a:lnTo>
                    <a:pt x="335280" y="295910"/>
                  </a:lnTo>
                  <a:lnTo>
                    <a:pt x="340360" y="300990"/>
                  </a:lnTo>
                  <a:lnTo>
                    <a:pt x="341630" y="303530"/>
                  </a:lnTo>
                  <a:lnTo>
                    <a:pt x="344170" y="306070"/>
                  </a:lnTo>
                  <a:lnTo>
                    <a:pt x="347980" y="308610"/>
                  </a:lnTo>
                  <a:lnTo>
                    <a:pt x="350520" y="311150"/>
                  </a:lnTo>
                  <a:lnTo>
                    <a:pt x="354330" y="313690"/>
                  </a:lnTo>
                  <a:lnTo>
                    <a:pt x="364490" y="318770"/>
                  </a:lnTo>
                  <a:lnTo>
                    <a:pt x="368300" y="320040"/>
                  </a:lnTo>
                  <a:lnTo>
                    <a:pt x="394970" y="320040"/>
                  </a:lnTo>
                  <a:lnTo>
                    <a:pt x="398780" y="318770"/>
                  </a:lnTo>
                  <a:lnTo>
                    <a:pt x="401320" y="317500"/>
                  </a:lnTo>
                  <a:lnTo>
                    <a:pt x="405130" y="317500"/>
                  </a:lnTo>
                  <a:lnTo>
                    <a:pt x="407670" y="314960"/>
                  </a:lnTo>
                  <a:lnTo>
                    <a:pt x="411480" y="313690"/>
                  </a:lnTo>
                  <a:lnTo>
                    <a:pt x="414020" y="312420"/>
                  </a:lnTo>
                  <a:lnTo>
                    <a:pt x="416560" y="308610"/>
                  </a:lnTo>
                  <a:lnTo>
                    <a:pt x="419100" y="307340"/>
                  </a:lnTo>
                  <a:lnTo>
                    <a:pt x="424180" y="306070"/>
                  </a:lnTo>
                  <a:lnTo>
                    <a:pt x="425450" y="303530"/>
                  </a:lnTo>
                  <a:lnTo>
                    <a:pt x="427990" y="300990"/>
                  </a:lnTo>
                  <a:lnTo>
                    <a:pt x="431800" y="295910"/>
                  </a:lnTo>
                  <a:lnTo>
                    <a:pt x="431800" y="316230"/>
                  </a:lnTo>
                  <a:lnTo>
                    <a:pt x="509270" y="316230"/>
                  </a:lnTo>
                  <a:lnTo>
                    <a:pt x="509270" y="295910"/>
                  </a:lnTo>
                  <a:lnTo>
                    <a:pt x="509270" y="275590"/>
                  </a:lnTo>
                  <a:lnTo>
                    <a:pt x="509270" y="101600"/>
                  </a:lnTo>
                  <a:lnTo>
                    <a:pt x="509270" y="77470"/>
                  </a:lnTo>
                  <a:lnTo>
                    <a:pt x="509270" y="5080"/>
                  </a:lnTo>
                  <a:close/>
                </a:path>
                <a:path w="728979" h="321310">
                  <a:moveTo>
                    <a:pt x="728980" y="200660"/>
                  </a:moveTo>
                  <a:lnTo>
                    <a:pt x="726440" y="194310"/>
                  </a:lnTo>
                  <a:lnTo>
                    <a:pt x="723900" y="181610"/>
                  </a:lnTo>
                  <a:lnTo>
                    <a:pt x="722630" y="177800"/>
                  </a:lnTo>
                  <a:lnTo>
                    <a:pt x="721995" y="176530"/>
                  </a:lnTo>
                  <a:lnTo>
                    <a:pt x="720090" y="172720"/>
                  </a:lnTo>
                  <a:lnTo>
                    <a:pt x="718820" y="171450"/>
                  </a:lnTo>
                  <a:lnTo>
                    <a:pt x="717550" y="168910"/>
                  </a:lnTo>
                  <a:lnTo>
                    <a:pt x="716280" y="167640"/>
                  </a:lnTo>
                  <a:lnTo>
                    <a:pt x="716280" y="166370"/>
                  </a:lnTo>
                  <a:lnTo>
                    <a:pt x="712470" y="162560"/>
                  </a:lnTo>
                  <a:lnTo>
                    <a:pt x="709930" y="161290"/>
                  </a:lnTo>
                  <a:lnTo>
                    <a:pt x="708660" y="160020"/>
                  </a:lnTo>
                  <a:lnTo>
                    <a:pt x="703580" y="156210"/>
                  </a:lnTo>
                  <a:lnTo>
                    <a:pt x="698500" y="153670"/>
                  </a:lnTo>
                  <a:lnTo>
                    <a:pt x="693420" y="152400"/>
                  </a:lnTo>
                  <a:lnTo>
                    <a:pt x="687070" y="149860"/>
                  </a:lnTo>
                  <a:lnTo>
                    <a:pt x="679450" y="148590"/>
                  </a:lnTo>
                  <a:lnTo>
                    <a:pt x="685800" y="146050"/>
                  </a:lnTo>
                  <a:lnTo>
                    <a:pt x="690880" y="143510"/>
                  </a:lnTo>
                  <a:lnTo>
                    <a:pt x="695960" y="143510"/>
                  </a:lnTo>
                  <a:lnTo>
                    <a:pt x="701040" y="140970"/>
                  </a:lnTo>
                  <a:lnTo>
                    <a:pt x="704850" y="139700"/>
                  </a:lnTo>
                  <a:lnTo>
                    <a:pt x="708660" y="135890"/>
                  </a:lnTo>
                  <a:lnTo>
                    <a:pt x="709930" y="135890"/>
                  </a:lnTo>
                  <a:lnTo>
                    <a:pt x="712470" y="133350"/>
                  </a:lnTo>
                  <a:lnTo>
                    <a:pt x="713740" y="130810"/>
                  </a:lnTo>
                  <a:lnTo>
                    <a:pt x="716280" y="130810"/>
                  </a:lnTo>
                  <a:lnTo>
                    <a:pt x="716280" y="128270"/>
                  </a:lnTo>
                  <a:lnTo>
                    <a:pt x="716280" y="127000"/>
                  </a:lnTo>
                  <a:lnTo>
                    <a:pt x="717550" y="125730"/>
                  </a:lnTo>
                  <a:lnTo>
                    <a:pt x="718820" y="121920"/>
                  </a:lnTo>
                  <a:lnTo>
                    <a:pt x="721360" y="111760"/>
                  </a:lnTo>
                  <a:lnTo>
                    <a:pt x="722630" y="105410"/>
                  </a:lnTo>
                  <a:lnTo>
                    <a:pt x="722630" y="83820"/>
                  </a:lnTo>
                  <a:lnTo>
                    <a:pt x="721360" y="74930"/>
                  </a:lnTo>
                  <a:lnTo>
                    <a:pt x="720090" y="67310"/>
                  </a:lnTo>
                  <a:lnTo>
                    <a:pt x="720090" y="59690"/>
                  </a:lnTo>
                  <a:lnTo>
                    <a:pt x="719658" y="58420"/>
                  </a:lnTo>
                  <a:lnTo>
                    <a:pt x="717550" y="52070"/>
                  </a:lnTo>
                  <a:lnTo>
                    <a:pt x="716280" y="45720"/>
                  </a:lnTo>
                  <a:lnTo>
                    <a:pt x="713740" y="41910"/>
                  </a:lnTo>
                  <a:lnTo>
                    <a:pt x="712470" y="40640"/>
                  </a:lnTo>
                  <a:lnTo>
                    <a:pt x="709930" y="35560"/>
                  </a:lnTo>
                  <a:lnTo>
                    <a:pt x="706120" y="29210"/>
                  </a:lnTo>
                  <a:lnTo>
                    <a:pt x="699770" y="22860"/>
                  </a:lnTo>
                  <a:lnTo>
                    <a:pt x="695960" y="20320"/>
                  </a:lnTo>
                  <a:lnTo>
                    <a:pt x="692150" y="16510"/>
                  </a:lnTo>
                  <a:lnTo>
                    <a:pt x="688340" y="15240"/>
                  </a:lnTo>
                  <a:lnTo>
                    <a:pt x="683260" y="12700"/>
                  </a:lnTo>
                  <a:lnTo>
                    <a:pt x="678180" y="11430"/>
                  </a:lnTo>
                  <a:lnTo>
                    <a:pt x="673100" y="8890"/>
                  </a:lnTo>
                  <a:lnTo>
                    <a:pt x="666750" y="8890"/>
                  </a:lnTo>
                  <a:lnTo>
                    <a:pt x="654050" y="6350"/>
                  </a:lnTo>
                  <a:lnTo>
                    <a:pt x="647065" y="5080"/>
                  </a:lnTo>
                  <a:lnTo>
                    <a:pt x="646430" y="5080"/>
                  </a:lnTo>
                  <a:lnTo>
                    <a:pt x="646430" y="76200"/>
                  </a:lnTo>
                  <a:lnTo>
                    <a:pt x="646430" y="110490"/>
                  </a:lnTo>
                  <a:lnTo>
                    <a:pt x="646430" y="189230"/>
                  </a:lnTo>
                  <a:lnTo>
                    <a:pt x="646430" y="245110"/>
                  </a:lnTo>
                  <a:lnTo>
                    <a:pt x="645160" y="250190"/>
                  </a:lnTo>
                  <a:lnTo>
                    <a:pt x="645160" y="254000"/>
                  </a:lnTo>
                  <a:lnTo>
                    <a:pt x="643890" y="255270"/>
                  </a:lnTo>
                  <a:lnTo>
                    <a:pt x="643890" y="256540"/>
                  </a:lnTo>
                  <a:lnTo>
                    <a:pt x="642620" y="256540"/>
                  </a:lnTo>
                  <a:lnTo>
                    <a:pt x="642620" y="257810"/>
                  </a:lnTo>
                  <a:lnTo>
                    <a:pt x="641350" y="257810"/>
                  </a:lnTo>
                  <a:lnTo>
                    <a:pt x="640080" y="260350"/>
                  </a:lnTo>
                  <a:lnTo>
                    <a:pt x="637540" y="261620"/>
                  </a:lnTo>
                  <a:lnTo>
                    <a:pt x="631190" y="261620"/>
                  </a:lnTo>
                  <a:lnTo>
                    <a:pt x="628650" y="262890"/>
                  </a:lnTo>
                  <a:lnTo>
                    <a:pt x="619760" y="262890"/>
                  </a:lnTo>
                  <a:lnTo>
                    <a:pt x="619760" y="176530"/>
                  </a:lnTo>
                  <a:lnTo>
                    <a:pt x="631190" y="176530"/>
                  </a:lnTo>
                  <a:lnTo>
                    <a:pt x="635000" y="177800"/>
                  </a:lnTo>
                  <a:lnTo>
                    <a:pt x="640080" y="177800"/>
                  </a:lnTo>
                  <a:lnTo>
                    <a:pt x="640080" y="179070"/>
                  </a:lnTo>
                  <a:lnTo>
                    <a:pt x="641350" y="179070"/>
                  </a:lnTo>
                  <a:lnTo>
                    <a:pt x="641350" y="180340"/>
                  </a:lnTo>
                  <a:lnTo>
                    <a:pt x="642620" y="180340"/>
                  </a:lnTo>
                  <a:lnTo>
                    <a:pt x="642620" y="181610"/>
                  </a:lnTo>
                  <a:lnTo>
                    <a:pt x="643890" y="181610"/>
                  </a:lnTo>
                  <a:lnTo>
                    <a:pt x="645160" y="184150"/>
                  </a:lnTo>
                  <a:lnTo>
                    <a:pt x="645160" y="186690"/>
                  </a:lnTo>
                  <a:lnTo>
                    <a:pt x="646430" y="189230"/>
                  </a:lnTo>
                  <a:lnTo>
                    <a:pt x="646430" y="110490"/>
                  </a:lnTo>
                  <a:lnTo>
                    <a:pt x="645160" y="114300"/>
                  </a:lnTo>
                  <a:lnTo>
                    <a:pt x="645160" y="118110"/>
                  </a:lnTo>
                  <a:lnTo>
                    <a:pt x="643890" y="120650"/>
                  </a:lnTo>
                  <a:lnTo>
                    <a:pt x="643890" y="121920"/>
                  </a:lnTo>
                  <a:lnTo>
                    <a:pt x="642620" y="121920"/>
                  </a:lnTo>
                  <a:lnTo>
                    <a:pt x="642620" y="123190"/>
                  </a:lnTo>
                  <a:lnTo>
                    <a:pt x="641350" y="124460"/>
                  </a:lnTo>
                  <a:lnTo>
                    <a:pt x="640080" y="124460"/>
                  </a:lnTo>
                  <a:lnTo>
                    <a:pt x="640080" y="125730"/>
                  </a:lnTo>
                  <a:lnTo>
                    <a:pt x="637540" y="127000"/>
                  </a:lnTo>
                  <a:lnTo>
                    <a:pt x="633730" y="127000"/>
                  </a:lnTo>
                  <a:lnTo>
                    <a:pt x="631190" y="128270"/>
                  </a:lnTo>
                  <a:lnTo>
                    <a:pt x="619760" y="128270"/>
                  </a:lnTo>
                  <a:lnTo>
                    <a:pt x="619760" y="58420"/>
                  </a:lnTo>
                  <a:lnTo>
                    <a:pt x="627380" y="58420"/>
                  </a:lnTo>
                  <a:lnTo>
                    <a:pt x="631190" y="59690"/>
                  </a:lnTo>
                  <a:lnTo>
                    <a:pt x="637540" y="59690"/>
                  </a:lnTo>
                  <a:lnTo>
                    <a:pt x="637540" y="60960"/>
                  </a:lnTo>
                  <a:lnTo>
                    <a:pt x="640080" y="60960"/>
                  </a:lnTo>
                  <a:lnTo>
                    <a:pt x="640080" y="62230"/>
                  </a:lnTo>
                  <a:lnTo>
                    <a:pt x="641350" y="62230"/>
                  </a:lnTo>
                  <a:lnTo>
                    <a:pt x="641350" y="63500"/>
                  </a:lnTo>
                  <a:lnTo>
                    <a:pt x="642620" y="64770"/>
                  </a:lnTo>
                  <a:lnTo>
                    <a:pt x="642620" y="66040"/>
                  </a:lnTo>
                  <a:lnTo>
                    <a:pt x="643890" y="67310"/>
                  </a:lnTo>
                  <a:lnTo>
                    <a:pt x="645160" y="67310"/>
                  </a:lnTo>
                  <a:lnTo>
                    <a:pt x="645160" y="73660"/>
                  </a:lnTo>
                  <a:lnTo>
                    <a:pt x="646430" y="76200"/>
                  </a:lnTo>
                  <a:lnTo>
                    <a:pt x="646430" y="5080"/>
                  </a:lnTo>
                  <a:lnTo>
                    <a:pt x="539750" y="5080"/>
                  </a:lnTo>
                  <a:lnTo>
                    <a:pt x="539750" y="316230"/>
                  </a:lnTo>
                  <a:lnTo>
                    <a:pt x="655320" y="316230"/>
                  </a:lnTo>
                  <a:lnTo>
                    <a:pt x="674370" y="314960"/>
                  </a:lnTo>
                  <a:lnTo>
                    <a:pt x="681990" y="314960"/>
                  </a:lnTo>
                  <a:lnTo>
                    <a:pt x="688340" y="313690"/>
                  </a:lnTo>
                  <a:lnTo>
                    <a:pt x="693420" y="312420"/>
                  </a:lnTo>
                  <a:lnTo>
                    <a:pt x="695960" y="312420"/>
                  </a:lnTo>
                  <a:lnTo>
                    <a:pt x="698500" y="311150"/>
                  </a:lnTo>
                  <a:lnTo>
                    <a:pt x="701040" y="308610"/>
                  </a:lnTo>
                  <a:lnTo>
                    <a:pt x="704850" y="307340"/>
                  </a:lnTo>
                  <a:lnTo>
                    <a:pt x="708660" y="304800"/>
                  </a:lnTo>
                  <a:lnTo>
                    <a:pt x="709930" y="304800"/>
                  </a:lnTo>
                  <a:lnTo>
                    <a:pt x="711200" y="302260"/>
                  </a:lnTo>
                  <a:lnTo>
                    <a:pt x="712470" y="302260"/>
                  </a:lnTo>
                  <a:lnTo>
                    <a:pt x="713740" y="299720"/>
                  </a:lnTo>
                  <a:lnTo>
                    <a:pt x="716280" y="295910"/>
                  </a:lnTo>
                  <a:lnTo>
                    <a:pt x="721360" y="290830"/>
                  </a:lnTo>
                  <a:lnTo>
                    <a:pt x="722630" y="285750"/>
                  </a:lnTo>
                  <a:lnTo>
                    <a:pt x="723900" y="281940"/>
                  </a:lnTo>
                  <a:lnTo>
                    <a:pt x="725170" y="275590"/>
                  </a:lnTo>
                  <a:lnTo>
                    <a:pt x="726440" y="270510"/>
                  </a:lnTo>
                  <a:lnTo>
                    <a:pt x="726440" y="264160"/>
                  </a:lnTo>
                  <a:lnTo>
                    <a:pt x="726948" y="262890"/>
                  </a:lnTo>
                  <a:lnTo>
                    <a:pt x="728980" y="257810"/>
                  </a:lnTo>
                  <a:lnTo>
                    <a:pt x="728980" y="200660"/>
                  </a:lnTo>
                  <a:close/>
                </a:path>
              </a:pathLst>
            </a:custGeom>
            <a:solidFill>
              <a:srgbClr val="BFBFBF"/>
            </a:solidFill>
          </p:spPr>
          <p:txBody>
            <a:bodyPr wrap="square" lIns="0" tIns="0" rIns="0" bIns="0" rtlCol="0"/>
            <a:lstStyle/>
            <a:p>
              <a:endParaRPr/>
            </a:p>
          </p:txBody>
        </p:sp>
        <p:sp>
          <p:nvSpPr>
            <p:cNvPr id="1048654" name="object 70"/>
            <p:cNvSpPr/>
            <p:nvPr/>
          </p:nvSpPr>
          <p:spPr>
            <a:xfrm>
              <a:off x="4351019" y="2941320"/>
              <a:ext cx="101600" cy="50800"/>
            </a:xfrm>
            <a:prstGeom prst="rect">
              <a:avLst/>
            </a:prstGeom>
            <a:blipFill>
              <a:blip r:embed="rId9" cstate="print"/>
              <a:stretch>
                <a:fillRect/>
              </a:stretch>
            </a:blipFill>
          </p:spPr>
          <p:txBody>
            <a:bodyPr wrap="square" lIns="0" tIns="0" rIns="0" bIns="0" rtlCol="0"/>
            <a:lstStyle/>
            <a:p>
              <a:endParaRPr/>
            </a:p>
          </p:txBody>
        </p:sp>
        <p:sp>
          <p:nvSpPr>
            <p:cNvPr id="1048655" name="object 71"/>
            <p:cNvSpPr/>
            <p:nvPr/>
          </p:nvSpPr>
          <p:spPr>
            <a:xfrm>
              <a:off x="4471669" y="2777489"/>
              <a:ext cx="182879" cy="321310"/>
            </a:xfrm>
            <a:prstGeom prst="rect">
              <a:avLst/>
            </a:prstGeom>
            <a:blipFill>
              <a:blip r:embed="rId10" cstate="print"/>
              <a:stretch>
                <a:fillRect/>
              </a:stretch>
            </a:blipFill>
          </p:spPr>
          <p:txBody>
            <a:bodyPr wrap="square" lIns="0" tIns="0" rIns="0" bIns="0" rtlCol="0"/>
            <a:lstStyle/>
            <a:p>
              <a:endParaRPr/>
            </a:p>
          </p:txBody>
        </p:sp>
        <p:sp>
          <p:nvSpPr>
            <p:cNvPr id="1048656" name="object 72"/>
            <p:cNvSpPr/>
            <p:nvPr/>
          </p:nvSpPr>
          <p:spPr>
            <a:xfrm>
              <a:off x="4681219" y="2781300"/>
              <a:ext cx="179069" cy="316229"/>
            </a:xfrm>
            <a:prstGeom prst="rect">
              <a:avLst/>
            </a:prstGeom>
            <a:blipFill>
              <a:blip r:embed="rId11" cstate="print"/>
              <a:stretch>
                <a:fillRect/>
              </a:stretch>
            </a:blipFill>
          </p:spPr>
          <p:txBody>
            <a:bodyPr wrap="square" lIns="0" tIns="0" rIns="0" bIns="0" rtlCol="0"/>
            <a:lstStyle/>
            <a:p>
              <a:endParaRPr/>
            </a:p>
          </p:txBody>
        </p:sp>
        <p:sp>
          <p:nvSpPr>
            <p:cNvPr id="1048657" name="object 73"/>
            <p:cNvSpPr/>
            <p:nvPr/>
          </p:nvSpPr>
          <p:spPr>
            <a:xfrm>
              <a:off x="4890769" y="2782570"/>
              <a:ext cx="189229" cy="311150"/>
            </a:xfrm>
            <a:prstGeom prst="rect">
              <a:avLst/>
            </a:prstGeom>
            <a:blipFill>
              <a:blip r:embed="rId12" cstate="print"/>
              <a:stretch>
                <a:fillRect/>
              </a:stretch>
            </a:blipFill>
          </p:spPr>
          <p:txBody>
            <a:bodyPr wrap="square" lIns="0" tIns="0" rIns="0" bIns="0" rtlCol="0"/>
            <a:lstStyle/>
            <a:p>
              <a:endParaRPr/>
            </a:p>
          </p:txBody>
        </p:sp>
        <p:sp>
          <p:nvSpPr>
            <p:cNvPr id="1048658" name="object 74"/>
            <p:cNvSpPr/>
            <p:nvPr/>
          </p:nvSpPr>
          <p:spPr>
            <a:xfrm>
              <a:off x="1079500" y="5702300"/>
              <a:ext cx="151130" cy="257810"/>
            </a:xfrm>
            <a:custGeom>
              <a:avLst/>
              <a:gdLst/>
              <a:ahLst/>
              <a:cxnLst/>
              <a:rect l="l" t="t" r="r" b="b"/>
              <a:pathLst>
                <a:path w="151130" h="257810">
                  <a:moveTo>
                    <a:pt x="96519" y="0"/>
                  </a:moveTo>
                  <a:lnTo>
                    <a:pt x="0" y="0"/>
                  </a:lnTo>
                  <a:lnTo>
                    <a:pt x="0" y="257809"/>
                  </a:lnTo>
                  <a:lnTo>
                    <a:pt x="69850" y="257809"/>
                  </a:lnTo>
                  <a:lnTo>
                    <a:pt x="69850" y="153669"/>
                  </a:lnTo>
                  <a:lnTo>
                    <a:pt x="105409" y="153669"/>
                  </a:lnTo>
                  <a:lnTo>
                    <a:pt x="109219" y="152400"/>
                  </a:lnTo>
                  <a:lnTo>
                    <a:pt x="114300" y="151130"/>
                  </a:lnTo>
                  <a:lnTo>
                    <a:pt x="118109" y="151130"/>
                  </a:lnTo>
                  <a:lnTo>
                    <a:pt x="121919" y="148590"/>
                  </a:lnTo>
                  <a:lnTo>
                    <a:pt x="129540" y="146050"/>
                  </a:lnTo>
                  <a:lnTo>
                    <a:pt x="132080" y="144780"/>
                  </a:lnTo>
                  <a:lnTo>
                    <a:pt x="137159" y="139700"/>
                  </a:lnTo>
                  <a:lnTo>
                    <a:pt x="140969" y="138430"/>
                  </a:lnTo>
                  <a:lnTo>
                    <a:pt x="143509" y="133350"/>
                  </a:lnTo>
                  <a:lnTo>
                    <a:pt x="146050" y="130809"/>
                  </a:lnTo>
                  <a:lnTo>
                    <a:pt x="148590" y="123190"/>
                  </a:lnTo>
                  <a:lnTo>
                    <a:pt x="148590" y="119380"/>
                  </a:lnTo>
                  <a:lnTo>
                    <a:pt x="149859" y="115569"/>
                  </a:lnTo>
                  <a:lnTo>
                    <a:pt x="149859" y="110490"/>
                  </a:lnTo>
                  <a:lnTo>
                    <a:pt x="150177" y="109219"/>
                  </a:lnTo>
                  <a:lnTo>
                    <a:pt x="69850" y="109219"/>
                  </a:lnTo>
                  <a:lnTo>
                    <a:pt x="69850" y="43180"/>
                  </a:lnTo>
                  <a:lnTo>
                    <a:pt x="148590" y="43180"/>
                  </a:lnTo>
                  <a:lnTo>
                    <a:pt x="148590" y="35559"/>
                  </a:lnTo>
                  <a:lnTo>
                    <a:pt x="139700" y="17780"/>
                  </a:lnTo>
                  <a:lnTo>
                    <a:pt x="137159" y="16509"/>
                  </a:lnTo>
                  <a:lnTo>
                    <a:pt x="134619" y="13969"/>
                  </a:lnTo>
                  <a:lnTo>
                    <a:pt x="133350" y="11430"/>
                  </a:lnTo>
                  <a:lnTo>
                    <a:pt x="128269" y="8890"/>
                  </a:lnTo>
                  <a:lnTo>
                    <a:pt x="124459" y="7619"/>
                  </a:lnTo>
                  <a:lnTo>
                    <a:pt x="121919" y="6350"/>
                  </a:lnTo>
                  <a:lnTo>
                    <a:pt x="118109" y="3809"/>
                  </a:lnTo>
                  <a:lnTo>
                    <a:pt x="114300" y="3809"/>
                  </a:lnTo>
                  <a:lnTo>
                    <a:pt x="106680" y="1269"/>
                  </a:lnTo>
                  <a:lnTo>
                    <a:pt x="100330" y="1269"/>
                  </a:lnTo>
                  <a:lnTo>
                    <a:pt x="96519" y="0"/>
                  </a:lnTo>
                  <a:close/>
                </a:path>
                <a:path w="151130" h="257810">
                  <a:moveTo>
                    <a:pt x="148590" y="43180"/>
                  </a:moveTo>
                  <a:lnTo>
                    <a:pt x="73659" y="43180"/>
                  </a:lnTo>
                  <a:lnTo>
                    <a:pt x="76200" y="44450"/>
                  </a:lnTo>
                  <a:lnTo>
                    <a:pt x="83819" y="44450"/>
                  </a:lnTo>
                  <a:lnTo>
                    <a:pt x="83819" y="45719"/>
                  </a:lnTo>
                  <a:lnTo>
                    <a:pt x="86359" y="45719"/>
                  </a:lnTo>
                  <a:lnTo>
                    <a:pt x="86359" y="46990"/>
                  </a:lnTo>
                  <a:lnTo>
                    <a:pt x="87630" y="46990"/>
                  </a:lnTo>
                  <a:lnTo>
                    <a:pt x="88900" y="48259"/>
                  </a:lnTo>
                  <a:lnTo>
                    <a:pt x="88900" y="49530"/>
                  </a:lnTo>
                  <a:lnTo>
                    <a:pt x="90169" y="49530"/>
                  </a:lnTo>
                  <a:lnTo>
                    <a:pt x="90169" y="52069"/>
                  </a:lnTo>
                  <a:lnTo>
                    <a:pt x="91440" y="54609"/>
                  </a:lnTo>
                  <a:lnTo>
                    <a:pt x="91440" y="58419"/>
                  </a:lnTo>
                  <a:lnTo>
                    <a:pt x="92709" y="62230"/>
                  </a:lnTo>
                  <a:lnTo>
                    <a:pt x="92709" y="88900"/>
                  </a:lnTo>
                  <a:lnTo>
                    <a:pt x="91440" y="92709"/>
                  </a:lnTo>
                  <a:lnTo>
                    <a:pt x="91440" y="100330"/>
                  </a:lnTo>
                  <a:lnTo>
                    <a:pt x="90169" y="101600"/>
                  </a:lnTo>
                  <a:lnTo>
                    <a:pt x="90169" y="102869"/>
                  </a:lnTo>
                  <a:lnTo>
                    <a:pt x="88900" y="102869"/>
                  </a:lnTo>
                  <a:lnTo>
                    <a:pt x="88900" y="105409"/>
                  </a:lnTo>
                  <a:lnTo>
                    <a:pt x="87630" y="105409"/>
                  </a:lnTo>
                  <a:lnTo>
                    <a:pt x="85090" y="107950"/>
                  </a:lnTo>
                  <a:lnTo>
                    <a:pt x="83819" y="107950"/>
                  </a:lnTo>
                  <a:lnTo>
                    <a:pt x="82550" y="109219"/>
                  </a:lnTo>
                  <a:lnTo>
                    <a:pt x="150177" y="109219"/>
                  </a:lnTo>
                  <a:lnTo>
                    <a:pt x="151130" y="105409"/>
                  </a:lnTo>
                  <a:lnTo>
                    <a:pt x="151130" y="59690"/>
                  </a:lnTo>
                  <a:lnTo>
                    <a:pt x="149859" y="50800"/>
                  </a:lnTo>
                  <a:lnTo>
                    <a:pt x="148590" y="43180"/>
                  </a:lnTo>
                  <a:close/>
                </a:path>
              </a:pathLst>
            </a:custGeom>
            <a:solidFill>
              <a:srgbClr val="990000">
                <a:alpha val="50000"/>
              </a:srgbClr>
            </a:solidFill>
          </p:spPr>
          <p:txBody>
            <a:bodyPr wrap="square" lIns="0" tIns="0" rIns="0" bIns="0" rtlCol="0"/>
            <a:lstStyle/>
            <a:p>
              <a:endParaRPr/>
            </a:p>
          </p:txBody>
        </p:sp>
        <p:sp>
          <p:nvSpPr>
            <p:cNvPr id="1048659" name="object 75"/>
            <p:cNvSpPr/>
            <p:nvPr/>
          </p:nvSpPr>
          <p:spPr>
            <a:xfrm>
              <a:off x="1079500" y="5702300"/>
              <a:ext cx="151130" cy="257810"/>
            </a:xfrm>
            <a:custGeom>
              <a:avLst/>
              <a:gdLst/>
              <a:ahLst/>
              <a:cxnLst/>
              <a:rect l="l" t="t" r="r" b="b"/>
              <a:pathLst>
                <a:path w="151130" h="257810">
                  <a:moveTo>
                    <a:pt x="0" y="0"/>
                  </a:moveTo>
                  <a:lnTo>
                    <a:pt x="71119" y="0"/>
                  </a:lnTo>
                  <a:lnTo>
                    <a:pt x="83819" y="0"/>
                  </a:lnTo>
                  <a:lnTo>
                    <a:pt x="96519" y="0"/>
                  </a:lnTo>
                  <a:lnTo>
                    <a:pt x="100330" y="1269"/>
                  </a:lnTo>
                  <a:lnTo>
                    <a:pt x="106680" y="1269"/>
                  </a:lnTo>
                  <a:lnTo>
                    <a:pt x="110490" y="2540"/>
                  </a:lnTo>
                  <a:lnTo>
                    <a:pt x="114300" y="3809"/>
                  </a:lnTo>
                  <a:lnTo>
                    <a:pt x="118109" y="3809"/>
                  </a:lnTo>
                  <a:lnTo>
                    <a:pt x="121919" y="6350"/>
                  </a:lnTo>
                  <a:lnTo>
                    <a:pt x="124459" y="7619"/>
                  </a:lnTo>
                  <a:lnTo>
                    <a:pt x="128269" y="8890"/>
                  </a:lnTo>
                  <a:lnTo>
                    <a:pt x="130809" y="10159"/>
                  </a:lnTo>
                  <a:lnTo>
                    <a:pt x="133350" y="11430"/>
                  </a:lnTo>
                  <a:lnTo>
                    <a:pt x="134619" y="13969"/>
                  </a:lnTo>
                  <a:lnTo>
                    <a:pt x="137159" y="16509"/>
                  </a:lnTo>
                  <a:lnTo>
                    <a:pt x="139700" y="17780"/>
                  </a:lnTo>
                  <a:lnTo>
                    <a:pt x="140969" y="20319"/>
                  </a:lnTo>
                  <a:lnTo>
                    <a:pt x="142240" y="22859"/>
                  </a:lnTo>
                  <a:lnTo>
                    <a:pt x="143509" y="25400"/>
                  </a:lnTo>
                  <a:lnTo>
                    <a:pt x="144780" y="27940"/>
                  </a:lnTo>
                  <a:lnTo>
                    <a:pt x="146050" y="30480"/>
                  </a:lnTo>
                  <a:lnTo>
                    <a:pt x="147319" y="33019"/>
                  </a:lnTo>
                  <a:lnTo>
                    <a:pt x="148590" y="35559"/>
                  </a:lnTo>
                  <a:lnTo>
                    <a:pt x="148590" y="39369"/>
                  </a:lnTo>
                  <a:lnTo>
                    <a:pt x="148590" y="43180"/>
                  </a:lnTo>
                  <a:lnTo>
                    <a:pt x="149859" y="50800"/>
                  </a:lnTo>
                  <a:lnTo>
                    <a:pt x="151130" y="59690"/>
                  </a:lnTo>
                  <a:lnTo>
                    <a:pt x="151130" y="71119"/>
                  </a:lnTo>
                  <a:lnTo>
                    <a:pt x="151130" y="93980"/>
                  </a:lnTo>
                  <a:lnTo>
                    <a:pt x="151130" y="105409"/>
                  </a:lnTo>
                  <a:lnTo>
                    <a:pt x="149859" y="110490"/>
                  </a:lnTo>
                  <a:lnTo>
                    <a:pt x="149859" y="115569"/>
                  </a:lnTo>
                  <a:lnTo>
                    <a:pt x="148590" y="119380"/>
                  </a:lnTo>
                  <a:lnTo>
                    <a:pt x="148590" y="123190"/>
                  </a:lnTo>
                  <a:lnTo>
                    <a:pt x="147319" y="127000"/>
                  </a:lnTo>
                  <a:lnTo>
                    <a:pt x="146050" y="130809"/>
                  </a:lnTo>
                  <a:lnTo>
                    <a:pt x="143509" y="133350"/>
                  </a:lnTo>
                  <a:lnTo>
                    <a:pt x="142240" y="135890"/>
                  </a:lnTo>
                  <a:lnTo>
                    <a:pt x="140969" y="138430"/>
                  </a:lnTo>
                  <a:lnTo>
                    <a:pt x="137159" y="139700"/>
                  </a:lnTo>
                  <a:lnTo>
                    <a:pt x="134619" y="142240"/>
                  </a:lnTo>
                  <a:lnTo>
                    <a:pt x="132080" y="144780"/>
                  </a:lnTo>
                  <a:lnTo>
                    <a:pt x="129540" y="146050"/>
                  </a:lnTo>
                  <a:lnTo>
                    <a:pt x="125730" y="147319"/>
                  </a:lnTo>
                  <a:lnTo>
                    <a:pt x="121919" y="148590"/>
                  </a:lnTo>
                  <a:lnTo>
                    <a:pt x="118109" y="151130"/>
                  </a:lnTo>
                  <a:lnTo>
                    <a:pt x="114300" y="151130"/>
                  </a:lnTo>
                  <a:lnTo>
                    <a:pt x="109219" y="152400"/>
                  </a:lnTo>
                  <a:lnTo>
                    <a:pt x="105409" y="153669"/>
                  </a:lnTo>
                  <a:lnTo>
                    <a:pt x="99059" y="153669"/>
                  </a:lnTo>
                  <a:lnTo>
                    <a:pt x="93980" y="153669"/>
                  </a:lnTo>
                  <a:lnTo>
                    <a:pt x="88900" y="153669"/>
                  </a:lnTo>
                  <a:lnTo>
                    <a:pt x="69850" y="153669"/>
                  </a:lnTo>
                  <a:lnTo>
                    <a:pt x="69850" y="257809"/>
                  </a:lnTo>
                  <a:lnTo>
                    <a:pt x="0" y="257809"/>
                  </a:lnTo>
                  <a:lnTo>
                    <a:pt x="0" y="0"/>
                  </a:lnTo>
                  <a:close/>
                </a:path>
                <a:path w="151130" h="257810">
                  <a:moveTo>
                    <a:pt x="69850" y="43180"/>
                  </a:moveTo>
                  <a:lnTo>
                    <a:pt x="69850" y="109219"/>
                  </a:lnTo>
                  <a:lnTo>
                    <a:pt x="74930" y="109219"/>
                  </a:lnTo>
                  <a:lnTo>
                    <a:pt x="77469" y="109219"/>
                  </a:lnTo>
                  <a:lnTo>
                    <a:pt x="80009" y="109219"/>
                  </a:lnTo>
                  <a:lnTo>
                    <a:pt x="81280" y="109219"/>
                  </a:lnTo>
                  <a:lnTo>
                    <a:pt x="82550" y="109219"/>
                  </a:lnTo>
                  <a:lnTo>
                    <a:pt x="83819" y="107950"/>
                  </a:lnTo>
                  <a:lnTo>
                    <a:pt x="85090" y="107950"/>
                  </a:lnTo>
                  <a:lnTo>
                    <a:pt x="86359" y="106680"/>
                  </a:lnTo>
                  <a:lnTo>
                    <a:pt x="87630" y="105409"/>
                  </a:lnTo>
                  <a:lnTo>
                    <a:pt x="88900" y="105409"/>
                  </a:lnTo>
                  <a:lnTo>
                    <a:pt x="88900" y="104140"/>
                  </a:lnTo>
                  <a:lnTo>
                    <a:pt x="88900" y="102869"/>
                  </a:lnTo>
                  <a:lnTo>
                    <a:pt x="90169" y="102869"/>
                  </a:lnTo>
                  <a:lnTo>
                    <a:pt x="90169" y="101600"/>
                  </a:lnTo>
                  <a:lnTo>
                    <a:pt x="91440" y="100330"/>
                  </a:lnTo>
                  <a:lnTo>
                    <a:pt x="91440" y="97790"/>
                  </a:lnTo>
                  <a:lnTo>
                    <a:pt x="91440" y="95250"/>
                  </a:lnTo>
                  <a:lnTo>
                    <a:pt x="91440" y="92709"/>
                  </a:lnTo>
                  <a:lnTo>
                    <a:pt x="92709" y="88900"/>
                  </a:lnTo>
                  <a:lnTo>
                    <a:pt x="92709" y="86359"/>
                  </a:lnTo>
                  <a:lnTo>
                    <a:pt x="92709" y="64769"/>
                  </a:lnTo>
                  <a:lnTo>
                    <a:pt x="92709" y="62230"/>
                  </a:lnTo>
                  <a:lnTo>
                    <a:pt x="91440" y="58419"/>
                  </a:lnTo>
                  <a:lnTo>
                    <a:pt x="91440" y="55880"/>
                  </a:lnTo>
                  <a:lnTo>
                    <a:pt x="91440" y="54609"/>
                  </a:lnTo>
                  <a:lnTo>
                    <a:pt x="90169" y="52069"/>
                  </a:lnTo>
                  <a:lnTo>
                    <a:pt x="90169" y="50800"/>
                  </a:lnTo>
                  <a:lnTo>
                    <a:pt x="90169" y="49530"/>
                  </a:lnTo>
                  <a:lnTo>
                    <a:pt x="88900" y="49530"/>
                  </a:lnTo>
                  <a:lnTo>
                    <a:pt x="88900" y="48259"/>
                  </a:lnTo>
                  <a:lnTo>
                    <a:pt x="87630" y="46990"/>
                  </a:lnTo>
                  <a:lnTo>
                    <a:pt x="86359" y="46990"/>
                  </a:lnTo>
                  <a:lnTo>
                    <a:pt x="86359" y="45719"/>
                  </a:lnTo>
                  <a:lnTo>
                    <a:pt x="85090" y="45719"/>
                  </a:lnTo>
                  <a:lnTo>
                    <a:pt x="83819" y="45719"/>
                  </a:lnTo>
                  <a:lnTo>
                    <a:pt x="83819" y="44450"/>
                  </a:lnTo>
                  <a:lnTo>
                    <a:pt x="81280" y="44450"/>
                  </a:lnTo>
                  <a:lnTo>
                    <a:pt x="78740" y="44450"/>
                  </a:lnTo>
                  <a:lnTo>
                    <a:pt x="76200" y="44450"/>
                  </a:lnTo>
                  <a:lnTo>
                    <a:pt x="73659" y="43180"/>
                  </a:lnTo>
                  <a:lnTo>
                    <a:pt x="69850" y="43180"/>
                  </a:lnTo>
                  <a:close/>
                </a:path>
              </a:pathLst>
            </a:custGeom>
            <a:ln w="19048">
              <a:solidFill>
                <a:srgbClr val="990000"/>
              </a:solidFill>
            </a:ln>
          </p:spPr>
          <p:txBody>
            <a:bodyPr wrap="square" lIns="0" tIns="0" rIns="0" bIns="0" rtlCol="0"/>
            <a:lstStyle/>
            <a:p>
              <a:endParaRPr/>
            </a:p>
          </p:txBody>
        </p:sp>
        <p:sp>
          <p:nvSpPr>
            <p:cNvPr id="1048660" name="object 76"/>
            <p:cNvSpPr/>
            <p:nvPr/>
          </p:nvSpPr>
          <p:spPr>
            <a:xfrm>
              <a:off x="1249680" y="5702300"/>
              <a:ext cx="123189" cy="257810"/>
            </a:xfrm>
            <a:custGeom>
              <a:avLst/>
              <a:gdLst/>
              <a:ahLst/>
              <a:cxnLst/>
              <a:rect l="l" t="t" r="r" b="b"/>
              <a:pathLst>
                <a:path w="123190" h="257810">
                  <a:moveTo>
                    <a:pt x="123190" y="207010"/>
                  </a:moveTo>
                  <a:lnTo>
                    <a:pt x="71120" y="207010"/>
                  </a:lnTo>
                  <a:lnTo>
                    <a:pt x="71120" y="194310"/>
                  </a:lnTo>
                  <a:lnTo>
                    <a:pt x="71120" y="148590"/>
                  </a:lnTo>
                  <a:lnTo>
                    <a:pt x="115570" y="148590"/>
                  </a:lnTo>
                  <a:lnTo>
                    <a:pt x="115570" y="137160"/>
                  </a:lnTo>
                  <a:lnTo>
                    <a:pt x="115570" y="100330"/>
                  </a:lnTo>
                  <a:lnTo>
                    <a:pt x="71120" y="100330"/>
                  </a:lnTo>
                  <a:lnTo>
                    <a:pt x="71120" y="50800"/>
                  </a:lnTo>
                  <a:lnTo>
                    <a:pt x="118110" y="50800"/>
                  </a:lnTo>
                  <a:lnTo>
                    <a:pt x="118110" y="0"/>
                  </a:lnTo>
                  <a:lnTo>
                    <a:pt x="0" y="0"/>
                  </a:lnTo>
                  <a:lnTo>
                    <a:pt x="0" y="50800"/>
                  </a:lnTo>
                  <a:lnTo>
                    <a:pt x="0" y="100330"/>
                  </a:lnTo>
                  <a:lnTo>
                    <a:pt x="0" y="257810"/>
                  </a:lnTo>
                  <a:lnTo>
                    <a:pt x="123190" y="257810"/>
                  </a:lnTo>
                  <a:lnTo>
                    <a:pt x="123190" y="207010"/>
                  </a:lnTo>
                  <a:close/>
                </a:path>
              </a:pathLst>
            </a:custGeom>
            <a:solidFill>
              <a:srgbClr val="990000">
                <a:alpha val="50000"/>
              </a:srgbClr>
            </a:solidFill>
          </p:spPr>
          <p:txBody>
            <a:bodyPr wrap="square" lIns="0" tIns="0" rIns="0" bIns="0" rtlCol="0"/>
            <a:lstStyle/>
            <a:p>
              <a:endParaRPr/>
            </a:p>
          </p:txBody>
        </p:sp>
        <p:sp>
          <p:nvSpPr>
            <p:cNvPr id="1048661" name="object 77"/>
            <p:cNvSpPr/>
            <p:nvPr/>
          </p:nvSpPr>
          <p:spPr>
            <a:xfrm>
              <a:off x="1249680" y="5702300"/>
              <a:ext cx="123189" cy="257810"/>
            </a:xfrm>
            <a:custGeom>
              <a:avLst/>
              <a:gdLst/>
              <a:ahLst/>
              <a:cxnLst/>
              <a:rect l="l" t="t" r="r" b="b"/>
              <a:pathLst>
                <a:path w="123190" h="257810">
                  <a:moveTo>
                    <a:pt x="0" y="0"/>
                  </a:moveTo>
                  <a:lnTo>
                    <a:pt x="118109" y="0"/>
                  </a:lnTo>
                  <a:lnTo>
                    <a:pt x="118109" y="50800"/>
                  </a:lnTo>
                  <a:lnTo>
                    <a:pt x="71119" y="50800"/>
                  </a:lnTo>
                  <a:lnTo>
                    <a:pt x="71119" y="100330"/>
                  </a:lnTo>
                  <a:lnTo>
                    <a:pt x="115569" y="100330"/>
                  </a:lnTo>
                  <a:lnTo>
                    <a:pt x="115569" y="148590"/>
                  </a:lnTo>
                  <a:lnTo>
                    <a:pt x="71119" y="148590"/>
                  </a:lnTo>
                  <a:lnTo>
                    <a:pt x="71119" y="207009"/>
                  </a:lnTo>
                  <a:lnTo>
                    <a:pt x="123189" y="207009"/>
                  </a:lnTo>
                  <a:lnTo>
                    <a:pt x="123189" y="257809"/>
                  </a:lnTo>
                  <a:lnTo>
                    <a:pt x="0" y="257809"/>
                  </a:lnTo>
                  <a:lnTo>
                    <a:pt x="0" y="0"/>
                  </a:lnTo>
                  <a:close/>
                </a:path>
              </a:pathLst>
            </a:custGeom>
            <a:ln w="19048">
              <a:solidFill>
                <a:srgbClr val="990000"/>
              </a:solidFill>
            </a:ln>
          </p:spPr>
          <p:txBody>
            <a:bodyPr wrap="square" lIns="0" tIns="0" rIns="0" bIns="0" rtlCol="0"/>
            <a:lstStyle/>
            <a:p>
              <a:endParaRPr/>
            </a:p>
          </p:txBody>
        </p:sp>
        <p:sp>
          <p:nvSpPr>
            <p:cNvPr id="1048662" name="object 78"/>
            <p:cNvSpPr/>
            <p:nvPr/>
          </p:nvSpPr>
          <p:spPr>
            <a:xfrm>
              <a:off x="1376680" y="5702300"/>
              <a:ext cx="176530" cy="257810"/>
            </a:xfrm>
            <a:custGeom>
              <a:avLst/>
              <a:gdLst/>
              <a:ahLst/>
              <a:cxnLst/>
              <a:rect l="l" t="t" r="r" b="b"/>
              <a:pathLst>
                <a:path w="176530" h="257810">
                  <a:moveTo>
                    <a:pt x="137159" y="0"/>
                  </a:moveTo>
                  <a:lnTo>
                    <a:pt x="35559" y="0"/>
                  </a:lnTo>
                  <a:lnTo>
                    <a:pt x="0" y="257809"/>
                  </a:lnTo>
                  <a:lnTo>
                    <a:pt x="72389" y="257809"/>
                  </a:lnTo>
                  <a:lnTo>
                    <a:pt x="76200" y="212090"/>
                  </a:lnTo>
                  <a:lnTo>
                    <a:pt x="169548" y="212090"/>
                  </a:lnTo>
                  <a:lnTo>
                    <a:pt x="162372" y="165100"/>
                  </a:lnTo>
                  <a:lnTo>
                    <a:pt x="74929" y="165100"/>
                  </a:lnTo>
                  <a:lnTo>
                    <a:pt x="77469" y="146050"/>
                  </a:lnTo>
                  <a:lnTo>
                    <a:pt x="80009" y="121919"/>
                  </a:lnTo>
                  <a:lnTo>
                    <a:pt x="88900" y="57150"/>
                  </a:lnTo>
                  <a:lnTo>
                    <a:pt x="145887" y="57150"/>
                  </a:lnTo>
                  <a:lnTo>
                    <a:pt x="137159" y="0"/>
                  </a:lnTo>
                  <a:close/>
                </a:path>
                <a:path w="176530" h="257810">
                  <a:moveTo>
                    <a:pt x="169548" y="212090"/>
                  </a:moveTo>
                  <a:lnTo>
                    <a:pt x="101600" y="212090"/>
                  </a:lnTo>
                  <a:lnTo>
                    <a:pt x="105409" y="257809"/>
                  </a:lnTo>
                  <a:lnTo>
                    <a:pt x="176529" y="257809"/>
                  </a:lnTo>
                  <a:lnTo>
                    <a:pt x="169548" y="212090"/>
                  </a:lnTo>
                  <a:close/>
                </a:path>
                <a:path w="176530" h="257810">
                  <a:moveTo>
                    <a:pt x="145887" y="57150"/>
                  </a:moveTo>
                  <a:lnTo>
                    <a:pt x="88900" y="57150"/>
                  </a:lnTo>
                  <a:lnTo>
                    <a:pt x="99059" y="165100"/>
                  </a:lnTo>
                  <a:lnTo>
                    <a:pt x="162372" y="165100"/>
                  </a:lnTo>
                  <a:lnTo>
                    <a:pt x="145887" y="57150"/>
                  </a:lnTo>
                  <a:close/>
                </a:path>
              </a:pathLst>
            </a:custGeom>
            <a:solidFill>
              <a:srgbClr val="990000">
                <a:alpha val="50000"/>
              </a:srgbClr>
            </a:solidFill>
          </p:spPr>
          <p:txBody>
            <a:bodyPr wrap="square" lIns="0" tIns="0" rIns="0" bIns="0" rtlCol="0"/>
            <a:lstStyle/>
            <a:p>
              <a:endParaRPr/>
            </a:p>
          </p:txBody>
        </p:sp>
        <p:sp>
          <p:nvSpPr>
            <p:cNvPr id="1048663" name="object 79"/>
            <p:cNvSpPr/>
            <p:nvPr/>
          </p:nvSpPr>
          <p:spPr>
            <a:xfrm>
              <a:off x="1376680" y="5702300"/>
              <a:ext cx="176530" cy="257810"/>
            </a:xfrm>
            <a:custGeom>
              <a:avLst/>
              <a:gdLst/>
              <a:ahLst/>
              <a:cxnLst/>
              <a:rect l="l" t="t" r="r" b="b"/>
              <a:pathLst>
                <a:path w="176530" h="257810">
                  <a:moveTo>
                    <a:pt x="137159" y="0"/>
                  </a:moveTo>
                  <a:lnTo>
                    <a:pt x="176529" y="257809"/>
                  </a:lnTo>
                  <a:lnTo>
                    <a:pt x="105409" y="257809"/>
                  </a:lnTo>
                  <a:lnTo>
                    <a:pt x="101600" y="212090"/>
                  </a:lnTo>
                  <a:lnTo>
                    <a:pt x="76200" y="212090"/>
                  </a:lnTo>
                  <a:lnTo>
                    <a:pt x="72389" y="257809"/>
                  </a:lnTo>
                  <a:lnTo>
                    <a:pt x="0" y="257809"/>
                  </a:lnTo>
                  <a:lnTo>
                    <a:pt x="35559" y="0"/>
                  </a:lnTo>
                  <a:lnTo>
                    <a:pt x="137159" y="0"/>
                  </a:lnTo>
                  <a:close/>
                </a:path>
                <a:path w="176530" h="257810">
                  <a:moveTo>
                    <a:pt x="99059" y="165100"/>
                  </a:moveTo>
                  <a:lnTo>
                    <a:pt x="88900" y="57150"/>
                  </a:lnTo>
                  <a:lnTo>
                    <a:pt x="80009" y="121919"/>
                  </a:lnTo>
                  <a:lnTo>
                    <a:pt x="77469" y="146050"/>
                  </a:lnTo>
                  <a:lnTo>
                    <a:pt x="74929" y="165100"/>
                  </a:lnTo>
                  <a:lnTo>
                    <a:pt x="99059" y="165100"/>
                  </a:lnTo>
                  <a:close/>
                </a:path>
              </a:pathLst>
            </a:custGeom>
            <a:ln w="19048">
              <a:solidFill>
                <a:srgbClr val="990000"/>
              </a:solidFill>
            </a:ln>
          </p:spPr>
          <p:txBody>
            <a:bodyPr wrap="square" lIns="0" tIns="0" rIns="0" bIns="0" rtlCol="0"/>
            <a:lstStyle/>
            <a:p>
              <a:endParaRPr/>
            </a:p>
          </p:txBody>
        </p:sp>
        <p:sp>
          <p:nvSpPr>
            <p:cNvPr id="1048664" name="object 80"/>
            <p:cNvSpPr/>
            <p:nvPr/>
          </p:nvSpPr>
          <p:spPr>
            <a:xfrm>
              <a:off x="1565910" y="5702300"/>
              <a:ext cx="170180" cy="257810"/>
            </a:xfrm>
            <a:custGeom>
              <a:avLst/>
              <a:gdLst/>
              <a:ahLst/>
              <a:cxnLst/>
              <a:rect l="l" t="t" r="r" b="b"/>
              <a:pathLst>
                <a:path w="170180" h="257810">
                  <a:moveTo>
                    <a:pt x="166370" y="0"/>
                  </a:moveTo>
                  <a:lnTo>
                    <a:pt x="100329" y="0"/>
                  </a:lnTo>
                  <a:lnTo>
                    <a:pt x="69850" y="100330"/>
                  </a:lnTo>
                  <a:lnTo>
                    <a:pt x="69850" y="0"/>
                  </a:lnTo>
                  <a:lnTo>
                    <a:pt x="0" y="0"/>
                  </a:lnTo>
                  <a:lnTo>
                    <a:pt x="0" y="257809"/>
                  </a:lnTo>
                  <a:lnTo>
                    <a:pt x="69850" y="257809"/>
                  </a:lnTo>
                  <a:lnTo>
                    <a:pt x="69850" y="147319"/>
                  </a:lnTo>
                  <a:lnTo>
                    <a:pt x="97790" y="257809"/>
                  </a:lnTo>
                  <a:lnTo>
                    <a:pt x="170179" y="257809"/>
                  </a:lnTo>
                  <a:lnTo>
                    <a:pt x="127000" y="115569"/>
                  </a:lnTo>
                  <a:lnTo>
                    <a:pt x="166370" y="0"/>
                  </a:lnTo>
                  <a:close/>
                </a:path>
              </a:pathLst>
            </a:custGeom>
            <a:solidFill>
              <a:srgbClr val="990000">
                <a:alpha val="50000"/>
              </a:srgbClr>
            </a:solidFill>
          </p:spPr>
          <p:txBody>
            <a:bodyPr wrap="square" lIns="0" tIns="0" rIns="0" bIns="0" rtlCol="0"/>
            <a:lstStyle/>
            <a:p>
              <a:endParaRPr/>
            </a:p>
          </p:txBody>
        </p:sp>
        <p:sp>
          <p:nvSpPr>
            <p:cNvPr id="1048665" name="object 81"/>
            <p:cNvSpPr/>
            <p:nvPr/>
          </p:nvSpPr>
          <p:spPr>
            <a:xfrm>
              <a:off x="1565910" y="5702300"/>
              <a:ext cx="170180" cy="257810"/>
            </a:xfrm>
            <a:custGeom>
              <a:avLst/>
              <a:gdLst/>
              <a:ahLst/>
              <a:cxnLst/>
              <a:rect l="l" t="t" r="r" b="b"/>
              <a:pathLst>
                <a:path w="170180" h="257810">
                  <a:moveTo>
                    <a:pt x="166370" y="0"/>
                  </a:moveTo>
                  <a:lnTo>
                    <a:pt x="127000" y="115569"/>
                  </a:lnTo>
                  <a:lnTo>
                    <a:pt x="170179" y="257809"/>
                  </a:lnTo>
                  <a:lnTo>
                    <a:pt x="97790" y="257809"/>
                  </a:lnTo>
                  <a:lnTo>
                    <a:pt x="69850" y="147319"/>
                  </a:lnTo>
                  <a:lnTo>
                    <a:pt x="69850" y="257809"/>
                  </a:lnTo>
                  <a:lnTo>
                    <a:pt x="0" y="257809"/>
                  </a:lnTo>
                  <a:lnTo>
                    <a:pt x="0" y="0"/>
                  </a:lnTo>
                  <a:lnTo>
                    <a:pt x="69850" y="0"/>
                  </a:lnTo>
                  <a:lnTo>
                    <a:pt x="69850" y="100330"/>
                  </a:lnTo>
                  <a:lnTo>
                    <a:pt x="100329" y="0"/>
                  </a:lnTo>
                  <a:lnTo>
                    <a:pt x="166370" y="0"/>
                  </a:lnTo>
                  <a:close/>
                </a:path>
              </a:pathLst>
            </a:custGeom>
            <a:ln w="19048">
              <a:solidFill>
                <a:srgbClr val="990000"/>
              </a:solidFill>
            </a:ln>
          </p:spPr>
          <p:txBody>
            <a:bodyPr wrap="square" lIns="0" tIns="0" rIns="0" bIns="0" rtlCol="0"/>
            <a:lstStyle/>
            <a:p>
              <a:endParaRPr/>
            </a:p>
          </p:txBody>
        </p:sp>
        <p:sp>
          <p:nvSpPr>
            <p:cNvPr id="1048666" name="object 82"/>
            <p:cNvSpPr/>
            <p:nvPr/>
          </p:nvSpPr>
          <p:spPr>
            <a:xfrm>
              <a:off x="1066800" y="5689600"/>
              <a:ext cx="151130" cy="257810"/>
            </a:xfrm>
            <a:custGeom>
              <a:avLst/>
              <a:gdLst/>
              <a:ahLst/>
              <a:cxnLst/>
              <a:rect l="l" t="t" r="r" b="b"/>
              <a:pathLst>
                <a:path w="151130" h="257810">
                  <a:moveTo>
                    <a:pt x="96519" y="0"/>
                  </a:moveTo>
                  <a:lnTo>
                    <a:pt x="0" y="0"/>
                  </a:lnTo>
                  <a:lnTo>
                    <a:pt x="0" y="257809"/>
                  </a:lnTo>
                  <a:lnTo>
                    <a:pt x="69850" y="257809"/>
                  </a:lnTo>
                  <a:lnTo>
                    <a:pt x="69850" y="153669"/>
                  </a:lnTo>
                  <a:lnTo>
                    <a:pt x="105409" y="153669"/>
                  </a:lnTo>
                  <a:lnTo>
                    <a:pt x="109219" y="152400"/>
                  </a:lnTo>
                  <a:lnTo>
                    <a:pt x="114300" y="151130"/>
                  </a:lnTo>
                  <a:lnTo>
                    <a:pt x="118109" y="151130"/>
                  </a:lnTo>
                  <a:lnTo>
                    <a:pt x="121919" y="149859"/>
                  </a:lnTo>
                  <a:lnTo>
                    <a:pt x="125730" y="147319"/>
                  </a:lnTo>
                  <a:lnTo>
                    <a:pt x="129540" y="146050"/>
                  </a:lnTo>
                  <a:lnTo>
                    <a:pt x="132080" y="144780"/>
                  </a:lnTo>
                  <a:lnTo>
                    <a:pt x="137159" y="139700"/>
                  </a:lnTo>
                  <a:lnTo>
                    <a:pt x="140969" y="138430"/>
                  </a:lnTo>
                  <a:lnTo>
                    <a:pt x="142240" y="135890"/>
                  </a:lnTo>
                  <a:lnTo>
                    <a:pt x="144780" y="133350"/>
                  </a:lnTo>
                  <a:lnTo>
                    <a:pt x="146050" y="130809"/>
                  </a:lnTo>
                  <a:lnTo>
                    <a:pt x="148590" y="123190"/>
                  </a:lnTo>
                  <a:lnTo>
                    <a:pt x="148590" y="120650"/>
                  </a:lnTo>
                  <a:lnTo>
                    <a:pt x="149859" y="115569"/>
                  </a:lnTo>
                  <a:lnTo>
                    <a:pt x="149859" y="110490"/>
                  </a:lnTo>
                  <a:lnTo>
                    <a:pt x="150177" y="109219"/>
                  </a:lnTo>
                  <a:lnTo>
                    <a:pt x="69850" y="109219"/>
                  </a:lnTo>
                  <a:lnTo>
                    <a:pt x="69850" y="43180"/>
                  </a:lnTo>
                  <a:lnTo>
                    <a:pt x="149859" y="43180"/>
                  </a:lnTo>
                  <a:lnTo>
                    <a:pt x="148590" y="39369"/>
                  </a:lnTo>
                  <a:lnTo>
                    <a:pt x="148590" y="35559"/>
                  </a:lnTo>
                  <a:lnTo>
                    <a:pt x="144780" y="27940"/>
                  </a:lnTo>
                  <a:lnTo>
                    <a:pt x="144780" y="25400"/>
                  </a:lnTo>
                  <a:lnTo>
                    <a:pt x="142240" y="22859"/>
                  </a:lnTo>
                  <a:lnTo>
                    <a:pt x="139700" y="17780"/>
                  </a:lnTo>
                  <a:lnTo>
                    <a:pt x="137159" y="16509"/>
                  </a:lnTo>
                  <a:lnTo>
                    <a:pt x="130809" y="10159"/>
                  </a:lnTo>
                  <a:lnTo>
                    <a:pt x="125730" y="7619"/>
                  </a:lnTo>
                  <a:lnTo>
                    <a:pt x="106680" y="1269"/>
                  </a:lnTo>
                  <a:lnTo>
                    <a:pt x="101600" y="1269"/>
                  </a:lnTo>
                  <a:lnTo>
                    <a:pt x="96519" y="0"/>
                  </a:lnTo>
                  <a:close/>
                </a:path>
                <a:path w="151130" h="257810">
                  <a:moveTo>
                    <a:pt x="149859" y="43180"/>
                  </a:moveTo>
                  <a:lnTo>
                    <a:pt x="73659" y="43180"/>
                  </a:lnTo>
                  <a:lnTo>
                    <a:pt x="76200" y="44450"/>
                  </a:lnTo>
                  <a:lnTo>
                    <a:pt x="83819" y="44450"/>
                  </a:lnTo>
                  <a:lnTo>
                    <a:pt x="85090" y="45719"/>
                  </a:lnTo>
                  <a:lnTo>
                    <a:pt x="86359" y="45719"/>
                  </a:lnTo>
                  <a:lnTo>
                    <a:pt x="88900" y="48259"/>
                  </a:lnTo>
                  <a:lnTo>
                    <a:pt x="88900" y="49530"/>
                  </a:lnTo>
                  <a:lnTo>
                    <a:pt x="90169" y="50800"/>
                  </a:lnTo>
                  <a:lnTo>
                    <a:pt x="90169" y="52069"/>
                  </a:lnTo>
                  <a:lnTo>
                    <a:pt x="91440" y="54609"/>
                  </a:lnTo>
                  <a:lnTo>
                    <a:pt x="91440" y="58419"/>
                  </a:lnTo>
                  <a:lnTo>
                    <a:pt x="92709" y="62230"/>
                  </a:lnTo>
                  <a:lnTo>
                    <a:pt x="92709" y="88900"/>
                  </a:lnTo>
                  <a:lnTo>
                    <a:pt x="91440" y="92709"/>
                  </a:lnTo>
                  <a:lnTo>
                    <a:pt x="91440" y="100330"/>
                  </a:lnTo>
                  <a:lnTo>
                    <a:pt x="90169" y="101600"/>
                  </a:lnTo>
                  <a:lnTo>
                    <a:pt x="90169" y="102869"/>
                  </a:lnTo>
                  <a:lnTo>
                    <a:pt x="88900" y="104140"/>
                  </a:lnTo>
                  <a:lnTo>
                    <a:pt x="88900" y="105409"/>
                  </a:lnTo>
                  <a:lnTo>
                    <a:pt x="87630" y="105409"/>
                  </a:lnTo>
                  <a:lnTo>
                    <a:pt x="87630" y="106680"/>
                  </a:lnTo>
                  <a:lnTo>
                    <a:pt x="86359" y="106680"/>
                  </a:lnTo>
                  <a:lnTo>
                    <a:pt x="85090" y="107950"/>
                  </a:lnTo>
                  <a:lnTo>
                    <a:pt x="83819" y="107950"/>
                  </a:lnTo>
                  <a:lnTo>
                    <a:pt x="82550" y="109219"/>
                  </a:lnTo>
                  <a:lnTo>
                    <a:pt x="150177" y="109219"/>
                  </a:lnTo>
                  <a:lnTo>
                    <a:pt x="151130" y="105409"/>
                  </a:lnTo>
                  <a:lnTo>
                    <a:pt x="151130" y="59690"/>
                  </a:lnTo>
                  <a:lnTo>
                    <a:pt x="149859" y="50800"/>
                  </a:lnTo>
                  <a:lnTo>
                    <a:pt x="149859" y="43180"/>
                  </a:lnTo>
                  <a:close/>
                </a:path>
              </a:pathLst>
            </a:custGeom>
            <a:solidFill>
              <a:srgbClr val="0066CC">
                <a:alpha val="50000"/>
              </a:srgbClr>
            </a:solidFill>
          </p:spPr>
          <p:txBody>
            <a:bodyPr wrap="square" lIns="0" tIns="0" rIns="0" bIns="0" rtlCol="0"/>
            <a:lstStyle/>
            <a:p>
              <a:endParaRPr/>
            </a:p>
          </p:txBody>
        </p:sp>
        <p:sp>
          <p:nvSpPr>
            <p:cNvPr id="1048667" name="object 83"/>
            <p:cNvSpPr/>
            <p:nvPr/>
          </p:nvSpPr>
          <p:spPr>
            <a:xfrm>
              <a:off x="1066800" y="5689600"/>
              <a:ext cx="151130" cy="257810"/>
            </a:xfrm>
            <a:custGeom>
              <a:avLst/>
              <a:gdLst/>
              <a:ahLst/>
              <a:cxnLst/>
              <a:rect l="l" t="t" r="r" b="b"/>
              <a:pathLst>
                <a:path w="151130" h="257810">
                  <a:moveTo>
                    <a:pt x="0" y="0"/>
                  </a:moveTo>
                  <a:lnTo>
                    <a:pt x="71119" y="0"/>
                  </a:lnTo>
                  <a:lnTo>
                    <a:pt x="83819" y="0"/>
                  </a:lnTo>
                  <a:lnTo>
                    <a:pt x="96519" y="0"/>
                  </a:lnTo>
                  <a:lnTo>
                    <a:pt x="101600" y="1269"/>
                  </a:lnTo>
                  <a:lnTo>
                    <a:pt x="106680" y="1269"/>
                  </a:lnTo>
                  <a:lnTo>
                    <a:pt x="110490" y="2540"/>
                  </a:lnTo>
                  <a:lnTo>
                    <a:pt x="114300" y="3809"/>
                  </a:lnTo>
                  <a:lnTo>
                    <a:pt x="118109" y="5080"/>
                  </a:lnTo>
                  <a:lnTo>
                    <a:pt x="121919" y="6350"/>
                  </a:lnTo>
                  <a:lnTo>
                    <a:pt x="125730" y="7619"/>
                  </a:lnTo>
                  <a:lnTo>
                    <a:pt x="128269" y="8890"/>
                  </a:lnTo>
                  <a:lnTo>
                    <a:pt x="130809" y="10159"/>
                  </a:lnTo>
                  <a:lnTo>
                    <a:pt x="133350" y="12700"/>
                  </a:lnTo>
                  <a:lnTo>
                    <a:pt x="134619" y="13969"/>
                  </a:lnTo>
                  <a:lnTo>
                    <a:pt x="137159" y="16509"/>
                  </a:lnTo>
                  <a:lnTo>
                    <a:pt x="139700" y="17780"/>
                  </a:lnTo>
                  <a:lnTo>
                    <a:pt x="140969" y="20319"/>
                  </a:lnTo>
                  <a:lnTo>
                    <a:pt x="142240" y="22859"/>
                  </a:lnTo>
                  <a:lnTo>
                    <a:pt x="144780" y="25400"/>
                  </a:lnTo>
                  <a:lnTo>
                    <a:pt x="144780" y="27940"/>
                  </a:lnTo>
                  <a:lnTo>
                    <a:pt x="146050" y="30480"/>
                  </a:lnTo>
                  <a:lnTo>
                    <a:pt x="147319" y="33019"/>
                  </a:lnTo>
                  <a:lnTo>
                    <a:pt x="148590" y="35559"/>
                  </a:lnTo>
                  <a:lnTo>
                    <a:pt x="148590" y="39369"/>
                  </a:lnTo>
                  <a:lnTo>
                    <a:pt x="149859" y="43180"/>
                  </a:lnTo>
                  <a:lnTo>
                    <a:pt x="149859" y="50800"/>
                  </a:lnTo>
                  <a:lnTo>
                    <a:pt x="151130" y="59690"/>
                  </a:lnTo>
                  <a:lnTo>
                    <a:pt x="151130" y="72390"/>
                  </a:lnTo>
                  <a:lnTo>
                    <a:pt x="151130" y="93980"/>
                  </a:lnTo>
                  <a:lnTo>
                    <a:pt x="151130" y="105409"/>
                  </a:lnTo>
                  <a:lnTo>
                    <a:pt x="149859" y="110490"/>
                  </a:lnTo>
                  <a:lnTo>
                    <a:pt x="149859" y="115569"/>
                  </a:lnTo>
                  <a:lnTo>
                    <a:pt x="148590" y="120650"/>
                  </a:lnTo>
                  <a:lnTo>
                    <a:pt x="148590" y="123190"/>
                  </a:lnTo>
                  <a:lnTo>
                    <a:pt x="147319" y="127000"/>
                  </a:lnTo>
                  <a:lnTo>
                    <a:pt x="146050" y="130809"/>
                  </a:lnTo>
                  <a:lnTo>
                    <a:pt x="144780" y="133350"/>
                  </a:lnTo>
                  <a:lnTo>
                    <a:pt x="142240" y="135890"/>
                  </a:lnTo>
                  <a:lnTo>
                    <a:pt x="140969" y="138430"/>
                  </a:lnTo>
                  <a:lnTo>
                    <a:pt x="137159" y="139700"/>
                  </a:lnTo>
                  <a:lnTo>
                    <a:pt x="134619" y="142240"/>
                  </a:lnTo>
                  <a:lnTo>
                    <a:pt x="132080" y="144780"/>
                  </a:lnTo>
                  <a:lnTo>
                    <a:pt x="129540" y="146050"/>
                  </a:lnTo>
                  <a:lnTo>
                    <a:pt x="125730" y="147319"/>
                  </a:lnTo>
                  <a:lnTo>
                    <a:pt x="121919" y="149859"/>
                  </a:lnTo>
                  <a:lnTo>
                    <a:pt x="118109" y="151130"/>
                  </a:lnTo>
                  <a:lnTo>
                    <a:pt x="114300" y="151130"/>
                  </a:lnTo>
                  <a:lnTo>
                    <a:pt x="109219" y="152400"/>
                  </a:lnTo>
                  <a:lnTo>
                    <a:pt x="105409" y="153669"/>
                  </a:lnTo>
                  <a:lnTo>
                    <a:pt x="99059" y="153669"/>
                  </a:lnTo>
                  <a:lnTo>
                    <a:pt x="93980" y="153669"/>
                  </a:lnTo>
                  <a:lnTo>
                    <a:pt x="88900" y="153669"/>
                  </a:lnTo>
                  <a:lnTo>
                    <a:pt x="69850" y="153669"/>
                  </a:lnTo>
                  <a:lnTo>
                    <a:pt x="69850" y="257809"/>
                  </a:lnTo>
                  <a:lnTo>
                    <a:pt x="0" y="257809"/>
                  </a:lnTo>
                  <a:lnTo>
                    <a:pt x="0" y="0"/>
                  </a:lnTo>
                  <a:close/>
                </a:path>
                <a:path w="151130" h="257810">
                  <a:moveTo>
                    <a:pt x="69850" y="43180"/>
                  </a:moveTo>
                  <a:lnTo>
                    <a:pt x="69850" y="109219"/>
                  </a:lnTo>
                  <a:lnTo>
                    <a:pt x="74930" y="109219"/>
                  </a:lnTo>
                  <a:lnTo>
                    <a:pt x="77469" y="109219"/>
                  </a:lnTo>
                  <a:lnTo>
                    <a:pt x="80009" y="109219"/>
                  </a:lnTo>
                  <a:lnTo>
                    <a:pt x="81280" y="109219"/>
                  </a:lnTo>
                  <a:lnTo>
                    <a:pt x="82550" y="109219"/>
                  </a:lnTo>
                  <a:lnTo>
                    <a:pt x="83819" y="107950"/>
                  </a:lnTo>
                  <a:lnTo>
                    <a:pt x="85090" y="107950"/>
                  </a:lnTo>
                  <a:lnTo>
                    <a:pt x="86359" y="106680"/>
                  </a:lnTo>
                  <a:lnTo>
                    <a:pt x="87630" y="106680"/>
                  </a:lnTo>
                  <a:lnTo>
                    <a:pt x="87630" y="105409"/>
                  </a:lnTo>
                  <a:lnTo>
                    <a:pt x="88900" y="105409"/>
                  </a:lnTo>
                  <a:lnTo>
                    <a:pt x="88900" y="104140"/>
                  </a:lnTo>
                  <a:lnTo>
                    <a:pt x="90169" y="102869"/>
                  </a:lnTo>
                  <a:lnTo>
                    <a:pt x="90169" y="101600"/>
                  </a:lnTo>
                  <a:lnTo>
                    <a:pt x="91440" y="100330"/>
                  </a:lnTo>
                  <a:lnTo>
                    <a:pt x="91440" y="97790"/>
                  </a:lnTo>
                  <a:lnTo>
                    <a:pt x="91440" y="95250"/>
                  </a:lnTo>
                  <a:lnTo>
                    <a:pt x="91440" y="92709"/>
                  </a:lnTo>
                  <a:lnTo>
                    <a:pt x="92709" y="88900"/>
                  </a:lnTo>
                  <a:lnTo>
                    <a:pt x="92709" y="86359"/>
                  </a:lnTo>
                  <a:lnTo>
                    <a:pt x="92709" y="64769"/>
                  </a:lnTo>
                  <a:lnTo>
                    <a:pt x="92709" y="62230"/>
                  </a:lnTo>
                  <a:lnTo>
                    <a:pt x="91440" y="58419"/>
                  </a:lnTo>
                  <a:lnTo>
                    <a:pt x="91440" y="55880"/>
                  </a:lnTo>
                  <a:lnTo>
                    <a:pt x="91440" y="54609"/>
                  </a:lnTo>
                  <a:lnTo>
                    <a:pt x="90169" y="52069"/>
                  </a:lnTo>
                  <a:lnTo>
                    <a:pt x="90169" y="50800"/>
                  </a:lnTo>
                  <a:lnTo>
                    <a:pt x="88900" y="49530"/>
                  </a:lnTo>
                  <a:lnTo>
                    <a:pt x="88900" y="48259"/>
                  </a:lnTo>
                  <a:lnTo>
                    <a:pt x="87630" y="46990"/>
                  </a:lnTo>
                  <a:lnTo>
                    <a:pt x="86359" y="45719"/>
                  </a:lnTo>
                  <a:lnTo>
                    <a:pt x="85090" y="45719"/>
                  </a:lnTo>
                  <a:lnTo>
                    <a:pt x="83819" y="44450"/>
                  </a:lnTo>
                  <a:lnTo>
                    <a:pt x="81280" y="44450"/>
                  </a:lnTo>
                  <a:lnTo>
                    <a:pt x="78740" y="44450"/>
                  </a:lnTo>
                  <a:lnTo>
                    <a:pt x="76200" y="44450"/>
                  </a:lnTo>
                  <a:lnTo>
                    <a:pt x="73659" y="43180"/>
                  </a:lnTo>
                  <a:lnTo>
                    <a:pt x="69850" y="43180"/>
                  </a:lnTo>
                  <a:close/>
                </a:path>
              </a:pathLst>
            </a:custGeom>
            <a:ln w="19048">
              <a:solidFill>
                <a:srgbClr val="99CCFF"/>
              </a:solidFill>
            </a:ln>
          </p:spPr>
          <p:txBody>
            <a:bodyPr wrap="square" lIns="0" tIns="0" rIns="0" bIns="0" rtlCol="0"/>
            <a:lstStyle/>
            <a:p>
              <a:endParaRPr/>
            </a:p>
          </p:txBody>
        </p:sp>
        <p:sp>
          <p:nvSpPr>
            <p:cNvPr id="1048668" name="object 84"/>
            <p:cNvSpPr/>
            <p:nvPr/>
          </p:nvSpPr>
          <p:spPr>
            <a:xfrm>
              <a:off x="1238250" y="5689600"/>
              <a:ext cx="121920" cy="257810"/>
            </a:xfrm>
            <a:custGeom>
              <a:avLst/>
              <a:gdLst/>
              <a:ahLst/>
              <a:cxnLst/>
              <a:rect l="l" t="t" r="r" b="b"/>
              <a:pathLst>
                <a:path w="121919" h="257810">
                  <a:moveTo>
                    <a:pt x="121920" y="207010"/>
                  </a:moveTo>
                  <a:lnTo>
                    <a:pt x="69850" y="207010"/>
                  </a:lnTo>
                  <a:lnTo>
                    <a:pt x="69850" y="149860"/>
                  </a:lnTo>
                  <a:lnTo>
                    <a:pt x="114300" y="149860"/>
                  </a:lnTo>
                  <a:lnTo>
                    <a:pt x="114300" y="100330"/>
                  </a:lnTo>
                  <a:lnTo>
                    <a:pt x="69850" y="100330"/>
                  </a:lnTo>
                  <a:lnTo>
                    <a:pt x="69850" y="50800"/>
                  </a:lnTo>
                  <a:lnTo>
                    <a:pt x="116840" y="50800"/>
                  </a:lnTo>
                  <a:lnTo>
                    <a:pt x="116840" y="0"/>
                  </a:lnTo>
                  <a:lnTo>
                    <a:pt x="0" y="0"/>
                  </a:lnTo>
                  <a:lnTo>
                    <a:pt x="0" y="50800"/>
                  </a:lnTo>
                  <a:lnTo>
                    <a:pt x="0" y="100330"/>
                  </a:lnTo>
                  <a:lnTo>
                    <a:pt x="0" y="149860"/>
                  </a:lnTo>
                  <a:lnTo>
                    <a:pt x="0" y="207010"/>
                  </a:lnTo>
                  <a:lnTo>
                    <a:pt x="0" y="257810"/>
                  </a:lnTo>
                  <a:lnTo>
                    <a:pt x="121920" y="257810"/>
                  </a:lnTo>
                  <a:lnTo>
                    <a:pt x="121920" y="207010"/>
                  </a:lnTo>
                  <a:close/>
                </a:path>
              </a:pathLst>
            </a:custGeom>
            <a:solidFill>
              <a:srgbClr val="0066CC">
                <a:alpha val="50000"/>
              </a:srgbClr>
            </a:solidFill>
          </p:spPr>
          <p:txBody>
            <a:bodyPr wrap="square" lIns="0" tIns="0" rIns="0" bIns="0" rtlCol="0"/>
            <a:lstStyle/>
            <a:p>
              <a:endParaRPr/>
            </a:p>
          </p:txBody>
        </p:sp>
        <p:sp>
          <p:nvSpPr>
            <p:cNvPr id="1048669" name="object 85"/>
            <p:cNvSpPr/>
            <p:nvPr/>
          </p:nvSpPr>
          <p:spPr>
            <a:xfrm>
              <a:off x="1238250" y="5689600"/>
              <a:ext cx="121920" cy="257810"/>
            </a:xfrm>
            <a:custGeom>
              <a:avLst/>
              <a:gdLst/>
              <a:ahLst/>
              <a:cxnLst/>
              <a:rect l="l" t="t" r="r" b="b"/>
              <a:pathLst>
                <a:path w="121919" h="257810">
                  <a:moveTo>
                    <a:pt x="0" y="0"/>
                  </a:moveTo>
                  <a:lnTo>
                    <a:pt x="116840" y="0"/>
                  </a:lnTo>
                  <a:lnTo>
                    <a:pt x="116840" y="50800"/>
                  </a:lnTo>
                  <a:lnTo>
                    <a:pt x="69850" y="50800"/>
                  </a:lnTo>
                  <a:lnTo>
                    <a:pt x="69850" y="100330"/>
                  </a:lnTo>
                  <a:lnTo>
                    <a:pt x="114300" y="100330"/>
                  </a:lnTo>
                  <a:lnTo>
                    <a:pt x="114300" y="149859"/>
                  </a:lnTo>
                  <a:lnTo>
                    <a:pt x="69850" y="149859"/>
                  </a:lnTo>
                  <a:lnTo>
                    <a:pt x="69850" y="207009"/>
                  </a:lnTo>
                  <a:lnTo>
                    <a:pt x="121919" y="207009"/>
                  </a:lnTo>
                  <a:lnTo>
                    <a:pt x="121919" y="257809"/>
                  </a:lnTo>
                  <a:lnTo>
                    <a:pt x="0" y="257809"/>
                  </a:lnTo>
                  <a:lnTo>
                    <a:pt x="0" y="0"/>
                  </a:lnTo>
                  <a:close/>
                </a:path>
              </a:pathLst>
            </a:custGeom>
            <a:ln w="19048">
              <a:solidFill>
                <a:srgbClr val="99CCFF"/>
              </a:solidFill>
            </a:ln>
          </p:spPr>
          <p:txBody>
            <a:bodyPr wrap="square" lIns="0" tIns="0" rIns="0" bIns="0" rtlCol="0"/>
            <a:lstStyle/>
            <a:p>
              <a:endParaRPr/>
            </a:p>
          </p:txBody>
        </p:sp>
        <p:sp>
          <p:nvSpPr>
            <p:cNvPr id="1048670" name="object 86"/>
            <p:cNvSpPr/>
            <p:nvPr/>
          </p:nvSpPr>
          <p:spPr>
            <a:xfrm>
              <a:off x="1363980" y="5689600"/>
              <a:ext cx="177800" cy="257810"/>
            </a:xfrm>
            <a:custGeom>
              <a:avLst/>
              <a:gdLst/>
              <a:ahLst/>
              <a:cxnLst/>
              <a:rect l="l" t="t" r="r" b="b"/>
              <a:pathLst>
                <a:path w="177800" h="257810">
                  <a:moveTo>
                    <a:pt x="137159" y="0"/>
                  </a:moveTo>
                  <a:lnTo>
                    <a:pt x="35559" y="0"/>
                  </a:lnTo>
                  <a:lnTo>
                    <a:pt x="0" y="257809"/>
                  </a:lnTo>
                  <a:lnTo>
                    <a:pt x="72389" y="257809"/>
                  </a:lnTo>
                  <a:lnTo>
                    <a:pt x="76200" y="212090"/>
                  </a:lnTo>
                  <a:lnTo>
                    <a:pt x="170592" y="212090"/>
                  </a:lnTo>
                  <a:lnTo>
                    <a:pt x="163385" y="166369"/>
                  </a:lnTo>
                  <a:lnTo>
                    <a:pt x="76200" y="166369"/>
                  </a:lnTo>
                  <a:lnTo>
                    <a:pt x="77469" y="146050"/>
                  </a:lnTo>
                  <a:lnTo>
                    <a:pt x="80009" y="121919"/>
                  </a:lnTo>
                  <a:lnTo>
                    <a:pt x="88900" y="57150"/>
                  </a:lnTo>
                  <a:lnTo>
                    <a:pt x="146168" y="57150"/>
                  </a:lnTo>
                  <a:lnTo>
                    <a:pt x="137159" y="0"/>
                  </a:lnTo>
                  <a:close/>
                </a:path>
                <a:path w="177800" h="257810">
                  <a:moveTo>
                    <a:pt x="170592" y="212090"/>
                  </a:moveTo>
                  <a:lnTo>
                    <a:pt x="101600" y="212090"/>
                  </a:lnTo>
                  <a:lnTo>
                    <a:pt x="105409" y="257809"/>
                  </a:lnTo>
                  <a:lnTo>
                    <a:pt x="177800" y="257809"/>
                  </a:lnTo>
                  <a:lnTo>
                    <a:pt x="170592" y="212090"/>
                  </a:lnTo>
                  <a:close/>
                </a:path>
                <a:path w="177800" h="257810">
                  <a:moveTo>
                    <a:pt x="146168" y="57150"/>
                  </a:moveTo>
                  <a:lnTo>
                    <a:pt x="88900" y="57150"/>
                  </a:lnTo>
                  <a:lnTo>
                    <a:pt x="100329" y="166369"/>
                  </a:lnTo>
                  <a:lnTo>
                    <a:pt x="163385" y="166369"/>
                  </a:lnTo>
                  <a:lnTo>
                    <a:pt x="146168" y="57150"/>
                  </a:lnTo>
                  <a:close/>
                </a:path>
              </a:pathLst>
            </a:custGeom>
            <a:solidFill>
              <a:srgbClr val="0066CC">
                <a:alpha val="50000"/>
              </a:srgbClr>
            </a:solidFill>
          </p:spPr>
          <p:txBody>
            <a:bodyPr wrap="square" lIns="0" tIns="0" rIns="0" bIns="0" rtlCol="0"/>
            <a:lstStyle/>
            <a:p>
              <a:endParaRPr/>
            </a:p>
          </p:txBody>
        </p:sp>
        <p:sp>
          <p:nvSpPr>
            <p:cNvPr id="1048671" name="object 87"/>
            <p:cNvSpPr/>
            <p:nvPr/>
          </p:nvSpPr>
          <p:spPr>
            <a:xfrm>
              <a:off x="1363980" y="5689600"/>
              <a:ext cx="177800" cy="257810"/>
            </a:xfrm>
            <a:custGeom>
              <a:avLst/>
              <a:gdLst/>
              <a:ahLst/>
              <a:cxnLst/>
              <a:rect l="l" t="t" r="r" b="b"/>
              <a:pathLst>
                <a:path w="177800" h="257810">
                  <a:moveTo>
                    <a:pt x="137159" y="0"/>
                  </a:moveTo>
                  <a:lnTo>
                    <a:pt x="177800" y="257809"/>
                  </a:lnTo>
                  <a:lnTo>
                    <a:pt x="105409" y="257809"/>
                  </a:lnTo>
                  <a:lnTo>
                    <a:pt x="101600" y="212090"/>
                  </a:lnTo>
                  <a:lnTo>
                    <a:pt x="76200" y="212090"/>
                  </a:lnTo>
                  <a:lnTo>
                    <a:pt x="72389" y="257809"/>
                  </a:lnTo>
                  <a:lnTo>
                    <a:pt x="0" y="257809"/>
                  </a:lnTo>
                  <a:lnTo>
                    <a:pt x="35559" y="0"/>
                  </a:lnTo>
                  <a:lnTo>
                    <a:pt x="137159" y="0"/>
                  </a:lnTo>
                  <a:close/>
                </a:path>
                <a:path w="177800" h="257810">
                  <a:moveTo>
                    <a:pt x="100329" y="166369"/>
                  </a:moveTo>
                  <a:lnTo>
                    <a:pt x="88900" y="57150"/>
                  </a:lnTo>
                  <a:lnTo>
                    <a:pt x="80009" y="121919"/>
                  </a:lnTo>
                  <a:lnTo>
                    <a:pt x="77469" y="146050"/>
                  </a:lnTo>
                  <a:lnTo>
                    <a:pt x="76200" y="166369"/>
                  </a:lnTo>
                  <a:lnTo>
                    <a:pt x="100329" y="166369"/>
                  </a:lnTo>
                  <a:close/>
                </a:path>
              </a:pathLst>
            </a:custGeom>
            <a:ln w="19048">
              <a:solidFill>
                <a:srgbClr val="99CCFF"/>
              </a:solidFill>
            </a:ln>
          </p:spPr>
          <p:txBody>
            <a:bodyPr wrap="square" lIns="0" tIns="0" rIns="0" bIns="0" rtlCol="0"/>
            <a:lstStyle/>
            <a:p>
              <a:endParaRPr/>
            </a:p>
          </p:txBody>
        </p:sp>
        <p:sp>
          <p:nvSpPr>
            <p:cNvPr id="1048672" name="object 88"/>
            <p:cNvSpPr/>
            <p:nvPr/>
          </p:nvSpPr>
          <p:spPr>
            <a:xfrm>
              <a:off x="1553210" y="5689600"/>
              <a:ext cx="170180" cy="257810"/>
            </a:xfrm>
            <a:custGeom>
              <a:avLst/>
              <a:gdLst/>
              <a:ahLst/>
              <a:cxnLst/>
              <a:rect l="l" t="t" r="r" b="b"/>
              <a:pathLst>
                <a:path w="170180" h="257810">
                  <a:moveTo>
                    <a:pt x="166370" y="0"/>
                  </a:moveTo>
                  <a:lnTo>
                    <a:pt x="101600" y="0"/>
                  </a:lnTo>
                  <a:lnTo>
                    <a:pt x="69850" y="100330"/>
                  </a:lnTo>
                  <a:lnTo>
                    <a:pt x="69850" y="0"/>
                  </a:lnTo>
                  <a:lnTo>
                    <a:pt x="0" y="0"/>
                  </a:lnTo>
                  <a:lnTo>
                    <a:pt x="0" y="257809"/>
                  </a:lnTo>
                  <a:lnTo>
                    <a:pt x="69850" y="257809"/>
                  </a:lnTo>
                  <a:lnTo>
                    <a:pt x="69850" y="147319"/>
                  </a:lnTo>
                  <a:lnTo>
                    <a:pt x="97790" y="257809"/>
                  </a:lnTo>
                  <a:lnTo>
                    <a:pt x="170179" y="257809"/>
                  </a:lnTo>
                  <a:lnTo>
                    <a:pt x="127000" y="115569"/>
                  </a:lnTo>
                  <a:lnTo>
                    <a:pt x="166370" y="0"/>
                  </a:lnTo>
                  <a:close/>
                </a:path>
              </a:pathLst>
            </a:custGeom>
            <a:solidFill>
              <a:srgbClr val="0066CC">
                <a:alpha val="50000"/>
              </a:srgbClr>
            </a:solidFill>
          </p:spPr>
          <p:txBody>
            <a:bodyPr wrap="square" lIns="0" tIns="0" rIns="0" bIns="0" rtlCol="0"/>
            <a:lstStyle/>
            <a:p>
              <a:endParaRPr/>
            </a:p>
          </p:txBody>
        </p:sp>
        <p:sp>
          <p:nvSpPr>
            <p:cNvPr id="1048673" name="object 89"/>
            <p:cNvSpPr/>
            <p:nvPr/>
          </p:nvSpPr>
          <p:spPr>
            <a:xfrm>
              <a:off x="1553210" y="5689600"/>
              <a:ext cx="170180" cy="257810"/>
            </a:xfrm>
            <a:custGeom>
              <a:avLst/>
              <a:gdLst/>
              <a:ahLst/>
              <a:cxnLst/>
              <a:rect l="l" t="t" r="r" b="b"/>
              <a:pathLst>
                <a:path w="170180" h="257810">
                  <a:moveTo>
                    <a:pt x="166370" y="0"/>
                  </a:moveTo>
                  <a:lnTo>
                    <a:pt x="127000" y="115569"/>
                  </a:lnTo>
                  <a:lnTo>
                    <a:pt x="170179" y="257809"/>
                  </a:lnTo>
                  <a:lnTo>
                    <a:pt x="97790" y="257809"/>
                  </a:lnTo>
                  <a:lnTo>
                    <a:pt x="69850" y="147319"/>
                  </a:lnTo>
                  <a:lnTo>
                    <a:pt x="69850" y="257809"/>
                  </a:lnTo>
                  <a:lnTo>
                    <a:pt x="0" y="257809"/>
                  </a:lnTo>
                  <a:lnTo>
                    <a:pt x="0" y="0"/>
                  </a:lnTo>
                  <a:lnTo>
                    <a:pt x="69850" y="0"/>
                  </a:lnTo>
                  <a:lnTo>
                    <a:pt x="69850" y="100330"/>
                  </a:lnTo>
                  <a:lnTo>
                    <a:pt x="101600" y="0"/>
                  </a:lnTo>
                  <a:lnTo>
                    <a:pt x="166370" y="0"/>
                  </a:lnTo>
                  <a:close/>
                </a:path>
              </a:pathLst>
            </a:custGeom>
            <a:ln w="19048">
              <a:solidFill>
                <a:srgbClr val="99CCFF"/>
              </a:solidFill>
            </a:ln>
          </p:spPr>
          <p:txBody>
            <a:bodyPr wrap="square" lIns="0" tIns="0" rIns="0" bIns="0" rtlCol="0"/>
            <a:lstStyle/>
            <a:p>
              <a:endParaRPr/>
            </a:p>
          </p:txBody>
        </p:sp>
        <p:sp>
          <p:nvSpPr>
            <p:cNvPr id="1048674" name="object 90"/>
            <p:cNvSpPr/>
            <p:nvPr/>
          </p:nvSpPr>
          <p:spPr>
            <a:xfrm>
              <a:off x="1809750" y="5702300"/>
              <a:ext cx="162560" cy="257810"/>
            </a:xfrm>
            <a:custGeom>
              <a:avLst/>
              <a:gdLst/>
              <a:ahLst/>
              <a:cxnLst/>
              <a:rect l="l" t="t" r="r" b="b"/>
              <a:pathLst>
                <a:path w="162560" h="257810">
                  <a:moveTo>
                    <a:pt x="68580" y="163830"/>
                  </a:moveTo>
                  <a:lnTo>
                    <a:pt x="1269" y="163830"/>
                  </a:lnTo>
                  <a:lnTo>
                    <a:pt x="1396" y="181609"/>
                  </a:lnTo>
                  <a:lnTo>
                    <a:pt x="2539" y="193040"/>
                  </a:lnTo>
                  <a:lnTo>
                    <a:pt x="2539" y="199390"/>
                  </a:lnTo>
                  <a:lnTo>
                    <a:pt x="3810" y="204469"/>
                  </a:lnTo>
                  <a:lnTo>
                    <a:pt x="3810" y="209550"/>
                  </a:lnTo>
                  <a:lnTo>
                    <a:pt x="5080" y="214630"/>
                  </a:lnTo>
                  <a:lnTo>
                    <a:pt x="6350" y="218440"/>
                  </a:lnTo>
                  <a:lnTo>
                    <a:pt x="7619" y="223519"/>
                  </a:lnTo>
                  <a:lnTo>
                    <a:pt x="10160" y="227330"/>
                  </a:lnTo>
                  <a:lnTo>
                    <a:pt x="12700" y="229869"/>
                  </a:lnTo>
                  <a:lnTo>
                    <a:pt x="17780" y="237490"/>
                  </a:lnTo>
                  <a:lnTo>
                    <a:pt x="25400" y="242569"/>
                  </a:lnTo>
                  <a:lnTo>
                    <a:pt x="30480" y="245109"/>
                  </a:lnTo>
                  <a:lnTo>
                    <a:pt x="34289" y="248919"/>
                  </a:lnTo>
                  <a:lnTo>
                    <a:pt x="40639" y="250190"/>
                  </a:lnTo>
                  <a:lnTo>
                    <a:pt x="45719" y="252730"/>
                  </a:lnTo>
                  <a:lnTo>
                    <a:pt x="52069" y="254000"/>
                  </a:lnTo>
                  <a:lnTo>
                    <a:pt x="57150" y="255269"/>
                  </a:lnTo>
                  <a:lnTo>
                    <a:pt x="69850" y="257809"/>
                  </a:lnTo>
                  <a:lnTo>
                    <a:pt x="96519" y="257809"/>
                  </a:lnTo>
                  <a:lnTo>
                    <a:pt x="102869" y="256540"/>
                  </a:lnTo>
                  <a:lnTo>
                    <a:pt x="107950" y="255269"/>
                  </a:lnTo>
                  <a:lnTo>
                    <a:pt x="114300" y="255269"/>
                  </a:lnTo>
                  <a:lnTo>
                    <a:pt x="119380" y="252730"/>
                  </a:lnTo>
                  <a:lnTo>
                    <a:pt x="129539" y="250190"/>
                  </a:lnTo>
                  <a:lnTo>
                    <a:pt x="133350" y="247650"/>
                  </a:lnTo>
                  <a:lnTo>
                    <a:pt x="138430" y="245109"/>
                  </a:lnTo>
                  <a:lnTo>
                    <a:pt x="146050" y="240030"/>
                  </a:lnTo>
                  <a:lnTo>
                    <a:pt x="151130" y="234950"/>
                  </a:lnTo>
                  <a:lnTo>
                    <a:pt x="152400" y="232409"/>
                  </a:lnTo>
                  <a:lnTo>
                    <a:pt x="153669" y="232409"/>
                  </a:lnTo>
                  <a:lnTo>
                    <a:pt x="154939" y="229869"/>
                  </a:lnTo>
                  <a:lnTo>
                    <a:pt x="156210" y="228600"/>
                  </a:lnTo>
                  <a:lnTo>
                    <a:pt x="157480" y="226059"/>
                  </a:lnTo>
                  <a:lnTo>
                    <a:pt x="158750" y="220980"/>
                  </a:lnTo>
                  <a:lnTo>
                    <a:pt x="160019" y="217169"/>
                  </a:lnTo>
                  <a:lnTo>
                    <a:pt x="160337" y="215900"/>
                  </a:lnTo>
                  <a:lnTo>
                    <a:pt x="76200" y="215900"/>
                  </a:lnTo>
                  <a:lnTo>
                    <a:pt x="74930" y="214630"/>
                  </a:lnTo>
                  <a:lnTo>
                    <a:pt x="73660" y="214630"/>
                  </a:lnTo>
                  <a:lnTo>
                    <a:pt x="73660" y="213359"/>
                  </a:lnTo>
                  <a:lnTo>
                    <a:pt x="71119" y="213359"/>
                  </a:lnTo>
                  <a:lnTo>
                    <a:pt x="71119" y="210819"/>
                  </a:lnTo>
                  <a:lnTo>
                    <a:pt x="69850" y="210819"/>
                  </a:lnTo>
                  <a:lnTo>
                    <a:pt x="69850" y="209550"/>
                  </a:lnTo>
                  <a:lnTo>
                    <a:pt x="68580" y="207009"/>
                  </a:lnTo>
                  <a:lnTo>
                    <a:pt x="68580" y="163830"/>
                  </a:lnTo>
                  <a:close/>
                </a:path>
                <a:path w="162560" h="257810">
                  <a:moveTo>
                    <a:pt x="96519" y="0"/>
                  </a:moveTo>
                  <a:lnTo>
                    <a:pt x="58419" y="0"/>
                  </a:lnTo>
                  <a:lnTo>
                    <a:pt x="38100" y="5080"/>
                  </a:lnTo>
                  <a:lnTo>
                    <a:pt x="34289" y="6350"/>
                  </a:lnTo>
                  <a:lnTo>
                    <a:pt x="29210" y="8890"/>
                  </a:lnTo>
                  <a:lnTo>
                    <a:pt x="25400" y="11430"/>
                  </a:lnTo>
                  <a:lnTo>
                    <a:pt x="21589" y="12700"/>
                  </a:lnTo>
                  <a:lnTo>
                    <a:pt x="17780" y="15240"/>
                  </a:lnTo>
                  <a:lnTo>
                    <a:pt x="15239" y="19050"/>
                  </a:lnTo>
                  <a:lnTo>
                    <a:pt x="10160" y="24130"/>
                  </a:lnTo>
                  <a:lnTo>
                    <a:pt x="7619" y="27940"/>
                  </a:lnTo>
                  <a:lnTo>
                    <a:pt x="6350" y="29209"/>
                  </a:lnTo>
                  <a:lnTo>
                    <a:pt x="6350" y="30480"/>
                  </a:lnTo>
                  <a:lnTo>
                    <a:pt x="3810" y="35559"/>
                  </a:lnTo>
                  <a:lnTo>
                    <a:pt x="2539" y="39369"/>
                  </a:lnTo>
                  <a:lnTo>
                    <a:pt x="1269" y="44450"/>
                  </a:lnTo>
                  <a:lnTo>
                    <a:pt x="1269" y="49530"/>
                  </a:lnTo>
                  <a:lnTo>
                    <a:pt x="0" y="55880"/>
                  </a:lnTo>
                  <a:lnTo>
                    <a:pt x="0" y="82550"/>
                  </a:lnTo>
                  <a:lnTo>
                    <a:pt x="1269" y="87630"/>
                  </a:lnTo>
                  <a:lnTo>
                    <a:pt x="1269" y="91440"/>
                  </a:lnTo>
                  <a:lnTo>
                    <a:pt x="2539" y="95250"/>
                  </a:lnTo>
                  <a:lnTo>
                    <a:pt x="3810" y="97790"/>
                  </a:lnTo>
                  <a:lnTo>
                    <a:pt x="5080" y="101600"/>
                  </a:lnTo>
                  <a:lnTo>
                    <a:pt x="6350" y="104140"/>
                  </a:lnTo>
                  <a:lnTo>
                    <a:pt x="8889" y="107950"/>
                  </a:lnTo>
                  <a:lnTo>
                    <a:pt x="11430" y="113030"/>
                  </a:lnTo>
                  <a:lnTo>
                    <a:pt x="20319" y="121919"/>
                  </a:lnTo>
                  <a:lnTo>
                    <a:pt x="22860" y="123190"/>
                  </a:lnTo>
                  <a:lnTo>
                    <a:pt x="25400" y="125730"/>
                  </a:lnTo>
                  <a:lnTo>
                    <a:pt x="33019" y="130809"/>
                  </a:lnTo>
                  <a:lnTo>
                    <a:pt x="43180" y="137159"/>
                  </a:lnTo>
                  <a:lnTo>
                    <a:pt x="54610" y="144780"/>
                  </a:lnTo>
                  <a:lnTo>
                    <a:pt x="67310" y="152400"/>
                  </a:lnTo>
                  <a:lnTo>
                    <a:pt x="76200" y="158750"/>
                  </a:lnTo>
                  <a:lnTo>
                    <a:pt x="83819" y="162559"/>
                  </a:lnTo>
                  <a:lnTo>
                    <a:pt x="90169" y="168909"/>
                  </a:lnTo>
                  <a:lnTo>
                    <a:pt x="90169" y="170180"/>
                  </a:lnTo>
                  <a:lnTo>
                    <a:pt x="91439" y="171450"/>
                  </a:lnTo>
                  <a:lnTo>
                    <a:pt x="91439" y="172719"/>
                  </a:lnTo>
                  <a:lnTo>
                    <a:pt x="92710" y="173990"/>
                  </a:lnTo>
                  <a:lnTo>
                    <a:pt x="93980" y="177800"/>
                  </a:lnTo>
                  <a:lnTo>
                    <a:pt x="93980" y="181609"/>
                  </a:lnTo>
                  <a:lnTo>
                    <a:pt x="95250" y="185419"/>
                  </a:lnTo>
                  <a:lnTo>
                    <a:pt x="95250" y="200659"/>
                  </a:lnTo>
                  <a:lnTo>
                    <a:pt x="93980" y="203200"/>
                  </a:lnTo>
                  <a:lnTo>
                    <a:pt x="93980" y="207009"/>
                  </a:lnTo>
                  <a:lnTo>
                    <a:pt x="92710" y="208280"/>
                  </a:lnTo>
                  <a:lnTo>
                    <a:pt x="92710" y="209550"/>
                  </a:lnTo>
                  <a:lnTo>
                    <a:pt x="91439" y="210819"/>
                  </a:lnTo>
                  <a:lnTo>
                    <a:pt x="91439" y="212090"/>
                  </a:lnTo>
                  <a:lnTo>
                    <a:pt x="90169" y="212090"/>
                  </a:lnTo>
                  <a:lnTo>
                    <a:pt x="90169" y="213359"/>
                  </a:lnTo>
                  <a:lnTo>
                    <a:pt x="88900" y="213359"/>
                  </a:lnTo>
                  <a:lnTo>
                    <a:pt x="87630" y="214630"/>
                  </a:lnTo>
                  <a:lnTo>
                    <a:pt x="86360" y="214630"/>
                  </a:lnTo>
                  <a:lnTo>
                    <a:pt x="85089" y="215900"/>
                  </a:lnTo>
                  <a:lnTo>
                    <a:pt x="160337" y="215900"/>
                  </a:lnTo>
                  <a:lnTo>
                    <a:pt x="161289" y="212090"/>
                  </a:lnTo>
                  <a:lnTo>
                    <a:pt x="161289" y="207009"/>
                  </a:lnTo>
                  <a:lnTo>
                    <a:pt x="162560" y="201930"/>
                  </a:lnTo>
                  <a:lnTo>
                    <a:pt x="162560" y="172719"/>
                  </a:lnTo>
                  <a:lnTo>
                    <a:pt x="160019" y="157480"/>
                  </a:lnTo>
                  <a:lnTo>
                    <a:pt x="157480" y="151130"/>
                  </a:lnTo>
                  <a:lnTo>
                    <a:pt x="156210" y="146050"/>
                  </a:lnTo>
                  <a:lnTo>
                    <a:pt x="152400" y="138430"/>
                  </a:lnTo>
                  <a:lnTo>
                    <a:pt x="149860" y="137159"/>
                  </a:lnTo>
                  <a:lnTo>
                    <a:pt x="147319" y="132080"/>
                  </a:lnTo>
                  <a:lnTo>
                    <a:pt x="142239" y="127000"/>
                  </a:lnTo>
                  <a:lnTo>
                    <a:pt x="135889" y="123190"/>
                  </a:lnTo>
                  <a:lnTo>
                    <a:pt x="129539" y="116840"/>
                  </a:lnTo>
                  <a:lnTo>
                    <a:pt x="111760" y="106680"/>
                  </a:lnTo>
                  <a:lnTo>
                    <a:pt x="90169" y="93980"/>
                  </a:lnTo>
                  <a:lnTo>
                    <a:pt x="86360" y="91440"/>
                  </a:lnTo>
                  <a:lnTo>
                    <a:pt x="82550" y="90169"/>
                  </a:lnTo>
                  <a:lnTo>
                    <a:pt x="80010" y="87630"/>
                  </a:lnTo>
                  <a:lnTo>
                    <a:pt x="77469" y="86359"/>
                  </a:lnTo>
                  <a:lnTo>
                    <a:pt x="74930" y="83819"/>
                  </a:lnTo>
                  <a:lnTo>
                    <a:pt x="72389" y="82550"/>
                  </a:lnTo>
                  <a:lnTo>
                    <a:pt x="71119" y="81280"/>
                  </a:lnTo>
                  <a:lnTo>
                    <a:pt x="71119" y="80009"/>
                  </a:lnTo>
                  <a:lnTo>
                    <a:pt x="69850" y="78740"/>
                  </a:lnTo>
                  <a:lnTo>
                    <a:pt x="69850" y="77469"/>
                  </a:lnTo>
                  <a:lnTo>
                    <a:pt x="68580" y="76200"/>
                  </a:lnTo>
                  <a:lnTo>
                    <a:pt x="68580" y="73659"/>
                  </a:lnTo>
                  <a:lnTo>
                    <a:pt x="67310" y="71119"/>
                  </a:lnTo>
                  <a:lnTo>
                    <a:pt x="67310" y="66040"/>
                  </a:lnTo>
                  <a:lnTo>
                    <a:pt x="66039" y="63500"/>
                  </a:lnTo>
                  <a:lnTo>
                    <a:pt x="66039" y="58419"/>
                  </a:lnTo>
                  <a:lnTo>
                    <a:pt x="67310" y="55880"/>
                  </a:lnTo>
                  <a:lnTo>
                    <a:pt x="67310" y="52069"/>
                  </a:lnTo>
                  <a:lnTo>
                    <a:pt x="68580" y="49530"/>
                  </a:lnTo>
                  <a:lnTo>
                    <a:pt x="68580" y="46990"/>
                  </a:lnTo>
                  <a:lnTo>
                    <a:pt x="69850" y="46990"/>
                  </a:lnTo>
                  <a:lnTo>
                    <a:pt x="69850" y="45719"/>
                  </a:lnTo>
                  <a:lnTo>
                    <a:pt x="71119" y="45719"/>
                  </a:lnTo>
                  <a:lnTo>
                    <a:pt x="71119" y="44450"/>
                  </a:lnTo>
                  <a:lnTo>
                    <a:pt x="72389" y="43180"/>
                  </a:lnTo>
                  <a:lnTo>
                    <a:pt x="73660" y="43180"/>
                  </a:lnTo>
                  <a:lnTo>
                    <a:pt x="73660" y="41909"/>
                  </a:lnTo>
                  <a:lnTo>
                    <a:pt x="154939" y="41909"/>
                  </a:lnTo>
                  <a:lnTo>
                    <a:pt x="154939" y="39369"/>
                  </a:lnTo>
                  <a:lnTo>
                    <a:pt x="153669" y="35559"/>
                  </a:lnTo>
                  <a:lnTo>
                    <a:pt x="152400" y="30480"/>
                  </a:lnTo>
                  <a:lnTo>
                    <a:pt x="149860" y="27940"/>
                  </a:lnTo>
                  <a:lnTo>
                    <a:pt x="149860" y="25400"/>
                  </a:lnTo>
                  <a:lnTo>
                    <a:pt x="148589" y="25400"/>
                  </a:lnTo>
                  <a:lnTo>
                    <a:pt x="147319" y="22859"/>
                  </a:lnTo>
                  <a:lnTo>
                    <a:pt x="140969" y="16509"/>
                  </a:lnTo>
                  <a:lnTo>
                    <a:pt x="129539" y="8890"/>
                  </a:lnTo>
                  <a:lnTo>
                    <a:pt x="124460" y="7619"/>
                  </a:lnTo>
                  <a:lnTo>
                    <a:pt x="119380" y="5080"/>
                  </a:lnTo>
                  <a:lnTo>
                    <a:pt x="109219" y="2540"/>
                  </a:lnTo>
                  <a:lnTo>
                    <a:pt x="96519" y="0"/>
                  </a:lnTo>
                  <a:close/>
                </a:path>
                <a:path w="162560" h="257810">
                  <a:moveTo>
                    <a:pt x="154939" y="41909"/>
                  </a:moveTo>
                  <a:lnTo>
                    <a:pt x="85089" y="41909"/>
                  </a:lnTo>
                  <a:lnTo>
                    <a:pt x="85089" y="43180"/>
                  </a:lnTo>
                  <a:lnTo>
                    <a:pt x="87630" y="43180"/>
                  </a:lnTo>
                  <a:lnTo>
                    <a:pt x="87630" y="44450"/>
                  </a:lnTo>
                  <a:lnTo>
                    <a:pt x="88900" y="45719"/>
                  </a:lnTo>
                  <a:lnTo>
                    <a:pt x="88900" y="46990"/>
                  </a:lnTo>
                  <a:lnTo>
                    <a:pt x="90169" y="48259"/>
                  </a:lnTo>
                  <a:lnTo>
                    <a:pt x="90169" y="80009"/>
                  </a:lnTo>
                  <a:lnTo>
                    <a:pt x="157480" y="80009"/>
                  </a:lnTo>
                  <a:lnTo>
                    <a:pt x="157480" y="69850"/>
                  </a:lnTo>
                  <a:lnTo>
                    <a:pt x="156210" y="55880"/>
                  </a:lnTo>
                  <a:lnTo>
                    <a:pt x="156210" y="49530"/>
                  </a:lnTo>
                  <a:lnTo>
                    <a:pt x="154939" y="44450"/>
                  </a:lnTo>
                  <a:lnTo>
                    <a:pt x="154939" y="41909"/>
                  </a:lnTo>
                  <a:close/>
                </a:path>
              </a:pathLst>
            </a:custGeom>
            <a:solidFill>
              <a:srgbClr val="990000">
                <a:alpha val="50000"/>
              </a:srgbClr>
            </a:solidFill>
          </p:spPr>
          <p:txBody>
            <a:bodyPr wrap="square" lIns="0" tIns="0" rIns="0" bIns="0" rtlCol="0"/>
            <a:lstStyle/>
            <a:p>
              <a:endParaRPr/>
            </a:p>
          </p:txBody>
        </p:sp>
        <p:sp>
          <p:nvSpPr>
            <p:cNvPr id="1048675" name="object 91"/>
            <p:cNvSpPr/>
            <p:nvPr/>
          </p:nvSpPr>
          <p:spPr>
            <a:xfrm>
              <a:off x="1809750" y="5702300"/>
              <a:ext cx="162560" cy="257810"/>
            </a:xfrm>
            <a:custGeom>
              <a:avLst/>
              <a:gdLst/>
              <a:ahLst/>
              <a:cxnLst/>
              <a:rect l="l" t="t" r="r" b="b"/>
              <a:pathLst>
                <a:path w="162560" h="257810">
                  <a:moveTo>
                    <a:pt x="157480" y="80009"/>
                  </a:moveTo>
                  <a:lnTo>
                    <a:pt x="90169" y="80009"/>
                  </a:lnTo>
                  <a:lnTo>
                    <a:pt x="90169" y="60959"/>
                  </a:lnTo>
                  <a:lnTo>
                    <a:pt x="90169" y="58419"/>
                  </a:lnTo>
                  <a:lnTo>
                    <a:pt x="90169" y="54609"/>
                  </a:lnTo>
                  <a:lnTo>
                    <a:pt x="90169" y="53340"/>
                  </a:lnTo>
                  <a:lnTo>
                    <a:pt x="90169" y="50800"/>
                  </a:lnTo>
                  <a:lnTo>
                    <a:pt x="90169" y="48259"/>
                  </a:lnTo>
                  <a:lnTo>
                    <a:pt x="88900" y="46990"/>
                  </a:lnTo>
                  <a:lnTo>
                    <a:pt x="88900" y="45719"/>
                  </a:lnTo>
                  <a:lnTo>
                    <a:pt x="87630" y="44450"/>
                  </a:lnTo>
                  <a:lnTo>
                    <a:pt x="87630" y="43180"/>
                  </a:lnTo>
                  <a:lnTo>
                    <a:pt x="86360" y="43180"/>
                  </a:lnTo>
                  <a:lnTo>
                    <a:pt x="85089" y="43180"/>
                  </a:lnTo>
                  <a:lnTo>
                    <a:pt x="85089" y="41909"/>
                  </a:lnTo>
                  <a:lnTo>
                    <a:pt x="83819" y="41909"/>
                  </a:lnTo>
                  <a:lnTo>
                    <a:pt x="73660" y="41909"/>
                  </a:lnTo>
                  <a:lnTo>
                    <a:pt x="73660" y="43180"/>
                  </a:lnTo>
                  <a:lnTo>
                    <a:pt x="72389" y="43180"/>
                  </a:lnTo>
                  <a:lnTo>
                    <a:pt x="71119" y="44450"/>
                  </a:lnTo>
                  <a:lnTo>
                    <a:pt x="71119" y="45719"/>
                  </a:lnTo>
                  <a:lnTo>
                    <a:pt x="69850" y="45719"/>
                  </a:lnTo>
                  <a:lnTo>
                    <a:pt x="69850" y="46990"/>
                  </a:lnTo>
                  <a:lnTo>
                    <a:pt x="68580" y="46990"/>
                  </a:lnTo>
                  <a:lnTo>
                    <a:pt x="68580" y="48259"/>
                  </a:lnTo>
                  <a:lnTo>
                    <a:pt x="68580" y="49530"/>
                  </a:lnTo>
                  <a:lnTo>
                    <a:pt x="67310" y="52069"/>
                  </a:lnTo>
                  <a:lnTo>
                    <a:pt x="67310" y="54609"/>
                  </a:lnTo>
                  <a:lnTo>
                    <a:pt x="67310" y="55880"/>
                  </a:lnTo>
                  <a:lnTo>
                    <a:pt x="66039" y="58419"/>
                  </a:lnTo>
                  <a:lnTo>
                    <a:pt x="66039" y="60959"/>
                  </a:lnTo>
                  <a:lnTo>
                    <a:pt x="66039" y="63500"/>
                  </a:lnTo>
                  <a:lnTo>
                    <a:pt x="67310" y="66040"/>
                  </a:lnTo>
                  <a:lnTo>
                    <a:pt x="67310" y="68580"/>
                  </a:lnTo>
                  <a:lnTo>
                    <a:pt x="67310" y="71119"/>
                  </a:lnTo>
                  <a:lnTo>
                    <a:pt x="68580" y="73659"/>
                  </a:lnTo>
                  <a:lnTo>
                    <a:pt x="68580" y="76200"/>
                  </a:lnTo>
                  <a:lnTo>
                    <a:pt x="69850" y="77469"/>
                  </a:lnTo>
                  <a:lnTo>
                    <a:pt x="69850" y="78740"/>
                  </a:lnTo>
                  <a:lnTo>
                    <a:pt x="71119" y="80009"/>
                  </a:lnTo>
                  <a:lnTo>
                    <a:pt x="71119" y="81280"/>
                  </a:lnTo>
                  <a:lnTo>
                    <a:pt x="72389" y="82550"/>
                  </a:lnTo>
                  <a:lnTo>
                    <a:pt x="74930" y="83819"/>
                  </a:lnTo>
                  <a:lnTo>
                    <a:pt x="77469" y="86359"/>
                  </a:lnTo>
                  <a:lnTo>
                    <a:pt x="80010" y="87630"/>
                  </a:lnTo>
                  <a:lnTo>
                    <a:pt x="82550" y="90169"/>
                  </a:lnTo>
                  <a:lnTo>
                    <a:pt x="86360" y="91440"/>
                  </a:lnTo>
                  <a:lnTo>
                    <a:pt x="90169" y="93980"/>
                  </a:lnTo>
                  <a:lnTo>
                    <a:pt x="111760" y="106680"/>
                  </a:lnTo>
                  <a:lnTo>
                    <a:pt x="120650" y="111759"/>
                  </a:lnTo>
                  <a:lnTo>
                    <a:pt x="129539" y="116840"/>
                  </a:lnTo>
                  <a:lnTo>
                    <a:pt x="135889" y="123190"/>
                  </a:lnTo>
                  <a:lnTo>
                    <a:pt x="142239" y="127000"/>
                  </a:lnTo>
                  <a:lnTo>
                    <a:pt x="147319" y="132080"/>
                  </a:lnTo>
                  <a:lnTo>
                    <a:pt x="148589" y="134619"/>
                  </a:lnTo>
                  <a:lnTo>
                    <a:pt x="149860" y="137159"/>
                  </a:lnTo>
                  <a:lnTo>
                    <a:pt x="152400" y="138430"/>
                  </a:lnTo>
                  <a:lnTo>
                    <a:pt x="153669" y="140969"/>
                  </a:lnTo>
                  <a:lnTo>
                    <a:pt x="154939" y="143509"/>
                  </a:lnTo>
                  <a:lnTo>
                    <a:pt x="156210" y="146050"/>
                  </a:lnTo>
                  <a:lnTo>
                    <a:pt x="157480" y="151130"/>
                  </a:lnTo>
                  <a:lnTo>
                    <a:pt x="160019" y="157480"/>
                  </a:lnTo>
                  <a:lnTo>
                    <a:pt x="161289" y="165100"/>
                  </a:lnTo>
                  <a:lnTo>
                    <a:pt x="162560" y="172719"/>
                  </a:lnTo>
                  <a:lnTo>
                    <a:pt x="162560" y="180340"/>
                  </a:lnTo>
                  <a:lnTo>
                    <a:pt x="162560" y="189230"/>
                  </a:lnTo>
                  <a:lnTo>
                    <a:pt x="162560" y="195580"/>
                  </a:lnTo>
                  <a:lnTo>
                    <a:pt x="162560" y="201930"/>
                  </a:lnTo>
                  <a:lnTo>
                    <a:pt x="161289" y="207009"/>
                  </a:lnTo>
                  <a:lnTo>
                    <a:pt x="161289" y="212090"/>
                  </a:lnTo>
                  <a:lnTo>
                    <a:pt x="160019" y="217169"/>
                  </a:lnTo>
                  <a:lnTo>
                    <a:pt x="158750" y="220980"/>
                  </a:lnTo>
                  <a:lnTo>
                    <a:pt x="157480" y="226059"/>
                  </a:lnTo>
                  <a:lnTo>
                    <a:pt x="156210" y="228600"/>
                  </a:lnTo>
                  <a:lnTo>
                    <a:pt x="154939" y="229869"/>
                  </a:lnTo>
                  <a:lnTo>
                    <a:pt x="153669" y="232409"/>
                  </a:lnTo>
                  <a:lnTo>
                    <a:pt x="152400" y="232409"/>
                  </a:lnTo>
                  <a:lnTo>
                    <a:pt x="151130" y="234950"/>
                  </a:lnTo>
                  <a:lnTo>
                    <a:pt x="148589" y="237490"/>
                  </a:lnTo>
                  <a:lnTo>
                    <a:pt x="146050" y="240030"/>
                  </a:lnTo>
                  <a:lnTo>
                    <a:pt x="142239" y="242569"/>
                  </a:lnTo>
                  <a:lnTo>
                    <a:pt x="138430" y="245109"/>
                  </a:lnTo>
                  <a:lnTo>
                    <a:pt x="133350" y="247650"/>
                  </a:lnTo>
                  <a:lnTo>
                    <a:pt x="129539" y="250190"/>
                  </a:lnTo>
                  <a:lnTo>
                    <a:pt x="124460" y="251459"/>
                  </a:lnTo>
                  <a:lnTo>
                    <a:pt x="119380" y="252730"/>
                  </a:lnTo>
                  <a:lnTo>
                    <a:pt x="114300" y="255269"/>
                  </a:lnTo>
                  <a:lnTo>
                    <a:pt x="107950" y="255269"/>
                  </a:lnTo>
                  <a:lnTo>
                    <a:pt x="102869" y="256540"/>
                  </a:lnTo>
                  <a:lnTo>
                    <a:pt x="96519" y="257809"/>
                  </a:lnTo>
                  <a:lnTo>
                    <a:pt x="90169" y="257809"/>
                  </a:lnTo>
                  <a:lnTo>
                    <a:pt x="83819" y="257809"/>
                  </a:lnTo>
                  <a:lnTo>
                    <a:pt x="76200" y="257809"/>
                  </a:lnTo>
                  <a:lnTo>
                    <a:pt x="69850" y="257809"/>
                  </a:lnTo>
                  <a:lnTo>
                    <a:pt x="63500" y="256540"/>
                  </a:lnTo>
                  <a:lnTo>
                    <a:pt x="57150" y="255269"/>
                  </a:lnTo>
                  <a:lnTo>
                    <a:pt x="52069" y="254000"/>
                  </a:lnTo>
                  <a:lnTo>
                    <a:pt x="45719" y="252730"/>
                  </a:lnTo>
                  <a:lnTo>
                    <a:pt x="40639" y="250190"/>
                  </a:lnTo>
                  <a:lnTo>
                    <a:pt x="34289" y="248919"/>
                  </a:lnTo>
                  <a:lnTo>
                    <a:pt x="30480" y="245109"/>
                  </a:lnTo>
                  <a:lnTo>
                    <a:pt x="12700" y="229869"/>
                  </a:lnTo>
                  <a:lnTo>
                    <a:pt x="10160" y="227330"/>
                  </a:lnTo>
                  <a:lnTo>
                    <a:pt x="7619" y="223519"/>
                  </a:lnTo>
                  <a:lnTo>
                    <a:pt x="6350" y="218440"/>
                  </a:lnTo>
                  <a:lnTo>
                    <a:pt x="5080" y="214630"/>
                  </a:lnTo>
                  <a:lnTo>
                    <a:pt x="3810" y="209550"/>
                  </a:lnTo>
                  <a:lnTo>
                    <a:pt x="3810" y="204469"/>
                  </a:lnTo>
                  <a:lnTo>
                    <a:pt x="2539" y="199390"/>
                  </a:lnTo>
                  <a:lnTo>
                    <a:pt x="2539" y="193040"/>
                  </a:lnTo>
                  <a:lnTo>
                    <a:pt x="1269" y="180340"/>
                  </a:lnTo>
                  <a:lnTo>
                    <a:pt x="1269" y="163830"/>
                  </a:lnTo>
                  <a:lnTo>
                    <a:pt x="68580" y="163830"/>
                  </a:lnTo>
                  <a:lnTo>
                    <a:pt x="68580" y="194309"/>
                  </a:lnTo>
                  <a:lnTo>
                    <a:pt x="68580" y="200659"/>
                  </a:lnTo>
                  <a:lnTo>
                    <a:pt x="68580" y="203200"/>
                  </a:lnTo>
                  <a:lnTo>
                    <a:pt x="68580" y="205740"/>
                  </a:lnTo>
                  <a:lnTo>
                    <a:pt x="68580" y="207009"/>
                  </a:lnTo>
                  <a:lnTo>
                    <a:pt x="69850" y="209550"/>
                  </a:lnTo>
                  <a:lnTo>
                    <a:pt x="69850" y="210819"/>
                  </a:lnTo>
                  <a:lnTo>
                    <a:pt x="71119" y="210819"/>
                  </a:lnTo>
                  <a:lnTo>
                    <a:pt x="71119" y="212090"/>
                  </a:lnTo>
                  <a:lnTo>
                    <a:pt x="71119" y="213359"/>
                  </a:lnTo>
                  <a:lnTo>
                    <a:pt x="72389" y="213359"/>
                  </a:lnTo>
                  <a:lnTo>
                    <a:pt x="73660" y="213359"/>
                  </a:lnTo>
                  <a:lnTo>
                    <a:pt x="73660" y="214630"/>
                  </a:lnTo>
                  <a:lnTo>
                    <a:pt x="74930" y="214630"/>
                  </a:lnTo>
                  <a:lnTo>
                    <a:pt x="76200" y="215900"/>
                  </a:lnTo>
                  <a:lnTo>
                    <a:pt x="77469" y="215900"/>
                  </a:lnTo>
                  <a:lnTo>
                    <a:pt x="78739" y="215900"/>
                  </a:lnTo>
                  <a:lnTo>
                    <a:pt x="81280" y="215900"/>
                  </a:lnTo>
                  <a:lnTo>
                    <a:pt x="82550" y="215900"/>
                  </a:lnTo>
                  <a:lnTo>
                    <a:pt x="83819" y="215900"/>
                  </a:lnTo>
                  <a:lnTo>
                    <a:pt x="85089" y="215900"/>
                  </a:lnTo>
                  <a:lnTo>
                    <a:pt x="86360" y="214630"/>
                  </a:lnTo>
                  <a:lnTo>
                    <a:pt x="87630" y="214630"/>
                  </a:lnTo>
                  <a:lnTo>
                    <a:pt x="88900" y="213359"/>
                  </a:lnTo>
                  <a:lnTo>
                    <a:pt x="90169" y="213359"/>
                  </a:lnTo>
                  <a:lnTo>
                    <a:pt x="90169" y="212090"/>
                  </a:lnTo>
                  <a:lnTo>
                    <a:pt x="91439" y="212090"/>
                  </a:lnTo>
                  <a:lnTo>
                    <a:pt x="91439" y="210819"/>
                  </a:lnTo>
                  <a:lnTo>
                    <a:pt x="92710" y="209550"/>
                  </a:lnTo>
                  <a:lnTo>
                    <a:pt x="92710" y="208280"/>
                  </a:lnTo>
                  <a:lnTo>
                    <a:pt x="93980" y="207009"/>
                  </a:lnTo>
                  <a:lnTo>
                    <a:pt x="93980" y="204469"/>
                  </a:lnTo>
                  <a:lnTo>
                    <a:pt x="93980" y="203200"/>
                  </a:lnTo>
                  <a:lnTo>
                    <a:pt x="95250" y="200659"/>
                  </a:lnTo>
                  <a:lnTo>
                    <a:pt x="95250" y="198119"/>
                  </a:lnTo>
                  <a:lnTo>
                    <a:pt x="95250" y="195580"/>
                  </a:lnTo>
                  <a:lnTo>
                    <a:pt x="95250" y="190500"/>
                  </a:lnTo>
                  <a:lnTo>
                    <a:pt x="95250" y="185419"/>
                  </a:lnTo>
                  <a:lnTo>
                    <a:pt x="93980" y="181609"/>
                  </a:lnTo>
                  <a:lnTo>
                    <a:pt x="93980" y="177800"/>
                  </a:lnTo>
                  <a:lnTo>
                    <a:pt x="92710" y="173990"/>
                  </a:lnTo>
                  <a:lnTo>
                    <a:pt x="91439" y="172719"/>
                  </a:lnTo>
                  <a:lnTo>
                    <a:pt x="91439" y="171450"/>
                  </a:lnTo>
                  <a:lnTo>
                    <a:pt x="90169" y="170180"/>
                  </a:lnTo>
                  <a:lnTo>
                    <a:pt x="90169" y="168909"/>
                  </a:lnTo>
                  <a:lnTo>
                    <a:pt x="88900" y="167640"/>
                  </a:lnTo>
                  <a:lnTo>
                    <a:pt x="86360" y="165100"/>
                  </a:lnTo>
                  <a:lnTo>
                    <a:pt x="83819" y="162559"/>
                  </a:lnTo>
                  <a:lnTo>
                    <a:pt x="76200" y="158750"/>
                  </a:lnTo>
                  <a:lnTo>
                    <a:pt x="67310" y="152400"/>
                  </a:lnTo>
                  <a:lnTo>
                    <a:pt x="54610" y="144780"/>
                  </a:lnTo>
                  <a:lnTo>
                    <a:pt x="43180" y="137159"/>
                  </a:lnTo>
                  <a:lnTo>
                    <a:pt x="33019" y="130809"/>
                  </a:lnTo>
                  <a:lnTo>
                    <a:pt x="25400" y="125730"/>
                  </a:lnTo>
                  <a:lnTo>
                    <a:pt x="22860" y="123190"/>
                  </a:lnTo>
                  <a:lnTo>
                    <a:pt x="20319" y="121919"/>
                  </a:lnTo>
                  <a:lnTo>
                    <a:pt x="17780" y="119380"/>
                  </a:lnTo>
                  <a:lnTo>
                    <a:pt x="15239" y="116840"/>
                  </a:lnTo>
                  <a:lnTo>
                    <a:pt x="13969" y="115569"/>
                  </a:lnTo>
                  <a:lnTo>
                    <a:pt x="11430" y="113030"/>
                  </a:lnTo>
                  <a:lnTo>
                    <a:pt x="10160" y="110490"/>
                  </a:lnTo>
                  <a:lnTo>
                    <a:pt x="8889" y="107950"/>
                  </a:lnTo>
                  <a:lnTo>
                    <a:pt x="6350" y="104140"/>
                  </a:lnTo>
                  <a:lnTo>
                    <a:pt x="5080" y="101600"/>
                  </a:lnTo>
                  <a:lnTo>
                    <a:pt x="3810" y="97790"/>
                  </a:lnTo>
                  <a:lnTo>
                    <a:pt x="2539" y="95250"/>
                  </a:lnTo>
                  <a:lnTo>
                    <a:pt x="1269" y="91440"/>
                  </a:lnTo>
                  <a:lnTo>
                    <a:pt x="1269" y="87630"/>
                  </a:lnTo>
                  <a:lnTo>
                    <a:pt x="0" y="82550"/>
                  </a:lnTo>
                  <a:lnTo>
                    <a:pt x="0" y="78740"/>
                  </a:lnTo>
                  <a:lnTo>
                    <a:pt x="0" y="73659"/>
                  </a:lnTo>
                  <a:lnTo>
                    <a:pt x="0" y="68580"/>
                  </a:lnTo>
                  <a:lnTo>
                    <a:pt x="0" y="62230"/>
                  </a:lnTo>
                  <a:lnTo>
                    <a:pt x="0" y="55880"/>
                  </a:lnTo>
                  <a:lnTo>
                    <a:pt x="1269" y="49530"/>
                  </a:lnTo>
                  <a:lnTo>
                    <a:pt x="1269" y="44450"/>
                  </a:lnTo>
                  <a:lnTo>
                    <a:pt x="2539" y="39369"/>
                  </a:lnTo>
                  <a:lnTo>
                    <a:pt x="3810" y="35559"/>
                  </a:lnTo>
                  <a:lnTo>
                    <a:pt x="6350" y="30480"/>
                  </a:lnTo>
                  <a:lnTo>
                    <a:pt x="6350" y="29209"/>
                  </a:lnTo>
                  <a:lnTo>
                    <a:pt x="7619" y="27940"/>
                  </a:lnTo>
                  <a:lnTo>
                    <a:pt x="10160" y="24130"/>
                  </a:lnTo>
                  <a:lnTo>
                    <a:pt x="12700" y="21590"/>
                  </a:lnTo>
                  <a:lnTo>
                    <a:pt x="15239" y="19050"/>
                  </a:lnTo>
                  <a:lnTo>
                    <a:pt x="17780" y="15240"/>
                  </a:lnTo>
                  <a:lnTo>
                    <a:pt x="21589" y="12700"/>
                  </a:lnTo>
                  <a:lnTo>
                    <a:pt x="25400" y="11430"/>
                  </a:lnTo>
                  <a:lnTo>
                    <a:pt x="29210" y="8890"/>
                  </a:lnTo>
                  <a:lnTo>
                    <a:pt x="34289" y="6350"/>
                  </a:lnTo>
                  <a:lnTo>
                    <a:pt x="38100" y="5080"/>
                  </a:lnTo>
                  <a:lnTo>
                    <a:pt x="43180" y="3809"/>
                  </a:lnTo>
                  <a:lnTo>
                    <a:pt x="48260" y="2540"/>
                  </a:lnTo>
                  <a:lnTo>
                    <a:pt x="53339" y="1269"/>
                  </a:lnTo>
                  <a:lnTo>
                    <a:pt x="58419" y="0"/>
                  </a:lnTo>
                  <a:lnTo>
                    <a:pt x="64769" y="0"/>
                  </a:lnTo>
                  <a:lnTo>
                    <a:pt x="71119" y="0"/>
                  </a:lnTo>
                  <a:lnTo>
                    <a:pt x="77469" y="0"/>
                  </a:lnTo>
                  <a:lnTo>
                    <a:pt x="83819" y="0"/>
                  </a:lnTo>
                  <a:lnTo>
                    <a:pt x="90169" y="0"/>
                  </a:lnTo>
                  <a:lnTo>
                    <a:pt x="96519" y="0"/>
                  </a:lnTo>
                  <a:lnTo>
                    <a:pt x="102869" y="1269"/>
                  </a:lnTo>
                  <a:lnTo>
                    <a:pt x="109219" y="2540"/>
                  </a:lnTo>
                  <a:lnTo>
                    <a:pt x="114300" y="3809"/>
                  </a:lnTo>
                  <a:lnTo>
                    <a:pt x="119380" y="5080"/>
                  </a:lnTo>
                  <a:lnTo>
                    <a:pt x="124460" y="7619"/>
                  </a:lnTo>
                  <a:lnTo>
                    <a:pt x="129539" y="8890"/>
                  </a:lnTo>
                  <a:lnTo>
                    <a:pt x="133350" y="11430"/>
                  </a:lnTo>
                  <a:lnTo>
                    <a:pt x="137160" y="13969"/>
                  </a:lnTo>
                  <a:lnTo>
                    <a:pt x="140969" y="16509"/>
                  </a:lnTo>
                  <a:lnTo>
                    <a:pt x="143510" y="19050"/>
                  </a:lnTo>
                  <a:lnTo>
                    <a:pt x="146050" y="21590"/>
                  </a:lnTo>
                  <a:lnTo>
                    <a:pt x="147319" y="22859"/>
                  </a:lnTo>
                  <a:lnTo>
                    <a:pt x="148589" y="25400"/>
                  </a:lnTo>
                  <a:lnTo>
                    <a:pt x="149860" y="25400"/>
                  </a:lnTo>
                  <a:lnTo>
                    <a:pt x="149860" y="27940"/>
                  </a:lnTo>
                  <a:lnTo>
                    <a:pt x="151130" y="29209"/>
                  </a:lnTo>
                  <a:lnTo>
                    <a:pt x="152400" y="30480"/>
                  </a:lnTo>
                  <a:lnTo>
                    <a:pt x="153669" y="35559"/>
                  </a:lnTo>
                  <a:lnTo>
                    <a:pt x="154939" y="39369"/>
                  </a:lnTo>
                  <a:lnTo>
                    <a:pt x="154939" y="44450"/>
                  </a:lnTo>
                  <a:lnTo>
                    <a:pt x="156210" y="49530"/>
                  </a:lnTo>
                  <a:lnTo>
                    <a:pt x="156210" y="55880"/>
                  </a:lnTo>
                  <a:lnTo>
                    <a:pt x="157480" y="69850"/>
                  </a:lnTo>
                  <a:lnTo>
                    <a:pt x="157480" y="80009"/>
                  </a:lnTo>
                  <a:close/>
                </a:path>
              </a:pathLst>
            </a:custGeom>
            <a:ln w="19048">
              <a:solidFill>
                <a:srgbClr val="990000"/>
              </a:solidFill>
            </a:ln>
          </p:spPr>
          <p:txBody>
            <a:bodyPr wrap="square" lIns="0" tIns="0" rIns="0" bIns="0" rtlCol="0"/>
            <a:lstStyle/>
            <a:p>
              <a:endParaRPr/>
            </a:p>
          </p:txBody>
        </p:sp>
        <p:sp>
          <p:nvSpPr>
            <p:cNvPr id="1048676" name="object 92"/>
            <p:cNvSpPr/>
            <p:nvPr/>
          </p:nvSpPr>
          <p:spPr>
            <a:xfrm>
              <a:off x="1995170" y="5706109"/>
              <a:ext cx="71120" cy="248920"/>
            </a:xfrm>
            <a:custGeom>
              <a:avLst/>
              <a:gdLst/>
              <a:ahLst/>
              <a:cxnLst/>
              <a:rect l="l" t="t" r="r" b="b"/>
              <a:pathLst>
                <a:path w="71119" h="248920">
                  <a:moveTo>
                    <a:pt x="71120" y="0"/>
                  </a:moveTo>
                  <a:lnTo>
                    <a:pt x="0" y="0"/>
                  </a:lnTo>
                  <a:lnTo>
                    <a:pt x="0" y="236220"/>
                  </a:lnTo>
                  <a:lnTo>
                    <a:pt x="0" y="248920"/>
                  </a:lnTo>
                  <a:lnTo>
                    <a:pt x="71120" y="248920"/>
                  </a:lnTo>
                  <a:lnTo>
                    <a:pt x="71120" y="236220"/>
                  </a:lnTo>
                  <a:lnTo>
                    <a:pt x="71120" y="0"/>
                  </a:lnTo>
                  <a:close/>
                </a:path>
              </a:pathLst>
            </a:custGeom>
            <a:solidFill>
              <a:srgbClr val="990000">
                <a:alpha val="50000"/>
              </a:srgbClr>
            </a:solidFill>
          </p:spPr>
          <p:txBody>
            <a:bodyPr wrap="square" lIns="0" tIns="0" rIns="0" bIns="0" rtlCol="0"/>
            <a:lstStyle/>
            <a:p>
              <a:endParaRPr/>
            </a:p>
          </p:txBody>
        </p:sp>
        <p:sp>
          <p:nvSpPr>
            <p:cNvPr id="1048677" name="object 93"/>
            <p:cNvSpPr/>
            <p:nvPr/>
          </p:nvSpPr>
          <p:spPr>
            <a:xfrm>
              <a:off x="1995170" y="5706109"/>
              <a:ext cx="71120" cy="248920"/>
            </a:xfrm>
            <a:custGeom>
              <a:avLst/>
              <a:gdLst/>
              <a:ahLst/>
              <a:cxnLst/>
              <a:rect l="l" t="t" r="r" b="b"/>
              <a:pathLst>
                <a:path w="71119" h="248920">
                  <a:moveTo>
                    <a:pt x="71119" y="0"/>
                  </a:moveTo>
                  <a:lnTo>
                    <a:pt x="71119" y="248919"/>
                  </a:lnTo>
                  <a:lnTo>
                    <a:pt x="0" y="248919"/>
                  </a:lnTo>
                  <a:lnTo>
                    <a:pt x="0" y="0"/>
                  </a:lnTo>
                  <a:lnTo>
                    <a:pt x="71119" y="0"/>
                  </a:lnTo>
                  <a:close/>
                </a:path>
              </a:pathLst>
            </a:custGeom>
            <a:ln w="19048">
              <a:solidFill>
                <a:srgbClr val="990000"/>
              </a:solidFill>
            </a:ln>
          </p:spPr>
          <p:txBody>
            <a:bodyPr wrap="square" lIns="0" tIns="0" rIns="0" bIns="0" rtlCol="0"/>
            <a:lstStyle/>
            <a:p>
              <a:endParaRPr/>
            </a:p>
          </p:txBody>
        </p:sp>
        <p:sp>
          <p:nvSpPr>
            <p:cNvPr id="1048678" name="object 94"/>
            <p:cNvSpPr/>
            <p:nvPr/>
          </p:nvSpPr>
          <p:spPr>
            <a:xfrm>
              <a:off x="2094230" y="5706109"/>
              <a:ext cx="165100" cy="248920"/>
            </a:xfrm>
            <a:prstGeom prst="rect">
              <a:avLst/>
            </a:prstGeom>
            <a:blipFill>
              <a:blip r:embed="rId13" cstate="print"/>
              <a:stretch>
                <a:fillRect/>
              </a:stretch>
            </a:blipFill>
          </p:spPr>
          <p:txBody>
            <a:bodyPr wrap="square" lIns="0" tIns="0" rIns="0" bIns="0" rtlCol="0"/>
            <a:lstStyle/>
            <a:p>
              <a:endParaRPr/>
            </a:p>
          </p:txBody>
        </p:sp>
        <p:sp>
          <p:nvSpPr>
            <p:cNvPr id="1048679" name="object 95"/>
            <p:cNvSpPr/>
            <p:nvPr/>
          </p:nvSpPr>
          <p:spPr>
            <a:xfrm>
              <a:off x="2094230" y="5706109"/>
              <a:ext cx="165100" cy="248920"/>
            </a:xfrm>
            <a:custGeom>
              <a:avLst/>
              <a:gdLst/>
              <a:ahLst/>
              <a:cxnLst/>
              <a:rect l="l" t="t" r="r" b="b"/>
              <a:pathLst>
                <a:path w="165100" h="248920">
                  <a:moveTo>
                    <a:pt x="0" y="0"/>
                  </a:moveTo>
                  <a:lnTo>
                    <a:pt x="53339" y="0"/>
                  </a:lnTo>
                  <a:lnTo>
                    <a:pt x="77469" y="1269"/>
                  </a:lnTo>
                  <a:lnTo>
                    <a:pt x="96519" y="1269"/>
                  </a:lnTo>
                  <a:lnTo>
                    <a:pt x="105409" y="2539"/>
                  </a:lnTo>
                  <a:lnTo>
                    <a:pt x="111759" y="2539"/>
                  </a:lnTo>
                  <a:lnTo>
                    <a:pt x="118109" y="3809"/>
                  </a:lnTo>
                  <a:lnTo>
                    <a:pt x="123189" y="5079"/>
                  </a:lnTo>
                  <a:lnTo>
                    <a:pt x="128269" y="6349"/>
                  </a:lnTo>
                  <a:lnTo>
                    <a:pt x="132080" y="7619"/>
                  </a:lnTo>
                  <a:lnTo>
                    <a:pt x="135889" y="8889"/>
                  </a:lnTo>
                  <a:lnTo>
                    <a:pt x="139700" y="10159"/>
                  </a:lnTo>
                  <a:lnTo>
                    <a:pt x="142239" y="12699"/>
                  </a:lnTo>
                  <a:lnTo>
                    <a:pt x="146050" y="15239"/>
                  </a:lnTo>
                  <a:lnTo>
                    <a:pt x="148589" y="16509"/>
                  </a:lnTo>
                  <a:lnTo>
                    <a:pt x="151130" y="19049"/>
                  </a:lnTo>
                  <a:lnTo>
                    <a:pt x="153669" y="21589"/>
                  </a:lnTo>
                  <a:lnTo>
                    <a:pt x="154939" y="24129"/>
                  </a:lnTo>
                  <a:lnTo>
                    <a:pt x="157480" y="26669"/>
                  </a:lnTo>
                  <a:lnTo>
                    <a:pt x="158750" y="29209"/>
                  </a:lnTo>
                  <a:lnTo>
                    <a:pt x="160019" y="31749"/>
                  </a:lnTo>
                  <a:lnTo>
                    <a:pt x="161289" y="34289"/>
                  </a:lnTo>
                  <a:lnTo>
                    <a:pt x="161289" y="38099"/>
                  </a:lnTo>
                  <a:lnTo>
                    <a:pt x="162559" y="40639"/>
                  </a:lnTo>
                  <a:lnTo>
                    <a:pt x="162559" y="44449"/>
                  </a:lnTo>
                  <a:lnTo>
                    <a:pt x="163830" y="48259"/>
                  </a:lnTo>
                  <a:lnTo>
                    <a:pt x="163830" y="58419"/>
                  </a:lnTo>
                  <a:lnTo>
                    <a:pt x="165100" y="72389"/>
                  </a:lnTo>
                  <a:lnTo>
                    <a:pt x="165100" y="87629"/>
                  </a:lnTo>
                  <a:lnTo>
                    <a:pt x="165100" y="175259"/>
                  </a:lnTo>
                  <a:lnTo>
                    <a:pt x="165100" y="190499"/>
                  </a:lnTo>
                  <a:lnTo>
                    <a:pt x="163830" y="203199"/>
                  </a:lnTo>
                  <a:lnTo>
                    <a:pt x="163830" y="208279"/>
                  </a:lnTo>
                  <a:lnTo>
                    <a:pt x="163830" y="212089"/>
                  </a:lnTo>
                  <a:lnTo>
                    <a:pt x="162559" y="217169"/>
                  </a:lnTo>
                  <a:lnTo>
                    <a:pt x="161289" y="219709"/>
                  </a:lnTo>
                  <a:lnTo>
                    <a:pt x="161289" y="222249"/>
                  </a:lnTo>
                  <a:lnTo>
                    <a:pt x="160019" y="224789"/>
                  </a:lnTo>
                  <a:lnTo>
                    <a:pt x="158750" y="228599"/>
                  </a:lnTo>
                  <a:lnTo>
                    <a:pt x="157480" y="229869"/>
                  </a:lnTo>
                  <a:lnTo>
                    <a:pt x="156209" y="232409"/>
                  </a:lnTo>
                  <a:lnTo>
                    <a:pt x="153669" y="233679"/>
                  </a:lnTo>
                  <a:lnTo>
                    <a:pt x="152400" y="236219"/>
                  </a:lnTo>
                  <a:lnTo>
                    <a:pt x="149859" y="237489"/>
                  </a:lnTo>
                  <a:lnTo>
                    <a:pt x="147319" y="238759"/>
                  </a:lnTo>
                  <a:lnTo>
                    <a:pt x="144780" y="241299"/>
                  </a:lnTo>
                  <a:lnTo>
                    <a:pt x="142239" y="241299"/>
                  </a:lnTo>
                  <a:lnTo>
                    <a:pt x="139700" y="243839"/>
                  </a:lnTo>
                  <a:lnTo>
                    <a:pt x="137159" y="243839"/>
                  </a:lnTo>
                  <a:lnTo>
                    <a:pt x="134619" y="245109"/>
                  </a:lnTo>
                  <a:lnTo>
                    <a:pt x="132080" y="246379"/>
                  </a:lnTo>
                  <a:lnTo>
                    <a:pt x="128269" y="246379"/>
                  </a:lnTo>
                  <a:lnTo>
                    <a:pt x="124459" y="247649"/>
                  </a:lnTo>
                  <a:lnTo>
                    <a:pt x="120650" y="247649"/>
                  </a:lnTo>
                  <a:lnTo>
                    <a:pt x="113030" y="248919"/>
                  </a:lnTo>
                  <a:lnTo>
                    <a:pt x="102869" y="248919"/>
                  </a:lnTo>
                  <a:lnTo>
                    <a:pt x="90169" y="248919"/>
                  </a:lnTo>
                  <a:lnTo>
                    <a:pt x="0" y="248919"/>
                  </a:lnTo>
                  <a:lnTo>
                    <a:pt x="0" y="0"/>
                  </a:lnTo>
                  <a:close/>
                </a:path>
                <a:path w="165100" h="248920">
                  <a:moveTo>
                    <a:pt x="71119" y="43179"/>
                  </a:moveTo>
                  <a:lnTo>
                    <a:pt x="71119" y="207009"/>
                  </a:lnTo>
                  <a:lnTo>
                    <a:pt x="74930" y="207009"/>
                  </a:lnTo>
                  <a:lnTo>
                    <a:pt x="78739" y="205739"/>
                  </a:lnTo>
                  <a:lnTo>
                    <a:pt x="81280" y="205739"/>
                  </a:lnTo>
                  <a:lnTo>
                    <a:pt x="82550" y="205739"/>
                  </a:lnTo>
                  <a:lnTo>
                    <a:pt x="83819" y="205739"/>
                  </a:lnTo>
                  <a:lnTo>
                    <a:pt x="85089" y="204469"/>
                  </a:lnTo>
                  <a:lnTo>
                    <a:pt x="86359" y="204469"/>
                  </a:lnTo>
                  <a:lnTo>
                    <a:pt x="87630" y="204469"/>
                  </a:lnTo>
                  <a:lnTo>
                    <a:pt x="87630" y="203199"/>
                  </a:lnTo>
                  <a:lnTo>
                    <a:pt x="88900" y="203199"/>
                  </a:lnTo>
                  <a:lnTo>
                    <a:pt x="88900" y="201929"/>
                  </a:lnTo>
                  <a:lnTo>
                    <a:pt x="90169" y="201929"/>
                  </a:lnTo>
                  <a:lnTo>
                    <a:pt x="90169" y="200659"/>
                  </a:lnTo>
                  <a:lnTo>
                    <a:pt x="91439" y="200659"/>
                  </a:lnTo>
                  <a:lnTo>
                    <a:pt x="91439" y="199389"/>
                  </a:lnTo>
                  <a:lnTo>
                    <a:pt x="91439" y="198119"/>
                  </a:lnTo>
                  <a:lnTo>
                    <a:pt x="92709" y="196849"/>
                  </a:lnTo>
                  <a:lnTo>
                    <a:pt x="92709" y="194309"/>
                  </a:lnTo>
                  <a:lnTo>
                    <a:pt x="93980" y="190499"/>
                  </a:lnTo>
                  <a:lnTo>
                    <a:pt x="93980" y="186689"/>
                  </a:lnTo>
                  <a:lnTo>
                    <a:pt x="93980" y="181609"/>
                  </a:lnTo>
                  <a:lnTo>
                    <a:pt x="93980" y="53339"/>
                  </a:lnTo>
                  <a:lnTo>
                    <a:pt x="92709" y="52069"/>
                  </a:lnTo>
                  <a:lnTo>
                    <a:pt x="92709" y="50799"/>
                  </a:lnTo>
                  <a:lnTo>
                    <a:pt x="92709" y="49529"/>
                  </a:lnTo>
                  <a:lnTo>
                    <a:pt x="91439" y="49529"/>
                  </a:lnTo>
                  <a:lnTo>
                    <a:pt x="91439" y="48259"/>
                  </a:lnTo>
                  <a:lnTo>
                    <a:pt x="90169" y="48259"/>
                  </a:lnTo>
                  <a:lnTo>
                    <a:pt x="90169" y="46989"/>
                  </a:lnTo>
                  <a:lnTo>
                    <a:pt x="88900" y="46989"/>
                  </a:lnTo>
                  <a:lnTo>
                    <a:pt x="88900" y="45719"/>
                  </a:lnTo>
                  <a:lnTo>
                    <a:pt x="87630" y="45719"/>
                  </a:lnTo>
                  <a:lnTo>
                    <a:pt x="86359" y="44449"/>
                  </a:lnTo>
                  <a:lnTo>
                    <a:pt x="85089" y="44449"/>
                  </a:lnTo>
                  <a:lnTo>
                    <a:pt x="82550" y="44449"/>
                  </a:lnTo>
                  <a:lnTo>
                    <a:pt x="81280" y="43179"/>
                  </a:lnTo>
                  <a:lnTo>
                    <a:pt x="78739" y="43179"/>
                  </a:lnTo>
                  <a:lnTo>
                    <a:pt x="77469" y="43179"/>
                  </a:lnTo>
                  <a:lnTo>
                    <a:pt x="74930" y="43179"/>
                  </a:lnTo>
                  <a:lnTo>
                    <a:pt x="71119" y="43179"/>
                  </a:lnTo>
                  <a:close/>
                </a:path>
              </a:pathLst>
            </a:custGeom>
            <a:ln w="19048">
              <a:solidFill>
                <a:srgbClr val="990000"/>
              </a:solidFill>
            </a:ln>
          </p:spPr>
          <p:txBody>
            <a:bodyPr wrap="square" lIns="0" tIns="0" rIns="0" bIns="0" rtlCol="0"/>
            <a:lstStyle/>
            <a:p>
              <a:endParaRPr/>
            </a:p>
          </p:txBody>
        </p:sp>
        <p:sp>
          <p:nvSpPr>
            <p:cNvPr id="1048680" name="object 96"/>
            <p:cNvSpPr/>
            <p:nvPr/>
          </p:nvSpPr>
          <p:spPr>
            <a:xfrm>
              <a:off x="2286000" y="5706109"/>
              <a:ext cx="124460" cy="248920"/>
            </a:xfrm>
            <a:custGeom>
              <a:avLst/>
              <a:gdLst/>
              <a:ahLst/>
              <a:cxnLst/>
              <a:rect l="l" t="t" r="r" b="b"/>
              <a:pathLst>
                <a:path w="124460" h="248920">
                  <a:moveTo>
                    <a:pt x="124460" y="199390"/>
                  </a:moveTo>
                  <a:lnTo>
                    <a:pt x="71120" y="199390"/>
                  </a:lnTo>
                  <a:lnTo>
                    <a:pt x="71120" y="186690"/>
                  </a:lnTo>
                  <a:lnTo>
                    <a:pt x="71120" y="144780"/>
                  </a:lnTo>
                  <a:lnTo>
                    <a:pt x="115570" y="144780"/>
                  </a:lnTo>
                  <a:lnTo>
                    <a:pt x="115570" y="132080"/>
                  </a:lnTo>
                  <a:lnTo>
                    <a:pt x="115570" y="96520"/>
                  </a:lnTo>
                  <a:lnTo>
                    <a:pt x="71120" y="96520"/>
                  </a:lnTo>
                  <a:lnTo>
                    <a:pt x="71120" y="50800"/>
                  </a:lnTo>
                  <a:lnTo>
                    <a:pt x="119380" y="50800"/>
                  </a:lnTo>
                  <a:lnTo>
                    <a:pt x="119380" y="0"/>
                  </a:lnTo>
                  <a:lnTo>
                    <a:pt x="0" y="0"/>
                  </a:lnTo>
                  <a:lnTo>
                    <a:pt x="0" y="50800"/>
                  </a:lnTo>
                  <a:lnTo>
                    <a:pt x="0" y="96520"/>
                  </a:lnTo>
                  <a:lnTo>
                    <a:pt x="0" y="248920"/>
                  </a:lnTo>
                  <a:lnTo>
                    <a:pt x="124460" y="248920"/>
                  </a:lnTo>
                  <a:lnTo>
                    <a:pt x="124460" y="199390"/>
                  </a:lnTo>
                  <a:close/>
                </a:path>
              </a:pathLst>
            </a:custGeom>
            <a:solidFill>
              <a:srgbClr val="990000">
                <a:alpha val="50000"/>
              </a:srgbClr>
            </a:solidFill>
          </p:spPr>
          <p:txBody>
            <a:bodyPr wrap="square" lIns="0" tIns="0" rIns="0" bIns="0" rtlCol="0"/>
            <a:lstStyle/>
            <a:p>
              <a:endParaRPr/>
            </a:p>
          </p:txBody>
        </p:sp>
        <p:sp>
          <p:nvSpPr>
            <p:cNvPr id="1048681" name="object 97"/>
            <p:cNvSpPr/>
            <p:nvPr/>
          </p:nvSpPr>
          <p:spPr>
            <a:xfrm>
              <a:off x="2286000" y="5706109"/>
              <a:ext cx="124460" cy="248920"/>
            </a:xfrm>
            <a:custGeom>
              <a:avLst/>
              <a:gdLst/>
              <a:ahLst/>
              <a:cxnLst/>
              <a:rect l="l" t="t" r="r" b="b"/>
              <a:pathLst>
                <a:path w="124460" h="248920">
                  <a:moveTo>
                    <a:pt x="0" y="0"/>
                  </a:moveTo>
                  <a:lnTo>
                    <a:pt x="119380" y="0"/>
                  </a:lnTo>
                  <a:lnTo>
                    <a:pt x="119380" y="50799"/>
                  </a:lnTo>
                  <a:lnTo>
                    <a:pt x="71119" y="50799"/>
                  </a:lnTo>
                  <a:lnTo>
                    <a:pt x="71119" y="96519"/>
                  </a:lnTo>
                  <a:lnTo>
                    <a:pt x="115569" y="96519"/>
                  </a:lnTo>
                  <a:lnTo>
                    <a:pt x="115569" y="144779"/>
                  </a:lnTo>
                  <a:lnTo>
                    <a:pt x="71119" y="144779"/>
                  </a:lnTo>
                  <a:lnTo>
                    <a:pt x="71119" y="199389"/>
                  </a:lnTo>
                  <a:lnTo>
                    <a:pt x="124460" y="199389"/>
                  </a:lnTo>
                  <a:lnTo>
                    <a:pt x="124460" y="248919"/>
                  </a:lnTo>
                  <a:lnTo>
                    <a:pt x="0" y="248919"/>
                  </a:lnTo>
                  <a:lnTo>
                    <a:pt x="0" y="0"/>
                  </a:lnTo>
                  <a:close/>
                </a:path>
              </a:pathLst>
            </a:custGeom>
            <a:ln w="19048">
              <a:solidFill>
                <a:srgbClr val="990000"/>
              </a:solidFill>
            </a:ln>
          </p:spPr>
          <p:txBody>
            <a:bodyPr wrap="square" lIns="0" tIns="0" rIns="0" bIns="0" rtlCol="0"/>
            <a:lstStyle/>
            <a:p>
              <a:endParaRPr/>
            </a:p>
          </p:txBody>
        </p:sp>
        <p:sp>
          <p:nvSpPr>
            <p:cNvPr id="1048682" name="object 98"/>
            <p:cNvSpPr/>
            <p:nvPr/>
          </p:nvSpPr>
          <p:spPr>
            <a:xfrm>
              <a:off x="2491740" y="5706109"/>
              <a:ext cx="114300" cy="248920"/>
            </a:xfrm>
            <a:custGeom>
              <a:avLst/>
              <a:gdLst/>
              <a:ahLst/>
              <a:cxnLst/>
              <a:rect l="l" t="t" r="r" b="b"/>
              <a:pathLst>
                <a:path w="114300" h="248920">
                  <a:moveTo>
                    <a:pt x="114300" y="199390"/>
                  </a:moveTo>
                  <a:lnTo>
                    <a:pt x="71120" y="199390"/>
                  </a:lnTo>
                  <a:lnTo>
                    <a:pt x="71120" y="186690"/>
                  </a:lnTo>
                  <a:lnTo>
                    <a:pt x="71120" y="0"/>
                  </a:lnTo>
                  <a:lnTo>
                    <a:pt x="0" y="0"/>
                  </a:lnTo>
                  <a:lnTo>
                    <a:pt x="0" y="186690"/>
                  </a:lnTo>
                  <a:lnTo>
                    <a:pt x="0" y="199390"/>
                  </a:lnTo>
                  <a:lnTo>
                    <a:pt x="0" y="248920"/>
                  </a:lnTo>
                  <a:lnTo>
                    <a:pt x="114300" y="248920"/>
                  </a:lnTo>
                  <a:lnTo>
                    <a:pt x="114300" y="199390"/>
                  </a:lnTo>
                  <a:close/>
                </a:path>
              </a:pathLst>
            </a:custGeom>
            <a:solidFill>
              <a:srgbClr val="990000">
                <a:alpha val="50000"/>
              </a:srgbClr>
            </a:solidFill>
          </p:spPr>
          <p:txBody>
            <a:bodyPr wrap="square" lIns="0" tIns="0" rIns="0" bIns="0" rtlCol="0"/>
            <a:lstStyle/>
            <a:p>
              <a:endParaRPr/>
            </a:p>
          </p:txBody>
        </p:sp>
        <p:sp>
          <p:nvSpPr>
            <p:cNvPr id="1048683" name="object 99"/>
            <p:cNvSpPr/>
            <p:nvPr/>
          </p:nvSpPr>
          <p:spPr>
            <a:xfrm>
              <a:off x="2491740" y="5706109"/>
              <a:ext cx="114300" cy="248920"/>
            </a:xfrm>
            <a:custGeom>
              <a:avLst/>
              <a:gdLst/>
              <a:ahLst/>
              <a:cxnLst/>
              <a:rect l="l" t="t" r="r" b="b"/>
              <a:pathLst>
                <a:path w="114300" h="248920">
                  <a:moveTo>
                    <a:pt x="71120" y="0"/>
                  </a:moveTo>
                  <a:lnTo>
                    <a:pt x="71120" y="199389"/>
                  </a:lnTo>
                  <a:lnTo>
                    <a:pt x="114300" y="199389"/>
                  </a:lnTo>
                  <a:lnTo>
                    <a:pt x="114300" y="248919"/>
                  </a:lnTo>
                  <a:lnTo>
                    <a:pt x="0" y="248919"/>
                  </a:lnTo>
                  <a:lnTo>
                    <a:pt x="0" y="0"/>
                  </a:lnTo>
                  <a:lnTo>
                    <a:pt x="71120" y="0"/>
                  </a:lnTo>
                  <a:close/>
                </a:path>
              </a:pathLst>
            </a:custGeom>
            <a:ln w="19048">
              <a:solidFill>
                <a:srgbClr val="990000"/>
              </a:solidFill>
            </a:ln>
          </p:spPr>
          <p:txBody>
            <a:bodyPr wrap="square" lIns="0" tIns="0" rIns="0" bIns="0" rtlCol="0"/>
            <a:lstStyle/>
            <a:p>
              <a:endParaRPr/>
            </a:p>
          </p:txBody>
        </p:sp>
        <p:sp>
          <p:nvSpPr>
            <p:cNvPr id="1048684" name="object 100"/>
            <p:cNvSpPr/>
            <p:nvPr/>
          </p:nvSpPr>
          <p:spPr>
            <a:xfrm>
              <a:off x="2621280" y="5702300"/>
              <a:ext cx="165100" cy="257810"/>
            </a:xfrm>
            <a:custGeom>
              <a:avLst/>
              <a:gdLst/>
              <a:ahLst/>
              <a:cxnLst/>
              <a:rect l="l" t="t" r="r" b="b"/>
              <a:pathLst>
                <a:path w="165100" h="257810">
                  <a:moveTo>
                    <a:pt x="99059" y="256540"/>
                  </a:moveTo>
                  <a:lnTo>
                    <a:pt x="67309" y="256540"/>
                  </a:lnTo>
                  <a:lnTo>
                    <a:pt x="72389" y="257809"/>
                  </a:lnTo>
                  <a:lnTo>
                    <a:pt x="93980" y="257809"/>
                  </a:lnTo>
                  <a:lnTo>
                    <a:pt x="99059" y="256540"/>
                  </a:lnTo>
                  <a:close/>
                </a:path>
                <a:path w="165100" h="257810">
                  <a:moveTo>
                    <a:pt x="107950" y="1269"/>
                  </a:moveTo>
                  <a:lnTo>
                    <a:pt x="55880" y="1269"/>
                  </a:lnTo>
                  <a:lnTo>
                    <a:pt x="45719" y="3809"/>
                  </a:lnTo>
                  <a:lnTo>
                    <a:pt x="41909" y="6350"/>
                  </a:lnTo>
                  <a:lnTo>
                    <a:pt x="38100" y="7619"/>
                  </a:lnTo>
                  <a:lnTo>
                    <a:pt x="34289" y="10159"/>
                  </a:lnTo>
                  <a:lnTo>
                    <a:pt x="29209" y="11430"/>
                  </a:lnTo>
                  <a:lnTo>
                    <a:pt x="26669" y="13969"/>
                  </a:lnTo>
                  <a:lnTo>
                    <a:pt x="22859" y="16509"/>
                  </a:lnTo>
                  <a:lnTo>
                    <a:pt x="20319" y="19050"/>
                  </a:lnTo>
                  <a:lnTo>
                    <a:pt x="17780" y="22859"/>
                  </a:lnTo>
                  <a:lnTo>
                    <a:pt x="15239" y="25400"/>
                  </a:lnTo>
                  <a:lnTo>
                    <a:pt x="10159" y="33019"/>
                  </a:lnTo>
                  <a:lnTo>
                    <a:pt x="7619" y="35559"/>
                  </a:lnTo>
                  <a:lnTo>
                    <a:pt x="2539" y="50800"/>
                  </a:lnTo>
                  <a:lnTo>
                    <a:pt x="2539" y="54609"/>
                  </a:lnTo>
                  <a:lnTo>
                    <a:pt x="1269" y="63500"/>
                  </a:lnTo>
                  <a:lnTo>
                    <a:pt x="1269" y="74930"/>
                  </a:lnTo>
                  <a:lnTo>
                    <a:pt x="0" y="107950"/>
                  </a:lnTo>
                  <a:lnTo>
                    <a:pt x="0" y="149859"/>
                  </a:lnTo>
                  <a:lnTo>
                    <a:pt x="1221" y="181609"/>
                  </a:lnTo>
                  <a:lnTo>
                    <a:pt x="1269" y="194309"/>
                  </a:lnTo>
                  <a:lnTo>
                    <a:pt x="2539" y="203200"/>
                  </a:lnTo>
                  <a:lnTo>
                    <a:pt x="2539" y="207009"/>
                  </a:lnTo>
                  <a:lnTo>
                    <a:pt x="7619" y="222250"/>
                  </a:lnTo>
                  <a:lnTo>
                    <a:pt x="10159" y="226059"/>
                  </a:lnTo>
                  <a:lnTo>
                    <a:pt x="12700" y="228600"/>
                  </a:lnTo>
                  <a:lnTo>
                    <a:pt x="15239" y="232409"/>
                  </a:lnTo>
                  <a:lnTo>
                    <a:pt x="17780" y="234950"/>
                  </a:lnTo>
                  <a:lnTo>
                    <a:pt x="20319" y="238759"/>
                  </a:lnTo>
                  <a:lnTo>
                    <a:pt x="24130" y="241300"/>
                  </a:lnTo>
                  <a:lnTo>
                    <a:pt x="26669" y="243840"/>
                  </a:lnTo>
                  <a:lnTo>
                    <a:pt x="30480" y="245109"/>
                  </a:lnTo>
                  <a:lnTo>
                    <a:pt x="34289" y="247650"/>
                  </a:lnTo>
                  <a:lnTo>
                    <a:pt x="39369" y="250190"/>
                  </a:lnTo>
                  <a:lnTo>
                    <a:pt x="43180" y="251459"/>
                  </a:lnTo>
                  <a:lnTo>
                    <a:pt x="48259" y="252730"/>
                  </a:lnTo>
                  <a:lnTo>
                    <a:pt x="52069" y="254000"/>
                  </a:lnTo>
                  <a:lnTo>
                    <a:pt x="62230" y="256540"/>
                  </a:lnTo>
                  <a:lnTo>
                    <a:pt x="104139" y="256540"/>
                  </a:lnTo>
                  <a:lnTo>
                    <a:pt x="119380" y="252730"/>
                  </a:lnTo>
                  <a:lnTo>
                    <a:pt x="123189" y="251459"/>
                  </a:lnTo>
                  <a:lnTo>
                    <a:pt x="128269" y="248919"/>
                  </a:lnTo>
                  <a:lnTo>
                    <a:pt x="132080" y="247650"/>
                  </a:lnTo>
                  <a:lnTo>
                    <a:pt x="134619" y="245109"/>
                  </a:lnTo>
                  <a:lnTo>
                    <a:pt x="142239" y="240030"/>
                  </a:lnTo>
                  <a:lnTo>
                    <a:pt x="144780" y="237490"/>
                  </a:lnTo>
                  <a:lnTo>
                    <a:pt x="148589" y="234950"/>
                  </a:lnTo>
                  <a:lnTo>
                    <a:pt x="151130" y="231140"/>
                  </a:lnTo>
                  <a:lnTo>
                    <a:pt x="153669" y="228600"/>
                  </a:lnTo>
                  <a:lnTo>
                    <a:pt x="154939" y="224790"/>
                  </a:lnTo>
                  <a:lnTo>
                    <a:pt x="157480" y="220980"/>
                  </a:lnTo>
                  <a:lnTo>
                    <a:pt x="158750" y="218440"/>
                  </a:lnTo>
                  <a:lnTo>
                    <a:pt x="159596" y="215900"/>
                  </a:lnTo>
                  <a:lnTo>
                    <a:pt x="77469" y="215900"/>
                  </a:lnTo>
                  <a:lnTo>
                    <a:pt x="77469" y="214630"/>
                  </a:lnTo>
                  <a:lnTo>
                    <a:pt x="76200" y="214630"/>
                  </a:lnTo>
                  <a:lnTo>
                    <a:pt x="74930" y="213359"/>
                  </a:lnTo>
                  <a:lnTo>
                    <a:pt x="74930" y="212090"/>
                  </a:lnTo>
                  <a:lnTo>
                    <a:pt x="73659" y="212090"/>
                  </a:lnTo>
                  <a:lnTo>
                    <a:pt x="73659" y="209550"/>
                  </a:lnTo>
                  <a:lnTo>
                    <a:pt x="72389" y="207009"/>
                  </a:lnTo>
                  <a:lnTo>
                    <a:pt x="72389" y="201930"/>
                  </a:lnTo>
                  <a:lnTo>
                    <a:pt x="71119" y="194309"/>
                  </a:lnTo>
                  <a:lnTo>
                    <a:pt x="71119" y="68580"/>
                  </a:lnTo>
                  <a:lnTo>
                    <a:pt x="72389" y="59690"/>
                  </a:lnTo>
                  <a:lnTo>
                    <a:pt x="72389" y="49530"/>
                  </a:lnTo>
                  <a:lnTo>
                    <a:pt x="73659" y="48259"/>
                  </a:lnTo>
                  <a:lnTo>
                    <a:pt x="73659" y="46990"/>
                  </a:lnTo>
                  <a:lnTo>
                    <a:pt x="74930" y="45719"/>
                  </a:lnTo>
                  <a:lnTo>
                    <a:pt x="74930" y="44450"/>
                  </a:lnTo>
                  <a:lnTo>
                    <a:pt x="76200" y="44450"/>
                  </a:lnTo>
                  <a:lnTo>
                    <a:pt x="76200" y="43180"/>
                  </a:lnTo>
                  <a:lnTo>
                    <a:pt x="77469" y="43180"/>
                  </a:lnTo>
                  <a:lnTo>
                    <a:pt x="78739" y="41909"/>
                  </a:lnTo>
                  <a:lnTo>
                    <a:pt x="160019" y="41909"/>
                  </a:lnTo>
                  <a:lnTo>
                    <a:pt x="158750" y="38100"/>
                  </a:lnTo>
                  <a:lnTo>
                    <a:pt x="157480" y="35559"/>
                  </a:lnTo>
                  <a:lnTo>
                    <a:pt x="152400" y="27940"/>
                  </a:lnTo>
                  <a:lnTo>
                    <a:pt x="149859" y="25400"/>
                  </a:lnTo>
                  <a:lnTo>
                    <a:pt x="147319" y="21590"/>
                  </a:lnTo>
                  <a:lnTo>
                    <a:pt x="144780" y="19050"/>
                  </a:lnTo>
                  <a:lnTo>
                    <a:pt x="137159" y="13969"/>
                  </a:lnTo>
                  <a:lnTo>
                    <a:pt x="134619" y="11430"/>
                  </a:lnTo>
                  <a:lnTo>
                    <a:pt x="130809" y="8890"/>
                  </a:lnTo>
                  <a:lnTo>
                    <a:pt x="127000" y="7619"/>
                  </a:lnTo>
                  <a:lnTo>
                    <a:pt x="121919" y="6350"/>
                  </a:lnTo>
                  <a:lnTo>
                    <a:pt x="118109" y="3809"/>
                  </a:lnTo>
                  <a:lnTo>
                    <a:pt x="107950" y="1269"/>
                  </a:lnTo>
                  <a:close/>
                </a:path>
                <a:path w="165100" h="257810">
                  <a:moveTo>
                    <a:pt x="160019" y="41909"/>
                  </a:moveTo>
                  <a:lnTo>
                    <a:pt x="87630" y="41909"/>
                  </a:lnTo>
                  <a:lnTo>
                    <a:pt x="88900" y="43180"/>
                  </a:lnTo>
                  <a:lnTo>
                    <a:pt x="90169" y="43180"/>
                  </a:lnTo>
                  <a:lnTo>
                    <a:pt x="90169" y="44450"/>
                  </a:lnTo>
                  <a:lnTo>
                    <a:pt x="91439" y="45719"/>
                  </a:lnTo>
                  <a:lnTo>
                    <a:pt x="91439" y="46990"/>
                  </a:lnTo>
                  <a:lnTo>
                    <a:pt x="92709" y="49530"/>
                  </a:lnTo>
                  <a:lnTo>
                    <a:pt x="92709" y="52069"/>
                  </a:lnTo>
                  <a:lnTo>
                    <a:pt x="93980" y="54609"/>
                  </a:lnTo>
                  <a:lnTo>
                    <a:pt x="93980" y="200659"/>
                  </a:lnTo>
                  <a:lnTo>
                    <a:pt x="92709" y="203200"/>
                  </a:lnTo>
                  <a:lnTo>
                    <a:pt x="92709" y="205740"/>
                  </a:lnTo>
                  <a:lnTo>
                    <a:pt x="91439" y="208280"/>
                  </a:lnTo>
                  <a:lnTo>
                    <a:pt x="91439" y="210819"/>
                  </a:lnTo>
                  <a:lnTo>
                    <a:pt x="90169" y="212090"/>
                  </a:lnTo>
                  <a:lnTo>
                    <a:pt x="90169" y="213359"/>
                  </a:lnTo>
                  <a:lnTo>
                    <a:pt x="88900" y="213359"/>
                  </a:lnTo>
                  <a:lnTo>
                    <a:pt x="88900" y="214630"/>
                  </a:lnTo>
                  <a:lnTo>
                    <a:pt x="87630" y="214630"/>
                  </a:lnTo>
                  <a:lnTo>
                    <a:pt x="86359" y="215900"/>
                  </a:lnTo>
                  <a:lnTo>
                    <a:pt x="159596" y="215900"/>
                  </a:lnTo>
                  <a:lnTo>
                    <a:pt x="162559" y="207009"/>
                  </a:lnTo>
                  <a:lnTo>
                    <a:pt x="162559" y="203200"/>
                  </a:lnTo>
                  <a:lnTo>
                    <a:pt x="163830" y="194309"/>
                  </a:lnTo>
                  <a:lnTo>
                    <a:pt x="164973" y="182880"/>
                  </a:lnTo>
                  <a:lnTo>
                    <a:pt x="165100" y="74930"/>
                  </a:lnTo>
                  <a:lnTo>
                    <a:pt x="163830" y="62230"/>
                  </a:lnTo>
                  <a:lnTo>
                    <a:pt x="162559" y="53340"/>
                  </a:lnTo>
                  <a:lnTo>
                    <a:pt x="162559" y="49530"/>
                  </a:lnTo>
                  <a:lnTo>
                    <a:pt x="160019" y="41909"/>
                  </a:lnTo>
                  <a:close/>
                </a:path>
                <a:path w="165100" h="257810">
                  <a:moveTo>
                    <a:pt x="99059" y="0"/>
                  </a:moveTo>
                  <a:lnTo>
                    <a:pt x="66039" y="0"/>
                  </a:lnTo>
                  <a:lnTo>
                    <a:pt x="60959" y="1269"/>
                  </a:lnTo>
                  <a:lnTo>
                    <a:pt x="104139" y="1269"/>
                  </a:lnTo>
                  <a:lnTo>
                    <a:pt x="99059" y="0"/>
                  </a:lnTo>
                  <a:close/>
                </a:path>
              </a:pathLst>
            </a:custGeom>
            <a:solidFill>
              <a:srgbClr val="990000">
                <a:alpha val="50000"/>
              </a:srgbClr>
            </a:solidFill>
          </p:spPr>
          <p:txBody>
            <a:bodyPr wrap="square" lIns="0" tIns="0" rIns="0" bIns="0" rtlCol="0"/>
            <a:lstStyle/>
            <a:p>
              <a:endParaRPr/>
            </a:p>
          </p:txBody>
        </p:sp>
        <p:sp>
          <p:nvSpPr>
            <p:cNvPr id="1048685" name="object 101"/>
            <p:cNvSpPr/>
            <p:nvPr/>
          </p:nvSpPr>
          <p:spPr>
            <a:xfrm>
              <a:off x="2621280" y="5702300"/>
              <a:ext cx="165100" cy="257810"/>
            </a:xfrm>
            <a:custGeom>
              <a:avLst/>
              <a:gdLst/>
              <a:ahLst/>
              <a:cxnLst/>
              <a:rect l="l" t="t" r="r" b="b"/>
              <a:pathLst>
                <a:path w="165100" h="257810">
                  <a:moveTo>
                    <a:pt x="165100" y="149859"/>
                  </a:moveTo>
                  <a:lnTo>
                    <a:pt x="165100" y="181609"/>
                  </a:lnTo>
                  <a:lnTo>
                    <a:pt x="163830" y="194309"/>
                  </a:lnTo>
                  <a:lnTo>
                    <a:pt x="162559" y="203200"/>
                  </a:lnTo>
                  <a:lnTo>
                    <a:pt x="162559" y="207009"/>
                  </a:lnTo>
                  <a:lnTo>
                    <a:pt x="161289" y="210819"/>
                  </a:lnTo>
                  <a:lnTo>
                    <a:pt x="160019" y="214630"/>
                  </a:lnTo>
                  <a:lnTo>
                    <a:pt x="158750" y="218440"/>
                  </a:lnTo>
                  <a:lnTo>
                    <a:pt x="157480" y="220980"/>
                  </a:lnTo>
                  <a:lnTo>
                    <a:pt x="154939" y="224790"/>
                  </a:lnTo>
                  <a:lnTo>
                    <a:pt x="153669" y="228600"/>
                  </a:lnTo>
                  <a:lnTo>
                    <a:pt x="151130" y="231140"/>
                  </a:lnTo>
                  <a:lnTo>
                    <a:pt x="148589" y="234950"/>
                  </a:lnTo>
                  <a:lnTo>
                    <a:pt x="144780" y="237490"/>
                  </a:lnTo>
                  <a:lnTo>
                    <a:pt x="142239" y="240030"/>
                  </a:lnTo>
                  <a:lnTo>
                    <a:pt x="138430" y="242569"/>
                  </a:lnTo>
                  <a:lnTo>
                    <a:pt x="134619" y="245109"/>
                  </a:lnTo>
                  <a:lnTo>
                    <a:pt x="132080" y="247650"/>
                  </a:lnTo>
                  <a:lnTo>
                    <a:pt x="128269" y="248919"/>
                  </a:lnTo>
                  <a:lnTo>
                    <a:pt x="123189" y="251459"/>
                  </a:lnTo>
                  <a:lnTo>
                    <a:pt x="119380" y="252730"/>
                  </a:lnTo>
                  <a:lnTo>
                    <a:pt x="114300" y="254000"/>
                  </a:lnTo>
                  <a:lnTo>
                    <a:pt x="109219" y="255269"/>
                  </a:lnTo>
                  <a:lnTo>
                    <a:pt x="104139" y="256540"/>
                  </a:lnTo>
                  <a:lnTo>
                    <a:pt x="99059" y="256540"/>
                  </a:lnTo>
                  <a:lnTo>
                    <a:pt x="93980" y="257809"/>
                  </a:lnTo>
                  <a:lnTo>
                    <a:pt x="87630" y="257809"/>
                  </a:lnTo>
                  <a:lnTo>
                    <a:pt x="82550" y="257809"/>
                  </a:lnTo>
                  <a:lnTo>
                    <a:pt x="77469" y="257809"/>
                  </a:lnTo>
                  <a:lnTo>
                    <a:pt x="72389" y="257809"/>
                  </a:lnTo>
                  <a:lnTo>
                    <a:pt x="67309" y="256540"/>
                  </a:lnTo>
                  <a:lnTo>
                    <a:pt x="62230" y="256540"/>
                  </a:lnTo>
                  <a:lnTo>
                    <a:pt x="57150" y="255269"/>
                  </a:lnTo>
                  <a:lnTo>
                    <a:pt x="52069" y="254000"/>
                  </a:lnTo>
                  <a:lnTo>
                    <a:pt x="48259" y="252730"/>
                  </a:lnTo>
                  <a:lnTo>
                    <a:pt x="43180" y="251459"/>
                  </a:lnTo>
                  <a:lnTo>
                    <a:pt x="39369" y="250190"/>
                  </a:lnTo>
                  <a:lnTo>
                    <a:pt x="34289" y="247650"/>
                  </a:lnTo>
                  <a:lnTo>
                    <a:pt x="30480" y="245109"/>
                  </a:lnTo>
                  <a:lnTo>
                    <a:pt x="26669" y="243840"/>
                  </a:lnTo>
                  <a:lnTo>
                    <a:pt x="24130" y="241300"/>
                  </a:lnTo>
                  <a:lnTo>
                    <a:pt x="20319" y="238759"/>
                  </a:lnTo>
                  <a:lnTo>
                    <a:pt x="17780" y="234950"/>
                  </a:lnTo>
                  <a:lnTo>
                    <a:pt x="15239" y="232409"/>
                  </a:lnTo>
                  <a:lnTo>
                    <a:pt x="12700" y="228600"/>
                  </a:lnTo>
                  <a:lnTo>
                    <a:pt x="10159" y="226059"/>
                  </a:lnTo>
                  <a:lnTo>
                    <a:pt x="7619" y="222250"/>
                  </a:lnTo>
                  <a:lnTo>
                    <a:pt x="6350" y="218440"/>
                  </a:lnTo>
                  <a:lnTo>
                    <a:pt x="5080" y="214630"/>
                  </a:lnTo>
                  <a:lnTo>
                    <a:pt x="3809" y="210819"/>
                  </a:lnTo>
                  <a:lnTo>
                    <a:pt x="2539" y="207009"/>
                  </a:lnTo>
                  <a:lnTo>
                    <a:pt x="2539" y="203200"/>
                  </a:lnTo>
                  <a:lnTo>
                    <a:pt x="1269" y="194309"/>
                  </a:lnTo>
                  <a:lnTo>
                    <a:pt x="1269" y="182880"/>
                  </a:lnTo>
                  <a:lnTo>
                    <a:pt x="0" y="149859"/>
                  </a:lnTo>
                  <a:lnTo>
                    <a:pt x="0" y="107950"/>
                  </a:lnTo>
                  <a:lnTo>
                    <a:pt x="1269" y="74930"/>
                  </a:lnTo>
                  <a:lnTo>
                    <a:pt x="1269" y="63500"/>
                  </a:lnTo>
                  <a:lnTo>
                    <a:pt x="2539" y="54609"/>
                  </a:lnTo>
                  <a:lnTo>
                    <a:pt x="2539" y="50800"/>
                  </a:lnTo>
                  <a:lnTo>
                    <a:pt x="3809" y="46990"/>
                  </a:lnTo>
                  <a:lnTo>
                    <a:pt x="5080" y="43180"/>
                  </a:lnTo>
                  <a:lnTo>
                    <a:pt x="6350" y="39369"/>
                  </a:lnTo>
                  <a:lnTo>
                    <a:pt x="7619" y="35559"/>
                  </a:lnTo>
                  <a:lnTo>
                    <a:pt x="10159" y="33019"/>
                  </a:lnTo>
                  <a:lnTo>
                    <a:pt x="12700" y="29209"/>
                  </a:lnTo>
                  <a:lnTo>
                    <a:pt x="15239" y="25400"/>
                  </a:lnTo>
                  <a:lnTo>
                    <a:pt x="17780" y="22859"/>
                  </a:lnTo>
                  <a:lnTo>
                    <a:pt x="20319" y="19050"/>
                  </a:lnTo>
                  <a:lnTo>
                    <a:pt x="22859" y="16509"/>
                  </a:lnTo>
                  <a:lnTo>
                    <a:pt x="26669" y="13969"/>
                  </a:lnTo>
                  <a:lnTo>
                    <a:pt x="29209" y="11430"/>
                  </a:lnTo>
                  <a:lnTo>
                    <a:pt x="34289" y="10159"/>
                  </a:lnTo>
                  <a:lnTo>
                    <a:pt x="38100" y="7619"/>
                  </a:lnTo>
                  <a:lnTo>
                    <a:pt x="41909" y="6350"/>
                  </a:lnTo>
                  <a:lnTo>
                    <a:pt x="45719" y="3809"/>
                  </a:lnTo>
                  <a:lnTo>
                    <a:pt x="50800" y="2540"/>
                  </a:lnTo>
                  <a:lnTo>
                    <a:pt x="55880" y="1269"/>
                  </a:lnTo>
                  <a:lnTo>
                    <a:pt x="60959" y="1269"/>
                  </a:lnTo>
                  <a:lnTo>
                    <a:pt x="66039" y="0"/>
                  </a:lnTo>
                  <a:lnTo>
                    <a:pt x="71119" y="0"/>
                  </a:lnTo>
                  <a:lnTo>
                    <a:pt x="99059" y="0"/>
                  </a:lnTo>
                  <a:lnTo>
                    <a:pt x="104139" y="1269"/>
                  </a:lnTo>
                  <a:lnTo>
                    <a:pt x="107950" y="1269"/>
                  </a:lnTo>
                  <a:lnTo>
                    <a:pt x="113030" y="2540"/>
                  </a:lnTo>
                  <a:lnTo>
                    <a:pt x="118109" y="3809"/>
                  </a:lnTo>
                  <a:lnTo>
                    <a:pt x="121919" y="6350"/>
                  </a:lnTo>
                  <a:lnTo>
                    <a:pt x="127000" y="7619"/>
                  </a:lnTo>
                  <a:lnTo>
                    <a:pt x="130809" y="8890"/>
                  </a:lnTo>
                  <a:lnTo>
                    <a:pt x="134619" y="11430"/>
                  </a:lnTo>
                  <a:lnTo>
                    <a:pt x="137159" y="13969"/>
                  </a:lnTo>
                  <a:lnTo>
                    <a:pt x="140969" y="16509"/>
                  </a:lnTo>
                  <a:lnTo>
                    <a:pt x="144780" y="19050"/>
                  </a:lnTo>
                  <a:lnTo>
                    <a:pt x="147319" y="21590"/>
                  </a:lnTo>
                  <a:lnTo>
                    <a:pt x="149859" y="25400"/>
                  </a:lnTo>
                  <a:lnTo>
                    <a:pt x="152400" y="27940"/>
                  </a:lnTo>
                  <a:lnTo>
                    <a:pt x="154939" y="31750"/>
                  </a:lnTo>
                  <a:lnTo>
                    <a:pt x="157480" y="35559"/>
                  </a:lnTo>
                  <a:lnTo>
                    <a:pt x="158750" y="38100"/>
                  </a:lnTo>
                  <a:lnTo>
                    <a:pt x="160019" y="41909"/>
                  </a:lnTo>
                  <a:lnTo>
                    <a:pt x="161289" y="45719"/>
                  </a:lnTo>
                  <a:lnTo>
                    <a:pt x="162559" y="49530"/>
                  </a:lnTo>
                  <a:lnTo>
                    <a:pt x="162559" y="53340"/>
                  </a:lnTo>
                  <a:lnTo>
                    <a:pt x="163830" y="62230"/>
                  </a:lnTo>
                  <a:lnTo>
                    <a:pt x="165100" y="74930"/>
                  </a:lnTo>
                  <a:lnTo>
                    <a:pt x="165100" y="107950"/>
                  </a:lnTo>
                  <a:lnTo>
                    <a:pt x="165100" y="149859"/>
                  </a:lnTo>
                  <a:close/>
                </a:path>
                <a:path w="165100" h="257810">
                  <a:moveTo>
                    <a:pt x="93980" y="68580"/>
                  </a:moveTo>
                  <a:lnTo>
                    <a:pt x="93980" y="59690"/>
                  </a:lnTo>
                  <a:lnTo>
                    <a:pt x="93980" y="54609"/>
                  </a:lnTo>
                  <a:lnTo>
                    <a:pt x="92709" y="52069"/>
                  </a:lnTo>
                  <a:lnTo>
                    <a:pt x="92709" y="49530"/>
                  </a:lnTo>
                  <a:lnTo>
                    <a:pt x="91439" y="46990"/>
                  </a:lnTo>
                  <a:lnTo>
                    <a:pt x="91439" y="45719"/>
                  </a:lnTo>
                  <a:lnTo>
                    <a:pt x="90169" y="44450"/>
                  </a:lnTo>
                  <a:lnTo>
                    <a:pt x="90169" y="43180"/>
                  </a:lnTo>
                  <a:lnTo>
                    <a:pt x="88900" y="43180"/>
                  </a:lnTo>
                  <a:lnTo>
                    <a:pt x="87630" y="41909"/>
                  </a:lnTo>
                  <a:lnTo>
                    <a:pt x="86359" y="41909"/>
                  </a:lnTo>
                  <a:lnTo>
                    <a:pt x="85089" y="41909"/>
                  </a:lnTo>
                  <a:lnTo>
                    <a:pt x="83819" y="41909"/>
                  </a:lnTo>
                  <a:lnTo>
                    <a:pt x="82550" y="41909"/>
                  </a:lnTo>
                  <a:lnTo>
                    <a:pt x="81280" y="41909"/>
                  </a:lnTo>
                  <a:lnTo>
                    <a:pt x="80009" y="41909"/>
                  </a:lnTo>
                  <a:lnTo>
                    <a:pt x="78739" y="41909"/>
                  </a:lnTo>
                  <a:lnTo>
                    <a:pt x="77469" y="43180"/>
                  </a:lnTo>
                  <a:lnTo>
                    <a:pt x="76200" y="43180"/>
                  </a:lnTo>
                  <a:lnTo>
                    <a:pt x="76200" y="44450"/>
                  </a:lnTo>
                  <a:lnTo>
                    <a:pt x="74930" y="44450"/>
                  </a:lnTo>
                  <a:lnTo>
                    <a:pt x="74930" y="45719"/>
                  </a:lnTo>
                  <a:lnTo>
                    <a:pt x="73659" y="46990"/>
                  </a:lnTo>
                  <a:lnTo>
                    <a:pt x="73659" y="48259"/>
                  </a:lnTo>
                  <a:lnTo>
                    <a:pt x="72389" y="49530"/>
                  </a:lnTo>
                  <a:lnTo>
                    <a:pt x="72389" y="53340"/>
                  </a:lnTo>
                  <a:lnTo>
                    <a:pt x="72389" y="55880"/>
                  </a:lnTo>
                  <a:lnTo>
                    <a:pt x="72389" y="59690"/>
                  </a:lnTo>
                  <a:lnTo>
                    <a:pt x="71119" y="68580"/>
                  </a:lnTo>
                  <a:lnTo>
                    <a:pt x="71119" y="184150"/>
                  </a:lnTo>
                  <a:lnTo>
                    <a:pt x="71119" y="194309"/>
                  </a:lnTo>
                  <a:lnTo>
                    <a:pt x="72389" y="201930"/>
                  </a:lnTo>
                  <a:lnTo>
                    <a:pt x="72389" y="204469"/>
                  </a:lnTo>
                  <a:lnTo>
                    <a:pt x="72389" y="207009"/>
                  </a:lnTo>
                  <a:lnTo>
                    <a:pt x="73659" y="209550"/>
                  </a:lnTo>
                  <a:lnTo>
                    <a:pt x="73659" y="210819"/>
                  </a:lnTo>
                  <a:lnTo>
                    <a:pt x="73659" y="212090"/>
                  </a:lnTo>
                  <a:lnTo>
                    <a:pt x="74930" y="212090"/>
                  </a:lnTo>
                  <a:lnTo>
                    <a:pt x="74930" y="213359"/>
                  </a:lnTo>
                  <a:lnTo>
                    <a:pt x="76200" y="214630"/>
                  </a:lnTo>
                  <a:lnTo>
                    <a:pt x="77469" y="214630"/>
                  </a:lnTo>
                  <a:lnTo>
                    <a:pt x="77469" y="215900"/>
                  </a:lnTo>
                  <a:lnTo>
                    <a:pt x="78739" y="215900"/>
                  </a:lnTo>
                  <a:lnTo>
                    <a:pt x="80009" y="215900"/>
                  </a:lnTo>
                  <a:lnTo>
                    <a:pt x="83819" y="215900"/>
                  </a:lnTo>
                  <a:lnTo>
                    <a:pt x="85089" y="215900"/>
                  </a:lnTo>
                  <a:lnTo>
                    <a:pt x="86359" y="215900"/>
                  </a:lnTo>
                  <a:lnTo>
                    <a:pt x="87630" y="214630"/>
                  </a:lnTo>
                  <a:lnTo>
                    <a:pt x="88900" y="214630"/>
                  </a:lnTo>
                  <a:lnTo>
                    <a:pt x="88900" y="213359"/>
                  </a:lnTo>
                  <a:lnTo>
                    <a:pt x="90169" y="213359"/>
                  </a:lnTo>
                  <a:lnTo>
                    <a:pt x="90169" y="212090"/>
                  </a:lnTo>
                  <a:lnTo>
                    <a:pt x="91439" y="210819"/>
                  </a:lnTo>
                  <a:lnTo>
                    <a:pt x="91439" y="209550"/>
                  </a:lnTo>
                  <a:lnTo>
                    <a:pt x="91439" y="208280"/>
                  </a:lnTo>
                  <a:lnTo>
                    <a:pt x="92709" y="205740"/>
                  </a:lnTo>
                  <a:lnTo>
                    <a:pt x="92709" y="203200"/>
                  </a:lnTo>
                  <a:lnTo>
                    <a:pt x="93980" y="200659"/>
                  </a:lnTo>
                  <a:lnTo>
                    <a:pt x="93980" y="193040"/>
                  </a:lnTo>
                  <a:lnTo>
                    <a:pt x="93980" y="182880"/>
                  </a:lnTo>
                  <a:lnTo>
                    <a:pt x="93980" y="68580"/>
                  </a:lnTo>
                  <a:close/>
                </a:path>
              </a:pathLst>
            </a:custGeom>
            <a:ln w="19048">
              <a:solidFill>
                <a:srgbClr val="990000"/>
              </a:solidFill>
            </a:ln>
          </p:spPr>
          <p:txBody>
            <a:bodyPr wrap="square" lIns="0" tIns="0" rIns="0" bIns="0" rtlCol="0"/>
            <a:lstStyle/>
            <a:p>
              <a:endParaRPr/>
            </a:p>
          </p:txBody>
        </p:sp>
        <p:sp>
          <p:nvSpPr>
            <p:cNvPr id="1048686" name="object 102"/>
            <p:cNvSpPr/>
            <p:nvPr/>
          </p:nvSpPr>
          <p:spPr>
            <a:xfrm>
              <a:off x="2813050" y="5706109"/>
              <a:ext cx="165100" cy="248920"/>
            </a:xfrm>
            <a:prstGeom prst="rect">
              <a:avLst/>
            </a:prstGeom>
            <a:blipFill>
              <a:blip r:embed="rId14" cstate="print"/>
              <a:stretch>
                <a:fillRect/>
              </a:stretch>
            </a:blipFill>
          </p:spPr>
          <p:txBody>
            <a:bodyPr wrap="square" lIns="0" tIns="0" rIns="0" bIns="0" rtlCol="0"/>
            <a:lstStyle/>
            <a:p>
              <a:endParaRPr/>
            </a:p>
          </p:txBody>
        </p:sp>
        <p:sp>
          <p:nvSpPr>
            <p:cNvPr id="1048687" name="object 103"/>
            <p:cNvSpPr/>
            <p:nvPr/>
          </p:nvSpPr>
          <p:spPr>
            <a:xfrm>
              <a:off x="2813050" y="5706109"/>
              <a:ext cx="165100" cy="248920"/>
            </a:xfrm>
            <a:custGeom>
              <a:avLst/>
              <a:gdLst/>
              <a:ahLst/>
              <a:cxnLst/>
              <a:rect l="l" t="t" r="r" b="b"/>
              <a:pathLst>
                <a:path w="165100" h="248920">
                  <a:moveTo>
                    <a:pt x="0" y="0"/>
                  </a:moveTo>
                  <a:lnTo>
                    <a:pt x="71119" y="0"/>
                  </a:lnTo>
                  <a:lnTo>
                    <a:pt x="86360" y="1269"/>
                  </a:lnTo>
                  <a:lnTo>
                    <a:pt x="100330" y="2539"/>
                  </a:lnTo>
                  <a:lnTo>
                    <a:pt x="106680" y="2539"/>
                  </a:lnTo>
                  <a:lnTo>
                    <a:pt x="111760" y="2539"/>
                  </a:lnTo>
                  <a:lnTo>
                    <a:pt x="116839" y="3809"/>
                  </a:lnTo>
                  <a:lnTo>
                    <a:pt x="121919" y="5079"/>
                  </a:lnTo>
                  <a:lnTo>
                    <a:pt x="125730" y="6349"/>
                  </a:lnTo>
                  <a:lnTo>
                    <a:pt x="129539" y="8889"/>
                  </a:lnTo>
                  <a:lnTo>
                    <a:pt x="133350" y="10159"/>
                  </a:lnTo>
                  <a:lnTo>
                    <a:pt x="137160" y="12699"/>
                  </a:lnTo>
                  <a:lnTo>
                    <a:pt x="140969" y="15239"/>
                  </a:lnTo>
                  <a:lnTo>
                    <a:pt x="143510" y="17779"/>
                  </a:lnTo>
                  <a:lnTo>
                    <a:pt x="147319" y="21589"/>
                  </a:lnTo>
                  <a:lnTo>
                    <a:pt x="149860" y="24129"/>
                  </a:lnTo>
                  <a:lnTo>
                    <a:pt x="151130" y="26669"/>
                  </a:lnTo>
                  <a:lnTo>
                    <a:pt x="152400" y="27939"/>
                  </a:lnTo>
                  <a:lnTo>
                    <a:pt x="153669" y="30479"/>
                  </a:lnTo>
                  <a:lnTo>
                    <a:pt x="154939" y="33019"/>
                  </a:lnTo>
                  <a:lnTo>
                    <a:pt x="156210" y="38099"/>
                  </a:lnTo>
                  <a:lnTo>
                    <a:pt x="157480" y="43179"/>
                  </a:lnTo>
                  <a:lnTo>
                    <a:pt x="158750" y="49529"/>
                  </a:lnTo>
                  <a:lnTo>
                    <a:pt x="160019" y="55879"/>
                  </a:lnTo>
                  <a:lnTo>
                    <a:pt x="160019" y="86359"/>
                  </a:lnTo>
                  <a:lnTo>
                    <a:pt x="158750" y="90169"/>
                  </a:lnTo>
                  <a:lnTo>
                    <a:pt x="157480" y="93979"/>
                  </a:lnTo>
                  <a:lnTo>
                    <a:pt x="157480" y="95249"/>
                  </a:lnTo>
                  <a:lnTo>
                    <a:pt x="156210" y="96519"/>
                  </a:lnTo>
                  <a:lnTo>
                    <a:pt x="154939" y="97789"/>
                  </a:lnTo>
                  <a:lnTo>
                    <a:pt x="154939" y="99059"/>
                  </a:lnTo>
                  <a:lnTo>
                    <a:pt x="153669" y="100329"/>
                  </a:lnTo>
                  <a:lnTo>
                    <a:pt x="152400" y="101599"/>
                  </a:lnTo>
                  <a:lnTo>
                    <a:pt x="152400" y="102869"/>
                  </a:lnTo>
                  <a:lnTo>
                    <a:pt x="151130" y="104139"/>
                  </a:lnTo>
                  <a:lnTo>
                    <a:pt x="149860" y="104139"/>
                  </a:lnTo>
                  <a:lnTo>
                    <a:pt x="148589" y="105409"/>
                  </a:lnTo>
                  <a:lnTo>
                    <a:pt x="147319" y="106679"/>
                  </a:lnTo>
                  <a:lnTo>
                    <a:pt x="144780" y="107949"/>
                  </a:lnTo>
                  <a:lnTo>
                    <a:pt x="142239" y="109219"/>
                  </a:lnTo>
                  <a:lnTo>
                    <a:pt x="138430" y="110489"/>
                  </a:lnTo>
                  <a:lnTo>
                    <a:pt x="133350" y="111759"/>
                  </a:lnTo>
                  <a:lnTo>
                    <a:pt x="128269" y="113029"/>
                  </a:lnTo>
                  <a:lnTo>
                    <a:pt x="123189" y="114299"/>
                  </a:lnTo>
                  <a:lnTo>
                    <a:pt x="129539" y="115569"/>
                  </a:lnTo>
                  <a:lnTo>
                    <a:pt x="134619" y="118109"/>
                  </a:lnTo>
                  <a:lnTo>
                    <a:pt x="139700" y="119379"/>
                  </a:lnTo>
                  <a:lnTo>
                    <a:pt x="143510" y="121919"/>
                  </a:lnTo>
                  <a:lnTo>
                    <a:pt x="147319" y="123189"/>
                  </a:lnTo>
                  <a:lnTo>
                    <a:pt x="149860" y="125729"/>
                  </a:lnTo>
                  <a:lnTo>
                    <a:pt x="151130" y="125729"/>
                  </a:lnTo>
                  <a:lnTo>
                    <a:pt x="152400" y="126999"/>
                  </a:lnTo>
                  <a:lnTo>
                    <a:pt x="154939" y="128269"/>
                  </a:lnTo>
                  <a:lnTo>
                    <a:pt x="156210" y="130809"/>
                  </a:lnTo>
                  <a:lnTo>
                    <a:pt x="157480" y="132079"/>
                  </a:lnTo>
                  <a:lnTo>
                    <a:pt x="157480" y="133349"/>
                  </a:lnTo>
                  <a:lnTo>
                    <a:pt x="158750" y="134619"/>
                  </a:lnTo>
                  <a:lnTo>
                    <a:pt x="161289" y="138429"/>
                  </a:lnTo>
                  <a:lnTo>
                    <a:pt x="162560" y="142239"/>
                  </a:lnTo>
                  <a:lnTo>
                    <a:pt x="163830" y="146049"/>
                  </a:lnTo>
                  <a:lnTo>
                    <a:pt x="165100" y="151129"/>
                  </a:lnTo>
                  <a:lnTo>
                    <a:pt x="165100" y="156209"/>
                  </a:lnTo>
                  <a:lnTo>
                    <a:pt x="165100" y="161289"/>
                  </a:lnTo>
                  <a:lnTo>
                    <a:pt x="165100" y="167639"/>
                  </a:lnTo>
                  <a:lnTo>
                    <a:pt x="165100" y="190499"/>
                  </a:lnTo>
                  <a:lnTo>
                    <a:pt x="165100" y="201929"/>
                  </a:lnTo>
                  <a:lnTo>
                    <a:pt x="165100" y="208279"/>
                  </a:lnTo>
                  <a:lnTo>
                    <a:pt x="163830" y="212089"/>
                  </a:lnTo>
                  <a:lnTo>
                    <a:pt x="163830" y="217169"/>
                  </a:lnTo>
                  <a:lnTo>
                    <a:pt x="162560" y="220979"/>
                  </a:lnTo>
                  <a:lnTo>
                    <a:pt x="161289" y="224789"/>
                  </a:lnTo>
                  <a:lnTo>
                    <a:pt x="160019" y="228599"/>
                  </a:lnTo>
                  <a:lnTo>
                    <a:pt x="157480" y="231139"/>
                  </a:lnTo>
                  <a:lnTo>
                    <a:pt x="156210" y="233679"/>
                  </a:lnTo>
                  <a:lnTo>
                    <a:pt x="154939" y="234949"/>
                  </a:lnTo>
                  <a:lnTo>
                    <a:pt x="153669" y="236219"/>
                  </a:lnTo>
                  <a:lnTo>
                    <a:pt x="152400" y="237489"/>
                  </a:lnTo>
                  <a:lnTo>
                    <a:pt x="151130" y="238759"/>
                  </a:lnTo>
                  <a:lnTo>
                    <a:pt x="149860" y="238759"/>
                  </a:lnTo>
                  <a:lnTo>
                    <a:pt x="148589" y="240029"/>
                  </a:lnTo>
                  <a:lnTo>
                    <a:pt x="147319" y="241299"/>
                  </a:lnTo>
                  <a:lnTo>
                    <a:pt x="146050" y="241299"/>
                  </a:lnTo>
                  <a:lnTo>
                    <a:pt x="142239" y="243839"/>
                  </a:lnTo>
                  <a:lnTo>
                    <a:pt x="138430" y="245109"/>
                  </a:lnTo>
                  <a:lnTo>
                    <a:pt x="134619" y="245109"/>
                  </a:lnTo>
                  <a:lnTo>
                    <a:pt x="129539" y="246379"/>
                  </a:lnTo>
                  <a:lnTo>
                    <a:pt x="124460" y="247649"/>
                  </a:lnTo>
                  <a:lnTo>
                    <a:pt x="118110" y="247649"/>
                  </a:lnTo>
                  <a:lnTo>
                    <a:pt x="101600" y="248919"/>
                  </a:lnTo>
                  <a:lnTo>
                    <a:pt x="82550" y="248919"/>
                  </a:lnTo>
                  <a:lnTo>
                    <a:pt x="0" y="248919"/>
                  </a:lnTo>
                  <a:lnTo>
                    <a:pt x="0" y="0"/>
                  </a:lnTo>
                  <a:close/>
                </a:path>
                <a:path w="165100" h="248920">
                  <a:moveTo>
                    <a:pt x="71119" y="43179"/>
                  </a:moveTo>
                  <a:lnTo>
                    <a:pt x="71119" y="97789"/>
                  </a:lnTo>
                  <a:lnTo>
                    <a:pt x="78739" y="97789"/>
                  </a:lnTo>
                  <a:lnTo>
                    <a:pt x="80010" y="97789"/>
                  </a:lnTo>
                  <a:lnTo>
                    <a:pt x="82550" y="97789"/>
                  </a:lnTo>
                  <a:lnTo>
                    <a:pt x="85089" y="97789"/>
                  </a:lnTo>
                  <a:lnTo>
                    <a:pt x="85089" y="96519"/>
                  </a:lnTo>
                  <a:lnTo>
                    <a:pt x="86360" y="96519"/>
                  </a:lnTo>
                  <a:lnTo>
                    <a:pt x="87630" y="96519"/>
                  </a:lnTo>
                  <a:lnTo>
                    <a:pt x="88900" y="96519"/>
                  </a:lnTo>
                  <a:lnTo>
                    <a:pt x="90169" y="95249"/>
                  </a:lnTo>
                  <a:lnTo>
                    <a:pt x="90169" y="93979"/>
                  </a:lnTo>
                  <a:lnTo>
                    <a:pt x="91439" y="93979"/>
                  </a:lnTo>
                  <a:lnTo>
                    <a:pt x="91439" y="92709"/>
                  </a:lnTo>
                  <a:lnTo>
                    <a:pt x="92710" y="91439"/>
                  </a:lnTo>
                  <a:lnTo>
                    <a:pt x="92710" y="90169"/>
                  </a:lnTo>
                  <a:lnTo>
                    <a:pt x="92710" y="87629"/>
                  </a:lnTo>
                  <a:lnTo>
                    <a:pt x="93980" y="85089"/>
                  </a:lnTo>
                  <a:lnTo>
                    <a:pt x="93980" y="54609"/>
                  </a:lnTo>
                  <a:lnTo>
                    <a:pt x="92710" y="53339"/>
                  </a:lnTo>
                  <a:lnTo>
                    <a:pt x="92710" y="52069"/>
                  </a:lnTo>
                  <a:lnTo>
                    <a:pt x="92710" y="50799"/>
                  </a:lnTo>
                  <a:lnTo>
                    <a:pt x="91439" y="49529"/>
                  </a:lnTo>
                  <a:lnTo>
                    <a:pt x="90169" y="48259"/>
                  </a:lnTo>
                  <a:lnTo>
                    <a:pt x="90169" y="46989"/>
                  </a:lnTo>
                  <a:lnTo>
                    <a:pt x="88900" y="46989"/>
                  </a:lnTo>
                  <a:lnTo>
                    <a:pt x="87630" y="45719"/>
                  </a:lnTo>
                  <a:lnTo>
                    <a:pt x="87630" y="44449"/>
                  </a:lnTo>
                  <a:lnTo>
                    <a:pt x="86360" y="44449"/>
                  </a:lnTo>
                  <a:lnTo>
                    <a:pt x="85089" y="44449"/>
                  </a:lnTo>
                  <a:lnTo>
                    <a:pt x="82550" y="44449"/>
                  </a:lnTo>
                  <a:lnTo>
                    <a:pt x="81280" y="43179"/>
                  </a:lnTo>
                  <a:lnTo>
                    <a:pt x="80010" y="43179"/>
                  </a:lnTo>
                  <a:lnTo>
                    <a:pt x="76200" y="43179"/>
                  </a:lnTo>
                  <a:lnTo>
                    <a:pt x="71119" y="43179"/>
                  </a:lnTo>
                  <a:close/>
                </a:path>
                <a:path w="165100" h="248920">
                  <a:moveTo>
                    <a:pt x="71119" y="137159"/>
                  </a:moveTo>
                  <a:lnTo>
                    <a:pt x="71119" y="207009"/>
                  </a:lnTo>
                  <a:lnTo>
                    <a:pt x="74930" y="207009"/>
                  </a:lnTo>
                  <a:lnTo>
                    <a:pt x="77469" y="205739"/>
                  </a:lnTo>
                  <a:lnTo>
                    <a:pt x="80010" y="205739"/>
                  </a:lnTo>
                  <a:lnTo>
                    <a:pt x="83819" y="205739"/>
                  </a:lnTo>
                  <a:lnTo>
                    <a:pt x="85089" y="204469"/>
                  </a:lnTo>
                  <a:lnTo>
                    <a:pt x="86360" y="204469"/>
                  </a:lnTo>
                  <a:lnTo>
                    <a:pt x="87630" y="204469"/>
                  </a:lnTo>
                  <a:lnTo>
                    <a:pt x="88900" y="203199"/>
                  </a:lnTo>
                  <a:lnTo>
                    <a:pt x="90169" y="203199"/>
                  </a:lnTo>
                  <a:lnTo>
                    <a:pt x="90169" y="201929"/>
                  </a:lnTo>
                  <a:lnTo>
                    <a:pt x="91439" y="201929"/>
                  </a:lnTo>
                  <a:lnTo>
                    <a:pt x="91439" y="200659"/>
                  </a:lnTo>
                  <a:lnTo>
                    <a:pt x="92710" y="200659"/>
                  </a:lnTo>
                  <a:lnTo>
                    <a:pt x="92710" y="199389"/>
                  </a:lnTo>
                  <a:lnTo>
                    <a:pt x="92710" y="198119"/>
                  </a:lnTo>
                  <a:lnTo>
                    <a:pt x="93980" y="195579"/>
                  </a:lnTo>
                  <a:lnTo>
                    <a:pt x="93980" y="193039"/>
                  </a:lnTo>
                  <a:lnTo>
                    <a:pt x="93980" y="147319"/>
                  </a:lnTo>
                  <a:lnTo>
                    <a:pt x="92710" y="144779"/>
                  </a:lnTo>
                  <a:lnTo>
                    <a:pt x="92710" y="143509"/>
                  </a:lnTo>
                  <a:lnTo>
                    <a:pt x="92710" y="142239"/>
                  </a:lnTo>
                  <a:lnTo>
                    <a:pt x="91439" y="142239"/>
                  </a:lnTo>
                  <a:lnTo>
                    <a:pt x="91439" y="140969"/>
                  </a:lnTo>
                  <a:lnTo>
                    <a:pt x="90169" y="140969"/>
                  </a:lnTo>
                  <a:lnTo>
                    <a:pt x="90169" y="139699"/>
                  </a:lnTo>
                  <a:lnTo>
                    <a:pt x="88900" y="139699"/>
                  </a:lnTo>
                  <a:lnTo>
                    <a:pt x="87630" y="139699"/>
                  </a:lnTo>
                  <a:lnTo>
                    <a:pt x="87630" y="138429"/>
                  </a:lnTo>
                  <a:lnTo>
                    <a:pt x="86360" y="138429"/>
                  </a:lnTo>
                  <a:lnTo>
                    <a:pt x="83819" y="138429"/>
                  </a:lnTo>
                  <a:lnTo>
                    <a:pt x="81280" y="137159"/>
                  </a:lnTo>
                  <a:lnTo>
                    <a:pt x="78739" y="137159"/>
                  </a:lnTo>
                  <a:lnTo>
                    <a:pt x="74930" y="137159"/>
                  </a:lnTo>
                  <a:lnTo>
                    <a:pt x="71119" y="137159"/>
                  </a:lnTo>
                  <a:close/>
                </a:path>
              </a:pathLst>
            </a:custGeom>
            <a:ln w="19048">
              <a:solidFill>
                <a:srgbClr val="990000"/>
              </a:solidFill>
            </a:ln>
          </p:spPr>
          <p:txBody>
            <a:bodyPr wrap="square" lIns="0" tIns="0" rIns="0" bIns="0" rtlCol="0"/>
            <a:lstStyle/>
            <a:p>
              <a:endParaRPr/>
            </a:p>
          </p:txBody>
        </p:sp>
        <p:sp>
          <p:nvSpPr>
            <p:cNvPr id="1048688" name="object 104"/>
            <p:cNvSpPr/>
            <p:nvPr/>
          </p:nvSpPr>
          <p:spPr>
            <a:xfrm>
              <a:off x="3004820" y="5706109"/>
              <a:ext cx="123189" cy="248920"/>
            </a:xfrm>
            <a:custGeom>
              <a:avLst/>
              <a:gdLst/>
              <a:ahLst/>
              <a:cxnLst/>
              <a:rect l="l" t="t" r="r" b="b"/>
              <a:pathLst>
                <a:path w="123189" h="248920">
                  <a:moveTo>
                    <a:pt x="123190" y="199390"/>
                  </a:moveTo>
                  <a:lnTo>
                    <a:pt x="71120" y="199390"/>
                  </a:lnTo>
                  <a:lnTo>
                    <a:pt x="71120" y="186690"/>
                  </a:lnTo>
                  <a:lnTo>
                    <a:pt x="71120" y="144780"/>
                  </a:lnTo>
                  <a:lnTo>
                    <a:pt x="115570" y="144780"/>
                  </a:lnTo>
                  <a:lnTo>
                    <a:pt x="115570" y="132080"/>
                  </a:lnTo>
                  <a:lnTo>
                    <a:pt x="115570" y="96520"/>
                  </a:lnTo>
                  <a:lnTo>
                    <a:pt x="71120" y="96520"/>
                  </a:lnTo>
                  <a:lnTo>
                    <a:pt x="71120" y="50800"/>
                  </a:lnTo>
                  <a:lnTo>
                    <a:pt x="118110" y="50800"/>
                  </a:lnTo>
                  <a:lnTo>
                    <a:pt x="118110" y="0"/>
                  </a:lnTo>
                  <a:lnTo>
                    <a:pt x="0" y="0"/>
                  </a:lnTo>
                  <a:lnTo>
                    <a:pt x="0" y="50800"/>
                  </a:lnTo>
                  <a:lnTo>
                    <a:pt x="0" y="96520"/>
                  </a:lnTo>
                  <a:lnTo>
                    <a:pt x="0" y="248920"/>
                  </a:lnTo>
                  <a:lnTo>
                    <a:pt x="123190" y="248920"/>
                  </a:lnTo>
                  <a:lnTo>
                    <a:pt x="123190" y="199390"/>
                  </a:lnTo>
                  <a:close/>
                </a:path>
              </a:pathLst>
            </a:custGeom>
            <a:solidFill>
              <a:srgbClr val="990000">
                <a:alpha val="50000"/>
              </a:srgbClr>
            </a:solidFill>
          </p:spPr>
          <p:txBody>
            <a:bodyPr wrap="square" lIns="0" tIns="0" rIns="0" bIns="0" rtlCol="0"/>
            <a:lstStyle/>
            <a:p>
              <a:endParaRPr/>
            </a:p>
          </p:txBody>
        </p:sp>
        <p:sp>
          <p:nvSpPr>
            <p:cNvPr id="1048689" name="object 105"/>
            <p:cNvSpPr/>
            <p:nvPr/>
          </p:nvSpPr>
          <p:spPr>
            <a:xfrm>
              <a:off x="3004820" y="5706109"/>
              <a:ext cx="123189" cy="248920"/>
            </a:xfrm>
            <a:custGeom>
              <a:avLst/>
              <a:gdLst/>
              <a:ahLst/>
              <a:cxnLst/>
              <a:rect l="l" t="t" r="r" b="b"/>
              <a:pathLst>
                <a:path w="123189" h="248920">
                  <a:moveTo>
                    <a:pt x="0" y="0"/>
                  </a:moveTo>
                  <a:lnTo>
                    <a:pt x="118110" y="0"/>
                  </a:lnTo>
                  <a:lnTo>
                    <a:pt x="118110" y="50799"/>
                  </a:lnTo>
                  <a:lnTo>
                    <a:pt x="71119" y="50799"/>
                  </a:lnTo>
                  <a:lnTo>
                    <a:pt x="71119" y="96519"/>
                  </a:lnTo>
                  <a:lnTo>
                    <a:pt x="115569" y="96519"/>
                  </a:lnTo>
                  <a:lnTo>
                    <a:pt x="115569" y="144779"/>
                  </a:lnTo>
                  <a:lnTo>
                    <a:pt x="71119" y="144779"/>
                  </a:lnTo>
                  <a:lnTo>
                    <a:pt x="71119" y="199389"/>
                  </a:lnTo>
                  <a:lnTo>
                    <a:pt x="123190" y="199389"/>
                  </a:lnTo>
                  <a:lnTo>
                    <a:pt x="123190" y="248919"/>
                  </a:lnTo>
                  <a:lnTo>
                    <a:pt x="0" y="248919"/>
                  </a:lnTo>
                  <a:lnTo>
                    <a:pt x="0" y="0"/>
                  </a:lnTo>
                  <a:close/>
                </a:path>
              </a:pathLst>
            </a:custGeom>
            <a:ln w="19048">
              <a:solidFill>
                <a:srgbClr val="990000"/>
              </a:solidFill>
            </a:ln>
          </p:spPr>
          <p:txBody>
            <a:bodyPr wrap="square" lIns="0" tIns="0" rIns="0" bIns="0" rtlCol="0"/>
            <a:lstStyle/>
            <a:p>
              <a:endParaRPr/>
            </a:p>
          </p:txBody>
        </p:sp>
        <p:sp>
          <p:nvSpPr>
            <p:cNvPr id="1048690" name="object 106"/>
            <p:cNvSpPr/>
            <p:nvPr/>
          </p:nvSpPr>
          <p:spPr>
            <a:xfrm>
              <a:off x="3209290" y="5706109"/>
              <a:ext cx="114300" cy="248920"/>
            </a:xfrm>
            <a:custGeom>
              <a:avLst/>
              <a:gdLst/>
              <a:ahLst/>
              <a:cxnLst/>
              <a:rect l="l" t="t" r="r" b="b"/>
              <a:pathLst>
                <a:path w="114300" h="248920">
                  <a:moveTo>
                    <a:pt x="114300" y="199390"/>
                  </a:moveTo>
                  <a:lnTo>
                    <a:pt x="71120" y="199390"/>
                  </a:lnTo>
                  <a:lnTo>
                    <a:pt x="71120" y="186690"/>
                  </a:lnTo>
                  <a:lnTo>
                    <a:pt x="71120" y="0"/>
                  </a:lnTo>
                  <a:lnTo>
                    <a:pt x="0" y="0"/>
                  </a:lnTo>
                  <a:lnTo>
                    <a:pt x="0" y="186690"/>
                  </a:lnTo>
                  <a:lnTo>
                    <a:pt x="0" y="199390"/>
                  </a:lnTo>
                  <a:lnTo>
                    <a:pt x="0" y="248920"/>
                  </a:lnTo>
                  <a:lnTo>
                    <a:pt x="114300" y="248920"/>
                  </a:lnTo>
                  <a:lnTo>
                    <a:pt x="114300" y="199390"/>
                  </a:lnTo>
                  <a:close/>
                </a:path>
              </a:pathLst>
            </a:custGeom>
            <a:solidFill>
              <a:srgbClr val="990000">
                <a:alpha val="50000"/>
              </a:srgbClr>
            </a:solidFill>
          </p:spPr>
          <p:txBody>
            <a:bodyPr wrap="square" lIns="0" tIns="0" rIns="0" bIns="0" rtlCol="0"/>
            <a:lstStyle/>
            <a:p>
              <a:endParaRPr/>
            </a:p>
          </p:txBody>
        </p:sp>
        <p:sp>
          <p:nvSpPr>
            <p:cNvPr id="1048691" name="object 107"/>
            <p:cNvSpPr/>
            <p:nvPr/>
          </p:nvSpPr>
          <p:spPr>
            <a:xfrm>
              <a:off x="3209289" y="5706109"/>
              <a:ext cx="114300" cy="248920"/>
            </a:xfrm>
            <a:custGeom>
              <a:avLst/>
              <a:gdLst/>
              <a:ahLst/>
              <a:cxnLst/>
              <a:rect l="l" t="t" r="r" b="b"/>
              <a:pathLst>
                <a:path w="114300" h="248920">
                  <a:moveTo>
                    <a:pt x="71120" y="0"/>
                  </a:moveTo>
                  <a:lnTo>
                    <a:pt x="71120" y="199389"/>
                  </a:lnTo>
                  <a:lnTo>
                    <a:pt x="114300" y="199389"/>
                  </a:lnTo>
                  <a:lnTo>
                    <a:pt x="114300" y="248919"/>
                  </a:lnTo>
                  <a:lnTo>
                    <a:pt x="0" y="248919"/>
                  </a:lnTo>
                  <a:lnTo>
                    <a:pt x="0" y="0"/>
                  </a:lnTo>
                  <a:lnTo>
                    <a:pt x="71120" y="0"/>
                  </a:lnTo>
                  <a:close/>
                </a:path>
              </a:pathLst>
            </a:custGeom>
            <a:ln w="19048">
              <a:solidFill>
                <a:srgbClr val="990000"/>
              </a:solidFill>
            </a:ln>
          </p:spPr>
          <p:txBody>
            <a:bodyPr wrap="square" lIns="0" tIns="0" rIns="0" bIns="0" rtlCol="0"/>
            <a:lstStyle/>
            <a:p>
              <a:endParaRPr/>
            </a:p>
          </p:txBody>
        </p:sp>
        <p:sp>
          <p:nvSpPr>
            <p:cNvPr id="1048692" name="object 108"/>
            <p:cNvSpPr/>
            <p:nvPr/>
          </p:nvSpPr>
          <p:spPr>
            <a:xfrm>
              <a:off x="3341370" y="5706109"/>
              <a:ext cx="123189" cy="248920"/>
            </a:xfrm>
            <a:custGeom>
              <a:avLst/>
              <a:gdLst/>
              <a:ahLst/>
              <a:cxnLst/>
              <a:rect l="l" t="t" r="r" b="b"/>
              <a:pathLst>
                <a:path w="123189" h="248920">
                  <a:moveTo>
                    <a:pt x="123190" y="199390"/>
                  </a:moveTo>
                  <a:lnTo>
                    <a:pt x="71120" y="199390"/>
                  </a:lnTo>
                  <a:lnTo>
                    <a:pt x="71120" y="186690"/>
                  </a:lnTo>
                  <a:lnTo>
                    <a:pt x="71120" y="144780"/>
                  </a:lnTo>
                  <a:lnTo>
                    <a:pt x="115570" y="144780"/>
                  </a:lnTo>
                  <a:lnTo>
                    <a:pt x="115570" y="132080"/>
                  </a:lnTo>
                  <a:lnTo>
                    <a:pt x="115570" y="96520"/>
                  </a:lnTo>
                  <a:lnTo>
                    <a:pt x="71120" y="96520"/>
                  </a:lnTo>
                  <a:lnTo>
                    <a:pt x="71120" y="50800"/>
                  </a:lnTo>
                  <a:lnTo>
                    <a:pt x="119380" y="50800"/>
                  </a:lnTo>
                  <a:lnTo>
                    <a:pt x="119380" y="0"/>
                  </a:lnTo>
                  <a:lnTo>
                    <a:pt x="0" y="0"/>
                  </a:lnTo>
                  <a:lnTo>
                    <a:pt x="0" y="50800"/>
                  </a:lnTo>
                  <a:lnTo>
                    <a:pt x="0" y="96520"/>
                  </a:lnTo>
                  <a:lnTo>
                    <a:pt x="0" y="248920"/>
                  </a:lnTo>
                  <a:lnTo>
                    <a:pt x="123190" y="248920"/>
                  </a:lnTo>
                  <a:lnTo>
                    <a:pt x="123190" y="199390"/>
                  </a:lnTo>
                  <a:close/>
                </a:path>
              </a:pathLst>
            </a:custGeom>
            <a:solidFill>
              <a:srgbClr val="990000">
                <a:alpha val="50000"/>
              </a:srgbClr>
            </a:solidFill>
          </p:spPr>
          <p:txBody>
            <a:bodyPr wrap="square" lIns="0" tIns="0" rIns="0" bIns="0" rtlCol="0"/>
            <a:lstStyle/>
            <a:p>
              <a:endParaRPr/>
            </a:p>
          </p:txBody>
        </p:sp>
        <p:sp>
          <p:nvSpPr>
            <p:cNvPr id="1048693" name="object 109"/>
            <p:cNvSpPr/>
            <p:nvPr/>
          </p:nvSpPr>
          <p:spPr>
            <a:xfrm>
              <a:off x="3341370" y="5706109"/>
              <a:ext cx="123189" cy="248920"/>
            </a:xfrm>
            <a:custGeom>
              <a:avLst/>
              <a:gdLst/>
              <a:ahLst/>
              <a:cxnLst/>
              <a:rect l="l" t="t" r="r" b="b"/>
              <a:pathLst>
                <a:path w="123189" h="248920">
                  <a:moveTo>
                    <a:pt x="0" y="0"/>
                  </a:moveTo>
                  <a:lnTo>
                    <a:pt x="119379" y="0"/>
                  </a:lnTo>
                  <a:lnTo>
                    <a:pt x="119379" y="50799"/>
                  </a:lnTo>
                  <a:lnTo>
                    <a:pt x="71119" y="50799"/>
                  </a:lnTo>
                  <a:lnTo>
                    <a:pt x="71119" y="96519"/>
                  </a:lnTo>
                  <a:lnTo>
                    <a:pt x="115569" y="96519"/>
                  </a:lnTo>
                  <a:lnTo>
                    <a:pt x="115569" y="144779"/>
                  </a:lnTo>
                  <a:lnTo>
                    <a:pt x="71119" y="144779"/>
                  </a:lnTo>
                  <a:lnTo>
                    <a:pt x="71119" y="199389"/>
                  </a:lnTo>
                  <a:lnTo>
                    <a:pt x="123189" y="199389"/>
                  </a:lnTo>
                  <a:lnTo>
                    <a:pt x="123189" y="248919"/>
                  </a:lnTo>
                  <a:lnTo>
                    <a:pt x="0" y="248919"/>
                  </a:lnTo>
                  <a:lnTo>
                    <a:pt x="0" y="0"/>
                  </a:lnTo>
                  <a:close/>
                </a:path>
              </a:pathLst>
            </a:custGeom>
            <a:ln w="19048">
              <a:solidFill>
                <a:srgbClr val="990000"/>
              </a:solidFill>
            </a:ln>
          </p:spPr>
          <p:txBody>
            <a:bodyPr wrap="square" lIns="0" tIns="0" rIns="0" bIns="0" rtlCol="0"/>
            <a:lstStyle/>
            <a:p>
              <a:endParaRPr/>
            </a:p>
          </p:txBody>
        </p:sp>
        <p:sp>
          <p:nvSpPr>
            <p:cNvPr id="1048694" name="object 110"/>
            <p:cNvSpPr/>
            <p:nvPr/>
          </p:nvSpPr>
          <p:spPr>
            <a:xfrm>
              <a:off x="3469639" y="5706109"/>
              <a:ext cx="185420" cy="248920"/>
            </a:xfrm>
            <a:prstGeom prst="rect">
              <a:avLst/>
            </a:prstGeom>
            <a:blipFill>
              <a:blip r:embed="rId15" cstate="print"/>
              <a:stretch>
                <a:fillRect/>
              </a:stretch>
            </a:blipFill>
          </p:spPr>
          <p:txBody>
            <a:bodyPr wrap="square" lIns="0" tIns="0" rIns="0" bIns="0" rtlCol="0"/>
            <a:lstStyle/>
            <a:p>
              <a:endParaRPr/>
            </a:p>
          </p:txBody>
        </p:sp>
        <p:sp>
          <p:nvSpPr>
            <p:cNvPr id="1048695" name="object 111"/>
            <p:cNvSpPr/>
            <p:nvPr/>
          </p:nvSpPr>
          <p:spPr>
            <a:xfrm>
              <a:off x="3469639" y="5706109"/>
              <a:ext cx="185420" cy="248920"/>
            </a:xfrm>
            <a:custGeom>
              <a:avLst/>
              <a:gdLst/>
              <a:ahLst/>
              <a:cxnLst/>
              <a:rect l="l" t="t" r="r" b="b"/>
              <a:pathLst>
                <a:path w="185420" h="248920">
                  <a:moveTo>
                    <a:pt x="185420" y="0"/>
                  </a:moveTo>
                  <a:lnTo>
                    <a:pt x="148589" y="248919"/>
                  </a:lnTo>
                  <a:lnTo>
                    <a:pt x="40639" y="248919"/>
                  </a:lnTo>
                  <a:lnTo>
                    <a:pt x="0" y="0"/>
                  </a:lnTo>
                  <a:lnTo>
                    <a:pt x="74930" y="0"/>
                  </a:lnTo>
                  <a:lnTo>
                    <a:pt x="92710" y="173989"/>
                  </a:lnTo>
                  <a:lnTo>
                    <a:pt x="105410" y="46989"/>
                  </a:lnTo>
                  <a:lnTo>
                    <a:pt x="110489" y="0"/>
                  </a:lnTo>
                  <a:lnTo>
                    <a:pt x="185420" y="0"/>
                  </a:lnTo>
                  <a:close/>
                </a:path>
              </a:pathLst>
            </a:custGeom>
            <a:ln w="19048">
              <a:solidFill>
                <a:srgbClr val="990000"/>
              </a:solidFill>
            </a:ln>
          </p:spPr>
          <p:txBody>
            <a:bodyPr wrap="square" lIns="0" tIns="0" rIns="0" bIns="0" rtlCol="0"/>
            <a:lstStyle/>
            <a:p>
              <a:endParaRPr/>
            </a:p>
          </p:txBody>
        </p:sp>
        <p:sp>
          <p:nvSpPr>
            <p:cNvPr id="1048696" name="object 112"/>
            <p:cNvSpPr/>
            <p:nvPr/>
          </p:nvSpPr>
          <p:spPr>
            <a:xfrm>
              <a:off x="3666490" y="5706109"/>
              <a:ext cx="124460" cy="248920"/>
            </a:xfrm>
            <a:custGeom>
              <a:avLst/>
              <a:gdLst/>
              <a:ahLst/>
              <a:cxnLst/>
              <a:rect l="l" t="t" r="r" b="b"/>
              <a:pathLst>
                <a:path w="124460" h="248920">
                  <a:moveTo>
                    <a:pt x="124460" y="199390"/>
                  </a:moveTo>
                  <a:lnTo>
                    <a:pt x="71120" y="199390"/>
                  </a:lnTo>
                  <a:lnTo>
                    <a:pt x="71120" y="186690"/>
                  </a:lnTo>
                  <a:lnTo>
                    <a:pt x="71120" y="144780"/>
                  </a:lnTo>
                  <a:lnTo>
                    <a:pt x="115570" y="144780"/>
                  </a:lnTo>
                  <a:lnTo>
                    <a:pt x="115570" y="132080"/>
                  </a:lnTo>
                  <a:lnTo>
                    <a:pt x="115570" y="96520"/>
                  </a:lnTo>
                  <a:lnTo>
                    <a:pt x="71120" y="96520"/>
                  </a:lnTo>
                  <a:lnTo>
                    <a:pt x="71120" y="50800"/>
                  </a:lnTo>
                  <a:lnTo>
                    <a:pt x="119380" y="50800"/>
                  </a:lnTo>
                  <a:lnTo>
                    <a:pt x="119380" y="0"/>
                  </a:lnTo>
                  <a:lnTo>
                    <a:pt x="0" y="0"/>
                  </a:lnTo>
                  <a:lnTo>
                    <a:pt x="0" y="50800"/>
                  </a:lnTo>
                  <a:lnTo>
                    <a:pt x="0" y="96520"/>
                  </a:lnTo>
                  <a:lnTo>
                    <a:pt x="0" y="248920"/>
                  </a:lnTo>
                  <a:lnTo>
                    <a:pt x="124460" y="248920"/>
                  </a:lnTo>
                  <a:lnTo>
                    <a:pt x="124460" y="199390"/>
                  </a:lnTo>
                  <a:close/>
                </a:path>
              </a:pathLst>
            </a:custGeom>
            <a:solidFill>
              <a:srgbClr val="990000">
                <a:alpha val="50000"/>
              </a:srgbClr>
            </a:solidFill>
          </p:spPr>
          <p:txBody>
            <a:bodyPr wrap="square" lIns="0" tIns="0" rIns="0" bIns="0" rtlCol="0"/>
            <a:lstStyle/>
            <a:p>
              <a:endParaRPr/>
            </a:p>
          </p:txBody>
        </p:sp>
        <p:sp>
          <p:nvSpPr>
            <p:cNvPr id="1048697" name="object 113"/>
            <p:cNvSpPr/>
            <p:nvPr/>
          </p:nvSpPr>
          <p:spPr>
            <a:xfrm>
              <a:off x="3666489" y="5706109"/>
              <a:ext cx="124460" cy="248920"/>
            </a:xfrm>
            <a:custGeom>
              <a:avLst/>
              <a:gdLst/>
              <a:ahLst/>
              <a:cxnLst/>
              <a:rect l="l" t="t" r="r" b="b"/>
              <a:pathLst>
                <a:path w="124460" h="248920">
                  <a:moveTo>
                    <a:pt x="0" y="0"/>
                  </a:moveTo>
                  <a:lnTo>
                    <a:pt x="119380" y="0"/>
                  </a:lnTo>
                  <a:lnTo>
                    <a:pt x="119380" y="50799"/>
                  </a:lnTo>
                  <a:lnTo>
                    <a:pt x="71120" y="50799"/>
                  </a:lnTo>
                  <a:lnTo>
                    <a:pt x="71120" y="96519"/>
                  </a:lnTo>
                  <a:lnTo>
                    <a:pt x="115570" y="96519"/>
                  </a:lnTo>
                  <a:lnTo>
                    <a:pt x="115570" y="144779"/>
                  </a:lnTo>
                  <a:lnTo>
                    <a:pt x="71120" y="144779"/>
                  </a:lnTo>
                  <a:lnTo>
                    <a:pt x="71120" y="199389"/>
                  </a:lnTo>
                  <a:lnTo>
                    <a:pt x="124460" y="199389"/>
                  </a:lnTo>
                  <a:lnTo>
                    <a:pt x="124460" y="248919"/>
                  </a:lnTo>
                  <a:lnTo>
                    <a:pt x="0" y="248919"/>
                  </a:lnTo>
                  <a:lnTo>
                    <a:pt x="0" y="0"/>
                  </a:lnTo>
                  <a:close/>
                </a:path>
              </a:pathLst>
            </a:custGeom>
            <a:ln w="19048">
              <a:solidFill>
                <a:srgbClr val="990000"/>
              </a:solidFill>
            </a:ln>
          </p:spPr>
          <p:txBody>
            <a:bodyPr wrap="square" lIns="0" tIns="0" rIns="0" bIns="0" rtlCol="0"/>
            <a:lstStyle/>
            <a:p>
              <a:endParaRPr/>
            </a:p>
          </p:txBody>
        </p:sp>
        <p:sp>
          <p:nvSpPr>
            <p:cNvPr id="1048698" name="object 114"/>
            <p:cNvSpPr/>
            <p:nvPr/>
          </p:nvSpPr>
          <p:spPr>
            <a:xfrm>
              <a:off x="3811270" y="5706109"/>
              <a:ext cx="114300" cy="248920"/>
            </a:xfrm>
            <a:custGeom>
              <a:avLst/>
              <a:gdLst/>
              <a:ahLst/>
              <a:cxnLst/>
              <a:rect l="l" t="t" r="r" b="b"/>
              <a:pathLst>
                <a:path w="114300" h="248920">
                  <a:moveTo>
                    <a:pt x="114300" y="199390"/>
                  </a:moveTo>
                  <a:lnTo>
                    <a:pt x="71120" y="199390"/>
                  </a:lnTo>
                  <a:lnTo>
                    <a:pt x="71120" y="186690"/>
                  </a:lnTo>
                  <a:lnTo>
                    <a:pt x="71120" y="0"/>
                  </a:lnTo>
                  <a:lnTo>
                    <a:pt x="0" y="0"/>
                  </a:lnTo>
                  <a:lnTo>
                    <a:pt x="0" y="186690"/>
                  </a:lnTo>
                  <a:lnTo>
                    <a:pt x="0" y="199390"/>
                  </a:lnTo>
                  <a:lnTo>
                    <a:pt x="0" y="248920"/>
                  </a:lnTo>
                  <a:lnTo>
                    <a:pt x="114300" y="248920"/>
                  </a:lnTo>
                  <a:lnTo>
                    <a:pt x="114300" y="199390"/>
                  </a:lnTo>
                  <a:close/>
                </a:path>
              </a:pathLst>
            </a:custGeom>
            <a:solidFill>
              <a:srgbClr val="990000">
                <a:alpha val="50000"/>
              </a:srgbClr>
            </a:solidFill>
          </p:spPr>
          <p:txBody>
            <a:bodyPr wrap="square" lIns="0" tIns="0" rIns="0" bIns="0" rtlCol="0"/>
            <a:lstStyle/>
            <a:p>
              <a:endParaRPr/>
            </a:p>
          </p:txBody>
        </p:sp>
        <p:sp>
          <p:nvSpPr>
            <p:cNvPr id="1048699" name="object 115"/>
            <p:cNvSpPr/>
            <p:nvPr/>
          </p:nvSpPr>
          <p:spPr>
            <a:xfrm>
              <a:off x="3811270" y="5706109"/>
              <a:ext cx="114300" cy="248920"/>
            </a:xfrm>
            <a:custGeom>
              <a:avLst/>
              <a:gdLst/>
              <a:ahLst/>
              <a:cxnLst/>
              <a:rect l="l" t="t" r="r" b="b"/>
              <a:pathLst>
                <a:path w="114300" h="248920">
                  <a:moveTo>
                    <a:pt x="71119" y="0"/>
                  </a:moveTo>
                  <a:lnTo>
                    <a:pt x="71119" y="199389"/>
                  </a:lnTo>
                  <a:lnTo>
                    <a:pt x="114300" y="199389"/>
                  </a:lnTo>
                  <a:lnTo>
                    <a:pt x="114300" y="248919"/>
                  </a:lnTo>
                  <a:lnTo>
                    <a:pt x="0" y="248919"/>
                  </a:lnTo>
                  <a:lnTo>
                    <a:pt x="0" y="0"/>
                  </a:lnTo>
                  <a:lnTo>
                    <a:pt x="71119" y="0"/>
                  </a:lnTo>
                  <a:close/>
                </a:path>
              </a:pathLst>
            </a:custGeom>
            <a:ln w="19048">
              <a:solidFill>
                <a:srgbClr val="990000"/>
              </a:solidFill>
            </a:ln>
          </p:spPr>
          <p:txBody>
            <a:bodyPr wrap="square" lIns="0" tIns="0" rIns="0" bIns="0" rtlCol="0"/>
            <a:lstStyle/>
            <a:p>
              <a:endParaRPr/>
            </a:p>
          </p:txBody>
        </p:sp>
        <p:sp>
          <p:nvSpPr>
            <p:cNvPr id="1048700" name="object 116"/>
            <p:cNvSpPr/>
            <p:nvPr/>
          </p:nvSpPr>
          <p:spPr>
            <a:xfrm>
              <a:off x="1797050" y="5689600"/>
              <a:ext cx="162560" cy="257810"/>
            </a:xfrm>
            <a:custGeom>
              <a:avLst/>
              <a:gdLst/>
              <a:ahLst/>
              <a:cxnLst/>
              <a:rect l="l" t="t" r="r" b="b"/>
              <a:pathLst>
                <a:path w="162560" h="257810">
                  <a:moveTo>
                    <a:pt x="68580" y="163830"/>
                  </a:moveTo>
                  <a:lnTo>
                    <a:pt x="1269" y="163830"/>
                  </a:lnTo>
                  <a:lnTo>
                    <a:pt x="1396" y="181609"/>
                  </a:lnTo>
                  <a:lnTo>
                    <a:pt x="2539" y="193040"/>
                  </a:lnTo>
                  <a:lnTo>
                    <a:pt x="2539" y="199390"/>
                  </a:lnTo>
                  <a:lnTo>
                    <a:pt x="3810" y="204469"/>
                  </a:lnTo>
                  <a:lnTo>
                    <a:pt x="3810" y="209550"/>
                  </a:lnTo>
                  <a:lnTo>
                    <a:pt x="6350" y="219709"/>
                  </a:lnTo>
                  <a:lnTo>
                    <a:pt x="8889" y="223519"/>
                  </a:lnTo>
                  <a:lnTo>
                    <a:pt x="10160" y="227330"/>
                  </a:lnTo>
                  <a:lnTo>
                    <a:pt x="12700" y="231140"/>
                  </a:lnTo>
                  <a:lnTo>
                    <a:pt x="15239" y="233680"/>
                  </a:lnTo>
                  <a:lnTo>
                    <a:pt x="17780" y="237490"/>
                  </a:lnTo>
                  <a:lnTo>
                    <a:pt x="25400" y="242569"/>
                  </a:lnTo>
                  <a:lnTo>
                    <a:pt x="30480" y="245109"/>
                  </a:lnTo>
                  <a:lnTo>
                    <a:pt x="35560" y="248919"/>
                  </a:lnTo>
                  <a:lnTo>
                    <a:pt x="40639" y="250190"/>
                  </a:lnTo>
                  <a:lnTo>
                    <a:pt x="45719" y="252730"/>
                  </a:lnTo>
                  <a:lnTo>
                    <a:pt x="52069" y="254000"/>
                  </a:lnTo>
                  <a:lnTo>
                    <a:pt x="57150" y="255269"/>
                  </a:lnTo>
                  <a:lnTo>
                    <a:pt x="69850" y="257809"/>
                  </a:lnTo>
                  <a:lnTo>
                    <a:pt x="96519" y="257809"/>
                  </a:lnTo>
                  <a:lnTo>
                    <a:pt x="102869" y="256540"/>
                  </a:lnTo>
                  <a:lnTo>
                    <a:pt x="107950" y="255269"/>
                  </a:lnTo>
                  <a:lnTo>
                    <a:pt x="114300" y="255269"/>
                  </a:lnTo>
                  <a:lnTo>
                    <a:pt x="119380" y="252730"/>
                  </a:lnTo>
                  <a:lnTo>
                    <a:pt x="129539" y="250190"/>
                  </a:lnTo>
                  <a:lnTo>
                    <a:pt x="134619" y="247650"/>
                  </a:lnTo>
                  <a:lnTo>
                    <a:pt x="146050" y="240030"/>
                  </a:lnTo>
                  <a:lnTo>
                    <a:pt x="151130" y="234950"/>
                  </a:lnTo>
                  <a:lnTo>
                    <a:pt x="153669" y="233680"/>
                  </a:lnTo>
                  <a:lnTo>
                    <a:pt x="153669" y="232409"/>
                  </a:lnTo>
                  <a:lnTo>
                    <a:pt x="154939" y="229869"/>
                  </a:lnTo>
                  <a:lnTo>
                    <a:pt x="156210" y="228600"/>
                  </a:lnTo>
                  <a:lnTo>
                    <a:pt x="157480" y="226059"/>
                  </a:lnTo>
                  <a:lnTo>
                    <a:pt x="158750" y="220980"/>
                  </a:lnTo>
                  <a:lnTo>
                    <a:pt x="160019" y="217169"/>
                  </a:lnTo>
                  <a:lnTo>
                    <a:pt x="160337" y="215900"/>
                  </a:lnTo>
                  <a:lnTo>
                    <a:pt x="76200" y="215900"/>
                  </a:lnTo>
                  <a:lnTo>
                    <a:pt x="74930" y="214630"/>
                  </a:lnTo>
                  <a:lnTo>
                    <a:pt x="73660" y="214630"/>
                  </a:lnTo>
                  <a:lnTo>
                    <a:pt x="72389" y="213359"/>
                  </a:lnTo>
                  <a:lnTo>
                    <a:pt x="71119" y="213359"/>
                  </a:lnTo>
                  <a:lnTo>
                    <a:pt x="71119" y="212090"/>
                  </a:lnTo>
                  <a:lnTo>
                    <a:pt x="69850" y="210819"/>
                  </a:lnTo>
                  <a:lnTo>
                    <a:pt x="69850" y="209550"/>
                  </a:lnTo>
                  <a:lnTo>
                    <a:pt x="68580" y="207009"/>
                  </a:lnTo>
                  <a:lnTo>
                    <a:pt x="68580" y="163830"/>
                  </a:lnTo>
                  <a:close/>
                </a:path>
                <a:path w="162560" h="257810">
                  <a:moveTo>
                    <a:pt x="96519" y="0"/>
                  </a:moveTo>
                  <a:lnTo>
                    <a:pt x="59689" y="0"/>
                  </a:lnTo>
                  <a:lnTo>
                    <a:pt x="54610" y="1269"/>
                  </a:lnTo>
                  <a:lnTo>
                    <a:pt x="48260" y="2540"/>
                  </a:lnTo>
                  <a:lnTo>
                    <a:pt x="38100" y="5080"/>
                  </a:lnTo>
                  <a:lnTo>
                    <a:pt x="34289" y="6350"/>
                  </a:lnTo>
                  <a:lnTo>
                    <a:pt x="29210" y="8890"/>
                  </a:lnTo>
                  <a:lnTo>
                    <a:pt x="25400" y="11430"/>
                  </a:lnTo>
                  <a:lnTo>
                    <a:pt x="21589" y="12700"/>
                  </a:lnTo>
                  <a:lnTo>
                    <a:pt x="10160" y="24130"/>
                  </a:lnTo>
                  <a:lnTo>
                    <a:pt x="7619" y="27940"/>
                  </a:lnTo>
                  <a:lnTo>
                    <a:pt x="6350" y="29209"/>
                  </a:lnTo>
                  <a:lnTo>
                    <a:pt x="6350" y="31750"/>
                  </a:lnTo>
                  <a:lnTo>
                    <a:pt x="3810" y="35559"/>
                  </a:lnTo>
                  <a:lnTo>
                    <a:pt x="2539" y="39369"/>
                  </a:lnTo>
                  <a:lnTo>
                    <a:pt x="1269" y="44450"/>
                  </a:lnTo>
                  <a:lnTo>
                    <a:pt x="1269" y="49530"/>
                  </a:lnTo>
                  <a:lnTo>
                    <a:pt x="0" y="55880"/>
                  </a:lnTo>
                  <a:lnTo>
                    <a:pt x="0" y="82550"/>
                  </a:lnTo>
                  <a:lnTo>
                    <a:pt x="1269" y="87630"/>
                  </a:lnTo>
                  <a:lnTo>
                    <a:pt x="1269" y="91440"/>
                  </a:lnTo>
                  <a:lnTo>
                    <a:pt x="3810" y="99059"/>
                  </a:lnTo>
                  <a:lnTo>
                    <a:pt x="6350" y="104140"/>
                  </a:lnTo>
                  <a:lnTo>
                    <a:pt x="8889" y="107950"/>
                  </a:lnTo>
                  <a:lnTo>
                    <a:pt x="11430" y="113030"/>
                  </a:lnTo>
                  <a:lnTo>
                    <a:pt x="20319" y="121919"/>
                  </a:lnTo>
                  <a:lnTo>
                    <a:pt x="22860" y="123190"/>
                  </a:lnTo>
                  <a:lnTo>
                    <a:pt x="25400" y="125730"/>
                  </a:lnTo>
                  <a:lnTo>
                    <a:pt x="33019" y="130809"/>
                  </a:lnTo>
                  <a:lnTo>
                    <a:pt x="43180" y="137159"/>
                  </a:lnTo>
                  <a:lnTo>
                    <a:pt x="54610" y="144780"/>
                  </a:lnTo>
                  <a:lnTo>
                    <a:pt x="67310" y="152400"/>
                  </a:lnTo>
                  <a:lnTo>
                    <a:pt x="76200" y="158750"/>
                  </a:lnTo>
                  <a:lnTo>
                    <a:pt x="83819" y="163830"/>
                  </a:lnTo>
                  <a:lnTo>
                    <a:pt x="86360" y="165100"/>
                  </a:lnTo>
                  <a:lnTo>
                    <a:pt x="88900" y="167640"/>
                  </a:lnTo>
                  <a:lnTo>
                    <a:pt x="88900" y="168909"/>
                  </a:lnTo>
                  <a:lnTo>
                    <a:pt x="90169" y="168909"/>
                  </a:lnTo>
                  <a:lnTo>
                    <a:pt x="90169" y="170180"/>
                  </a:lnTo>
                  <a:lnTo>
                    <a:pt x="91439" y="171450"/>
                  </a:lnTo>
                  <a:lnTo>
                    <a:pt x="91439" y="173990"/>
                  </a:lnTo>
                  <a:lnTo>
                    <a:pt x="92710" y="173990"/>
                  </a:lnTo>
                  <a:lnTo>
                    <a:pt x="93980" y="177800"/>
                  </a:lnTo>
                  <a:lnTo>
                    <a:pt x="93980" y="181609"/>
                  </a:lnTo>
                  <a:lnTo>
                    <a:pt x="95250" y="185419"/>
                  </a:lnTo>
                  <a:lnTo>
                    <a:pt x="95250" y="200659"/>
                  </a:lnTo>
                  <a:lnTo>
                    <a:pt x="93980" y="203200"/>
                  </a:lnTo>
                  <a:lnTo>
                    <a:pt x="93980" y="207009"/>
                  </a:lnTo>
                  <a:lnTo>
                    <a:pt x="92710" y="208280"/>
                  </a:lnTo>
                  <a:lnTo>
                    <a:pt x="92710" y="209550"/>
                  </a:lnTo>
                  <a:lnTo>
                    <a:pt x="91439" y="210819"/>
                  </a:lnTo>
                  <a:lnTo>
                    <a:pt x="91439" y="212090"/>
                  </a:lnTo>
                  <a:lnTo>
                    <a:pt x="90169" y="212090"/>
                  </a:lnTo>
                  <a:lnTo>
                    <a:pt x="90169" y="213359"/>
                  </a:lnTo>
                  <a:lnTo>
                    <a:pt x="88900" y="213359"/>
                  </a:lnTo>
                  <a:lnTo>
                    <a:pt x="88900" y="214630"/>
                  </a:lnTo>
                  <a:lnTo>
                    <a:pt x="86360" y="214630"/>
                  </a:lnTo>
                  <a:lnTo>
                    <a:pt x="86360" y="215900"/>
                  </a:lnTo>
                  <a:lnTo>
                    <a:pt x="160337" y="215900"/>
                  </a:lnTo>
                  <a:lnTo>
                    <a:pt x="161289" y="212090"/>
                  </a:lnTo>
                  <a:lnTo>
                    <a:pt x="161289" y="207009"/>
                  </a:lnTo>
                  <a:lnTo>
                    <a:pt x="162560" y="201930"/>
                  </a:lnTo>
                  <a:lnTo>
                    <a:pt x="162560" y="172719"/>
                  </a:lnTo>
                  <a:lnTo>
                    <a:pt x="160019" y="157480"/>
                  </a:lnTo>
                  <a:lnTo>
                    <a:pt x="157480" y="151130"/>
                  </a:lnTo>
                  <a:lnTo>
                    <a:pt x="156210" y="146050"/>
                  </a:lnTo>
                  <a:lnTo>
                    <a:pt x="152400" y="138430"/>
                  </a:lnTo>
                  <a:lnTo>
                    <a:pt x="148589" y="134619"/>
                  </a:lnTo>
                  <a:lnTo>
                    <a:pt x="147319" y="132080"/>
                  </a:lnTo>
                  <a:lnTo>
                    <a:pt x="142239" y="128269"/>
                  </a:lnTo>
                  <a:lnTo>
                    <a:pt x="129539" y="118109"/>
                  </a:lnTo>
                  <a:lnTo>
                    <a:pt x="120650" y="111759"/>
                  </a:lnTo>
                  <a:lnTo>
                    <a:pt x="111760" y="106680"/>
                  </a:lnTo>
                  <a:lnTo>
                    <a:pt x="90169" y="93980"/>
                  </a:lnTo>
                  <a:lnTo>
                    <a:pt x="86360" y="91440"/>
                  </a:lnTo>
                  <a:lnTo>
                    <a:pt x="82550" y="90169"/>
                  </a:lnTo>
                  <a:lnTo>
                    <a:pt x="80010" y="87630"/>
                  </a:lnTo>
                  <a:lnTo>
                    <a:pt x="77469" y="86359"/>
                  </a:lnTo>
                  <a:lnTo>
                    <a:pt x="74930" y="83819"/>
                  </a:lnTo>
                  <a:lnTo>
                    <a:pt x="72389" y="82550"/>
                  </a:lnTo>
                  <a:lnTo>
                    <a:pt x="71119" y="81280"/>
                  </a:lnTo>
                  <a:lnTo>
                    <a:pt x="71119" y="80009"/>
                  </a:lnTo>
                  <a:lnTo>
                    <a:pt x="69850" y="78740"/>
                  </a:lnTo>
                  <a:lnTo>
                    <a:pt x="69850" y="77469"/>
                  </a:lnTo>
                  <a:lnTo>
                    <a:pt x="68580" y="76200"/>
                  </a:lnTo>
                  <a:lnTo>
                    <a:pt x="68580" y="73659"/>
                  </a:lnTo>
                  <a:lnTo>
                    <a:pt x="67310" y="71119"/>
                  </a:lnTo>
                  <a:lnTo>
                    <a:pt x="67310" y="66040"/>
                  </a:lnTo>
                  <a:lnTo>
                    <a:pt x="66039" y="63500"/>
                  </a:lnTo>
                  <a:lnTo>
                    <a:pt x="66039" y="58419"/>
                  </a:lnTo>
                  <a:lnTo>
                    <a:pt x="67310" y="55880"/>
                  </a:lnTo>
                  <a:lnTo>
                    <a:pt x="67310" y="52069"/>
                  </a:lnTo>
                  <a:lnTo>
                    <a:pt x="68580" y="50800"/>
                  </a:lnTo>
                  <a:lnTo>
                    <a:pt x="68580" y="46990"/>
                  </a:lnTo>
                  <a:lnTo>
                    <a:pt x="69850" y="46990"/>
                  </a:lnTo>
                  <a:lnTo>
                    <a:pt x="69850" y="45719"/>
                  </a:lnTo>
                  <a:lnTo>
                    <a:pt x="71119" y="45719"/>
                  </a:lnTo>
                  <a:lnTo>
                    <a:pt x="71119" y="44450"/>
                  </a:lnTo>
                  <a:lnTo>
                    <a:pt x="72389" y="43180"/>
                  </a:lnTo>
                  <a:lnTo>
                    <a:pt x="73660" y="43180"/>
                  </a:lnTo>
                  <a:lnTo>
                    <a:pt x="73660" y="41909"/>
                  </a:lnTo>
                  <a:lnTo>
                    <a:pt x="155575" y="41909"/>
                  </a:lnTo>
                  <a:lnTo>
                    <a:pt x="154939" y="39369"/>
                  </a:lnTo>
                  <a:lnTo>
                    <a:pt x="152400" y="31750"/>
                  </a:lnTo>
                  <a:lnTo>
                    <a:pt x="151130" y="29209"/>
                  </a:lnTo>
                  <a:lnTo>
                    <a:pt x="151130" y="27940"/>
                  </a:lnTo>
                  <a:lnTo>
                    <a:pt x="148589" y="25400"/>
                  </a:lnTo>
                  <a:lnTo>
                    <a:pt x="147319" y="22859"/>
                  </a:lnTo>
                  <a:lnTo>
                    <a:pt x="140969" y="16509"/>
                  </a:lnTo>
                  <a:lnTo>
                    <a:pt x="137160" y="13969"/>
                  </a:lnTo>
                  <a:lnTo>
                    <a:pt x="133350" y="12700"/>
                  </a:lnTo>
                  <a:lnTo>
                    <a:pt x="129539" y="10159"/>
                  </a:lnTo>
                  <a:lnTo>
                    <a:pt x="119380" y="5080"/>
                  </a:lnTo>
                  <a:lnTo>
                    <a:pt x="109219" y="2540"/>
                  </a:lnTo>
                  <a:lnTo>
                    <a:pt x="96519" y="0"/>
                  </a:lnTo>
                  <a:close/>
                </a:path>
                <a:path w="162560" h="257810">
                  <a:moveTo>
                    <a:pt x="155575" y="41909"/>
                  </a:moveTo>
                  <a:lnTo>
                    <a:pt x="85089" y="41909"/>
                  </a:lnTo>
                  <a:lnTo>
                    <a:pt x="86360" y="43180"/>
                  </a:lnTo>
                  <a:lnTo>
                    <a:pt x="87630" y="43180"/>
                  </a:lnTo>
                  <a:lnTo>
                    <a:pt x="87630" y="44450"/>
                  </a:lnTo>
                  <a:lnTo>
                    <a:pt x="88900" y="44450"/>
                  </a:lnTo>
                  <a:lnTo>
                    <a:pt x="88900" y="46990"/>
                  </a:lnTo>
                  <a:lnTo>
                    <a:pt x="90169" y="48259"/>
                  </a:lnTo>
                  <a:lnTo>
                    <a:pt x="90169" y="80009"/>
                  </a:lnTo>
                  <a:lnTo>
                    <a:pt x="157480" y="80009"/>
                  </a:lnTo>
                  <a:lnTo>
                    <a:pt x="157480" y="69850"/>
                  </a:lnTo>
                  <a:lnTo>
                    <a:pt x="156210" y="55880"/>
                  </a:lnTo>
                  <a:lnTo>
                    <a:pt x="156210" y="44450"/>
                  </a:lnTo>
                  <a:lnTo>
                    <a:pt x="155575" y="41909"/>
                  </a:lnTo>
                  <a:close/>
                </a:path>
              </a:pathLst>
            </a:custGeom>
            <a:solidFill>
              <a:srgbClr val="0066CC">
                <a:alpha val="50000"/>
              </a:srgbClr>
            </a:solidFill>
          </p:spPr>
          <p:txBody>
            <a:bodyPr wrap="square" lIns="0" tIns="0" rIns="0" bIns="0" rtlCol="0"/>
            <a:lstStyle/>
            <a:p>
              <a:endParaRPr/>
            </a:p>
          </p:txBody>
        </p:sp>
        <p:sp>
          <p:nvSpPr>
            <p:cNvPr id="1048701" name="object 117"/>
            <p:cNvSpPr/>
            <p:nvPr/>
          </p:nvSpPr>
          <p:spPr>
            <a:xfrm>
              <a:off x="1797050" y="5689600"/>
              <a:ext cx="162560" cy="257810"/>
            </a:xfrm>
            <a:custGeom>
              <a:avLst/>
              <a:gdLst/>
              <a:ahLst/>
              <a:cxnLst/>
              <a:rect l="l" t="t" r="r" b="b"/>
              <a:pathLst>
                <a:path w="162560" h="257810">
                  <a:moveTo>
                    <a:pt x="157480" y="80009"/>
                  </a:moveTo>
                  <a:lnTo>
                    <a:pt x="90169" y="80009"/>
                  </a:lnTo>
                  <a:lnTo>
                    <a:pt x="90169" y="60959"/>
                  </a:lnTo>
                  <a:lnTo>
                    <a:pt x="90169" y="58419"/>
                  </a:lnTo>
                  <a:lnTo>
                    <a:pt x="90169" y="55880"/>
                  </a:lnTo>
                  <a:lnTo>
                    <a:pt x="90169" y="53340"/>
                  </a:lnTo>
                  <a:lnTo>
                    <a:pt x="90169" y="50800"/>
                  </a:lnTo>
                  <a:lnTo>
                    <a:pt x="90169" y="48259"/>
                  </a:lnTo>
                  <a:lnTo>
                    <a:pt x="88900" y="46990"/>
                  </a:lnTo>
                  <a:lnTo>
                    <a:pt x="88900" y="45719"/>
                  </a:lnTo>
                  <a:lnTo>
                    <a:pt x="88900" y="44450"/>
                  </a:lnTo>
                  <a:lnTo>
                    <a:pt x="87630" y="44450"/>
                  </a:lnTo>
                  <a:lnTo>
                    <a:pt x="87630" y="43180"/>
                  </a:lnTo>
                  <a:lnTo>
                    <a:pt x="86360" y="43180"/>
                  </a:lnTo>
                  <a:lnTo>
                    <a:pt x="85089" y="41909"/>
                  </a:lnTo>
                  <a:lnTo>
                    <a:pt x="83819" y="41909"/>
                  </a:lnTo>
                  <a:lnTo>
                    <a:pt x="82550" y="41909"/>
                  </a:lnTo>
                  <a:lnTo>
                    <a:pt x="81280" y="41909"/>
                  </a:lnTo>
                  <a:lnTo>
                    <a:pt x="80010" y="41909"/>
                  </a:lnTo>
                  <a:lnTo>
                    <a:pt x="78739" y="41909"/>
                  </a:lnTo>
                  <a:lnTo>
                    <a:pt x="77469" y="41909"/>
                  </a:lnTo>
                  <a:lnTo>
                    <a:pt x="76200" y="41909"/>
                  </a:lnTo>
                  <a:lnTo>
                    <a:pt x="74930" y="41909"/>
                  </a:lnTo>
                  <a:lnTo>
                    <a:pt x="73660" y="41909"/>
                  </a:lnTo>
                  <a:lnTo>
                    <a:pt x="73660" y="43180"/>
                  </a:lnTo>
                  <a:lnTo>
                    <a:pt x="72389" y="43180"/>
                  </a:lnTo>
                  <a:lnTo>
                    <a:pt x="71119" y="44450"/>
                  </a:lnTo>
                  <a:lnTo>
                    <a:pt x="71119" y="45719"/>
                  </a:lnTo>
                  <a:lnTo>
                    <a:pt x="69850" y="45719"/>
                  </a:lnTo>
                  <a:lnTo>
                    <a:pt x="69850" y="46990"/>
                  </a:lnTo>
                  <a:lnTo>
                    <a:pt x="68580" y="46990"/>
                  </a:lnTo>
                  <a:lnTo>
                    <a:pt x="68580" y="48259"/>
                  </a:lnTo>
                  <a:lnTo>
                    <a:pt x="68580" y="50800"/>
                  </a:lnTo>
                  <a:lnTo>
                    <a:pt x="67310" y="52069"/>
                  </a:lnTo>
                  <a:lnTo>
                    <a:pt x="67310" y="54609"/>
                  </a:lnTo>
                  <a:lnTo>
                    <a:pt x="67310" y="55880"/>
                  </a:lnTo>
                  <a:lnTo>
                    <a:pt x="66039" y="58419"/>
                  </a:lnTo>
                  <a:lnTo>
                    <a:pt x="66039" y="60959"/>
                  </a:lnTo>
                  <a:lnTo>
                    <a:pt x="66039" y="63500"/>
                  </a:lnTo>
                  <a:lnTo>
                    <a:pt x="67310" y="66040"/>
                  </a:lnTo>
                  <a:lnTo>
                    <a:pt x="67310" y="68580"/>
                  </a:lnTo>
                  <a:lnTo>
                    <a:pt x="67310" y="71119"/>
                  </a:lnTo>
                  <a:lnTo>
                    <a:pt x="68580" y="73659"/>
                  </a:lnTo>
                  <a:lnTo>
                    <a:pt x="68580" y="76200"/>
                  </a:lnTo>
                  <a:lnTo>
                    <a:pt x="69850" y="77469"/>
                  </a:lnTo>
                  <a:lnTo>
                    <a:pt x="69850" y="78740"/>
                  </a:lnTo>
                  <a:lnTo>
                    <a:pt x="71119" y="80009"/>
                  </a:lnTo>
                  <a:lnTo>
                    <a:pt x="71119" y="81280"/>
                  </a:lnTo>
                  <a:lnTo>
                    <a:pt x="72389" y="82550"/>
                  </a:lnTo>
                  <a:lnTo>
                    <a:pt x="74930" y="83819"/>
                  </a:lnTo>
                  <a:lnTo>
                    <a:pt x="77469" y="86359"/>
                  </a:lnTo>
                  <a:lnTo>
                    <a:pt x="80010" y="87630"/>
                  </a:lnTo>
                  <a:lnTo>
                    <a:pt x="82550" y="90169"/>
                  </a:lnTo>
                  <a:lnTo>
                    <a:pt x="86360" y="91440"/>
                  </a:lnTo>
                  <a:lnTo>
                    <a:pt x="90169" y="93980"/>
                  </a:lnTo>
                  <a:lnTo>
                    <a:pt x="111760" y="106680"/>
                  </a:lnTo>
                  <a:lnTo>
                    <a:pt x="120650" y="111759"/>
                  </a:lnTo>
                  <a:lnTo>
                    <a:pt x="129539" y="118109"/>
                  </a:lnTo>
                  <a:lnTo>
                    <a:pt x="135889" y="123190"/>
                  </a:lnTo>
                  <a:lnTo>
                    <a:pt x="142239" y="128269"/>
                  </a:lnTo>
                  <a:lnTo>
                    <a:pt x="147319" y="132080"/>
                  </a:lnTo>
                  <a:lnTo>
                    <a:pt x="148589" y="134619"/>
                  </a:lnTo>
                  <a:lnTo>
                    <a:pt x="151130" y="137159"/>
                  </a:lnTo>
                  <a:lnTo>
                    <a:pt x="152400" y="138430"/>
                  </a:lnTo>
                  <a:lnTo>
                    <a:pt x="153669" y="140969"/>
                  </a:lnTo>
                  <a:lnTo>
                    <a:pt x="154939" y="143509"/>
                  </a:lnTo>
                  <a:lnTo>
                    <a:pt x="156210" y="146050"/>
                  </a:lnTo>
                  <a:lnTo>
                    <a:pt x="157480" y="151130"/>
                  </a:lnTo>
                  <a:lnTo>
                    <a:pt x="160019" y="157480"/>
                  </a:lnTo>
                  <a:lnTo>
                    <a:pt x="161289" y="165100"/>
                  </a:lnTo>
                  <a:lnTo>
                    <a:pt x="162560" y="172719"/>
                  </a:lnTo>
                  <a:lnTo>
                    <a:pt x="162560" y="180340"/>
                  </a:lnTo>
                  <a:lnTo>
                    <a:pt x="162560" y="189230"/>
                  </a:lnTo>
                  <a:lnTo>
                    <a:pt x="162560" y="195580"/>
                  </a:lnTo>
                  <a:lnTo>
                    <a:pt x="162560" y="201930"/>
                  </a:lnTo>
                  <a:lnTo>
                    <a:pt x="161289" y="207009"/>
                  </a:lnTo>
                  <a:lnTo>
                    <a:pt x="161289" y="212090"/>
                  </a:lnTo>
                  <a:lnTo>
                    <a:pt x="160019" y="217169"/>
                  </a:lnTo>
                  <a:lnTo>
                    <a:pt x="158750" y="220980"/>
                  </a:lnTo>
                  <a:lnTo>
                    <a:pt x="157480" y="226059"/>
                  </a:lnTo>
                  <a:lnTo>
                    <a:pt x="156210" y="228600"/>
                  </a:lnTo>
                  <a:lnTo>
                    <a:pt x="154939" y="229869"/>
                  </a:lnTo>
                  <a:lnTo>
                    <a:pt x="153669" y="232409"/>
                  </a:lnTo>
                  <a:lnTo>
                    <a:pt x="153669" y="233680"/>
                  </a:lnTo>
                  <a:lnTo>
                    <a:pt x="151130" y="234950"/>
                  </a:lnTo>
                  <a:lnTo>
                    <a:pt x="148589" y="237490"/>
                  </a:lnTo>
                  <a:lnTo>
                    <a:pt x="146050" y="240030"/>
                  </a:lnTo>
                  <a:lnTo>
                    <a:pt x="142239" y="242569"/>
                  </a:lnTo>
                  <a:lnTo>
                    <a:pt x="138430" y="245109"/>
                  </a:lnTo>
                  <a:lnTo>
                    <a:pt x="134619" y="247650"/>
                  </a:lnTo>
                  <a:lnTo>
                    <a:pt x="129539" y="250190"/>
                  </a:lnTo>
                  <a:lnTo>
                    <a:pt x="124460" y="251459"/>
                  </a:lnTo>
                  <a:lnTo>
                    <a:pt x="119380" y="252730"/>
                  </a:lnTo>
                  <a:lnTo>
                    <a:pt x="114300" y="255269"/>
                  </a:lnTo>
                  <a:lnTo>
                    <a:pt x="107950" y="255269"/>
                  </a:lnTo>
                  <a:lnTo>
                    <a:pt x="102869" y="256540"/>
                  </a:lnTo>
                  <a:lnTo>
                    <a:pt x="96519" y="257809"/>
                  </a:lnTo>
                  <a:lnTo>
                    <a:pt x="90169" y="257809"/>
                  </a:lnTo>
                  <a:lnTo>
                    <a:pt x="83819" y="257809"/>
                  </a:lnTo>
                  <a:lnTo>
                    <a:pt x="76200" y="257809"/>
                  </a:lnTo>
                  <a:lnTo>
                    <a:pt x="69850" y="257809"/>
                  </a:lnTo>
                  <a:lnTo>
                    <a:pt x="63500" y="256540"/>
                  </a:lnTo>
                  <a:lnTo>
                    <a:pt x="57150" y="255269"/>
                  </a:lnTo>
                  <a:lnTo>
                    <a:pt x="52069" y="254000"/>
                  </a:lnTo>
                  <a:lnTo>
                    <a:pt x="45719" y="252730"/>
                  </a:lnTo>
                  <a:lnTo>
                    <a:pt x="40639" y="250190"/>
                  </a:lnTo>
                  <a:lnTo>
                    <a:pt x="35560" y="248919"/>
                  </a:lnTo>
                  <a:lnTo>
                    <a:pt x="30480" y="245109"/>
                  </a:lnTo>
                  <a:lnTo>
                    <a:pt x="25400" y="242569"/>
                  </a:lnTo>
                  <a:lnTo>
                    <a:pt x="21589" y="240030"/>
                  </a:lnTo>
                  <a:lnTo>
                    <a:pt x="17780" y="237490"/>
                  </a:lnTo>
                  <a:lnTo>
                    <a:pt x="15239" y="233680"/>
                  </a:lnTo>
                  <a:lnTo>
                    <a:pt x="12700" y="231140"/>
                  </a:lnTo>
                  <a:lnTo>
                    <a:pt x="10160" y="227330"/>
                  </a:lnTo>
                  <a:lnTo>
                    <a:pt x="8889" y="223519"/>
                  </a:lnTo>
                  <a:lnTo>
                    <a:pt x="6350" y="219709"/>
                  </a:lnTo>
                  <a:lnTo>
                    <a:pt x="5080" y="214630"/>
                  </a:lnTo>
                  <a:lnTo>
                    <a:pt x="3810" y="209550"/>
                  </a:lnTo>
                  <a:lnTo>
                    <a:pt x="3810" y="204469"/>
                  </a:lnTo>
                  <a:lnTo>
                    <a:pt x="2539" y="199390"/>
                  </a:lnTo>
                  <a:lnTo>
                    <a:pt x="2539" y="193040"/>
                  </a:lnTo>
                  <a:lnTo>
                    <a:pt x="1269" y="180340"/>
                  </a:lnTo>
                  <a:lnTo>
                    <a:pt x="1269" y="163830"/>
                  </a:lnTo>
                  <a:lnTo>
                    <a:pt x="68580" y="163830"/>
                  </a:lnTo>
                  <a:lnTo>
                    <a:pt x="68580" y="194309"/>
                  </a:lnTo>
                  <a:lnTo>
                    <a:pt x="68580" y="200659"/>
                  </a:lnTo>
                  <a:lnTo>
                    <a:pt x="68580" y="203200"/>
                  </a:lnTo>
                  <a:lnTo>
                    <a:pt x="68580" y="205740"/>
                  </a:lnTo>
                  <a:lnTo>
                    <a:pt x="68580" y="207009"/>
                  </a:lnTo>
                  <a:lnTo>
                    <a:pt x="69850" y="209550"/>
                  </a:lnTo>
                  <a:lnTo>
                    <a:pt x="69850" y="210819"/>
                  </a:lnTo>
                  <a:lnTo>
                    <a:pt x="71119" y="212090"/>
                  </a:lnTo>
                  <a:lnTo>
                    <a:pt x="71119" y="213359"/>
                  </a:lnTo>
                  <a:lnTo>
                    <a:pt x="72389" y="213359"/>
                  </a:lnTo>
                  <a:lnTo>
                    <a:pt x="73660" y="214630"/>
                  </a:lnTo>
                  <a:lnTo>
                    <a:pt x="74930" y="214630"/>
                  </a:lnTo>
                  <a:lnTo>
                    <a:pt x="76200" y="215900"/>
                  </a:lnTo>
                  <a:lnTo>
                    <a:pt x="77469" y="215900"/>
                  </a:lnTo>
                  <a:lnTo>
                    <a:pt x="81280" y="215900"/>
                  </a:lnTo>
                  <a:lnTo>
                    <a:pt x="83819" y="215900"/>
                  </a:lnTo>
                  <a:lnTo>
                    <a:pt x="86360" y="215900"/>
                  </a:lnTo>
                  <a:lnTo>
                    <a:pt x="86360" y="214630"/>
                  </a:lnTo>
                  <a:lnTo>
                    <a:pt x="87630" y="214630"/>
                  </a:lnTo>
                  <a:lnTo>
                    <a:pt x="88900" y="214630"/>
                  </a:lnTo>
                  <a:lnTo>
                    <a:pt x="88900" y="213359"/>
                  </a:lnTo>
                  <a:lnTo>
                    <a:pt x="90169" y="213359"/>
                  </a:lnTo>
                  <a:lnTo>
                    <a:pt x="90169" y="212090"/>
                  </a:lnTo>
                  <a:lnTo>
                    <a:pt x="91439" y="212090"/>
                  </a:lnTo>
                  <a:lnTo>
                    <a:pt x="91439" y="210819"/>
                  </a:lnTo>
                  <a:lnTo>
                    <a:pt x="92710" y="209550"/>
                  </a:lnTo>
                  <a:lnTo>
                    <a:pt x="92710" y="208280"/>
                  </a:lnTo>
                  <a:lnTo>
                    <a:pt x="93980" y="207009"/>
                  </a:lnTo>
                  <a:lnTo>
                    <a:pt x="93980" y="204469"/>
                  </a:lnTo>
                  <a:lnTo>
                    <a:pt x="93980" y="203200"/>
                  </a:lnTo>
                  <a:lnTo>
                    <a:pt x="95250" y="200659"/>
                  </a:lnTo>
                  <a:lnTo>
                    <a:pt x="95250" y="198119"/>
                  </a:lnTo>
                  <a:lnTo>
                    <a:pt x="95250" y="195580"/>
                  </a:lnTo>
                  <a:lnTo>
                    <a:pt x="95250" y="190500"/>
                  </a:lnTo>
                  <a:lnTo>
                    <a:pt x="95250" y="185419"/>
                  </a:lnTo>
                  <a:lnTo>
                    <a:pt x="93980" y="181609"/>
                  </a:lnTo>
                  <a:lnTo>
                    <a:pt x="93980" y="177800"/>
                  </a:lnTo>
                  <a:lnTo>
                    <a:pt x="92710" y="173990"/>
                  </a:lnTo>
                  <a:lnTo>
                    <a:pt x="91439" y="173990"/>
                  </a:lnTo>
                  <a:lnTo>
                    <a:pt x="91439" y="171450"/>
                  </a:lnTo>
                  <a:lnTo>
                    <a:pt x="90169" y="170180"/>
                  </a:lnTo>
                  <a:lnTo>
                    <a:pt x="90169" y="168909"/>
                  </a:lnTo>
                  <a:lnTo>
                    <a:pt x="88900" y="168909"/>
                  </a:lnTo>
                  <a:lnTo>
                    <a:pt x="88900" y="167640"/>
                  </a:lnTo>
                  <a:lnTo>
                    <a:pt x="86360" y="165100"/>
                  </a:lnTo>
                  <a:lnTo>
                    <a:pt x="83819" y="163830"/>
                  </a:lnTo>
                  <a:lnTo>
                    <a:pt x="76200" y="158750"/>
                  </a:lnTo>
                  <a:lnTo>
                    <a:pt x="67310" y="152400"/>
                  </a:lnTo>
                  <a:lnTo>
                    <a:pt x="54610" y="144780"/>
                  </a:lnTo>
                  <a:lnTo>
                    <a:pt x="43180" y="137159"/>
                  </a:lnTo>
                  <a:lnTo>
                    <a:pt x="33019" y="130809"/>
                  </a:lnTo>
                  <a:lnTo>
                    <a:pt x="25400" y="125730"/>
                  </a:lnTo>
                  <a:lnTo>
                    <a:pt x="22860" y="123190"/>
                  </a:lnTo>
                  <a:lnTo>
                    <a:pt x="20319" y="121919"/>
                  </a:lnTo>
                  <a:lnTo>
                    <a:pt x="17780" y="119380"/>
                  </a:lnTo>
                  <a:lnTo>
                    <a:pt x="16510" y="118109"/>
                  </a:lnTo>
                  <a:lnTo>
                    <a:pt x="13969" y="115569"/>
                  </a:lnTo>
                  <a:lnTo>
                    <a:pt x="11430" y="113030"/>
                  </a:lnTo>
                  <a:lnTo>
                    <a:pt x="10160" y="110490"/>
                  </a:lnTo>
                  <a:lnTo>
                    <a:pt x="8889" y="107950"/>
                  </a:lnTo>
                  <a:lnTo>
                    <a:pt x="6350" y="104140"/>
                  </a:lnTo>
                  <a:lnTo>
                    <a:pt x="5080" y="101600"/>
                  </a:lnTo>
                  <a:lnTo>
                    <a:pt x="3810" y="99059"/>
                  </a:lnTo>
                  <a:lnTo>
                    <a:pt x="2539" y="95250"/>
                  </a:lnTo>
                  <a:lnTo>
                    <a:pt x="1269" y="91440"/>
                  </a:lnTo>
                  <a:lnTo>
                    <a:pt x="1269" y="87630"/>
                  </a:lnTo>
                  <a:lnTo>
                    <a:pt x="0" y="82550"/>
                  </a:lnTo>
                  <a:lnTo>
                    <a:pt x="0" y="55880"/>
                  </a:lnTo>
                  <a:lnTo>
                    <a:pt x="1269" y="49530"/>
                  </a:lnTo>
                  <a:lnTo>
                    <a:pt x="1269" y="44450"/>
                  </a:lnTo>
                  <a:lnTo>
                    <a:pt x="2539" y="39369"/>
                  </a:lnTo>
                  <a:lnTo>
                    <a:pt x="3810" y="35559"/>
                  </a:lnTo>
                  <a:lnTo>
                    <a:pt x="6350" y="31750"/>
                  </a:lnTo>
                  <a:lnTo>
                    <a:pt x="6350" y="29209"/>
                  </a:lnTo>
                  <a:lnTo>
                    <a:pt x="7619" y="27940"/>
                  </a:lnTo>
                  <a:lnTo>
                    <a:pt x="10160" y="24130"/>
                  </a:lnTo>
                  <a:lnTo>
                    <a:pt x="12700" y="21590"/>
                  </a:lnTo>
                  <a:lnTo>
                    <a:pt x="15239" y="19050"/>
                  </a:lnTo>
                  <a:lnTo>
                    <a:pt x="19050" y="15240"/>
                  </a:lnTo>
                  <a:lnTo>
                    <a:pt x="21589" y="12700"/>
                  </a:lnTo>
                  <a:lnTo>
                    <a:pt x="25400" y="11430"/>
                  </a:lnTo>
                  <a:lnTo>
                    <a:pt x="29210" y="8890"/>
                  </a:lnTo>
                  <a:lnTo>
                    <a:pt x="34289" y="6350"/>
                  </a:lnTo>
                  <a:lnTo>
                    <a:pt x="38100" y="5080"/>
                  </a:lnTo>
                  <a:lnTo>
                    <a:pt x="43180" y="3809"/>
                  </a:lnTo>
                  <a:lnTo>
                    <a:pt x="48260" y="2540"/>
                  </a:lnTo>
                  <a:lnTo>
                    <a:pt x="54610" y="1269"/>
                  </a:lnTo>
                  <a:lnTo>
                    <a:pt x="59689" y="0"/>
                  </a:lnTo>
                  <a:lnTo>
                    <a:pt x="96519" y="0"/>
                  </a:lnTo>
                  <a:lnTo>
                    <a:pt x="102869" y="1269"/>
                  </a:lnTo>
                  <a:lnTo>
                    <a:pt x="133350" y="12700"/>
                  </a:lnTo>
                  <a:lnTo>
                    <a:pt x="137160" y="13969"/>
                  </a:lnTo>
                  <a:lnTo>
                    <a:pt x="140969" y="16509"/>
                  </a:lnTo>
                  <a:lnTo>
                    <a:pt x="143510" y="19050"/>
                  </a:lnTo>
                  <a:lnTo>
                    <a:pt x="146050" y="21590"/>
                  </a:lnTo>
                  <a:lnTo>
                    <a:pt x="147319" y="22859"/>
                  </a:lnTo>
                  <a:lnTo>
                    <a:pt x="148589" y="25400"/>
                  </a:lnTo>
                  <a:lnTo>
                    <a:pt x="149860" y="26669"/>
                  </a:lnTo>
                  <a:lnTo>
                    <a:pt x="151130" y="27940"/>
                  </a:lnTo>
                  <a:lnTo>
                    <a:pt x="151130" y="29209"/>
                  </a:lnTo>
                  <a:lnTo>
                    <a:pt x="152400" y="31750"/>
                  </a:lnTo>
                  <a:lnTo>
                    <a:pt x="153669" y="35559"/>
                  </a:lnTo>
                  <a:lnTo>
                    <a:pt x="154939" y="39369"/>
                  </a:lnTo>
                  <a:lnTo>
                    <a:pt x="156210" y="44450"/>
                  </a:lnTo>
                  <a:lnTo>
                    <a:pt x="156210" y="50800"/>
                  </a:lnTo>
                  <a:lnTo>
                    <a:pt x="156210" y="55880"/>
                  </a:lnTo>
                  <a:lnTo>
                    <a:pt x="157480" y="69850"/>
                  </a:lnTo>
                  <a:lnTo>
                    <a:pt x="157480" y="80009"/>
                  </a:lnTo>
                  <a:close/>
                </a:path>
              </a:pathLst>
            </a:custGeom>
            <a:ln w="19048">
              <a:solidFill>
                <a:srgbClr val="99CCFF"/>
              </a:solidFill>
            </a:ln>
          </p:spPr>
          <p:txBody>
            <a:bodyPr wrap="square" lIns="0" tIns="0" rIns="0" bIns="0" rtlCol="0"/>
            <a:lstStyle/>
            <a:p>
              <a:endParaRPr/>
            </a:p>
          </p:txBody>
        </p:sp>
        <p:sp>
          <p:nvSpPr>
            <p:cNvPr id="1048702" name="object 118"/>
            <p:cNvSpPr/>
            <p:nvPr/>
          </p:nvSpPr>
          <p:spPr>
            <a:xfrm>
              <a:off x="1982470" y="5694679"/>
              <a:ext cx="71120" cy="247650"/>
            </a:xfrm>
            <a:custGeom>
              <a:avLst/>
              <a:gdLst/>
              <a:ahLst/>
              <a:cxnLst/>
              <a:rect l="l" t="t" r="r" b="b"/>
              <a:pathLst>
                <a:path w="71119" h="247650">
                  <a:moveTo>
                    <a:pt x="71119" y="0"/>
                  </a:moveTo>
                  <a:lnTo>
                    <a:pt x="0" y="0"/>
                  </a:lnTo>
                  <a:lnTo>
                    <a:pt x="0" y="247650"/>
                  </a:lnTo>
                  <a:lnTo>
                    <a:pt x="71119" y="247650"/>
                  </a:lnTo>
                  <a:lnTo>
                    <a:pt x="71119" y="0"/>
                  </a:lnTo>
                  <a:close/>
                </a:path>
              </a:pathLst>
            </a:custGeom>
            <a:solidFill>
              <a:srgbClr val="0066CC">
                <a:alpha val="50000"/>
              </a:srgbClr>
            </a:solidFill>
          </p:spPr>
          <p:txBody>
            <a:bodyPr wrap="square" lIns="0" tIns="0" rIns="0" bIns="0" rtlCol="0"/>
            <a:lstStyle/>
            <a:p>
              <a:endParaRPr/>
            </a:p>
          </p:txBody>
        </p:sp>
        <p:sp>
          <p:nvSpPr>
            <p:cNvPr id="1048703" name="object 119"/>
            <p:cNvSpPr/>
            <p:nvPr/>
          </p:nvSpPr>
          <p:spPr>
            <a:xfrm>
              <a:off x="1982470" y="5694679"/>
              <a:ext cx="71120" cy="247650"/>
            </a:xfrm>
            <a:custGeom>
              <a:avLst/>
              <a:gdLst/>
              <a:ahLst/>
              <a:cxnLst/>
              <a:rect l="l" t="t" r="r" b="b"/>
              <a:pathLst>
                <a:path w="71119" h="247650">
                  <a:moveTo>
                    <a:pt x="71119" y="0"/>
                  </a:moveTo>
                  <a:lnTo>
                    <a:pt x="71119" y="247650"/>
                  </a:lnTo>
                  <a:lnTo>
                    <a:pt x="0" y="247650"/>
                  </a:lnTo>
                  <a:lnTo>
                    <a:pt x="0" y="0"/>
                  </a:lnTo>
                  <a:lnTo>
                    <a:pt x="71119" y="0"/>
                  </a:lnTo>
                  <a:close/>
                </a:path>
              </a:pathLst>
            </a:custGeom>
            <a:ln w="19048">
              <a:solidFill>
                <a:srgbClr val="99CCFF"/>
              </a:solidFill>
            </a:ln>
          </p:spPr>
          <p:txBody>
            <a:bodyPr wrap="square" lIns="0" tIns="0" rIns="0" bIns="0" rtlCol="0"/>
            <a:lstStyle/>
            <a:p>
              <a:endParaRPr/>
            </a:p>
          </p:txBody>
        </p:sp>
        <p:sp>
          <p:nvSpPr>
            <p:cNvPr id="1048704" name="object 120"/>
            <p:cNvSpPr/>
            <p:nvPr/>
          </p:nvSpPr>
          <p:spPr>
            <a:xfrm>
              <a:off x="2081530" y="5694679"/>
              <a:ext cx="165100" cy="247650"/>
            </a:xfrm>
            <a:prstGeom prst="rect">
              <a:avLst/>
            </a:prstGeom>
            <a:blipFill>
              <a:blip r:embed="rId16" cstate="print"/>
              <a:stretch>
                <a:fillRect/>
              </a:stretch>
            </a:blipFill>
          </p:spPr>
          <p:txBody>
            <a:bodyPr wrap="square" lIns="0" tIns="0" rIns="0" bIns="0" rtlCol="0"/>
            <a:lstStyle/>
            <a:p>
              <a:endParaRPr/>
            </a:p>
          </p:txBody>
        </p:sp>
        <p:sp>
          <p:nvSpPr>
            <p:cNvPr id="1048705" name="object 121"/>
            <p:cNvSpPr/>
            <p:nvPr/>
          </p:nvSpPr>
          <p:spPr>
            <a:xfrm>
              <a:off x="2081530" y="5694679"/>
              <a:ext cx="165100" cy="247650"/>
            </a:xfrm>
            <a:custGeom>
              <a:avLst/>
              <a:gdLst/>
              <a:ahLst/>
              <a:cxnLst/>
              <a:rect l="l" t="t" r="r" b="b"/>
              <a:pathLst>
                <a:path w="165100" h="247650">
                  <a:moveTo>
                    <a:pt x="0" y="0"/>
                  </a:moveTo>
                  <a:lnTo>
                    <a:pt x="53339" y="0"/>
                  </a:lnTo>
                  <a:lnTo>
                    <a:pt x="77469" y="0"/>
                  </a:lnTo>
                  <a:lnTo>
                    <a:pt x="97789" y="0"/>
                  </a:lnTo>
                  <a:lnTo>
                    <a:pt x="105409" y="1270"/>
                  </a:lnTo>
                  <a:lnTo>
                    <a:pt x="111759" y="1270"/>
                  </a:lnTo>
                  <a:lnTo>
                    <a:pt x="118109" y="2540"/>
                  </a:lnTo>
                  <a:lnTo>
                    <a:pt x="123189" y="3810"/>
                  </a:lnTo>
                  <a:lnTo>
                    <a:pt x="128269" y="5080"/>
                  </a:lnTo>
                  <a:lnTo>
                    <a:pt x="132080" y="6350"/>
                  </a:lnTo>
                  <a:lnTo>
                    <a:pt x="135889" y="7620"/>
                  </a:lnTo>
                  <a:lnTo>
                    <a:pt x="139700" y="8890"/>
                  </a:lnTo>
                  <a:lnTo>
                    <a:pt x="143509" y="11430"/>
                  </a:lnTo>
                  <a:lnTo>
                    <a:pt x="146050" y="13970"/>
                  </a:lnTo>
                  <a:lnTo>
                    <a:pt x="148589" y="15240"/>
                  </a:lnTo>
                  <a:lnTo>
                    <a:pt x="151130" y="17780"/>
                  </a:lnTo>
                  <a:lnTo>
                    <a:pt x="153669" y="20320"/>
                  </a:lnTo>
                  <a:lnTo>
                    <a:pt x="154939" y="22860"/>
                  </a:lnTo>
                  <a:lnTo>
                    <a:pt x="157480" y="25400"/>
                  </a:lnTo>
                  <a:lnTo>
                    <a:pt x="158750" y="27940"/>
                  </a:lnTo>
                  <a:lnTo>
                    <a:pt x="160019" y="30480"/>
                  </a:lnTo>
                  <a:lnTo>
                    <a:pt x="161289" y="33020"/>
                  </a:lnTo>
                  <a:lnTo>
                    <a:pt x="162559" y="36830"/>
                  </a:lnTo>
                  <a:lnTo>
                    <a:pt x="162559" y="39370"/>
                  </a:lnTo>
                  <a:lnTo>
                    <a:pt x="162559" y="43180"/>
                  </a:lnTo>
                  <a:lnTo>
                    <a:pt x="163830" y="46990"/>
                  </a:lnTo>
                  <a:lnTo>
                    <a:pt x="165100" y="57150"/>
                  </a:lnTo>
                  <a:lnTo>
                    <a:pt x="165100" y="71120"/>
                  </a:lnTo>
                  <a:lnTo>
                    <a:pt x="165100" y="86360"/>
                  </a:lnTo>
                  <a:lnTo>
                    <a:pt x="165100" y="173990"/>
                  </a:lnTo>
                  <a:lnTo>
                    <a:pt x="165100" y="189230"/>
                  </a:lnTo>
                  <a:lnTo>
                    <a:pt x="165100" y="201930"/>
                  </a:lnTo>
                  <a:lnTo>
                    <a:pt x="163830" y="207010"/>
                  </a:lnTo>
                  <a:lnTo>
                    <a:pt x="163830" y="212090"/>
                  </a:lnTo>
                  <a:lnTo>
                    <a:pt x="162559" y="215900"/>
                  </a:lnTo>
                  <a:lnTo>
                    <a:pt x="161289" y="218440"/>
                  </a:lnTo>
                  <a:lnTo>
                    <a:pt x="161289" y="220980"/>
                  </a:lnTo>
                  <a:lnTo>
                    <a:pt x="160019" y="223520"/>
                  </a:lnTo>
                  <a:lnTo>
                    <a:pt x="158750" y="227330"/>
                  </a:lnTo>
                  <a:lnTo>
                    <a:pt x="157480" y="228600"/>
                  </a:lnTo>
                  <a:lnTo>
                    <a:pt x="156209" y="231140"/>
                  </a:lnTo>
                  <a:lnTo>
                    <a:pt x="153669" y="233680"/>
                  </a:lnTo>
                  <a:lnTo>
                    <a:pt x="152400" y="234950"/>
                  </a:lnTo>
                  <a:lnTo>
                    <a:pt x="149859" y="236220"/>
                  </a:lnTo>
                  <a:lnTo>
                    <a:pt x="147319" y="237490"/>
                  </a:lnTo>
                  <a:lnTo>
                    <a:pt x="146050" y="240030"/>
                  </a:lnTo>
                  <a:lnTo>
                    <a:pt x="143509" y="240030"/>
                  </a:lnTo>
                  <a:lnTo>
                    <a:pt x="140969" y="242570"/>
                  </a:lnTo>
                  <a:lnTo>
                    <a:pt x="137159" y="242570"/>
                  </a:lnTo>
                  <a:lnTo>
                    <a:pt x="134619" y="243840"/>
                  </a:lnTo>
                  <a:lnTo>
                    <a:pt x="132080" y="245110"/>
                  </a:lnTo>
                  <a:lnTo>
                    <a:pt x="128269" y="245110"/>
                  </a:lnTo>
                  <a:lnTo>
                    <a:pt x="124459" y="246380"/>
                  </a:lnTo>
                  <a:lnTo>
                    <a:pt x="121919" y="246380"/>
                  </a:lnTo>
                  <a:lnTo>
                    <a:pt x="113030" y="247650"/>
                  </a:lnTo>
                  <a:lnTo>
                    <a:pt x="102869" y="247650"/>
                  </a:lnTo>
                  <a:lnTo>
                    <a:pt x="90169" y="247650"/>
                  </a:lnTo>
                  <a:lnTo>
                    <a:pt x="0" y="247650"/>
                  </a:lnTo>
                  <a:lnTo>
                    <a:pt x="0" y="0"/>
                  </a:lnTo>
                  <a:close/>
                </a:path>
                <a:path w="165100" h="247650">
                  <a:moveTo>
                    <a:pt x="71119" y="41910"/>
                  </a:moveTo>
                  <a:lnTo>
                    <a:pt x="71119" y="205740"/>
                  </a:lnTo>
                  <a:lnTo>
                    <a:pt x="74930" y="205740"/>
                  </a:lnTo>
                  <a:lnTo>
                    <a:pt x="78739" y="204470"/>
                  </a:lnTo>
                  <a:lnTo>
                    <a:pt x="81280" y="204470"/>
                  </a:lnTo>
                  <a:lnTo>
                    <a:pt x="82550" y="204470"/>
                  </a:lnTo>
                  <a:lnTo>
                    <a:pt x="83819" y="204470"/>
                  </a:lnTo>
                  <a:lnTo>
                    <a:pt x="85089" y="203200"/>
                  </a:lnTo>
                  <a:lnTo>
                    <a:pt x="86359" y="203200"/>
                  </a:lnTo>
                  <a:lnTo>
                    <a:pt x="87630" y="203200"/>
                  </a:lnTo>
                  <a:lnTo>
                    <a:pt x="87630" y="201930"/>
                  </a:lnTo>
                  <a:lnTo>
                    <a:pt x="88900" y="201930"/>
                  </a:lnTo>
                  <a:lnTo>
                    <a:pt x="90169" y="200660"/>
                  </a:lnTo>
                  <a:lnTo>
                    <a:pt x="90169" y="199390"/>
                  </a:lnTo>
                  <a:lnTo>
                    <a:pt x="91439" y="199390"/>
                  </a:lnTo>
                  <a:lnTo>
                    <a:pt x="91439" y="198120"/>
                  </a:lnTo>
                  <a:lnTo>
                    <a:pt x="92709" y="196850"/>
                  </a:lnTo>
                  <a:lnTo>
                    <a:pt x="92709" y="195580"/>
                  </a:lnTo>
                  <a:lnTo>
                    <a:pt x="92709" y="193040"/>
                  </a:lnTo>
                  <a:lnTo>
                    <a:pt x="93980" y="189230"/>
                  </a:lnTo>
                  <a:lnTo>
                    <a:pt x="93980" y="185420"/>
                  </a:lnTo>
                  <a:lnTo>
                    <a:pt x="93980" y="180340"/>
                  </a:lnTo>
                  <a:lnTo>
                    <a:pt x="93980" y="52070"/>
                  </a:lnTo>
                  <a:lnTo>
                    <a:pt x="92709" y="50800"/>
                  </a:lnTo>
                  <a:lnTo>
                    <a:pt x="92709" y="49530"/>
                  </a:lnTo>
                  <a:lnTo>
                    <a:pt x="92709" y="48260"/>
                  </a:lnTo>
                  <a:lnTo>
                    <a:pt x="91439" y="48260"/>
                  </a:lnTo>
                  <a:lnTo>
                    <a:pt x="91439" y="46990"/>
                  </a:lnTo>
                  <a:lnTo>
                    <a:pt x="90169" y="46990"/>
                  </a:lnTo>
                  <a:lnTo>
                    <a:pt x="90169" y="45720"/>
                  </a:lnTo>
                  <a:lnTo>
                    <a:pt x="88900" y="45720"/>
                  </a:lnTo>
                  <a:lnTo>
                    <a:pt x="88900" y="44450"/>
                  </a:lnTo>
                  <a:lnTo>
                    <a:pt x="87630" y="44450"/>
                  </a:lnTo>
                  <a:lnTo>
                    <a:pt x="86359" y="43180"/>
                  </a:lnTo>
                  <a:lnTo>
                    <a:pt x="85089" y="43180"/>
                  </a:lnTo>
                  <a:lnTo>
                    <a:pt x="82550" y="43180"/>
                  </a:lnTo>
                  <a:lnTo>
                    <a:pt x="81280" y="43180"/>
                  </a:lnTo>
                  <a:lnTo>
                    <a:pt x="78739" y="41910"/>
                  </a:lnTo>
                  <a:lnTo>
                    <a:pt x="77469" y="41910"/>
                  </a:lnTo>
                  <a:lnTo>
                    <a:pt x="74930" y="41910"/>
                  </a:lnTo>
                  <a:lnTo>
                    <a:pt x="71119" y="41910"/>
                  </a:lnTo>
                  <a:close/>
                </a:path>
              </a:pathLst>
            </a:custGeom>
            <a:ln w="19048">
              <a:solidFill>
                <a:srgbClr val="99CCFF"/>
              </a:solidFill>
            </a:ln>
          </p:spPr>
          <p:txBody>
            <a:bodyPr wrap="square" lIns="0" tIns="0" rIns="0" bIns="0" rtlCol="0"/>
            <a:lstStyle/>
            <a:p>
              <a:endParaRPr/>
            </a:p>
          </p:txBody>
        </p:sp>
        <p:sp>
          <p:nvSpPr>
            <p:cNvPr id="1048706" name="object 122"/>
            <p:cNvSpPr/>
            <p:nvPr/>
          </p:nvSpPr>
          <p:spPr>
            <a:xfrm>
              <a:off x="2273300" y="5694679"/>
              <a:ext cx="124460" cy="247650"/>
            </a:xfrm>
            <a:custGeom>
              <a:avLst/>
              <a:gdLst/>
              <a:ahLst/>
              <a:cxnLst/>
              <a:rect l="l" t="t" r="r" b="b"/>
              <a:pathLst>
                <a:path w="124460" h="247650">
                  <a:moveTo>
                    <a:pt x="124460" y="198120"/>
                  </a:moveTo>
                  <a:lnTo>
                    <a:pt x="71120" y="198120"/>
                  </a:lnTo>
                  <a:lnTo>
                    <a:pt x="71120" y="143510"/>
                  </a:lnTo>
                  <a:lnTo>
                    <a:pt x="115570" y="143510"/>
                  </a:lnTo>
                  <a:lnTo>
                    <a:pt x="115570" y="96520"/>
                  </a:lnTo>
                  <a:lnTo>
                    <a:pt x="71120" y="96520"/>
                  </a:lnTo>
                  <a:lnTo>
                    <a:pt x="71120" y="49530"/>
                  </a:lnTo>
                  <a:lnTo>
                    <a:pt x="119380" y="49530"/>
                  </a:lnTo>
                  <a:lnTo>
                    <a:pt x="119380" y="0"/>
                  </a:lnTo>
                  <a:lnTo>
                    <a:pt x="0" y="0"/>
                  </a:lnTo>
                  <a:lnTo>
                    <a:pt x="0" y="49530"/>
                  </a:lnTo>
                  <a:lnTo>
                    <a:pt x="0" y="96520"/>
                  </a:lnTo>
                  <a:lnTo>
                    <a:pt x="0" y="143510"/>
                  </a:lnTo>
                  <a:lnTo>
                    <a:pt x="0" y="198120"/>
                  </a:lnTo>
                  <a:lnTo>
                    <a:pt x="0" y="247650"/>
                  </a:lnTo>
                  <a:lnTo>
                    <a:pt x="124460" y="247650"/>
                  </a:lnTo>
                  <a:lnTo>
                    <a:pt x="124460" y="198120"/>
                  </a:lnTo>
                  <a:close/>
                </a:path>
              </a:pathLst>
            </a:custGeom>
            <a:solidFill>
              <a:srgbClr val="0066CC">
                <a:alpha val="50000"/>
              </a:srgbClr>
            </a:solidFill>
          </p:spPr>
          <p:txBody>
            <a:bodyPr wrap="square" lIns="0" tIns="0" rIns="0" bIns="0" rtlCol="0"/>
            <a:lstStyle/>
            <a:p>
              <a:endParaRPr/>
            </a:p>
          </p:txBody>
        </p:sp>
        <p:sp>
          <p:nvSpPr>
            <p:cNvPr id="1048707" name="object 123"/>
            <p:cNvSpPr/>
            <p:nvPr/>
          </p:nvSpPr>
          <p:spPr>
            <a:xfrm>
              <a:off x="2273300" y="5694679"/>
              <a:ext cx="124460" cy="247650"/>
            </a:xfrm>
            <a:custGeom>
              <a:avLst/>
              <a:gdLst/>
              <a:ahLst/>
              <a:cxnLst/>
              <a:rect l="l" t="t" r="r" b="b"/>
              <a:pathLst>
                <a:path w="124460" h="247650">
                  <a:moveTo>
                    <a:pt x="0" y="0"/>
                  </a:moveTo>
                  <a:lnTo>
                    <a:pt x="119380" y="0"/>
                  </a:lnTo>
                  <a:lnTo>
                    <a:pt x="119380" y="49530"/>
                  </a:lnTo>
                  <a:lnTo>
                    <a:pt x="71119" y="49530"/>
                  </a:lnTo>
                  <a:lnTo>
                    <a:pt x="71119" y="96520"/>
                  </a:lnTo>
                  <a:lnTo>
                    <a:pt x="115569" y="96520"/>
                  </a:lnTo>
                  <a:lnTo>
                    <a:pt x="115569" y="143510"/>
                  </a:lnTo>
                  <a:lnTo>
                    <a:pt x="71119" y="143510"/>
                  </a:lnTo>
                  <a:lnTo>
                    <a:pt x="71119" y="198120"/>
                  </a:lnTo>
                  <a:lnTo>
                    <a:pt x="124460" y="198120"/>
                  </a:lnTo>
                  <a:lnTo>
                    <a:pt x="124460" y="247650"/>
                  </a:lnTo>
                  <a:lnTo>
                    <a:pt x="0" y="247650"/>
                  </a:lnTo>
                  <a:lnTo>
                    <a:pt x="0" y="0"/>
                  </a:lnTo>
                  <a:close/>
                </a:path>
              </a:pathLst>
            </a:custGeom>
            <a:ln w="19048">
              <a:solidFill>
                <a:srgbClr val="99CCFF"/>
              </a:solidFill>
            </a:ln>
          </p:spPr>
          <p:txBody>
            <a:bodyPr wrap="square" lIns="0" tIns="0" rIns="0" bIns="0" rtlCol="0"/>
            <a:lstStyle/>
            <a:p>
              <a:endParaRPr/>
            </a:p>
          </p:txBody>
        </p:sp>
        <p:sp>
          <p:nvSpPr>
            <p:cNvPr id="1048708" name="object 124"/>
            <p:cNvSpPr/>
            <p:nvPr/>
          </p:nvSpPr>
          <p:spPr>
            <a:xfrm>
              <a:off x="2479040" y="5694679"/>
              <a:ext cx="114300" cy="247650"/>
            </a:xfrm>
            <a:custGeom>
              <a:avLst/>
              <a:gdLst/>
              <a:ahLst/>
              <a:cxnLst/>
              <a:rect l="l" t="t" r="r" b="b"/>
              <a:pathLst>
                <a:path w="114300" h="247650">
                  <a:moveTo>
                    <a:pt x="114300" y="198120"/>
                  </a:moveTo>
                  <a:lnTo>
                    <a:pt x="71120" y="198120"/>
                  </a:lnTo>
                  <a:lnTo>
                    <a:pt x="71120" y="0"/>
                  </a:lnTo>
                  <a:lnTo>
                    <a:pt x="0" y="0"/>
                  </a:lnTo>
                  <a:lnTo>
                    <a:pt x="0" y="198120"/>
                  </a:lnTo>
                  <a:lnTo>
                    <a:pt x="0" y="247650"/>
                  </a:lnTo>
                  <a:lnTo>
                    <a:pt x="114300" y="247650"/>
                  </a:lnTo>
                  <a:lnTo>
                    <a:pt x="114300" y="198120"/>
                  </a:lnTo>
                  <a:close/>
                </a:path>
              </a:pathLst>
            </a:custGeom>
            <a:solidFill>
              <a:srgbClr val="0066CC">
                <a:alpha val="50000"/>
              </a:srgbClr>
            </a:solidFill>
          </p:spPr>
          <p:txBody>
            <a:bodyPr wrap="square" lIns="0" tIns="0" rIns="0" bIns="0" rtlCol="0"/>
            <a:lstStyle/>
            <a:p>
              <a:endParaRPr/>
            </a:p>
          </p:txBody>
        </p:sp>
        <p:sp>
          <p:nvSpPr>
            <p:cNvPr id="1048709" name="object 125"/>
            <p:cNvSpPr/>
            <p:nvPr/>
          </p:nvSpPr>
          <p:spPr>
            <a:xfrm>
              <a:off x="2479040" y="5694679"/>
              <a:ext cx="114300" cy="247650"/>
            </a:xfrm>
            <a:custGeom>
              <a:avLst/>
              <a:gdLst/>
              <a:ahLst/>
              <a:cxnLst/>
              <a:rect l="l" t="t" r="r" b="b"/>
              <a:pathLst>
                <a:path w="114300" h="247650">
                  <a:moveTo>
                    <a:pt x="71120" y="0"/>
                  </a:moveTo>
                  <a:lnTo>
                    <a:pt x="71120" y="198120"/>
                  </a:lnTo>
                  <a:lnTo>
                    <a:pt x="114300" y="198120"/>
                  </a:lnTo>
                  <a:lnTo>
                    <a:pt x="114300" y="247650"/>
                  </a:lnTo>
                  <a:lnTo>
                    <a:pt x="0" y="247650"/>
                  </a:lnTo>
                  <a:lnTo>
                    <a:pt x="0" y="0"/>
                  </a:lnTo>
                  <a:lnTo>
                    <a:pt x="71120" y="0"/>
                  </a:lnTo>
                  <a:close/>
                </a:path>
              </a:pathLst>
            </a:custGeom>
            <a:ln w="19048">
              <a:solidFill>
                <a:srgbClr val="99CCFF"/>
              </a:solidFill>
            </a:ln>
          </p:spPr>
          <p:txBody>
            <a:bodyPr wrap="square" lIns="0" tIns="0" rIns="0" bIns="0" rtlCol="0"/>
            <a:lstStyle/>
            <a:p>
              <a:endParaRPr/>
            </a:p>
          </p:txBody>
        </p:sp>
        <p:sp>
          <p:nvSpPr>
            <p:cNvPr id="1048710" name="object 126"/>
            <p:cNvSpPr/>
            <p:nvPr/>
          </p:nvSpPr>
          <p:spPr>
            <a:xfrm>
              <a:off x="2608580" y="5689600"/>
              <a:ext cx="165100" cy="257810"/>
            </a:xfrm>
            <a:custGeom>
              <a:avLst/>
              <a:gdLst/>
              <a:ahLst/>
              <a:cxnLst/>
              <a:rect l="l" t="t" r="r" b="b"/>
              <a:pathLst>
                <a:path w="165100" h="257810">
                  <a:moveTo>
                    <a:pt x="113030" y="2540"/>
                  </a:moveTo>
                  <a:lnTo>
                    <a:pt x="50800" y="2540"/>
                  </a:lnTo>
                  <a:lnTo>
                    <a:pt x="46989" y="5080"/>
                  </a:lnTo>
                  <a:lnTo>
                    <a:pt x="41909" y="6350"/>
                  </a:lnTo>
                  <a:lnTo>
                    <a:pt x="38100" y="7619"/>
                  </a:lnTo>
                  <a:lnTo>
                    <a:pt x="30480" y="12700"/>
                  </a:lnTo>
                  <a:lnTo>
                    <a:pt x="26669" y="13969"/>
                  </a:lnTo>
                  <a:lnTo>
                    <a:pt x="22859" y="16509"/>
                  </a:lnTo>
                  <a:lnTo>
                    <a:pt x="20319" y="19050"/>
                  </a:lnTo>
                  <a:lnTo>
                    <a:pt x="17780" y="22859"/>
                  </a:lnTo>
                  <a:lnTo>
                    <a:pt x="15239" y="25400"/>
                  </a:lnTo>
                  <a:lnTo>
                    <a:pt x="10159" y="33019"/>
                  </a:lnTo>
                  <a:lnTo>
                    <a:pt x="8889" y="35559"/>
                  </a:lnTo>
                  <a:lnTo>
                    <a:pt x="6350" y="39369"/>
                  </a:lnTo>
                  <a:lnTo>
                    <a:pt x="3809" y="46990"/>
                  </a:lnTo>
                  <a:lnTo>
                    <a:pt x="3809" y="50800"/>
                  </a:lnTo>
                  <a:lnTo>
                    <a:pt x="2539" y="54609"/>
                  </a:lnTo>
                  <a:lnTo>
                    <a:pt x="1269" y="63500"/>
                  </a:lnTo>
                  <a:lnTo>
                    <a:pt x="1269" y="74930"/>
                  </a:lnTo>
                  <a:lnTo>
                    <a:pt x="0" y="107950"/>
                  </a:lnTo>
                  <a:lnTo>
                    <a:pt x="0" y="149859"/>
                  </a:lnTo>
                  <a:lnTo>
                    <a:pt x="1221" y="181609"/>
                  </a:lnTo>
                  <a:lnTo>
                    <a:pt x="1269" y="194309"/>
                  </a:lnTo>
                  <a:lnTo>
                    <a:pt x="2539" y="203200"/>
                  </a:lnTo>
                  <a:lnTo>
                    <a:pt x="3809" y="207009"/>
                  </a:lnTo>
                  <a:lnTo>
                    <a:pt x="3809" y="210819"/>
                  </a:lnTo>
                  <a:lnTo>
                    <a:pt x="6350" y="218440"/>
                  </a:lnTo>
                  <a:lnTo>
                    <a:pt x="8889" y="222250"/>
                  </a:lnTo>
                  <a:lnTo>
                    <a:pt x="10159" y="226059"/>
                  </a:lnTo>
                  <a:lnTo>
                    <a:pt x="12700" y="228600"/>
                  </a:lnTo>
                  <a:lnTo>
                    <a:pt x="17780" y="236219"/>
                  </a:lnTo>
                  <a:lnTo>
                    <a:pt x="20319" y="238759"/>
                  </a:lnTo>
                  <a:lnTo>
                    <a:pt x="27939" y="243840"/>
                  </a:lnTo>
                  <a:lnTo>
                    <a:pt x="30480" y="245109"/>
                  </a:lnTo>
                  <a:lnTo>
                    <a:pt x="34289" y="247650"/>
                  </a:lnTo>
                  <a:lnTo>
                    <a:pt x="39369" y="250190"/>
                  </a:lnTo>
                  <a:lnTo>
                    <a:pt x="43180" y="251459"/>
                  </a:lnTo>
                  <a:lnTo>
                    <a:pt x="48259" y="252730"/>
                  </a:lnTo>
                  <a:lnTo>
                    <a:pt x="52069" y="255269"/>
                  </a:lnTo>
                  <a:lnTo>
                    <a:pt x="57150" y="255269"/>
                  </a:lnTo>
                  <a:lnTo>
                    <a:pt x="67309" y="257809"/>
                  </a:lnTo>
                  <a:lnTo>
                    <a:pt x="99059" y="257809"/>
                  </a:lnTo>
                  <a:lnTo>
                    <a:pt x="119380" y="252730"/>
                  </a:lnTo>
                  <a:lnTo>
                    <a:pt x="123189" y="251459"/>
                  </a:lnTo>
                  <a:lnTo>
                    <a:pt x="128269" y="248919"/>
                  </a:lnTo>
                  <a:lnTo>
                    <a:pt x="132080" y="247650"/>
                  </a:lnTo>
                  <a:lnTo>
                    <a:pt x="135889" y="245109"/>
                  </a:lnTo>
                  <a:lnTo>
                    <a:pt x="138430" y="242569"/>
                  </a:lnTo>
                  <a:lnTo>
                    <a:pt x="146050" y="237490"/>
                  </a:lnTo>
                  <a:lnTo>
                    <a:pt x="148589" y="234950"/>
                  </a:lnTo>
                  <a:lnTo>
                    <a:pt x="151130" y="231140"/>
                  </a:lnTo>
                  <a:lnTo>
                    <a:pt x="153669" y="228600"/>
                  </a:lnTo>
                  <a:lnTo>
                    <a:pt x="154939" y="224790"/>
                  </a:lnTo>
                  <a:lnTo>
                    <a:pt x="157480" y="220980"/>
                  </a:lnTo>
                  <a:lnTo>
                    <a:pt x="158750" y="218440"/>
                  </a:lnTo>
                  <a:lnTo>
                    <a:pt x="159596" y="215900"/>
                  </a:lnTo>
                  <a:lnTo>
                    <a:pt x="77469" y="215900"/>
                  </a:lnTo>
                  <a:lnTo>
                    <a:pt x="77469" y="214630"/>
                  </a:lnTo>
                  <a:lnTo>
                    <a:pt x="76200" y="214630"/>
                  </a:lnTo>
                  <a:lnTo>
                    <a:pt x="76200" y="213359"/>
                  </a:lnTo>
                  <a:lnTo>
                    <a:pt x="74930" y="213359"/>
                  </a:lnTo>
                  <a:lnTo>
                    <a:pt x="74930" y="212090"/>
                  </a:lnTo>
                  <a:lnTo>
                    <a:pt x="73659" y="212090"/>
                  </a:lnTo>
                  <a:lnTo>
                    <a:pt x="73659" y="209550"/>
                  </a:lnTo>
                  <a:lnTo>
                    <a:pt x="72389" y="207009"/>
                  </a:lnTo>
                  <a:lnTo>
                    <a:pt x="72389" y="201930"/>
                  </a:lnTo>
                  <a:lnTo>
                    <a:pt x="71119" y="194309"/>
                  </a:lnTo>
                  <a:lnTo>
                    <a:pt x="71119" y="68580"/>
                  </a:lnTo>
                  <a:lnTo>
                    <a:pt x="72389" y="59690"/>
                  </a:lnTo>
                  <a:lnTo>
                    <a:pt x="72389" y="53340"/>
                  </a:lnTo>
                  <a:lnTo>
                    <a:pt x="73659" y="50800"/>
                  </a:lnTo>
                  <a:lnTo>
                    <a:pt x="73659" y="46990"/>
                  </a:lnTo>
                  <a:lnTo>
                    <a:pt x="76200" y="44450"/>
                  </a:lnTo>
                  <a:lnTo>
                    <a:pt x="76200" y="43180"/>
                  </a:lnTo>
                  <a:lnTo>
                    <a:pt x="77469" y="43180"/>
                  </a:lnTo>
                  <a:lnTo>
                    <a:pt x="78739" y="41909"/>
                  </a:lnTo>
                  <a:lnTo>
                    <a:pt x="160019" y="41909"/>
                  </a:lnTo>
                  <a:lnTo>
                    <a:pt x="158750" y="38100"/>
                  </a:lnTo>
                  <a:lnTo>
                    <a:pt x="157480" y="35559"/>
                  </a:lnTo>
                  <a:lnTo>
                    <a:pt x="154939" y="31750"/>
                  </a:lnTo>
                  <a:lnTo>
                    <a:pt x="152400" y="29209"/>
                  </a:lnTo>
                  <a:lnTo>
                    <a:pt x="147319" y="21590"/>
                  </a:lnTo>
                  <a:lnTo>
                    <a:pt x="144780" y="19050"/>
                  </a:lnTo>
                  <a:lnTo>
                    <a:pt x="140969" y="16509"/>
                  </a:lnTo>
                  <a:lnTo>
                    <a:pt x="138430" y="13969"/>
                  </a:lnTo>
                  <a:lnTo>
                    <a:pt x="134619" y="11430"/>
                  </a:lnTo>
                  <a:lnTo>
                    <a:pt x="130809" y="10159"/>
                  </a:lnTo>
                  <a:lnTo>
                    <a:pt x="127000" y="7619"/>
                  </a:lnTo>
                  <a:lnTo>
                    <a:pt x="121919" y="6350"/>
                  </a:lnTo>
                  <a:lnTo>
                    <a:pt x="118109" y="3809"/>
                  </a:lnTo>
                  <a:lnTo>
                    <a:pt x="113030" y="2540"/>
                  </a:lnTo>
                  <a:close/>
                </a:path>
                <a:path w="165100" h="257810">
                  <a:moveTo>
                    <a:pt x="160019" y="41909"/>
                  </a:moveTo>
                  <a:lnTo>
                    <a:pt x="87630" y="41909"/>
                  </a:lnTo>
                  <a:lnTo>
                    <a:pt x="88900" y="43180"/>
                  </a:lnTo>
                  <a:lnTo>
                    <a:pt x="90169" y="43180"/>
                  </a:lnTo>
                  <a:lnTo>
                    <a:pt x="90169" y="44450"/>
                  </a:lnTo>
                  <a:lnTo>
                    <a:pt x="92709" y="46990"/>
                  </a:lnTo>
                  <a:lnTo>
                    <a:pt x="92709" y="52069"/>
                  </a:lnTo>
                  <a:lnTo>
                    <a:pt x="93980" y="54609"/>
                  </a:lnTo>
                  <a:lnTo>
                    <a:pt x="93980" y="200659"/>
                  </a:lnTo>
                  <a:lnTo>
                    <a:pt x="92709" y="203200"/>
                  </a:lnTo>
                  <a:lnTo>
                    <a:pt x="92709" y="209550"/>
                  </a:lnTo>
                  <a:lnTo>
                    <a:pt x="91439" y="209550"/>
                  </a:lnTo>
                  <a:lnTo>
                    <a:pt x="91439" y="212090"/>
                  </a:lnTo>
                  <a:lnTo>
                    <a:pt x="90169" y="212090"/>
                  </a:lnTo>
                  <a:lnTo>
                    <a:pt x="90169" y="213359"/>
                  </a:lnTo>
                  <a:lnTo>
                    <a:pt x="88900" y="214630"/>
                  </a:lnTo>
                  <a:lnTo>
                    <a:pt x="87630" y="214630"/>
                  </a:lnTo>
                  <a:lnTo>
                    <a:pt x="86359" y="215900"/>
                  </a:lnTo>
                  <a:lnTo>
                    <a:pt x="159596" y="215900"/>
                  </a:lnTo>
                  <a:lnTo>
                    <a:pt x="162559" y="207009"/>
                  </a:lnTo>
                  <a:lnTo>
                    <a:pt x="162559" y="203200"/>
                  </a:lnTo>
                  <a:lnTo>
                    <a:pt x="163830" y="194309"/>
                  </a:lnTo>
                  <a:lnTo>
                    <a:pt x="164973" y="182880"/>
                  </a:lnTo>
                  <a:lnTo>
                    <a:pt x="165100" y="74930"/>
                  </a:lnTo>
                  <a:lnTo>
                    <a:pt x="163830" y="62230"/>
                  </a:lnTo>
                  <a:lnTo>
                    <a:pt x="162559" y="53340"/>
                  </a:lnTo>
                  <a:lnTo>
                    <a:pt x="162559" y="49530"/>
                  </a:lnTo>
                  <a:lnTo>
                    <a:pt x="160019" y="41909"/>
                  </a:lnTo>
                  <a:close/>
                </a:path>
                <a:path w="165100" h="257810">
                  <a:moveTo>
                    <a:pt x="99059" y="0"/>
                  </a:moveTo>
                  <a:lnTo>
                    <a:pt x="66039" y="0"/>
                  </a:lnTo>
                  <a:lnTo>
                    <a:pt x="55880" y="2540"/>
                  </a:lnTo>
                  <a:lnTo>
                    <a:pt x="107950" y="2540"/>
                  </a:lnTo>
                  <a:lnTo>
                    <a:pt x="104139" y="1269"/>
                  </a:lnTo>
                  <a:lnTo>
                    <a:pt x="99059" y="0"/>
                  </a:lnTo>
                  <a:close/>
                </a:path>
              </a:pathLst>
            </a:custGeom>
            <a:solidFill>
              <a:srgbClr val="0066CC">
                <a:alpha val="50000"/>
              </a:srgbClr>
            </a:solidFill>
          </p:spPr>
          <p:txBody>
            <a:bodyPr wrap="square" lIns="0" tIns="0" rIns="0" bIns="0" rtlCol="0"/>
            <a:lstStyle/>
            <a:p>
              <a:endParaRPr/>
            </a:p>
          </p:txBody>
        </p:sp>
        <p:sp>
          <p:nvSpPr>
            <p:cNvPr id="1048711" name="object 127"/>
            <p:cNvSpPr/>
            <p:nvPr/>
          </p:nvSpPr>
          <p:spPr>
            <a:xfrm>
              <a:off x="2608580" y="5689600"/>
              <a:ext cx="165100" cy="257810"/>
            </a:xfrm>
            <a:custGeom>
              <a:avLst/>
              <a:gdLst/>
              <a:ahLst/>
              <a:cxnLst/>
              <a:rect l="l" t="t" r="r" b="b"/>
              <a:pathLst>
                <a:path w="165100" h="257810">
                  <a:moveTo>
                    <a:pt x="165100" y="149859"/>
                  </a:moveTo>
                  <a:lnTo>
                    <a:pt x="165100" y="181609"/>
                  </a:lnTo>
                  <a:lnTo>
                    <a:pt x="163830" y="194309"/>
                  </a:lnTo>
                  <a:lnTo>
                    <a:pt x="162559" y="203200"/>
                  </a:lnTo>
                  <a:lnTo>
                    <a:pt x="162559" y="207009"/>
                  </a:lnTo>
                  <a:lnTo>
                    <a:pt x="161289" y="210819"/>
                  </a:lnTo>
                  <a:lnTo>
                    <a:pt x="160019" y="214630"/>
                  </a:lnTo>
                  <a:lnTo>
                    <a:pt x="158750" y="218440"/>
                  </a:lnTo>
                  <a:lnTo>
                    <a:pt x="157480" y="220980"/>
                  </a:lnTo>
                  <a:lnTo>
                    <a:pt x="154939" y="224790"/>
                  </a:lnTo>
                  <a:lnTo>
                    <a:pt x="153669" y="228600"/>
                  </a:lnTo>
                  <a:lnTo>
                    <a:pt x="151130" y="231140"/>
                  </a:lnTo>
                  <a:lnTo>
                    <a:pt x="148589" y="234950"/>
                  </a:lnTo>
                  <a:lnTo>
                    <a:pt x="146050" y="237490"/>
                  </a:lnTo>
                  <a:lnTo>
                    <a:pt x="142239" y="240030"/>
                  </a:lnTo>
                  <a:lnTo>
                    <a:pt x="138430" y="242569"/>
                  </a:lnTo>
                  <a:lnTo>
                    <a:pt x="135889" y="245109"/>
                  </a:lnTo>
                  <a:lnTo>
                    <a:pt x="132080" y="247650"/>
                  </a:lnTo>
                  <a:lnTo>
                    <a:pt x="128269" y="248919"/>
                  </a:lnTo>
                  <a:lnTo>
                    <a:pt x="123189" y="251459"/>
                  </a:lnTo>
                  <a:lnTo>
                    <a:pt x="119380" y="252730"/>
                  </a:lnTo>
                  <a:lnTo>
                    <a:pt x="114300" y="254000"/>
                  </a:lnTo>
                  <a:lnTo>
                    <a:pt x="109219" y="255269"/>
                  </a:lnTo>
                  <a:lnTo>
                    <a:pt x="104139" y="256540"/>
                  </a:lnTo>
                  <a:lnTo>
                    <a:pt x="99059" y="257809"/>
                  </a:lnTo>
                  <a:lnTo>
                    <a:pt x="93980" y="257809"/>
                  </a:lnTo>
                  <a:lnTo>
                    <a:pt x="87630" y="257809"/>
                  </a:lnTo>
                  <a:lnTo>
                    <a:pt x="82550" y="257809"/>
                  </a:lnTo>
                  <a:lnTo>
                    <a:pt x="77469" y="257809"/>
                  </a:lnTo>
                  <a:lnTo>
                    <a:pt x="72389" y="257809"/>
                  </a:lnTo>
                  <a:lnTo>
                    <a:pt x="67309" y="257809"/>
                  </a:lnTo>
                  <a:lnTo>
                    <a:pt x="62230" y="256540"/>
                  </a:lnTo>
                  <a:lnTo>
                    <a:pt x="57150" y="255269"/>
                  </a:lnTo>
                  <a:lnTo>
                    <a:pt x="52069" y="255269"/>
                  </a:lnTo>
                  <a:lnTo>
                    <a:pt x="48259" y="252730"/>
                  </a:lnTo>
                  <a:lnTo>
                    <a:pt x="43180" y="251459"/>
                  </a:lnTo>
                  <a:lnTo>
                    <a:pt x="39369" y="250190"/>
                  </a:lnTo>
                  <a:lnTo>
                    <a:pt x="34289" y="247650"/>
                  </a:lnTo>
                  <a:lnTo>
                    <a:pt x="30480" y="245109"/>
                  </a:lnTo>
                  <a:lnTo>
                    <a:pt x="27939" y="243840"/>
                  </a:lnTo>
                  <a:lnTo>
                    <a:pt x="24130" y="241300"/>
                  </a:lnTo>
                  <a:lnTo>
                    <a:pt x="20319" y="238759"/>
                  </a:lnTo>
                  <a:lnTo>
                    <a:pt x="17780" y="236219"/>
                  </a:lnTo>
                  <a:lnTo>
                    <a:pt x="15239" y="232409"/>
                  </a:lnTo>
                  <a:lnTo>
                    <a:pt x="12700" y="228600"/>
                  </a:lnTo>
                  <a:lnTo>
                    <a:pt x="10159" y="226059"/>
                  </a:lnTo>
                  <a:lnTo>
                    <a:pt x="8889" y="222250"/>
                  </a:lnTo>
                  <a:lnTo>
                    <a:pt x="6350" y="218440"/>
                  </a:lnTo>
                  <a:lnTo>
                    <a:pt x="5080" y="214630"/>
                  </a:lnTo>
                  <a:lnTo>
                    <a:pt x="3809" y="210819"/>
                  </a:lnTo>
                  <a:lnTo>
                    <a:pt x="3809" y="207009"/>
                  </a:lnTo>
                  <a:lnTo>
                    <a:pt x="2539" y="203200"/>
                  </a:lnTo>
                  <a:lnTo>
                    <a:pt x="1269" y="194309"/>
                  </a:lnTo>
                  <a:lnTo>
                    <a:pt x="1269" y="182880"/>
                  </a:lnTo>
                  <a:lnTo>
                    <a:pt x="0" y="149859"/>
                  </a:lnTo>
                  <a:lnTo>
                    <a:pt x="0" y="107950"/>
                  </a:lnTo>
                  <a:lnTo>
                    <a:pt x="1269" y="74930"/>
                  </a:lnTo>
                  <a:lnTo>
                    <a:pt x="1269" y="63500"/>
                  </a:lnTo>
                  <a:lnTo>
                    <a:pt x="2539" y="54609"/>
                  </a:lnTo>
                  <a:lnTo>
                    <a:pt x="3809" y="50800"/>
                  </a:lnTo>
                  <a:lnTo>
                    <a:pt x="3809" y="46990"/>
                  </a:lnTo>
                  <a:lnTo>
                    <a:pt x="5080" y="43180"/>
                  </a:lnTo>
                  <a:lnTo>
                    <a:pt x="6350" y="39369"/>
                  </a:lnTo>
                  <a:lnTo>
                    <a:pt x="8889" y="35559"/>
                  </a:lnTo>
                  <a:lnTo>
                    <a:pt x="10159" y="33019"/>
                  </a:lnTo>
                  <a:lnTo>
                    <a:pt x="12700" y="29209"/>
                  </a:lnTo>
                  <a:lnTo>
                    <a:pt x="15239" y="25400"/>
                  </a:lnTo>
                  <a:lnTo>
                    <a:pt x="17780" y="22859"/>
                  </a:lnTo>
                  <a:lnTo>
                    <a:pt x="20319" y="19050"/>
                  </a:lnTo>
                  <a:lnTo>
                    <a:pt x="22859" y="16509"/>
                  </a:lnTo>
                  <a:lnTo>
                    <a:pt x="26669" y="13969"/>
                  </a:lnTo>
                  <a:lnTo>
                    <a:pt x="30480" y="12700"/>
                  </a:lnTo>
                  <a:lnTo>
                    <a:pt x="34289" y="10159"/>
                  </a:lnTo>
                  <a:lnTo>
                    <a:pt x="38100" y="7619"/>
                  </a:lnTo>
                  <a:lnTo>
                    <a:pt x="41909" y="6350"/>
                  </a:lnTo>
                  <a:lnTo>
                    <a:pt x="46989" y="5080"/>
                  </a:lnTo>
                  <a:lnTo>
                    <a:pt x="50800" y="2540"/>
                  </a:lnTo>
                  <a:lnTo>
                    <a:pt x="55880" y="2540"/>
                  </a:lnTo>
                  <a:lnTo>
                    <a:pt x="60959" y="1269"/>
                  </a:lnTo>
                  <a:lnTo>
                    <a:pt x="66039" y="0"/>
                  </a:lnTo>
                  <a:lnTo>
                    <a:pt x="99059" y="0"/>
                  </a:lnTo>
                  <a:lnTo>
                    <a:pt x="104139" y="1269"/>
                  </a:lnTo>
                  <a:lnTo>
                    <a:pt x="107950" y="2540"/>
                  </a:lnTo>
                  <a:lnTo>
                    <a:pt x="113030" y="2540"/>
                  </a:lnTo>
                  <a:lnTo>
                    <a:pt x="118109" y="3809"/>
                  </a:lnTo>
                  <a:lnTo>
                    <a:pt x="121919" y="6350"/>
                  </a:lnTo>
                  <a:lnTo>
                    <a:pt x="127000" y="7619"/>
                  </a:lnTo>
                  <a:lnTo>
                    <a:pt x="130809" y="10159"/>
                  </a:lnTo>
                  <a:lnTo>
                    <a:pt x="134619" y="11430"/>
                  </a:lnTo>
                  <a:lnTo>
                    <a:pt x="138430" y="13969"/>
                  </a:lnTo>
                  <a:lnTo>
                    <a:pt x="140969" y="16509"/>
                  </a:lnTo>
                  <a:lnTo>
                    <a:pt x="144780" y="19050"/>
                  </a:lnTo>
                  <a:lnTo>
                    <a:pt x="147319" y="21590"/>
                  </a:lnTo>
                  <a:lnTo>
                    <a:pt x="149859" y="25400"/>
                  </a:lnTo>
                  <a:lnTo>
                    <a:pt x="152400" y="29209"/>
                  </a:lnTo>
                  <a:lnTo>
                    <a:pt x="154939" y="31750"/>
                  </a:lnTo>
                  <a:lnTo>
                    <a:pt x="157480" y="35559"/>
                  </a:lnTo>
                  <a:lnTo>
                    <a:pt x="158750" y="38100"/>
                  </a:lnTo>
                  <a:lnTo>
                    <a:pt x="160019" y="41909"/>
                  </a:lnTo>
                  <a:lnTo>
                    <a:pt x="161289" y="45719"/>
                  </a:lnTo>
                  <a:lnTo>
                    <a:pt x="162559" y="49530"/>
                  </a:lnTo>
                  <a:lnTo>
                    <a:pt x="162559" y="53340"/>
                  </a:lnTo>
                  <a:lnTo>
                    <a:pt x="163830" y="62230"/>
                  </a:lnTo>
                  <a:lnTo>
                    <a:pt x="165100" y="74930"/>
                  </a:lnTo>
                  <a:lnTo>
                    <a:pt x="165100" y="107950"/>
                  </a:lnTo>
                  <a:lnTo>
                    <a:pt x="165100" y="149859"/>
                  </a:lnTo>
                  <a:close/>
                </a:path>
                <a:path w="165100" h="257810">
                  <a:moveTo>
                    <a:pt x="93980" y="68580"/>
                  </a:moveTo>
                  <a:lnTo>
                    <a:pt x="93980" y="59690"/>
                  </a:lnTo>
                  <a:lnTo>
                    <a:pt x="93980" y="54609"/>
                  </a:lnTo>
                  <a:lnTo>
                    <a:pt x="92709" y="52069"/>
                  </a:lnTo>
                  <a:lnTo>
                    <a:pt x="92709" y="49530"/>
                  </a:lnTo>
                  <a:lnTo>
                    <a:pt x="92709" y="48259"/>
                  </a:lnTo>
                  <a:lnTo>
                    <a:pt x="92709" y="46990"/>
                  </a:lnTo>
                  <a:lnTo>
                    <a:pt x="91439" y="45719"/>
                  </a:lnTo>
                  <a:lnTo>
                    <a:pt x="91439" y="45719"/>
                  </a:lnTo>
                  <a:lnTo>
                    <a:pt x="87630" y="41909"/>
                  </a:lnTo>
                  <a:lnTo>
                    <a:pt x="86359" y="41909"/>
                  </a:lnTo>
                  <a:lnTo>
                    <a:pt x="85089" y="41909"/>
                  </a:lnTo>
                  <a:lnTo>
                    <a:pt x="83819" y="41909"/>
                  </a:lnTo>
                  <a:lnTo>
                    <a:pt x="82550" y="41909"/>
                  </a:lnTo>
                  <a:lnTo>
                    <a:pt x="81280" y="41909"/>
                  </a:lnTo>
                  <a:lnTo>
                    <a:pt x="80009" y="41909"/>
                  </a:lnTo>
                  <a:lnTo>
                    <a:pt x="78739" y="41909"/>
                  </a:lnTo>
                  <a:lnTo>
                    <a:pt x="77469" y="43180"/>
                  </a:lnTo>
                  <a:lnTo>
                    <a:pt x="76200" y="43180"/>
                  </a:lnTo>
                  <a:lnTo>
                    <a:pt x="76200" y="44450"/>
                  </a:lnTo>
                  <a:lnTo>
                    <a:pt x="74930" y="45719"/>
                  </a:lnTo>
                  <a:lnTo>
                    <a:pt x="73659" y="46990"/>
                  </a:lnTo>
                  <a:lnTo>
                    <a:pt x="73659" y="48259"/>
                  </a:lnTo>
                  <a:lnTo>
                    <a:pt x="73659" y="50800"/>
                  </a:lnTo>
                  <a:lnTo>
                    <a:pt x="72389" y="53340"/>
                  </a:lnTo>
                  <a:lnTo>
                    <a:pt x="72389" y="55880"/>
                  </a:lnTo>
                  <a:lnTo>
                    <a:pt x="72389" y="59690"/>
                  </a:lnTo>
                  <a:lnTo>
                    <a:pt x="71119" y="68580"/>
                  </a:lnTo>
                  <a:lnTo>
                    <a:pt x="71119" y="184150"/>
                  </a:lnTo>
                  <a:lnTo>
                    <a:pt x="71119" y="194309"/>
                  </a:lnTo>
                  <a:lnTo>
                    <a:pt x="72389" y="201930"/>
                  </a:lnTo>
                  <a:lnTo>
                    <a:pt x="72389" y="204469"/>
                  </a:lnTo>
                  <a:lnTo>
                    <a:pt x="72389" y="207009"/>
                  </a:lnTo>
                  <a:lnTo>
                    <a:pt x="73659" y="209550"/>
                  </a:lnTo>
                  <a:lnTo>
                    <a:pt x="73659" y="210819"/>
                  </a:lnTo>
                  <a:lnTo>
                    <a:pt x="73659" y="212090"/>
                  </a:lnTo>
                  <a:lnTo>
                    <a:pt x="74930" y="212090"/>
                  </a:lnTo>
                  <a:lnTo>
                    <a:pt x="74930" y="213359"/>
                  </a:lnTo>
                  <a:lnTo>
                    <a:pt x="76200" y="213359"/>
                  </a:lnTo>
                  <a:lnTo>
                    <a:pt x="76200" y="214630"/>
                  </a:lnTo>
                  <a:lnTo>
                    <a:pt x="77469" y="214630"/>
                  </a:lnTo>
                  <a:lnTo>
                    <a:pt x="77469" y="215900"/>
                  </a:lnTo>
                  <a:lnTo>
                    <a:pt x="78739" y="215900"/>
                  </a:lnTo>
                  <a:lnTo>
                    <a:pt x="80009" y="215900"/>
                  </a:lnTo>
                  <a:lnTo>
                    <a:pt x="83819" y="215900"/>
                  </a:lnTo>
                  <a:lnTo>
                    <a:pt x="85089" y="215900"/>
                  </a:lnTo>
                  <a:lnTo>
                    <a:pt x="86359" y="215900"/>
                  </a:lnTo>
                  <a:lnTo>
                    <a:pt x="87630" y="214630"/>
                  </a:lnTo>
                  <a:lnTo>
                    <a:pt x="88900" y="214630"/>
                  </a:lnTo>
                  <a:lnTo>
                    <a:pt x="90169" y="213359"/>
                  </a:lnTo>
                  <a:lnTo>
                    <a:pt x="90169" y="212090"/>
                  </a:lnTo>
                  <a:lnTo>
                    <a:pt x="91439" y="212090"/>
                  </a:lnTo>
                  <a:lnTo>
                    <a:pt x="91439" y="210819"/>
                  </a:lnTo>
                  <a:lnTo>
                    <a:pt x="91439" y="209550"/>
                  </a:lnTo>
                  <a:lnTo>
                    <a:pt x="92709" y="209550"/>
                  </a:lnTo>
                  <a:lnTo>
                    <a:pt x="92709" y="208280"/>
                  </a:lnTo>
                  <a:lnTo>
                    <a:pt x="92709" y="205740"/>
                  </a:lnTo>
                  <a:lnTo>
                    <a:pt x="92709" y="203200"/>
                  </a:lnTo>
                  <a:lnTo>
                    <a:pt x="93980" y="200659"/>
                  </a:lnTo>
                  <a:lnTo>
                    <a:pt x="93980" y="193040"/>
                  </a:lnTo>
                  <a:lnTo>
                    <a:pt x="93980" y="182880"/>
                  </a:lnTo>
                  <a:lnTo>
                    <a:pt x="93980" y="68580"/>
                  </a:lnTo>
                  <a:close/>
                </a:path>
              </a:pathLst>
            </a:custGeom>
            <a:ln w="19048">
              <a:solidFill>
                <a:srgbClr val="99CCFF"/>
              </a:solidFill>
            </a:ln>
          </p:spPr>
          <p:txBody>
            <a:bodyPr wrap="square" lIns="0" tIns="0" rIns="0" bIns="0" rtlCol="0"/>
            <a:lstStyle/>
            <a:p>
              <a:endParaRPr/>
            </a:p>
          </p:txBody>
        </p:sp>
        <p:sp>
          <p:nvSpPr>
            <p:cNvPr id="1048712" name="object 128"/>
            <p:cNvSpPr/>
            <p:nvPr/>
          </p:nvSpPr>
          <p:spPr>
            <a:xfrm>
              <a:off x="2800350" y="5694679"/>
              <a:ext cx="165100" cy="247650"/>
            </a:xfrm>
            <a:prstGeom prst="rect">
              <a:avLst/>
            </a:prstGeom>
            <a:blipFill>
              <a:blip r:embed="rId17" cstate="print"/>
              <a:stretch>
                <a:fillRect/>
              </a:stretch>
            </a:blipFill>
          </p:spPr>
          <p:txBody>
            <a:bodyPr wrap="square" lIns="0" tIns="0" rIns="0" bIns="0" rtlCol="0"/>
            <a:lstStyle/>
            <a:p>
              <a:endParaRPr/>
            </a:p>
          </p:txBody>
        </p:sp>
        <p:sp>
          <p:nvSpPr>
            <p:cNvPr id="1048713" name="object 129"/>
            <p:cNvSpPr/>
            <p:nvPr/>
          </p:nvSpPr>
          <p:spPr>
            <a:xfrm>
              <a:off x="2800350" y="5694679"/>
              <a:ext cx="165100" cy="247650"/>
            </a:xfrm>
            <a:custGeom>
              <a:avLst/>
              <a:gdLst/>
              <a:ahLst/>
              <a:cxnLst/>
              <a:rect l="l" t="t" r="r" b="b"/>
              <a:pathLst>
                <a:path w="165100" h="247650">
                  <a:moveTo>
                    <a:pt x="0" y="0"/>
                  </a:moveTo>
                  <a:lnTo>
                    <a:pt x="71119" y="0"/>
                  </a:lnTo>
                  <a:lnTo>
                    <a:pt x="86360" y="0"/>
                  </a:lnTo>
                  <a:lnTo>
                    <a:pt x="100330" y="1270"/>
                  </a:lnTo>
                  <a:lnTo>
                    <a:pt x="106680" y="1270"/>
                  </a:lnTo>
                  <a:lnTo>
                    <a:pt x="111760" y="2540"/>
                  </a:lnTo>
                  <a:lnTo>
                    <a:pt x="116839" y="2540"/>
                  </a:lnTo>
                  <a:lnTo>
                    <a:pt x="121919" y="3810"/>
                  </a:lnTo>
                  <a:lnTo>
                    <a:pt x="125730" y="5080"/>
                  </a:lnTo>
                  <a:lnTo>
                    <a:pt x="129539" y="7620"/>
                  </a:lnTo>
                  <a:lnTo>
                    <a:pt x="134619" y="8890"/>
                  </a:lnTo>
                  <a:lnTo>
                    <a:pt x="137160" y="11430"/>
                  </a:lnTo>
                  <a:lnTo>
                    <a:pt x="140969" y="13970"/>
                  </a:lnTo>
                  <a:lnTo>
                    <a:pt x="143510" y="16510"/>
                  </a:lnTo>
                  <a:lnTo>
                    <a:pt x="147319" y="20320"/>
                  </a:lnTo>
                  <a:lnTo>
                    <a:pt x="149860" y="24130"/>
                  </a:lnTo>
                  <a:lnTo>
                    <a:pt x="151130" y="25400"/>
                  </a:lnTo>
                  <a:lnTo>
                    <a:pt x="152400" y="26670"/>
                  </a:lnTo>
                  <a:lnTo>
                    <a:pt x="153669" y="29210"/>
                  </a:lnTo>
                  <a:lnTo>
                    <a:pt x="154939" y="31750"/>
                  </a:lnTo>
                  <a:lnTo>
                    <a:pt x="156210" y="36830"/>
                  </a:lnTo>
                  <a:lnTo>
                    <a:pt x="158750" y="43180"/>
                  </a:lnTo>
                  <a:lnTo>
                    <a:pt x="158750" y="48260"/>
                  </a:lnTo>
                  <a:lnTo>
                    <a:pt x="160019" y="54610"/>
                  </a:lnTo>
                  <a:lnTo>
                    <a:pt x="160019" y="62230"/>
                  </a:lnTo>
                  <a:lnTo>
                    <a:pt x="160019" y="69850"/>
                  </a:lnTo>
                  <a:lnTo>
                    <a:pt x="160019" y="74930"/>
                  </a:lnTo>
                  <a:lnTo>
                    <a:pt x="160019" y="80010"/>
                  </a:lnTo>
                  <a:lnTo>
                    <a:pt x="160019" y="85090"/>
                  </a:lnTo>
                  <a:lnTo>
                    <a:pt x="158750" y="88900"/>
                  </a:lnTo>
                  <a:lnTo>
                    <a:pt x="157480" y="92710"/>
                  </a:lnTo>
                  <a:lnTo>
                    <a:pt x="157480" y="93980"/>
                  </a:lnTo>
                  <a:lnTo>
                    <a:pt x="156210" y="95250"/>
                  </a:lnTo>
                  <a:lnTo>
                    <a:pt x="156210" y="96520"/>
                  </a:lnTo>
                  <a:lnTo>
                    <a:pt x="154939" y="97790"/>
                  </a:lnTo>
                  <a:lnTo>
                    <a:pt x="153669" y="99060"/>
                  </a:lnTo>
                  <a:lnTo>
                    <a:pt x="153669" y="100330"/>
                  </a:lnTo>
                  <a:lnTo>
                    <a:pt x="152400" y="101600"/>
                  </a:lnTo>
                  <a:lnTo>
                    <a:pt x="151130" y="102870"/>
                  </a:lnTo>
                  <a:lnTo>
                    <a:pt x="149860" y="102870"/>
                  </a:lnTo>
                  <a:lnTo>
                    <a:pt x="148589" y="104140"/>
                  </a:lnTo>
                  <a:lnTo>
                    <a:pt x="147319" y="105410"/>
                  </a:lnTo>
                  <a:lnTo>
                    <a:pt x="144780" y="106680"/>
                  </a:lnTo>
                  <a:lnTo>
                    <a:pt x="142239" y="107950"/>
                  </a:lnTo>
                  <a:lnTo>
                    <a:pt x="138430" y="109220"/>
                  </a:lnTo>
                  <a:lnTo>
                    <a:pt x="133350" y="110490"/>
                  </a:lnTo>
                  <a:lnTo>
                    <a:pt x="128269" y="113030"/>
                  </a:lnTo>
                  <a:lnTo>
                    <a:pt x="123189" y="113030"/>
                  </a:lnTo>
                  <a:lnTo>
                    <a:pt x="129539" y="115570"/>
                  </a:lnTo>
                  <a:lnTo>
                    <a:pt x="134619" y="116840"/>
                  </a:lnTo>
                  <a:lnTo>
                    <a:pt x="139700" y="118110"/>
                  </a:lnTo>
                  <a:lnTo>
                    <a:pt x="143510" y="120650"/>
                  </a:lnTo>
                  <a:lnTo>
                    <a:pt x="148589" y="123190"/>
                  </a:lnTo>
                  <a:lnTo>
                    <a:pt x="149860" y="124460"/>
                  </a:lnTo>
                  <a:lnTo>
                    <a:pt x="151130" y="124460"/>
                  </a:lnTo>
                  <a:lnTo>
                    <a:pt x="153669" y="125730"/>
                  </a:lnTo>
                  <a:lnTo>
                    <a:pt x="154939" y="127000"/>
                  </a:lnTo>
                  <a:lnTo>
                    <a:pt x="156210" y="129540"/>
                  </a:lnTo>
                  <a:lnTo>
                    <a:pt x="157480" y="130810"/>
                  </a:lnTo>
                  <a:lnTo>
                    <a:pt x="158750" y="132080"/>
                  </a:lnTo>
                  <a:lnTo>
                    <a:pt x="158750" y="133350"/>
                  </a:lnTo>
                  <a:lnTo>
                    <a:pt x="161289" y="137160"/>
                  </a:lnTo>
                  <a:lnTo>
                    <a:pt x="162560" y="140970"/>
                  </a:lnTo>
                  <a:lnTo>
                    <a:pt x="163830" y="144780"/>
                  </a:lnTo>
                  <a:lnTo>
                    <a:pt x="165100" y="149860"/>
                  </a:lnTo>
                  <a:lnTo>
                    <a:pt x="165100" y="154940"/>
                  </a:lnTo>
                  <a:lnTo>
                    <a:pt x="165100" y="161290"/>
                  </a:lnTo>
                  <a:lnTo>
                    <a:pt x="165100" y="166370"/>
                  </a:lnTo>
                  <a:lnTo>
                    <a:pt x="165100" y="189230"/>
                  </a:lnTo>
                  <a:lnTo>
                    <a:pt x="165100" y="200660"/>
                  </a:lnTo>
                  <a:lnTo>
                    <a:pt x="165100" y="207010"/>
                  </a:lnTo>
                  <a:lnTo>
                    <a:pt x="163830" y="212090"/>
                  </a:lnTo>
                  <a:lnTo>
                    <a:pt x="163830" y="215900"/>
                  </a:lnTo>
                  <a:lnTo>
                    <a:pt x="162560" y="219710"/>
                  </a:lnTo>
                  <a:lnTo>
                    <a:pt x="161289" y="223520"/>
                  </a:lnTo>
                  <a:lnTo>
                    <a:pt x="160019" y="227330"/>
                  </a:lnTo>
                  <a:lnTo>
                    <a:pt x="157480" y="229870"/>
                  </a:lnTo>
                  <a:lnTo>
                    <a:pt x="156210" y="232410"/>
                  </a:lnTo>
                  <a:lnTo>
                    <a:pt x="154939" y="233680"/>
                  </a:lnTo>
                  <a:lnTo>
                    <a:pt x="153669" y="234950"/>
                  </a:lnTo>
                  <a:lnTo>
                    <a:pt x="152400" y="236220"/>
                  </a:lnTo>
                  <a:lnTo>
                    <a:pt x="151130" y="237490"/>
                  </a:lnTo>
                  <a:lnTo>
                    <a:pt x="149860" y="237490"/>
                  </a:lnTo>
                  <a:lnTo>
                    <a:pt x="148589" y="238760"/>
                  </a:lnTo>
                  <a:lnTo>
                    <a:pt x="147319" y="240030"/>
                  </a:lnTo>
                  <a:lnTo>
                    <a:pt x="146050" y="240030"/>
                  </a:lnTo>
                  <a:lnTo>
                    <a:pt x="142239" y="242570"/>
                  </a:lnTo>
                  <a:lnTo>
                    <a:pt x="138430" y="243840"/>
                  </a:lnTo>
                  <a:lnTo>
                    <a:pt x="134619" y="243840"/>
                  </a:lnTo>
                  <a:lnTo>
                    <a:pt x="129539" y="245110"/>
                  </a:lnTo>
                  <a:lnTo>
                    <a:pt x="124460" y="246380"/>
                  </a:lnTo>
                  <a:lnTo>
                    <a:pt x="118110" y="246380"/>
                  </a:lnTo>
                  <a:lnTo>
                    <a:pt x="101600" y="247650"/>
                  </a:lnTo>
                  <a:lnTo>
                    <a:pt x="82550" y="247650"/>
                  </a:lnTo>
                  <a:lnTo>
                    <a:pt x="0" y="247650"/>
                  </a:lnTo>
                  <a:lnTo>
                    <a:pt x="0" y="0"/>
                  </a:lnTo>
                  <a:close/>
                </a:path>
                <a:path w="165100" h="247650">
                  <a:moveTo>
                    <a:pt x="71119" y="41910"/>
                  </a:moveTo>
                  <a:lnTo>
                    <a:pt x="71119" y="96520"/>
                  </a:lnTo>
                  <a:lnTo>
                    <a:pt x="78739" y="96520"/>
                  </a:lnTo>
                  <a:lnTo>
                    <a:pt x="81280" y="96520"/>
                  </a:lnTo>
                  <a:lnTo>
                    <a:pt x="82550" y="96520"/>
                  </a:lnTo>
                  <a:lnTo>
                    <a:pt x="85089" y="96520"/>
                  </a:lnTo>
                  <a:lnTo>
                    <a:pt x="86360" y="96520"/>
                  </a:lnTo>
                  <a:lnTo>
                    <a:pt x="87630" y="95250"/>
                  </a:lnTo>
                  <a:lnTo>
                    <a:pt x="88900" y="95250"/>
                  </a:lnTo>
                  <a:lnTo>
                    <a:pt x="90169" y="93980"/>
                  </a:lnTo>
                  <a:lnTo>
                    <a:pt x="91439" y="93980"/>
                  </a:lnTo>
                  <a:lnTo>
                    <a:pt x="91439" y="92710"/>
                  </a:lnTo>
                  <a:lnTo>
                    <a:pt x="91439" y="91440"/>
                  </a:lnTo>
                  <a:lnTo>
                    <a:pt x="92710" y="91440"/>
                  </a:lnTo>
                  <a:lnTo>
                    <a:pt x="92710" y="90170"/>
                  </a:lnTo>
                  <a:lnTo>
                    <a:pt x="92710" y="88900"/>
                  </a:lnTo>
                  <a:lnTo>
                    <a:pt x="92710" y="86360"/>
                  </a:lnTo>
                  <a:lnTo>
                    <a:pt x="93980" y="83820"/>
                  </a:lnTo>
                  <a:lnTo>
                    <a:pt x="93980" y="53340"/>
                  </a:lnTo>
                  <a:lnTo>
                    <a:pt x="92710" y="52070"/>
                  </a:lnTo>
                  <a:lnTo>
                    <a:pt x="92710" y="50800"/>
                  </a:lnTo>
                  <a:lnTo>
                    <a:pt x="92710" y="49530"/>
                  </a:lnTo>
                  <a:lnTo>
                    <a:pt x="91439" y="48260"/>
                  </a:lnTo>
                  <a:lnTo>
                    <a:pt x="91439" y="46990"/>
                  </a:lnTo>
                  <a:lnTo>
                    <a:pt x="90169" y="45720"/>
                  </a:lnTo>
                  <a:lnTo>
                    <a:pt x="88900" y="45720"/>
                  </a:lnTo>
                  <a:lnTo>
                    <a:pt x="88900" y="44450"/>
                  </a:lnTo>
                  <a:lnTo>
                    <a:pt x="87630" y="44450"/>
                  </a:lnTo>
                  <a:lnTo>
                    <a:pt x="87630" y="43180"/>
                  </a:lnTo>
                  <a:lnTo>
                    <a:pt x="86360" y="43180"/>
                  </a:lnTo>
                  <a:lnTo>
                    <a:pt x="85089" y="43180"/>
                  </a:lnTo>
                  <a:lnTo>
                    <a:pt x="83819" y="43180"/>
                  </a:lnTo>
                  <a:lnTo>
                    <a:pt x="81280" y="43180"/>
                  </a:lnTo>
                  <a:lnTo>
                    <a:pt x="80010" y="43180"/>
                  </a:lnTo>
                  <a:lnTo>
                    <a:pt x="76200" y="41910"/>
                  </a:lnTo>
                  <a:lnTo>
                    <a:pt x="71119" y="41910"/>
                  </a:lnTo>
                  <a:close/>
                </a:path>
                <a:path w="165100" h="247650">
                  <a:moveTo>
                    <a:pt x="71119" y="135890"/>
                  </a:moveTo>
                  <a:lnTo>
                    <a:pt x="71119" y="205740"/>
                  </a:lnTo>
                  <a:lnTo>
                    <a:pt x="74930" y="205740"/>
                  </a:lnTo>
                  <a:lnTo>
                    <a:pt x="77469" y="204470"/>
                  </a:lnTo>
                  <a:lnTo>
                    <a:pt x="81280" y="204470"/>
                  </a:lnTo>
                  <a:lnTo>
                    <a:pt x="83819" y="204470"/>
                  </a:lnTo>
                  <a:lnTo>
                    <a:pt x="86360" y="204470"/>
                  </a:lnTo>
                  <a:lnTo>
                    <a:pt x="86360" y="203200"/>
                  </a:lnTo>
                  <a:lnTo>
                    <a:pt x="87630" y="203200"/>
                  </a:lnTo>
                  <a:lnTo>
                    <a:pt x="88900" y="203200"/>
                  </a:lnTo>
                  <a:lnTo>
                    <a:pt x="88900" y="201930"/>
                  </a:lnTo>
                  <a:lnTo>
                    <a:pt x="90169" y="201930"/>
                  </a:lnTo>
                  <a:lnTo>
                    <a:pt x="91439" y="200660"/>
                  </a:lnTo>
                  <a:lnTo>
                    <a:pt x="91439" y="199390"/>
                  </a:lnTo>
                  <a:lnTo>
                    <a:pt x="92710" y="199390"/>
                  </a:lnTo>
                  <a:lnTo>
                    <a:pt x="92710" y="198120"/>
                  </a:lnTo>
                  <a:lnTo>
                    <a:pt x="92710" y="196850"/>
                  </a:lnTo>
                  <a:lnTo>
                    <a:pt x="93980" y="194310"/>
                  </a:lnTo>
                  <a:lnTo>
                    <a:pt x="93980" y="146050"/>
                  </a:lnTo>
                  <a:lnTo>
                    <a:pt x="92710" y="143510"/>
                  </a:lnTo>
                  <a:lnTo>
                    <a:pt x="92710" y="142240"/>
                  </a:lnTo>
                  <a:lnTo>
                    <a:pt x="92710" y="140970"/>
                  </a:lnTo>
                  <a:lnTo>
                    <a:pt x="91439" y="140970"/>
                  </a:lnTo>
                  <a:lnTo>
                    <a:pt x="91439" y="139700"/>
                  </a:lnTo>
                  <a:lnTo>
                    <a:pt x="90169" y="139700"/>
                  </a:lnTo>
                  <a:lnTo>
                    <a:pt x="90169" y="138430"/>
                  </a:lnTo>
                  <a:lnTo>
                    <a:pt x="88900" y="138430"/>
                  </a:lnTo>
                  <a:lnTo>
                    <a:pt x="87630" y="137160"/>
                  </a:lnTo>
                  <a:lnTo>
                    <a:pt x="86360" y="137160"/>
                  </a:lnTo>
                  <a:lnTo>
                    <a:pt x="83819" y="137160"/>
                  </a:lnTo>
                  <a:lnTo>
                    <a:pt x="81280" y="137160"/>
                  </a:lnTo>
                  <a:lnTo>
                    <a:pt x="78739" y="135890"/>
                  </a:lnTo>
                  <a:lnTo>
                    <a:pt x="74930" y="135890"/>
                  </a:lnTo>
                  <a:lnTo>
                    <a:pt x="71119" y="135890"/>
                  </a:lnTo>
                  <a:close/>
                </a:path>
              </a:pathLst>
            </a:custGeom>
            <a:ln w="19048">
              <a:solidFill>
                <a:srgbClr val="99CCFF"/>
              </a:solidFill>
            </a:ln>
          </p:spPr>
          <p:txBody>
            <a:bodyPr wrap="square" lIns="0" tIns="0" rIns="0" bIns="0" rtlCol="0"/>
            <a:lstStyle/>
            <a:p>
              <a:endParaRPr/>
            </a:p>
          </p:txBody>
        </p:sp>
        <p:sp>
          <p:nvSpPr>
            <p:cNvPr id="1048714" name="object 130"/>
            <p:cNvSpPr/>
            <p:nvPr/>
          </p:nvSpPr>
          <p:spPr>
            <a:xfrm>
              <a:off x="2992120" y="5694679"/>
              <a:ext cx="123189" cy="247650"/>
            </a:xfrm>
            <a:custGeom>
              <a:avLst/>
              <a:gdLst/>
              <a:ahLst/>
              <a:cxnLst/>
              <a:rect l="l" t="t" r="r" b="b"/>
              <a:pathLst>
                <a:path w="123189" h="247650">
                  <a:moveTo>
                    <a:pt x="123190" y="198120"/>
                  </a:moveTo>
                  <a:lnTo>
                    <a:pt x="71120" y="198120"/>
                  </a:lnTo>
                  <a:lnTo>
                    <a:pt x="71120" y="143510"/>
                  </a:lnTo>
                  <a:lnTo>
                    <a:pt x="115570" y="143510"/>
                  </a:lnTo>
                  <a:lnTo>
                    <a:pt x="115570" y="96520"/>
                  </a:lnTo>
                  <a:lnTo>
                    <a:pt x="71120" y="96520"/>
                  </a:lnTo>
                  <a:lnTo>
                    <a:pt x="71120" y="49530"/>
                  </a:lnTo>
                  <a:lnTo>
                    <a:pt x="118110" y="49530"/>
                  </a:lnTo>
                  <a:lnTo>
                    <a:pt x="118110" y="0"/>
                  </a:lnTo>
                  <a:lnTo>
                    <a:pt x="0" y="0"/>
                  </a:lnTo>
                  <a:lnTo>
                    <a:pt x="0" y="49530"/>
                  </a:lnTo>
                  <a:lnTo>
                    <a:pt x="0" y="96520"/>
                  </a:lnTo>
                  <a:lnTo>
                    <a:pt x="0" y="143510"/>
                  </a:lnTo>
                  <a:lnTo>
                    <a:pt x="0" y="198120"/>
                  </a:lnTo>
                  <a:lnTo>
                    <a:pt x="0" y="247650"/>
                  </a:lnTo>
                  <a:lnTo>
                    <a:pt x="123190" y="247650"/>
                  </a:lnTo>
                  <a:lnTo>
                    <a:pt x="123190" y="198120"/>
                  </a:lnTo>
                  <a:close/>
                </a:path>
              </a:pathLst>
            </a:custGeom>
            <a:solidFill>
              <a:srgbClr val="0066CC">
                <a:alpha val="50000"/>
              </a:srgbClr>
            </a:solidFill>
          </p:spPr>
          <p:txBody>
            <a:bodyPr wrap="square" lIns="0" tIns="0" rIns="0" bIns="0" rtlCol="0"/>
            <a:lstStyle/>
            <a:p>
              <a:endParaRPr/>
            </a:p>
          </p:txBody>
        </p:sp>
        <p:sp>
          <p:nvSpPr>
            <p:cNvPr id="1048715" name="object 131"/>
            <p:cNvSpPr/>
            <p:nvPr/>
          </p:nvSpPr>
          <p:spPr>
            <a:xfrm>
              <a:off x="2992120" y="5694679"/>
              <a:ext cx="123189" cy="247650"/>
            </a:xfrm>
            <a:custGeom>
              <a:avLst/>
              <a:gdLst/>
              <a:ahLst/>
              <a:cxnLst/>
              <a:rect l="l" t="t" r="r" b="b"/>
              <a:pathLst>
                <a:path w="123189" h="247650">
                  <a:moveTo>
                    <a:pt x="0" y="0"/>
                  </a:moveTo>
                  <a:lnTo>
                    <a:pt x="118110" y="0"/>
                  </a:lnTo>
                  <a:lnTo>
                    <a:pt x="118110" y="49530"/>
                  </a:lnTo>
                  <a:lnTo>
                    <a:pt x="71119" y="49530"/>
                  </a:lnTo>
                  <a:lnTo>
                    <a:pt x="71119" y="96520"/>
                  </a:lnTo>
                  <a:lnTo>
                    <a:pt x="115569" y="96520"/>
                  </a:lnTo>
                  <a:lnTo>
                    <a:pt x="115569" y="143510"/>
                  </a:lnTo>
                  <a:lnTo>
                    <a:pt x="71119" y="143510"/>
                  </a:lnTo>
                  <a:lnTo>
                    <a:pt x="71119" y="198120"/>
                  </a:lnTo>
                  <a:lnTo>
                    <a:pt x="123190" y="198120"/>
                  </a:lnTo>
                  <a:lnTo>
                    <a:pt x="123190" y="247650"/>
                  </a:lnTo>
                  <a:lnTo>
                    <a:pt x="0" y="247650"/>
                  </a:lnTo>
                  <a:lnTo>
                    <a:pt x="0" y="0"/>
                  </a:lnTo>
                  <a:close/>
                </a:path>
              </a:pathLst>
            </a:custGeom>
            <a:ln w="19048">
              <a:solidFill>
                <a:srgbClr val="99CCFF"/>
              </a:solidFill>
            </a:ln>
          </p:spPr>
          <p:txBody>
            <a:bodyPr wrap="square" lIns="0" tIns="0" rIns="0" bIns="0" rtlCol="0"/>
            <a:lstStyle/>
            <a:p>
              <a:endParaRPr/>
            </a:p>
          </p:txBody>
        </p:sp>
        <p:sp>
          <p:nvSpPr>
            <p:cNvPr id="1048716" name="object 132"/>
            <p:cNvSpPr/>
            <p:nvPr/>
          </p:nvSpPr>
          <p:spPr>
            <a:xfrm>
              <a:off x="3196590" y="5694679"/>
              <a:ext cx="114300" cy="247650"/>
            </a:xfrm>
            <a:custGeom>
              <a:avLst/>
              <a:gdLst/>
              <a:ahLst/>
              <a:cxnLst/>
              <a:rect l="l" t="t" r="r" b="b"/>
              <a:pathLst>
                <a:path w="114300" h="247650">
                  <a:moveTo>
                    <a:pt x="114300" y="198120"/>
                  </a:moveTo>
                  <a:lnTo>
                    <a:pt x="71120" y="198120"/>
                  </a:lnTo>
                  <a:lnTo>
                    <a:pt x="71120" y="0"/>
                  </a:lnTo>
                  <a:lnTo>
                    <a:pt x="0" y="0"/>
                  </a:lnTo>
                  <a:lnTo>
                    <a:pt x="0" y="198120"/>
                  </a:lnTo>
                  <a:lnTo>
                    <a:pt x="0" y="247650"/>
                  </a:lnTo>
                  <a:lnTo>
                    <a:pt x="114300" y="247650"/>
                  </a:lnTo>
                  <a:lnTo>
                    <a:pt x="114300" y="198120"/>
                  </a:lnTo>
                  <a:close/>
                </a:path>
              </a:pathLst>
            </a:custGeom>
            <a:solidFill>
              <a:srgbClr val="0066CC">
                <a:alpha val="50000"/>
              </a:srgbClr>
            </a:solidFill>
          </p:spPr>
          <p:txBody>
            <a:bodyPr wrap="square" lIns="0" tIns="0" rIns="0" bIns="0" rtlCol="0"/>
            <a:lstStyle/>
            <a:p>
              <a:endParaRPr/>
            </a:p>
          </p:txBody>
        </p:sp>
        <p:sp>
          <p:nvSpPr>
            <p:cNvPr id="1048717" name="object 133"/>
            <p:cNvSpPr/>
            <p:nvPr/>
          </p:nvSpPr>
          <p:spPr>
            <a:xfrm>
              <a:off x="3196589" y="5694679"/>
              <a:ext cx="114300" cy="247650"/>
            </a:xfrm>
            <a:custGeom>
              <a:avLst/>
              <a:gdLst/>
              <a:ahLst/>
              <a:cxnLst/>
              <a:rect l="l" t="t" r="r" b="b"/>
              <a:pathLst>
                <a:path w="114300" h="247650">
                  <a:moveTo>
                    <a:pt x="71120" y="0"/>
                  </a:moveTo>
                  <a:lnTo>
                    <a:pt x="71120" y="198120"/>
                  </a:lnTo>
                  <a:lnTo>
                    <a:pt x="114300" y="198120"/>
                  </a:lnTo>
                  <a:lnTo>
                    <a:pt x="114300" y="247650"/>
                  </a:lnTo>
                  <a:lnTo>
                    <a:pt x="0" y="247650"/>
                  </a:lnTo>
                  <a:lnTo>
                    <a:pt x="0" y="0"/>
                  </a:lnTo>
                  <a:lnTo>
                    <a:pt x="71120" y="0"/>
                  </a:lnTo>
                  <a:close/>
                </a:path>
              </a:pathLst>
            </a:custGeom>
            <a:ln w="19048">
              <a:solidFill>
                <a:srgbClr val="99CCFF"/>
              </a:solidFill>
            </a:ln>
          </p:spPr>
          <p:txBody>
            <a:bodyPr wrap="square" lIns="0" tIns="0" rIns="0" bIns="0" rtlCol="0"/>
            <a:lstStyle/>
            <a:p>
              <a:endParaRPr/>
            </a:p>
          </p:txBody>
        </p:sp>
        <p:sp>
          <p:nvSpPr>
            <p:cNvPr id="1048718" name="object 134"/>
            <p:cNvSpPr/>
            <p:nvPr/>
          </p:nvSpPr>
          <p:spPr>
            <a:xfrm>
              <a:off x="3328670" y="5694679"/>
              <a:ext cx="123189" cy="247650"/>
            </a:xfrm>
            <a:custGeom>
              <a:avLst/>
              <a:gdLst/>
              <a:ahLst/>
              <a:cxnLst/>
              <a:rect l="l" t="t" r="r" b="b"/>
              <a:pathLst>
                <a:path w="123189" h="247650">
                  <a:moveTo>
                    <a:pt x="123190" y="198120"/>
                  </a:moveTo>
                  <a:lnTo>
                    <a:pt x="71120" y="198120"/>
                  </a:lnTo>
                  <a:lnTo>
                    <a:pt x="71120" y="143510"/>
                  </a:lnTo>
                  <a:lnTo>
                    <a:pt x="115570" y="143510"/>
                  </a:lnTo>
                  <a:lnTo>
                    <a:pt x="115570" y="96520"/>
                  </a:lnTo>
                  <a:lnTo>
                    <a:pt x="71120" y="96520"/>
                  </a:lnTo>
                  <a:lnTo>
                    <a:pt x="71120" y="49530"/>
                  </a:lnTo>
                  <a:lnTo>
                    <a:pt x="119380" y="49530"/>
                  </a:lnTo>
                  <a:lnTo>
                    <a:pt x="119380" y="0"/>
                  </a:lnTo>
                  <a:lnTo>
                    <a:pt x="0" y="0"/>
                  </a:lnTo>
                  <a:lnTo>
                    <a:pt x="0" y="49530"/>
                  </a:lnTo>
                  <a:lnTo>
                    <a:pt x="0" y="96520"/>
                  </a:lnTo>
                  <a:lnTo>
                    <a:pt x="0" y="143510"/>
                  </a:lnTo>
                  <a:lnTo>
                    <a:pt x="0" y="198120"/>
                  </a:lnTo>
                  <a:lnTo>
                    <a:pt x="0" y="247650"/>
                  </a:lnTo>
                  <a:lnTo>
                    <a:pt x="123190" y="247650"/>
                  </a:lnTo>
                  <a:lnTo>
                    <a:pt x="123190" y="198120"/>
                  </a:lnTo>
                  <a:close/>
                </a:path>
              </a:pathLst>
            </a:custGeom>
            <a:solidFill>
              <a:srgbClr val="0066CC">
                <a:alpha val="50000"/>
              </a:srgbClr>
            </a:solidFill>
          </p:spPr>
          <p:txBody>
            <a:bodyPr wrap="square" lIns="0" tIns="0" rIns="0" bIns="0" rtlCol="0"/>
            <a:lstStyle/>
            <a:p>
              <a:endParaRPr/>
            </a:p>
          </p:txBody>
        </p:sp>
        <p:sp>
          <p:nvSpPr>
            <p:cNvPr id="1048719" name="object 135"/>
            <p:cNvSpPr/>
            <p:nvPr/>
          </p:nvSpPr>
          <p:spPr>
            <a:xfrm>
              <a:off x="3328670" y="5694679"/>
              <a:ext cx="123189" cy="247650"/>
            </a:xfrm>
            <a:custGeom>
              <a:avLst/>
              <a:gdLst/>
              <a:ahLst/>
              <a:cxnLst/>
              <a:rect l="l" t="t" r="r" b="b"/>
              <a:pathLst>
                <a:path w="123189" h="247650">
                  <a:moveTo>
                    <a:pt x="0" y="0"/>
                  </a:moveTo>
                  <a:lnTo>
                    <a:pt x="119379" y="0"/>
                  </a:lnTo>
                  <a:lnTo>
                    <a:pt x="119379" y="49530"/>
                  </a:lnTo>
                  <a:lnTo>
                    <a:pt x="71119" y="49530"/>
                  </a:lnTo>
                  <a:lnTo>
                    <a:pt x="71119" y="96520"/>
                  </a:lnTo>
                  <a:lnTo>
                    <a:pt x="115569" y="96520"/>
                  </a:lnTo>
                  <a:lnTo>
                    <a:pt x="115569" y="143510"/>
                  </a:lnTo>
                  <a:lnTo>
                    <a:pt x="71119" y="143510"/>
                  </a:lnTo>
                  <a:lnTo>
                    <a:pt x="71119" y="198120"/>
                  </a:lnTo>
                  <a:lnTo>
                    <a:pt x="123189" y="198120"/>
                  </a:lnTo>
                  <a:lnTo>
                    <a:pt x="123189" y="247650"/>
                  </a:lnTo>
                  <a:lnTo>
                    <a:pt x="0" y="247650"/>
                  </a:lnTo>
                  <a:lnTo>
                    <a:pt x="0" y="0"/>
                  </a:lnTo>
                  <a:close/>
                </a:path>
              </a:pathLst>
            </a:custGeom>
            <a:ln w="19048">
              <a:solidFill>
                <a:srgbClr val="99CCFF"/>
              </a:solidFill>
            </a:ln>
          </p:spPr>
          <p:txBody>
            <a:bodyPr wrap="square" lIns="0" tIns="0" rIns="0" bIns="0" rtlCol="0"/>
            <a:lstStyle/>
            <a:p>
              <a:endParaRPr/>
            </a:p>
          </p:txBody>
        </p:sp>
        <p:sp>
          <p:nvSpPr>
            <p:cNvPr id="1048720" name="object 136"/>
            <p:cNvSpPr/>
            <p:nvPr/>
          </p:nvSpPr>
          <p:spPr>
            <a:xfrm>
              <a:off x="3456939" y="5694679"/>
              <a:ext cx="185420" cy="247650"/>
            </a:xfrm>
            <a:prstGeom prst="rect">
              <a:avLst/>
            </a:prstGeom>
            <a:blipFill>
              <a:blip r:embed="rId18" cstate="print"/>
              <a:stretch>
                <a:fillRect/>
              </a:stretch>
            </a:blipFill>
          </p:spPr>
          <p:txBody>
            <a:bodyPr wrap="square" lIns="0" tIns="0" rIns="0" bIns="0" rtlCol="0"/>
            <a:lstStyle/>
            <a:p>
              <a:endParaRPr/>
            </a:p>
          </p:txBody>
        </p:sp>
        <p:sp>
          <p:nvSpPr>
            <p:cNvPr id="1048721" name="object 137"/>
            <p:cNvSpPr/>
            <p:nvPr/>
          </p:nvSpPr>
          <p:spPr>
            <a:xfrm>
              <a:off x="3456939" y="5694679"/>
              <a:ext cx="185420" cy="247650"/>
            </a:xfrm>
            <a:custGeom>
              <a:avLst/>
              <a:gdLst/>
              <a:ahLst/>
              <a:cxnLst/>
              <a:rect l="l" t="t" r="r" b="b"/>
              <a:pathLst>
                <a:path w="185420" h="247650">
                  <a:moveTo>
                    <a:pt x="185420" y="0"/>
                  </a:moveTo>
                  <a:lnTo>
                    <a:pt x="148589" y="247650"/>
                  </a:lnTo>
                  <a:lnTo>
                    <a:pt x="40639" y="247650"/>
                  </a:lnTo>
                  <a:lnTo>
                    <a:pt x="0" y="0"/>
                  </a:lnTo>
                  <a:lnTo>
                    <a:pt x="74930" y="0"/>
                  </a:lnTo>
                  <a:lnTo>
                    <a:pt x="93980" y="172720"/>
                  </a:lnTo>
                  <a:lnTo>
                    <a:pt x="105410" y="45720"/>
                  </a:lnTo>
                  <a:lnTo>
                    <a:pt x="110489" y="0"/>
                  </a:lnTo>
                  <a:lnTo>
                    <a:pt x="185420" y="0"/>
                  </a:lnTo>
                  <a:close/>
                </a:path>
              </a:pathLst>
            </a:custGeom>
            <a:ln w="19048">
              <a:solidFill>
                <a:srgbClr val="99CCFF"/>
              </a:solidFill>
            </a:ln>
          </p:spPr>
          <p:txBody>
            <a:bodyPr wrap="square" lIns="0" tIns="0" rIns="0" bIns="0" rtlCol="0"/>
            <a:lstStyle/>
            <a:p>
              <a:endParaRPr/>
            </a:p>
          </p:txBody>
        </p:sp>
        <p:sp>
          <p:nvSpPr>
            <p:cNvPr id="1048722" name="object 138"/>
            <p:cNvSpPr/>
            <p:nvPr/>
          </p:nvSpPr>
          <p:spPr>
            <a:xfrm>
              <a:off x="3653790" y="5694679"/>
              <a:ext cx="124460" cy="247650"/>
            </a:xfrm>
            <a:custGeom>
              <a:avLst/>
              <a:gdLst/>
              <a:ahLst/>
              <a:cxnLst/>
              <a:rect l="l" t="t" r="r" b="b"/>
              <a:pathLst>
                <a:path w="124460" h="247650">
                  <a:moveTo>
                    <a:pt x="124460" y="198120"/>
                  </a:moveTo>
                  <a:lnTo>
                    <a:pt x="72390" y="198120"/>
                  </a:lnTo>
                  <a:lnTo>
                    <a:pt x="72390" y="143510"/>
                  </a:lnTo>
                  <a:lnTo>
                    <a:pt x="115570" y="143510"/>
                  </a:lnTo>
                  <a:lnTo>
                    <a:pt x="115570" y="96520"/>
                  </a:lnTo>
                  <a:lnTo>
                    <a:pt x="72390" y="96520"/>
                  </a:lnTo>
                  <a:lnTo>
                    <a:pt x="72390" y="49530"/>
                  </a:lnTo>
                  <a:lnTo>
                    <a:pt x="119380" y="49530"/>
                  </a:lnTo>
                  <a:lnTo>
                    <a:pt x="119380" y="0"/>
                  </a:lnTo>
                  <a:lnTo>
                    <a:pt x="0" y="0"/>
                  </a:lnTo>
                  <a:lnTo>
                    <a:pt x="0" y="49530"/>
                  </a:lnTo>
                  <a:lnTo>
                    <a:pt x="0" y="96520"/>
                  </a:lnTo>
                  <a:lnTo>
                    <a:pt x="0" y="143510"/>
                  </a:lnTo>
                  <a:lnTo>
                    <a:pt x="0" y="198120"/>
                  </a:lnTo>
                  <a:lnTo>
                    <a:pt x="0" y="247650"/>
                  </a:lnTo>
                  <a:lnTo>
                    <a:pt x="124460" y="247650"/>
                  </a:lnTo>
                  <a:lnTo>
                    <a:pt x="124460" y="198120"/>
                  </a:lnTo>
                  <a:close/>
                </a:path>
              </a:pathLst>
            </a:custGeom>
            <a:solidFill>
              <a:srgbClr val="0066CC">
                <a:alpha val="50000"/>
              </a:srgbClr>
            </a:solidFill>
          </p:spPr>
          <p:txBody>
            <a:bodyPr wrap="square" lIns="0" tIns="0" rIns="0" bIns="0" rtlCol="0"/>
            <a:lstStyle/>
            <a:p>
              <a:endParaRPr/>
            </a:p>
          </p:txBody>
        </p:sp>
        <p:sp>
          <p:nvSpPr>
            <p:cNvPr id="1048723" name="object 139"/>
            <p:cNvSpPr/>
            <p:nvPr/>
          </p:nvSpPr>
          <p:spPr>
            <a:xfrm>
              <a:off x="3653789" y="5694679"/>
              <a:ext cx="124460" cy="247650"/>
            </a:xfrm>
            <a:custGeom>
              <a:avLst/>
              <a:gdLst/>
              <a:ahLst/>
              <a:cxnLst/>
              <a:rect l="l" t="t" r="r" b="b"/>
              <a:pathLst>
                <a:path w="124460" h="247650">
                  <a:moveTo>
                    <a:pt x="0" y="0"/>
                  </a:moveTo>
                  <a:lnTo>
                    <a:pt x="119380" y="0"/>
                  </a:lnTo>
                  <a:lnTo>
                    <a:pt x="119380" y="49530"/>
                  </a:lnTo>
                  <a:lnTo>
                    <a:pt x="72389" y="49530"/>
                  </a:lnTo>
                  <a:lnTo>
                    <a:pt x="72389" y="96520"/>
                  </a:lnTo>
                  <a:lnTo>
                    <a:pt x="115570" y="96520"/>
                  </a:lnTo>
                  <a:lnTo>
                    <a:pt x="115570" y="143510"/>
                  </a:lnTo>
                  <a:lnTo>
                    <a:pt x="72389" y="143510"/>
                  </a:lnTo>
                  <a:lnTo>
                    <a:pt x="72389" y="198120"/>
                  </a:lnTo>
                  <a:lnTo>
                    <a:pt x="124460" y="198120"/>
                  </a:lnTo>
                  <a:lnTo>
                    <a:pt x="124460" y="247650"/>
                  </a:lnTo>
                  <a:lnTo>
                    <a:pt x="0" y="247650"/>
                  </a:lnTo>
                  <a:lnTo>
                    <a:pt x="0" y="0"/>
                  </a:lnTo>
                  <a:close/>
                </a:path>
              </a:pathLst>
            </a:custGeom>
            <a:ln w="19048">
              <a:solidFill>
                <a:srgbClr val="99CCFF"/>
              </a:solidFill>
            </a:ln>
          </p:spPr>
          <p:txBody>
            <a:bodyPr wrap="square" lIns="0" tIns="0" rIns="0" bIns="0" rtlCol="0"/>
            <a:lstStyle/>
            <a:p>
              <a:endParaRPr/>
            </a:p>
          </p:txBody>
        </p:sp>
        <p:sp>
          <p:nvSpPr>
            <p:cNvPr id="1048724" name="object 140"/>
            <p:cNvSpPr/>
            <p:nvPr/>
          </p:nvSpPr>
          <p:spPr>
            <a:xfrm>
              <a:off x="3798570" y="5694679"/>
              <a:ext cx="114300" cy="247650"/>
            </a:xfrm>
            <a:custGeom>
              <a:avLst/>
              <a:gdLst/>
              <a:ahLst/>
              <a:cxnLst/>
              <a:rect l="l" t="t" r="r" b="b"/>
              <a:pathLst>
                <a:path w="114300" h="247650">
                  <a:moveTo>
                    <a:pt x="114300" y="198120"/>
                  </a:moveTo>
                  <a:lnTo>
                    <a:pt x="71120" y="198120"/>
                  </a:lnTo>
                  <a:lnTo>
                    <a:pt x="71120" y="0"/>
                  </a:lnTo>
                  <a:lnTo>
                    <a:pt x="0" y="0"/>
                  </a:lnTo>
                  <a:lnTo>
                    <a:pt x="0" y="198120"/>
                  </a:lnTo>
                  <a:lnTo>
                    <a:pt x="0" y="247650"/>
                  </a:lnTo>
                  <a:lnTo>
                    <a:pt x="114300" y="247650"/>
                  </a:lnTo>
                  <a:lnTo>
                    <a:pt x="114300" y="198120"/>
                  </a:lnTo>
                  <a:close/>
                </a:path>
              </a:pathLst>
            </a:custGeom>
            <a:solidFill>
              <a:srgbClr val="0066CC">
                <a:alpha val="50000"/>
              </a:srgbClr>
            </a:solidFill>
          </p:spPr>
          <p:txBody>
            <a:bodyPr wrap="square" lIns="0" tIns="0" rIns="0" bIns="0" rtlCol="0"/>
            <a:lstStyle/>
            <a:p>
              <a:endParaRPr/>
            </a:p>
          </p:txBody>
        </p:sp>
        <p:sp>
          <p:nvSpPr>
            <p:cNvPr id="1048725" name="object 141"/>
            <p:cNvSpPr/>
            <p:nvPr/>
          </p:nvSpPr>
          <p:spPr>
            <a:xfrm>
              <a:off x="3798570" y="5694679"/>
              <a:ext cx="114300" cy="247650"/>
            </a:xfrm>
            <a:custGeom>
              <a:avLst/>
              <a:gdLst/>
              <a:ahLst/>
              <a:cxnLst/>
              <a:rect l="l" t="t" r="r" b="b"/>
              <a:pathLst>
                <a:path w="114300" h="247650">
                  <a:moveTo>
                    <a:pt x="71119" y="0"/>
                  </a:moveTo>
                  <a:lnTo>
                    <a:pt x="71119" y="198120"/>
                  </a:lnTo>
                  <a:lnTo>
                    <a:pt x="114300" y="198120"/>
                  </a:lnTo>
                  <a:lnTo>
                    <a:pt x="114300" y="247650"/>
                  </a:lnTo>
                  <a:lnTo>
                    <a:pt x="0" y="247650"/>
                  </a:lnTo>
                  <a:lnTo>
                    <a:pt x="0" y="0"/>
                  </a:lnTo>
                  <a:lnTo>
                    <a:pt x="71119" y="0"/>
                  </a:lnTo>
                  <a:close/>
                </a:path>
              </a:pathLst>
            </a:custGeom>
            <a:ln w="19048">
              <a:solidFill>
                <a:srgbClr val="99CCFF"/>
              </a:solidFill>
            </a:ln>
          </p:spPr>
          <p:txBody>
            <a:bodyPr wrap="square" lIns="0" tIns="0" rIns="0" bIns="0" rtlCol="0"/>
            <a:lstStyle/>
            <a:p>
              <a:endParaRPr/>
            </a:p>
          </p:txBody>
        </p:sp>
        <p:sp>
          <p:nvSpPr>
            <p:cNvPr id="1048726" name="object 142"/>
            <p:cNvSpPr/>
            <p:nvPr/>
          </p:nvSpPr>
          <p:spPr>
            <a:xfrm>
              <a:off x="1445260" y="6159500"/>
              <a:ext cx="92709" cy="247650"/>
            </a:xfrm>
            <a:prstGeom prst="rect">
              <a:avLst/>
            </a:prstGeom>
            <a:blipFill>
              <a:blip r:embed="rId19" cstate="print"/>
              <a:stretch>
                <a:fillRect/>
              </a:stretch>
            </a:blipFill>
          </p:spPr>
          <p:txBody>
            <a:bodyPr wrap="square" lIns="0" tIns="0" rIns="0" bIns="0" rtlCol="0"/>
            <a:lstStyle/>
            <a:p>
              <a:endParaRPr/>
            </a:p>
          </p:txBody>
        </p:sp>
        <p:sp>
          <p:nvSpPr>
            <p:cNvPr id="1048727" name="object 143"/>
            <p:cNvSpPr/>
            <p:nvPr/>
          </p:nvSpPr>
          <p:spPr>
            <a:xfrm>
              <a:off x="1445260" y="6159500"/>
              <a:ext cx="92710" cy="247650"/>
            </a:xfrm>
            <a:custGeom>
              <a:avLst/>
              <a:gdLst/>
              <a:ahLst/>
              <a:cxnLst/>
              <a:rect l="l" t="t" r="r" b="b"/>
              <a:pathLst>
                <a:path w="92709" h="247650">
                  <a:moveTo>
                    <a:pt x="92709" y="0"/>
                  </a:moveTo>
                  <a:lnTo>
                    <a:pt x="92709" y="31750"/>
                  </a:lnTo>
                  <a:lnTo>
                    <a:pt x="86359" y="31750"/>
                  </a:lnTo>
                  <a:lnTo>
                    <a:pt x="81280" y="33020"/>
                  </a:lnTo>
                  <a:lnTo>
                    <a:pt x="71120" y="33020"/>
                  </a:lnTo>
                  <a:lnTo>
                    <a:pt x="71120" y="34290"/>
                  </a:lnTo>
                  <a:lnTo>
                    <a:pt x="69850" y="34290"/>
                  </a:lnTo>
                  <a:lnTo>
                    <a:pt x="69850" y="35559"/>
                  </a:lnTo>
                  <a:lnTo>
                    <a:pt x="68580" y="35559"/>
                  </a:lnTo>
                  <a:lnTo>
                    <a:pt x="68580" y="36829"/>
                  </a:lnTo>
                  <a:lnTo>
                    <a:pt x="67309" y="38100"/>
                  </a:lnTo>
                  <a:lnTo>
                    <a:pt x="67309" y="39370"/>
                  </a:lnTo>
                  <a:lnTo>
                    <a:pt x="66040" y="40640"/>
                  </a:lnTo>
                  <a:lnTo>
                    <a:pt x="66040" y="43179"/>
                  </a:lnTo>
                  <a:lnTo>
                    <a:pt x="66040" y="45720"/>
                  </a:lnTo>
                  <a:lnTo>
                    <a:pt x="64770" y="52070"/>
                  </a:lnTo>
                  <a:lnTo>
                    <a:pt x="64770" y="60959"/>
                  </a:lnTo>
                  <a:lnTo>
                    <a:pt x="64770" y="186690"/>
                  </a:lnTo>
                  <a:lnTo>
                    <a:pt x="64770" y="195579"/>
                  </a:lnTo>
                  <a:lnTo>
                    <a:pt x="66040" y="201929"/>
                  </a:lnTo>
                  <a:lnTo>
                    <a:pt x="66040" y="204470"/>
                  </a:lnTo>
                  <a:lnTo>
                    <a:pt x="66040" y="205740"/>
                  </a:lnTo>
                  <a:lnTo>
                    <a:pt x="66040" y="208279"/>
                  </a:lnTo>
                  <a:lnTo>
                    <a:pt x="67309" y="208279"/>
                  </a:lnTo>
                  <a:lnTo>
                    <a:pt x="67309" y="209550"/>
                  </a:lnTo>
                  <a:lnTo>
                    <a:pt x="67309" y="210820"/>
                  </a:lnTo>
                  <a:lnTo>
                    <a:pt x="68580" y="210820"/>
                  </a:lnTo>
                  <a:lnTo>
                    <a:pt x="68580" y="212090"/>
                  </a:lnTo>
                  <a:lnTo>
                    <a:pt x="69850" y="212090"/>
                  </a:lnTo>
                  <a:lnTo>
                    <a:pt x="69850" y="213359"/>
                  </a:lnTo>
                  <a:lnTo>
                    <a:pt x="71120" y="213359"/>
                  </a:lnTo>
                  <a:lnTo>
                    <a:pt x="72390" y="214629"/>
                  </a:lnTo>
                  <a:lnTo>
                    <a:pt x="73659" y="214629"/>
                  </a:lnTo>
                  <a:lnTo>
                    <a:pt x="76200" y="214629"/>
                  </a:lnTo>
                  <a:lnTo>
                    <a:pt x="77470" y="215900"/>
                  </a:lnTo>
                  <a:lnTo>
                    <a:pt x="80009" y="215900"/>
                  </a:lnTo>
                  <a:lnTo>
                    <a:pt x="86359" y="215900"/>
                  </a:lnTo>
                  <a:lnTo>
                    <a:pt x="92709" y="215900"/>
                  </a:lnTo>
                  <a:lnTo>
                    <a:pt x="92709" y="247650"/>
                  </a:lnTo>
                  <a:lnTo>
                    <a:pt x="69850" y="247650"/>
                  </a:lnTo>
                  <a:lnTo>
                    <a:pt x="55880" y="247650"/>
                  </a:lnTo>
                  <a:lnTo>
                    <a:pt x="48259" y="247650"/>
                  </a:lnTo>
                  <a:lnTo>
                    <a:pt x="43180" y="246379"/>
                  </a:lnTo>
                  <a:lnTo>
                    <a:pt x="36830" y="246379"/>
                  </a:lnTo>
                  <a:lnTo>
                    <a:pt x="31750" y="245109"/>
                  </a:lnTo>
                  <a:lnTo>
                    <a:pt x="27940" y="245109"/>
                  </a:lnTo>
                  <a:lnTo>
                    <a:pt x="24130" y="242570"/>
                  </a:lnTo>
                  <a:lnTo>
                    <a:pt x="20320" y="242570"/>
                  </a:lnTo>
                  <a:lnTo>
                    <a:pt x="16509" y="240029"/>
                  </a:lnTo>
                  <a:lnTo>
                    <a:pt x="13970" y="238759"/>
                  </a:lnTo>
                  <a:lnTo>
                    <a:pt x="11430" y="237490"/>
                  </a:lnTo>
                  <a:lnTo>
                    <a:pt x="10159" y="236220"/>
                  </a:lnTo>
                  <a:lnTo>
                    <a:pt x="8890" y="234950"/>
                  </a:lnTo>
                  <a:lnTo>
                    <a:pt x="7620" y="233679"/>
                  </a:lnTo>
                  <a:lnTo>
                    <a:pt x="6350" y="232409"/>
                  </a:lnTo>
                  <a:lnTo>
                    <a:pt x="5080" y="231140"/>
                  </a:lnTo>
                  <a:lnTo>
                    <a:pt x="5080" y="229870"/>
                  </a:lnTo>
                  <a:lnTo>
                    <a:pt x="3809" y="228600"/>
                  </a:lnTo>
                  <a:lnTo>
                    <a:pt x="3809" y="227329"/>
                  </a:lnTo>
                  <a:lnTo>
                    <a:pt x="2540" y="226059"/>
                  </a:lnTo>
                  <a:lnTo>
                    <a:pt x="2540" y="222250"/>
                  </a:lnTo>
                  <a:lnTo>
                    <a:pt x="1270" y="218440"/>
                  </a:lnTo>
                  <a:lnTo>
                    <a:pt x="0" y="213359"/>
                  </a:lnTo>
                  <a:lnTo>
                    <a:pt x="0" y="201929"/>
                  </a:lnTo>
                  <a:lnTo>
                    <a:pt x="0" y="186690"/>
                  </a:lnTo>
                  <a:lnTo>
                    <a:pt x="0" y="60959"/>
                  </a:lnTo>
                  <a:lnTo>
                    <a:pt x="0" y="45720"/>
                  </a:lnTo>
                  <a:lnTo>
                    <a:pt x="1270" y="34290"/>
                  </a:lnTo>
                  <a:lnTo>
                    <a:pt x="1270" y="29209"/>
                  </a:lnTo>
                  <a:lnTo>
                    <a:pt x="2540" y="25400"/>
                  </a:lnTo>
                  <a:lnTo>
                    <a:pt x="2540" y="21590"/>
                  </a:lnTo>
                  <a:lnTo>
                    <a:pt x="3809" y="19050"/>
                  </a:lnTo>
                  <a:lnTo>
                    <a:pt x="5080" y="17779"/>
                  </a:lnTo>
                  <a:lnTo>
                    <a:pt x="5080" y="16509"/>
                  </a:lnTo>
                  <a:lnTo>
                    <a:pt x="6350" y="16509"/>
                  </a:lnTo>
                  <a:lnTo>
                    <a:pt x="6350" y="15240"/>
                  </a:lnTo>
                  <a:lnTo>
                    <a:pt x="7620" y="13970"/>
                  </a:lnTo>
                  <a:lnTo>
                    <a:pt x="8890" y="12700"/>
                  </a:lnTo>
                  <a:lnTo>
                    <a:pt x="10159" y="11429"/>
                  </a:lnTo>
                  <a:lnTo>
                    <a:pt x="11430" y="10159"/>
                  </a:lnTo>
                  <a:lnTo>
                    <a:pt x="12700" y="10159"/>
                  </a:lnTo>
                  <a:lnTo>
                    <a:pt x="13970" y="8890"/>
                  </a:lnTo>
                  <a:lnTo>
                    <a:pt x="16509" y="7620"/>
                  </a:lnTo>
                  <a:lnTo>
                    <a:pt x="20320" y="6350"/>
                  </a:lnTo>
                  <a:lnTo>
                    <a:pt x="24130" y="5079"/>
                  </a:lnTo>
                  <a:lnTo>
                    <a:pt x="27940" y="3809"/>
                  </a:lnTo>
                  <a:lnTo>
                    <a:pt x="33020" y="2540"/>
                  </a:lnTo>
                  <a:lnTo>
                    <a:pt x="38100" y="1270"/>
                  </a:lnTo>
                  <a:lnTo>
                    <a:pt x="43180" y="1270"/>
                  </a:lnTo>
                  <a:lnTo>
                    <a:pt x="49530" y="0"/>
                  </a:lnTo>
                  <a:lnTo>
                    <a:pt x="55880" y="0"/>
                  </a:lnTo>
                  <a:lnTo>
                    <a:pt x="69850" y="0"/>
                  </a:lnTo>
                  <a:lnTo>
                    <a:pt x="92709" y="0"/>
                  </a:lnTo>
                  <a:close/>
                </a:path>
              </a:pathLst>
            </a:custGeom>
            <a:ln w="19048">
              <a:solidFill>
                <a:srgbClr val="990000"/>
              </a:solidFill>
            </a:ln>
          </p:spPr>
          <p:txBody>
            <a:bodyPr wrap="square" lIns="0" tIns="0" rIns="0" bIns="0" rtlCol="0"/>
            <a:lstStyle/>
            <a:p>
              <a:endParaRPr/>
            </a:p>
          </p:txBody>
        </p:sp>
        <p:sp>
          <p:nvSpPr>
            <p:cNvPr id="1048728" name="object 144"/>
            <p:cNvSpPr/>
            <p:nvPr/>
          </p:nvSpPr>
          <p:spPr>
            <a:xfrm>
              <a:off x="1617980" y="6154420"/>
              <a:ext cx="173990" cy="259079"/>
            </a:xfrm>
            <a:custGeom>
              <a:avLst/>
              <a:gdLst/>
              <a:ahLst/>
              <a:cxnLst/>
              <a:rect l="l" t="t" r="r" b="b"/>
              <a:pathLst>
                <a:path w="173989" h="259079">
                  <a:moveTo>
                    <a:pt x="102869" y="257809"/>
                  </a:moveTo>
                  <a:lnTo>
                    <a:pt x="82550" y="257809"/>
                  </a:lnTo>
                  <a:lnTo>
                    <a:pt x="90169" y="259079"/>
                  </a:lnTo>
                  <a:lnTo>
                    <a:pt x="96519" y="259079"/>
                  </a:lnTo>
                  <a:lnTo>
                    <a:pt x="102869" y="257809"/>
                  </a:lnTo>
                  <a:close/>
                </a:path>
                <a:path w="173989" h="259079">
                  <a:moveTo>
                    <a:pt x="73659" y="163829"/>
                  </a:moveTo>
                  <a:lnTo>
                    <a:pt x="2539" y="163829"/>
                  </a:lnTo>
                  <a:lnTo>
                    <a:pt x="2655" y="181609"/>
                  </a:lnTo>
                  <a:lnTo>
                    <a:pt x="3809" y="194309"/>
                  </a:lnTo>
                  <a:lnTo>
                    <a:pt x="3809" y="199389"/>
                  </a:lnTo>
                  <a:lnTo>
                    <a:pt x="5079" y="205739"/>
                  </a:lnTo>
                  <a:lnTo>
                    <a:pt x="5079" y="210819"/>
                  </a:lnTo>
                  <a:lnTo>
                    <a:pt x="6350" y="214629"/>
                  </a:lnTo>
                  <a:lnTo>
                    <a:pt x="8889" y="219709"/>
                  </a:lnTo>
                  <a:lnTo>
                    <a:pt x="10159" y="223519"/>
                  </a:lnTo>
                  <a:lnTo>
                    <a:pt x="10159" y="226059"/>
                  </a:lnTo>
                  <a:lnTo>
                    <a:pt x="12700" y="228599"/>
                  </a:lnTo>
                  <a:lnTo>
                    <a:pt x="13969" y="231139"/>
                  </a:lnTo>
                  <a:lnTo>
                    <a:pt x="20319" y="237489"/>
                  </a:lnTo>
                  <a:lnTo>
                    <a:pt x="27939" y="242569"/>
                  </a:lnTo>
                  <a:lnTo>
                    <a:pt x="33019" y="246379"/>
                  </a:lnTo>
                  <a:lnTo>
                    <a:pt x="38100" y="248919"/>
                  </a:lnTo>
                  <a:lnTo>
                    <a:pt x="43180" y="250189"/>
                  </a:lnTo>
                  <a:lnTo>
                    <a:pt x="49530" y="252729"/>
                  </a:lnTo>
                  <a:lnTo>
                    <a:pt x="55880" y="253999"/>
                  </a:lnTo>
                  <a:lnTo>
                    <a:pt x="62230" y="256539"/>
                  </a:lnTo>
                  <a:lnTo>
                    <a:pt x="68580" y="256539"/>
                  </a:lnTo>
                  <a:lnTo>
                    <a:pt x="74930" y="257809"/>
                  </a:lnTo>
                  <a:lnTo>
                    <a:pt x="109219" y="257809"/>
                  </a:lnTo>
                  <a:lnTo>
                    <a:pt x="121919" y="255269"/>
                  </a:lnTo>
                  <a:lnTo>
                    <a:pt x="127000" y="253999"/>
                  </a:lnTo>
                  <a:lnTo>
                    <a:pt x="132080" y="251459"/>
                  </a:lnTo>
                  <a:lnTo>
                    <a:pt x="138430" y="250189"/>
                  </a:lnTo>
                  <a:lnTo>
                    <a:pt x="143509" y="247649"/>
                  </a:lnTo>
                  <a:lnTo>
                    <a:pt x="147319" y="245109"/>
                  </a:lnTo>
                  <a:lnTo>
                    <a:pt x="152400" y="242569"/>
                  </a:lnTo>
                  <a:lnTo>
                    <a:pt x="156209" y="240029"/>
                  </a:lnTo>
                  <a:lnTo>
                    <a:pt x="161289" y="234949"/>
                  </a:lnTo>
                  <a:lnTo>
                    <a:pt x="163830" y="233679"/>
                  </a:lnTo>
                  <a:lnTo>
                    <a:pt x="165100" y="232409"/>
                  </a:lnTo>
                  <a:lnTo>
                    <a:pt x="165100" y="231139"/>
                  </a:lnTo>
                  <a:lnTo>
                    <a:pt x="166369" y="228599"/>
                  </a:lnTo>
                  <a:lnTo>
                    <a:pt x="168909" y="226059"/>
                  </a:lnTo>
                  <a:lnTo>
                    <a:pt x="170180" y="222249"/>
                  </a:lnTo>
                  <a:lnTo>
                    <a:pt x="171450" y="217169"/>
                  </a:lnTo>
                  <a:lnTo>
                    <a:pt x="171450" y="215899"/>
                  </a:lnTo>
                  <a:lnTo>
                    <a:pt x="80009" y="215899"/>
                  </a:lnTo>
                  <a:lnTo>
                    <a:pt x="80009" y="214629"/>
                  </a:lnTo>
                  <a:lnTo>
                    <a:pt x="78739" y="214629"/>
                  </a:lnTo>
                  <a:lnTo>
                    <a:pt x="77469" y="213359"/>
                  </a:lnTo>
                  <a:lnTo>
                    <a:pt x="76200" y="213359"/>
                  </a:lnTo>
                  <a:lnTo>
                    <a:pt x="76200" y="212089"/>
                  </a:lnTo>
                  <a:lnTo>
                    <a:pt x="74930" y="210819"/>
                  </a:lnTo>
                  <a:lnTo>
                    <a:pt x="74930" y="208279"/>
                  </a:lnTo>
                  <a:lnTo>
                    <a:pt x="73659" y="205739"/>
                  </a:lnTo>
                  <a:lnTo>
                    <a:pt x="73659" y="163829"/>
                  </a:lnTo>
                  <a:close/>
                </a:path>
                <a:path w="173989" h="259079">
                  <a:moveTo>
                    <a:pt x="96519" y="0"/>
                  </a:moveTo>
                  <a:lnTo>
                    <a:pt x="63500" y="0"/>
                  </a:lnTo>
                  <a:lnTo>
                    <a:pt x="58419" y="1269"/>
                  </a:lnTo>
                  <a:lnTo>
                    <a:pt x="52069" y="2539"/>
                  </a:lnTo>
                  <a:lnTo>
                    <a:pt x="36830" y="6349"/>
                  </a:lnTo>
                  <a:lnTo>
                    <a:pt x="31750" y="8889"/>
                  </a:lnTo>
                  <a:lnTo>
                    <a:pt x="24130" y="13969"/>
                  </a:lnTo>
                  <a:lnTo>
                    <a:pt x="20319" y="15239"/>
                  </a:lnTo>
                  <a:lnTo>
                    <a:pt x="17780" y="19049"/>
                  </a:lnTo>
                  <a:lnTo>
                    <a:pt x="15239" y="21589"/>
                  </a:lnTo>
                  <a:lnTo>
                    <a:pt x="11430" y="24129"/>
                  </a:lnTo>
                  <a:lnTo>
                    <a:pt x="10159" y="27939"/>
                  </a:lnTo>
                  <a:lnTo>
                    <a:pt x="8889" y="29209"/>
                  </a:lnTo>
                  <a:lnTo>
                    <a:pt x="7619" y="31749"/>
                  </a:lnTo>
                  <a:lnTo>
                    <a:pt x="5079" y="35559"/>
                  </a:lnTo>
                  <a:lnTo>
                    <a:pt x="3809" y="39369"/>
                  </a:lnTo>
                  <a:lnTo>
                    <a:pt x="2539" y="44449"/>
                  </a:lnTo>
                  <a:lnTo>
                    <a:pt x="1269" y="50799"/>
                  </a:lnTo>
                  <a:lnTo>
                    <a:pt x="1269" y="55879"/>
                  </a:lnTo>
                  <a:lnTo>
                    <a:pt x="0" y="62229"/>
                  </a:lnTo>
                  <a:lnTo>
                    <a:pt x="0" y="74929"/>
                  </a:lnTo>
                  <a:lnTo>
                    <a:pt x="1269" y="78739"/>
                  </a:lnTo>
                  <a:lnTo>
                    <a:pt x="1269" y="83819"/>
                  </a:lnTo>
                  <a:lnTo>
                    <a:pt x="2539" y="87629"/>
                  </a:lnTo>
                  <a:lnTo>
                    <a:pt x="2539" y="91439"/>
                  </a:lnTo>
                  <a:lnTo>
                    <a:pt x="5079" y="99059"/>
                  </a:lnTo>
                  <a:lnTo>
                    <a:pt x="6350" y="101599"/>
                  </a:lnTo>
                  <a:lnTo>
                    <a:pt x="8889" y="105409"/>
                  </a:lnTo>
                  <a:lnTo>
                    <a:pt x="11430" y="110489"/>
                  </a:lnTo>
                  <a:lnTo>
                    <a:pt x="13969" y="113029"/>
                  </a:lnTo>
                  <a:lnTo>
                    <a:pt x="15239" y="115569"/>
                  </a:lnTo>
                  <a:lnTo>
                    <a:pt x="17780" y="118109"/>
                  </a:lnTo>
                  <a:lnTo>
                    <a:pt x="19050" y="120649"/>
                  </a:lnTo>
                  <a:lnTo>
                    <a:pt x="24130" y="123189"/>
                  </a:lnTo>
                  <a:lnTo>
                    <a:pt x="35559" y="130809"/>
                  </a:lnTo>
                  <a:lnTo>
                    <a:pt x="72389" y="152399"/>
                  </a:lnTo>
                  <a:lnTo>
                    <a:pt x="92709" y="166369"/>
                  </a:lnTo>
                  <a:lnTo>
                    <a:pt x="95250" y="167639"/>
                  </a:lnTo>
                  <a:lnTo>
                    <a:pt x="95250" y="168909"/>
                  </a:lnTo>
                  <a:lnTo>
                    <a:pt x="96519" y="168909"/>
                  </a:lnTo>
                  <a:lnTo>
                    <a:pt x="97789" y="170179"/>
                  </a:lnTo>
                  <a:lnTo>
                    <a:pt x="97789" y="171449"/>
                  </a:lnTo>
                  <a:lnTo>
                    <a:pt x="99059" y="173989"/>
                  </a:lnTo>
                  <a:lnTo>
                    <a:pt x="99059" y="175259"/>
                  </a:lnTo>
                  <a:lnTo>
                    <a:pt x="100330" y="177799"/>
                  </a:lnTo>
                  <a:lnTo>
                    <a:pt x="100330" y="181609"/>
                  </a:lnTo>
                  <a:lnTo>
                    <a:pt x="101600" y="186689"/>
                  </a:lnTo>
                  <a:lnTo>
                    <a:pt x="101600" y="205739"/>
                  </a:lnTo>
                  <a:lnTo>
                    <a:pt x="100330" y="207009"/>
                  </a:lnTo>
                  <a:lnTo>
                    <a:pt x="100330" y="208279"/>
                  </a:lnTo>
                  <a:lnTo>
                    <a:pt x="99059" y="210819"/>
                  </a:lnTo>
                  <a:lnTo>
                    <a:pt x="95250" y="214629"/>
                  </a:lnTo>
                  <a:lnTo>
                    <a:pt x="93980" y="214629"/>
                  </a:lnTo>
                  <a:lnTo>
                    <a:pt x="92709" y="215899"/>
                  </a:lnTo>
                  <a:lnTo>
                    <a:pt x="171450" y="215899"/>
                  </a:lnTo>
                  <a:lnTo>
                    <a:pt x="171450" y="213359"/>
                  </a:lnTo>
                  <a:lnTo>
                    <a:pt x="172719" y="208279"/>
                  </a:lnTo>
                  <a:lnTo>
                    <a:pt x="173989" y="201929"/>
                  </a:lnTo>
                  <a:lnTo>
                    <a:pt x="173989" y="180339"/>
                  </a:lnTo>
                  <a:lnTo>
                    <a:pt x="163830" y="140969"/>
                  </a:lnTo>
                  <a:lnTo>
                    <a:pt x="161289" y="139699"/>
                  </a:lnTo>
                  <a:lnTo>
                    <a:pt x="158750" y="134619"/>
                  </a:lnTo>
                  <a:lnTo>
                    <a:pt x="152400" y="128269"/>
                  </a:lnTo>
                  <a:lnTo>
                    <a:pt x="146050" y="123189"/>
                  </a:lnTo>
                  <a:lnTo>
                    <a:pt x="138430" y="118109"/>
                  </a:lnTo>
                  <a:lnTo>
                    <a:pt x="129539" y="113029"/>
                  </a:lnTo>
                  <a:lnTo>
                    <a:pt x="120650" y="106679"/>
                  </a:lnTo>
                  <a:lnTo>
                    <a:pt x="96519" y="95249"/>
                  </a:lnTo>
                  <a:lnTo>
                    <a:pt x="88900" y="90169"/>
                  </a:lnTo>
                  <a:lnTo>
                    <a:pt x="86359" y="88899"/>
                  </a:lnTo>
                  <a:lnTo>
                    <a:pt x="82550" y="86359"/>
                  </a:lnTo>
                  <a:lnTo>
                    <a:pt x="78739" y="82549"/>
                  </a:lnTo>
                  <a:lnTo>
                    <a:pt x="77469" y="82549"/>
                  </a:lnTo>
                  <a:lnTo>
                    <a:pt x="76200" y="81279"/>
                  </a:lnTo>
                  <a:lnTo>
                    <a:pt x="76200" y="80009"/>
                  </a:lnTo>
                  <a:lnTo>
                    <a:pt x="74930" y="80009"/>
                  </a:lnTo>
                  <a:lnTo>
                    <a:pt x="74930" y="77469"/>
                  </a:lnTo>
                  <a:lnTo>
                    <a:pt x="73659" y="76199"/>
                  </a:lnTo>
                  <a:lnTo>
                    <a:pt x="72389" y="73659"/>
                  </a:lnTo>
                  <a:lnTo>
                    <a:pt x="72389" y="66039"/>
                  </a:lnTo>
                  <a:lnTo>
                    <a:pt x="71119" y="63499"/>
                  </a:lnTo>
                  <a:lnTo>
                    <a:pt x="71119" y="58419"/>
                  </a:lnTo>
                  <a:lnTo>
                    <a:pt x="72389" y="55879"/>
                  </a:lnTo>
                  <a:lnTo>
                    <a:pt x="72389" y="50799"/>
                  </a:lnTo>
                  <a:lnTo>
                    <a:pt x="74930" y="48259"/>
                  </a:lnTo>
                  <a:lnTo>
                    <a:pt x="74930" y="45719"/>
                  </a:lnTo>
                  <a:lnTo>
                    <a:pt x="76200" y="45719"/>
                  </a:lnTo>
                  <a:lnTo>
                    <a:pt x="76200" y="44449"/>
                  </a:lnTo>
                  <a:lnTo>
                    <a:pt x="77469" y="44449"/>
                  </a:lnTo>
                  <a:lnTo>
                    <a:pt x="77469" y="43179"/>
                  </a:lnTo>
                  <a:lnTo>
                    <a:pt x="80009" y="43179"/>
                  </a:lnTo>
                  <a:lnTo>
                    <a:pt x="80009" y="41909"/>
                  </a:lnTo>
                  <a:lnTo>
                    <a:pt x="165734" y="41909"/>
                  </a:lnTo>
                  <a:lnTo>
                    <a:pt x="165100" y="39369"/>
                  </a:lnTo>
                  <a:lnTo>
                    <a:pt x="162559" y="31749"/>
                  </a:lnTo>
                  <a:lnTo>
                    <a:pt x="161289" y="29209"/>
                  </a:lnTo>
                  <a:lnTo>
                    <a:pt x="160019" y="27939"/>
                  </a:lnTo>
                  <a:lnTo>
                    <a:pt x="160019" y="26669"/>
                  </a:lnTo>
                  <a:lnTo>
                    <a:pt x="156209" y="22859"/>
                  </a:lnTo>
                  <a:lnTo>
                    <a:pt x="153669" y="19049"/>
                  </a:lnTo>
                  <a:lnTo>
                    <a:pt x="149859" y="16509"/>
                  </a:lnTo>
                  <a:lnTo>
                    <a:pt x="147319" y="13969"/>
                  </a:lnTo>
                  <a:lnTo>
                    <a:pt x="142239" y="11429"/>
                  </a:lnTo>
                  <a:lnTo>
                    <a:pt x="138430" y="10159"/>
                  </a:lnTo>
                  <a:lnTo>
                    <a:pt x="133350" y="7619"/>
                  </a:lnTo>
                  <a:lnTo>
                    <a:pt x="128269" y="6349"/>
                  </a:lnTo>
                  <a:lnTo>
                    <a:pt x="121919" y="3809"/>
                  </a:lnTo>
                  <a:lnTo>
                    <a:pt x="116839" y="2539"/>
                  </a:lnTo>
                  <a:lnTo>
                    <a:pt x="110489" y="2539"/>
                  </a:lnTo>
                  <a:lnTo>
                    <a:pt x="104139" y="1269"/>
                  </a:lnTo>
                  <a:lnTo>
                    <a:pt x="96519" y="0"/>
                  </a:lnTo>
                  <a:close/>
                </a:path>
                <a:path w="173989" h="259079">
                  <a:moveTo>
                    <a:pt x="165734" y="41909"/>
                  </a:moveTo>
                  <a:lnTo>
                    <a:pt x="90169" y="41909"/>
                  </a:lnTo>
                  <a:lnTo>
                    <a:pt x="91439" y="43179"/>
                  </a:lnTo>
                  <a:lnTo>
                    <a:pt x="93980" y="43179"/>
                  </a:lnTo>
                  <a:lnTo>
                    <a:pt x="93980" y="45719"/>
                  </a:lnTo>
                  <a:lnTo>
                    <a:pt x="95250" y="45719"/>
                  </a:lnTo>
                  <a:lnTo>
                    <a:pt x="95250" y="48259"/>
                  </a:lnTo>
                  <a:lnTo>
                    <a:pt x="96519" y="49529"/>
                  </a:lnTo>
                  <a:lnTo>
                    <a:pt x="96519" y="80009"/>
                  </a:lnTo>
                  <a:lnTo>
                    <a:pt x="167639" y="80009"/>
                  </a:lnTo>
                  <a:lnTo>
                    <a:pt x="167639" y="57149"/>
                  </a:lnTo>
                  <a:lnTo>
                    <a:pt x="166369" y="50799"/>
                  </a:lnTo>
                  <a:lnTo>
                    <a:pt x="166369" y="44449"/>
                  </a:lnTo>
                  <a:lnTo>
                    <a:pt x="165734" y="41909"/>
                  </a:lnTo>
                  <a:close/>
                </a:path>
              </a:pathLst>
            </a:custGeom>
            <a:solidFill>
              <a:srgbClr val="990000">
                <a:alpha val="50000"/>
              </a:srgbClr>
            </a:solidFill>
          </p:spPr>
          <p:txBody>
            <a:bodyPr wrap="square" lIns="0" tIns="0" rIns="0" bIns="0" rtlCol="0"/>
            <a:lstStyle/>
            <a:p>
              <a:endParaRPr/>
            </a:p>
          </p:txBody>
        </p:sp>
        <p:sp>
          <p:nvSpPr>
            <p:cNvPr id="1048729" name="object 145"/>
            <p:cNvSpPr/>
            <p:nvPr/>
          </p:nvSpPr>
          <p:spPr>
            <a:xfrm>
              <a:off x="1617980" y="6154420"/>
              <a:ext cx="173990" cy="259079"/>
            </a:xfrm>
            <a:custGeom>
              <a:avLst/>
              <a:gdLst/>
              <a:ahLst/>
              <a:cxnLst/>
              <a:rect l="l" t="t" r="r" b="b"/>
              <a:pathLst>
                <a:path w="173989" h="259079">
                  <a:moveTo>
                    <a:pt x="167639" y="80009"/>
                  </a:moveTo>
                  <a:lnTo>
                    <a:pt x="96519" y="80009"/>
                  </a:lnTo>
                  <a:lnTo>
                    <a:pt x="96519" y="62229"/>
                  </a:lnTo>
                  <a:lnTo>
                    <a:pt x="96519" y="55879"/>
                  </a:lnTo>
                  <a:lnTo>
                    <a:pt x="96519" y="53339"/>
                  </a:lnTo>
                  <a:lnTo>
                    <a:pt x="96519" y="50799"/>
                  </a:lnTo>
                  <a:lnTo>
                    <a:pt x="96519" y="49529"/>
                  </a:lnTo>
                  <a:lnTo>
                    <a:pt x="95250" y="48259"/>
                  </a:lnTo>
                  <a:lnTo>
                    <a:pt x="95250" y="46989"/>
                  </a:lnTo>
                  <a:lnTo>
                    <a:pt x="95250" y="45719"/>
                  </a:lnTo>
                  <a:lnTo>
                    <a:pt x="93980" y="45719"/>
                  </a:lnTo>
                  <a:lnTo>
                    <a:pt x="93980" y="44449"/>
                  </a:lnTo>
                  <a:lnTo>
                    <a:pt x="93980" y="43179"/>
                  </a:lnTo>
                  <a:lnTo>
                    <a:pt x="92709" y="43179"/>
                  </a:lnTo>
                  <a:lnTo>
                    <a:pt x="91439" y="43179"/>
                  </a:lnTo>
                  <a:lnTo>
                    <a:pt x="90169" y="41909"/>
                  </a:lnTo>
                  <a:lnTo>
                    <a:pt x="88900" y="41909"/>
                  </a:lnTo>
                  <a:lnTo>
                    <a:pt x="86359" y="41909"/>
                  </a:lnTo>
                  <a:lnTo>
                    <a:pt x="85089" y="41909"/>
                  </a:lnTo>
                  <a:lnTo>
                    <a:pt x="83819" y="41909"/>
                  </a:lnTo>
                  <a:lnTo>
                    <a:pt x="82550" y="41909"/>
                  </a:lnTo>
                  <a:lnTo>
                    <a:pt x="81280" y="41909"/>
                  </a:lnTo>
                  <a:lnTo>
                    <a:pt x="80009" y="41909"/>
                  </a:lnTo>
                  <a:lnTo>
                    <a:pt x="80009" y="43179"/>
                  </a:lnTo>
                  <a:lnTo>
                    <a:pt x="78739" y="43179"/>
                  </a:lnTo>
                  <a:lnTo>
                    <a:pt x="77469" y="43179"/>
                  </a:lnTo>
                  <a:lnTo>
                    <a:pt x="77469" y="44449"/>
                  </a:lnTo>
                  <a:lnTo>
                    <a:pt x="76200" y="44449"/>
                  </a:lnTo>
                  <a:lnTo>
                    <a:pt x="76200" y="45719"/>
                  </a:lnTo>
                  <a:lnTo>
                    <a:pt x="74930" y="45719"/>
                  </a:lnTo>
                  <a:lnTo>
                    <a:pt x="74930" y="46989"/>
                  </a:lnTo>
                  <a:lnTo>
                    <a:pt x="74930" y="48259"/>
                  </a:lnTo>
                  <a:lnTo>
                    <a:pt x="73659" y="49529"/>
                  </a:lnTo>
                  <a:lnTo>
                    <a:pt x="72389" y="50799"/>
                  </a:lnTo>
                  <a:lnTo>
                    <a:pt x="72389" y="52069"/>
                  </a:lnTo>
                  <a:lnTo>
                    <a:pt x="72389" y="54609"/>
                  </a:lnTo>
                  <a:lnTo>
                    <a:pt x="72389" y="55879"/>
                  </a:lnTo>
                  <a:lnTo>
                    <a:pt x="71119" y="58419"/>
                  </a:lnTo>
                  <a:lnTo>
                    <a:pt x="71119" y="60959"/>
                  </a:lnTo>
                  <a:lnTo>
                    <a:pt x="71119" y="63499"/>
                  </a:lnTo>
                  <a:lnTo>
                    <a:pt x="72389" y="66039"/>
                  </a:lnTo>
                  <a:lnTo>
                    <a:pt x="72389" y="69849"/>
                  </a:lnTo>
                  <a:lnTo>
                    <a:pt x="72389" y="72389"/>
                  </a:lnTo>
                  <a:lnTo>
                    <a:pt x="72389" y="73659"/>
                  </a:lnTo>
                  <a:lnTo>
                    <a:pt x="73659" y="76199"/>
                  </a:lnTo>
                  <a:lnTo>
                    <a:pt x="74930" y="77469"/>
                  </a:lnTo>
                  <a:lnTo>
                    <a:pt x="74930" y="80009"/>
                  </a:lnTo>
                  <a:lnTo>
                    <a:pt x="76200" y="80009"/>
                  </a:lnTo>
                  <a:lnTo>
                    <a:pt x="76200" y="81279"/>
                  </a:lnTo>
                  <a:lnTo>
                    <a:pt x="77469" y="82549"/>
                  </a:lnTo>
                  <a:lnTo>
                    <a:pt x="78739" y="82549"/>
                  </a:lnTo>
                  <a:lnTo>
                    <a:pt x="80009" y="83819"/>
                  </a:lnTo>
                  <a:lnTo>
                    <a:pt x="82550" y="86359"/>
                  </a:lnTo>
                  <a:lnTo>
                    <a:pt x="86359" y="88899"/>
                  </a:lnTo>
                  <a:lnTo>
                    <a:pt x="88900" y="90169"/>
                  </a:lnTo>
                  <a:lnTo>
                    <a:pt x="92709" y="92709"/>
                  </a:lnTo>
                  <a:lnTo>
                    <a:pt x="96519" y="95249"/>
                  </a:lnTo>
                  <a:lnTo>
                    <a:pt x="120650" y="106679"/>
                  </a:lnTo>
                  <a:lnTo>
                    <a:pt x="129539" y="113029"/>
                  </a:lnTo>
                  <a:lnTo>
                    <a:pt x="138430" y="118109"/>
                  </a:lnTo>
                  <a:lnTo>
                    <a:pt x="146050" y="123189"/>
                  </a:lnTo>
                  <a:lnTo>
                    <a:pt x="152400" y="128269"/>
                  </a:lnTo>
                  <a:lnTo>
                    <a:pt x="156209" y="132079"/>
                  </a:lnTo>
                  <a:lnTo>
                    <a:pt x="158750" y="134619"/>
                  </a:lnTo>
                  <a:lnTo>
                    <a:pt x="160019" y="137159"/>
                  </a:lnTo>
                  <a:lnTo>
                    <a:pt x="161289" y="139699"/>
                  </a:lnTo>
                  <a:lnTo>
                    <a:pt x="163830" y="140969"/>
                  </a:lnTo>
                  <a:lnTo>
                    <a:pt x="172719" y="172719"/>
                  </a:lnTo>
                  <a:lnTo>
                    <a:pt x="173989" y="180339"/>
                  </a:lnTo>
                  <a:lnTo>
                    <a:pt x="173989" y="189229"/>
                  </a:lnTo>
                  <a:lnTo>
                    <a:pt x="173989" y="196849"/>
                  </a:lnTo>
                  <a:lnTo>
                    <a:pt x="173989" y="201929"/>
                  </a:lnTo>
                  <a:lnTo>
                    <a:pt x="172719" y="208279"/>
                  </a:lnTo>
                  <a:lnTo>
                    <a:pt x="171450" y="213359"/>
                  </a:lnTo>
                  <a:lnTo>
                    <a:pt x="171450" y="217169"/>
                  </a:lnTo>
                  <a:lnTo>
                    <a:pt x="170180" y="222249"/>
                  </a:lnTo>
                  <a:lnTo>
                    <a:pt x="168909" y="226059"/>
                  </a:lnTo>
                  <a:lnTo>
                    <a:pt x="166369" y="228599"/>
                  </a:lnTo>
                  <a:lnTo>
                    <a:pt x="165100" y="231139"/>
                  </a:lnTo>
                  <a:lnTo>
                    <a:pt x="165100" y="232409"/>
                  </a:lnTo>
                  <a:lnTo>
                    <a:pt x="163830" y="233679"/>
                  </a:lnTo>
                  <a:lnTo>
                    <a:pt x="161289" y="234949"/>
                  </a:lnTo>
                  <a:lnTo>
                    <a:pt x="158750" y="237489"/>
                  </a:lnTo>
                  <a:lnTo>
                    <a:pt x="156209" y="240029"/>
                  </a:lnTo>
                  <a:lnTo>
                    <a:pt x="152400" y="242569"/>
                  </a:lnTo>
                  <a:lnTo>
                    <a:pt x="147319" y="245109"/>
                  </a:lnTo>
                  <a:lnTo>
                    <a:pt x="143509" y="247649"/>
                  </a:lnTo>
                  <a:lnTo>
                    <a:pt x="138430" y="250189"/>
                  </a:lnTo>
                  <a:lnTo>
                    <a:pt x="132080" y="251459"/>
                  </a:lnTo>
                  <a:lnTo>
                    <a:pt x="127000" y="253999"/>
                  </a:lnTo>
                  <a:lnTo>
                    <a:pt x="121919" y="255269"/>
                  </a:lnTo>
                  <a:lnTo>
                    <a:pt x="115569" y="256539"/>
                  </a:lnTo>
                  <a:lnTo>
                    <a:pt x="109219" y="257809"/>
                  </a:lnTo>
                  <a:lnTo>
                    <a:pt x="102869" y="257809"/>
                  </a:lnTo>
                  <a:lnTo>
                    <a:pt x="96519" y="259079"/>
                  </a:lnTo>
                  <a:lnTo>
                    <a:pt x="90169" y="259079"/>
                  </a:lnTo>
                  <a:lnTo>
                    <a:pt x="82550" y="257809"/>
                  </a:lnTo>
                  <a:lnTo>
                    <a:pt x="74930" y="257809"/>
                  </a:lnTo>
                  <a:lnTo>
                    <a:pt x="68580" y="256539"/>
                  </a:lnTo>
                  <a:lnTo>
                    <a:pt x="62230" y="256539"/>
                  </a:lnTo>
                  <a:lnTo>
                    <a:pt x="55880" y="253999"/>
                  </a:lnTo>
                  <a:lnTo>
                    <a:pt x="49530" y="252729"/>
                  </a:lnTo>
                  <a:lnTo>
                    <a:pt x="43180" y="250189"/>
                  </a:lnTo>
                  <a:lnTo>
                    <a:pt x="38100" y="248919"/>
                  </a:lnTo>
                  <a:lnTo>
                    <a:pt x="33019" y="246379"/>
                  </a:lnTo>
                  <a:lnTo>
                    <a:pt x="27939" y="242569"/>
                  </a:lnTo>
                  <a:lnTo>
                    <a:pt x="24130" y="240029"/>
                  </a:lnTo>
                  <a:lnTo>
                    <a:pt x="20319" y="237489"/>
                  </a:lnTo>
                  <a:lnTo>
                    <a:pt x="16509" y="233679"/>
                  </a:lnTo>
                  <a:lnTo>
                    <a:pt x="15239" y="232409"/>
                  </a:lnTo>
                  <a:lnTo>
                    <a:pt x="13969" y="231139"/>
                  </a:lnTo>
                  <a:lnTo>
                    <a:pt x="12700" y="228599"/>
                  </a:lnTo>
                  <a:lnTo>
                    <a:pt x="11430" y="227329"/>
                  </a:lnTo>
                  <a:lnTo>
                    <a:pt x="10159" y="226059"/>
                  </a:lnTo>
                  <a:lnTo>
                    <a:pt x="10159" y="223519"/>
                  </a:lnTo>
                  <a:lnTo>
                    <a:pt x="8889" y="219709"/>
                  </a:lnTo>
                  <a:lnTo>
                    <a:pt x="6350" y="214629"/>
                  </a:lnTo>
                  <a:lnTo>
                    <a:pt x="5079" y="210819"/>
                  </a:lnTo>
                  <a:lnTo>
                    <a:pt x="5079" y="205739"/>
                  </a:lnTo>
                  <a:lnTo>
                    <a:pt x="3809" y="199389"/>
                  </a:lnTo>
                  <a:lnTo>
                    <a:pt x="3809" y="194309"/>
                  </a:lnTo>
                  <a:lnTo>
                    <a:pt x="2539" y="180339"/>
                  </a:lnTo>
                  <a:lnTo>
                    <a:pt x="2539" y="163829"/>
                  </a:lnTo>
                  <a:lnTo>
                    <a:pt x="73659" y="163829"/>
                  </a:lnTo>
                  <a:lnTo>
                    <a:pt x="73659" y="194309"/>
                  </a:lnTo>
                  <a:lnTo>
                    <a:pt x="73659" y="200659"/>
                  </a:lnTo>
                  <a:lnTo>
                    <a:pt x="73659" y="203199"/>
                  </a:lnTo>
                  <a:lnTo>
                    <a:pt x="73659" y="205739"/>
                  </a:lnTo>
                  <a:lnTo>
                    <a:pt x="74930" y="208279"/>
                  </a:lnTo>
                  <a:lnTo>
                    <a:pt x="74930" y="209549"/>
                  </a:lnTo>
                  <a:lnTo>
                    <a:pt x="74930" y="210819"/>
                  </a:lnTo>
                  <a:lnTo>
                    <a:pt x="76200" y="212089"/>
                  </a:lnTo>
                  <a:lnTo>
                    <a:pt x="76200" y="213359"/>
                  </a:lnTo>
                  <a:lnTo>
                    <a:pt x="77469" y="213359"/>
                  </a:lnTo>
                  <a:lnTo>
                    <a:pt x="78739" y="214629"/>
                  </a:lnTo>
                  <a:lnTo>
                    <a:pt x="80009" y="214629"/>
                  </a:lnTo>
                  <a:lnTo>
                    <a:pt x="80009" y="215899"/>
                  </a:lnTo>
                  <a:lnTo>
                    <a:pt x="81280" y="215899"/>
                  </a:lnTo>
                  <a:lnTo>
                    <a:pt x="82550" y="215899"/>
                  </a:lnTo>
                  <a:lnTo>
                    <a:pt x="88900" y="215899"/>
                  </a:lnTo>
                  <a:lnTo>
                    <a:pt x="91439" y="215899"/>
                  </a:lnTo>
                  <a:lnTo>
                    <a:pt x="92709" y="215899"/>
                  </a:lnTo>
                  <a:lnTo>
                    <a:pt x="93980" y="214629"/>
                  </a:lnTo>
                  <a:lnTo>
                    <a:pt x="95250" y="214629"/>
                  </a:lnTo>
                  <a:lnTo>
                    <a:pt x="96519" y="213359"/>
                  </a:lnTo>
                  <a:lnTo>
                    <a:pt x="97789" y="212089"/>
                  </a:lnTo>
                  <a:lnTo>
                    <a:pt x="99059" y="210819"/>
                  </a:lnTo>
                  <a:lnTo>
                    <a:pt x="100330" y="208279"/>
                  </a:lnTo>
                  <a:lnTo>
                    <a:pt x="100330" y="207009"/>
                  </a:lnTo>
                  <a:lnTo>
                    <a:pt x="101600" y="205739"/>
                  </a:lnTo>
                  <a:lnTo>
                    <a:pt x="101600" y="203199"/>
                  </a:lnTo>
                  <a:lnTo>
                    <a:pt x="101600" y="200659"/>
                  </a:lnTo>
                  <a:lnTo>
                    <a:pt x="101600" y="199389"/>
                  </a:lnTo>
                  <a:lnTo>
                    <a:pt x="101600" y="196849"/>
                  </a:lnTo>
                  <a:lnTo>
                    <a:pt x="101600" y="190499"/>
                  </a:lnTo>
                  <a:lnTo>
                    <a:pt x="101600" y="186689"/>
                  </a:lnTo>
                  <a:lnTo>
                    <a:pt x="100330" y="181609"/>
                  </a:lnTo>
                  <a:lnTo>
                    <a:pt x="100330" y="177799"/>
                  </a:lnTo>
                  <a:lnTo>
                    <a:pt x="99059" y="175259"/>
                  </a:lnTo>
                  <a:lnTo>
                    <a:pt x="99059" y="173989"/>
                  </a:lnTo>
                  <a:lnTo>
                    <a:pt x="97789" y="171449"/>
                  </a:lnTo>
                  <a:lnTo>
                    <a:pt x="97789" y="170179"/>
                  </a:lnTo>
                  <a:lnTo>
                    <a:pt x="96519" y="168909"/>
                  </a:lnTo>
                  <a:lnTo>
                    <a:pt x="95250" y="168909"/>
                  </a:lnTo>
                  <a:lnTo>
                    <a:pt x="95250" y="167639"/>
                  </a:lnTo>
                  <a:lnTo>
                    <a:pt x="92709" y="166369"/>
                  </a:lnTo>
                  <a:lnTo>
                    <a:pt x="59689" y="144779"/>
                  </a:lnTo>
                  <a:lnTo>
                    <a:pt x="35559" y="130809"/>
                  </a:lnTo>
                  <a:lnTo>
                    <a:pt x="27939" y="125729"/>
                  </a:lnTo>
                  <a:lnTo>
                    <a:pt x="24130" y="123189"/>
                  </a:lnTo>
                  <a:lnTo>
                    <a:pt x="21589" y="121919"/>
                  </a:lnTo>
                  <a:lnTo>
                    <a:pt x="19050" y="120649"/>
                  </a:lnTo>
                  <a:lnTo>
                    <a:pt x="17780" y="118109"/>
                  </a:lnTo>
                  <a:lnTo>
                    <a:pt x="15239" y="115569"/>
                  </a:lnTo>
                  <a:lnTo>
                    <a:pt x="13969" y="113029"/>
                  </a:lnTo>
                  <a:lnTo>
                    <a:pt x="11430" y="110489"/>
                  </a:lnTo>
                  <a:lnTo>
                    <a:pt x="10159" y="107949"/>
                  </a:lnTo>
                  <a:lnTo>
                    <a:pt x="8889" y="105409"/>
                  </a:lnTo>
                  <a:lnTo>
                    <a:pt x="6350" y="101599"/>
                  </a:lnTo>
                  <a:lnTo>
                    <a:pt x="5079" y="99059"/>
                  </a:lnTo>
                  <a:lnTo>
                    <a:pt x="3809" y="95249"/>
                  </a:lnTo>
                  <a:lnTo>
                    <a:pt x="2539" y="91439"/>
                  </a:lnTo>
                  <a:lnTo>
                    <a:pt x="2539" y="87629"/>
                  </a:lnTo>
                  <a:lnTo>
                    <a:pt x="1269" y="83819"/>
                  </a:lnTo>
                  <a:lnTo>
                    <a:pt x="1269" y="78739"/>
                  </a:lnTo>
                  <a:lnTo>
                    <a:pt x="0" y="74929"/>
                  </a:lnTo>
                  <a:lnTo>
                    <a:pt x="0" y="69849"/>
                  </a:lnTo>
                  <a:lnTo>
                    <a:pt x="0" y="62229"/>
                  </a:lnTo>
                  <a:lnTo>
                    <a:pt x="1269" y="55879"/>
                  </a:lnTo>
                  <a:lnTo>
                    <a:pt x="1269" y="50799"/>
                  </a:lnTo>
                  <a:lnTo>
                    <a:pt x="2539" y="44449"/>
                  </a:lnTo>
                  <a:lnTo>
                    <a:pt x="3809" y="39369"/>
                  </a:lnTo>
                  <a:lnTo>
                    <a:pt x="5079" y="35559"/>
                  </a:lnTo>
                  <a:lnTo>
                    <a:pt x="7619" y="31749"/>
                  </a:lnTo>
                  <a:lnTo>
                    <a:pt x="8889" y="29209"/>
                  </a:lnTo>
                  <a:lnTo>
                    <a:pt x="10159" y="27939"/>
                  </a:lnTo>
                  <a:lnTo>
                    <a:pt x="11430" y="24129"/>
                  </a:lnTo>
                  <a:lnTo>
                    <a:pt x="15239" y="21589"/>
                  </a:lnTo>
                  <a:lnTo>
                    <a:pt x="17780" y="19049"/>
                  </a:lnTo>
                  <a:lnTo>
                    <a:pt x="20319" y="15239"/>
                  </a:lnTo>
                  <a:lnTo>
                    <a:pt x="24130" y="13969"/>
                  </a:lnTo>
                  <a:lnTo>
                    <a:pt x="46989" y="3809"/>
                  </a:lnTo>
                  <a:lnTo>
                    <a:pt x="52069" y="2539"/>
                  </a:lnTo>
                  <a:lnTo>
                    <a:pt x="58419" y="1269"/>
                  </a:lnTo>
                  <a:lnTo>
                    <a:pt x="63500" y="0"/>
                  </a:lnTo>
                  <a:lnTo>
                    <a:pt x="69850" y="0"/>
                  </a:lnTo>
                  <a:lnTo>
                    <a:pt x="76200" y="0"/>
                  </a:lnTo>
                  <a:lnTo>
                    <a:pt x="82550" y="0"/>
                  </a:lnTo>
                  <a:lnTo>
                    <a:pt x="90169" y="0"/>
                  </a:lnTo>
                  <a:lnTo>
                    <a:pt x="96519" y="0"/>
                  </a:lnTo>
                  <a:lnTo>
                    <a:pt x="104139" y="1269"/>
                  </a:lnTo>
                  <a:lnTo>
                    <a:pt x="110489" y="2539"/>
                  </a:lnTo>
                  <a:lnTo>
                    <a:pt x="116839" y="2539"/>
                  </a:lnTo>
                  <a:lnTo>
                    <a:pt x="121919" y="3809"/>
                  </a:lnTo>
                  <a:lnTo>
                    <a:pt x="128269" y="6349"/>
                  </a:lnTo>
                  <a:lnTo>
                    <a:pt x="133350" y="7619"/>
                  </a:lnTo>
                  <a:lnTo>
                    <a:pt x="138430" y="10159"/>
                  </a:lnTo>
                  <a:lnTo>
                    <a:pt x="142239" y="11429"/>
                  </a:lnTo>
                  <a:lnTo>
                    <a:pt x="147319" y="13969"/>
                  </a:lnTo>
                  <a:lnTo>
                    <a:pt x="149859" y="16509"/>
                  </a:lnTo>
                  <a:lnTo>
                    <a:pt x="153669" y="19049"/>
                  </a:lnTo>
                  <a:lnTo>
                    <a:pt x="156209" y="22859"/>
                  </a:lnTo>
                  <a:lnTo>
                    <a:pt x="157480" y="24129"/>
                  </a:lnTo>
                  <a:lnTo>
                    <a:pt x="158750" y="25399"/>
                  </a:lnTo>
                  <a:lnTo>
                    <a:pt x="160019" y="26669"/>
                  </a:lnTo>
                  <a:lnTo>
                    <a:pt x="160019" y="27939"/>
                  </a:lnTo>
                  <a:lnTo>
                    <a:pt x="161289" y="29209"/>
                  </a:lnTo>
                  <a:lnTo>
                    <a:pt x="162559" y="31749"/>
                  </a:lnTo>
                  <a:lnTo>
                    <a:pt x="163830" y="35559"/>
                  </a:lnTo>
                  <a:lnTo>
                    <a:pt x="165100" y="39369"/>
                  </a:lnTo>
                  <a:lnTo>
                    <a:pt x="166369" y="44449"/>
                  </a:lnTo>
                  <a:lnTo>
                    <a:pt x="166369" y="50799"/>
                  </a:lnTo>
                  <a:lnTo>
                    <a:pt x="167639" y="57149"/>
                  </a:lnTo>
                  <a:lnTo>
                    <a:pt x="167639" y="69849"/>
                  </a:lnTo>
                  <a:lnTo>
                    <a:pt x="167639" y="80009"/>
                  </a:lnTo>
                  <a:close/>
                </a:path>
              </a:pathLst>
            </a:custGeom>
            <a:ln w="19048">
              <a:solidFill>
                <a:srgbClr val="990000"/>
              </a:solidFill>
            </a:ln>
          </p:spPr>
          <p:txBody>
            <a:bodyPr wrap="square" lIns="0" tIns="0" rIns="0" bIns="0" rtlCol="0"/>
            <a:lstStyle/>
            <a:p>
              <a:endParaRPr/>
            </a:p>
          </p:txBody>
        </p:sp>
        <p:sp>
          <p:nvSpPr>
            <p:cNvPr id="1048730" name="object 146"/>
            <p:cNvSpPr/>
            <p:nvPr/>
          </p:nvSpPr>
          <p:spPr>
            <a:xfrm>
              <a:off x="1816100" y="6159500"/>
              <a:ext cx="121920" cy="247650"/>
            </a:xfrm>
            <a:custGeom>
              <a:avLst/>
              <a:gdLst/>
              <a:ahLst/>
              <a:cxnLst/>
              <a:rect l="l" t="t" r="r" b="b"/>
              <a:pathLst>
                <a:path w="121919" h="247650">
                  <a:moveTo>
                    <a:pt x="121920" y="198120"/>
                  </a:moveTo>
                  <a:lnTo>
                    <a:pt x="74930" y="198120"/>
                  </a:lnTo>
                  <a:lnTo>
                    <a:pt x="74930" y="185420"/>
                  </a:lnTo>
                  <a:lnTo>
                    <a:pt x="74930" y="0"/>
                  </a:lnTo>
                  <a:lnTo>
                    <a:pt x="0" y="0"/>
                  </a:lnTo>
                  <a:lnTo>
                    <a:pt x="0" y="185420"/>
                  </a:lnTo>
                  <a:lnTo>
                    <a:pt x="0" y="198120"/>
                  </a:lnTo>
                  <a:lnTo>
                    <a:pt x="0" y="247650"/>
                  </a:lnTo>
                  <a:lnTo>
                    <a:pt x="121920" y="247650"/>
                  </a:lnTo>
                  <a:lnTo>
                    <a:pt x="121920" y="198120"/>
                  </a:lnTo>
                  <a:close/>
                </a:path>
              </a:pathLst>
            </a:custGeom>
            <a:solidFill>
              <a:srgbClr val="990000">
                <a:alpha val="50000"/>
              </a:srgbClr>
            </a:solidFill>
          </p:spPr>
          <p:txBody>
            <a:bodyPr wrap="square" lIns="0" tIns="0" rIns="0" bIns="0" rtlCol="0"/>
            <a:lstStyle/>
            <a:p>
              <a:endParaRPr/>
            </a:p>
          </p:txBody>
        </p:sp>
        <p:sp>
          <p:nvSpPr>
            <p:cNvPr id="1048731" name="object 147"/>
            <p:cNvSpPr/>
            <p:nvPr/>
          </p:nvSpPr>
          <p:spPr>
            <a:xfrm>
              <a:off x="1816100" y="6159500"/>
              <a:ext cx="121920" cy="247650"/>
            </a:xfrm>
            <a:custGeom>
              <a:avLst/>
              <a:gdLst/>
              <a:ahLst/>
              <a:cxnLst/>
              <a:rect l="l" t="t" r="r" b="b"/>
              <a:pathLst>
                <a:path w="121919" h="247650">
                  <a:moveTo>
                    <a:pt x="74930" y="0"/>
                  </a:moveTo>
                  <a:lnTo>
                    <a:pt x="74930" y="198120"/>
                  </a:lnTo>
                  <a:lnTo>
                    <a:pt x="121919" y="198120"/>
                  </a:lnTo>
                  <a:lnTo>
                    <a:pt x="121919" y="247650"/>
                  </a:lnTo>
                  <a:lnTo>
                    <a:pt x="0" y="247650"/>
                  </a:lnTo>
                  <a:lnTo>
                    <a:pt x="0" y="0"/>
                  </a:lnTo>
                  <a:lnTo>
                    <a:pt x="74930" y="0"/>
                  </a:lnTo>
                  <a:close/>
                </a:path>
              </a:pathLst>
            </a:custGeom>
            <a:ln w="19048">
              <a:solidFill>
                <a:srgbClr val="990000"/>
              </a:solidFill>
            </a:ln>
          </p:spPr>
          <p:txBody>
            <a:bodyPr wrap="square" lIns="0" tIns="0" rIns="0" bIns="0" rtlCol="0"/>
            <a:lstStyle/>
            <a:p>
              <a:endParaRPr/>
            </a:p>
          </p:txBody>
        </p:sp>
        <p:sp>
          <p:nvSpPr>
            <p:cNvPr id="1048732" name="object 148"/>
            <p:cNvSpPr/>
            <p:nvPr/>
          </p:nvSpPr>
          <p:spPr>
            <a:xfrm>
              <a:off x="1955800" y="6159500"/>
              <a:ext cx="121920" cy="247650"/>
            </a:xfrm>
            <a:custGeom>
              <a:avLst/>
              <a:gdLst/>
              <a:ahLst/>
              <a:cxnLst/>
              <a:rect l="l" t="t" r="r" b="b"/>
              <a:pathLst>
                <a:path w="121919" h="247650">
                  <a:moveTo>
                    <a:pt x="121920" y="198120"/>
                  </a:moveTo>
                  <a:lnTo>
                    <a:pt x="76200" y="198120"/>
                  </a:lnTo>
                  <a:lnTo>
                    <a:pt x="76200" y="185420"/>
                  </a:lnTo>
                  <a:lnTo>
                    <a:pt x="76200" y="0"/>
                  </a:lnTo>
                  <a:lnTo>
                    <a:pt x="0" y="0"/>
                  </a:lnTo>
                  <a:lnTo>
                    <a:pt x="0" y="185420"/>
                  </a:lnTo>
                  <a:lnTo>
                    <a:pt x="0" y="198120"/>
                  </a:lnTo>
                  <a:lnTo>
                    <a:pt x="0" y="247650"/>
                  </a:lnTo>
                  <a:lnTo>
                    <a:pt x="121920" y="247650"/>
                  </a:lnTo>
                  <a:lnTo>
                    <a:pt x="121920" y="198120"/>
                  </a:lnTo>
                  <a:close/>
                </a:path>
              </a:pathLst>
            </a:custGeom>
            <a:solidFill>
              <a:srgbClr val="990000">
                <a:alpha val="50000"/>
              </a:srgbClr>
            </a:solidFill>
          </p:spPr>
          <p:txBody>
            <a:bodyPr wrap="square" lIns="0" tIns="0" rIns="0" bIns="0" rtlCol="0"/>
            <a:lstStyle/>
            <a:p>
              <a:endParaRPr/>
            </a:p>
          </p:txBody>
        </p:sp>
        <p:sp>
          <p:nvSpPr>
            <p:cNvPr id="1048733" name="object 149"/>
            <p:cNvSpPr/>
            <p:nvPr/>
          </p:nvSpPr>
          <p:spPr>
            <a:xfrm>
              <a:off x="1955800" y="6159500"/>
              <a:ext cx="121920" cy="247650"/>
            </a:xfrm>
            <a:custGeom>
              <a:avLst/>
              <a:gdLst/>
              <a:ahLst/>
              <a:cxnLst/>
              <a:rect l="l" t="t" r="r" b="b"/>
              <a:pathLst>
                <a:path w="121919" h="247650">
                  <a:moveTo>
                    <a:pt x="76200" y="0"/>
                  </a:moveTo>
                  <a:lnTo>
                    <a:pt x="76200" y="198120"/>
                  </a:lnTo>
                  <a:lnTo>
                    <a:pt x="121919" y="198120"/>
                  </a:lnTo>
                  <a:lnTo>
                    <a:pt x="121919" y="247650"/>
                  </a:lnTo>
                  <a:lnTo>
                    <a:pt x="0" y="247650"/>
                  </a:lnTo>
                  <a:lnTo>
                    <a:pt x="0" y="0"/>
                  </a:lnTo>
                  <a:lnTo>
                    <a:pt x="76200" y="0"/>
                  </a:lnTo>
                  <a:close/>
                </a:path>
              </a:pathLst>
            </a:custGeom>
            <a:ln w="19048">
              <a:solidFill>
                <a:srgbClr val="990000"/>
              </a:solidFill>
            </a:ln>
          </p:spPr>
          <p:txBody>
            <a:bodyPr wrap="square" lIns="0" tIns="0" rIns="0" bIns="0" rtlCol="0"/>
            <a:lstStyle/>
            <a:p>
              <a:endParaRPr/>
            </a:p>
          </p:txBody>
        </p:sp>
        <p:sp>
          <p:nvSpPr>
            <p:cNvPr id="1048734" name="object 150"/>
            <p:cNvSpPr/>
            <p:nvPr/>
          </p:nvSpPr>
          <p:spPr>
            <a:xfrm>
              <a:off x="2152650" y="6159500"/>
              <a:ext cx="92710" cy="247650"/>
            </a:xfrm>
            <a:prstGeom prst="rect">
              <a:avLst/>
            </a:prstGeom>
            <a:blipFill>
              <a:blip r:embed="rId20" cstate="print"/>
              <a:stretch>
                <a:fillRect/>
              </a:stretch>
            </a:blipFill>
          </p:spPr>
          <p:txBody>
            <a:bodyPr wrap="square" lIns="0" tIns="0" rIns="0" bIns="0" rtlCol="0"/>
            <a:lstStyle/>
            <a:p>
              <a:endParaRPr/>
            </a:p>
          </p:txBody>
        </p:sp>
        <p:sp>
          <p:nvSpPr>
            <p:cNvPr id="1048735" name="object 151"/>
            <p:cNvSpPr/>
            <p:nvPr/>
          </p:nvSpPr>
          <p:spPr>
            <a:xfrm>
              <a:off x="2152650" y="6159500"/>
              <a:ext cx="92710" cy="247650"/>
            </a:xfrm>
            <a:custGeom>
              <a:avLst/>
              <a:gdLst/>
              <a:ahLst/>
              <a:cxnLst/>
              <a:rect l="l" t="t" r="r" b="b"/>
              <a:pathLst>
                <a:path w="92710" h="247650">
                  <a:moveTo>
                    <a:pt x="0" y="0"/>
                  </a:moveTo>
                  <a:lnTo>
                    <a:pt x="22860" y="0"/>
                  </a:lnTo>
                  <a:lnTo>
                    <a:pt x="36830" y="0"/>
                  </a:lnTo>
                  <a:lnTo>
                    <a:pt x="43180" y="0"/>
                  </a:lnTo>
                  <a:lnTo>
                    <a:pt x="49530" y="1270"/>
                  </a:lnTo>
                  <a:lnTo>
                    <a:pt x="54610" y="1270"/>
                  </a:lnTo>
                  <a:lnTo>
                    <a:pt x="59689" y="2540"/>
                  </a:lnTo>
                  <a:lnTo>
                    <a:pt x="64769" y="3809"/>
                  </a:lnTo>
                  <a:lnTo>
                    <a:pt x="68580" y="5079"/>
                  </a:lnTo>
                  <a:lnTo>
                    <a:pt x="72389" y="6350"/>
                  </a:lnTo>
                  <a:lnTo>
                    <a:pt x="76200" y="7620"/>
                  </a:lnTo>
                  <a:lnTo>
                    <a:pt x="78739" y="8890"/>
                  </a:lnTo>
                  <a:lnTo>
                    <a:pt x="81280" y="11429"/>
                  </a:lnTo>
                  <a:lnTo>
                    <a:pt x="82550" y="11429"/>
                  </a:lnTo>
                  <a:lnTo>
                    <a:pt x="83819" y="12700"/>
                  </a:lnTo>
                  <a:lnTo>
                    <a:pt x="85089" y="13970"/>
                  </a:lnTo>
                  <a:lnTo>
                    <a:pt x="86360" y="15240"/>
                  </a:lnTo>
                  <a:lnTo>
                    <a:pt x="86360" y="16509"/>
                  </a:lnTo>
                  <a:lnTo>
                    <a:pt x="87630" y="16509"/>
                  </a:lnTo>
                  <a:lnTo>
                    <a:pt x="87630" y="17779"/>
                  </a:lnTo>
                  <a:lnTo>
                    <a:pt x="88900" y="19050"/>
                  </a:lnTo>
                  <a:lnTo>
                    <a:pt x="88900" y="20320"/>
                  </a:lnTo>
                  <a:lnTo>
                    <a:pt x="90169" y="21590"/>
                  </a:lnTo>
                  <a:lnTo>
                    <a:pt x="90169" y="25400"/>
                  </a:lnTo>
                  <a:lnTo>
                    <a:pt x="91439" y="29209"/>
                  </a:lnTo>
                  <a:lnTo>
                    <a:pt x="91439" y="34290"/>
                  </a:lnTo>
                  <a:lnTo>
                    <a:pt x="92710" y="45720"/>
                  </a:lnTo>
                  <a:lnTo>
                    <a:pt x="92710" y="60959"/>
                  </a:lnTo>
                  <a:lnTo>
                    <a:pt x="92710" y="186690"/>
                  </a:lnTo>
                  <a:lnTo>
                    <a:pt x="92710" y="201929"/>
                  </a:lnTo>
                  <a:lnTo>
                    <a:pt x="91439" y="213359"/>
                  </a:lnTo>
                  <a:lnTo>
                    <a:pt x="91439" y="218440"/>
                  </a:lnTo>
                  <a:lnTo>
                    <a:pt x="90169" y="222250"/>
                  </a:lnTo>
                  <a:lnTo>
                    <a:pt x="90169" y="226059"/>
                  </a:lnTo>
                  <a:lnTo>
                    <a:pt x="88900" y="227329"/>
                  </a:lnTo>
                  <a:lnTo>
                    <a:pt x="88900" y="228600"/>
                  </a:lnTo>
                  <a:lnTo>
                    <a:pt x="87630" y="229870"/>
                  </a:lnTo>
                  <a:lnTo>
                    <a:pt x="87630" y="231140"/>
                  </a:lnTo>
                  <a:lnTo>
                    <a:pt x="86360" y="232409"/>
                  </a:lnTo>
                  <a:lnTo>
                    <a:pt x="85089" y="233679"/>
                  </a:lnTo>
                  <a:lnTo>
                    <a:pt x="83819" y="234950"/>
                  </a:lnTo>
                  <a:lnTo>
                    <a:pt x="82550" y="236220"/>
                  </a:lnTo>
                  <a:lnTo>
                    <a:pt x="81280" y="237490"/>
                  </a:lnTo>
                  <a:lnTo>
                    <a:pt x="78739" y="238759"/>
                  </a:lnTo>
                  <a:lnTo>
                    <a:pt x="76200" y="240029"/>
                  </a:lnTo>
                  <a:lnTo>
                    <a:pt x="72389" y="242570"/>
                  </a:lnTo>
                  <a:lnTo>
                    <a:pt x="69850" y="242570"/>
                  </a:lnTo>
                  <a:lnTo>
                    <a:pt x="64769" y="245109"/>
                  </a:lnTo>
                  <a:lnTo>
                    <a:pt x="60960" y="245109"/>
                  </a:lnTo>
                  <a:lnTo>
                    <a:pt x="55880" y="246379"/>
                  </a:lnTo>
                  <a:lnTo>
                    <a:pt x="50800" y="246379"/>
                  </a:lnTo>
                  <a:lnTo>
                    <a:pt x="44450" y="247650"/>
                  </a:lnTo>
                  <a:lnTo>
                    <a:pt x="36830" y="247650"/>
                  </a:lnTo>
                  <a:lnTo>
                    <a:pt x="22860" y="247650"/>
                  </a:lnTo>
                  <a:lnTo>
                    <a:pt x="0" y="247650"/>
                  </a:lnTo>
                  <a:lnTo>
                    <a:pt x="0" y="215900"/>
                  </a:lnTo>
                  <a:lnTo>
                    <a:pt x="7619" y="215900"/>
                  </a:lnTo>
                  <a:lnTo>
                    <a:pt x="12700" y="215900"/>
                  </a:lnTo>
                  <a:lnTo>
                    <a:pt x="15239" y="215900"/>
                  </a:lnTo>
                  <a:lnTo>
                    <a:pt x="17780" y="214629"/>
                  </a:lnTo>
                  <a:lnTo>
                    <a:pt x="19050" y="214629"/>
                  </a:lnTo>
                  <a:lnTo>
                    <a:pt x="20319" y="214629"/>
                  </a:lnTo>
                  <a:lnTo>
                    <a:pt x="21589" y="214629"/>
                  </a:lnTo>
                  <a:lnTo>
                    <a:pt x="21589" y="213359"/>
                  </a:lnTo>
                  <a:lnTo>
                    <a:pt x="22860" y="213359"/>
                  </a:lnTo>
                  <a:lnTo>
                    <a:pt x="22860" y="212090"/>
                  </a:lnTo>
                  <a:lnTo>
                    <a:pt x="24130" y="212090"/>
                  </a:lnTo>
                  <a:lnTo>
                    <a:pt x="24130" y="210820"/>
                  </a:lnTo>
                  <a:lnTo>
                    <a:pt x="25400" y="210820"/>
                  </a:lnTo>
                  <a:lnTo>
                    <a:pt x="25400" y="209550"/>
                  </a:lnTo>
                  <a:lnTo>
                    <a:pt x="26669" y="208279"/>
                  </a:lnTo>
                  <a:lnTo>
                    <a:pt x="26669" y="205740"/>
                  </a:lnTo>
                  <a:lnTo>
                    <a:pt x="26669" y="204470"/>
                  </a:lnTo>
                  <a:lnTo>
                    <a:pt x="27939" y="201929"/>
                  </a:lnTo>
                  <a:lnTo>
                    <a:pt x="27939" y="45720"/>
                  </a:lnTo>
                  <a:lnTo>
                    <a:pt x="26669" y="43179"/>
                  </a:lnTo>
                  <a:lnTo>
                    <a:pt x="26669" y="40640"/>
                  </a:lnTo>
                  <a:lnTo>
                    <a:pt x="26669" y="39370"/>
                  </a:lnTo>
                  <a:lnTo>
                    <a:pt x="25400" y="38100"/>
                  </a:lnTo>
                  <a:lnTo>
                    <a:pt x="25400" y="36829"/>
                  </a:lnTo>
                  <a:lnTo>
                    <a:pt x="24130" y="36829"/>
                  </a:lnTo>
                  <a:lnTo>
                    <a:pt x="24130" y="35559"/>
                  </a:lnTo>
                  <a:lnTo>
                    <a:pt x="22860" y="35559"/>
                  </a:lnTo>
                  <a:lnTo>
                    <a:pt x="22860" y="34290"/>
                  </a:lnTo>
                  <a:lnTo>
                    <a:pt x="21589" y="34290"/>
                  </a:lnTo>
                  <a:lnTo>
                    <a:pt x="20319" y="33020"/>
                  </a:lnTo>
                  <a:lnTo>
                    <a:pt x="19050" y="33020"/>
                  </a:lnTo>
                  <a:lnTo>
                    <a:pt x="17780" y="33020"/>
                  </a:lnTo>
                  <a:lnTo>
                    <a:pt x="16510" y="33020"/>
                  </a:lnTo>
                  <a:lnTo>
                    <a:pt x="13969" y="33020"/>
                  </a:lnTo>
                  <a:lnTo>
                    <a:pt x="11430" y="31750"/>
                  </a:lnTo>
                  <a:lnTo>
                    <a:pt x="6350" y="31750"/>
                  </a:lnTo>
                  <a:lnTo>
                    <a:pt x="0" y="31750"/>
                  </a:lnTo>
                  <a:lnTo>
                    <a:pt x="0" y="0"/>
                  </a:lnTo>
                  <a:close/>
                </a:path>
              </a:pathLst>
            </a:custGeom>
            <a:ln w="19048">
              <a:solidFill>
                <a:srgbClr val="990000"/>
              </a:solidFill>
            </a:ln>
          </p:spPr>
          <p:txBody>
            <a:bodyPr wrap="square" lIns="0" tIns="0" rIns="0" bIns="0" rtlCol="0"/>
            <a:lstStyle/>
            <a:p>
              <a:endParaRPr/>
            </a:p>
          </p:txBody>
        </p:sp>
        <p:sp>
          <p:nvSpPr>
            <p:cNvPr id="1048736" name="object 152"/>
            <p:cNvSpPr/>
            <p:nvPr/>
          </p:nvSpPr>
          <p:spPr>
            <a:xfrm>
              <a:off x="1432560" y="6146800"/>
              <a:ext cx="92709" cy="247650"/>
            </a:xfrm>
            <a:prstGeom prst="rect">
              <a:avLst/>
            </a:prstGeom>
            <a:blipFill>
              <a:blip r:embed="rId21" cstate="print"/>
              <a:stretch>
                <a:fillRect/>
              </a:stretch>
            </a:blipFill>
          </p:spPr>
          <p:txBody>
            <a:bodyPr wrap="square" lIns="0" tIns="0" rIns="0" bIns="0" rtlCol="0"/>
            <a:lstStyle/>
            <a:p>
              <a:endParaRPr/>
            </a:p>
          </p:txBody>
        </p:sp>
        <p:sp>
          <p:nvSpPr>
            <p:cNvPr id="1048737" name="object 153"/>
            <p:cNvSpPr/>
            <p:nvPr/>
          </p:nvSpPr>
          <p:spPr>
            <a:xfrm>
              <a:off x="1432560" y="6146800"/>
              <a:ext cx="92710" cy="247650"/>
            </a:xfrm>
            <a:custGeom>
              <a:avLst/>
              <a:gdLst/>
              <a:ahLst/>
              <a:cxnLst/>
              <a:rect l="l" t="t" r="r" b="b"/>
              <a:pathLst>
                <a:path w="92709" h="247650">
                  <a:moveTo>
                    <a:pt x="92709" y="0"/>
                  </a:moveTo>
                  <a:lnTo>
                    <a:pt x="92709" y="31750"/>
                  </a:lnTo>
                  <a:lnTo>
                    <a:pt x="86359" y="31750"/>
                  </a:lnTo>
                  <a:lnTo>
                    <a:pt x="81280" y="33020"/>
                  </a:lnTo>
                  <a:lnTo>
                    <a:pt x="76200" y="33020"/>
                  </a:lnTo>
                  <a:lnTo>
                    <a:pt x="74930" y="33020"/>
                  </a:lnTo>
                  <a:lnTo>
                    <a:pt x="73659" y="33020"/>
                  </a:lnTo>
                  <a:lnTo>
                    <a:pt x="72390" y="34290"/>
                  </a:lnTo>
                  <a:lnTo>
                    <a:pt x="71120" y="34290"/>
                  </a:lnTo>
                  <a:lnTo>
                    <a:pt x="69850" y="34290"/>
                  </a:lnTo>
                  <a:lnTo>
                    <a:pt x="69850" y="35559"/>
                  </a:lnTo>
                  <a:lnTo>
                    <a:pt x="68580" y="35559"/>
                  </a:lnTo>
                  <a:lnTo>
                    <a:pt x="68580" y="36829"/>
                  </a:lnTo>
                  <a:lnTo>
                    <a:pt x="67309" y="38100"/>
                  </a:lnTo>
                  <a:lnTo>
                    <a:pt x="67309" y="39370"/>
                  </a:lnTo>
                  <a:lnTo>
                    <a:pt x="66040" y="40640"/>
                  </a:lnTo>
                  <a:lnTo>
                    <a:pt x="66040" y="43179"/>
                  </a:lnTo>
                  <a:lnTo>
                    <a:pt x="66040" y="45720"/>
                  </a:lnTo>
                  <a:lnTo>
                    <a:pt x="64770" y="52070"/>
                  </a:lnTo>
                  <a:lnTo>
                    <a:pt x="64770" y="60959"/>
                  </a:lnTo>
                  <a:lnTo>
                    <a:pt x="64770" y="187959"/>
                  </a:lnTo>
                  <a:lnTo>
                    <a:pt x="64770" y="195579"/>
                  </a:lnTo>
                  <a:lnTo>
                    <a:pt x="66040" y="201929"/>
                  </a:lnTo>
                  <a:lnTo>
                    <a:pt x="66040" y="204470"/>
                  </a:lnTo>
                  <a:lnTo>
                    <a:pt x="66040" y="205740"/>
                  </a:lnTo>
                  <a:lnTo>
                    <a:pt x="66040" y="208279"/>
                  </a:lnTo>
                  <a:lnTo>
                    <a:pt x="66040" y="208279"/>
                  </a:lnTo>
                  <a:lnTo>
                    <a:pt x="67309" y="209550"/>
                  </a:lnTo>
                  <a:lnTo>
                    <a:pt x="67309" y="210820"/>
                  </a:lnTo>
                  <a:lnTo>
                    <a:pt x="68580" y="212090"/>
                  </a:lnTo>
                  <a:lnTo>
                    <a:pt x="69850" y="212090"/>
                  </a:lnTo>
                  <a:lnTo>
                    <a:pt x="69850" y="213359"/>
                  </a:lnTo>
                  <a:lnTo>
                    <a:pt x="71120" y="213359"/>
                  </a:lnTo>
                  <a:lnTo>
                    <a:pt x="71120" y="214629"/>
                  </a:lnTo>
                  <a:lnTo>
                    <a:pt x="72390" y="214629"/>
                  </a:lnTo>
                  <a:lnTo>
                    <a:pt x="73659" y="214629"/>
                  </a:lnTo>
                  <a:lnTo>
                    <a:pt x="76200" y="214629"/>
                  </a:lnTo>
                  <a:lnTo>
                    <a:pt x="77470" y="215900"/>
                  </a:lnTo>
                  <a:lnTo>
                    <a:pt x="80009" y="215900"/>
                  </a:lnTo>
                  <a:lnTo>
                    <a:pt x="86359" y="215900"/>
                  </a:lnTo>
                  <a:lnTo>
                    <a:pt x="92709" y="215900"/>
                  </a:lnTo>
                  <a:lnTo>
                    <a:pt x="92709" y="247650"/>
                  </a:lnTo>
                  <a:lnTo>
                    <a:pt x="69850" y="247650"/>
                  </a:lnTo>
                  <a:lnTo>
                    <a:pt x="55880" y="247650"/>
                  </a:lnTo>
                  <a:lnTo>
                    <a:pt x="48259" y="247650"/>
                  </a:lnTo>
                  <a:lnTo>
                    <a:pt x="43180" y="246379"/>
                  </a:lnTo>
                  <a:lnTo>
                    <a:pt x="36830" y="246379"/>
                  </a:lnTo>
                  <a:lnTo>
                    <a:pt x="31750" y="245109"/>
                  </a:lnTo>
                  <a:lnTo>
                    <a:pt x="27940" y="245109"/>
                  </a:lnTo>
                  <a:lnTo>
                    <a:pt x="24130" y="242570"/>
                  </a:lnTo>
                  <a:lnTo>
                    <a:pt x="20320" y="242570"/>
                  </a:lnTo>
                  <a:lnTo>
                    <a:pt x="16509" y="240029"/>
                  </a:lnTo>
                  <a:lnTo>
                    <a:pt x="13970" y="238759"/>
                  </a:lnTo>
                  <a:lnTo>
                    <a:pt x="11430" y="237490"/>
                  </a:lnTo>
                  <a:lnTo>
                    <a:pt x="10159" y="236220"/>
                  </a:lnTo>
                  <a:lnTo>
                    <a:pt x="8890" y="234950"/>
                  </a:lnTo>
                  <a:lnTo>
                    <a:pt x="7620" y="233679"/>
                  </a:lnTo>
                  <a:lnTo>
                    <a:pt x="6350" y="232409"/>
                  </a:lnTo>
                  <a:lnTo>
                    <a:pt x="5080" y="231140"/>
                  </a:lnTo>
                  <a:lnTo>
                    <a:pt x="5080" y="229870"/>
                  </a:lnTo>
                  <a:lnTo>
                    <a:pt x="3809" y="228600"/>
                  </a:lnTo>
                  <a:lnTo>
                    <a:pt x="3809" y="227329"/>
                  </a:lnTo>
                  <a:lnTo>
                    <a:pt x="2540" y="226059"/>
                  </a:lnTo>
                  <a:lnTo>
                    <a:pt x="2540" y="222250"/>
                  </a:lnTo>
                  <a:lnTo>
                    <a:pt x="1270" y="218440"/>
                  </a:lnTo>
                  <a:lnTo>
                    <a:pt x="0" y="213359"/>
                  </a:lnTo>
                  <a:lnTo>
                    <a:pt x="0" y="201929"/>
                  </a:lnTo>
                  <a:lnTo>
                    <a:pt x="0" y="187959"/>
                  </a:lnTo>
                  <a:lnTo>
                    <a:pt x="0" y="60959"/>
                  </a:lnTo>
                  <a:lnTo>
                    <a:pt x="0" y="45720"/>
                  </a:lnTo>
                  <a:lnTo>
                    <a:pt x="1270" y="34290"/>
                  </a:lnTo>
                  <a:lnTo>
                    <a:pt x="1270" y="29209"/>
                  </a:lnTo>
                  <a:lnTo>
                    <a:pt x="2540" y="25400"/>
                  </a:lnTo>
                  <a:lnTo>
                    <a:pt x="2540" y="21590"/>
                  </a:lnTo>
                  <a:lnTo>
                    <a:pt x="3809" y="19050"/>
                  </a:lnTo>
                  <a:lnTo>
                    <a:pt x="5080" y="17779"/>
                  </a:lnTo>
                  <a:lnTo>
                    <a:pt x="5080" y="16509"/>
                  </a:lnTo>
                  <a:lnTo>
                    <a:pt x="6350" y="16509"/>
                  </a:lnTo>
                  <a:lnTo>
                    <a:pt x="7620" y="15240"/>
                  </a:lnTo>
                  <a:lnTo>
                    <a:pt x="7620" y="13970"/>
                  </a:lnTo>
                  <a:lnTo>
                    <a:pt x="8890" y="12700"/>
                  </a:lnTo>
                  <a:lnTo>
                    <a:pt x="10159" y="11429"/>
                  </a:lnTo>
                  <a:lnTo>
                    <a:pt x="11430" y="10159"/>
                  </a:lnTo>
                  <a:lnTo>
                    <a:pt x="12700" y="10159"/>
                  </a:lnTo>
                  <a:lnTo>
                    <a:pt x="13970" y="8890"/>
                  </a:lnTo>
                  <a:lnTo>
                    <a:pt x="17780" y="7620"/>
                  </a:lnTo>
                  <a:lnTo>
                    <a:pt x="20320" y="6350"/>
                  </a:lnTo>
                  <a:lnTo>
                    <a:pt x="24130" y="5079"/>
                  </a:lnTo>
                  <a:lnTo>
                    <a:pt x="27940" y="3809"/>
                  </a:lnTo>
                  <a:lnTo>
                    <a:pt x="33020" y="2540"/>
                  </a:lnTo>
                  <a:lnTo>
                    <a:pt x="38100" y="2540"/>
                  </a:lnTo>
                  <a:lnTo>
                    <a:pt x="43180" y="1270"/>
                  </a:lnTo>
                  <a:lnTo>
                    <a:pt x="49530" y="0"/>
                  </a:lnTo>
                  <a:lnTo>
                    <a:pt x="55880" y="0"/>
                  </a:lnTo>
                  <a:lnTo>
                    <a:pt x="69850" y="0"/>
                  </a:lnTo>
                  <a:lnTo>
                    <a:pt x="92709" y="0"/>
                  </a:lnTo>
                  <a:close/>
                </a:path>
              </a:pathLst>
            </a:custGeom>
            <a:ln w="19048">
              <a:solidFill>
                <a:srgbClr val="99CCFF"/>
              </a:solidFill>
            </a:ln>
          </p:spPr>
          <p:txBody>
            <a:bodyPr wrap="square" lIns="0" tIns="0" rIns="0" bIns="0" rtlCol="0"/>
            <a:lstStyle/>
            <a:p>
              <a:endParaRPr/>
            </a:p>
          </p:txBody>
        </p:sp>
        <p:sp>
          <p:nvSpPr>
            <p:cNvPr id="1048738" name="object 154"/>
            <p:cNvSpPr/>
            <p:nvPr/>
          </p:nvSpPr>
          <p:spPr>
            <a:xfrm>
              <a:off x="1606550" y="6141720"/>
              <a:ext cx="172720" cy="259079"/>
            </a:xfrm>
            <a:custGeom>
              <a:avLst/>
              <a:gdLst/>
              <a:ahLst/>
              <a:cxnLst/>
              <a:rect l="l" t="t" r="r" b="b"/>
              <a:pathLst>
                <a:path w="172719" h="259079">
                  <a:moveTo>
                    <a:pt x="101600" y="257809"/>
                  </a:moveTo>
                  <a:lnTo>
                    <a:pt x="81280" y="257809"/>
                  </a:lnTo>
                  <a:lnTo>
                    <a:pt x="88900" y="259079"/>
                  </a:lnTo>
                  <a:lnTo>
                    <a:pt x="95250" y="259079"/>
                  </a:lnTo>
                  <a:lnTo>
                    <a:pt x="101600" y="257809"/>
                  </a:lnTo>
                  <a:close/>
                </a:path>
                <a:path w="172719" h="259079">
                  <a:moveTo>
                    <a:pt x="72389" y="163829"/>
                  </a:moveTo>
                  <a:lnTo>
                    <a:pt x="2540" y="163829"/>
                  </a:lnTo>
                  <a:lnTo>
                    <a:pt x="2540" y="199389"/>
                  </a:lnTo>
                  <a:lnTo>
                    <a:pt x="3809" y="205739"/>
                  </a:lnTo>
                  <a:lnTo>
                    <a:pt x="5080" y="210819"/>
                  </a:lnTo>
                  <a:lnTo>
                    <a:pt x="5080" y="214629"/>
                  </a:lnTo>
                  <a:lnTo>
                    <a:pt x="7619" y="219709"/>
                  </a:lnTo>
                  <a:lnTo>
                    <a:pt x="8890" y="223519"/>
                  </a:lnTo>
                  <a:lnTo>
                    <a:pt x="8890" y="226059"/>
                  </a:lnTo>
                  <a:lnTo>
                    <a:pt x="11430" y="228599"/>
                  </a:lnTo>
                  <a:lnTo>
                    <a:pt x="41910" y="250189"/>
                  </a:lnTo>
                  <a:lnTo>
                    <a:pt x="48260" y="252729"/>
                  </a:lnTo>
                  <a:lnTo>
                    <a:pt x="54610" y="253999"/>
                  </a:lnTo>
                  <a:lnTo>
                    <a:pt x="60960" y="256539"/>
                  </a:lnTo>
                  <a:lnTo>
                    <a:pt x="67310" y="256539"/>
                  </a:lnTo>
                  <a:lnTo>
                    <a:pt x="73660" y="257809"/>
                  </a:lnTo>
                  <a:lnTo>
                    <a:pt x="107950" y="257809"/>
                  </a:lnTo>
                  <a:lnTo>
                    <a:pt x="120650" y="255269"/>
                  </a:lnTo>
                  <a:lnTo>
                    <a:pt x="125730" y="253999"/>
                  </a:lnTo>
                  <a:lnTo>
                    <a:pt x="132080" y="251459"/>
                  </a:lnTo>
                  <a:lnTo>
                    <a:pt x="137160" y="250189"/>
                  </a:lnTo>
                  <a:lnTo>
                    <a:pt x="142239" y="247649"/>
                  </a:lnTo>
                  <a:lnTo>
                    <a:pt x="146050" y="245109"/>
                  </a:lnTo>
                  <a:lnTo>
                    <a:pt x="151130" y="242569"/>
                  </a:lnTo>
                  <a:lnTo>
                    <a:pt x="154939" y="241299"/>
                  </a:lnTo>
                  <a:lnTo>
                    <a:pt x="157480" y="237489"/>
                  </a:lnTo>
                  <a:lnTo>
                    <a:pt x="161289" y="234949"/>
                  </a:lnTo>
                  <a:lnTo>
                    <a:pt x="163830" y="232409"/>
                  </a:lnTo>
                  <a:lnTo>
                    <a:pt x="163830" y="231139"/>
                  </a:lnTo>
                  <a:lnTo>
                    <a:pt x="165100" y="228599"/>
                  </a:lnTo>
                  <a:lnTo>
                    <a:pt x="167639" y="226059"/>
                  </a:lnTo>
                  <a:lnTo>
                    <a:pt x="168910" y="222249"/>
                  </a:lnTo>
                  <a:lnTo>
                    <a:pt x="170180" y="217169"/>
                  </a:lnTo>
                  <a:lnTo>
                    <a:pt x="83819" y="217169"/>
                  </a:lnTo>
                  <a:lnTo>
                    <a:pt x="82550" y="215899"/>
                  </a:lnTo>
                  <a:lnTo>
                    <a:pt x="78739" y="215899"/>
                  </a:lnTo>
                  <a:lnTo>
                    <a:pt x="78739" y="214629"/>
                  </a:lnTo>
                  <a:lnTo>
                    <a:pt x="76200" y="214629"/>
                  </a:lnTo>
                  <a:lnTo>
                    <a:pt x="76200" y="213359"/>
                  </a:lnTo>
                  <a:lnTo>
                    <a:pt x="74930" y="213359"/>
                  </a:lnTo>
                  <a:lnTo>
                    <a:pt x="74930" y="212089"/>
                  </a:lnTo>
                  <a:lnTo>
                    <a:pt x="73660" y="210819"/>
                  </a:lnTo>
                  <a:lnTo>
                    <a:pt x="73660" y="208279"/>
                  </a:lnTo>
                  <a:lnTo>
                    <a:pt x="72389" y="205739"/>
                  </a:lnTo>
                  <a:lnTo>
                    <a:pt x="72389" y="163829"/>
                  </a:lnTo>
                  <a:close/>
                </a:path>
                <a:path w="172719" h="259079">
                  <a:moveTo>
                    <a:pt x="96519" y="0"/>
                  </a:moveTo>
                  <a:lnTo>
                    <a:pt x="62230" y="0"/>
                  </a:lnTo>
                  <a:lnTo>
                    <a:pt x="57150" y="1269"/>
                  </a:lnTo>
                  <a:lnTo>
                    <a:pt x="50800" y="2539"/>
                  </a:lnTo>
                  <a:lnTo>
                    <a:pt x="40639" y="5079"/>
                  </a:lnTo>
                  <a:lnTo>
                    <a:pt x="35560" y="7619"/>
                  </a:lnTo>
                  <a:lnTo>
                    <a:pt x="30480" y="8889"/>
                  </a:lnTo>
                  <a:lnTo>
                    <a:pt x="22860" y="13969"/>
                  </a:lnTo>
                  <a:lnTo>
                    <a:pt x="19050" y="15239"/>
                  </a:lnTo>
                  <a:lnTo>
                    <a:pt x="16509" y="19049"/>
                  </a:lnTo>
                  <a:lnTo>
                    <a:pt x="13969" y="21589"/>
                  </a:lnTo>
                  <a:lnTo>
                    <a:pt x="10159" y="24129"/>
                  </a:lnTo>
                  <a:lnTo>
                    <a:pt x="8890" y="27939"/>
                  </a:lnTo>
                  <a:lnTo>
                    <a:pt x="7619" y="29209"/>
                  </a:lnTo>
                  <a:lnTo>
                    <a:pt x="6350" y="31749"/>
                  </a:lnTo>
                  <a:lnTo>
                    <a:pt x="5080" y="35559"/>
                  </a:lnTo>
                  <a:lnTo>
                    <a:pt x="2540" y="39369"/>
                  </a:lnTo>
                  <a:lnTo>
                    <a:pt x="1269" y="44449"/>
                  </a:lnTo>
                  <a:lnTo>
                    <a:pt x="0" y="50799"/>
                  </a:lnTo>
                  <a:lnTo>
                    <a:pt x="0" y="83819"/>
                  </a:lnTo>
                  <a:lnTo>
                    <a:pt x="2540" y="91439"/>
                  </a:lnTo>
                  <a:lnTo>
                    <a:pt x="2540" y="95249"/>
                  </a:lnTo>
                  <a:lnTo>
                    <a:pt x="3809" y="99059"/>
                  </a:lnTo>
                  <a:lnTo>
                    <a:pt x="5080" y="101599"/>
                  </a:lnTo>
                  <a:lnTo>
                    <a:pt x="7619" y="105409"/>
                  </a:lnTo>
                  <a:lnTo>
                    <a:pt x="10159" y="110489"/>
                  </a:lnTo>
                  <a:lnTo>
                    <a:pt x="12700" y="113029"/>
                  </a:lnTo>
                  <a:lnTo>
                    <a:pt x="13969" y="115569"/>
                  </a:lnTo>
                  <a:lnTo>
                    <a:pt x="20319" y="121919"/>
                  </a:lnTo>
                  <a:lnTo>
                    <a:pt x="22860" y="123189"/>
                  </a:lnTo>
                  <a:lnTo>
                    <a:pt x="34289" y="130809"/>
                  </a:lnTo>
                  <a:lnTo>
                    <a:pt x="58419" y="144779"/>
                  </a:lnTo>
                  <a:lnTo>
                    <a:pt x="71119" y="152399"/>
                  </a:lnTo>
                  <a:lnTo>
                    <a:pt x="81280" y="158749"/>
                  </a:lnTo>
                  <a:lnTo>
                    <a:pt x="88900" y="163829"/>
                  </a:lnTo>
                  <a:lnTo>
                    <a:pt x="91439" y="166369"/>
                  </a:lnTo>
                  <a:lnTo>
                    <a:pt x="93980" y="167639"/>
                  </a:lnTo>
                  <a:lnTo>
                    <a:pt x="93980" y="168909"/>
                  </a:lnTo>
                  <a:lnTo>
                    <a:pt x="95250" y="168909"/>
                  </a:lnTo>
                  <a:lnTo>
                    <a:pt x="97789" y="173989"/>
                  </a:lnTo>
                  <a:lnTo>
                    <a:pt x="97789" y="175259"/>
                  </a:lnTo>
                  <a:lnTo>
                    <a:pt x="99060" y="179069"/>
                  </a:lnTo>
                  <a:lnTo>
                    <a:pt x="99060" y="181609"/>
                  </a:lnTo>
                  <a:lnTo>
                    <a:pt x="100330" y="186689"/>
                  </a:lnTo>
                  <a:lnTo>
                    <a:pt x="100330" y="205739"/>
                  </a:lnTo>
                  <a:lnTo>
                    <a:pt x="99060" y="207009"/>
                  </a:lnTo>
                  <a:lnTo>
                    <a:pt x="99060" y="208279"/>
                  </a:lnTo>
                  <a:lnTo>
                    <a:pt x="97789" y="210819"/>
                  </a:lnTo>
                  <a:lnTo>
                    <a:pt x="96519" y="212089"/>
                  </a:lnTo>
                  <a:lnTo>
                    <a:pt x="96519" y="213359"/>
                  </a:lnTo>
                  <a:lnTo>
                    <a:pt x="95250" y="213359"/>
                  </a:lnTo>
                  <a:lnTo>
                    <a:pt x="93980" y="214629"/>
                  </a:lnTo>
                  <a:lnTo>
                    <a:pt x="92710" y="214629"/>
                  </a:lnTo>
                  <a:lnTo>
                    <a:pt x="91439" y="215899"/>
                  </a:lnTo>
                  <a:lnTo>
                    <a:pt x="88900" y="215899"/>
                  </a:lnTo>
                  <a:lnTo>
                    <a:pt x="87630" y="217169"/>
                  </a:lnTo>
                  <a:lnTo>
                    <a:pt x="170180" y="217169"/>
                  </a:lnTo>
                  <a:lnTo>
                    <a:pt x="170180" y="213359"/>
                  </a:lnTo>
                  <a:lnTo>
                    <a:pt x="171450" y="208279"/>
                  </a:lnTo>
                  <a:lnTo>
                    <a:pt x="172719" y="201929"/>
                  </a:lnTo>
                  <a:lnTo>
                    <a:pt x="172719" y="180339"/>
                  </a:lnTo>
                  <a:lnTo>
                    <a:pt x="162560" y="140969"/>
                  </a:lnTo>
                  <a:lnTo>
                    <a:pt x="158750" y="137159"/>
                  </a:lnTo>
                  <a:lnTo>
                    <a:pt x="157480" y="134619"/>
                  </a:lnTo>
                  <a:lnTo>
                    <a:pt x="154939" y="133349"/>
                  </a:lnTo>
                  <a:lnTo>
                    <a:pt x="151130" y="128269"/>
                  </a:lnTo>
                  <a:lnTo>
                    <a:pt x="144780" y="123189"/>
                  </a:lnTo>
                  <a:lnTo>
                    <a:pt x="137160" y="118109"/>
                  </a:lnTo>
                  <a:lnTo>
                    <a:pt x="128269" y="113029"/>
                  </a:lnTo>
                  <a:lnTo>
                    <a:pt x="119380" y="106679"/>
                  </a:lnTo>
                  <a:lnTo>
                    <a:pt x="91439" y="92709"/>
                  </a:lnTo>
                  <a:lnTo>
                    <a:pt x="87630" y="90169"/>
                  </a:lnTo>
                  <a:lnTo>
                    <a:pt x="85089" y="88899"/>
                  </a:lnTo>
                  <a:lnTo>
                    <a:pt x="81280" y="86359"/>
                  </a:lnTo>
                  <a:lnTo>
                    <a:pt x="78739" y="85089"/>
                  </a:lnTo>
                  <a:lnTo>
                    <a:pt x="77469" y="82549"/>
                  </a:lnTo>
                  <a:lnTo>
                    <a:pt x="76200" y="82549"/>
                  </a:lnTo>
                  <a:lnTo>
                    <a:pt x="74930" y="81279"/>
                  </a:lnTo>
                  <a:lnTo>
                    <a:pt x="74930" y="80009"/>
                  </a:lnTo>
                  <a:lnTo>
                    <a:pt x="73660" y="80009"/>
                  </a:lnTo>
                  <a:lnTo>
                    <a:pt x="73660" y="77469"/>
                  </a:lnTo>
                  <a:lnTo>
                    <a:pt x="72389" y="76199"/>
                  </a:lnTo>
                  <a:lnTo>
                    <a:pt x="72389" y="73659"/>
                  </a:lnTo>
                  <a:lnTo>
                    <a:pt x="71119" y="72389"/>
                  </a:lnTo>
                  <a:lnTo>
                    <a:pt x="71119" y="66039"/>
                  </a:lnTo>
                  <a:lnTo>
                    <a:pt x="69850" y="63499"/>
                  </a:lnTo>
                  <a:lnTo>
                    <a:pt x="69850" y="58419"/>
                  </a:lnTo>
                  <a:lnTo>
                    <a:pt x="71119" y="55879"/>
                  </a:lnTo>
                  <a:lnTo>
                    <a:pt x="71119" y="52069"/>
                  </a:lnTo>
                  <a:lnTo>
                    <a:pt x="72389" y="50799"/>
                  </a:lnTo>
                  <a:lnTo>
                    <a:pt x="72389" y="49529"/>
                  </a:lnTo>
                  <a:lnTo>
                    <a:pt x="73660" y="48259"/>
                  </a:lnTo>
                  <a:lnTo>
                    <a:pt x="73660" y="45719"/>
                  </a:lnTo>
                  <a:lnTo>
                    <a:pt x="74930" y="45719"/>
                  </a:lnTo>
                  <a:lnTo>
                    <a:pt x="74930" y="44449"/>
                  </a:lnTo>
                  <a:lnTo>
                    <a:pt x="76200" y="44449"/>
                  </a:lnTo>
                  <a:lnTo>
                    <a:pt x="76200" y="43179"/>
                  </a:lnTo>
                  <a:lnTo>
                    <a:pt x="78739" y="43179"/>
                  </a:lnTo>
                  <a:lnTo>
                    <a:pt x="78739" y="41909"/>
                  </a:lnTo>
                  <a:lnTo>
                    <a:pt x="164464" y="41909"/>
                  </a:lnTo>
                  <a:lnTo>
                    <a:pt x="163830" y="39369"/>
                  </a:lnTo>
                  <a:lnTo>
                    <a:pt x="161289" y="31749"/>
                  </a:lnTo>
                  <a:lnTo>
                    <a:pt x="160019" y="29209"/>
                  </a:lnTo>
                  <a:lnTo>
                    <a:pt x="158750" y="27939"/>
                  </a:lnTo>
                  <a:lnTo>
                    <a:pt x="158750" y="26669"/>
                  </a:lnTo>
                  <a:lnTo>
                    <a:pt x="154939" y="22859"/>
                  </a:lnTo>
                  <a:lnTo>
                    <a:pt x="152400" y="19049"/>
                  </a:lnTo>
                  <a:lnTo>
                    <a:pt x="148589" y="17779"/>
                  </a:lnTo>
                  <a:lnTo>
                    <a:pt x="146050" y="13969"/>
                  </a:lnTo>
                  <a:lnTo>
                    <a:pt x="142239" y="12699"/>
                  </a:lnTo>
                  <a:lnTo>
                    <a:pt x="132080" y="7619"/>
                  </a:lnTo>
                  <a:lnTo>
                    <a:pt x="127000" y="6349"/>
                  </a:lnTo>
                  <a:lnTo>
                    <a:pt x="120650" y="3809"/>
                  </a:lnTo>
                  <a:lnTo>
                    <a:pt x="115569" y="2539"/>
                  </a:lnTo>
                  <a:lnTo>
                    <a:pt x="109219" y="2539"/>
                  </a:lnTo>
                  <a:lnTo>
                    <a:pt x="96519" y="0"/>
                  </a:lnTo>
                  <a:close/>
                </a:path>
                <a:path w="172719" h="259079">
                  <a:moveTo>
                    <a:pt x="164464" y="41909"/>
                  </a:moveTo>
                  <a:lnTo>
                    <a:pt x="88900" y="41909"/>
                  </a:lnTo>
                  <a:lnTo>
                    <a:pt x="90169" y="43179"/>
                  </a:lnTo>
                  <a:lnTo>
                    <a:pt x="92710" y="43179"/>
                  </a:lnTo>
                  <a:lnTo>
                    <a:pt x="92710" y="44449"/>
                  </a:lnTo>
                  <a:lnTo>
                    <a:pt x="93980" y="45719"/>
                  </a:lnTo>
                  <a:lnTo>
                    <a:pt x="93980" y="48259"/>
                  </a:lnTo>
                  <a:lnTo>
                    <a:pt x="95250" y="49529"/>
                  </a:lnTo>
                  <a:lnTo>
                    <a:pt x="95250" y="53339"/>
                  </a:lnTo>
                  <a:lnTo>
                    <a:pt x="96519" y="55879"/>
                  </a:lnTo>
                  <a:lnTo>
                    <a:pt x="96519" y="80009"/>
                  </a:lnTo>
                  <a:lnTo>
                    <a:pt x="166369" y="80009"/>
                  </a:lnTo>
                  <a:lnTo>
                    <a:pt x="166369" y="57149"/>
                  </a:lnTo>
                  <a:lnTo>
                    <a:pt x="165100" y="50799"/>
                  </a:lnTo>
                  <a:lnTo>
                    <a:pt x="165100" y="44449"/>
                  </a:lnTo>
                  <a:lnTo>
                    <a:pt x="164464" y="41909"/>
                  </a:lnTo>
                  <a:close/>
                </a:path>
              </a:pathLst>
            </a:custGeom>
            <a:solidFill>
              <a:srgbClr val="0066CC">
                <a:alpha val="50000"/>
              </a:srgbClr>
            </a:solidFill>
          </p:spPr>
          <p:txBody>
            <a:bodyPr wrap="square" lIns="0" tIns="0" rIns="0" bIns="0" rtlCol="0"/>
            <a:lstStyle/>
            <a:p>
              <a:endParaRPr/>
            </a:p>
          </p:txBody>
        </p:sp>
        <p:sp>
          <p:nvSpPr>
            <p:cNvPr id="1048739" name="object 155"/>
            <p:cNvSpPr/>
            <p:nvPr/>
          </p:nvSpPr>
          <p:spPr>
            <a:xfrm>
              <a:off x="1606550" y="6141720"/>
              <a:ext cx="172720" cy="259079"/>
            </a:xfrm>
            <a:custGeom>
              <a:avLst/>
              <a:gdLst/>
              <a:ahLst/>
              <a:cxnLst/>
              <a:rect l="l" t="t" r="r" b="b"/>
              <a:pathLst>
                <a:path w="172719" h="259079">
                  <a:moveTo>
                    <a:pt x="166369" y="80009"/>
                  </a:moveTo>
                  <a:lnTo>
                    <a:pt x="96519" y="80009"/>
                  </a:lnTo>
                  <a:lnTo>
                    <a:pt x="96519" y="62229"/>
                  </a:lnTo>
                  <a:lnTo>
                    <a:pt x="96519" y="55879"/>
                  </a:lnTo>
                  <a:lnTo>
                    <a:pt x="95250" y="53339"/>
                  </a:lnTo>
                  <a:lnTo>
                    <a:pt x="95250" y="50799"/>
                  </a:lnTo>
                  <a:lnTo>
                    <a:pt x="95250" y="49529"/>
                  </a:lnTo>
                  <a:lnTo>
                    <a:pt x="93980" y="48259"/>
                  </a:lnTo>
                  <a:lnTo>
                    <a:pt x="93980" y="46989"/>
                  </a:lnTo>
                  <a:lnTo>
                    <a:pt x="93980" y="45719"/>
                  </a:lnTo>
                  <a:lnTo>
                    <a:pt x="92710" y="44449"/>
                  </a:lnTo>
                  <a:lnTo>
                    <a:pt x="92710" y="43179"/>
                  </a:lnTo>
                  <a:lnTo>
                    <a:pt x="91439" y="43179"/>
                  </a:lnTo>
                  <a:lnTo>
                    <a:pt x="90169" y="43179"/>
                  </a:lnTo>
                  <a:lnTo>
                    <a:pt x="88900" y="41909"/>
                  </a:lnTo>
                  <a:lnTo>
                    <a:pt x="87630" y="41909"/>
                  </a:lnTo>
                  <a:lnTo>
                    <a:pt x="86360" y="41909"/>
                  </a:lnTo>
                  <a:lnTo>
                    <a:pt x="83819" y="41909"/>
                  </a:lnTo>
                  <a:lnTo>
                    <a:pt x="82550" y="41909"/>
                  </a:lnTo>
                  <a:lnTo>
                    <a:pt x="81280" y="41909"/>
                  </a:lnTo>
                  <a:lnTo>
                    <a:pt x="80010" y="41909"/>
                  </a:lnTo>
                  <a:lnTo>
                    <a:pt x="78739" y="41909"/>
                  </a:lnTo>
                  <a:lnTo>
                    <a:pt x="78739" y="43179"/>
                  </a:lnTo>
                  <a:lnTo>
                    <a:pt x="77469" y="43179"/>
                  </a:lnTo>
                  <a:lnTo>
                    <a:pt x="76200" y="43179"/>
                  </a:lnTo>
                  <a:lnTo>
                    <a:pt x="76200" y="44449"/>
                  </a:lnTo>
                  <a:lnTo>
                    <a:pt x="74930" y="44449"/>
                  </a:lnTo>
                  <a:lnTo>
                    <a:pt x="74930" y="45719"/>
                  </a:lnTo>
                  <a:lnTo>
                    <a:pt x="73660" y="45719"/>
                  </a:lnTo>
                  <a:lnTo>
                    <a:pt x="73660" y="46989"/>
                  </a:lnTo>
                  <a:lnTo>
                    <a:pt x="73660" y="48259"/>
                  </a:lnTo>
                  <a:lnTo>
                    <a:pt x="72389" y="49529"/>
                  </a:lnTo>
                  <a:lnTo>
                    <a:pt x="72389" y="50799"/>
                  </a:lnTo>
                  <a:lnTo>
                    <a:pt x="71119" y="52069"/>
                  </a:lnTo>
                  <a:lnTo>
                    <a:pt x="71119" y="54609"/>
                  </a:lnTo>
                  <a:lnTo>
                    <a:pt x="71119" y="55879"/>
                  </a:lnTo>
                  <a:lnTo>
                    <a:pt x="69850" y="58419"/>
                  </a:lnTo>
                  <a:lnTo>
                    <a:pt x="69850" y="60959"/>
                  </a:lnTo>
                  <a:lnTo>
                    <a:pt x="69850" y="63499"/>
                  </a:lnTo>
                  <a:lnTo>
                    <a:pt x="71119" y="66039"/>
                  </a:lnTo>
                  <a:lnTo>
                    <a:pt x="71119" y="69849"/>
                  </a:lnTo>
                  <a:lnTo>
                    <a:pt x="71119" y="72389"/>
                  </a:lnTo>
                  <a:lnTo>
                    <a:pt x="72389" y="73659"/>
                  </a:lnTo>
                  <a:lnTo>
                    <a:pt x="72389" y="76199"/>
                  </a:lnTo>
                  <a:lnTo>
                    <a:pt x="73660" y="77469"/>
                  </a:lnTo>
                  <a:lnTo>
                    <a:pt x="73660" y="80009"/>
                  </a:lnTo>
                  <a:lnTo>
                    <a:pt x="74930" y="80009"/>
                  </a:lnTo>
                  <a:lnTo>
                    <a:pt x="74930" y="81279"/>
                  </a:lnTo>
                  <a:lnTo>
                    <a:pt x="76200" y="82549"/>
                  </a:lnTo>
                  <a:lnTo>
                    <a:pt x="77469" y="82549"/>
                  </a:lnTo>
                  <a:lnTo>
                    <a:pt x="78739" y="85089"/>
                  </a:lnTo>
                  <a:lnTo>
                    <a:pt x="81280" y="86359"/>
                  </a:lnTo>
                  <a:lnTo>
                    <a:pt x="85089" y="88899"/>
                  </a:lnTo>
                  <a:lnTo>
                    <a:pt x="87630" y="90169"/>
                  </a:lnTo>
                  <a:lnTo>
                    <a:pt x="91439" y="92709"/>
                  </a:lnTo>
                  <a:lnTo>
                    <a:pt x="96519" y="95249"/>
                  </a:lnTo>
                  <a:lnTo>
                    <a:pt x="119380" y="106679"/>
                  </a:lnTo>
                  <a:lnTo>
                    <a:pt x="128269" y="113029"/>
                  </a:lnTo>
                  <a:lnTo>
                    <a:pt x="137160" y="118109"/>
                  </a:lnTo>
                  <a:lnTo>
                    <a:pt x="144780" y="123189"/>
                  </a:lnTo>
                  <a:lnTo>
                    <a:pt x="151130" y="128269"/>
                  </a:lnTo>
                  <a:lnTo>
                    <a:pt x="154939" y="133349"/>
                  </a:lnTo>
                  <a:lnTo>
                    <a:pt x="157480" y="134619"/>
                  </a:lnTo>
                  <a:lnTo>
                    <a:pt x="158750" y="137159"/>
                  </a:lnTo>
                  <a:lnTo>
                    <a:pt x="161289" y="139699"/>
                  </a:lnTo>
                  <a:lnTo>
                    <a:pt x="162560" y="140969"/>
                  </a:lnTo>
                  <a:lnTo>
                    <a:pt x="163830" y="143509"/>
                  </a:lnTo>
                  <a:lnTo>
                    <a:pt x="171450" y="172719"/>
                  </a:lnTo>
                  <a:lnTo>
                    <a:pt x="172719" y="180339"/>
                  </a:lnTo>
                  <a:lnTo>
                    <a:pt x="172719" y="190499"/>
                  </a:lnTo>
                  <a:lnTo>
                    <a:pt x="172719" y="196849"/>
                  </a:lnTo>
                  <a:lnTo>
                    <a:pt x="172719" y="201929"/>
                  </a:lnTo>
                  <a:lnTo>
                    <a:pt x="171450" y="208279"/>
                  </a:lnTo>
                  <a:lnTo>
                    <a:pt x="170180" y="213359"/>
                  </a:lnTo>
                  <a:lnTo>
                    <a:pt x="170180" y="217169"/>
                  </a:lnTo>
                  <a:lnTo>
                    <a:pt x="168910" y="222249"/>
                  </a:lnTo>
                  <a:lnTo>
                    <a:pt x="167639" y="226059"/>
                  </a:lnTo>
                  <a:lnTo>
                    <a:pt x="165100" y="228599"/>
                  </a:lnTo>
                  <a:lnTo>
                    <a:pt x="163830" y="231139"/>
                  </a:lnTo>
                  <a:lnTo>
                    <a:pt x="163830" y="232409"/>
                  </a:lnTo>
                  <a:lnTo>
                    <a:pt x="162560" y="233679"/>
                  </a:lnTo>
                  <a:lnTo>
                    <a:pt x="161289" y="234949"/>
                  </a:lnTo>
                  <a:lnTo>
                    <a:pt x="157480" y="237489"/>
                  </a:lnTo>
                  <a:lnTo>
                    <a:pt x="154939" y="241299"/>
                  </a:lnTo>
                  <a:lnTo>
                    <a:pt x="151130" y="242569"/>
                  </a:lnTo>
                  <a:lnTo>
                    <a:pt x="146050" y="245109"/>
                  </a:lnTo>
                  <a:lnTo>
                    <a:pt x="142239" y="247649"/>
                  </a:lnTo>
                  <a:lnTo>
                    <a:pt x="137160" y="250189"/>
                  </a:lnTo>
                  <a:lnTo>
                    <a:pt x="132080" y="251459"/>
                  </a:lnTo>
                  <a:lnTo>
                    <a:pt x="125730" y="253999"/>
                  </a:lnTo>
                  <a:lnTo>
                    <a:pt x="120650" y="255269"/>
                  </a:lnTo>
                  <a:lnTo>
                    <a:pt x="114300" y="256539"/>
                  </a:lnTo>
                  <a:lnTo>
                    <a:pt x="107950" y="257809"/>
                  </a:lnTo>
                  <a:lnTo>
                    <a:pt x="101600" y="257809"/>
                  </a:lnTo>
                  <a:lnTo>
                    <a:pt x="95250" y="259079"/>
                  </a:lnTo>
                  <a:lnTo>
                    <a:pt x="88900" y="259079"/>
                  </a:lnTo>
                  <a:lnTo>
                    <a:pt x="81280" y="257809"/>
                  </a:lnTo>
                  <a:lnTo>
                    <a:pt x="73660" y="257809"/>
                  </a:lnTo>
                  <a:lnTo>
                    <a:pt x="67310" y="256539"/>
                  </a:lnTo>
                  <a:lnTo>
                    <a:pt x="60960" y="256539"/>
                  </a:lnTo>
                  <a:lnTo>
                    <a:pt x="54610" y="253999"/>
                  </a:lnTo>
                  <a:lnTo>
                    <a:pt x="48260" y="252729"/>
                  </a:lnTo>
                  <a:lnTo>
                    <a:pt x="41910" y="250189"/>
                  </a:lnTo>
                  <a:lnTo>
                    <a:pt x="36830" y="248919"/>
                  </a:lnTo>
                  <a:lnTo>
                    <a:pt x="31750" y="246379"/>
                  </a:lnTo>
                  <a:lnTo>
                    <a:pt x="26669" y="243839"/>
                  </a:lnTo>
                  <a:lnTo>
                    <a:pt x="22860" y="241299"/>
                  </a:lnTo>
                  <a:lnTo>
                    <a:pt x="19050" y="237489"/>
                  </a:lnTo>
                  <a:lnTo>
                    <a:pt x="15240" y="233679"/>
                  </a:lnTo>
                  <a:lnTo>
                    <a:pt x="13969" y="232409"/>
                  </a:lnTo>
                  <a:lnTo>
                    <a:pt x="12700" y="231139"/>
                  </a:lnTo>
                  <a:lnTo>
                    <a:pt x="11430" y="228599"/>
                  </a:lnTo>
                  <a:lnTo>
                    <a:pt x="10159" y="227329"/>
                  </a:lnTo>
                  <a:lnTo>
                    <a:pt x="8890" y="226059"/>
                  </a:lnTo>
                  <a:lnTo>
                    <a:pt x="8890" y="223519"/>
                  </a:lnTo>
                  <a:lnTo>
                    <a:pt x="7619" y="219709"/>
                  </a:lnTo>
                  <a:lnTo>
                    <a:pt x="5080" y="214629"/>
                  </a:lnTo>
                  <a:lnTo>
                    <a:pt x="5080" y="210819"/>
                  </a:lnTo>
                  <a:lnTo>
                    <a:pt x="3809" y="205739"/>
                  </a:lnTo>
                  <a:lnTo>
                    <a:pt x="2540" y="199389"/>
                  </a:lnTo>
                  <a:lnTo>
                    <a:pt x="2540" y="194309"/>
                  </a:lnTo>
                  <a:lnTo>
                    <a:pt x="2540" y="180339"/>
                  </a:lnTo>
                  <a:lnTo>
                    <a:pt x="2540" y="163829"/>
                  </a:lnTo>
                  <a:lnTo>
                    <a:pt x="72389" y="163829"/>
                  </a:lnTo>
                  <a:lnTo>
                    <a:pt x="72389" y="194309"/>
                  </a:lnTo>
                  <a:lnTo>
                    <a:pt x="72389" y="200659"/>
                  </a:lnTo>
                  <a:lnTo>
                    <a:pt x="72389" y="203199"/>
                  </a:lnTo>
                  <a:lnTo>
                    <a:pt x="72389" y="205739"/>
                  </a:lnTo>
                  <a:lnTo>
                    <a:pt x="73660" y="208279"/>
                  </a:lnTo>
                  <a:lnTo>
                    <a:pt x="73660" y="209549"/>
                  </a:lnTo>
                  <a:lnTo>
                    <a:pt x="73660" y="210819"/>
                  </a:lnTo>
                  <a:lnTo>
                    <a:pt x="74930" y="212089"/>
                  </a:lnTo>
                  <a:lnTo>
                    <a:pt x="74930" y="213359"/>
                  </a:lnTo>
                  <a:lnTo>
                    <a:pt x="76200" y="213359"/>
                  </a:lnTo>
                  <a:lnTo>
                    <a:pt x="76200" y="214629"/>
                  </a:lnTo>
                  <a:lnTo>
                    <a:pt x="77469" y="214629"/>
                  </a:lnTo>
                  <a:lnTo>
                    <a:pt x="78739" y="214629"/>
                  </a:lnTo>
                  <a:lnTo>
                    <a:pt x="78739" y="215899"/>
                  </a:lnTo>
                  <a:lnTo>
                    <a:pt x="80010" y="215899"/>
                  </a:lnTo>
                  <a:lnTo>
                    <a:pt x="81280" y="215899"/>
                  </a:lnTo>
                  <a:lnTo>
                    <a:pt x="82550" y="215899"/>
                  </a:lnTo>
                  <a:lnTo>
                    <a:pt x="83819" y="217169"/>
                  </a:lnTo>
                  <a:lnTo>
                    <a:pt x="86360" y="217169"/>
                  </a:lnTo>
                  <a:lnTo>
                    <a:pt x="87630" y="217169"/>
                  </a:lnTo>
                  <a:lnTo>
                    <a:pt x="88900" y="215899"/>
                  </a:lnTo>
                  <a:lnTo>
                    <a:pt x="90169" y="215899"/>
                  </a:lnTo>
                  <a:lnTo>
                    <a:pt x="91439" y="215899"/>
                  </a:lnTo>
                  <a:lnTo>
                    <a:pt x="91439" y="215899"/>
                  </a:lnTo>
                  <a:lnTo>
                    <a:pt x="92710" y="214629"/>
                  </a:lnTo>
                  <a:lnTo>
                    <a:pt x="93980" y="214629"/>
                  </a:lnTo>
                  <a:lnTo>
                    <a:pt x="95250" y="213359"/>
                  </a:lnTo>
                  <a:lnTo>
                    <a:pt x="96519" y="213359"/>
                  </a:lnTo>
                  <a:lnTo>
                    <a:pt x="96519" y="212089"/>
                  </a:lnTo>
                  <a:lnTo>
                    <a:pt x="97789" y="210819"/>
                  </a:lnTo>
                  <a:lnTo>
                    <a:pt x="99060" y="208279"/>
                  </a:lnTo>
                  <a:lnTo>
                    <a:pt x="99060" y="207009"/>
                  </a:lnTo>
                  <a:lnTo>
                    <a:pt x="100330" y="205739"/>
                  </a:lnTo>
                  <a:lnTo>
                    <a:pt x="100330" y="203199"/>
                  </a:lnTo>
                  <a:lnTo>
                    <a:pt x="100330" y="200659"/>
                  </a:lnTo>
                  <a:lnTo>
                    <a:pt x="100330" y="199389"/>
                  </a:lnTo>
                  <a:lnTo>
                    <a:pt x="100330" y="196849"/>
                  </a:lnTo>
                  <a:lnTo>
                    <a:pt x="100330" y="190499"/>
                  </a:lnTo>
                  <a:lnTo>
                    <a:pt x="100330" y="186689"/>
                  </a:lnTo>
                  <a:lnTo>
                    <a:pt x="99060" y="181609"/>
                  </a:lnTo>
                  <a:lnTo>
                    <a:pt x="99060" y="179069"/>
                  </a:lnTo>
                  <a:lnTo>
                    <a:pt x="97789" y="175259"/>
                  </a:lnTo>
                  <a:lnTo>
                    <a:pt x="97789" y="173989"/>
                  </a:lnTo>
                  <a:lnTo>
                    <a:pt x="96519" y="171449"/>
                  </a:lnTo>
                  <a:lnTo>
                    <a:pt x="95250" y="168909"/>
                  </a:lnTo>
                  <a:lnTo>
                    <a:pt x="93980" y="168909"/>
                  </a:lnTo>
                  <a:lnTo>
                    <a:pt x="93980" y="167639"/>
                  </a:lnTo>
                  <a:lnTo>
                    <a:pt x="91439" y="166369"/>
                  </a:lnTo>
                  <a:lnTo>
                    <a:pt x="88900" y="163829"/>
                  </a:lnTo>
                  <a:lnTo>
                    <a:pt x="81280" y="158749"/>
                  </a:lnTo>
                  <a:lnTo>
                    <a:pt x="71119" y="152399"/>
                  </a:lnTo>
                  <a:lnTo>
                    <a:pt x="58419" y="144779"/>
                  </a:lnTo>
                  <a:lnTo>
                    <a:pt x="34289" y="130809"/>
                  </a:lnTo>
                  <a:lnTo>
                    <a:pt x="26669" y="125729"/>
                  </a:lnTo>
                  <a:lnTo>
                    <a:pt x="22860" y="123189"/>
                  </a:lnTo>
                  <a:lnTo>
                    <a:pt x="20319" y="121919"/>
                  </a:lnTo>
                  <a:lnTo>
                    <a:pt x="19050" y="120649"/>
                  </a:lnTo>
                  <a:lnTo>
                    <a:pt x="16509" y="118109"/>
                  </a:lnTo>
                  <a:lnTo>
                    <a:pt x="13969" y="115569"/>
                  </a:lnTo>
                  <a:lnTo>
                    <a:pt x="12700" y="113029"/>
                  </a:lnTo>
                  <a:lnTo>
                    <a:pt x="10159" y="110489"/>
                  </a:lnTo>
                  <a:lnTo>
                    <a:pt x="8890" y="107949"/>
                  </a:lnTo>
                  <a:lnTo>
                    <a:pt x="7619" y="105409"/>
                  </a:lnTo>
                  <a:lnTo>
                    <a:pt x="5080" y="101599"/>
                  </a:lnTo>
                  <a:lnTo>
                    <a:pt x="3809" y="99059"/>
                  </a:lnTo>
                  <a:lnTo>
                    <a:pt x="2540" y="95249"/>
                  </a:lnTo>
                  <a:lnTo>
                    <a:pt x="2540" y="91439"/>
                  </a:lnTo>
                  <a:lnTo>
                    <a:pt x="1269" y="87629"/>
                  </a:lnTo>
                  <a:lnTo>
                    <a:pt x="0" y="83819"/>
                  </a:lnTo>
                  <a:lnTo>
                    <a:pt x="0" y="78739"/>
                  </a:lnTo>
                  <a:lnTo>
                    <a:pt x="0" y="74929"/>
                  </a:lnTo>
                  <a:lnTo>
                    <a:pt x="0" y="69849"/>
                  </a:lnTo>
                  <a:lnTo>
                    <a:pt x="0" y="62229"/>
                  </a:lnTo>
                  <a:lnTo>
                    <a:pt x="0" y="55879"/>
                  </a:lnTo>
                  <a:lnTo>
                    <a:pt x="0" y="50799"/>
                  </a:lnTo>
                  <a:lnTo>
                    <a:pt x="1269" y="44449"/>
                  </a:lnTo>
                  <a:lnTo>
                    <a:pt x="2540" y="39369"/>
                  </a:lnTo>
                  <a:lnTo>
                    <a:pt x="5080" y="35559"/>
                  </a:lnTo>
                  <a:lnTo>
                    <a:pt x="6350" y="31749"/>
                  </a:lnTo>
                  <a:lnTo>
                    <a:pt x="7619" y="29209"/>
                  </a:lnTo>
                  <a:lnTo>
                    <a:pt x="8890" y="27939"/>
                  </a:lnTo>
                  <a:lnTo>
                    <a:pt x="10159" y="24129"/>
                  </a:lnTo>
                  <a:lnTo>
                    <a:pt x="13969" y="21589"/>
                  </a:lnTo>
                  <a:lnTo>
                    <a:pt x="16509" y="19049"/>
                  </a:lnTo>
                  <a:lnTo>
                    <a:pt x="19050" y="15239"/>
                  </a:lnTo>
                  <a:lnTo>
                    <a:pt x="22860" y="13969"/>
                  </a:lnTo>
                  <a:lnTo>
                    <a:pt x="26669" y="11429"/>
                  </a:lnTo>
                  <a:lnTo>
                    <a:pt x="30480" y="8889"/>
                  </a:lnTo>
                  <a:lnTo>
                    <a:pt x="35560" y="7619"/>
                  </a:lnTo>
                  <a:lnTo>
                    <a:pt x="40639" y="5079"/>
                  </a:lnTo>
                  <a:lnTo>
                    <a:pt x="45719" y="3809"/>
                  </a:lnTo>
                  <a:lnTo>
                    <a:pt x="50800" y="2539"/>
                  </a:lnTo>
                  <a:lnTo>
                    <a:pt x="57150" y="1269"/>
                  </a:lnTo>
                  <a:lnTo>
                    <a:pt x="62230" y="0"/>
                  </a:lnTo>
                  <a:lnTo>
                    <a:pt x="68580" y="0"/>
                  </a:lnTo>
                  <a:lnTo>
                    <a:pt x="74930" y="0"/>
                  </a:lnTo>
                  <a:lnTo>
                    <a:pt x="81280" y="0"/>
                  </a:lnTo>
                  <a:lnTo>
                    <a:pt x="88900" y="0"/>
                  </a:lnTo>
                  <a:lnTo>
                    <a:pt x="96519" y="0"/>
                  </a:lnTo>
                  <a:lnTo>
                    <a:pt x="102869" y="1269"/>
                  </a:lnTo>
                  <a:lnTo>
                    <a:pt x="109219" y="2539"/>
                  </a:lnTo>
                  <a:lnTo>
                    <a:pt x="115569" y="2539"/>
                  </a:lnTo>
                  <a:lnTo>
                    <a:pt x="120650" y="3809"/>
                  </a:lnTo>
                  <a:lnTo>
                    <a:pt x="127000" y="6349"/>
                  </a:lnTo>
                  <a:lnTo>
                    <a:pt x="132080" y="7619"/>
                  </a:lnTo>
                  <a:lnTo>
                    <a:pt x="137160" y="10159"/>
                  </a:lnTo>
                  <a:lnTo>
                    <a:pt x="142239" y="12699"/>
                  </a:lnTo>
                  <a:lnTo>
                    <a:pt x="146050" y="13969"/>
                  </a:lnTo>
                  <a:lnTo>
                    <a:pt x="148589" y="17779"/>
                  </a:lnTo>
                  <a:lnTo>
                    <a:pt x="152400" y="19049"/>
                  </a:lnTo>
                  <a:lnTo>
                    <a:pt x="154939" y="22859"/>
                  </a:lnTo>
                  <a:lnTo>
                    <a:pt x="156210" y="24129"/>
                  </a:lnTo>
                  <a:lnTo>
                    <a:pt x="157480" y="25399"/>
                  </a:lnTo>
                  <a:lnTo>
                    <a:pt x="158750" y="26669"/>
                  </a:lnTo>
                  <a:lnTo>
                    <a:pt x="158750" y="27939"/>
                  </a:lnTo>
                  <a:lnTo>
                    <a:pt x="165100" y="44449"/>
                  </a:lnTo>
                  <a:lnTo>
                    <a:pt x="165100" y="50799"/>
                  </a:lnTo>
                  <a:lnTo>
                    <a:pt x="166369" y="57149"/>
                  </a:lnTo>
                  <a:lnTo>
                    <a:pt x="166369" y="69849"/>
                  </a:lnTo>
                  <a:lnTo>
                    <a:pt x="166369" y="80009"/>
                  </a:lnTo>
                  <a:close/>
                </a:path>
              </a:pathLst>
            </a:custGeom>
            <a:ln w="19048">
              <a:solidFill>
                <a:srgbClr val="99CCFF"/>
              </a:solidFill>
            </a:ln>
          </p:spPr>
          <p:txBody>
            <a:bodyPr wrap="square" lIns="0" tIns="0" rIns="0" bIns="0" rtlCol="0"/>
            <a:lstStyle/>
            <a:p>
              <a:endParaRPr/>
            </a:p>
          </p:txBody>
        </p:sp>
        <p:sp>
          <p:nvSpPr>
            <p:cNvPr id="1048740" name="object 156"/>
            <p:cNvSpPr/>
            <p:nvPr/>
          </p:nvSpPr>
          <p:spPr>
            <a:xfrm>
              <a:off x="1803400" y="6146800"/>
              <a:ext cx="121920" cy="247650"/>
            </a:xfrm>
            <a:custGeom>
              <a:avLst/>
              <a:gdLst/>
              <a:ahLst/>
              <a:cxnLst/>
              <a:rect l="l" t="t" r="r" b="b"/>
              <a:pathLst>
                <a:path w="121919" h="247650">
                  <a:moveTo>
                    <a:pt x="121920" y="198120"/>
                  </a:moveTo>
                  <a:lnTo>
                    <a:pt x="74930" y="198120"/>
                  </a:lnTo>
                  <a:lnTo>
                    <a:pt x="74930" y="0"/>
                  </a:lnTo>
                  <a:lnTo>
                    <a:pt x="0" y="0"/>
                  </a:lnTo>
                  <a:lnTo>
                    <a:pt x="0" y="198120"/>
                  </a:lnTo>
                  <a:lnTo>
                    <a:pt x="0" y="247650"/>
                  </a:lnTo>
                  <a:lnTo>
                    <a:pt x="121920" y="247650"/>
                  </a:lnTo>
                  <a:lnTo>
                    <a:pt x="121920" y="198120"/>
                  </a:lnTo>
                  <a:close/>
                </a:path>
              </a:pathLst>
            </a:custGeom>
            <a:solidFill>
              <a:srgbClr val="0066CC">
                <a:alpha val="50000"/>
              </a:srgbClr>
            </a:solidFill>
          </p:spPr>
          <p:txBody>
            <a:bodyPr wrap="square" lIns="0" tIns="0" rIns="0" bIns="0" rtlCol="0"/>
            <a:lstStyle/>
            <a:p>
              <a:endParaRPr/>
            </a:p>
          </p:txBody>
        </p:sp>
        <p:sp>
          <p:nvSpPr>
            <p:cNvPr id="1048741" name="object 157"/>
            <p:cNvSpPr/>
            <p:nvPr/>
          </p:nvSpPr>
          <p:spPr>
            <a:xfrm>
              <a:off x="1803400" y="6146800"/>
              <a:ext cx="121920" cy="247650"/>
            </a:xfrm>
            <a:custGeom>
              <a:avLst/>
              <a:gdLst/>
              <a:ahLst/>
              <a:cxnLst/>
              <a:rect l="l" t="t" r="r" b="b"/>
              <a:pathLst>
                <a:path w="121919" h="247650">
                  <a:moveTo>
                    <a:pt x="74930" y="0"/>
                  </a:moveTo>
                  <a:lnTo>
                    <a:pt x="74930" y="198120"/>
                  </a:lnTo>
                  <a:lnTo>
                    <a:pt x="121919" y="198120"/>
                  </a:lnTo>
                  <a:lnTo>
                    <a:pt x="121919" y="247650"/>
                  </a:lnTo>
                  <a:lnTo>
                    <a:pt x="0" y="247650"/>
                  </a:lnTo>
                  <a:lnTo>
                    <a:pt x="0" y="0"/>
                  </a:lnTo>
                  <a:lnTo>
                    <a:pt x="74930" y="0"/>
                  </a:lnTo>
                  <a:close/>
                </a:path>
              </a:pathLst>
            </a:custGeom>
            <a:ln w="19048">
              <a:solidFill>
                <a:srgbClr val="99CCFF"/>
              </a:solidFill>
            </a:ln>
          </p:spPr>
          <p:txBody>
            <a:bodyPr wrap="square" lIns="0" tIns="0" rIns="0" bIns="0" rtlCol="0"/>
            <a:lstStyle/>
            <a:p>
              <a:endParaRPr/>
            </a:p>
          </p:txBody>
        </p:sp>
        <p:sp>
          <p:nvSpPr>
            <p:cNvPr id="1048742" name="object 158"/>
            <p:cNvSpPr/>
            <p:nvPr/>
          </p:nvSpPr>
          <p:spPr>
            <a:xfrm>
              <a:off x="1943100" y="6146800"/>
              <a:ext cx="121920" cy="247650"/>
            </a:xfrm>
            <a:custGeom>
              <a:avLst/>
              <a:gdLst/>
              <a:ahLst/>
              <a:cxnLst/>
              <a:rect l="l" t="t" r="r" b="b"/>
              <a:pathLst>
                <a:path w="121919" h="247650">
                  <a:moveTo>
                    <a:pt x="121920" y="198120"/>
                  </a:moveTo>
                  <a:lnTo>
                    <a:pt x="76200" y="198120"/>
                  </a:lnTo>
                  <a:lnTo>
                    <a:pt x="76200" y="0"/>
                  </a:lnTo>
                  <a:lnTo>
                    <a:pt x="0" y="0"/>
                  </a:lnTo>
                  <a:lnTo>
                    <a:pt x="0" y="198120"/>
                  </a:lnTo>
                  <a:lnTo>
                    <a:pt x="0" y="247650"/>
                  </a:lnTo>
                  <a:lnTo>
                    <a:pt x="121920" y="247650"/>
                  </a:lnTo>
                  <a:lnTo>
                    <a:pt x="121920" y="198120"/>
                  </a:lnTo>
                  <a:close/>
                </a:path>
              </a:pathLst>
            </a:custGeom>
            <a:solidFill>
              <a:srgbClr val="0066CC">
                <a:alpha val="50000"/>
              </a:srgbClr>
            </a:solidFill>
          </p:spPr>
          <p:txBody>
            <a:bodyPr wrap="square" lIns="0" tIns="0" rIns="0" bIns="0" rtlCol="0"/>
            <a:lstStyle/>
            <a:p>
              <a:endParaRPr/>
            </a:p>
          </p:txBody>
        </p:sp>
        <p:sp>
          <p:nvSpPr>
            <p:cNvPr id="1048743" name="object 159"/>
            <p:cNvSpPr/>
            <p:nvPr/>
          </p:nvSpPr>
          <p:spPr>
            <a:xfrm>
              <a:off x="1943100" y="6146800"/>
              <a:ext cx="121920" cy="247650"/>
            </a:xfrm>
            <a:custGeom>
              <a:avLst/>
              <a:gdLst/>
              <a:ahLst/>
              <a:cxnLst/>
              <a:rect l="l" t="t" r="r" b="b"/>
              <a:pathLst>
                <a:path w="121919" h="247650">
                  <a:moveTo>
                    <a:pt x="76200" y="0"/>
                  </a:moveTo>
                  <a:lnTo>
                    <a:pt x="76200" y="198120"/>
                  </a:lnTo>
                  <a:lnTo>
                    <a:pt x="121919" y="198120"/>
                  </a:lnTo>
                  <a:lnTo>
                    <a:pt x="121919" y="247650"/>
                  </a:lnTo>
                  <a:lnTo>
                    <a:pt x="0" y="247650"/>
                  </a:lnTo>
                  <a:lnTo>
                    <a:pt x="0" y="0"/>
                  </a:lnTo>
                  <a:lnTo>
                    <a:pt x="76200" y="0"/>
                  </a:lnTo>
                  <a:close/>
                </a:path>
              </a:pathLst>
            </a:custGeom>
            <a:ln w="19048">
              <a:solidFill>
                <a:srgbClr val="99CCFF"/>
              </a:solidFill>
            </a:ln>
          </p:spPr>
          <p:txBody>
            <a:bodyPr wrap="square" lIns="0" tIns="0" rIns="0" bIns="0" rtlCol="0"/>
            <a:lstStyle/>
            <a:p>
              <a:endParaRPr/>
            </a:p>
          </p:txBody>
        </p:sp>
        <p:sp>
          <p:nvSpPr>
            <p:cNvPr id="1048744" name="object 160"/>
            <p:cNvSpPr/>
            <p:nvPr/>
          </p:nvSpPr>
          <p:spPr>
            <a:xfrm>
              <a:off x="2139950" y="6146800"/>
              <a:ext cx="92710" cy="247650"/>
            </a:xfrm>
            <a:prstGeom prst="rect">
              <a:avLst/>
            </a:prstGeom>
            <a:blipFill>
              <a:blip r:embed="rId22" cstate="print"/>
              <a:stretch>
                <a:fillRect/>
              </a:stretch>
            </a:blipFill>
          </p:spPr>
          <p:txBody>
            <a:bodyPr wrap="square" lIns="0" tIns="0" rIns="0" bIns="0" rtlCol="0"/>
            <a:lstStyle/>
            <a:p>
              <a:endParaRPr/>
            </a:p>
          </p:txBody>
        </p:sp>
        <p:sp>
          <p:nvSpPr>
            <p:cNvPr id="1048745" name="object 161"/>
            <p:cNvSpPr/>
            <p:nvPr/>
          </p:nvSpPr>
          <p:spPr>
            <a:xfrm>
              <a:off x="2139950" y="6146800"/>
              <a:ext cx="92710" cy="247650"/>
            </a:xfrm>
            <a:custGeom>
              <a:avLst/>
              <a:gdLst/>
              <a:ahLst/>
              <a:cxnLst/>
              <a:rect l="l" t="t" r="r" b="b"/>
              <a:pathLst>
                <a:path w="92710" h="247650">
                  <a:moveTo>
                    <a:pt x="0" y="0"/>
                  </a:moveTo>
                  <a:lnTo>
                    <a:pt x="22860" y="0"/>
                  </a:lnTo>
                  <a:lnTo>
                    <a:pt x="36830" y="0"/>
                  </a:lnTo>
                  <a:lnTo>
                    <a:pt x="43180" y="0"/>
                  </a:lnTo>
                  <a:lnTo>
                    <a:pt x="49530" y="1270"/>
                  </a:lnTo>
                  <a:lnTo>
                    <a:pt x="55880" y="1270"/>
                  </a:lnTo>
                  <a:lnTo>
                    <a:pt x="59689" y="2540"/>
                  </a:lnTo>
                  <a:lnTo>
                    <a:pt x="64769" y="3809"/>
                  </a:lnTo>
                  <a:lnTo>
                    <a:pt x="68580" y="5079"/>
                  </a:lnTo>
                  <a:lnTo>
                    <a:pt x="72389" y="6350"/>
                  </a:lnTo>
                  <a:lnTo>
                    <a:pt x="76200" y="7620"/>
                  </a:lnTo>
                  <a:lnTo>
                    <a:pt x="78739" y="8890"/>
                  </a:lnTo>
                  <a:lnTo>
                    <a:pt x="81280" y="11429"/>
                  </a:lnTo>
                  <a:lnTo>
                    <a:pt x="82550" y="12700"/>
                  </a:lnTo>
                  <a:lnTo>
                    <a:pt x="83819" y="12700"/>
                  </a:lnTo>
                  <a:lnTo>
                    <a:pt x="85089" y="13970"/>
                  </a:lnTo>
                  <a:lnTo>
                    <a:pt x="86360" y="15240"/>
                  </a:lnTo>
                  <a:lnTo>
                    <a:pt x="86360" y="16509"/>
                  </a:lnTo>
                  <a:lnTo>
                    <a:pt x="87630" y="16509"/>
                  </a:lnTo>
                  <a:lnTo>
                    <a:pt x="87630" y="17779"/>
                  </a:lnTo>
                  <a:lnTo>
                    <a:pt x="88900" y="19050"/>
                  </a:lnTo>
                  <a:lnTo>
                    <a:pt x="88900" y="20320"/>
                  </a:lnTo>
                  <a:lnTo>
                    <a:pt x="90169" y="21590"/>
                  </a:lnTo>
                  <a:lnTo>
                    <a:pt x="90169" y="25400"/>
                  </a:lnTo>
                  <a:lnTo>
                    <a:pt x="91439" y="29209"/>
                  </a:lnTo>
                  <a:lnTo>
                    <a:pt x="91439" y="34290"/>
                  </a:lnTo>
                  <a:lnTo>
                    <a:pt x="92710" y="45720"/>
                  </a:lnTo>
                  <a:lnTo>
                    <a:pt x="92710" y="60959"/>
                  </a:lnTo>
                  <a:lnTo>
                    <a:pt x="92710" y="187959"/>
                  </a:lnTo>
                  <a:lnTo>
                    <a:pt x="92710" y="201929"/>
                  </a:lnTo>
                  <a:lnTo>
                    <a:pt x="91439" y="213359"/>
                  </a:lnTo>
                  <a:lnTo>
                    <a:pt x="91439" y="218440"/>
                  </a:lnTo>
                  <a:lnTo>
                    <a:pt x="90169" y="222250"/>
                  </a:lnTo>
                  <a:lnTo>
                    <a:pt x="90169" y="226059"/>
                  </a:lnTo>
                  <a:lnTo>
                    <a:pt x="88900" y="227329"/>
                  </a:lnTo>
                  <a:lnTo>
                    <a:pt x="88900" y="228600"/>
                  </a:lnTo>
                  <a:lnTo>
                    <a:pt x="87630" y="229870"/>
                  </a:lnTo>
                  <a:lnTo>
                    <a:pt x="87630" y="231140"/>
                  </a:lnTo>
                  <a:lnTo>
                    <a:pt x="86360" y="232409"/>
                  </a:lnTo>
                  <a:lnTo>
                    <a:pt x="86360" y="233679"/>
                  </a:lnTo>
                  <a:lnTo>
                    <a:pt x="85089" y="233679"/>
                  </a:lnTo>
                  <a:lnTo>
                    <a:pt x="83819" y="234950"/>
                  </a:lnTo>
                  <a:lnTo>
                    <a:pt x="82550" y="236220"/>
                  </a:lnTo>
                  <a:lnTo>
                    <a:pt x="81280" y="237490"/>
                  </a:lnTo>
                  <a:lnTo>
                    <a:pt x="78739" y="238759"/>
                  </a:lnTo>
                  <a:lnTo>
                    <a:pt x="76200" y="240029"/>
                  </a:lnTo>
                  <a:lnTo>
                    <a:pt x="72389" y="242570"/>
                  </a:lnTo>
                  <a:lnTo>
                    <a:pt x="69850" y="242570"/>
                  </a:lnTo>
                  <a:lnTo>
                    <a:pt x="64769" y="245109"/>
                  </a:lnTo>
                  <a:lnTo>
                    <a:pt x="60960" y="245109"/>
                  </a:lnTo>
                  <a:lnTo>
                    <a:pt x="55880" y="246379"/>
                  </a:lnTo>
                  <a:lnTo>
                    <a:pt x="50800" y="246379"/>
                  </a:lnTo>
                  <a:lnTo>
                    <a:pt x="44450" y="247650"/>
                  </a:lnTo>
                  <a:lnTo>
                    <a:pt x="36830" y="247650"/>
                  </a:lnTo>
                  <a:lnTo>
                    <a:pt x="22860" y="247650"/>
                  </a:lnTo>
                  <a:lnTo>
                    <a:pt x="0" y="247650"/>
                  </a:lnTo>
                  <a:lnTo>
                    <a:pt x="0" y="215900"/>
                  </a:lnTo>
                  <a:lnTo>
                    <a:pt x="7619" y="215900"/>
                  </a:lnTo>
                  <a:lnTo>
                    <a:pt x="12700" y="215900"/>
                  </a:lnTo>
                  <a:lnTo>
                    <a:pt x="15239" y="215900"/>
                  </a:lnTo>
                  <a:lnTo>
                    <a:pt x="17780" y="214629"/>
                  </a:lnTo>
                  <a:lnTo>
                    <a:pt x="19050" y="214629"/>
                  </a:lnTo>
                  <a:lnTo>
                    <a:pt x="20319" y="214629"/>
                  </a:lnTo>
                  <a:lnTo>
                    <a:pt x="21589" y="214629"/>
                  </a:lnTo>
                  <a:lnTo>
                    <a:pt x="21589" y="213359"/>
                  </a:lnTo>
                  <a:lnTo>
                    <a:pt x="22860" y="213359"/>
                  </a:lnTo>
                  <a:lnTo>
                    <a:pt x="22860" y="212090"/>
                  </a:lnTo>
                  <a:lnTo>
                    <a:pt x="24130" y="212090"/>
                  </a:lnTo>
                  <a:lnTo>
                    <a:pt x="25400" y="210820"/>
                  </a:lnTo>
                  <a:lnTo>
                    <a:pt x="25400" y="209550"/>
                  </a:lnTo>
                  <a:lnTo>
                    <a:pt x="26669" y="209550"/>
                  </a:lnTo>
                  <a:lnTo>
                    <a:pt x="26669" y="208279"/>
                  </a:lnTo>
                  <a:lnTo>
                    <a:pt x="26669" y="205740"/>
                  </a:lnTo>
                  <a:lnTo>
                    <a:pt x="26669" y="204470"/>
                  </a:lnTo>
                  <a:lnTo>
                    <a:pt x="27939" y="201929"/>
                  </a:lnTo>
                  <a:lnTo>
                    <a:pt x="27939" y="45720"/>
                  </a:lnTo>
                  <a:lnTo>
                    <a:pt x="26669" y="43179"/>
                  </a:lnTo>
                  <a:lnTo>
                    <a:pt x="26669" y="40640"/>
                  </a:lnTo>
                  <a:lnTo>
                    <a:pt x="26669" y="39370"/>
                  </a:lnTo>
                  <a:lnTo>
                    <a:pt x="25400" y="38100"/>
                  </a:lnTo>
                  <a:lnTo>
                    <a:pt x="25400" y="36829"/>
                  </a:lnTo>
                  <a:lnTo>
                    <a:pt x="24130" y="36829"/>
                  </a:lnTo>
                  <a:lnTo>
                    <a:pt x="24130" y="35559"/>
                  </a:lnTo>
                  <a:lnTo>
                    <a:pt x="22860" y="35559"/>
                  </a:lnTo>
                  <a:lnTo>
                    <a:pt x="22860" y="34290"/>
                  </a:lnTo>
                  <a:lnTo>
                    <a:pt x="21589" y="34290"/>
                  </a:lnTo>
                  <a:lnTo>
                    <a:pt x="20319" y="34290"/>
                  </a:lnTo>
                  <a:lnTo>
                    <a:pt x="19050" y="33020"/>
                  </a:lnTo>
                  <a:lnTo>
                    <a:pt x="17780" y="33020"/>
                  </a:lnTo>
                  <a:lnTo>
                    <a:pt x="16510" y="33020"/>
                  </a:lnTo>
                  <a:lnTo>
                    <a:pt x="13969" y="33020"/>
                  </a:lnTo>
                  <a:lnTo>
                    <a:pt x="12700" y="31750"/>
                  </a:lnTo>
                  <a:lnTo>
                    <a:pt x="6350" y="31750"/>
                  </a:lnTo>
                  <a:lnTo>
                    <a:pt x="0" y="31750"/>
                  </a:lnTo>
                  <a:lnTo>
                    <a:pt x="0" y="0"/>
                  </a:lnTo>
                  <a:close/>
                </a:path>
              </a:pathLst>
            </a:custGeom>
            <a:ln w="19048">
              <a:solidFill>
                <a:srgbClr val="99CCFF"/>
              </a:solidFill>
            </a:ln>
          </p:spPr>
          <p:txBody>
            <a:bodyPr wrap="square" lIns="0" tIns="0" rIns="0" bIns="0" rtlCol="0"/>
            <a:lstStyle/>
            <a:p>
              <a:endParaRPr/>
            </a:p>
          </p:txBody>
        </p:sp>
        <p:sp>
          <p:nvSpPr>
            <p:cNvPr id="1048746" name="object 162"/>
            <p:cNvSpPr/>
            <p:nvPr/>
          </p:nvSpPr>
          <p:spPr>
            <a:xfrm>
              <a:off x="2516505" y="6132195"/>
              <a:ext cx="980438" cy="289558"/>
            </a:xfrm>
            <a:prstGeom prst="rect">
              <a:avLst/>
            </a:prstGeom>
            <a:blipFill>
              <a:blip r:embed="rId23" cstate="print"/>
              <a:stretch>
                <a:fillRect/>
              </a:stretch>
            </a:blipFill>
          </p:spPr>
          <p:txBody>
            <a:bodyPr wrap="square" lIns="0" tIns="0" rIns="0" bIns="0" rtlCol="0"/>
            <a:lstStyle/>
            <a:p>
              <a:endParaRPr/>
            </a:p>
          </p:txBody>
        </p:sp>
      </p:grpSp>
      <p:sp>
        <p:nvSpPr>
          <p:cNvPr id="1048747" name="object 163"/>
          <p:cNvSpPr txBox="1">
            <a:spLocks noGrp="1"/>
          </p:cNvSpPr>
          <p:nvPr>
            <p:ph type="title"/>
          </p:nvPr>
        </p:nvSpPr>
        <p:spPr>
          <a:xfrm>
            <a:off x="2887979" y="311149"/>
            <a:ext cx="3973195" cy="977900"/>
          </a:xfrm>
          <a:prstGeom prst="rect">
            <a:avLst/>
          </a:prstGeom>
        </p:spPr>
        <p:txBody>
          <a:bodyPr vert="horz" wrap="square" lIns="0" tIns="12700" rIns="0" bIns="0" rtlCol="0">
            <a:spAutoFit/>
          </a:bodyPr>
          <a:lstStyle/>
          <a:p>
            <a:pPr marL="12700">
              <a:lnSpc>
                <a:spcPct val="100000"/>
              </a:lnSpc>
              <a:spcBef>
                <a:spcPts val="100"/>
              </a:spcBef>
            </a:pPr>
            <a:r>
              <a:rPr sz="3200" b="1" spc="-135" dirty="0">
                <a:solidFill>
                  <a:srgbClr val="FF0000"/>
                </a:solidFill>
              </a:rPr>
              <a:t>Radiation </a:t>
            </a:r>
            <a:r>
              <a:rPr sz="3200" b="1" spc="-155" dirty="0">
                <a:solidFill>
                  <a:srgbClr val="FF0000"/>
                </a:solidFill>
              </a:rPr>
              <a:t>Pattern</a:t>
            </a:r>
            <a:r>
              <a:rPr sz="3200" b="1" spc="-409" dirty="0">
                <a:solidFill>
                  <a:srgbClr val="FF0000"/>
                </a:solidFill>
              </a:rPr>
              <a:t> </a:t>
            </a:r>
            <a:r>
              <a:rPr sz="3200" b="1" spc="-125" dirty="0">
                <a:solidFill>
                  <a:srgbClr val="FF0000"/>
                </a:solidFill>
              </a:rPr>
              <a:t>Lobes</a:t>
            </a:r>
            <a:endParaRPr sz="3200" b="1">
              <a:solidFill>
                <a:srgbClr val="FF0000"/>
              </a:solidFill>
            </a:endParaRPr>
          </a:p>
        </p:txBody>
      </p:sp>
      <p:grpSp>
        <p:nvGrpSpPr>
          <p:cNvPr id="38" name="object 164"/>
          <p:cNvGrpSpPr/>
          <p:nvPr/>
        </p:nvGrpSpPr>
        <p:grpSpPr>
          <a:xfrm>
            <a:off x="3429000" y="3272154"/>
            <a:ext cx="2214245" cy="2371090"/>
            <a:chOff x="3429000" y="3272154"/>
            <a:chExt cx="2214245" cy="2371090"/>
          </a:xfrm>
        </p:grpSpPr>
        <p:sp>
          <p:nvSpPr>
            <p:cNvPr id="1048748" name="object 165"/>
            <p:cNvSpPr/>
            <p:nvPr/>
          </p:nvSpPr>
          <p:spPr>
            <a:xfrm>
              <a:off x="4335780" y="3276599"/>
              <a:ext cx="1303020" cy="289560"/>
            </a:xfrm>
            <a:custGeom>
              <a:avLst/>
              <a:gdLst/>
              <a:ahLst/>
              <a:cxnLst/>
              <a:rect l="l" t="t" r="r" b="b"/>
              <a:pathLst>
                <a:path w="1303020" h="289560">
                  <a:moveTo>
                    <a:pt x="1303020" y="0"/>
                  </a:moveTo>
                  <a:lnTo>
                    <a:pt x="0" y="289560"/>
                  </a:lnTo>
                </a:path>
              </a:pathLst>
            </a:custGeom>
            <a:ln w="8890">
              <a:solidFill>
                <a:srgbClr val="000000"/>
              </a:solidFill>
            </a:ln>
          </p:spPr>
          <p:txBody>
            <a:bodyPr wrap="square" lIns="0" tIns="0" rIns="0" bIns="0" rtlCol="0"/>
            <a:lstStyle/>
            <a:p>
              <a:endParaRPr/>
            </a:p>
          </p:txBody>
        </p:sp>
        <p:sp>
          <p:nvSpPr>
            <p:cNvPr id="1048749" name="object 166"/>
            <p:cNvSpPr/>
            <p:nvPr/>
          </p:nvSpPr>
          <p:spPr>
            <a:xfrm>
              <a:off x="4267200" y="3528059"/>
              <a:ext cx="82550" cy="73660"/>
            </a:xfrm>
            <a:custGeom>
              <a:avLst/>
              <a:gdLst/>
              <a:ahLst/>
              <a:cxnLst/>
              <a:rect l="l" t="t" r="r" b="b"/>
              <a:pathLst>
                <a:path w="82550" h="73660">
                  <a:moveTo>
                    <a:pt x="64770" y="0"/>
                  </a:moveTo>
                  <a:lnTo>
                    <a:pt x="0" y="53339"/>
                  </a:lnTo>
                  <a:lnTo>
                    <a:pt x="82550" y="73660"/>
                  </a:lnTo>
                  <a:lnTo>
                    <a:pt x="64770" y="0"/>
                  </a:lnTo>
                  <a:close/>
                </a:path>
              </a:pathLst>
            </a:custGeom>
            <a:solidFill>
              <a:srgbClr val="000000"/>
            </a:solidFill>
          </p:spPr>
          <p:txBody>
            <a:bodyPr wrap="square" lIns="0" tIns="0" rIns="0" bIns="0" rtlCol="0"/>
            <a:lstStyle/>
            <a:p>
              <a:endParaRPr/>
            </a:p>
          </p:txBody>
        </p:sp>
        <p:sp>
          <p:nvSpPr>
            <p:cNvPr id="1048750" name="object 167"/>
            <p:cNvSpPr/>
            <p:nvPr/>
          </p:nvSpPr>
          <p:spPr>
            <a:xfrm>
              <a:off x="4033519" y="5109209"/>
              <a:ext cx="1224280" cy="72390"/>
            </a:xfrm>
            <a:custGeom>
              <a:avLst/>
              <a:gdLst/>
              <a:ahLst/>
              <a:cxnLst/>
              <a:rect l="l" t="t" r="r" b="b"/>
              <a:pathLst>
                <a:path w="1224279" h="72389">
                  <a:moveTo>
                    <a:pt x="1224279" y="72389"/>
                  </a:moveTo>
                  <a:lnTo>
                    <a:pt x="0" y="0"/>
                  </a:lnTo>
                </a:path>
              </a:pathLst>
            </a:custGeom>
            <a:ln w="8890">
              <a:solidFill>
                <a:srgbClr val="000000"/>
              </a:solidFill>
            </a:ln>
          </p:spPr>
          <p:txBody>
            <a:bodyPr wrap="square" lIns="0" tIns="0" rIns="0" bIns="0" rtlCol="0"/>
            <a:lstStyle/>
            <a:p>
              <a:endParaRPr/>
            </a:p>
          </p:txBody>
        </p:sp>
        <p:sp>
          <p:nvSpPr>
            <p:cNvPr id="1048751" name="object 168"/>
            <p:cNvSpPr/>
            <p:nvPr/>
          </p:nvSpPr>
          <p:spPr>
            <a:xfrm>
              <a:off x="3962400" y="5071109"/>
              <a:ext cx="77470" cy="76200"/>
            </a:xfrm>
            <a:custGeom>
              <a:avLst/>
              <a:gdLst/>
              <a:ahLst/>
              <a:cxnLst/>
              <a:rect l="l" t="t" r="r" b="b"/>
              <a:pathLst>
                <a:path w="77470" h="76200">
                  <a:moveTo>
                    <a:pt x="77470" y="0"/>
                  </a:moveTo>
                  <a:lnTo>
                    <a:pt x="0" y="34289"/>
                  </a:lnTo>
                  <a:lnTo>
                    <a:pt x="73660" y="76200"/>
                  </a:lnTo>
                  <a:lnTo>
                    <a:pt x="77470" y="0"/>
                  </a:lnTo>
                  <a:close/>
                </a:path>
              </a:pathLst>
            </a:custGeom>
            <a:solidFill>
              <a:srgbClr val="000000"/>
            </a:solidFill>
          </p:spPr>
          <p:txBody>
            <a:bodyPr wrap="square" lIns="0" tIns="0" rIns="0" bIns="0" rtlCol="0"/>
            <a:lstStyle/>
            <a:p>
              <a:endParaRPr/>
            </a:p>
          </p:txBody>
        </p:sp>
        <p:sp>
          <p:nvSpPr>
            <p:cNvPr id="1048752" name="object 169"/>
            <p:cNvSpPr/>
            <p:nvPr/>
          </p:nvSpPr>
          <p:spPr>
            <a:xfrm>
              <a:off x="3498850" y="5421629"/>
              <a:ext cx="1225550" cy="217170"/>
            </a:xfrm>
            <a:custGeom>
              <a:avLst/>
              <a:gdLst/>
              <a:ahLst/>
              <a:cxnLst/>
              <a:rect l="l" t="t" r="r" b="b"/>
              <a:pathLst>
                <a:path w="1225550" h="217170">
                  <a:moveTo>
                    <a:pt x="1225550" y="217170"/>
                  </a:moveTo>
                  <a:lnTo>
                    <a:pt x="0" y="0"/>
                  </a:lnTo>
                </a:path>
              </a:pathLst>
            </a:custGeom>
            <a:ln w="8890">
              <a:solidFill>
                <a:srgbClr val="000000"/>
              </a:solidFill>
            </a:ln>
          </p:spPr>
          <p:txBody>
            <a:bodyPr wrap="square" lIns="0" tIns="0" rIns="0" bIns="0" rtlCol="0"/>
            <a:lstStyle/>
            <a:p>
              <a:endParaRPr/>
            </a:p>
          </p:txBody>
        </p:sp>
        <p:sp>
          <p:nvSpPr>
            <p:cNvPr id="1048753" name="object 170"/>
            <p:cNvSpPr/>
            <p:nvPr/>
          </p:nvSpPr>
          <p:spPr>
            <a:xfrm>
              <a:off x="3429000" y="5386069"/>
              <a:ext cx="81280" cy="73660"/>
            </a:xfrm>
            <a:custGeom>
              <a:avLst/>
              <a:gdLst/>
              <a:ahLst/>
              <a:cxnLst/>
              <a:rect l="l" t="t" r="r" b="b"/>
              <a:pathLst>
                <a:path w="81279" h="73660">
                  <a:moveTo>
                    <a:pt x="81279" y="0"/>
                  </a:moveTo>
                  <a:lnTo>
                    <a:pt x="0" y="24129"/>
                  </a:lnTo>
                  <a:lnTo>
                    <a:pt x="68579" y="73659"/>
                  </a:lnTo>
                  <a:lnTo>
                    <a:pt x="81279" y="0"/>
                  </a:lnTo>
                  <a:close/>
                </a:path>
              </a:pathLst>
            </a:custGeom>
            <a:solidFill>
              <a:srgbClr val="000000"/>
            </a:solidFill>
          </p:spPr>
          <p:txBody>
            <a:bodyPr wrap="square" lIns="0" tIns="0" rIns="0" bIns="0" rtlCol="0"/>
            <a:lstStyle/>
            <a:p>
              <a:endParaRPr/>
            </a:p>
          </p:txBody>
        </p:sp>
      </p:grpSp>
      <p:sp>
        <p:nvSpPr>
          <p:cNvPr id="1048754" name="object 171"/>
          <p:cNvSpPr txBox="1"/>
          <p:nvPr/>
        </p:nvSpPr>
        <p:spPr>
          <a:xfrm>
            <a:off x="4912359" y="3045459"/>
            <a:ext cx="3402329" cy="2277110"/>
          </a:xfrm>
          <a:prstGeom prst="rect">
            <a:avLst/>
          </a:prstGeom>
        </p:spPr>
        <p:txBody>
          <a:bodyPr vert="horz" wrap="square" lIns="0" tIns="12700" rIns="0" bIns="0" rtlCol="0">
            <a:spAutoFit/>
          </a:bodyPr>
          <a:lstStyle/>
          <a:p>
            <a:pPr marL="1047750">
              <a:lnSpc>
                <a:spcPct val="100000"/>
              </a:lnSpc>
              <a:spcBef>
                <a:spcPts val="100"/>
              </a:spcBef>
            </a:pPr>
            <a:r>
              <a:rPr sz="1800" spc="-10" dirty="0">
                <a:latin typeface="Arial"/>
                <a:cs typeface="Arial"/>
              </a:rPr>
              <a:t>Main lobe</a:t>
            </a:r>
            <a:endParaRPr sz="1800">
              <a:latin typeface="Arial"/>
              <a:cs typeface="Arial"/>
            </a:endParaRPr>
          </a:p>
          <a:p>
            <a:pPr>
              <a:lnSpc>
                <a:spcPct val="100000"/>
              </a:lnSpc>
              <a:spcBef>
                <a:spcPts val="25"/>
              </a:spcBef>
            </a:pPr>
            <a:endParaRPr sz="2000">
              <a:latin typeface="Arial"/>
              <a:cs typeface="Arial"/>
            </a:endParaRPr>
          </a:p>
          <a:p>
            <a:pPr marL="1130935" marR="5080" indent="-537210">
              <a:lnSpc>
                <a:spcPct val="109800"/>
              </a:lnSpc>
              <a:spcBef>
                <a:spcPts val="5"/>
              </a:spcBef>
            </a:pPr>
            <a:r>
              <a:rPr sz="2300" b="1" spc="-5" dirty="0">
                <a:latin typeface="Arial"/>
                <a:cs typeface="Arial"/>
              </a:rPr>
              <a:t>Full Null</a:t>
            </a:r>
            <a:r>
              <a:rPr sz="2300" b="1" spc="-65" dirty="0">
                <a:latin typeface="Arial"/>
                <a:cs typeface="Arial"/>
              </a:rPr>
              <a:t> </a:t>
            </a:r>
            <a:r>
              <a:rPr sz="2300" b="1" dirty="0">
                <a:latin typeface="Arial"/>
                <a:cs typeface="Arial"/>
              </a:rPr>
              <a:t>Beamwidth  Between</a:t>
            </a:r>
            <a:endParaRPr sz="2300">
              <a:latin typeface="Arial"/>
              <a:cs typeface="Arial"/>
            </a:endParaRPr>
          </a:p>
          <a:p>
            <a:pPr marL="1252855">
              <a:lnSpc>
                <a:spcPct val="100000"/>
              </a:lnSpc>
              <a:spcBef>
                <a:spcPts val="70"/>
              </a:spcBef>
            </a:pPr>
            <a:r>
              <a:rPr sz="2300" b="1" dirty="0">
                <a:latin typeface="Arial"/>
                <a:cs typeface="Arial"/>
              </a:rPr>
              <a:t>1st</a:t>
            </a:r>
            <a:r>
              <a:rPr sz="2300" b="1" spc="-25" dirty="0">
                <a:latin typeface="Arial"/>
                <a:cs typeface="Arial"/>
              </a:rPr>
              <a:t> </a:t>
            </a:r>
            <a:r>
              <a:rPr sz="2300" b="1" dirty="0">
                <a:latin typeface="Arial"/>
                <a:cs typeface="Arial"/>
              </a:rPr>
              <a:t>NULLS</a:t>
            </a:r>
            <a:endParaRPr sz="2300">
              <a:latin typeface="Arial"/>
              <a:cs typeface="Arial"/>
            </a:endParaRPr>
          </a:p>
          <a:p>
            <a:pPr marL="12700" marR="1715135" indent="603250">
              <a:lnSpc>
                <a:spcPts val="4210"/>
              </a:lnSpc>
              <a:spcBef>
                <a:spcPts val="330"/>
              </a:spcBef>
            </a:pPr>
            <a:r>
              <a:rPr sz="1800" spc="-10" dirty="0">
                <a:latin typeface="Arial"/>
                <a:cs typeface="Arial"/>
              </a:rPr>
              <a:t>Side</a:t>
            </a:r>
            <a:r>
              <a:rPr sz="1800" spc="-70" dirty="0">
                <a:latin typeface="Arial"/>
                <a:cs typeface="Arial"/>
              </a:rPr>
              <a:t> </a:t>
            </a:r>
            <a:r>
              <a:rPr sz="1800" spc="-10" dirty="0">
                <a:latin typeface="Arial"/>
                <a:cs typeface="Arial"/>
              </a:rPr>
              <a:t>lobes  </a:t>
            </a:r>
            <a:r>
              <a:rPr sz="1800" spc="-5" dirty="0">
                <a:latin typeface="Arial"/>
                <a:cs typeface="Arial"/>
              </a:rPr>
              <a:t>Back</a:t>
            </a:r>
            <a:r>
              <a:rPr sz="1800" spc="-10" dirty="0">
                <a:latin typeface="Arial"/>
                <a:cs typeface="Arial"/>
              </a:rPr>
              <a:t> lobes</a:t>
            </a:r>
            <a:endParaRPr sz="1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3" name="object 2"/>
          <p:cNvSpPr txBox="1">
            <a:spLocks noGrp="1"/>
          </p:cNvSpPr>
          <p:nvPr>
            <p:ph type="title"/>
          </p:nvPr>
        </p:nvSpPr>
        <p:spPr>
          <a:xfrm>
            <a:off x="357159" y="386919"/>
            <a:ext cx="5758368" cy="689932"/>
          </a:xfrm>
          <a:prstGeom prst="rect">
            <a:avLst/>
          </a:prstGeom>
        </p:spPr>
        <p:txBody>
          <a:bodyPr vert="horz" wrap="square" lIns="0" tIns="12700" rIns="0" bIns="0" rtlCol="0">
            <a:spAutoFit/>
          </a:bodyPr>
          <a:lstStyle/>
          <a:p>
            <a:pPr marL="12700">
              <a:lnSpc>
                <a:spcPct val="100000"/>
              </a:lnSpc>
              <a:spcBef>
                <a:spcPts val="100"/>
              </a:spcBef>
            </a:pPr>
            <a:r>
              <a:rPr b="1" spc="70" dirty="0">
                <a:solidFill>
                  <a:srgbClr val="FF0000"/>
                </a:solidFill>
              </a:rPr>
              <a:t>INPUT</a:t>
            </a:r>
            <a:r>
              <a:rPr b="1" spc="114" dirty="0">
                <a:solidFill>
                  <a:srgbClr val="FF0000"/>
                </a:solidFill>
              </a:rPr>
              <a:t> </a:t>
            </a:r>
            <a:r>
              <a:rPr b="1" spc="80" dirty="0">
                <a:solidFill>
                  <a:srgbClr val="FF0000"/>
                </a:solidFill>
              </a:rPr>
              <a:t>IMPEDANCE</a:t>
            </a:r>
          </a:p>
        </p:txBody>
      </p:sp>
      <p:sp>
        <p:nvSpPr>
          <p:cNvPr id="1048794" name="object 3"/>
          <p:cNvSpPr txBox="1"/>
          <p:nvPr/>
        </p:nvSpPr>
        <p:spPr>
          <a:xfrm>
            <a:off x="598170" y="1322578"/>
            <a:ext cx="7749064" cy="2995930"/>
          </a:xfrm>
          <a:prstGeom prst="rect">
            <a:avLst/>
          </a:prstGeom>
        </p:spPr>
        <p:txBody>
          <a:bodyPr vert="horz" wrap="square" lIns="0" tIns="54610" rIns="0" bIns="0" rtlCol="0">
            <a:spAutoFit/>
          </a:bodyPr>
          <a:lstStyle/>
          <a:p>
            <a:pPr marL="25400" marR="17780" indent="20955">
              <a:lnSpc>
                <a:spcPct val="90000"/>
              </a:lnSpc>
              <a:spcBef>
                <a:spcPts val="430"/>
              </a:spcBef>
            </a:pPr>
            <a:r>
              <a:rPr sz="2800" spc="125" dirty="0">
                <a:latin typeface="Arial"/>
                <a:cs typeface="Arial"/>
              </a:rPr>
              <a:t>Defined </a:t>
            </a:r>
            <a:r>
              <a:rPr sz="2800" spc="5" dirty="0">
                <a:latin typeface="Arial"/>
                <a:cs typeface="Arial"/>
              </a:rPr>
              <a:t>as </a:t>
            </a:r>
            <a:r>
              <a:rPr sz="2800" spc="145" dirty="0">
                <a:latin typeface="Arial"/>
                <a:cs typeface="Arial"/>
              </a:rPr>
              <a:t>the </a:t>
            </a:r>
            <a:r>
              <a:rPr sz="2800" spc="114" dirty="0">
                <a:latin typeface="Arial"/>
                <a:cs typeface="Arial"/>
              </a:rPr>
              <a:t>impedance presented </a:t>
            </a:r>
            <a:r>
              <a:rPr sz="2800" spc="125" dirty="0">
                <a:latin typeface="Arial"/>
                <a:cs typeface="Arial"/>
              </a:rPr>
              <a:t>by </a:t>
            </a:r>
            <a:r>
              <a:rPr sz="2800" spc="80" dirty="0">
                <a:latin typeface="Arial"/>
                <a:cs typeface="Arial"/>
              </a:rPr>
              <a:t>an </a:t>
            </a:r>
            <a:r>
              <a:rPr sz="2800" spc="110" dirty="0">
                <a:latin typeface="Arial"/>
                <a:cs typeface="Arial"/>
              </a:rPr>
              <a:t>antenna </a:t>
            </a:r>
            <a:r>
              <a:rPr sz="2800" spc="120" dirty="0">
                <a:latin typeface="Arial"/>
                <a:cs typeface="Arial"/>
              </a:rPr>
              <a:t>at </a:t>
            </a:r>
            <a:r>
              <a:rPr sz="2800" spc="150" dirty="0">
                <a:latin typeface="Arial"/>
                <a:cs typeface="Arial"/>
              </a:rPr>
              <a:t>its  </a:t>
            </a:r>
            <a:r>
              <a:rPr sz="2800" spc="140">
                <a:latin typeface="Arial"/>
                <a:cs typeface="Arial"/>
              </a:rPr>
              <a:t>terminals </a:t>
            </a:r>
            <a:r>
              <a:rPr lang="en-US" sz="2800" spc="140" dirty="0" smtClean="0">
                <a:latin typeface="Arial"/>
                <a:cs typeface="Arial"/>
              </a:rPr>
              <a:t>OR</a:t>
            </a:r>
          </a:p>
          <a:p>
            <a:pPr marL="25400" marR="17780" indent="20955">
              <a:lnSpc>
                <a:spcPct val="90000"/>
              </a:lnSpc>
              <a:spcBef>
                <a:spcPts val="430"/>
              </a:spcBef>
            </a:pPr>
            <a:r>
              <a:rPr sz="2800" spc="180" smtClean="0">
                <a:latin typeface="Arial"/>
                <a:cs typeface="Arial"/>
              </a:rPr>
              <a:t> </a:t>
            </a:r>
            <a:r>
              <a:rPr sz="2800" spc="145" dirty="0">
                <a:latin typeface="Arial"/>
                <a:cs typeface="Arial"/>
              </a:rPr>
              <a:t>the </a:t>
            </a:r>
            <a:r>
              <a:rPr sz="2800" spc="155" dirty="0">
                <a:latin typeface="Arial"/>
                <a:cs typeface="Arial"/>
              </a:rPr>
              <a:t>ratio </a:t>
            </a:r>
            <a:r>
              <a:rPr sz="2800" spc="200" dirty="0">
                <a:latin typeface="Arial"/>
                <a:cs typeface="Arial"/>
              </a:rPr>
              <a:t>of </a:t>
            </a:r>
            <a:r>
              <a:rPr sz="2800" spc="145" dirty="0">
                <a:latin typeface="Arial"/>
                <a:cs typeface="Arial"/>
              </a:rPr>
              <a:t>the </a:t>
            </a:r>
            <a:r>
              <a:rPr sz="2800" spc="114" dirty="0">
                <a:latin typeface="Arial"/>
                <a:cs typeface="Arial"/>
              </a:rPr>
              <a:t>voltage </a:t>
            </a:r>
            <a:r>
              <a:rPr sz="2800" spc="210" dirty="0">
                <a:latin typeface="Arial"/>
                <a:cs typeface="Arial"/>
              </a:rPr>
              <a:t>to </a:t>
            </a:r>
            <a:r>
              <a:rPr sz="2800" spc="145" dirty="0">
                <a:latin typeface="Arial"/>
                <a:cs typeface="Arial"/>
              </a:rPr>
              <a:t>current </a:t>
            </a:r>
            <a:r>
              <a:rPr sz="2800" spc="125" dirty="0">
                <a:latin typeface="Arial"/>
                <a:cs typeface="Arial"/>
              </a:rPr>
              <a:t>at </a:t>
            </a:r>
            <a:r>
              <a:rPr sz="2800" spc="-15" dirty="0">
                <a:latin typeface="Arial"/>
                <a:cs typeface="Arial"/>
              </a:rPr>
              <a:t>a </a:t>
            </a:r>
            <a:r>
              <a:rPr sz="2800" spc="140" dirty="0">
                <a:latin typeface="Arial"/>
                <a:cs typeface="Arial"/>
              </a:rPr>
              <a:t>pair </a:t>
            </a:r>
            <a:r>
              <a:rPr sz="2800" spc="200" dirty="0">
                <a:latin typeface="Arial"/>
                <a:cs typeface="Arial"/>
              </a:rPr>
              <a:t>of  </a:t>
            </a:r>
            <a:r>
              <a:rPr sz="2800" spc="140">
                <a:latin typeface="Arial"/>
                <a:cs typeface="Arial"/>
              </a:rPr>
              <a:t>terminals </a:t>
            </a:r>
            <a:r>
              <a:rPr lang="en-US" sz="2800" spc="140" dirty="0" smtClean="0">
                <a:latin typeface="Arial"/>
                <a:cs typeface="Arial"/>
              </a:rPr>
              <a:t>OR</a:t>
            </a:r>
          </a:p>
          <a:p>
            <a:pPr marL="25400" marR="17780" indent="20955">
              <a:lnSpc>
                <a:spcPct val="90000"/>
              </a:lnSpc>
              <a:spcBef>
                <a:spcPts val="430"/>
              </a:spcBef>
            </a:pPr>
            <a:r>
              <a:rPr sz="2800" spc="180" smtClean="0">
                <a:latin typeface="Arial"/>
                <a:cs typeface="Arial"/>
              </a:rPr>
              <a:t> </a:t>
            </a:r>
            <a:r>
              <a:rPr sz="2800" spc="145" dirty="0">
                <a:latin typeface="Arial"/>
                <a:cs typeface="Arial"/>
              </a:rPr>
              <a:t>the </a:t>
            </a:r>
            <a:r>
              <a:rPr sz="2800" spc="155" dirty="0">
                <a:latin typeface="Arial"/>
                <a:cs typeface="Arial"/>
              </a:rPr>
              <a:t>ratio </a:t>
            </a:r>
            <a:r>
              <a:rPr sz="2800" spc="200" dirty="0">
                <a:latin typeface="Arial"/>
                <a:cs typeface="Arial"/>
              </a:rPr>
              <a:t>of </a:t>
            </a:r>
            <a:r>
              <a:rPr sz="2800" spc="145" dirty="0">
                <a:latin typeface="Arial"/>
                <a:cs typeface="Arial"/>
              </a:rPr>
              <a:t>the </a:t>
            </a:r>
            <a:r>
              <a:rPr sz="2800" spc="140" dirty="0">
                <a:latin typeface="Arial"/>
                <a:cs typeface="Arial"/>
              </a:rPr>
              <a:t>appropriate components </a:t>
            </a:r>
            <a:r>
              <a:rPr sz="2800" spc="200" dirty="0">
                <a:latin typeface="Arial"/>
                <a:cs typeface="Arial"/>
              </a:rPr>
              <a:t>of</a:t>
            </a:r>
            <a:r>
              <a:rPr sz="2800" spc="-60" dirty="0">
                <a:latin typeface="Arial"/>
                <a:cs typeface="Arial"/>
              </a:rPr>
              <a:t> </a:t>
            </a:r>
            <a:r>
              <a:rPr sz="2800" spc="140" dirty="0">
                <a:latin typeface="Arial"/>
                <a:cs typeface="Arial"/>
              </a:rPr>
              <a:t>the  </a:t>
            </a:r>
            <a:r>
              <a:rPr sz="2800" spc="105" dirty="0">
                <a:latin typeface="Arial"/>
                <a:cs typeface="Arial"/>
              </a:rPr>
              <a:t>electric </a:t>
            </a:r>
            <a:r>
              <a:rPr sz="2800" spc="165" dirty="0">
                <a:latin typeface="Arial"/>
                <a:cs typeface="Arial"/>
              </a:rPr>
              <a:t>field </a:t>
            </a:r>
            <a:r>
              <a:rPr sz="2800" spc="210" dirty="0">
                <a:latin typeface="Arial"/>
                <a:cs typeface="Arial"/>
              </a:rPr>
              <a:t>to </a:t>
            </a:r>
            <a:r>
              <a:rPr sz="2800" spc="140" dirty="0">
                <a:latin typeface="Arial"/>
                <a:cs typeface="Arial"/>
              </a:rPr>
              <a:t>magnetic fields </a:t>
            </a:r>
            <a:r>
              <a:rPr sz="2800" spc="120" dirty="0">
                <a:latin typeface="Arial"/>
                <a:cs typeface="Arial"/>
              </a:rPr>
              <a:t>at </a:t>
            </a:r>
            <a:r>
              <a:rPr sz="2800" spc="-15">
                <a:latin typeface="Arial"/>
                <a:cs typeface="Arial"/>
              </a:rPr>
              <a:t>a </a:t>
            </a:r>
            <a:r>
              <a:rPr sz="2800" spc="190" smtClean="0">
                <a:latin typeface="Arial"/>
                <a:cs typeface="Arial"/>
              </a:rPr>
              <a:t>point</a:t>
            </a:r>
            <a:endParaRPr sz="4800" smtClean="0">
              <a:latin typeface="Arial"/>
              <a:cs typeface="Arial"/>
            </a:endParaRPr>
          </a:p>
          <a:p>
            <a:pPr marL="226060" algn="ctr">
              <a:lnSpc>
                <a:spcPct val="100000"/>
              </a:lnSpc>
            </a:pPr>
            <a:r>
              <a:rPr sz="2800" spc="-434" smtClean="0">
                <a:latin typeface="Arial Black"/>
                <a:cs typeface="Arial Black"/>
              </a:rPr>
              <a:t>𝑍</a:t>
            </a:r>
            <a:r>
              <a:rPr sz="3075" spc="-652" baseline="-16260" smtClean="0">
                <a:latin typeface="Arial Black"/>
                <a:cs typeface="Arial Black"/>
              </a:rPr>
              <a:t>𝐴    </a:t>
            </a:r>
            <a:r>
              <a:rPr sz="2800" spc="240" smtClean="0">
                <a:latin typeface="Arial Black"/>
                <a:cs typeface="Arial Black"/>
              </a:rPr>
              <a:t>= </a:t>
            </a:r>
            <a:r>
              <a:rPr sz="2800" spc="-355" smtClean="0">
                <a:latin typeface="Arial Black"/>
                <a:cs typeface="Arial Black"/>
              </a:rPr>
              <a:t>𝑅</a:t>
            </a:r>
            <a:r>
              <a:rPr sz="3075" spc="-532" baseline="-16260" smtClean="0">
                <a:latin typeface="Arial Black"/>
                <a:cs typeface="Arial Black"/>
              </a:rPr>
              <a:t>𝐴  </a:t>
            </a:r>
            <a:r>
              <a:rPr sz="2800" spc="240" smtClean="0">
                <a:latin typeface="Arial Black"/>
                <a:cs typeface="Arial Black"/>
              </a:rPr>
              <a:t>+</a:t>
            </a:r>
            <a:r>
              <a:rPr sz="2800" spc="-685" smtClean="0">
                <a:latin typeface="Arial Black"/>
                <a:cs typeface="Arial Black"/>
              </a:rPr>
              <a:t> </a:t>
            </a:r>
            <a:r>
              <a:rPr sz="2800" spc="-600" smtClean="0">
                <a:latin typeface="Arial Black"/>
                <a:cs typeface="Arial Black"/>
              </a:rPr>
              <a:t>𝑗𝑋</a:t>
            </a:r>
            <a:r>
              <a:rPr sz="3075" spc="-900" baseline="-16260" smtClean="0">
                <a:latin typeface="Arial Black"/>
                <a:cs typeface="Arial Black"/>
              </a:rPr>
              <a:t>𝐴</a:t>
            </a:r>
            <a:endParaRPr sz="3075" baseline="-16260">
              <a:latin typeface="Arial Black"/>
              <a:cs typeface="Arial Black"/>
            </a:endParaRPr>
          </a:p>
        </p:txBody>
      </p:sp>
      <p:sp>
        <p:nvSpPr>
          <p:cNvPr id="1048795" name="object 4"/>
          <p:cNvSpPr/>
          <p:nvPr/>
        </p:nvSpPr>
        <p:spPr>
          <a:xfrm>
            <a:off x="2071670" y="4643446"/>
            <a:ext cx="4337685" cy="13731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6" name="object 2"/>
          <p:cNvSpPr txBox="1">
            <a:spLocks noGrp="1"/>
          </p:cNvSpPr>
          <p:nvPr>
            <p:ph type="title"/>
          </p:nvPr>
        </p:nvSpPr>
        <p:spPr>
          <a:xfrm>
            <a:off x="428597" y="386919"/>
            <a:ext cx="5686930" cy="689932"/>
          </a:xfrm>
          <a:prstGeom prst="rect">
            <a:avLst/>
          </a:prstGeom>
        </p:spPr>
        <p:txBody>
          <a:bodyPr vert="horz" wrap="square" lIns="0" tIns="12700" rIns="0" bIns="0" rtlCol="0">
            <a:spAutoFit/>
          </a:bodyPr>
          <a:lstStyle/>
          <a:p>
            <a:pPr marL="12700">
              <a:lnSpc>
                <a:spcPct val="100000"/>
              </a:lnSpc>
              <a:spcBef>
                <a:spcPts val="100"/>
              </a:spcBef>
            </a:pPr>
            <a:r>
              <a:rPr b="1" spc="70" dirty="0">
                <a:solidFill>
                  <a:srgbClr val="FF0000"/>
                </a:solidFill>
              </a:rPr>
              <a:t>INPUT</a:t>
            </a:r>
            <a:r>
              <a:rPr b="1" spc="114" dirty="0">
                <a:solidFill>
                  <a:srgbClr val="FF0000"/>
                </a:solidFill>
              </a:rPr>
              <a:t> </a:t>
            </a:r>
            <a:r>
              <a:rPr b="1" spc="80" dirty="0">
                <a:solidFill>
                  <a:srgbClr val="FF0000"/>
                </a:solidFill>
              </a:rPr>
              <a:t>IMPEDANCE</a:t>
            </a:r>
          </a:p>
        </p:txBody>
      </p:sp>
      <p:sp>
        <p:nvSpPr>
          <p:cNvPr id="1048797" name="object 3"/>
          <p:cNvSpPr txBox="1"/>
          <p:nvPr/>
        </p:nvSpPr>
        <p:spPr>
          <a:xfrm>
            <a:off x="593217" y="3219700"/>
            <a:ext cx="6597491" cy="2324099"/>
          </a:xfrm>
          <a:prstGeom prst="rect">
            <a:avLst/>
          </a:prstGeom>
        </p:spPr>
        <p:txBody>
          <a:bodyPr vert="horz" wrap="square" lIns="0" tIns="154940" rIns="0" bIns="0" rtlCol="0">
            <a:spAutoFit/>
          </a:bodyPr>
          <a:lstStyle/>
          <a:p>
            <a:pPr marL="1796414" algn="ctr">
              <a:lnSpc>
                <a:spcPct val="100000"/>
              </a:lnSpc>
              <a:spcBef>
                <a:spcPts val="1220"/>
              </a:spcBef>
            </a:pPr>
            <a:r>
              <a:rPr sz="2400" spc="140" dirty="0">
                <a:latin typeface="Arial"/>
                <a:cs typeface="Arial"/>
              </a:rPr>
              <a:t>Transmitting </a:t>
            </a:r>
            <a:r>
              <a:rPr sz="2400" spc="90" dirty="0">
                <a:latin typeface="Arial"/>
                <a:cs typeface="Arial"/>
              </a:rPr>
              <a:t>antenna </a:t>
            </a:r>
            <a:r>
              <a:rPr sz="2400" spc="100" dirty="0">
                <a:latin typeface="Arial"/>
                <a:cs typeface="Arial"/>
              </a:rPr>
              <a:t>and </a:t>
            </a:r>
            <a:r>
              <a:rPr sz="2400" spc="135" dirty="0">
                <a:latin typeface="Arial"/>
                <a:cs typeface="Arial"/>
              </a:rPr>
              <a:t>its </a:t>
            </a:r>
            <a:r>
              <a:rPr sz="2400" spc="100" dirty="0">
                <a:latin typeface="Arial"/>
                <a:cs typeface="Arial"/>
              </a:rPr>
              <a:t>equivalent</a:t>
            </a:r>
            <a:r>
              <a:rPr sz="2400" spc="55" dirty="0">
                <a:latin typeface="Arial"/>
                <a:cs typeface="Arial"/>
              </a:rPr>
              <a:t> </a:t>
            </a:r>
            <a:r>
              <a:rPr sz="2400" spc="130" dirty="0">
                <a:latin typeface="Arial"/>
                <a:cs typeface="Arial"/>
              </a:rPr>
              <a:t>circuit</a:t>
            </a:r>
            <a:endParaRPr sz="2400">
              <a:latin typeface="Arial"/>
              <a:cs typeface="Arial"/>
            </a:endParaRPr>
          </a:p>
          <a:p>
            <a:pPr marL="38100">
              <a:lnSpc>
                <a:spcPct val="100000"/>
              </a:lnSpc>
              <a:spcBef>
                <a:spcPts val="1120"/>
              </a:spcBef>
            </a:pPr>
            <a:r>
              <a:rPr sz="2400" spc="85" dirty="0">
                <a:latin typeface="Arial"/>
                <a:cs typeface="Arial"/>
              </a:rPr>
              <a:t>In </a:t>
            </a:r>
            <a:r>
              <a:rPr sz="2400" spc="90" dirty="0">
                <a:latin typeface="Arial"/>
                <a:cs typeface="Arial"/>
              </a:rPr>
              <a:t>general, </a:t>
            </a:r>
            <a:r>
              <a:rPr sz="2400" spc="125" dirty="0">
                <a:latin typeface="Arial"/>
                <a:cs typeface="Arial"/>
              </a:rPr>
              <a:t>the </a:t>
            </a:r>
            <a:r>
              <a:rPr sz="2400" spc="85" dirty="0">
                <a:latin typeface="Arial"/>
                <a:cs typeface="Arial"/>
              </a:rPr>
              <a:t>resistive </a:t>
            </a:r>
            <a:r>
              <a:rPr sz="2400" spc="140" dirty="0">
                <a:latin typeface="Arial"/>
                <a:cs typeface="Arial"/>
              </a:rPr>
              <a:t>part </a:t>
            </a:r>
            <a:r>
              <a:rPr sz="2400" spc="90" dirty="0">
                <a:latin typeface="Arial"/>
                <a:cs typeface="Arial"/>
              </a:rPr>
              <a:t>consists </a:t>
            </a:r>
            <a:r>
              <a:rPr sz="2400" spc="175" dirty="0">
                <a:latin typeface="Arial"/>
                <a:cs typeface="Arial"/>
              </a:rPr>
              <a:t>of </a:t>
            </a:r>
            <a:r>
              <a:rPr sz="2400" spc="155" dirty="0">
                <a:latin typeface="Arial"/>
                <a:cs typeface="Arial"/>
              </a:rPr>
              <a:t>two</a:t>
            </a:r>
            <a:r>
              <a:rPr sz="2400" spc="10" dirty="0">
                <a:latin typeface="Arial"/>
                <a:cs typeface="Arial"/>
              </a:rPr>
              <a:t> </a:t>
            </a:r>
            <a:r>
              <a:rPr sz="2400" spc="120" dirty="0">
                <a:latin typeface="Arial"/>
                <a:cs typeface="Arial"/>
              </a:rPr>
              <a:t>components</a:t>
            </a:r>
            <a:endParaRPr sz="2400">
              <a:latin typeface="Arial"/>
              <a:cs typeface="Arial"/>
            </a:endParaRPr>
          </a:p>
          <a:p>
            <a:pPr marL="1772285" algn="ctr">
              <a:lnSpc>
                <a:spcPct val="100000"/>
              </a:lnSpc>
              <a:spcBef>
                <a:spcPts val="1160"/>
              </a:spcBef>
            </a:pPr>
            <a:r>
              <a:rPr sz="2400" spc="-295" dirty="0">
                <a:latin typeface="Arial Black"/>
                <a:cs typeface="Arial Black"/>
              </a:rPr>
              <a:t>𝑅</a:t>
            </a:r>
            <a:r>
              <a:rPr sz="2625" spc="-442" baseline="-15873" dirty="0">
                <a:latin typeface="Arial Black"/>
                <a:cs typeface="Arial Black"/>
              </a:rPr>
              <a:t>𝐴  </a:t>
            </a:r>
            <a:r>
              <a:rPr sz="2400" spc="204" dirty="0">
                <a:latin typeface="Arial Black"/>
                <a:cs typeface="Arial Black"/>
              </a:rPr>
              <a:t>= </a:t>
            </a:r>
            <a:r>
              <a:rPr sz="2400" spc="-355" dirty="0">
                <a:latin typeface="Arial Black"/>
                <a:cs typeface="Arial Black"/>
              </a:rPr>
              <a:t>𝑅</a:t>
            </a:r>
            <a:r>
              <a:rPr sz="2625" spc="-532" baseline="-15873" dirty="0">
                <a:latin typeface="Arial Black"/>
                <a:cs typeface="Arial Black"/>
              </a:rPr>
              <a:t>𝑟   </a:t>
            </a:r>
            <a:r>
              <a:rPr sz="2400" spc="204" dirty="0">
                <a:latin typeface="Arial Black"/>
                <a:cs typeface="Arial Black"/>
              </a:rPr>
              <a:t>+</a:t>
            </a:r>
            <a:r>
              <a:rPr sz="2400" spc="-434" dirty="0">
                <a:latin typeface="Arial Black"/>
                <a:cs typeface="Arial Black"/>
              </a:rPr>
              <a:t> </a:t>
            </a:r>
            <a:r>
              <a:rPr sz="2400" spc="-335" dirty="0">
                <a:latin typeface="Arial Black"/>
                <a:cs typeface="Arial Black"/>
              </a:rPr>
              <a:t>𝑅</a:t>
            </a:r>
            <a:r>
              <a:rPr sz="2625" spc="-502" baseline="-15873" dirty="0">
                <a:latin typeface="Arial Black"/>
                <a:cs typeface="Arial Black"/>
              </a:rPr>
              <a:t>𝐿</a:t>
            </a:r>
            <a:endParaRPr sz="2625" baseline="-15873">
              <a:latin typeface="Arial Black"/>
              <a:cs typeface="Arial Black"/>
            </a:endParaRPr>
          </a:p>
        </p:txBody>
      </p:sp>
      <p:sp>
        <p:nvSpPr>
          <p:cNvPr id="1048798" name="object 4"/>
          <p:cNvSpPr/>
          <p:nvPr/>
        </p:nvSpPr>
        <p:spPr>
          <a:xfrm>
            <a:off x="555497" y="1409700"/>
            <a:ext cx="2872359" cy="1999488"/>
          </a:xfrm>
          <a:prstGeom prst="rect">
            <a:avLst/>
          </a:prstGeom>
          <a:blipFill>
            <a:blip r:embed="rId2" cstate="print"/>
            <a:stretch>
              <a:fillRect/>
            </a:stretch>
          </a:blipFill>
        </p:spPr>
        <p:txBody>
          <a:bodyPr wrap="square" lIns="0" tIns="0" rIns="0" bIns="0" rtlCol="0"/>
          <a:lstStyle/>
          <a:p>
            <a:endParaRPr/>
          </a:p>
        </p:txBody>
      </p:sp>
      <p:sp>
        <p:nvSpPr>
          <p:cNvPr id="1048799" name="object 5"/>
          <p:cNvSpPr/>
          <p:nvPr/>
        </p:nvSpPr>
        <p:spPr>
          <a:xfrm>
            <a:off x="3469005" y="1078991"/>
            <a:ext cx="1957959" cy="2400300"/>
          </a:xfrm>
          <a:prstGeom prst="rect">
            <a:avLst/>
          </a:prstGeom>
          <a:blipFill>
            <a:blip r:embed="rId3" cstate="print"/>
            <a:stretch>
              <a:fillRect/>
            </a:stretch>
          </a:blipFill>
        </p:spPr>
        <p:txBody>
          <a:bodyPr wrap="square" lIns="0" tIns="0" rIns="0" bIns="0" rtlCol="0"/>
          <a:lstStyle/>
          <a:p>
            <a:endParaRPr/>
          </a:p>
        </p:txBody>
      </p:sp>
      <p:sp>
        <p:nvSpPr>
          <p:cNvPr id="1048800" name="object 6"/>
          <p:cNvSpPr/>
          <p:nvPr/>
        </p:nvSpPr>
        <p:spPr>
          <a:xfrm>
            <a:off x="5782438" y="1780032"/>
            <a:ext cx="2736341" cy="1629156"/>
          </a:xfrm>
          <a:prstGeom prst="rect">
            <a:avLst/>
          </a:prstGeom>
          <a:blipFill>
            <a:blip r:embed="rId4" cstate="print"/>
            <a:stretch>
              <a:fillRect/>
            </a:stretch>
          </a:blipFill>
        </p:spPr>
        <p:txBody>
          <a:bodyPr wrap="square" lIns="0" tIns="0" rIns="0" bIns="0" rtlCol="0"/>
          <a:lstStyle/>
          <a:p>
            <a:endParaRPr/>
          </a:p>
        </p:txBody>
      </p:sp>
      <p:sp>
        <p:nvSpPr>
          <p:cNvPr id="1048801" name="object 7"/>
          <p:cNvSpPr/>
          <p:nvPr/>
        </p:nvSpPr>
        <p:spPr>
          <a:xfrm>
            <a:off x="2951225" y="4968241"/>
            <a:ext cx="3410712" cy="1061915"/>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2" name="object 2"/>
          <p:cNvSpPr txBox="1">
            <a:spLocks noGrp="1"/>
          </p:cNvSpPr>
          <p:nvPr>
            <p:ph type="title"/>
          </p:nvPr>
        </p:nvSpPr>
        <p:spPr>
          <a:xfrm>
            <a:off x="1214414" y="106820"/>
            <a:ext cx="4829674" cy="1333500"/>
          </a:xfrm>
          <a:prstGeom prst="rect">
            <a:avLst/>
          </a:prstGeom>
        </p:spPr>
        <p:txBody>
          <a:bodyPr vert="horz" wrap="square" lIns="0" tIns="12700" rIns="0" bIns="0" rtlCol="0">
            <a:spAutoFit/>
          </a:bodyPr>
          <a:lstStyle/>
          <a:p>
            <a:pPr marL="12700">
              <a:lnSpc>
                <a:spcPct val="100000"/>
              </a:lnSpc>
              <a:spcBef>
                <a:spcPts val="100"/>
              </a:spcBef>
            </a:pPr>
            <a:r>
              <a:rPr b="1" spc="70" dirty="0">
                <a:solidFill>
                  <a:srgbClr val="FF0000"/>
                </a:solidFill>
              </a:rPr>
              <a:t>INPUT</a:t>
            </a:r>
            <a:r>
              <a:rPr b="1" spc="114" dirty="0">
                <a:solidFill>
                  <a:srgbClr val="FF0000"/>
                </a:solidFill>
              </a:rPr>
              <a:t> </a:t>
            </a:r>
            <a:r>
              <a:rPr b="1" spc="80" dirty="0">
                <a:solidFill>
                  <a:srgbClr val="FF0000"/>
                </a:solidFill>
              </a:rPr>
              <a:t>IMPEDANCE</a:t>
            </a:r>
          </a:p>
        </p:txBody>
      </p:sp>
      <p:sp>
        <p:nvSpPr>
          <p:cNvPr id="1048803" name="object 3"/>
          <p:cNvSpPr txBox="1"/>
          <p:nvPr/>
        </p:nvSpPr>
        <p:spPr>
          <a:xfrm>
            <a:off x="1608011" y="4882973"/>
            <a:ext cx="5913119" cy="723900"/>
          </a:xfrm>
          <a:prstGeom prst="rect">
            <a:avLst/>
          </a:prstGeom>
        </p:spPr>
        <p:txBody>
          <a:bodyPr vert="horz" wrap="square" lIns="0" tIns="12700" rIns="0" bIns="0" rtlCol="0">
            <a:spAutoFit/>
          </a:bodyPr>
          <a:lstStyle/>
          <a:p>
            <a:pPr marL="12700">
              <a:lnSpc>
                <a:spcPct val="100000"/>
              </a:lnSpc>
              <a:spcBef>
                <a:spcPts val="100"/>
              </a:spcBef>
            </a:pPr>
            <a:r>
              <a:rPr sz="2400" spc="100" dirty="0">
                <a:latin typeface="Arial"/>
                <a:cs typeface="Arial"/>
              </a:rPr>
              <a:t>Antenna and </a:t>
            </a:r>
            <a:r>
              <a:rPr sz="2400" spc="135" dirty="0">
                <a:latin typeface="Arial"/>
                <a:cs typeface="Arial"/>
              </a:rPr>
              <a:t>its </a:t>
            </a:r>
            <a:r>
              <a:rPr sz="2400" spc="100" dirty="0">
                <a:latin typeface="Arial"/>
                <a:cs typeface="Arial"/>
              </a:rPr>
              <a:t>equivalent </a:t>
            </a:r>
            <a:r>
              <a:rPr sz="2400" spc="114" dirty="0">
                <a:latin typeface="Arial"/>
                <a:cs typeface="Arial"/>
              </a:rPr>
              <a:t>circuits </a:t>
            </a:r>
            <a:r>
              <a:rPr sz="2400" spc="155" dirty="0">
                <a:latin typeface="Arial"/>
                <a:cs typeface="Arial"/>
              </a:rPr>
              <a:t>in </a:t>
            </a:r>
            <a:r>
              <a:rPr sz="2400" spc="95" dirty="0">
                <a:latin typeface="Arial"/>
                <a:cs typeface="Arial"/>
              </a:rPr>
              <a:t>receiving</a:t>
            </a:r>
            <a:r>
              <a:rPr sz="2400" spc="-20" dirty="0">
                <a:latin typeface="Arial"/>
                <a:cs typeface="Arial"/>
              </a:rPr>
              <a:t> </a:t>
            </a:r>
            <a:r>
              <a:rPr sz="2400" spc="140" dirty="0">
                <a:latin typeface="Arial"/>
                <a:cs typeface="Arial"/>
              </a:rPr>
              <a:t>mode</a:t>
            </a:r>
            <a:endParaRPr sz="2400">
              <a:latin typeface="Arial"/>
              <a:cs typeface="Arial"/>
            </a:endParaRPr>
          </a:p>
        </p:txBody>
      </p:sp>
      <p:sp>
        <p:nvSpPr>
          <p:cNvPr id="1048804" name="object 4"/>
          <p:cNvSpPr/>
          <p:nvPr/>
        </p:nvSpPr>
        <p:spPr>
          <a:xfrm>
            <a:off x="296036" y="2651773"/>
            <a:ext cx="3071241" cy="2057756"/>
          </a:xfrm>
          <a:prstGeom prst="rect">
            <a:avLst/>
          </a:prstGeom>
          <a:blipFill>
            <a:blip r:embed="rId2" cstate="print"/>
            <a:stretch>
              <a:fillRect/>
            </a:stretch>
          </a:blipFill>
        </p:spPr>
        <p:txBody>
          <a:bodyPr wrap="square" lIns="0" tIns="0" rIns="0" bIns="0" rtlCol="0"/>
          <a:lstStyle/>
          <a:p>
            <a:endParaRPr/>
          </a:p>
        </p:txBody>
      </p:sp>
      <p:sp>
        <p:nvSpPr>
          <p:cNvPr id="1048805" name="object 5"/>
          <p:cNvSpPr/>
          <p:nvPr/>
        </p:nvSpPr>
        <p:spPr>
          <a:xfrm>
            <a:off x="3593877" y="2228088"/>
            <a:ext cx="2107126" cy="2561844"/>
          </a:xfrm>
          <a:prstGeom prst="rect">
            <a:avLst/>
          </a:prstGeom>
          <a:blipFill>
            <a:blip r:embed="rId3" cstate="print"/>
            <a:stretch>
              <a:fillRect/>
            </a:stretch>
          </a:blipFill>
        </p:spPr>
        <p:txBody>
          <a:bodyPr wrap="square" lIns="0" tIns="0" rIns="0" bIns="0" rtlCol="0"/>
          <a:lstStyle/>
          <a:p>
            <a:endParaRPr/>
          </a:p>
        </p:txBody>
      </p:sp>
      <p:sp>
        <p:nvSpPr>
          <p:cNvPr id="1048806" name="object 6"/>
          <p:cNvSpPr/>
          <p:nvPr/>
        </p:nvSpPr>
        <p:spPr>
          <a:xfrm>
            <a:off x="5955030" y="3022092"/>
            <a:ext cx="2914650" cy="175222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7" name="Rectangle 3"/>
          <p:cNvSpPr>
            <a:spLocks noGrp="1" noChangeArrowheads="1"/>
          </p:cNvSpPr>
          <p:nvPr>
            <p:ph type="subTitle" idx="1"/>
          </p:nvPr>
        </p:nvSpPr>
        <p:spPr>
          <a:xfrm>
            <a:off x="755650" y="1700213"/>
            <a:ext cx="7488238" cy="4392612"/>
          </a:xfrm>
        </p:spPr>
        <p:txBody>
          <a:bodyPr/>
          <a:lstStyle/>
          <a:p>
            <a:pPr marL="609600" indent="-609600" algn="l" eaLnBrk="1" hangingPunct="1"/>
            <a:endParaRPr lang="en-CA" sz="2000" dirty="0" smtClean="0"/>
          </a:p>
          <a:p>
            <a:pPr marL="609600" indent="-609600" algn="l" eaLnBrk="1" hangingPunct="1">
              <a:buFontTx/>
              <a:buChar char="•"/>
            </a:pPr>
            <a:r>
              <a:rPr lang="en-US" sz="2800" b="1" dirty="0" smtClean="0">
                <a:solidFill>
                  <a:srgbClr val="FF0000"/>
                </a:solidFill>
                <a:sym typeface="Symbol" pitchFamily="18" charset="2"/>
              </a:rPr>
              <a:t>Antenna Impedance</a:t>
            </a:r>
          </a:p>
          <a:p>
            <a:pPr marL="990600" lvl="1" indent="-533400" algn="l" eaLnBrk="1" hangingPunct="1">
              <a:buFontTx/>
              <a:buChar char="–"/>
            </a:pPr>
            <a:r>
              <a:rPr lang="en-US" b="1" dirty="0" smtClean="0">
                <a:sym typeface="Symbol" pitchFamily="18" charset="2"/>
              </a:rPr>
              <a:t>It may be purely resistive, or resistive with a reactive (inductive or capacitive) component.</a:t>
            </a:r>
          </a:p>
          <a:p>
            <a:pPr marL="990600" lvl="1" indent="-533400" algn="l" eaLnBrk="1" hangingPunct="1">
              <a:buFontTx/>
              <a:buChar char="–"/>
            </a:pPr>
            <a:r>
              <a:rPr lang="en-US" b="1" dirty="0" smtClean="0">
                <a:sym typeface="Symbol" pitchFamily="18" charset="2"/>
              </a:rPr>
              <a:t>An antenna is said to be </a:t>
            </a:r>
            <a:r>
              <a:rPr lang="en-US" b="1" i="1" dirty="0" smtClean="0">
                <a:sym typeface="Symbol" pitchFamily="18" charset="2"/>
              </a:rPr>
              <a:t>resonant</a:t>
            </a:r>
            <a:r>
              <a:rPr lang="en-US" b="1" dirty="0" smtClean="0">
                <a:sym typeface="Symbol" pitchFamily="18" charset="2"/>
              </a:rPr>
              <a:t> if it displays no reactive component.  That is, its impedance is purely resistive</a:t>
            </a:r>
            <a:r>
              <a:rPr lang="en-US" sz="2000" dirty="0" smtClean="0">
                <a:sym typeface="Symbol" pitchFamily="18" charset="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0" name="Rectangle 3"/>
          <p:cNvSpPr>
            <a:spLocks noGrp="1" noChangeArrowheads="1"/>
          </p:cNvSpPr>
          <p:nvPr>
            <p:ph type="subTitle" idx="1"/>
          </p:nvPr>
        </p:nvSpPr>
        <p:spPr>
          <a:xfrm>
            <a:off x="755650" y="571480"/>
            <a:ext cx="7488238" cy="5521345"/>
          </a:xfrm>
        </p:spPr>
        <p:txBody>
          <a:bodyPr>
            <a:normAutofit fontScale="95000" lnSpcReduction="10000"/>
          </a:bodyPr>
          <a:lstStyle/>
          <a:p>
            <a:pPr marL="609600" indent="-609600" algn="l" eaLnBrk="1" hangingPunct="1"/>
            <a:endParaRPr lang="en-CA" sz="2000" dirty="0" smtClean="0"/>
          </a:p>
          <a:p>
            <a:pPr marL="609600" indent="-609600" algn="l" eaLnBrk="1" hangingPunct="1">
              <a:buFontTx/>
              <a:buChar char="•"/>
            </a:pPr>
            <a:r>
              <a:rPr lang="en-US" sz="2800" b="1" dirty="0" smtClean="0">
                <a:solidFill>
                  <a:srgbClr val="FF0000"/>
                </a:solidFill>
                <a:sym typeface="Symbol" pitchFamily="18" charset="2"/>
              </a:rPr>
              <a:t>Antenna Impedance</a:t>
            </a:r>
          </a:p>
          <a:p>
            <a:pPr marL="990600" lvl="1" indent="-533400" algn="l" eaLnBrk="1" hangingPunct="1">
              <a:buFontTx/>
              <a:buChar char="–"/>
            </a:pPr>
            <a:r>
              <a:rPr lang="en-US" b="1" dirty="0" smtClean="0">
                <a:sym typeface="Symbol" pitchFamily="18" charset="2"/>
              </a:rPr>
              <a:t>The resistive portion of the impedance, is made up of a radiation resistance and a loss resistance.</a:t>
            </a:r>
          </a:p>
          <a:p>
            <a:pPr marL="990600" lvl="1" indent="-533400" algn="l" eaLnBrk="1" hangingPunct="1">
              <a:buFontTx/>
              <a:buChar char="–"/>
            </a:pPr>
            <a:r>
              <a:rPr lang="en-US" b="1" dirty="0" smtClean="0">
                <a:sym typeface="Symbol" pitchFamily="18" charset="2"/>
              </a:rPr>
              <a:t>The </a:t>
            </a:r>
            <a:r>
              <a:rPr lang="en-US" b="1" i="1" dirty="0" smtClean="0">
                <a:sym typeface="Symbol" pitchFamily="18" charset="2"/>
              </a:rPr>
              <a:t>radiation resistance</a:t>
            </a:r>
            <a:r>
              <a:rPr lang="en-US" b="1" dirty="0" smtClean="0">
                <a:sym typeface="Symbol" pitchFamily="18" charset="2"/>
              </a:rPr>
              <a:t> is an imaginary resistance.  The power “dissipated” in this resistance is the power actually radiated from the antenna.</a:t>
            </a:r>
          </a:p>
          <a:p>
            <a:pPr marL="990600" lvl="1" indent="-533400" algn="l" eaLnBrk="1" hangingPunct="1">
              <a:buFontTx/>
              <a:buChar char="–"/>
            </a:pPr>
            <a:r>
              <a:rPr lang="en-US" b="1" dirty="0" smtClean="0">
                <a:sym typeface="Symbol" pitchFamily="18" charset="2"/>
              </a:rPr>
              <a:t>The loss resistance is made up of resistances of the conductors used to make the antenna and other losses in the antenna system.  The power dissipated in these resistances is lost, wasted as heat.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9" name="Rectangle 3"/>
          <p:cNvSpPr>
            <a:spLocks noGrp="1" noChangeArrowheads="1"/>
          </p:cNvSpPr>
          <p:nvPr>
            <p:ph type="subTitle" idx="1"/>
          </p:nvPr>
        </p:nvSpPr>
        <p:spPr>
          <a:xfrm>
            <a:off x="755650" y="428604"/>
            <a:ext cx="7488238" cy="5664221"/>
          </a:xfrm>
        </p:spPr>
        <p:txBody>
          <a:bodyPr/>
          <a:lstStyle/>
          <a:p>
            <a:pPr marL="609600" indent="-609600" eaLnBrk="1" hangingPunct="1"/>
            <a:endParaRPr lang="en-CA" sz="2800" dirty="0" smtClean="0"/>
          </a:p>
          <a:p>
            <a:pPr marL="609600" indent="-609600" algn="l" eaLnBrk="1" hangingPunct="1"/>
            <a:endParaRPr lang="en-CA" sz="2000" dirty="0" smtClean="0"/>
          </a:p>
          <a:p>
            <a:pPr marL="609600" indent="-609600" algn="l" eaLnBrk="1" hangingPunct="1">
              <a:buFontTx/>
              <a:buChar char="•"/>
            </a:pPr>
            <a:r>
              <a:rPr lang="en-US" sz="2800" b="1" dirty="0" smtClean="0">
                <a:solidFill>
                  <a:srgbClr val="FF0000"/>
                </a:solidFill>
                <a:sym typeface="Symbol" pitchFamily="18" charset="2"/>
              </a:rPr>
              <a:t>Antenna Impedance</a:t>
            </a:r>
          </a:p>
          <a:p>
            <a:pPr marL="990600" lvl="1" indent="-533400" algn="l" eaLnBrk="1" hangingPunct="1">
              <a:buFontTx/>
              <a:buChar char="–"/>
            </a:pPr>
            <a:r>
              <a:rPr lang="en-US" b="1" dirty="0" smtClean="0">
                <a:sym typeface="Symbol" pitchFamily="18" charset="2"/>
              </a:rPr>
              <a:t>The impedance will vary with frequency.</a:t>
            </a:r>
          </a:p>
          <a:p>
            <a:pPr marL="990600" lvl="1" indent="-533400" algn="l" eaLnBrk="1" hangingPunct="1">
              <a:buFontTx/>
              <a:buChar char="–"/>
            </a:pPr>
            <a:r>
              <a:rPr lang="en-US" b="1" dirty="0" smtClean="0">
                <a:sym typeface="Symbol" pitchFamily="18" charset="2"/>
              </a:rPr>
              <a:t>The radiation resistance varies relatively little with frequency, but the reactance varies much more with frequency – capacitive below resonance and inductive above – increasing the SWR either side of resonance.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5" name="Title 1"/>
          <p:cNvSpPr>
            <a:spLocks noGrp="1"/>
          </p:cNvSpPr>
          <p:nvPr>
            <p:ph type="title"/>
          </p:nvPr>
        </p:nvSpPr>
        <p:spPr/>
        <p:txBody>
          <a:bodyPr/>
          <a:lstStyle/>
          <a:p>
            <a:r>
              <a:rPr lang="en-US" b="1" dirty="0" smtClean="0">
                <a:solidFill>
                  <a:srgbClr val="FF0000"/>
                </a:solidFill>
              </a:rPr>
              <a:t>RADIATION PATTERN</a:t>
            </a:r>
            <a:endParaRPr lang="en-IN" b="1" dirty="0">
              <a:solidFill>
                <a:srgbClr val="FF0000"/>
              </a:solidFill>
            </a:endParaRPr>
          </a:p>
        </p:txBody>
      </p:sp>
      <p:pic>
        <p:nvPicPr>
          <p:cNvPr id="2097152" name="object 2"/>
          <p:cNvPicPr>
            <a:picLocks noGrp="1"/>
          </p:cNvPicPr>
          <p:nvPr>
            <p:ph idx="1"/>
          </p:nvPr>
        </p:nvPicPr>
        <p:blipFill>
          <a:blip r:embed="rId2" cstate="print"/>
          <a:srcRect b="59608"/>
          <a:stretch>
            <a:fillRect/>
          </a:stretch>
        </p:blipFill>
        <p:spPr>
          <a:xfrm>
            <a:off x="928662" y="1714488"/>
            <a:ext cx="7391400" cy="41397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Content Placeholder 2"/>
          <p:cNvSpPr>
            <a:spLocks noGrp="1"/>
          </p:cNvSpPr>
          <p:nvPr>
            <p:ph idx="1"/>
          </p:nvPr>
        </p:nvSpPr>
        <p:spPr>
          <a:xfrm>
            <a:off x="428596" y="500042"/>
            <a:ext cx="8229600" cy="5554683"/>
          </a:xfrm>
        </p:spPr>
        <p:txBody>
          <a:bodyPr>
            <a:normAutofit fontScale="25000" lnSpcReduction="20000"/>
          </a:bodyPr>
          <a:lstStyle/>
          <a:p>
            <a:r>
              <a:rPr lang="en-US" sz="8000" b="1" u="sng" dirty="0">
                <a:solidFill>
                  <a:srgbClr val="FF0000"/>
                </a:solidFill>
              </a:rPr>
              <a:t>Major lobe </a:t>
            </a:r>
            <a:r>
              <a:rPr lang="en-US" sz="8000" b="1" u="sng" dirty="0" smtClean="0"/>
              <a:t>:</a:t>
            </a:r>
            <a:endParaRPr lang="en-US" sz="5100" dirty="0" smtClean="0"/>
          </a:p>
          <a:p>
            <a:pPr algn="just">
              <a:buNone/>
            </a:pPr>
            <a:r>
              <a:rPr lang="en-US" sz="7200" dirty="0" smtClean="0"/>
              <a:t>It is the radiation lobe containing the direction of maximum radiation.</a:t>
            </a:r>
          </a:p>
          <a:p>
            <a:pPr algn="just">
              <a:buNone/>
            </a:pPr>
            <a:r>
              <a:rPr lang="en-US" sz="7200" dirty="0" smtClean="0"/>
              <a:t> Some</a:t>
            </a:r>
            <a:r>
              <a:rPr lang="en-IN" sz="7200" dirty="0"/>
              <a:t> </a:t>
            </a:r>
            <a:r>
              <a:rPr lang="en-US" sz="7200" dirty="0" smtClean="0"/>
              <a:t>antennas </a:t>
            </a:r>
            <a:r>
              <a:rPr lang="en-US" sz="7200" dirty="0"/>
              <a:t>may have more than one major lobe depending on the </a:t>
            </a:r>
            <a:r>
              <a:rPr lang="en-US" sz="7200" dirty="0" smtClean="0"/>
              <a:t>application</a:t>
            </a:r>
          </a:p>
          <a:p>
            <a:pPr algn="just">
              <a:buNone/>
            </a:pPr>
            <a:endParaRPr lang="en-IN" sz="5100" dirty="0"/>
          </a:p>
          <a:p>
            <a:r>
              <a:rPr lang="en-US" sz="8000" b="1" u="sng" dirty="0">
                <a:solidFill>
                  <a:srgbClr val="FF0000"/>
                </a:solidFill>
              </a:rPr>
              <a:t>Minor lobe</a:t>
            </a:r>
            <a:r>
              <a:rPr lang="en-US" sz="8000" b="1" u="sng" dirty="0" smtClean="0">
                <a:solidFill>
                  <a:srgbClr val="FF0000"/>
                </a:solidFill>
              </a:rPr>
              <a:t>:</a:t>
            </a:r>
            <a:endParaRPr lang="en-IN" sz="6000" b="1" u="sng" dirty="0">
              <a:solidFill>
                <a:srgbClr val="FF0000"/>
              </a:solidFill>
            </a:endParaRPr>
          </a:p>
          <a:p>
            <a:pPr algn="just">
              <a:buNone/>
            </a:pPr>
            <a:r>
              <a:rPr lang="en-US" sz="7200" dirty="0"/>
              <a:t>All the lobes except major lobes are called minor lobes. Minor lobes usually</a:t>
            </a:r>
            <a:endParaRPr lang="en-IN" sz="7200" dirty="0"/>
          </a:p>
          <a:p>
            <a:pPr algn="just">
              <a:buNone/>
            </a:pPr>
            <a:r>
              <a:rPr lang="en-US" sz="7200" dirty="0"/>
              <a:t>represent radiation in undesired directions and they must be minimized.</a:t>
            </a:r>
            <a:endParaRPr lang="en-IN" sz="7200" dirty="0"/>
          </a:p>
          <a:p>
            <a:endParaRPr lang="en-US" sz="5600" b="1" dirty="0" smtClean="0">
              <a:solidFill>
                <a:srgbClr val="FF0000"/>
              </a:solidFill>
            </a:endParaRPr>
          </a:p>
          <a:p>
            <a:r>
              <a:rPr lang="en-US" sz="9600" b="1" u="sng" dirty="0" smtClean="0">
                <a:solidFill>
                  <a:srgbClr val="FF0000"/>
                </a:solidFill>
              </a:rPr>
              <a:t>Side </a:t>
            </a:r>
            <a:r>
              <a:rPr lang="en-US" sz="9600" b="1" u="sng" dirty="0">
                <a:solidFill>
                  <a:srgbClr val="FF0000"/>
                </a:solidFill>
              </a:rPr>
              <a:t>lobe </a:t>
            </a:r>
            <a:r>
              <a:rPr lang="en-US" sz="9600" b="1" u="sng" dirty="0" smtClean="0">
                <a:solidFill>
                  <a:srgbClr val="FF0000"/>
                </a:solidFill>
              </a:rPr>
              <a:t>:</a:t>
            </a:r>
            <a:endParaRPr lang="en-IN" sz="7400" b="1" u="sng" dirty="0">
              <a:solidFill>
                <a:srgbClr val="FF0000"/>
              </a:solidFill>
            </a:endParaRPr>
          </a:p>
          <a:p>
            <a:pPr algn="just">
              <a:buNone/>
            </a:pPr>
            <a:r>
              <a:rPr lang="en-US" sz="7200" dirty="0"/>
              <a:t>It is a radiation lobe in any direction other than the major lobe, </a:t>
            </a:r>
            <a:r>
              <a:rPr lang="en-US" sz="7200" dirty="0" smtClean="0"/>
              <a:t>Generally </a:t>
            </a:r>
            <a:r>
              <a:rPr lang="en-US" sz="7200" dirty="0"/>
              <a:t>it is</a:t>
            </a:r>
            <a:endParaRPr lang="en-IN" sz="7200" dirty="0"/>
          </a:p>
          <a:p>
            <a:pPr algn="just">
              <a:buNone/>
            </a:pPr>
            <a:r>
              <a:rPr lang="en-US" sz="7200" dirty="0"/>
              <a:t>adjacent to the major lobe and occupies the hemisphere in the </a:t>
            </a:r>
            <a:r>
              <a:rPr lang="en-US" sz="7200" dirty="0" smtClean="0"/>
              <a:t>direction </a:t>
            </a:r>
            <a:r>
              <a:rPr lang="en-US" sz="7200" dirty="0"/>
              <a:t>of </a:t>
            </a:r>
            <a:r>
              <a:rPr lang="en-US" sz="7200" dirty="0" smtClean="0"/>
              <a:t>the major </a:t>
            </a:r>
            <a:r>
              <a:rPr lang="en-US" sz="7200" dirty="0"/>
              <a:t>lobe</a:t>
            </a:r>
            <a:endParaRPr lang="en-IN" sz="7200" dirty="0"/>
          </a:p>
          <a:p>
            <a:pPr algn="just">
              <a:buNone/>
            </a:pPr>
            <a:r>
              <a:rPr lang="en-US" sz="7200" dirty="0"/>
              <a:t>Side lobes are generally the largest minor lobes.</a:t>
            </a:r>
            <a:endParaRPr lang="en-IN" sz="7200" dirty="0"/>
          </a:p>
          <a:p>
            <a:r>
              <a:rPr lang="en-US" sz="8000" b="1" u="sng" dirty="0">
                <a:solidFill>
                  <a:srgbClr val="FF0000"/>
                </a:solidFill>
              </a:rPr>
              <a:t>Back lobe :</a:t>
            </a:r>
            <a:endParaRPr lang="en-IN" sz="8000" b="1" u="sng" dirty="0">
              <a:solidFill>
                <a:srgbClr val="FF0000"/>
              </a:solidFill>
            </a:endParaRPr>
          </a:p>
          <a:p>
            <a:pPr>
              <a:buNone/>
            </a:pPr>
            <a:r>
              <a:rPr lang="en-US" sz="6400" dirty="0"/>
              <a:t>It is a minor lobe that occupies the hemisphere in the </a:t>
            </a:r>
            <a:r>
              <a:rPr lang="en-US" sz="6400" dirty="0" smtClean="0"/>
              <a:t>direction </a:t>
            </a:r>
            <a:r>
              <a:rPr lang="en-US" sz="6400" dirty="0"/>
              <a:t>opposite to that</a:t>
            </a:r>
            <a:endParaRPr lang="en-IN" sz="6400" dirty="0"/>
          </a:p>
          <a:p>
            <a:pPr>
              <a:buNone/>
            </a:pPr>
            <a:r>
              <a:rPr lang="en-US" sz="6400" dirty="0"/>
              <a:t>of the major lobe:</a:t>
            </a:r>
            <a:endParaRPr lang="en-IN" sz="6400" dirty="0"/>
          </a:p>
          <a:p>
            <a:endParaRPr lang="en-US" sz="6400" dirty="0" smtClean="0"/>
          </a:p>
          <a:p>
            <a:r>
              <a:rPr lang="en-US" sz="6400" dirty="0" smtClean="0"/>
              <a:t>The </a:t>
            </a:r>
            <a:r>
              <a:rPr lang="en-US" sz="6400" dirty="0"/>
              <a:t>side lobe ratio is expressed as a ratio of the power density in the side lobe</a:t>
            </a:r>
            <a:endParaRPr lang="en-IN" sz="6400" dirty="0"/>
          </a:p>
          <a:p>
            <a:pPr>
              <a:buNone/>
            </a:pPr>
            <a:r>
              <a:rPr lang="en-US" sz="6400" dirty="0"/>
              <a:t>to that of the major lobe, Generally side lobe level of more than - 20 dB are</a:t>
            </a:r>
            <a:endParaRPr lang="en-IN" sz="6400" dirty="0"/>
          </a:p>
          <a:p>
            <a:pPr>
              <a:buNone/>
            </a:pPr>
            <a:r>
              <a:rPr lang="en-US" sz="6400" dirty="0"/>
              <a:t>preferable in most application. (e.g. In radar side lobe ratios </a:t>
            </a:r>
            <a:r>
              <a:rPr lang="en-US" sz="6400" dirty="0" smtClean="0"/>
              <a:t>must </a:t>
            </a:r>
            <a:r>
              <a:rPr lang="en-US" sz="6400" dirty="0"/>
              <a:t>be </a:t>
            </a:r>
            <a:r>
              <a:rPr lang="en-US" sz="6400" dirty="0" smtClean="0"/>
              <a:t>minimum to </a:t>
            </a:r>
            <a:r>
              <a:rPr lang="en-US" sz="6400" dirty="0"/>
              <a:t>avoid</a:t>
            </a:r>
            <a:endParaRPr lang="en-IN" sz="6400" dirty="0"/>
          </a:p>
          <a:p>
            <a:pPr>
              <a:buNone/>
            </a:pPr>
            <a:r>
              <a:rPr lang="en-US" sz="6400" dirty="0"/>
              <a:t>false target indications.)</a:t>
            </a: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465</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Lecture 2 - Antenna Parameters</vt:lpstr>
      <vt:lpstr>INPUT IMPEDANCE</vt:lpstr>
      <vt:lpstr>INPUT IMPEDANCE</vt:lpstr>
      <vt:lpstr>INPUT IMPEDANCE</vt:lpstr>
      <vt:lpstr>Slide 5</vt:lpstr>
      <vt:lpstr>Slide 6</vt:lpstr>
      <vt:lpstr>Slide 7</vt:lpstr>
      <vt:lpstr>RADIATION PATTERN</vt:lpstr>
      <vt:lpstr>Slide 9</vt:lpstr>
      <vt:lpstr>Radiation Pattern Lobes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w3.goyal@gmail.com</cp:lastModifiedBy>
  <cp:revision>1</cp:revision>
  <dcterms:created xsi:type="dcterms:W3CDTF">2020-08-04T16:43:12Z</dcterms:created>
  <dcterms:modified xsi:type="dcterms:W3CDTF">2020-10-31T08:40:16Z</dcterms:modified>
</cp:coreProperties>
</file>