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1F8C72-91DC-49C5-856A-C735E949FC8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BE(ECE)5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SEMESTER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VLSI 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Plastic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Metal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Ceramic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Package Materials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What is the difference between two probe and four probe method of resistivity measurement?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How four probe method is used to determine the resistivity of thin film?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What are the advantages of four probe method over two probe method.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Questions for you: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Sheet resistance, often called sheet resistivity , is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easure of resistance of thin films that are normally uniform in thickness.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commonly used to characterize materials made by semiconductor doping, metal deposition and glass coating.</a:t>
            </a:r>
          </a:p>
          <a:p>
            <a:pPr algn="just">
              <a:buNone/>
            </a:pP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Difference between sheet resistance and bulk resistance.</a:t>
            </a:r>
          </a:p>
          <a:p>
            <a:pPr algn="just">
              <a:buNone/>
            </a:pP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bulk resistance is the approximate resistance across the terminals of a component (e.g. Diode) when a forward voltage and current are applied across the diode.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Sheet Resistance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our probe method.png"/>
          <p:cNvPicPr>
            <a:picLocks noGrp="1" noChangeAspect="1"/>
          </p:cNvPicPr>
          <p:nvPr>
            <p:ph idx="1"/>
          </p:nvPr>
        </p:nvPicPr>
        <p:blipFill>
          <a:blip r:embed="rId2"/>
          <a:srcRect b="6770"/>
          <a:stretch>
            <a:fillRect/>
          </a:stretch>
        </p:blipFill>
        <p:spPr>
          <a:xfrm>
            <a:off x="955832" y="1524000"/>
            <a:ext cx="7259506" cy="507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Characterization of Diffused layers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09620"/>
            <a:ext cx="8229600" cy="33337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method is employed when the sample is in the form of a thin wafer, such as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 semiconductor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material deposited on a substrate. The sample is millimeter in size and having a thickness w. It consists of four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probe arranged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linearly in a straight line at equal distance S from each other. A constant current is passed through the two probes and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potential drop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 across the middle two probes is measured. An oven is provided with a heater to heat the sample so that behavior of the sample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studied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increase in temperature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57214"/>
            <a:ext cx="8229600" cy="1219200"/>
          </a:xfrm>
        </p:spPr>
        <p:txBody>
          <a:bodyPr/>
          <a:lstStyle/>
          <a:p>
            <a:r>
              <a:rPr smtClean="0">
                <a:solidFill>
                  <a:srgbClr val="FFC000"/>
                </a:solidFill>
              </a:rPr>
              <a:t>Resistivity by Four Probe Method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869339"/>
            <a:ext cx="2143140" cy="284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033859"/>
            <a:ext cx="28194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final series of production step involves bonding the circuit chips to a header in a suitable package connecting the circuit bonding pads to the external leads of the package, and encapsulating the whole unit.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integrated circuit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packaging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material that contains a semiconductor device.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case that surrounds the circuit material to protect it from corrosion or physical damage and to allow for mounting of the electrical contacts connecting it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PCB.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IC Packaging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erent types of IC pack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857232"/>
            <a:ext cx="8555053" cy="507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protect the sensitive semiconductor device from external environment that could degrade the circuit performance.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provide adequate mechanical protection.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provide a convenient means for interconnecting many individually packaged circuits.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act as a path for heat resulting from power dissipation in the IC, the package must dissipate this heat to the surrounding air or conduct it to a heat sink.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Basic functions of packaging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Environmental capacity.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Comparative interconnecting cost.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Comparative package cost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Component density per unit volume.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Comparative system size.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Three basic package types: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flat pack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metal can or transistor pack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dual-in-line package.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Factors affecting the package type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pes of pack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501</TotalTime>
  <Words>384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VLSI DESIGN</vt:lpstr>
      <vt:lpstr>Sheet Resistance</vt:lpstr>
      <vt:lpstr>Characterization of Diffused layers</vt:lpstr>
      <vt:lpstr>Resistivity by Four Probe Method</vt:lpstr>
      <vt:lpstr>IC Packaging</vt:lpstr>
      <vt:lpstr>Slide 6</vt:lpstr>
      <vt:lpstr>Basic functions of packaging</vt:lpstr>
      <vt:lpstr>Factors affecting the package type</vt:lpstr>
      <vt:lpstr>Slide 9</vt:lpstr>
      <vt:lpstr>Package Materials</vt:lpstr>
      <vt:lpstr>Questions for you: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</dc:title>
  <dc:creator>Dell-PC</dc:creator>
  <cp:lastModifiedBy>Dell-PC</cp:lastModifiedBy>
  <cp:revision>38</cp:revision>
  <dcterms:created xsi:type="dcterms:W3CDTF">2020-08-02T16:58:06Z</dcterms:created>
  <dcterms:modified xsi:type="dcterms:W3CDTF">2020-09-18T07:13:42Z</dcterms:modified>
</cp:coreProperties>
</file>