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71" r:id="rId4"/>
    <p:sldId id="272" r:id="rId5"/>
    <p:sldId id="283" r:id="rId6"/>
    <p:sldId id="282" r:id="rId7"/>
    <p:sldId id="273" r:id="rId8"/>
    <p:sldId id="275" r:id="rId9"/>
    <p:sldId id="276" r:id="rId10"/>
    <p:sldId id="277" r:id="rId11"/>
    <p:sldId id="279" r:id="rId12"/>
    <p:sldId id="278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3" autoAdjust="0"/>
    <p:restoredTop sz="94607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2B8D-8387-4E39-9006-D38A106A25B7}" type="datetimeFigureOut">
              <a:rPr lang="en-US" smtClean="0"/>
              <a:t>9/4/2020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D82D-5405-4D27-9CFD-304FEA27CE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Lecture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b="1" dirty="0" smtClean="0">
                <a:solidFill>
                  <a:srgbClr val="FF0000"/>
                </a:solidFill>
              </a:rPr>
              <a:t>- Antenna Parameters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4879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3125" lnSpcReduction="20000"/>
          </a:bodyPr>
          <a:lstStyle/>
          <a:p>
            <a:r>
              <a:rPr lang="en-US" altLang="zh-TW" dirty="0" err="1" smtClean="0">
                <a:latin typeface="Times New Roman" pitchFamily="18" charset="0"/>
              </a:rPr>
              <a:t>Jatinder</a:t>
            </a:r>
            <a:r>
              <a:rPr lang="en-US" altLang="zh-TW" dirty="0" smtClean="0">
                <a:latin typeface="Times New Roman" pitchFamily="18" charset="0"/>
              </a:rPr>
              <a:t> Singh</a:t>
            </a:r>
          </a:p>
          <a:p>
            <a:r>
              <a:rPr lang="en-US" altLang="zh-TW" dirty="0" smtClean="0">
                <a:latin typeface="Times New Roman" pitchFamily="18" charset="0"/>
              </a:rPr>
              <a:t>Assistant Professor</a:t>
            </a:r>
          </a:p>
          <a:p>
            <a:r>
              <a:rPr lang="en-US" altLang="zh-TW" dirty="0" smtClean="0">
                <a:latin typeface="Times New Roman" pitchFamily="18" charset="0"/>
              </a:rPr>
              <a:t>ECE Department</a:t>
            </a:r>
          </a:p>
          <a:p>
            <a:r>
              <a:rPr lang="en-US" altLang="zh-TW" dirty="0" smtClean="0">
                <a:latin typeface="Times New Roman" pitchFamily="18" charset="0"/>
              </a:rPr>
              <a:t>UIET, PU Chandigarh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Efficiency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9218" name="Picture 2" descr="F:\Antenna Notes\Antenna\Antenna_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9025"/>
          <a:stretch>
            <a:fillRect/>
          </a:stretch>
        </p:blipFill>
        <p:spPr bwMode="auto">
          <a:xfrm>
            <a:off x="457200" y="2000240"/>
            <a:ext cx="8229600" cy="314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Bandwidth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10243" name="Picture 3" descr="F:\Antenna Notes\Antenna\Antenna_1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7260" b="37496"/>
          <a:stretch>
            <a:fillRect/>
          </a:stretch>
        </p:blipFill>
        <p:spPr bwMode="auto">
          <a:xfrm>
            <a:off x="285720" y="1357298"/>
            <a:ext cx="8572559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Effective Length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F:\Antenna Notes\Antenna\Antenna_1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475" t="29358"/>
          <a:stretch>
            <a:fillRect/>
          </a:stretch>
        </p:blipFill>
        <p:spPr bwMode="auto">
          <a:xfrm>
            <a:off x="142844" y="1571612"/>
            <a:ext cx="8572560" cy="4554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" y="0"/>
            <a:ext cx="9143365" cy="6858000"/>
            <a:chOff x="635" y="0"/>
            <a:chExt cx="9143365" cy="6858000"/>
          </a:xfrm>
        </p:grpSpPr>
        <p:sp>
          <p:nvSpPr>
            <p:cNvPr id="3" name="object 3"/>
            <p:cNvSpPr/>
            <p:nvPr/>
          </p:nvSpPr>
          <p:spPr>
            <a:xfrm>
              <a:off x="975360" y="72389"/>
              <a:ext cx="39370" cy="6785609"/>
            </a:xfrm>
            <a:custGeom>
              <a:avLst/>
              <a:gdLst/>
              <a:ahLst/>
              <a:cxnLst/>
              <a:rect l="l" t="t" r="r" b="b"/>
              <a:pathLst>
                <a:path w="39369" h="6785609">
                  <a:moveTo>
                    <a:pt x="39370" y="6023610"/>
                  </a:moveTo>
                  <a:lnTo>
                    <a:pt x="0" y="6023610"/>
                  </a:lnTo>
                  <a:lnTo>
                    <a:pt x="0" y="6785610"/>
                  </a:lnTo>
                  <a:lnTo>
                    <a:pt x="39370" y="6785610"/>
                  </a:lnTo>
                  <a:lnTo>
                    <a:pt x="39370" y="6023610"/>
                  </a:lnTo>
                  <a:close/>
                </a:path>
                <a:path w="39369" h="6785609">
                  <a:moveTo>
                    <a:pt x="39370" y="0"/>
                  </a:moveTo>
                  <a:lnTo>
                    <a:pt x="0" y="0"/>
                  </a:lnTo>
                  <a:lnTo>
                    <a:pt x="0" y="1375410"/>
                  </a:lnTo>
                  <a:lnTo>
                    <a:pt x="39370" y="137541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F6A5E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1407160"/>
              <a:ext cx="232409" cy="226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0680" y="1337370"/>
              <a:ext cx="76079" cy="77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8"/>
          <p:cNvGrpSpPr/>
          <p:nvPr/>
        </p:nvGrpSpPr>
        <p:grpSpPr>
          <a:xfrm>
            <a:off x="292100" y="212090"/>
            <a:ext cx="8185784" cy="5897245"/>
            <a:chOff x="292100" y="212090"/>
            <a:chExt cx="8185784" cy="5897245"/>
          </a:xfrm>
        </p:grpSpPr>
        <p:sp>
          <p:nvSpPr>
            <p:cNvPr id="9" name="object 9"/>
            <p:cNvSpPr/>
            <p:nvPr/>
          </p:nvSpPr>
          <p:spPr>
            <a:xfrm>
              <a:off x="292100" y="212090"/>
              <a:ext cx="8114030" cy="946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1447800"/>
              <a:ext cx="8007350" cy="4648200"/>
            </a:xfrm>
            <a:custGeom>
              <a:avLst/>
              <a:gdLst/>
              <a:ahLst/>
              <a:cxnLst/>
              <a:rect l="l" t="t" r="r" b="b"/>
              <a:pathLst>
                <a:path w="8007350" h="4648200">
                  <a:moveTo>
                    <a:pt x="800735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007350" y="4648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447800"/>
              <a:ext cx="8007350" cy="4648200"/>
            </a:xfrm>
            <a:custGeom>
              <a:avLst/>
              <a:gdLst/>
              <a:ahLst/>
              <a:cxnLst/>
              <a:rect l="l" t="t" r="r" b="b"/>
              <a:pathLst>
                <a:path w="8007350" h="4648200">
                  <a:moveTo>
                    <a:pt x="4003040" y="4648200"/>
                  </a:moveTo>
                  <a:lnTo>
                    <a:pt x="0" y="4648200"/>
                  </a:lnTo>
                  <a:lnTo>
                    <a:pt x="0" y="0"/>
                  </a:lnTo>
                  <a:lnTo>
                    <a:pt x="8007350" y="0"/>
                  </a:lnTo>
                  <a:lnTo>
                    <a:pt x="8007350" y="4648200"/>
                  </a:lnTo>
                  <a:lnTo>
                    <a:pt x="4003040" y="4648200"/>
                  </a:lnTo>
                  <a:close/>
                </a:path>
              </a:pathLst>
            </a:custGeom>
            <a:ln w="25518">
              <a:solidFill>
                <a:srgbClr val="3790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9909" y="1360169"/>
            <a:ext cx="7727950" cy="17602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690"/>
              </a:spcBef>
            </a:pPr>
            <a:r>
              <a:rPr spc="-140" dirty="0"/>
              <a:t>Two </a:t>
            </a:r>
            <a:r>
              <a:rPr spc="-175" dirty="0"/>
              <a:t>fields</a:t>
            </a:r>
            <a:r>
              <a:rPr spc="5" dirty="0"/>
              <a:t> </a:t>
            </a:r>
            <a:r>
              <a:rPr spc="-140" dirty="0"/>
              <a:t>regions:</a:t>
            </a:r>
          </a:p>
          <a:p>
            <a:pPr marL="25400" marR="17780" algn="just">
              <a:lnSpc>
                <a:spcPct val="100000"/>
              </a:lnSpc>
              <a:spcBef>
                <a:spcPts val="590"/>
              </a:spcBef>
            </a:pPr>
            <a:r>
              <a:rPr sz="3075" spc="135" baseline="13550" dirty="0">
                <a:solidFill>
                  <a:srgbClr val="3790A6"/>
                </a:solidFill>
                <a:latin typeface="Courier New"/>
                <a:cs typeface="Courier New"/>
              </a:rPr>
              <a:t>o</a:t>
            </a:r>
            <a:r>
              <a:rPr sz="2600" b="1" spc="90" dirty="0">
                <a:latin typeface="Trebuchet MS"/>
                <a:cs typeface="Trebuchet MS"/>
              </a:rPr>
              <a:t>Near </a:t>
            </a:r>
            <a:r>
              <a:rPr sz="2600" b="1" spc="-75" dirty="0">
                <a:latin typeface="Trebuchet MS"/>
                <a:cs typeface="Trebuchet MS"/>
              </a:rPr>
              <a:t>field </a:t>
            </a:r>
            <a:r>
              <a:rPr sz="2600" b="1" spc="60" dirty="0">
                <a:latin typeface="Trebuchet MS"/>
                <a:cs typeface="Trebuchet MS"/>
              </a:rPr>
              <a:t>or </a:t>
            </a:r>
            <a:r>
              <a:rPr sz="2600" b="1" spc="-30" dirty="0">
                <a:latin typeface="Trebuchet MS"/>
                <a:cs typeface="Trebuchet MS"/>
              </a:rPr>
              <a:t>Fresnel </a:t>
            </a:r>
            <a:r>
              <a:rPr sz="2600" b="1" spc="-35" dirty="0">
                <a:latin typeface="Trebuchet MS"/>
                <a:cs typeface="Trebuchet MS"/>
              </a:rPr>
              <a:t>region: </a:t>
            </a:r>
            <a:r>
              <a:rPr sz="2600" spc="-80" dirty="0"/>
              <a:t>The </a:t>
            </a:r>
            <a:r>
              <a:rPr sz="2600" spc="-110" dirty="0"/>
              <a:t>region </a:t>
            </a:r>
            <a:r>
              <a:rPr sz="2600" spc="-140" dirty="0"/>
              <a:t>within </a:t>
            </a:r>
            <a:r>
              <a:rPr sz="2600" spc="-155" dirty="0"/>
              <a:t>the  </a:t>
            </a:r>
            <a:r>
              <a:rPr sz="2600" spc="-120" dirty="0"/>
              <a:t>radius </a:t>
            </a:r>
            <a:r>
              <a:rPr sz="2600" spc="-140" dirty="0"/>
              <a:t>of </a:t>
            </a:r>
            <a:r>
              <a:rPr sz="2600" spc="-155" dirty="0"/>
              <a:t>the </a:t>
            </a:r>
            <a:r>
              <a:rPr sz="2600" spc="-160" dirty="0"/>
              <a:t>smallest </a:t>
            </a:r>
            <a:r>
              <a:rPr sz="2600" spc="-114" dirty="0"/>
              <a:t>sphere </a:t>
            </a:r>
            <a:r>
              <a:rPr sz="2600" spc="-130" dirty="0"/>
              <a:t>which </a:t>
            </a:r>
            <a:r>
              <a:rPr sz="2600" spc="-150" dirty="0"/>
              <a:t>completely </a:t>
            </a:r>
            <a:r>
              <a:rPr sz="2600" spc="-110" dirty="0"/>
              <a:t>encloses  </a:t>
            </a:r>
            <a:r>
              <a:rPr sz="2600" spc="-155" dirty="0"/>
              <a:t>the </a:t>
            </a:r>
            <a:r>
              <a:rPr sz="2600" spc="-175" dirty="0"/>
              <a:t>antenna </a:t>
            </a:r>
            <a:r>
              <a:rPr sz="2600" spc="-110" dirty="0"/>
              <a:t>is </a:t>
            </a:r>
            <a:r>
              <a:rPr sz="2600" spc="-185" dirty="0"/>
              <a:t>called </a:t>
            </a:r>
            <a:r>
              <a:rPr sz="2600" spc="-130" dirty="0"/>
              <a:t>Fresnel</a:t>
            </a:r>
            <a:r>
              <a:rPr sz="2600" spc="300" dirty="0"/>
              <a:t> </a:t>
            </a:r>
            <a:r>
              <a:rPr sz="2600" spc="-150" dirty="0"/>
              <a:t>region.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509" y="3171190"/>
            <a:ext cx="7840980" cy="112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77470">
              <a:lnSpc>
                <a:spcPct val="100000"/>
              </a:lnSpc>
              <a:tabLst>
                <a:tab pos="2188845" algn="l"/>
                <a:tab pos="4090035" algn="l"/>
              </a:tabLst>
            </a:pPr>
            <a:endParaRPr lang="en-US" sz="3075" spc="15" baseline="13550" dirty="0" smtClean="0">
              <a:solidFill>
                <a:srgbClr val="3790A6"/>
              </a:solidFill>
              <a:latin typeface="Courier New"/>
              <a:cs typeface="Courier New"/>
            </a:endParaRPr>
          </a:p>
          <a:p>
            <a:pPr marL="50800" marR="77470">
              <a:lnSpc>
                <a:spcPct val="100000"/>
              </a:lnSpc>
              <a:tabLst>
                <a:tab pos="2188845" algn="l"/>
                <a:tab pos="4090035" algn="l"/>
              </a:tabLst>
            </a:pPr>
            <a:r>
              <a:rPr sz="3075" spc="15" baseline="13550" smtClean="0">
                <a:solidFill>
                  <a:srgbClr val="3790A6"/>
                </a:solidFill>
                <a:latin typeface="Courier New"/>
                <a:cs typeface="Courier New"/>
              </a:rPr>
              <a:t>o</a:t>
            </a:r>
            <a:r>
              <a:rPr sz="2600" b="1" spc="10" smtClean="0">
                <a:solidFill>
                  <a:srgbClr val="46598C"/>
                </a:solidFill>
                <a:latin typeface="Trebuchet MS"/>
                <a:cs typeface="Trebuchet MS"/>
              </a:rPr>
              <a:t>Far</a:t>
            </a:r>
            <a:r>
              <a:rPr sz="2600" b="1" spc="-55" smtClean="0">
                <a:solidFill>
                  <a:srgbClr val="46598C"/>
                </a:solidFill>
                <a:latin typeface="Trebuchet MS"/>
                <a:cs typeface="Trebuchet MS"/>
              </a:rPr>
              <a:t> </a:t>
            </a:r>
            <a:r>
              <a:rPr sz="2600" b="1" spc="-30" dirty="0">
                <a:solidFill>
                  <a:srgbClr val="46598C"/>
                </a:solidFill>
                <a:latin typeface="Trebuchet MS"/>
                <a:cs typeface="Trebuchet MS"/>
              </a:rPr>
              <a:t>Field</a:t>
            </a:r>
            <a:r>
              <a:rPr sz="2600" b="1" spc="-55" dirty="0">
                <a:solidFill>
                  <a:srgbClr val="46598C"/>
                </a:solidFill>
                <a:latin typeface="Trebuchet MS"/>
                <a:cs typeface="Trebuchet MS"/>
              </a:rPr>
              <a:t> </a:t>
            </a:r>
            <a:r>
              <a:rPr sz="2600" b="1" spc="60" dirty="0">
                <a:solidFill>
                  <a:srgbClr val="46598C"/>
                </a:solidFill>
                <a:latin typeface="Trebuchet MS"/>
                <a:cs typeface="Trebuchet MS"/>
              </a:rPr>
              <a:t>or	</a:t>
            </a:r>
            <a:r>
              <a:rPr sz="2600" b="1" spc="-15" dirty="0">
                <a:solidFill>
                  <a:srgbClr val="46598C"/>
                </a:solidFill>
                <a:latin typeface="Trebuchet MS"/>
                <a:cs typeface="Trebuchet MS"/>
              </a:rPr>
              <a:t>Fraunhofer	</a:t>
            </a:r>
            <a:r>
              <a:rPr sz="2600" b="1" spc="-35" dirty="0">
                <a:solidFill>
                  <a:srgbClr val="46598C"/>
                </a:solidFill>
                <a:latin typeface="Trebuchet MS"/>
                <a:cs typeface="Trebuchet MS"/>
              </a:rPr>
              <a:t>region: </a:t>
            </a:r>
            <a:r>
              <a:rPr sz="2600" spc="-80" dirty="0">
                <a:solidFill>
                  <a:srgbClr val="46598C"/>
                </a:solidFill>
                <a:latin typeface="Trebuchet MS"/>
                <a:cs typeface="Trebuchet MS"/>
              </a:rPr>
              <a:t>The </a:t>
            </a:r>
            <a:r>
              <a:rPr sz="2600" spc="-110" dirty="0">
                <a:solidFill>
                  <a:srgbClr val="46598C"/>
                </a:solidFill>
                <a:latin typeface="Trebuchet MS"/>
                <a:cs typeface="Trebuchet MS"/>
              </a:rPr>
              <a:t>region</a:t>
            </a:r>
            <a:r>
              <a:rPr sz="2600" spc="-325" dirty="0">
                <a:solidFill>
                  <a:srgbClr val="46598C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46598C"/>
                </a:solidFill>
                <a:latin typeface="Trebuchet MS"/>
                <a:cs typeface="Trebuchet MS"/>
              </a:rPr>
              <a:t>beyond  </a:t>
            </a:r>
            <a:r>
              <a:rPr sz="2600" spc="-130" dirty="0">
                <a:solidFill>
                  <a:srgbClr val="46598C"/>
                </a:solidFill>
                <a:latin typeface="Trebuchet MS"/>
                <a:cs typeface="Trebuchet MS"/>
              </a:rPr>
              <a:t>Fresnel </a:t>
            </a:r>
            <a:r>
              <a:rPr sz="2600" spc="-110" dirty="0">
                <a:solidFill>
                  <a:srgbClr val="46598C"/>
                </a:solidFill>
                <a:latin typeface="Trebuchet MS"/>
                <a:cs typeface="Trebuchet MS"/>
              </a:rPr>
              <a:t>region is </a:t>
            </a:r>
            <a:r>
              <a:rPr sz="2600" spc="-185" dirty="0">
                <a:solidFill>
                  <a:srgbClr val="46598C"/>
                </a:solidFill>
                <a:latin typeface="Trebuchet MS"/>
                <a:cs typeface="Trebuchet MS"/>
              </a:rPr>
              <a:t>called </a:t>
            </a:r>
            <a:r>
              <a:rPr sz="2600" spc="-120" dirty="0">
                <a:solidFill>
                  <a:srgbClr val="46598C"/>
                </a:solidFill>
                <a:latin typeface="Trebuchet MS"/>
                <a:cs typeface="Trebuchet MS"/>
              </a:rPr>
              <a:t>Fraunhofer</a:t>
            </a:r>
            <a:r>
              <a:rPr sz="2600" spc="210" dirty="0">
                <a:solidFill>
                  <a:srgbClr val="46598C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46598C"/>
                </a:solidFill>
                <a:latin typeface="Trebuchet MS"/>
                <a:cs typeface="Trebuchet MS"/>
              </a:rPr>
              <a:t>region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" y="72389"/>
            <a:ext cx="39370" cy="6785609"/>
          </a:xfrm>
          <a:custGeom>
            <a:avLst/>
            <a:gdLst/>
            <a:ahLst/>
            <a:cxnLst/>
            <a:rect l="l" t="t" r="r" b="b"/>
            <a:pathLst>
              <a:path w="39369" h="6785609">
                <a:moveTo>
                  <a:pt x="0" y="6785609"/>
                </a:moveTo>
                <a:lnTo>
                  <a:pt x="39370" y="6785609"/>
                </a:lnTo>
                <a:lnTo>
                  <a:pt x="39370" y="0"/>
                </a:lnTo>
                <a:lnTo>
                  <a:pt x="0" y="0"/>
                </a:lnTo>
                <a:lnTo>
                  <a:pt x="0" y="6785609"/>
                </a:lnTo>
                <a:close/>
              </a:path>
            </a:pathLst>
          </a:custGeom>
          <a:solidFill>
            <a:srgbClr val="6F6A5E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543559"/>
            <a:ext cx="3079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solidFill>
                  <a:srgbClr val="562213"/>
                </a:solidFill>
              </a:rPr>
              <a:t>Radiation</a:t>
            </a:r>
            <a:r>
              <a:rPr sz="3200" spc="-110" dirty="0">
                <a:solidFill>
                  <a:srgbClr val="562213"/>
                </a:solidFill>
              </a:rPr>
              <a:t> </a:t>
            </a:r>
            <a:r>
              <a:rPr sz="3200" spc="-165" dirty="0">
                <a:solidFill>
                  <a:srgbClr val="562213"/>
                </a:solidFill>
              </a:rPr>
              <a:t>Intensity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062355" y="1676400"/>
            <a:ext cx="7515225" cy="3281679"/>
            <a:chOff x="1062355" y="1676400"/>
            <a:chExt cx="7515225" cy="3281679"/>
          </a:xfrm>
        </p:grpSpPr>
        <p:sp>
          <p:nvSpPr>
            <p:cNvPr id="5" name="object 5"/>
            <p:cNvSpPr/>
            <p:nvPr/>
          </p:nvSpPr>
          <p:spPr>
            <a:xfrm>
              <a:off x="1219200" y="1676400"/>
              <a:ext cx="7358380" cy="834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800" y="3048000"/>
              <a:ext cx="7456170" cy="0"/>
            </a:xfrm>
            <a:custGeom>
              <a:avLst/>
              <a:gdLst/>
              <a:ahLst/>
              <a:cxnLst/>
              <a:rect l="l" t="t" r="r" b="b"/>
              <a:pathLst>
                <a:path w="7456170">
                  <a:moveTo>
                    <a:pt x="0" y="0"/>
                  </a:moveTo>
                  <a:lnTo>
                    <a:pt x="7456170" y="0"/>
                  </a:lnTo>
                </a:path>
              </a:pathLst>
            </a:custGeom>
            <a:ln w="889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34290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838200" y="0"/>
                  </a:moveTo>
                  <a:lnTo>
                    <a:pt x="787621" y="1248"/>
                  </a:lnTo>
                  <a:lnTo>
                    <a:pt x="737986" y="4952"/>
                  </a:lnTo>
                  <a:lnTo>
                    <a:pt x="689360" y="11051"/>
                  </a:lnTo>
                  <a:lnTo>
                    <a:pt x="641812" y="19483"/>
                  </a:lnTo>
                  <a:lnTo>
                    <a:pt x="595410" y="30186"/>
                  </a:lnTo>
                  <a:lnTo>
                    <a:pt x="550221" y="43099"/>
                  </a:lnTo>
                  <a:lnTo>
                    <a:pt x="506313" y="58162"/>
                  </a:lnTo>
                  <a:lnTo>
                    <a:pt x="463753" y="75311"/>
                  </a:lnTo>
                  <a:lnTo>
                    <a:pt x="422610" y="94486"/>
                  </a:lnTo>
                  <a:lnTo>
                    <a:pt x="382950" y="115626"/>
                  </a:lnTo>
                  <a:lnTo>
                    <a:pt x="344843" y="138668"/>
                  </a:lnTo>
                  <a:lnTo>
                    <a:pt x="308354" y="163552"/>
                  </a:lnTo>
                  <a:lnTo>
                    <a:pt x="273553" y="190216"/>
                  </a:lnTo>
                  <a:lnTo>
                    <a:pt x="240506" y="218598"/>
                  </a:lnTo>
                  <a:lnTo>
                    <a:pt x="209281" y="248638"/>
                  </a:lnTo>
                  <a:lnTo>
                    <a:pt x="179947" y="280273"/>
                  </a:lnTo>
                  <a:lnTo>
                    <a:pt x="152570" y="313443"/>
                  </a:lnTo>
                  <a:lnTo>
                    <a:pt x="127219" y="348085"/>
                  </a:lnTo>
                  <a:lnTo>
                    <a:pt x="103961" y="384139"/>
                  </a:lnTo>
                  <a:lnTo>
                    <a:pt x="82864" y="421543"/>
                  </a:lnTo>
                  <a:lnTo>
                    <a:pt x="63996" y="460236"/>
                  </a:lnTo>
                  <a:lnTo>
                    <a:pt x="47423" y="500155"/>
                  </a:lnTo>
                  <a:lnTo>
                    <a:pt x="33215" y="541240"/>
                  </a:lnTo>
                  <a:lnTo>
                    <a:pt x="21438" y="583429"/>
                  </a:lnTo>
                  <a:lnTo>
                    <a:pt x="12160" y="626661"/>
                  </a:lnTo>
                  <a:lnTo>
                    <a:pt x="5449" y="670875"/>
                  </a:lnTo>
                  <a:lnTo>
                    <a:pt x="1373" y="716008"/>
                  </a:lnTo>
                  <a:lnTo>
                    <a:pt x="0" y="762000"/>
                  </a:lnTo>
                  <a:lnTo>
                    <a:pt x="1373" y="807865"/>
                  </a:lnTo>
                  <a:lnTo>
                    <a:pt x="5449" y="852890"/>
                  </a:lnTo>
                  <a:lnTo>
                    <a:pt x="12160" y="897012"/>
                  </a:lnTo>
                  <a:lnTo>
                    <a:pt x="21438" y="940170"/>
                  </a:lnTo>
                  <a:lnTo>
                    <a:pt x="33215" y="982300"/>
                  </a:lnTo>
                  <a:lnTo>
                    <a:pt x="47423" y="1023340"/>
                  </a:lnTo>
                  <a:lnTo>
                    <a:pt x="63996" y="1063228"/>
                  </a:lnTo>
                  <a:lnTo>
                    <a:pt x="82864" y="1101900"/>
                  </a:lnTo>
                  <a:lnTo>
                    <a:pt x="103961" y="1139296"/>
                  </a:lnTo>
                  <a:lnTo>
                    <a:pt x="127219" y="1175351"/>
                  </a:lnTo>
                  <a:lnTo>
                    <a:pt x="152570" y="1210004"/>
                  </a:lnTo>
                  <a:lnTo>
                    <a:pt x="179947" y="1243193"/>
                  </a:lnTo>
                  <a:lnTo>
                    <a:pt x="209281" y="1274853"/>
                  </a:lnTo>
                  <a:lnTo>
                    <a:pt x="240506" y="1304924"/>
                  </a:lnTo>
                  <a:lnTo>
                    <a:pt x="273553" y="1333343"/>
                  </a:lnTo>
                  <a:lnTo>
                    <a:pt x="308354" y="1360047"/>
                  </a:lnTo>
                  <a:lnTo>
                    <a:pt x="344843" y="1384974"/>
                  </a:lnTo>
                  <a:lnTo>
                    <a:pt x="382950" y="1408061"/>
                  </a:lnTo>
                  <a:lnTo>
                    <a:pt x="422610" y="1429246"/>
                  </a:lnTo>
                  <a:lnTo>
                    <a:pt x="463753" y="1448466"/>
                  </a:lnTo>
                  <a:lnTo>
                    <a:pt x="506313" y="1465659"/>
                  </a:lnTo>
                  <a:lnTo>
                    <a:pt x="550221" y="1480762"/>
                  </a:lnTo>
                  <a:lnTo>
                    <a:pt x="595410" y="1493713"/>
                  </a:lnTo>
                  <a:lnTo>
                    <a:pt x="641812" y="1504450"/>
                  </a:lnTo>
                  <a:lnTo>
                    <a:pt x="689360" y="1512909"/>
                  </a:lnTo>
                  <a:lnTo>
                    <a:pt x="737986" y="1519029"/>
                  </a:lnTo>
                  <a:lnTo>
                    <a:pt x="787621" y="1522746"/>
                  </a:lnTo>
                  <a:lnTo>
                    <a:pt x="838200" y="1524000"/>
                  </a:lnTo>
                  <a:lnTo>
                    <a:pt x="888651" y="1522746"/>
                  </a:lnTo>
                  <a:lnTo>
                    <a:pt x="938179" y="1519029"/>
                  </a:lnTo>
                  <a:lnTo>
                    <a:pt x="986713" y="1512909"/>
                  </a:lnTo>
                  <a:lnTo>
                    <a:pt x="1034187" y="1504450"/>
                  </a:lnTo>
                  <a:lnTo>
                    <a:pt x="1080530" y="1493713"/>
                  </a:lnTo>
                  <a:lnTo>
                    <a:pt x="1125674" y="1480762"/>
                  </a:lnTo>
                  <a:lnTo>
                    <a:pt x="1169550" y="1465659"/>
                  </a:lnTo>
                  <a:lnTo>
                    <a:pt x="1212090" y="1448466"/>
                  </a:lnTo>
                  <a:lnTo>
                    <a:pt x="1253225" y="1429246"/>
                  </a:lnTo>
                  <a:lnTo>
                    <a:pt x="1292886" y="1408061"/>
                  </a:lnTo>
                  <a:lnTo>
                    <a:pt x="1331005" y="1384974"/>
                  </a:lnTo>
                  <a:lnTo>
                    <a:pt x="1367512" y="1360047"/>
                  </a:lnTo>
                  <a:lnTo>
                    <a:pt x="1402339" y="1333343"/>
                  </a:lnTo>
                  <a:lnTo>
                    <a:pt x="1435417" y="1304925"/>
                  </a:lnTo>
                  <a:lnTo>
                    <a:pt x="1466678" y="1274853"/>
                  </a:lnTo>
                  <a:lnTo>
                    <a:pt x="1496052" y="1243193"/>
                  </a:lnTo>
                  <a:lnTo>
                    <a:pt x="1523472" y="1210004"/>
                  </a:lnTo>
                  <a:lnTo>
                    <a:pt x="1548867" y="1175351"/>
                  </a:lnTo>
                  <a:lnTo>
                    <a:pt x="1572171" y="1139296"/>
                  </a:lnTo>
                  <a:lnTo>
                    <a:pt x="1593313" y="1101900"/>
                  </a:lnTo>
                  <a:lnTo>
                    <a:pt x="1612225" y="1063228"/>
                  </a:lnTo>
                  <a:lnTo>
                    <a:pt x="1628838" y="1023340"/>
                  </a:lnTo>
                  <a:lnTo>
                    <a:pt x="1643085" y="982300"/>
                  </a:lnTo>
                  <a:lnTo>
                    <a:pt x="1654895" y="940170"/>
                  </a:lnTo>
                  <a:lnTo>
                    <a:pt x="1664200" y="897012"/>
                  </a:lnTo>
                  <a:lnTo>
                    <a:pt x="1670932" y="852890"/>
                  </a:lnTo>
                  <a:lnTo>
                    <a:pt x="1675021" y="807865"/>
                  </a:lnTo>
                  <a:lnTo>
                    <a:pt x="1676400" y="762000"/>
                  </a:lnTo>
                  <a:lnTo>
                    <a:pt x="1675021" y="716008"/>
                  </a:lnTo>
                  <a:lnTo>
                    <a:pt x="1670932" y="670875"/>
                  </a:lnTo>
                  <a:lnTo>
                    <a:pt x="1664200" y="626661"/>
                  </a:lnTo>
                  <a:lnTo>
                    <a:pt x="1654895" y="583429"/>
                  </a:lnTo>
                  <a:lnTo>
                    <a:pt x="1643085" y="541240"/>
                  </a:lnTo>
                  <a:lnTo>
                    <a:pt x="1628838" y="500155"/>
                  </a:lnTo>
                  <a:lnTo>
                    <a:pt x="1612225" y="460236"/>
                  </a:lnTo>
                  <a:lnTo>
                    <a:pt x="1593313" y="421543"/>
                  </a:lnTo>
                  <a:lnTo>
                    <a:pt x="1572171" y="384139"/>
                  </a:lnTo>
                  <a:lnTo>
                    <a:pt x="1548867" y="348085"/>
                  </a:lnTo>
                  <a:lnTo>
                    <a:pt x="1523472" y="313443"/>
                  </a:lnTo>
                  <a:lnTo>
                    <a:pt x="1496052" y="280273"/>
                  </a:lnTo>
                  <a:lnTo>
                    <a:pt x="1466678" y="248638"/>
                  </a:lnTo>
                  <a:lnTo>
                    <a:pt x="1435417" y="218598"/>
                  </a:lnTo>
                  <a:lnTo>
                    <a:pt x="1402339" y="190216"/>
                  </a:lnTo>
                  <a:lnTo>
                    <a:pt x="1367512" y="163552"/>
                  </a:lnTo>
                  <a:lnTo>
                    <a:pt x="1331005" y="138668"/>
                  </a:lnTo>
                  <a:lnTo>
                    <a:pt x="1292886" y="115626"/>
                  </a:lnTo>
                  <a:lnTo>
                    <a:pt x="1253225" y="94486"/>
                  </a:lnTo>
                  <a:lnTo>
                    <a:pt x="1212090" y="75311"/>
                  </a:lnTo>
                  <a:lnTo>
                    <a:pt x="1169550" y="58162"/>
                  </a:lnTo>
                  <a:lnTo>
                    <a:pt x="1125674" y="43099"/>
                  </a:lnTo>
                  <a:lnTo>
                    <a:pt x="1080530" y="30186"/>
                  </a:lnTo>
                  <a:lnTo>
                    <a:pt x="1034187" y="19483"/>
                  </a:lnTo>
                  <a:lnTo>
                    <a:pt x="986713" y="11051"/>
                  </a:lnTo>
                  <a:lnTo>
                    <a:pt x="938179" y="4952"/>
                  </a:lnTo>
                  <a:lnTo>
                    <a:pt x="888651" y="124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34290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838200" y="0"/>
                  </a:moveTo>
                  <a:lnTo>
                    <a:pt x="888651" y="1248"/>
                  </a:lnTo>
                  <a:lnTo>
                    <a:pt x="938179" y="4952"/>
                  </a:lnTo>
                  <a:lnTo>
                    <a:pt x="986713" y="11051"/>
                  </a:lnTo>
                  <a:lnTo>
                    <a:pt x="1034187" y="19483"/>
                  </a:lnTo>
                  <a:lnTo>
                    <a:pt x="1080530" y="30186"/>
                  </a:lnTo>
                  <a:lnTo>
                    <a:pt x="1125674" y="43099"/>
                  </a:lnTo>
                  <a:lnTo>
                    <a:pt x="1169550" y="58162"/>
                  </a:lnTo>
                  <a:lnTo>
                    <a:pt x="1212090" y="75311"/>
                  </a:lnTo>
                  <a:lnTo>
                    <a:pt x="1253225" y="94486"/>
                  </a:lnTo>
                  <a:lnTo>
                    <a:pt x="1292886" y="115626"/>
                  </a:lnTo>
                  <a:lnTo>
                    <a:pt x="1331005" y="138668"/>
                  </a:lnTo>
                  <a:lnTo>
                    <a:pt x="1367512" y="163552"/>
                  </a:lnTo>
                  <a:lnTo>
                    <a:pt x="1402339" y="190216"/>
                  </a:lnTo>
                  <a:lnTo>
                    <a:pt x="1435417" y="218598"/>
                  </a:lnTo>
                  <a:lnTo>
                    <a:pt x="1466678" y="248638"/>
                  </a:lnTo>
                  <a:lnTo>
                    <a:pt x="1496052" y="280273"/>
                  </a:lnTo>
                  <a:lnTo>
                    <a:pt x="1523472" y="313443"/>
                  </a:lnTo>
                  <a:lnTo>
                    <a:pt x="1548867" y="348085"/>
                  </a:lnTo>
                  <a:lnTo>
                    <a:pt x="1572171" y="384139"/>
                  </a:lnTo>
                  <a:lnTo>
                    <a:pt x="1593313" y="421543"/>
                  </a:lnTo>
                  <a:lnTo>
                    <a:pt x="1612225" y="460236"/>
                  </a:lnTo>
                  <a:lnTo>
                    <a:pt x="1628838" y="500155"/>
                  </a:lnTo>
                  <a:lnTo>
                    <a:pt x="1643085" y="541240"/>
                  </a:lnTo>
                  <a:lnTo>
                    <a:pt x="1654895" y="583429"/>
                  </a:lnTo>
                  <a:lnTo>
                    <a:pt x="1664200" y="626661"/>
                  </a:lnTo>
                  <a:lnTo>
                    <a:pt x="1670932" y="670875"/>
                  </a:lnTo>
                  <a:lnTo>
                    <a:pt x="1675021" y="716008"/>
                  </a:lnTo>
                  <a:lnTo>
                    <a:pt x="1676400" y="762000"/>
                  </a:lnTo>
                  <a:lnTo>
                    <a:pt x="1675021" y="807865"/>
                  </a:lnTo>
                  <a:lnTo>
                    <a:pt x="1670932" y="852890"/>
                  </a:lnTo>
                  <a:lnTo>
                    <a:pt x="1664200" y="897012"/>
                  </a:lnTo>
                  <a:lnTo>
                    <a:pt x="1654895" y="940170"/>
                  </a:lnTo>
                  <a:lnTo>
                    <a:pt x="1643085" y="982300"/>
                  </a:lnTo>
                  <a:lnTo>
                    <a:pt x="1628838" y="1023340"/>
                  </a:lnTo>
                  <a:lnTo>
                    <a:pt x="1612225" y="1063228"/>
                  </a:lnTo>
                  <a:lnTo>
                    <a:pt x="1593313" y="1101900"/>
                  </a:lnTo>
                  <a:lnTo>
                    <a:pt x="1572171" y="1139296"/>
                  </a:lnTo>
                  <a:lnTo>
                    <a:pt x="1548867" y="1175351"/>
                  </a:lnTo>
                  <a:lnTo>
                    <a:pt x="1523472" y="1210004"/>
                  </a:lnTo>
                  <a:lnTo>
                    <a:pt x="1496052" y="1243193"/>
                  </a:lnTo>
                  <a:lnTo>
                    <a:pt x="1466678" y="1274853"/>
                  </a:lnTo>
                  <a:lnTo>
                    <a:pt x="1435417" y="1304925"/>
                  </a:lnTo>
                  <a:lnTo>
                    <a:pt x="1402339" y="1333343"/>
                  </a:lnTo>
                  <a:lnTo>
                    <a:pt x="1367512" y="1360047"/>
                  </a:lnTo>
                  <a:lnTo>
                    <a:pt x="1331005" y="1384974"/>
                  </a:lnTo>
                  <a:lnTo>
                    <a:pt x="1292886" y="1408061"/>
                  </a:lnTo>
                  <a:lnTo>
                    <a:pt x="1253225" y="1429246"/>
                  </a:lnTo>
                  <a:lnTo>
                    <a:pt x="1212090" y="1448466"/>
                  </a:lnTo>
                  <a:lnTo>
                    <a:pt x="1169550" y="1465659"/>
                  </a:lnTo>
                  <a:lnTo>
                    <a:pt x="1125674" y="1480762"/>
                  </a:lnTo>
                  <a:lnTo>
                    <a:pt x="1080530" y="1493713"/>
                  </a:lnTo>
                  <a:lnTo>
                    <a:pt x="1034187" y="1504450"/>
                  </a:lnTo>
                  <a:lnTo>
                    <a:pt x="986713" y="1512909"/>
                  </a:lnTo>
                  <a:lnTo>
                    <a:pt x="938179" y="1519029"/>
                  </a:lnTo>
                  <a:lnTo>
                    <a:pt x="888651" y="1522746"/>
                  </a:lnTo>
                  <a:lnTo>
                    <a:pt x="838200" y="1524000"/>
                  </a:lnTo>
                  <a:lnTo>
                    <a:pt x="787621" y="1522746"/>
                  </a:lnTo>
                  <a:lnTo>
                    <a:pt x="737986" y="1519029"/>
                  </a:lnTo>
                  <a:lnTo>
                    <a:pt x="689360" y="1512909"/>
                  </a:lnTo>
                  <a:lnTo>
                    <a:pt x="641812" y="1504450"/>
                  </a:lnTo>
                  <a:lnTo>
                    <a:pt x="595410" y="1493713"/>
                  </a:lnTo>
                  <a:lnTo>
                    <a:pt x="550221" y="1480762"/>
                  </a:lnTo>
                  <a:lnTo>
                    <a:pt x="506313" y="1465659"/>
                  </a:lnTo>
                  <a:lnTo>
                    <a:pt x="463753" y="1448466"/>
                  </a:lnTo>
                  <a:lnTo>
                    <a:pt x="422610" y="1429246"/>
                  </a:lnTo>
                  <a:lnTo>
                    <a:pt x="382950" y="1408061"/>
                  </a:lnTo>
                  <a:lnTo>
                    <a:pt x="344843" y="1384974"/>
                  </a:lnTo>
                  <a:lnTo>
                    <a:pt x="308354" y="1360047"/>
                  </a:lnTo>
                  <a:lnTo>
                    <a:pt x="273553" y="1333343"/>
                  </a:lnTo>
                  <a:lnTo>
                    <a:pt x="240506" y="1304924"/>
                  </a:lnTo>
                  <a:lnTo>
                    <a:pt x="209281" y="1274853"/>
                  </a:lnTo>
                  <a:lnTo>
                    <a:pt x="179947" y="1243193"/>
                  </a:lnTo>
                  <a:lnTo>
                    <a:pt x="152570" y="1210004"/>
                  </a:lnTo>
                  <a:lnTo>
                    <a:pt x="127219" y="1175351"/>
                  </a:lnTo>
                  <a:lnTo>
                    <a:pt x="103961" y="1139296"/>
                  </a:lnTo>
                  <a:lnTo>
                    <a:pt x="82864" y="1101900"/>
                  </a:lnTo>
                  <a:lnTo>
                    <a:pt x="63996" y="1063228"/>
                  </a:lnTo>
                  <a:lnTo>
                    <a:pt x="47423" y="1023340"/>
                  </a:lnTo>
                  <a:lnTo>
                    <a:pt x="33215" y="982300"/>
                  </a:lnTo>
                  <a:lnTo>
                    <a:pt x="21438" y="940170"/>
                  </a:lnTo>
                  <a:lnTo>
                    <a:pt x="12160" y="897012"/>
                  </a:lnTo>
                  <a:lnTo>
                    <a:pt x="5449" y="852890"/>
                  </a:lnTo>
                  <a:lnTo>
                    <a:pt x="1373" y="807865"/>
                  </a:lnTo>
                  <a:lnTo>
                    <a:pt x="0" y="762000"/>
                  </a:lnTo>
                  <a:lnTo>
                    <a:pt x="1373" y="716008"/>
                  </a:lnTo>
                  <a:lnTo>
                    <a:pt x="5449" y="670875"/>
                  </a:lnTo>
                  <a:lnTo>
                    <a:pt x="12160" y="626661"/>
                  </a:lnTo>
                  <a:lnTo>
                    <a:pt x="21438" y="583429"/>
                  </a:lnTo>
                  <a:lnTo>
                    <a:pt x="33215" y="541240"/>
                  </a:lnTo>
                  <a:lnTo>
                    <a:pt x="47423" y="500155"/>
                  </a:lnTo>
                  <a:lnTo>
                    <a:pt x="63996" y="460236"/>
                  </a:lnTo>
                  <a:lnTo>
                    <a:pt x="82864" y="421543"/>
                  </a:lnTo>
                  <a:lnTo>
                    <a:pt x="103961" y="384139"/>
                  </a:lnTo>
                  <a:lnTo>
                    <a:pt x="127219" y="348085"/>
                  </a:lnTo>
                  <a:lnTo>
                    <a:pt x="152570" y="313443"/>
                  </a:lnTo>
                  <a:lnTo>
                    <a:pt x="179947" y="280273"/>
                  </a:lnTo>
                  <a:lnTo>
                    <a:pt x="209281" y="248638"/>
                  </a:lnTo>
                  <a:lnTo>
                    <a:pt x="240506" y="218598"/>
                  </a:lnTo>
                  <a:lnTo>
                    <a:pt x="273553" y="190216"/>
                  </a:lnTo>
                  <a:lnTo>
                    <a:pt x="308354" y="163552"/>
                  </a:lnTo>
                  <a:lnTo>
                    <a:pt x="344843" y="138668"/>
                  </a:lnTo>
                  <a:lnTo>
                    <a:pt x="382950" y="115626"/>
                  </a:lnTo>
                  <a:lnTo>
                    <a:pt x="422610" y="94486"/>
                  </a:lnTo>
                  <a:lnTo>
                    <a:pt x="463753" y="75311"/>
                  </a:lnTo>
                  <a:lnTo>
                    <a:pt x="506313" y="58162"/>
                  </a:lnTo>
                  <a:lnTo>
                    <a:pt x="550221" y="43099"/>
                  </a:lnTo>
                  <a:lnTo>
                    <a:pt x="595410" y="30186"/>
                  </a:lnTo>
                  <a:lnTo>
                    <a:pt x="641812" y="19483"/>
                  </a:lnTo>
                  <a:lnTo>
                    <a:pt x="689360" y="11051"/>
                  </a:lnTo>
                  <a:lnTo>
                    <a:pt x="737986" y="4952"/>
                  </a:lnTo>
                  <a:lnTo>
                    <a:pt x="787621" y="1248"/>
                  </a:lnTo>
                  <a:lnTo>
                    <a:pt x="838200" y="0"/>
                  </a:lnTo>
                  <a:close/>
                </a:path>
                <a:path w="1676400" h="1524000">
                  <a:moveTo>
                    <a:pt x="0" y="0"/>
                  </a:moveTo>
                  <a:lnTo>
                    <a:pt x="0" y="0"/>
                  </a:lnTo>
                </a:path>
                <a:path w="1676400" h="1524000">
                  <a:moveTo>
                    <a:pt x="1676400" y="1524000"/>
                  </a:moveTo>
                  <a:lnTo>
                    <a:pt x="16764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3773170"/>
              <a:ext cx="627380" cy="417830"/>
            </a:xfrm>
            <a:custGeom>
              <a:avLst/>
              <a:gdLst/>
              <a:ahLst/>
              <a:cxnLst/>
              <a:rect l="l" t="t" r="r" b="b"/>
              <a:pathLst>
                <a:path w="627380" h="417829">
                  <a:moveTo>
                    <a:pt x="0" y="417829"/>
                  </a:moveTo>
                  <a:lnTo>
                    <a:pt x="6273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4180" y="3733800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19" h="73660">
                  <a:moveTo>
                    <a:pt x="83819" y="0"/>
                  </a:moveTo>
                  <a:lnTo>
                    <a:pt x="0" y="10160"/>
                  </a:lnTo>
                  <a:lnTo>
                    <a:pt x="41909" y="73660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4166870"/>
              <a:ext cx="767080" cy="24130"/>
            </a:xfrm>
            <a:custGeom>
              <a:avLst/>
              <a:gdLst/>
              <a:ahLst/>
              <a:cxnLst/>
              <a:rect l="l" t="t" r="r" b="b"/>
              <a:pathLst>
                <a:path w="767080" h="24129">
                  <a:moveTo>
                    <a:pt x="0" y="24129"/>
                  </a:moveTo>
                  <a:lnTo>
                    <a:pt x="7670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41300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1269" y="74930"/>
                  </a:lnTo>
                  <a:lnTo>
                    <a:pt x="7620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5905" y="3352799"/>
              <a:ext cx="1674495" cy="1524000"/>
            </a:xfrm>
            <a:custGeom>
              <a:avLst/>
              <a:gdLst/>
              <a:ahLst/>
              <a:cxnLst/>
              <a:rect l="l" t="t" r="r" b="b"/>
              <a:pathLst>
                <a:path w="1674495" h="1524000">
                  <a:moveTo>
                    <a:pt x="3175" y="675640"/>
                  </a:moveTo>
                  <a:lnTo>
                    <a:pt x="0" y="675640"/>
                  </a:lnTo>
                  <a:lnTo>
                    <a:pt x="0" y="849630"/>
                  </a:lnTo>
                  <a:lnTo>
                    <a:pt x="3175" y="849630"/>
                  </a:lnTo>
                  <a:lnTo>
                    <a:pt x="3175" y="675640"/>
                  </a:lnTo>
                  <a:close/>
                </a:path>
                <a:path w="1674495" h="1524000">
                  <a:moveTo>
                    <a:pt x="925195" y="5080"/>
                  </a:moveTo>
                  <a:lnTo>
                    <a:pt x="836295" y="0"/>
                  </a:lnTo>
                  <a:lnTo>
                    <a:pt x="747395" y="5080"/>
                  </a:lnTo>
                  <a:lnTo>
                    <a:pt x="925195" y="5080"/>
                  </a:lnTo>
                  <a:close/>
                </a:path>
                <a:path w="1674495" h="1524000">
                  <a:moveTo>
                    <a:pt x="930351" y="1518920"/>
                  </a:moveTo>
                  <a:lnTo>
                    <a:pt x="742149" y="1518920"/>
                  </a:lnTo>
                  <a:lnTo>
                    <a:pt x="742149" y="1520190"/>
                  </a:lnTo>
                  <a:lnTo>
                    <a:pt x="791845" y="1520190"/>
                  </a:lnTo>
                  <a:lnTo>
                    <a:pt x="791845" y="1524000"/>
                  </a:lnTo>
                  <a:lnTo>
                    <a:pt x="880745" y="1524000"/>
                  </a:lnTo>
                  <a:lnTo>
                    <a:pt x="880745" y="1520190"/>
                  </a:lnTo>
                  <a:lnTo>
                    <a:pt x="930351" y="1520190"/>
                  </a:lnTo>
                  <a:lnTo>
                    <a:pt x="930351" y="1518920"/>
                  </a:lnTo>
                  <a:close/>
                </a:path>
                <a:path w="1674495" h="1524000">
                  <a:moveTo>
                    <a:pt x="1674495" y="762000"/>
                  </a:moveTo>
                  <a:lnTo>
                    <a:pt x="1669415" y="683260"/>
                  </a:lnTo>
                  <a:lnTo>
                    <a:pt x="1669415" y="842010"/>
                  </a:lnTo>
                  <a:lnTo>
                    <a:pt x="1674495" y="762000"/>
                  </a:lnTo>
                  <a:close/>
                </a:path>
              </a:pathLst>
            </a:custGeom>
            <a:solidFill>
              <a:srgbClr val="C2D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9080" y="3357879"/>
              <a:ext cx="1666239" cy="1513840"/>
            </a:xfrm>
            <a:custGeom>
              <a:avLst/>
              <a:gdLst/>
              <a:ahLst/>
              <a:cxnLst/>
              <a:rect l="l" t="t" r="r" b="b"/>
              <a:pathLst>
                <a:path w="1666240" h="1513839">
                  <a:moveTo>
                    <a:pt x="5080" y="639445"/>
                  </a:moveTo>
                  <a:lnTo>
                    <a:pt x="0" y="670445"/>
                  </a:lnTo>
                  <a:lnTo>
                    <a:pt x="0" y="844677"/>
                  </a:lnTo>
                  <a:lnTo>
                    <a:pt x="5080" y="875677"/>
                  </a:lnTo>
                  <a:lnTo>
                    <a:pt x="5080" y="639445"/>
                  </a:lnTo>
                  <a:close/>
                </a:path>
                <a:path w="1666240" h="1513839">
                  <a:moveTo>
                    <a:pt x="963295" y="5080"/>
                  </a:moveTo>
                  <a:lnTo>
                    <a:pt x="922020" y="0"/>
                  </a:lnTo>
                  <a:lnTo>
                    <a:pt x="744220" y="0"/>
                  </a:lnTo>
                  <a:lnTo>
                    <a:pt x="702297" y="5080"/>
                  </a:lnTo>
                  <a:lnTo>
                    <a:pt x="963295" y="5080"/>
                  </a:lnTo>
                  <a:close/>
                </a:path>
                <a:path w="1666240" h="1513839">
                  <a:moveTo>
                    <a:pt x="973607" y="1508760"/>
                  </a:moveTo>
                  <a:lnTo>
                    <a:pt x="691819" y="1508760"/>
                  </a:lnTo>
                  <a:lnTo>
                    <a:pt x="733742" y="1513840"/>
                  </a:lnTo>
                  <a:lnTo>
                    <a:pt x="932332" y="1513840"/>
                  </a:lnTo>
                  <a:lnTo>
                    <a:pt x="973607" y="1508760"/>
                  </a:lnTo>
                  <a:close/>
                </a:path>
                <a:path w="1666240" h="1513839">
                  <a:moveTo>
                    <a:pt x="1666240" y="678180"/>
                  </a:moveTo>
                  <a:lnTo>
                    <a:pt x="1659890" y="639445"/>
                  </a:lnTo>
                  <a:lnTo>
                    <a:pt x="1659890" y="875677"/>
                  </a:lnTo>
                  <a:lnTo>
                    <a:pt x="1666240" y="836930"/>
                  </a:lnTo>
                  <a:lnTo>
                    <a:pt x="1666240" y="678180"/>
                  </a:lnTo>
                  <a:close/>
                </a:path>
              </a:pathLst>
            </a:custGeom>
            <a:solidFill>
              <a:srgbClr val="C1D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4159" y="3362960"/>
              <a:ext cx="1654810" cy="1503680"/>
            </a:xfrm>
            <a:custGeom>
              <a:avLst/>
              <a:gdLst/>
              <a:ahLst/>
              <a:cxnLst/>
              <a:rect l="l" t="t" r="r" b="b"/>
              <a:pathLst>
                <a:path w="1654809" h="1503679">
                  <a:moveTo>
                    <a:pt x="1010496" y="1497329"/>
                  </a:moveTo>
                  <a:lnTo>
                    <a:pt x="644482" y="1497329"/>
                  </a:lnTo>
                  <a:lnTo>
                    <a:pt x="655319" y="1499870"/>
                  </a:lnTo>
                  <a:lnTo>
                    <a:pt x="686752" y="1503679"/>
                  </a:lnTo>
                  <a:lnTo>
                    <a:pt x="968533" y="1503679"/>
                  </a:lnTo>
                  <a:lnTo>
                    <a:pt x="999489" y="1499870"/>
                  </a:lnTo>
                  <a:lnTo>
                    <a:pt x="1010496" y="1497329"/>
                  </a:lnTo>
                  <a:close/>
                </a:path>
                <a:path w="1654809" h="1503679">
                  <a:moveTo>
                    <a:pt x="6350" y="595629"/>
                  </a:moveTo>
                  <a:lnTo>
                    <a:pt x="0" y="634364"/>
                  </a:lnTo>
                  <a:lnTo>
                    <a:pt x="0" y="870585"/>
                  </a:lnTo>
                  <a:lnTo>
                    <a:pt x="6350" y="909319"/>
                  </a:lnTo>
                  <a:lnTo>
                    <a:pt x="6350" y="595629"/>
                  </a:lnTo>
                  <a:close/>
                </a:path>
                <a:path w="1654809" h="1503679">
                  <a:moveTo>
                    <a:pt x="1649730" y="603377"/>
                  </a:moveTo>
                  <a:lnTo>
                    <a:pt x="1649730" y="901572"/>
                  </a:lnTo>
                  <a:lnTo>
                    <a:pt x="1654810" y="870585"/>
                  </a:lnTo>
                  <a:lnTo>
                    <a:pt x="1654810" y="634364"/>
                  </a:lnTo>
                  <a:lnTo>
                    <a:pt x="1649730" y="603377"/>
                  </a:lnTo>
                  <a:close/>
                </a:path>
                <a:path w="1654809" h="1503679">
                  <a:moveTo>
                    <a:pt x="958215" y="0"/>
                  </a:moveTo>
                  <a:lnTo>
                    <a:pt x="697229" y="0"/>
                  </a:lnTo>
                  <a:lnTo>
                    <a:pt x="655319" y="5079"/>
                  </a:lnTo>
                  <a:lnTo>
                    <a:pt x="999489" y="5079"/>
                  </a:lnTo>
                  <a:lnTo>
                    <a:pt x="958215" y="0"/>
                  </a:lnTo>
                  <a:close/>
                </a:path>
              </a:pathLst>
            </a:custGeom>
            <a:solidFill>
              <a:srgbClr val="C0D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0509" y="3368039"/>
              <a:ext cx="1643380" cy="1492250"/>
            </a:xfrm>
            <a:custGeom>
              <a:avLst/>
              <a:gdLst/>
              <a:ahLst/>
              <a:cxnLst/>
              <a:rect l="l" t="t" r="r" b="b"/>
              <a:pathLst>
                <a:path w="1643379" h="1492250">
                  <a:moveTo>
                    <a:pt x="1026159" y="1487170"/>
                  </a:moveTo>
                  <a:lnTo>
                    <a:pt x="616458" y="1487170"/>
                  </a:lnTo>
                  <a:lnTo>
                    <a:pt x="638132" y="1492250"/>
                  </a:lnTo>
                  <a:lnTo>
                    <a:pt x="1004146" y="1492250"/>
                  </a:lnTo>
                  <a:lnTo>
                    <a:pt x="1026159" y="1487170"/>
                  </a:lnTo>
                  <a:close/>
                </a:path>
                <a:path w="1643379" h="1492250">
                  <a:moveTo>
                    <a:pt x="5079" y="573218"/>
                  </a:moveTo>
                  <a:lnTo>
                    <a:pt x="0" y="590550"/>
                  </a:lnTo>
                  <a:lnTo>
                    <a:pt x="0" y="904240"/>
                  </a:lnTo>
                  <a:lnTo>
                    <a:pt x="5079" y="921571"/>
                  </a:lnTo>
                  <a:lnTo>
                    <a:pt x="5079" y="573218"/>
                  </a:lnTo>
                  <a:close/>
                </a:path>
                <a:path w="1643379" h="1492250">
                  <a:moveTo>
                    <a:pt x="1638299" y="576738"/>
                  </a:moveTo>
                  <a:lnTo>
                    <a:pt x="1638299" y="918051"/>
                  </a:lnTo>
                  <a:lnTo>
                    <a:pt x="1642110" y="904240"/>
                  </a:lnTo>
                  <a:lnTo>
                    <a:pt x="1643380" y="896492"/>
                  </a:lnTo>
                  <a:lnTo>
                    <a:pt x="1643380" y="598297"/>
                  </a:lnTo>
                  <a:lnTo>
                    <a:pt x="1642110" y="590550"/>
                  </a:lnTo>
                  <a:lnTo>
                    <a:pt x="1638299" y="576738"/>
                  </a:lnTo>
                  <a:close/>
                </a:path>
                <a:path w="1643379" h="1492250">
                  <a:moveTo>
                    <a:pt x="993139" y="0"/>
                  </a:moveTo>
                  <a:lnTo>
                    <a:pt x="648969" y="0"/>
                  </a:lnTo>
                  <a:lnTo>
                    <a:pt x="621876" y="6350"/>
                  </a:lnTo>
                  <a:lnTo>
                    <a:pt x="1020656" y="6350"/>
                  </a:lnTo>
                  <a:lnTo>
                    <a:pt x="993139" y="0"/>
                  </a:lnTo>
                  <a:close/>
                </a:path>
              </a:pathLst>
            </a:custGeom>
            <a:solidFill>
              <a:srgbClr val="BFD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5590" y="3374389"/>
              <a:ext cx="1633220" cy="1480820"/>
            </a:xfrm>
            <a:custGeom>
              <a:avLst/>
              <a:gdLst/>
              <a:ahLst/>
              <a:cxnLst/>
              <a:rect l="l" t="t" r="r" b="b"/>
              <a:pathLst>
                <a:path w="1633220" h="1480820">
                  <a:moveTo>
                    <a:pt x="5080" y="549541"/>
                  </a:moveTo>
                  <a:lnTo>
                    <a:pt x="0" y="566877"/>
                  </a:lnTo>
                  <a:lnTo>
                    <a:pt x="0" y="915225"/>
                  </a:lnTo>
                  <a:lnTo>
                    <a:pt x="5080" y="932561"/>
                  </a:lnTo>
                  <a:lnTo>
                    <a:pt x="5080" y="549541"/>
                  </a:lnTo>
                  <a:close/>
                </a:path>
                <a:path w="1633220" h="1480820">
                  <a:moveTo>
                    <a:pt x="1037590" y="5080"/>
                  </a:moveTo>
                  <a:lnTo>
                    <a:pt x="1015568" y="0"/>
                  </a:lnTo>
                  <a:lnTo>
                    <a:pt x="616788" y="0"/>
                  </a:lnTo>
                  <a:lnTo>
                    <a:pt x="595109" y="5080"/>
                  </a:lnTo>
                  <a:lnTo>
                    <a:pt x="1037590" y="5080"/>
                  </a:lnTo>
                  <a:close/>
                </a:path>
                <a:path w="1633220" h="1480820">
                  <a:moveTo>
                    <a:pt x="1043089" y="1475740"/>
                  </a:moveTo>
                  <a:lnTo>
                    <a:pt x="589699" y="1475740"/>
                  </a:lnTo>
                  <a:lnTo>
                    <a:pt x="611378" y="1480820"/>
                  </a:lnTo>
                  <a:lnTo>
                    <a:pt x="1021067" y="1480820"/>
                  </a:lnTo>
                  <a:lnTo>
                    <a:pt x="1043089" y="1475740"/>
                  </a:lnTo>
                  <a:close/>
                </a:path>
                <a:path w="1633220" h="1480820">
                  <a:moveTo>
                    <a:pt x="1633220" y="570395"/>
                  </a:moveTo>
                  <a:lnTo>
                    <a:pt x="1626870" y="547370"/>
                  </a:lnTo>
                  <a:lnTo>
                    <a:pt x="1626870" y="934732"/>
                  </a:lnTo>
                  <a:lnTo>
                    <a:pt x="1633220" y="911707"/>
                  </a:lnTo>
                  <a:lnTo>
                    <a:pt x="1633220" y="570395"/>
                  </a:lnTo>
                  <a:close/>
                </a:path>
              </a:pathLst>
            </a:custGeom>
            <a:solidFill>
              <a:srgbClr val="BED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0670" y="3379469"/>
              <a:ext cx="1621790" cy="1470660"/>
            </a:xfrm>
            <a:custGeom>
              <a:avLst/>
              <a:gdLst/>
              <a:ahLst/>
              <a:cxnLst/>
              <a:rect l="l" t="t" r="r" b="b"/>
              <a:pathLst>
                <a:path w="1621790" h="1470660">
                  <a:moveTo>
                    <a:pt x="6350" y="522795"/>
                  </a:moveTo>
                  <a:lnTo>
                    <a:pt x="0" y="544461"/>
                  </a:lnTo>
                  <a:lnTo>
                    <a:pt x="0" y="927481"/>
                  </a:lnTo>
                  <a:lnTo>
                    <a:pt x="6350" y="949147"/>
                  </a:lnTo>
                  <a:lnTo>
                    <a:pt x="6350" y="522795"/>
                  </a:lnTo>
                  <a:close/>
                </a:path>
                <a:path w="1621790" h="1470660">
                  <a:moveTo>
                    <a:pt x="1054519" y="5080"/>
                  </a:moveTo>
                  <a:lnTo>
                    <a:pt x="1032510" y="0"/>
                  </a:lnTo>
                  <a:lnTo>
                    <a:pt x="590029" y="0"/>
                  </a:lnTo>
                  <a:lnTo>
                    <a:pt x="568363" y="5080"/>
                  </a:lnTo>
                  <a:lnTo>
                    <a:pt x="1054519" y="5080"/>
                  </a:lnTo>
                  <a:close/>
                </a:path>
                <a:path w="1621790" h="1470660">
                  <a:moveTo>
                    <a:pt x="1065530" y="1464310"/>
                  </a:moveTo>
                  <a:lnTo>
                    <a:pt x="557530" y="1464310"/>
                  </a:lnTo>
                  <a:lnTo>
                    <a:pt x="584619" y="1470660"/>
                  </a:lnTo>
                  <a:lnTo>
                    <a:pt x="1038009" y="1470660"/>
                  </a:lnTo>
                  <a:lnTo>
                    <a:pt x="1065530" y="1464310"/>
                  </a:lnTo>
                  <a:close/>
                </a:path>
                <a:path w="1621790" h="1470660">
                  <a:moveTo>
                    <a:pt x="1621790" y="542290"/>
                  </a:moveTo>
                  <a:lnTo>
                    <a:pt x="1616710" y="523875"/>
                  </a:lnTo>
                  <a:lnTo>
                    <a:pt x="1616710" y="948067"/>
                  </a:lnTo>
                  <a:lnTo>
                    <a:pt x="1621790" y="929652"/>
                  </a:lnTo>
                  <a:lnTo>
                    <a:pt x="1621790" y="542290"/>
                  </a:lnTo>
                  <a:close/>
                </a:path>
              </a:pathLst>
            </a:custGeom>
            <a:solidFill>
              <a:srgbClr val="BDD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67020" y="3384550"/>
              <a:ext cx="1610360" cy="1459230"/>
            </a:xfrm>
            <a:custGeom>
              <a:avLst/>
              <a:gdLst/>
              <a:ahLst/>
              <a:cxnLst/>
              <a:rect l="l" t="t" r="r" b="b"/>
              <a:pathLst>
                <a:path w="1610359" h="1459229">
                  <a:moveTo>
                    <a:pt x="1075489" y="1454150"/>
                  </a:moveTo>
                  <a:lnTo>
                    <a:pt x="534603" y="1454150"/>
                  </a:lnTo>
                  <a:lnTo>
                    <a:pt x="551179" y="1459230"/>
                  </a:lnTo>
                  <a:lnTo>
                    <a:pt x="1059179" y="1459230"/>
                  </a:lnTo>
                  <a:lnTo>
                    <a:pt x="1075489" y="1454150"/>
                  </a:lnTo>
                  <a:close/>
                </a:path>
                <a:path w="1610359" h="1459229">
                  <a:moveTo>
                    <a:pt x="5079" y="500380"/>
                  </a:moveTo>
                  <a:lnTo>
                    <a:pt x="0" y="517711"/>
                  </a:lnTo>
                  <a:lnTo>
                    <a:pt x="0" y="944058"/>
                  </a:lnTo>
                  <a:lnTo>
                    <a:pt x="5079" y="961389"/>
                  </a:lnTo>
                  <a:lnTo>
                    <a:pt x="5079" y="500380"/>
                  </a:lnTo>
                  <a:close/>
                </a:path>
                <a:path w="1610359" h="1459229">
                  <a:moveTo>
                    <a:pt x="1605279" y="500380"/>
                  </a:moveTo>
                  <a:lnTo>
                    <a:pt x="1605279" y="961389"/>
                  </a:lnTo>
                  <a:lnTo>
                    <a:pt x="1610359" y="942975"/>
                  </a:lnTo>
                  <a:lnTo>
                    <a:pt x="1610359" y="518794"/>
                  </a:lnTo>
                  <a:lnTo>
                    <a:pt x="1605279" y="500380"/>
                  </a:lnTo>
                  <a:close/>
                </a:path>
                <a:path w="1610359" h="1459229">
                  <a:moveTo>
                    <a:pt x="1048173" y="0"/>
                  </a:moveTo>
                  <a:lnTo>
                    <a:pt x="562017" y="0"/>
                  </a:lnTo>
                  <a:lnTo>
                    <a:pt x="551179" y="2539"/>
                  </a:lnTo>
                  <a:lnTo>
                    <a:pt x="538747" y="6350"/>
                  </a:lnTo>
                  <a:lnTo>
                    <a:pt x="1071412" y="6350"/>
                  </a:lnTo>
                  <a:lnTo>
                    <a:pt x="1059179" y="2539"/>
                  </a:lnTo>
                  <a:lnTo>
                    <a:pt x="1048173" y="0"/>
                  </a:lnTo>
                  <a:close/>
                </a:path>
              </a:pathLst>
            </a:custGeom>
            <a:solidFill>
              <a:srgbClr val="BCD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2100" y="3390899"/>
              <a:ext cx="1600200" cy="1447800"/>
            </a:xfrm>
            <a:custGeom>
              <a:avLst/>
              <a:gdLst/>
              <a:ahLst/>
              <a:cxnLst/>
              <a:rect l="l" t="t" r="r" b="b"/>
              <a:pathLst>
                <a:path w="1600200" h="1447800">
                  <a:moveTo>
                    <a:pt x="5080" y="479818"/>
                  </a:moveTo>
                  <a:lnTo>
                    <a:pt x="0" y="494030"/>
                  </a:lnTo>
                  <a:lnTo>
                    <a:pt x="0" y="955040"/>
                  </a:lnTo>
                  <a:lnTo>
                    <a:pt x="5080" y="969264"/>
                  </a:lnTo>
                  <a:lnTo>
                    <a:pt x="5080" y="479818"/>
                  </a:lnTo>
                  <a:close/>
                </a:path>
                <a:path w="1600200" h="1447800">
                  <a:moveTo>
                    <a:pt x="1082636" y="5080"/>
                  </a:moveTo>
                  <a:lnTo>
                    <a:pt x="1066330" y="0"/>
                  </a:lnTo>
                  <a:lnTo>
                    <a:pt x="533666" y="0"/>
                  </a:lnTo>
                  <a:lnTo>
                    <a:pt x="517080" y="5080"/>
                  </a:lnTo>
                  <a:lnTo>
                    <a:pt x="1082636" y="5080"/>
                  </a:lnTo>
                  <a:close/>
                </a:path>
                <a:path w="1600200" h="1447800">
                  <a:moveTo>
                    <a:pt x="1086713" y="1442720"/>
                  </a:moveTo>
                  <a:lnTo>
                    <a:pt x="512940" y="1442720"/>
                  </a:lnTo>
                  <a:lnTo>
                    <a:pt x="529513" y="1447800"/>
                  </a:lnTo>
                  <a:lnTo>
                    <a:pt x="1070406" y="1447800"/>
                  </a:lnTo>
                  <a:lnTo>
                    <a:pt x="1086713" y="1442720"/>
                  </a:lnTo>
                  <a:close/>
                </a:path>
                <a:path w="1600200" h="1447800">
                  <a:moveTo>
                    <a:pt x="1600200" y="494030"/>
                  </a:moveTo>
                  <a:lnTo>
                    <a:pt x="1595120" y="479818"/>
                  </a:lnTo>
                  <a:lnTo>
                    <a:pt x="1595120" y="969264"/>
                  </a:lnTo>
                  <a:lnTo>
                    <a:pt x="1600200" y="955040"/>
                  </a:lnTo>
                  <a:lnTo>
                    <a:pt x="1600200" y="494030"/>
                  </a:lnTo>
                  <a:close/>
                </a:path>
              </a:pathLst>
            </a:custGeom>
            <a:solidFill>
              <a:srgbClr val="BBDA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7180" y="3395979"/>
              <a:ext cx="1590040" cy="1437640"/>
            </a:xfrm>
            <a:custGeom>
              <a:avLst/>
              <a:gdLst/>
              <a:ahLst/>
              <a:cxnLst/>
              <a:rect l="l" t="t" r="r" b="b"/>
              <a:pathLst>
                <a:path w="1590040" h="1437639">
                  <a:moveTo>
                    <a:pt x="6350" y="456958"/>
                  </a:moveTo>
                  <a:lnTo>
                    <a:pt x="0" y="474738"/>
                  </a:lnTo>
                  <a:lnTo>
                    <a:pt x="0" y="964184"/>
                  </a:lnTo>
                  <a:lnTo>
                    <a:pt x="6350" y="981964"/>
                  </a:lnTo>
                  <a:lnTo>
                    <a:pt x="6350" y="456958"/>
                  </a:lnTo>
                  <a:close/>
                </a:path>
                <a:path w="1590040" h="1437639">
                  <a:moveTo>
                    <a:pt x="1093863" y="5080"/>
                  </a:moveTo>
                  <a:lnTo>
                    <a:pt x="1077556" y="0"/>
                  </a:lnTo>
                  <a:lnTo>
                    <a:pt x="512000" y="0"/>
                  </a:lnTo>
                  <a:lnTo>
                    <a:pt x="495427" y="5080"/>
                  </a:lnTo>
                  <a:lnTo>
                    <a:pt x="1093863" y="5080"/>
                  </a:lnTo>
                  <a:close/>
                </a:path>
                <a:path w="1590040" h="1437639">
                  <a:moveTo>
                    <a:pt x="1102017" y="1431290"/>
                  </a:moveTo>
                  <a:lnTo>
                    <a:pt x="487133" y="1431290"/>
                  </a:lnTo>
                  <a:lnTo>
                    <a:pt x="507860" y="1437640"/>
                  </a:lnTo>
                  <a:lnTo>
                    <a:pt x="1081633" y="1437640"/>
                  </a:lnTo>
                  <a:lnTo>
                    <a:pt x="1102017" y="1431290"/>
                  </a:lnTo>
                  <a:close/>
                </a:path>
                <a:path w="1590040" h="1437639">
                  <a:moveTo>
                    <a:pt x="1590040" y="474738"/>
                  </a:moveTo>
                  <a:lnTo>
                    <a:pt x="1583690" y="456958"/>
                  </a:lnTo>
                  <a:lnTo>
                    <a:pt x="1583690" y="981964"/>
                  </a:lnTo>
                  <a:lnTo>
                    <a:pt x="1590040" y="964184"/>
                  </a:lnTo>
                  <a:lnTo>
                    <a:pt x="1590040" y="474738"/>
                  </a:lnTo>
                  <a:close/>
                </a:path>
              </a:pathLst>
            </a:custGeom>
            <a:solidFill>
              <a:srgbClr val="BA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3530" y="3401059"/>
              <a:ext cx="1577340" cy="1426210"/>
            </a:xfrm>
            <a:custGeom>
              <a:avLst/>
              <a:gdLst/>
              <a:ahLst/>
              <a:cxnLst/>
              <a:rect l="l" t="t" r="r" b="b"/>
              <a:pathLst>
                <a:path w="1577340" h="1426210">
                  <a:moveTo>
                    <a:pt x="5080" y="437654"/>
                  </a:moveTo>
                  <a:lnTo>
                    <a:pt x="0" y="451878"/>
                  </a:lnTo>
                  <a:lnTo>
                    <a:pt x="0" y="976884"/>
                  </a:lnTo>
                  <a:lnTo>
                    <a:pt x="5080" y="991120"/>
                  </a:lnTo>
                  <a:lnTo>
                    <a:pt x="5080" y="437654"/>
                  </a:lnTo>
                  <a:close/>
                </a:path>
                <a:path w="1577340" h="1426210">
                  <a:moveTo>
                    <a:pt x="1107897" y="6350"/>
                  </a:moveTo>
                  <a:lnTo>
                    <a:pt x="1087513" y="0"/>
                  </a:lnTo>
                  <a:lnTo>
                    <a:pt x="489077" y="0"/>
                  </a:lnTo>
                  <a:lnTo>
                    <a:pt x="468350" y="6350"/>
                  </a:lnTo>
                  <a:lnTo>
                    <a:pt x="1107897" y="6350"/>
                  </a:lnTo>
                  <a:close/>
                </a:path>
                <a:path w="1577340" h="1426210">
                  <a:moveTo>
                    <a:pt x="1111973" y="1421130"/>
                  </a:moveTo>
                  <a:lnTo>
                    <a:pt x="464210" y="1421130"/>
                  </a:lnTo>
                  <a:lnTo>
                    <a:pt x="480783" y="1426210"/>
                  </a:lnTo>
                  <a:lnTo>
                    <a:pt x="1095667" y="1426210"/>
                  </a:lnTo>
                  <a:lnTo>
                    <a:pt x="1111973" y="1421130"/>
                  </a:lnTo>
                  <a:close/>
                </a:path>
                <a:path w="1577340" h="1426210">
                  <a:moveTo>
                    <a:pt x="1577340" y="451878"/>
                  </a:moveTo>
                  <a:lnTo>
                    <a:pt x="1572260" y="437654"/>
                  </a:lnTo>
                  <a:lnTo>
                    <a:pt x="1572260" y="991120"/>
                  </a:lnTo>
                  <a:lnTo>
                    <a:pt x="1577340" y="976884"/>
                  </a:lnTo>
                  <a:lnTo>
                    <a:pt x="1577340" y="451878"/>
                  </a:lnTo>
                  <a:close/>
                </a:path>
              </a:pathLst>
            </a:custGeom>
            <a:solidFill>
              <a:srgbClr val="B9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8609" y="3407410"/>
              <a:ext cx="1567180" cy="1414780"/>
            </a:xfrm>
            <a:custGeom>
              <a:avLst/>
              <a:gdLst/>
              <a:ahLst/>
              <a:cxnLst/>
              <a:rect l="l" t="t" r="r" b="b"/>
              <a:pathLst>
                <a:path w="1567179" h="1414779">
                  <a:moveTo>
                    <a:pt x="1120851" y="1409700"/>
                  </a:moveTo>
                  <a:lnTo>
                    <a:pt x="445058" y="1409700"/>
                  </a:lnTo>
                  <a:lnTo>
                    <a:pt x="450850" y="1412239"/>
                  </a:lnTo>
                  <a:lnTo>
                    <a:pt x="459138" y="1414779"/>
                  </a:lnTo>
                  <a:lnTo>
                    <a:pt x="1106905" y="1414779"/>
                  </a:lnTo>
                  <a:lnTo>
                    <a:pt x="1115060" y="1412239"/>
                  </a:lnTo>
                  <a:lnTo>
                    <a:pt x="1120851" y="1409700"/>
                  </a:lnTo>
                  <a:close/>
                </a:path>
                <a:path w="1567179" h="1414779">
                  <a:moveTo>
                    <a:pt x="5079" y="417068"/>
                  </a:moveTo>
                  <a:lnTo>
                    <a:pt x="0" y="431292"/>
                  </a:lnTo>
                  <a:lnTo>
                    <a:pt x="0" y="984758"/>
                  </a:lnTo>
                  <a:lnTo>
                    <a:pt x="5080" y="998982"/>
                  </a:lnTo>
                  <a:lnTo>
                    <a:pt x="5079" y="417068"/>
                  </a:lnTo>
                  <a:close/>
                </a:path>
                <a:path w="1567179" h="1414779">
                  <a:moveTo>
                    <a:pt x="1562100" y="417068"/>
                  </a:moveTo>
                  <a:lnTo>
                    <a:pt x="1562099" y="998982"/>
                  </a:lnTo>
                  <a:lnTo>
                    <a:pt x="1567179" y="984758"/>
                  </a:lnTo>
                  <a:lnTo>
                    <a:pt x="1567180" y="431292"/>
                  </a:lnTo>
                  <a:lnTo>
                    <a:pt x="1562100" y="417068"/>
                  </a:lnTo>
                  <a:close/>
                </a:path>
                <a:path w="1567179" h="1414779">
                  <a:moveTo>
                    <a:pt x="1102827" y="0"/>
                  </a:moveTo>
                  <a:lnTo>
                    <a:pt x="463282" y="0"/>
                  </a:lnTo>
                  <a:lnTo>
                    <a:pt x="450850" y="3810"/>
                  </a:lnTo>
                  <a:lnTo>
                    <a:pt x="447833" y="5079"/>
                  </a:lnTo>
                  <a:lnTo>
                    <a:pt x="1118076" y="5079"/>
                  </a:lnTo>
                  <a:lnTo>
                    <a:pt x="1115060" y="3810"/>
                  </a:lnTo>
                  <a:lnTo>
                    <a:pt x="1102827" y="0"/>
                  </a:lnTo>
                  <a:close/>
                </a:path>
              </a:pathLst>
            </a:custGeom>
            <a:solidFill>
              <a:srgbClr val="B8D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93689" y="3412489"/>
              <a:ext cx="1557020" cy="1404620"/>
            </a:xfrm>
            <a:custGeom>
              <a:avLst/>
              <a:gdLst/>
              <a:ahLst/>
              <a:cxnLst/>
              <a:rect l="l" t="t" r="r" b="b"/>
              <a:pathLst>
                <a:path w="1557020" h="1404620">
                  <a:moveTo>
                    <a:pt x="1127353" y="1399540"/>
                  </a:moveTo>
                  <a:lnTo>
                    <a:pt x="428396" y="1399540"/>
                  </a:lnTo>
                  <a:lnTo>
                    <a:pt x="439978" y="1404620"/>
                  </a:lnTo>
                  <a:lnTo>
                    <a:pt x="1115771" y="1404620"/>
                  </a:lnTo>
                  <a:lnTo>
                    <a:pt x="1127353" y="1399540"/>
                  </a:lnTo>
                  <a:close/>
                </a:path>
                <a:path w="1557020" h="1404620">
                  <a:moveTo>
                    <a:pt x="1550669" y="396512"/>
                  </a:moveTo>
                  <a:lnTo>
                    <a:pt x="1550669" y="1009287"/>
                  </a:lnTo>
                  <a:lnTo>
                    <a:pt x="1553210" y="1004570"/>
                  </a:lnTo>
                  <a:lnTo>
                    <a:pt x="1557019" y="993902"/>
                  </a:lnTo>
                  <a:lnTo>
                    <a:pt x="1557019" y="411988"/>
                  </a:lnTo>
                  <a:lnTo>
                    <a:pt x="1553210" y="401320"/>
                  </a:lnTo>
                  <a:lnTo>
                    <a:pt x="1550669" y="396512"/>
                  </a:lnTo>
                  <a:close/>
                </a:path>
                <a:path w="1557020" h="1404620">
                  <a:moveTo>
                    <a:pt x="5080" y="398827"/>
                  </a:moveTo>
                  <a:lnTo>
                    <a:pt x="3810" y="401320"/>
                  </a:lnTo>
                  <a:lnTo>
                    <a:pt x="0" y="411988"/>
                  </a:lnTo>
                  <a:lnTo>
                    <a:pt x="0" y="993902"/>
                  </a:lnTo>
                  <a:lnTo>
                    <a:pt x="3810" y="1004570"/>
                  </a:lnTo>
                  <a:lnTo>
                    <a:pt x="5080" y="1007015"/>
                  </a:lnTo>
                  <a:lnTo>
                    <a:pt x="5080" y="398827"/>
                  </a:lnTo>
                  <a:close/>
                </a:path>
                <a:path w="1557020" h="1404620">
                  <a:moveTo>
                    <a:pt x="1112996" y="0"/>
                  </a:moveTo>
                  <a:lnTo>
                    <a:pt x="442753" y="0"/>
                  </a:lnTo>
                  <a:lnTo>
                    <a:pt x="430688" y="5080"/>
                  </a:lnTo>
                  <a:lnTo>
                    <a:pt x="1125061" y="5080"/>
                  </a:lnTo>
                  <a:lnTo>
                    <a:pt x="1112996" y="0"/>
                  </a:lnTo>
                  <a:close/>
                </a:path>
              </a:pathLst>
            </a:custGeom>
            <a:solidFill>
              <a:srgbClr val="B7D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8770" y="3417569"/>
              <a:ext cx="1545590" cy="1394460"/>
            </a:xfrm>
            <a:custGeom>
              <a:avLst/>
              <a:gdLst/>
              <a:ahLst/>
              <a:cxnLst/>
              <a:rect l="l" t="t" r="r" b="b"/>
              <a:pathLst>
                <a:path w="1545590" h="1394460">
                  <a:moveTo>
                    <a:pt x="6350" y="381292"/>
                  </a:moveTo>
                  <a:lnTo>
                    <a:pt x="0" y="393750"/>
                  </a:lnTo>
                  <a:lnTo>
                    <a:pt x="0" y="1001941"/>
                  </a:lnTo>
                  <a:lnTo>
                    <a:pt x="6350" y="1014171"/>
                  </a:lnTo>
                  <a:lnTo>
                    <a:pt x="6350" y="381292"/>
                  </a:lnTo>
                  <a:close/>
                </a:path>
                <a:path w="1545590" h="1394460">
                  <a:moveTo>
                    <a:pt x="1135062" y="6350"/>
                  </a:moveTo>
                  <a:lnTo>
                    <a:pt x="1119974" y="0"/>
                  </a:lnTo>
                  <a:lnTo>
                    <a:pt x="425602" y="0"/>
                  </a:lnTo>
                  <a:lnTo>
                    <a:pt x="410527" y="6350"/>
                  </a:lnTo>
                  <a:lnTo>
                    <a:pt x="1135062" y="6350"/>
                  </a:lnTo>
                  <a:close/>
                </a:path>
                <a:path w="1545590" h="1394460">
                  <a:moveTo>
                    <a:pt x="1136738" y="1388110"/>
                  </a:moveTo>
                  <a:lnTo>
                    <a:pt x="408838" y="1388110"/>
                  </a:lnTo>
                  <a:lnTo>
                    <a:pt x="423316" y="1394460"/>
                  </a:lnTo>
                  <a:lnTo>
                    <a:pt x="1122260" y="1394460"/>
                  </a:lnTo>
                  <a:lnTo>
                    <a:pt x="1136738" y="1388110"/>
                  </a:lnTo>
                  <a:close/>
                </a:path>
                <a:path w="1545590" h="1394460">
                  <a:moveTo>
                    <a:pt x="1545590" y="391439"/>
                  </a:moveTo>
                  <a:lnTo>
                    <a:pt x="1540510" y="381825"/>
                  </a:lnTo>
                  <a:lnTo>
                    <a:pt x="1540510" y="1013650"/>
                  </a:lnTo>
                  <a:lnTo>
                    <a:pt x="1545590" y="1004214"/>
                  </a:lnTo>
                  <a:lnTo>
                    <a:pt x="1545590" y="391439"/>
                  </a:lnTo>
                  <a:close/>
                </a:path>
              </a:pathLst>
            </a:custGeom>
            <a:solidFill>
              <a:srgbClr val="B6D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5120" y="3423919"/>
              <a:ext cx="1534160" cy="1381760"/>
            </a:xfrm>
            <a:custGeom>
              <a:avLst/>
              <a:gdLst/>
              <a:ahLst/>
              <a:cxnLst/>
              <a:rect l="l" t="t" r="r" b="b"/>
              <a:pathLst>
                <a:path w="1534159" h="1381760">
                  <a:moveTo>
                    <a:pt x="5080" y="364972"/>
                  </a:moveTo>
                  <a:lnTo>
                    <a:pt x="0" y="374942"/>
                  </a:lnTo>
                  <a:lnTo>
                    <a:pt x="0" y="1007821"/>
                  </a:lnTo>
                  <a:lnTo>
                    <a:pt x="5080" y="1017600"/>
                  </a:lnTo>
                  <a:lnTo>
                    <a:pt x="5080" y="364972"/>
                  </a:lnTo>
                  <a:close/>
                </a:path>
                <a:path w="1534159" h="1381760">
                  <a:moveTo>
                    <a:pt x="1140764" y="5080"/>
                  </a:moveTo>
                  <a:lnTo>
                    <a:pt x="1128712" y="0"/>
                  </a:lnTo>
                  <a:lnTo>
                    <a:pt x="404177" y="0"/>
                  </a:lnTo>
                  <a:lnTo>
                    <a:pt x="392112" y="5080"/>
                  </a:lnTo>
                  <a:lnTo>
                    <a:pt x="1140764" y="5080"/>
                  </a:lnTo>
                  <a:close/>
                </a:path>
                <a:path w="1534159" h="1381760">
                  <a:moveTo>
                    <a:pt x="1141984" y="1376680"/>
                  </a:moveTo>
                  <a:lnTo>
                    <a:pt x="390906" y="1376680"/>
                  </a:lnTo>
                  <a:lnTo>
                    <a:pt x="402488" y="1381760"/>
                  </a:lnTo>
                  <a:lnTo>
                    <a:pt x="1130388" y="1381760"/>
                  </a:lnTo>
                  <a:lnTo>
                    <a:pt x="1141984" y="1376680"/>
                  </a:lnTo>
                  <a:close/>
                </a:path>
                <a:path w="1534159" h="1381760">
                  <a:moveTo>
                    <a:pt x="1534160" y="375475"/>
                  </a:moveTo>
                  <a:lnTo>
                    <a:pt x="1529080" y="365861"/>
                  </a:lnTo>
                  <a:lnTo>
                    <a:pt x="1529080" y="1016736"/>
                  </a:lnTo>
                  <a:lnTo>
                    <a:pt x="1534160" y="1007300"/>
                  </a:lnTo>
                  <a:lnTo>
                    <a:pt x="1534160" y="375475"/>
                  </a:lnTo>
                  <a:close/>
                </a:path>
              </a:pathLst>
            </a:custGeom>
            <a:solidFill>
              <a:srgbClr val="B5D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0200" y="3428999"/>
              <a:ext cx="1524000" cy="1371600"/>
            </a:xfrm>
            <a:custGeom>
              <a:avLst/>
              <a:gdLst/>
              <a:ahLst/>
              <a:cxnLst/>
              <a:rect l="l" t="t" r="r" b="b"/>
              <a:pathLst>
                <a:path w="1524000" h="1371600">
                  <a:moveTo>
                    <a:pt x="5080" y="349910"/>
                  </a:moveTo>
                  <a:lnTo>
                    <a:pt x="0" y="359892"/>
                  </a:lnTo>
                  <a:lnTo>
                    <a:pt x="0" y="1012520"/>
                  </a:lnTo>
                  <a:lnTo>
                    <a:pt x="5080" y="1022311"/>
                  </a:lnTo>
                  <a:lnTo>
                    <a:pt x="5080" y="349910"/>
                  </a:lnTo>
                  <a:close/>
                </a:path>
                <a:path w="1524000" h="1371600">
                  <a:moveTo>
                    <a:pt x="1147749" y="5080"/>
                  </a:moveTo>
                  <a:lnTo>
                    <a:pt x="1135684" y="0"/>
                  </a:lnTo>
                  <a:lnTo>
                    <a:pt x="387032" y="0"/>
                  </a:lnTo>
                  <a:lnTo>
                    <a:pt x="374967" y="5080"/>
                  </a:lnTo>
                  <a:lnTo>
                    <a:pt x="1147749" y="5080"/>
                  </a:lnTo>
                  <a:close/>
                </a:path>
                <a:path w="1524000" h="1371600">
                  <a:moveTo>
                    <a:pt x="1151369" y="1365250"/>
                  </a:moveTo>
                  <a:lnTo>
                    <a:pt x="371348" y="1365250"/>
                  </a:lnTo>
                  <a:lnTo>
                    <a:pt x="385826" y="1371600"/>
                  </a:lnTo>
                  <a:lnTo>
                    <a:pt x="1136904" y="1371600"/>
                  </a:lnTo>
                  <a:lnTo>
                    <a:pt x="1151369" y="1365250"/>
                  </a:lnTo>
                  <a:close/>
                </a:path>
                <a:path w="1524000" h="1371600">
                  <a:moveTo>
                    <a:pt x="1524000" y="360781"/>
                  </a:moveTo>
                  <a:lnTo>
                    <a:pt x="1517650" y="348754"/>
                  </a:lnTo>
                  <a:lnTo>
                    <a:pt x="1517650" y="1023442"/>
                  </a:lnTo>
                  <a:lnTo>
                    <a:pt x="1524000" y="1011656"/>
                  </a:lnTo>
                  <a:lnTo>
                    <a:pt x="1524000" y="360781"/>
                  </a:lnTo>
                  <a:close/>
                </a:path>
              </a:pathLst>
            </a:custGeom>
            <a:solidFill>
              <a:srgbClr val="B4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5280" y="3434079"/>
              <a:ext cx="1512570" cy="1360170"/>
            </a:xfrm>
            <a:custGeom>
              <a:avLst/>
              <a:gdLst/>
              <a:ahLst/>
              <a:cxnLst/>
              <a:rect l="l" t="t" r="r" b="b"/>
              <a:pathLst>
                <a:path w="1512570" h="1360170">
                  <a:moveTo>
                    <a:pt x="6350" y="332371"/>
                  </a:moveTo>
                  <a:lnTo>
                    <a:pt x="0" y="344830"/>
                  </a:lnTo>
                  <a:lnTo>
                    <a:pt x="0" y="1017231"/>
                  </a:lnTo>
                  <a:lnTo>
                    <a:pt x="6350" y="1029462"/>
                  </a:lnTo>
                  <a:lnTo>
                    <a:pt x="6350" y="332371"/>
                  </a:lnTo>
                  <a:close/>
                </a:path>
                <a:path w="1512570" h="1360170">
                  <a:moveTo>
                    <a:pt x="1157757" y="6350"/>
                  </a:moveTo>
                  <a:lnTo>
                    <a:pt x="1142669" y="0"/>
                  </a:lnTo>
                  <a:lnTo>
                    <a:pt x="369887" y="0"/>
                  </a:lnTo>
                  <a:lnTo>
                    <a:pt x="354799" y="6350"/>
                  </a:lnTo>
                  <a:lnTo>
                    <a:pt x="1157757" y="6350"/>
                  </a:lnTo>
                  <a:close/>
                </a:path>
                <a:path w="1512570" h="1360170">
                  <a:moveTo>
                    <a:pt x="1157884" y="1355090"/>
                  </a:moveTo>
                  <a:lnTo>
                    <a:pt x="354685" y="1355090"/>
                  </a:lnTo>
                  <a:lnTo>
                    <a:pt x="366268" y="1360170"/>
                  </a:lnTo>
                  <a:lnTo>
                    <a:pt x="1146289" y="1360170"/>
                  </a:lnTo>
                  <a:lnTo>
                    <a:pt x="1157884" y="1355090"/>
                  </a:lnTo>
                  <a:close/>
                </a:path>
                <a:path w="1512570" h="1360170">
                  <a:moveTo>
                    <a:pt x="1512570" y="343674"/>
                  </a:moveTo>
                  <a:lnTo>
                    <a:pt x="1507490" y="334060"/>
                  </a:lnTo>
                  <a:lnTo>
                    <a:pt x="1507490" y="1027798"/>
                  </a:lnTo>
                  <a:lnTo>
                    <a:pt x="1512570" y="1018362"/>
                  </a:lnTo>
                  <a:lnTo>
                    <a:pt x="1512570" y="343674"/>
                  </a:lnTo>
                  <a:close/>
                </a:path>
              </a:pathLst>
            </a:custGeom>
            <a:solidFill>
              <a:srgbClr val="B3D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1630" y="3440429"/>
              <a:ext cx="1501140" cy="1348740"/>
            </a:xfrm>
            <a:custGeom>
              <a:avLst/>
              <a:gdLst/>
              <a:ahLst/>
              <a:cxnLst/>
              <a:rect l="l" t="t" r="r" b="b"/>
              <a:pathLst>
                <a:path w="1501140" h="1348739">
                  <a:moveTo>
                    <a:pt x="1161415" y="1343660"/>
                  </a:moveTo>
                  <a:lnTo>
                    <a:pt x="338455" y="1343660"/>
                  </a:lnTo>
                  <a:lnTo>
                    <a:pt x="345440" y="1347470"/>
                  </a:lnTo>
                  <a:lnTo>
                    <a:pt x="348335" y="1348740"/>
                  </a:lnTo>
                  <a:lnTo>
                    <a:pt x="1151534" y="1348740"/>
                  </a:lnTo>
                  <a:lnTo>
                    <a:pt x="1154429" y="1347470"/>
                  </a:lnTo>
                  <a:lnTo>
                    <a:pt x="1161415" y="1343660"/>
                  </a:lnTo>
                  <a:close/>
                </a:path>
                <a:path w="1501140" h="1348739">
                  <a:moveTo>
                    <a:pt x="1494790" y="315685"/>
                  </a:moveTo>
                  <a:lnTo>
                    <a:pt x="1494790" y="1033235"/>
                  </a:lnTo>
                  <a:lnTo>
                    <a:pt x="1501140" y="1021442"/>
                  </a:lnTo>
                  <a:lnTo>
                    <a:pt x="1501140" y="327705"/>
                  </a:lnTo>
                  <a:lnTo>
                    <a:pt x="1494790" y="315685"/>
                  </a:lnTo>
                  <a:close/>
                </a:path>
                <a:path w="1501140" h="1348739">
                  <a:moveTo>
                    <a:pt x="5080" y="316041"/>
                  </a:moveTo>
                  <a:lnTo>
                    <a:pt x="0" y="326013"/>
                  </a:lnTo>
                  <a:lnTo>
                    <a:pt x="0" y="1023102"/>
                  </a:lnTo>
                  <a:lnTo>
                    <a:pt x="5080" y="1032886"/>
                  </a:lnTo>
                  <a:lnTo>
                    <a:pt x="5080" y="316041"/>
                  </a:lnTo>
                  <a:close/>
                </a:path>
                <a:path w="1501140" h="1348739">
                  <a:moveTo>
                    <a:pt x="1151413" y="0"/>
                  </a:moveTo>
                  <a:lnTo>
                    <a:pt x="348456" y="0"/>
                  </a:lnTo>
                  <a:lnTo>
                    <a:pt x="345440" y="1270"/>
                  </a:lnTo>
                  <a:lnTo>
                    <a:pt x="338455" y="5080"/>
                  </a:lnTo>
                  <a:lnTo>
                    <a:pt x="1161415" y="5080"/>
                  </a:lnTo>
                  <a:lnTo>
                    <a:pt x="1154429" y="1270"/>
                  </a:lnTo>
                  <a:lnTo>
                    <a:pt x="1151413" y="0"/>
                  </a:lnTo>
                  <a:close/>
                </a:path>
              </a:pathLst>
            </a:custGeom>
            <a:solidFill>
              <a:srgbClr val="B2D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6710" y="3445509"/>
              <a:ext cx="1489710" cy="1338580"/>
            </a:xfrm>
            <a:custGeom>
              <a:avLst/>
              <a:gdLst/>
              <a:ahLst/>
              <a:cxnLst/>
              <a:rect l="l" t="t" r="r" b="b"/>
              <a:pathLst>
                <a:path w="1489709" h="1338579">
                  <a:moveTo>
                    <a:pt x="5080" y="300990"/>
                  </a:moveTo>
                  <a:lnTo>
                    <a:pt x="0" y="310972"/>
                  </a:lnTo>
                  <a:lnTo>
                    <a:pt x="0" y="1027811"/>
                  </a:lnTo>
                  <a:lnTo>
                    <a:pt x="5080" y="1037590"/>
                  </a:lnTo>
                  <a:lnTo>
                    <a:pt x="5080" y="300990"/>
                  </a:lnTo>
                  <a:close/>
                </a:path>
                <a:path w="1489709" h="1338579">
                  <a:moveTo>
                    <a:pt x="1165644" y="5080"/>
                  </a:moveTo>
                  <a:lnTo>
                    <a:pt x="1156322" y="0"/>
                  </a:lnTo>
                  <a:lnTo>
                    <a:pt x="333375" y="0"/>
                  </a:lnTo>
                  <a:lnTo>
                    <a:pt x="324053" y="5080"/>
                  </a:lnTo>
                  <a:lnTo>
                    <a:pt x="1165644" y="5080"/>
                  </a:lnTo>
                  <a:close/>
                </a:path>
                <a:path w="1489709" h="1338579">
                  <a:moveTo>
                    <a:pt x="1167968" y="1332230"/>
                  </a:moveTo>
                  <a:lnTo>
                    <a:pt x="321729" y="1332230"/>
                  </a:lnTo>
                  <a:lnTo>
                    <a:pt x="333375" y="1338580"/>
                  </a:lnTo>
                  <a:lnTo>
                    <a:pt x="1156335" y="1338580"/>
                  </a:lnTo>
                  <a:lnTo>
                    <a:pt x="1167968" y="1332230"/>
                  </a:lnTo>
                  <a:close/>
                </a:path>
                <a:path w="1489709" h="1338579">
                  <a:moveTo>
                    <a:pt x="1489710" y="310616"/>
                  </a:moveTo>
                  <a:lnTo>
                    <a:pt x="1484630" y="300990"/>
                  </a:lnTo>
                  <a:lnTo>
                    <a:pt x="1484630" y="1037590"/>
                  </a:lnTo>
                  <a:lnTo>
                    <a:pt x="1489710" y="1028166"/>
                  </a:lnTo>
                  <a:lnTo>
                    <a:pt x="1489710" y="310616"/>
                  </a:lnTo>
                  <a:close/>
                </a:path>
              </a:pathLst>
            </a:custGeom>
            <a:solidFill>
              <a:srgbClr val="B1D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31790" y="3450589"/>
              <a:ext cx="1479550" cy="1327150"/>
            </a:xfrm>
            <a:custGeom>
              <a:avLst/>
              <a:gdLst/>
              <a:ahLst/>
              <a:cxnLst/>
              <a:rect l="l" t="t" r="r" b="b"/>
              <a:pathLst>
                <a:path w="1479550" h="1327150">
                  <a:moveTo>
                    <a:pt x="6350" y="286296"/>
                  </a:moveTo>
                  <a:lnTo>
                    <a:pt x="0" y="295910"/>
                  </a:lnTo>
                  <a:lnTo>
                    <a:pt x="0" y="1032510"/>
                  </a:lnTo>
                  <a:lnTo>
                    <a:pt x="6350" y="1042136"/>
                  </a:lnTo>
                  <a:lnTo>
                    <a:pt x="6350" y="286296"/>
                  </a:lnTo>
                  <a:close/>
                </a:path>
                <a:path w="1479550" h="1327150">
                  <a:moveTo>
                    <a:pt x="1172197" y="1322070"/>
                  </a:moveTo>
                  <a:lnTo>
                    <a:pt x="307340" y="1322070"/>
                  </a:lnTo>
                  <a:lnTo>
                    <a:pt x="316649" y="1327150"/>
                  </a:lnTo>
                  <a:lnTo>
                    <a:pt x="1162888" y="1327150"/>
                  </a:lnTo>
                  <a:lnTo>
                    <a:pt x="1172197" y="1322070"/>
                  </a:lnTo>
                  <a:close/>
                </a:path>
                <a:path w="1479550" h="1327150">
                  <a:moveTo>
                    <a:pt x="1172197" y="6350"/>
                  </a:moveTo>
                  <a:lnTo>
                    <a:pt x="1160564" y="0"/>
                  </a:lnTo>
                  <a:lnTo>
                    <a:pt x="318973" y="0"/>
                  </a:lnTo>
                  <a:lnTo>
                    <a:pt x="307340" y="6350"/>
                  </a:lnTo>
                  <a:lnTo>
                    <a:pt x="1172197" y="6350"/>
                  </a:lnTo>
                  <a:close/>
                </a:path>
                <a:path w="1479550" h="1327150">
                  <a:moveTo>
                    <a:pt x="1479550" y="295910"/>
                  </a:moveTo>
                  <a:lnTo>
                    <a:pt x="1474470" y="287972"/>
                  </a:lnTo>
                  <a:lnTo>
                    <a:pt x="1474470" y="1040460"/>
                  </a:lnTo>
                  <a:lnTo>
                    <a:pt x="1479550" y="1032510"/>
                  </a:lnTo>
                  <a:lnTo>
                    <a:pt x="1479550" y="295910"/>
                  </a:lnTo>
                  <a:close/>
                </a:path>
              </a:pathLst>
            </a:custGeom>
            <a:solidFill>
              <a:srgbClr val="B0D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8140" y="3456939"/>
              <a:ext cx="1468120" cy="1315720"/>
            </a:xfrm>
            <a:custGeom>
              <a:avLst/>
              <a:gdLst/>
              <a:ahLst/>
              <a:cxnLst/>
              <a:rect l="l" t="t" r="r" b="b"/>
              <a:pathLst>
                <a:path w="1468120" h="1315720">
                  <a:moveTo>
                    <a:pt x="5080" y="272249"/>
                  </a:moveTo>
                  <a:lnTo>
                    <a:pt x="0" y="279946"/>
                  </a:lnTo>
                  <a:lnTo>
                    <a:pt x="0" y="1035786"/>
                  </a:lnTo>
                  <a:lnTo>
                    <a:pt x="5080" y="1043482"/>
                  </a:lnTo>
                  <a:lnTo>
                    <a:pt x="5080" y="272249"/>
                  </a:lnTo>
                  <a:close/>
                </a:path>
                <a:path w="1468120" h="1315720">
                  <a:moveTo>
                    <a:pt x="1175169" y="1310640"/>
                  </a:moveTo>
                  <a:lnTo>
                    <a:pt x="291668" y="1310640"/>
                  </a:lnTo>
                  <a:lnTo>
                    <a:pt x="300990" y="1315720"/>
                  </a:lnTo>
                  <a:lnTo>
                    <a:pt x="1165847" y="1315720"/>
                  </a:lnTo>
                  <a:lnTo>
                    <a:pt x="1175169" y="1310640"/>
                  </a:lnTo>
                  <a:close/>
                </a:path>
                <a:path w="1468120" h="1315720">
                  <a:moveTo>
                    <a:pt x="1175169" y="5080"/>
                  </a:moveTo>
                  <a:lnTo>
                    <a:pt x="1165860" y="0"/>
                  </a:lnTo>
                  <a:lnTo>
                    <a:pt x="300990" y="0"/>
                  </a:lnTo>
                  <a:lnTo>
                    <a:pt x="291668" y="5080"/>
                  </a:lnTo>
                  <a:lnTo>
                    <a:pt x="1175169" y="5080"/>
                  </a:lnTo>
                  <a:close/>
                </a:path>
                <a:path w="1468120" h="1315720">
                  <a:moveTo>
                    <a:pt x="1468120" y="281622"/>
                  </a:moveTo>
                  <a:lnTo>
                    <a:pt x="1463040" y="273685"/>
                  </a:lnTo>
                  <a:lnTo>
                    <a:pt x="1463040" y="1042047"/>
                  </a:lnTo>
                  <a:lnTo>
                    <a:pt x="1468120" y="1034110"/>
                  </a:lnTo>
                  <a:lnTo>
                    <a:pt x="1468120" y="281622"/>
                  </a:lnTo>
                  <a:close/>
                </a:path>
              </a:pathLst>
            </a:custGeom>
            <a:solidFill>
              <a:srgbClr val="AFD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3220" y="3462019"/>
              <a:ext cx="1457960" cy="1305560"/>
            </a:xfrm>
            <a:custGeom>
              <a:avLst/>
              <a:gdLst/>
              <a:ahLst/>
              <a:cxnLst/>
              <a:rect l="l" t="t" r="r" b="b"/>
              <a:pathLst>
                <a:path w="1457959" h="1305560">
                  <a:moveTo>
                    <a:pt x="6350" y="257543"/>
                  </a:moveTo>
                  <a:lnTo>
                    <a:pt x="0" y="267169"/>
                  </a:lnTo>
                  <a:lnTo>
                    <a:pt x="0" y="1038402"/>
                  </a:lnTo>
                  <a:lnTo>
                    <a:pt x="6350" y="1048029"/>
                  </a:lnTo>
                  <a:lnTo>
                    <a:pt x="6350" y="257543"/>
                  </a:lnTo>
                  <a:close/>
                </a:path>
                <a:path w="1457959" h="1305560">
                  <a:moveTo>
                    <a:pt x="1179398" y="5080"/>
                  </a:moveTo>
                  <a:lnTo>
                    <a:pt x="1170089" y="0"/>
                  </a:lnTo>
                  <a:lnTo>
                    <a:pt x="286588" y="0"/>
                  </a:lnTo>
                  <a:lnTo>
                    <a:pt x="277279" y="5080"/>
                  </a:lnTo>
                  <a:lnTo>
                    <a:pt x="1179398" y="5080"/>
                  </a:lnTo>
                  <a:close/>
                </a:path>
                <a:path w="1457959" h="1305560">
                  <a:moveTo>
                    <a:pt x="1181722" y="1299210"/>
                  </a:moveTo>
                  <a:lnTo>
                    <a:pt x="274955" y="1299210"/>
                  </a:lnTo>
                  <a:lnTo>
                    <a:pt x="286588" y="1305560"/>
                  </a:lnTo>
                  <a:lnTo>
                    <a:pt x="1170089" y="1305560"/>
                  </a:lnTo>
                  <a:lnTo>
                    <a:pt x="1181722" y="1299210"/>
                  </a:lnTo>
                  <a:close/>
                </a:path>
                <a:path w="1457959" h="1305560">
                  <a:moveTo>
                    <a:pt x="1457960" y="268605"/>
                  </a:moveTo>
                  <a:lnTo>
                    <a:pt x="1451610" y="258686"/>
                  </a:lnTo>
                  <a:lnTo>
                    <a:pt x="1451610" y="1046886"/>
                  </a:lnTo>
                  <a:lnTo>
                    <a:pt x="1457960" y="1036967"/>
                  </a:lnTo>
                  <a:lnTo>
                    <a:pt x="1457960" y="268605"/>
                  </a:lnTo>
                  <a:close/>
                </a:path>
              </a:pathLst>
            </a:custGeom>
            <a:solidFill>
              <a:srgbClr val="AED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9570" y="3711867"/>
              <a:ext cx="1445260" cy="1049655"/>
            </a:xfrm>
            <a:custGeom>
              <a:avLst/>
              <a:gdLst/>
              <a:ahLst/>
              <a:cxnLst/>
              <a:rect l="l" t="t" r="r" b="b"/>
              <a:pathLst>
                <a:path w="1445259" h="1049654">
                  <a:moveTo>
                    <a:pt x="5080" y="0"/>
                  </a:moveTo>
                  <a:lnTo>
                    <a:pt x="0" y="7696"/>
                  </a:lnTo>
                  <a:lnTo>
                    <a:pt x="0" y="798182"/>
                  </a:lnTo>
                  <a:lnTo>
                    <a:pt x="5080" y="805878"/>
                  </a:lnTo>
                  <a:lnTo>
                    <a:pt x="5080" y="0"/>
                  </a:lnTo>
                  <a:close/>
                </a:path>
                <a:path w="1445259" h="1049654">
                  <a:moveTo>
                    <a:pt x="1184694" y="1044282"/>
                  </a:moveTo>
                  <a:lnTo>
                    <a:pt x="259283" y="1044282"/>
                  </a:lnTo>
                  <a:lnTo>
                    <a:pt x="268605" y="1049362"/>
                  </a:lnTo>
                  <a:lnTo>
                    <a:pt x="1175385" y="1049362"/>
                  </a:lnTo>
                  <a:lnTo>
                    <a:pt x="1184694" y="1044282"/>
                  </a:lnTo>
                  <a:close/>
                </a:path>
                <a:path w="1445259" h="1049654">
                  <a:moveTo>
                    <a:pt x="1445260" y="8839"/>
                  </a:moveTo>
                  <a:lnTo>
                    <a:pt x="1440180" y="901"/>
                  </a:lnTo>
                  <a:lnTo>
                    <a:pt x="1440180" y="804976"/>
                  </a:lnTo>
                  <a:lnTo>
                    <a:pt x="1445260" y="797039"/>
                  </a:lnTo>
                  <a:lnTo>
                    <a:pt x="1445260" y="8839"/>
                  </a:lnTo>
                  <a:close/>
                </a:path>
              </a:pathLst>
            </a:custGeom>
            <a:solidFill>
              <a:srgbClr val="AD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54650" y="3704170"/>
              <a:ext cx="1435100" cy="1052195"/>
            </a:xfrm>
            <a:custGeom>
              <a:avLst/>
              <a:gdLst/>
              <a:ahLst/>
              <a:cxnLst/>
              <a:rect l="l" t="t" r="r" b="b"/>
              <a:pathLst>
                <a:path w="1435100" h="1052195">
                  <a:moveTo>
                    <a:pt x="5080" y="0"/>
                  </a:moveTo>
                  <a:lnTo>
                    <a:pt x="0" y="7696"/>
                  </a:lnTo>
                  <a:lnTo>
                    <a:pt x="0" y="813574"/>
                  </a:lnTo>
                  <a:lnTo>
                    <a:pt x="5080" y="821270"/>
                  </a:lnTo>
                  <a:lnTo>
                    <a:pt x="5080" y="0"/>
                  </a:lnTo>
                  <a:close/>
                </a:path>
                <a:path w="1435100" h="1052195">
                  <a:moveTo>
                    <a:pt x="1188923" y="1046899"/>
                  </a:moveTo>
                  <a:lnTo>
                    <a:pt x="244894" y="1046899"/>
                  </a:lnTo>
                  <a:lnTo>
                    <a:pt x="254203" y="1051979"/>
                  </a:lnTo>
                  <a:lnTo>
                    <a:pt x="1179614" y="1051979"/>
                  </a:lnTo>
                  <a:lnTo>
                    <a:pt x="1188923" y="1046899"/>
                  </a:lnTo>
                  <a:close/>
                </a:path>
                <a:path w="1435100" h="1052195">
                  <a:moveTo>
                    <a:pt x="1435100" y="8597"/>
                  </a:moveTo>
                  <a:lnTo>
                    <a:pt x="1430020" y="660"/>
                  </a:lnTo>
                  <a:lnTo>
                    <a:pt x="1430020" y="820610"/>
                  </a:lnTo>
                  <a:lnTo>
                    <a:pt x="1435100" y="812673"/>
                  </a:lnTo>
                  <a:lnTo>
                    <a:pt x="1435100" y="8597"/>
                  </a:lnTo>
                  <a:close/>
                </a:path>
              </a:pathLst>
            </a:custGeom>
            <a:solidFill>
              <a:srgbClr val="AC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9730" y="3478529"/>
              <a:ext cx="1424940" cy="1272540"/>
            </a:xfrm>
            <a:custGeom>
              <a:avLst/>
              <a:gdLst/>
              <a:ahLst/>
              <a:cxnLst/>
              <a:rect l="l" t="t" r="r" b="b"/>
              <a:pathLst>
                <a:path w="1424940" h="1272539">
                  <a:moveTo>
                    <a:pt x="1191952" y="1267460"/>
                  </a:moveTo>
                  <a:lnTo>
                    <a:pt x="231717" y="1267460"/>
                  </a:lnTo>
                  <a:lnTo>
                    <a:pt x="237490" y="1271270"/>
                  </a:lnTo>
                  <a:lnTo>
                    <a:pt x="239818" y="1272540"/>
                  </a:lnTo>
                  <a:lnTo>
                    <a:pt x="1183851" y="1272540"/>
                  </a:lnTo>
                  <a:lnTo>
                    <a:pt x="1186179" y="1271270"/>
                  </a:lnTo>
                  <a:lnTo>
                    <a:pt x="1191952" y="1267460"/>
                  </a:lnTo>
                  <a:close/>
                </a:path>
                <a:path w="1424940" h="1272539">
                  <a:moveTo>
                    <a:pt x="1418590" y="216376"/>
                  </a:moveTo>
                  <a:lnTo>
                    <a:pt x="1418590" y="1056163"/>
                  </a:lnTo>
                  <a:lnTo>
                    <a:pt x="1424940" y="1046241"/>
                  </a:lnTo>
                  <a:lnTo>
                    <a:pt x="1424940" y="226298"/>
                  </a:lnTo>
                  <a:lnTo>
                    <a:pt x="1418590" y="216376"/>
                  </a:lnTo>
                  <a:close/>
                </a:path>
                <a:path w="1424940" h="1272539">
                  <a:moveTo>
                    <a:pt x="5080" y="217939"/>
                  </a:moveTo>
                  <a:lnTo>
                    <a:pt x="0" y="225636"/>
                  </a:lnTo>
                  <a:lnTo>
                    <a:pt x="0" y="1046903"/>
                  </a:lnTo>
                  <a:lnTo>
                    <a:pt x="5080" y="1054600"/>
                  </a:lnTo>
                  <a:lnTo>
                    <a:pt x="5080" y="217939"/>
                  </a:lnTo>
                  <a:close/>
                </a:path>
                <a:path w="1424940" h="1272539">
                  <a:moveTo>
                    <a:pt x="1183851" y="0"/>
                  </a:moveTo>
                  <a:lnTo>
                    <a:pt x="239818" y="0"/>
                  </a:lnTo>
                  <a:lnTo>
                    <a:pt x="237490" y="1270"/>
                  </a:lnTo>
                  <a:lnTo>
                    <a:pt x="231887" y="5080"/>
                  </a:lnTo>
                  <a:lnTo>
                    <a:pt x="1191782" y="5080"/>
                  </a:lnTo>
                  <a:lnTo>
                    <a:pt x="1186179" y="1270"/>
                  </a:lnTo>
                  <a:lnTo>
                    <a:pt x="1183851" y="0"/>
                  </a:lnTo>
                  <a:close/>
                </a:path>
              </a:pathLst>
            </a:custGeom>
            <a:solidFill>
              <a:srgbClr val="AB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64810" y="3686860"/>
              <a:ext cx="1413510" cy="1059180"/>
            </a:xfrm>
            <a:custGeom>
              <a:avLst/>
              <a:gdLst/>
              <a:ahLst/>
              <a:cxnLst/>
              <a:rect l="l" t="t" r="r" b="b"/>
              <a:pathLst>
                <a:path w="1413509" h="1059179">
                  <a:moveTo>
                    <a:pt x="6350" y="0"/>
                  </a:moveTo>
                  <a:lnTo>
                    <a:pt x="0" y="9613"/>
                  </a:lnTo>
                  <a:lnTo>
                    <a:pt x="0" y="846277"/>
                  </a:lnTo>
                  <a:lnTo>
                    <a:pt x="6350" y="855891"/>
                  </a:lnTo>
                  <a:lnTo>
                    <a:pt x="6350" y="0"/>
                  </a:lnTo>
                  <a:close/>
                </a:path>
                <a:path w="1413509" h="1059179">
                  <a:moveTo>
                    <a:pt x="1196492" y="1052779"/>
                  </a:moveTo>
                  <a:lnTo>
                    <a:pt x="217004" y="1052779"/>
                  </a:lnTo>
                  <a:lnTo>
                    <a:pt x="226631" y="1059129"/>
                  </a:lnTo>
                  <a:lnTo>
                    <a:pt x="1186865" y="1059129"/>
                  </a:lnTo>
                  <a:lnTo>
                    <a:pt x="1196492" y="1052779"/>
                  </a:lnTo>
                  <a:close/>
                </a:path>
                <a:path w="1413509" h="1059179">
                  <a:moveTo>
                    <a:pt x="1413510" y="8051"/>
                  </a:moveTo>
                  <a:lnTo>
                    <a:pt x="1408430" y="114"/>
                  </a:lnTo>
                  <a:lnTo>
                    <a:pt x="1408430" y="855776"/>
                  </a:lnTo>
                  <a:lnTo>
                    <a:pt x="1413510" y="847839"/>
                  </a:lnTo>
                  <a:lnTo>
                    <a:pt x="1413510" y="8051"/>
                  </a:lnTo>
                  <a:close/>
                </a:path>
              </a:pathLst>
            </a:custGeom>
            <a:solidFill>
              <a:srgbClr val="A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71159" y="3489960"/>
              <a:ext cx="1402080" cy="1249680"/>
            </a:xfrm>
            <a:custGeom>
              <a:avLst/>
              <a:gdLst/>
              <a:ahLst/>
              <a:cxnLst/>
              <a:rect l="l" t="t" r="r" b="b"/>
              <a:pathLst>
                <a:path w="1402079" h="1249679">
                  <a:moveTo>
                    <a:pt x="1197840" y="1244600"/>
                  </a:moveTo>
                  <a:lnTo>
                    <a:pt x="202969" y="1244600"/>
                  </a:lnTo>
                  <a:lnTo>
                    <a:pt x="210666" y="1249679"/>
                  </a:lnTo>
                  <a:lnTo>
                    <a:pt x="1190143" y="1249679"/>
                  </a:lnTo>
                  <a:lnTo>
                    <a:pt x="1197840" y="1244600"/>
                  </a:lnTo>
                  <a:close/>
                </a:path>
                <a:path w="1402079" h="1249679">
                  <a:moveTo>
                    <a:pt x="5079" y="189950"/>
                  </a:moveTo>
                  <a:lnTo>
                    <a:pt x="2539" y="193039"/>
                  </a:lnTo>
                  <a:lnTo>
                    <a:pt x="0" y="196888"/>
                  </a:lnTo>
                  <a:lnTo>
                    <a:pt x="0" y="1052791"/>
                  </a:lnTo>
                  <a:lnTo>
                    <a:pt x="2539" y="1056639"/>
                  </a:lnTo>
                  <a:lnTo>
                    <a:pt x="5079" y="1059797"/>
                  </a:lnTo>
                  <a:lnTo>
                    <a:pt x="5079" y="189950"/>
                  </a:lnTo>
                  <a:close/>
                </a:path>
                <a:path w="1402079" h="1249679">
                  <a:moveTo>
                    <a:pt x="1396999" y="190032"/>
                  </a:moveTo>
                  <a:lnTo>
                    <a:pt x="1396999" y="1059714"/>
                  </a:lnTo>
                  <a:lnTo>
                    <a:pt x="1399539" y="1056639"/>
                  </a:lnTo>
                  <a:lnTo>
                    <a:pt x="1402003" y="1052791"/>
                  </a:lnTo>
                  <a:lnTo>
                    <a:pt x="1402003" y="196888"/>
                  </a:lnTo>
                  <a:lnTo>
                    <a:pt x="1399539" y="193039"/>
                  </a:lnTo>
                  <a:lnTo>
                    <a:pt x="1396999" y="190032"/>
                  </a:lnTo>
                  <a:close/>
                </a:path>
                <a:path w="1402079" h="1249679">
                  <a:moveTo>
                    <a:pt x="1189691" y="0"/>
                  </a:moveTo>
                  <a:lnTo>
                    <a:pt x="211118" y="0"/>
                  </a:lnTo>
                  <a:lnTo>
                    <a:pt x="203648" y="5079"/>
                  </a:lnTo>
                  <a:lnTo>
                    <a:pt x="1197161" y="5079"/>
                  </a:lnTo>
                  <a:lnTo>
                    <a:pt x="1189691" y="0"/>
                  </a:lnTo>
                  <a:close/>
                </a:path>
              </a:pathLst>
            </a:custGeom>
            <a:solidFill>
              <a:srgbClr val="A9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76240" y="3672484"/>
              <a:ext cx="1391920" cy="1062355"/>
            </a:xfrm>
            <a:custGeom>
              <a:avLst/>
              <a:gdLst/>
              <a:ahLst/>
              <a:cxnLst/>
              <a:rect l="l" t="t" r="r" b="b"/>
              <a:pathLst>
                <a:path w="1391920" h="1062354">
                  <a:moveTo>
                    <a:pt x="5080" y="1257"/>
                  </a:moveTo>
                  <a:lnTo>
                    <a:pt x="0" y="7429"/>
                  </a:lnTo>
                  <a:lnTo>
                    <a:pt x="0" y="877277"/>
                  </a:lnTo>
                  <a:lnTo>
                    <a:pt x="5080" y="883589"/>
                  </a:lnTo>
                  <a:lnTo>
                    <a:pt x="5080" y="1257"/>
                  </a:lnTo>
                  <a:close/>
                </a:path>
                <a:path w="1391920" h="1062354">
                  <a:moveTo>
                    <a:pt x="1200454" y="1056995"/>
                  </a:moveTo>
                  <a:lnTo>
                    <a:pt x="190182" y="1056995"/>
                  </a:lnTo>
                  <a:lnTo>
                    <a:pt x="197878" y="1062075"/>
                  </a:lnTo>
                  <a:lnTo>
                    <a:pt x="1192758" y="1062075"/>
                  </a:lnTo>
                  <a:lnTo>
                    <a:pt x="1200454" y="1056995"/>
                  </a:lnTo>
                  <a:close/>
                </a:path>
                <a:path w="1391920" h="1062354">
                  <a:moveTo>
                    <a:pt x="1391843" y="7429"/>
                  </a:moveTo>
                  <a:lnTo>
                    <a:pt x="1385570" y="0"/>
                  </a:lnTo>
                  <a:lnTo>
                    <a:pt x="1385570" y="884885"/>
                  </a:lnTo>
                  <a:lnTo>
                    <a:pt x="1391843" y="877277"/>
                  </a:lnTo>
                  <a:lnTo>
                    <a:pt x="1391843" y="7429"/>
                  </a:lnTo>
                  <a:close/>
                </a:path>
              </a:pathLst>
            </a:custGeom>
            <a:solidFill>
              <a:srgbClr val="A8C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1320" y="3666020"/>
              <a:ext cx="1380490" cy="1063625"/>
            </a:xfrm>
            <a:custGeom>
              <a:avLst/>
              <a:gdLst/>
              <a:ahLst/>
              <a:cxnLst/>
              <a:rect l="l" t="t" r="r" b="b"/>
              <a:pathLst>
                <a:path w="1380490" h="1063625">
                  <a:moveTo>
                    <a:pt x="6350" y="0"/>
                  </a:moveTo>
                  <a:lnTo>
                    <a:pt x="0" y="7721"/>
                  </a:lnTo>
                  <a:lnTo>
                    <a:pt x="0" y="890054"/>
                  </a:lnTo>
                  <a:lnTo>
                    <a:pt x="6350" y="897953"/>
                  </a:lnTo>
                  <a:lnTo>
                    <a:pt x="6350" y="0"/>
                  </a:lnTo>
                  <a:close/>
                </a:path>
                <a:path w="1380490" h="1063625">
                  <a:moveTo>
                    <a:pt x="1204988" y="1057109"/>
                  </a:moveTo>
                  <a:lnTo>
                    <a:pt x="175488" y="1057109"/>
                  </a:lnTo>
                  <a:lnTo>
                    <a:pt x="185102" y="1063459"/>
                  </a:lnTo>
                  <a:lnTo>
                    <a:pt x="1195374" y="1063459"/>
                  </a:lnTo>
                  <a:lnTo>
                    <a:pt x="1204988" y="1057109"/>
                  </a:lnTo>
                  <a:close/>
                </a:path>
                <a:path w="1380490" h="1063625">
                  <a:moveTo>
                    <a:pt x="1380490" y="6464"/>
                  </a:moveTo>
                  <a:lnTo>
                    <a:pt x="1375410" y="444"/>
                  </a:lnTo>
                  <a:lnTo>
                    <a:pt x="1375410" y="897496"/>
                  </a:lnTo>
                  <a:lnTo>
                    <a:pt x="1380490" y="891349"/>
                  </a:lnTo>
                  <a:lnTo>
                    <a:pt x="1380490" y="6464"/>
                  </a:lnTo>
                  <a:close/>
                </a:path>
              </a:pathLst>
            </a:custGeom>
            <a:solidFill>
              <a:srgbClr val="A7C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87670" y="3659835"/>
              <a:ext cx="1369060" cy="1063625"/>
            </a:xfrm>
            <a:custGeom>
              <a:avLst/>
              <a:gdLst/>
              <a:ahLst/>
              <a:cxnLst/>
              <a:rect l="l" t="t" r="r" b="b"/>
              <a:pathLst>
                <a:path w="1369059" h="1063625">
                  <a:moveTo>
                    <a:pt x="5080" y="0"/>
                  </a:moveTo>
                  <a:lnTo>
                    <a:pt x="0" y="6184"/>
                  </a:lnTo>
                  <a:lnTo>
                    <a:pt x="0" y="904138"/>
                  </a:lnTo>
                  <a:lnTo>
                    <a:pt x="5080" y="910450"/>
                  </a:lnTo>
                  <a:lnTo>
                    <a:pt x="5080" y="0"/>
                  </a:lnTo>
                  <a:close/>
                </a:path>
                <a:path w="1369059" h="1063625">
                  <a:moveTo>
                    <a:pt x="1206334" y="1058214"/>
                  </a:moveTo>
                  <a:lnTo>
                    <a:pt x="161442" y="1058214"/>
                  </a:lnTo>
                  <a:lnTo>
                    <a:pt x="169138" y="1063294"/>
                  </a:lnTo>
                  <a:lnTo>
                    <a:pt x="1198638" y="1063294"/>
                  </a:lnTo>
                  <a:lnTo>
                    <a:pt x="1206334" y="1058214"/>
                  </a:lnTo>
                  <a:close/>
                </a:path>
                <a:path w="1369059" h="1063625">
                  <a:moveTo>
                    <a:pt x="1369060" y="6629"/>
                  </a:moveTo>
                  <a:lnTo>
                    <a:pt x="1363980" y="609"/>
                  </a:lnTo>
                  <a:lnTo>
                    <a:pt x="1363980" y="909828"/>
                  </a:lnTo>
                  <a:lnTo>
                    <a:pt x="1369060" y="903681"/>
                  </a:lnTo>
                  <a:lnTo>
                    <a:pt x="1369060" y="6629"/>
                  </a:lnTo>
                  <a:close/>
                </a:path>
              </a:pathLst>
            </a:custGeom>
            <a:solidFill>
              <a:srgbClr val="A6C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92750" y="3652926"/>
              <a:ext cx="1358900" cy="1065530"/>
            </a:xfrm>
            <a:custGeom>
              <a:avLst/>
              <a:gdLst/>
              <a:ahLst/>
              <a:cxnLst/>
              <a:rect l="l" t="t" r="r" b="b"/>
              <a:pathLst>
                <a:path w="1358900" h="1065529">
                  <a:moveTo>
                    <a:pt x="5080" y="736"/>
                  </a:moveTo>
                  <a:lnTo>
                    <a:pt x="0" y="6908"/>
                  </a:lnTo>
                  <a:lnTo>
                    <a:pt x="0" y="917359"/>
                  </a:lnTo>
                  <a:lnTo>
                    <a:pt x="5080" y="923683"/>
                  </a:lnTo>
                  <a:lnTo>
                    <a:pt x="5080" y="736"/>
                  </a:lnTo>
                  <a:close/>
                </a:path>
                <a:path w="1358900" h="1065529">
                  <a:moveTo>
                    <a:pt x="1208951" y="1060043"/>
                  </a:moveTo>
                  <a:lnTo>
                    <a:pt x="148666" y="1060043"/>
                  </a:lnTo>
                  <a:lnTo>
                    <a:pt x="156362" y="1065123"/>
                  </a:lnTo>
                  <a:lnTo>
                    <a:pt x="1201254" y="1065123"/>
                  </a:lnTo>
                  <a:lnTo>
                    <a:pt x="1208951" y="1060043"/>
                  </a:lnTo>
                  <a:close/>
                </a:path>
                <a:path w="1358900" h="1065529">
                  <a:moveTo>
                    <a:pt x="1358900" y="7518"/>
                  </a:moveTo>
                  <a:lnTo>
                    <a:pt x="1352550" y="0"/>
                  </a:lnTo>
                  <a:lnTo>
                    <a:pt x="1352550" y="924433"/>
                  </a:lnTo>
                  <a:lnTo>
                    <a:pt x="1358900" y="916736"/>
                  </a:lnTo>
                  <a:lnTo>
                    <a:pt x="1358900" y="7518"/>
                  </a:lnTo>
                  <a:close/>
                </a:path>
              </a:pathLst>
            </a:custGeom>
            <a:solidFill>
              <a:srgbClr val="A5C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97830" y="3645941"/>
              <a:ext cx="1347470" cy="1067435"/>
            </a:xfrm>
            <a:custGeom>
              <a:avLst/>
              <a:gdLst/>
              <a:ahLst/>
              <a:cxnLst/>
              <a:rect l="l" t="t" r="r" b="b"/>
              <a:pathLst>
                <a:path w="1347470" h="1067435">
                  <a:moveTo>
                    <a:pt x="6350" y="0"/>
                  </a:moveTo>
                  <a:lnTo>
                    <a:pt x="0" y="7721"/>
                  </a:lnTo>
                  <a:lnTo>
                    <a:pt x="0" y="930668"/>
                  </a:lnTo>
                  <a:lnTo>
                    <a:pt x="6350" y="938555"/>
                  </a:lnTo>
                  <a:lnTo>
                    <a:pt x="6350" y="0"/>
                  </a:lnTo>
                  <a:close/>
                </a:path>
                <a:path w="1347470" h="1067435">
                  <a:moveTo>
                    <a:pt x="1212342" y="1060678"/>
                  </a:moveTo>
                  <a:lnTo>
                    <a:pt x="135140" y="1060678"/>
                  </a:lnTo>
                  <a:lnTo>
                    <a:pt x="135140" y="1061948"/>
                  </a:lnTo>
                  <a:lnTo>
                    <a:pt x="139738" y="1061948"/>
                  </a:lnTo>
                  <a:lnTo>
                    <a:pt x="139738" y="1067028"/>
                  </a:lnTo>
                  <a:lnTo>
                    <a:pt x="1207719" y="1067028"/>
                  </a:lnTo>
                  <a:lnTo>
                    <a:pt x="1207719" y="1061948"/>
                  </a:lnTo>
                  <a:lnTo>
                    <a:pt x="1212342" y="1061948"/>
                  </a:lnTo>
                  <a:lnTo>
                    <a:pt x="1212342" y="1060678"/>
                  </a:lnTo>
                  <a:close/>
                </a:path>
                <a:path w="1347470" h="1067435">
                  <a:moveTo>
                    <a:pt x="1347470" y="6985"/>
                  </a:moveTo>
                  <a:lnTo>
                    <a:pt x="1342390" y="965"/>
                  </a:lnTo>
                  <a:lnTo>
                    <a:pt x="1342390" y="937564"/>
                  </a:lnTo>
                  <a:lnTo>
                    <a:pt x="1347470" y="931418"/>
                  </a:lnTo>
                  <a:lnTo>
                    <a:pt x="1347470" y="6985"/>
                  </a:lnTo>
                  <a:close/>
                </a:path>
              </a:pathLst>
            </a:custGeom>
            <a:solidFill>
              <a:srgbClr val="A4C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04180" y="3639756"/>
              <a:ext cx="1336040" cy="1067435"/>
            </a:xfrm>
            <a:custGeom>
              <a:avLst/>
              <a:gdLst/>
              <a:ahLst/>
              <a:cxnLst/>
              <a:rect l="l" t="t" r="r" b="b"/>
              <a:pathLst>
                <a:path w="1336040" h="1067435">
                  <a:moveTo>
                    <a:pt x="5080" y="0"/>
                  </a:moveTo>
                  <a:lnTo>
                    <a:pt x="0" y="6184"/>
                  </a:lnTo>
                  <a:lnTo>
                    <a:pt x="0" y="944740"/>
                  </a:lnTo>
                  <a:lnTo>
                    <a:pt x="5080" y="951064"/>
                  </a:lnTo>
                  <a:lnTo>
                    <a:pt x="5080" y="0"/>
                  </a:lnTo>
                  <a:close/>
                </a:path>
                <a:path w="1336040" h="1067435">
                  <a:moveTo>
                    <a:pt x="1212875" y="1061783"/>
                  </a:moveTo>
                  <a:lnTo>
                    <a:pt x="122047" y="1061783"/>
                  </a:lnTo>
                  <a:lnTo>
                    <a:pt x="128041" y="1066863"/>
                  </a:lnTo>
                  <a:lnTo>
                    <a:pt x="1206754" y="1066863"/>
                  </a:lnTo>
                  <a:lnTo>
                    <a:pt x="1212875" y="1061783"/>
                  </a:lnTo>
                  <a:close/>
                </a:path>
                <a:path w="1336040" h="1067435">
                  <a:moveTo>
                    <a:pt x="1336040" y="7150"/>
                  </a:moveTo>
                  <a:lnTo>
                    <a:pt x="1330960" y="1143"/>
                  </a:lnTo>
                  <a:lnTo>
                    <a:pt x="1330960" y="949896"/>
                  </a:lnTo>
                  <a:lnTo>
                    <a:pt x="1336040" y="943749"/>
                  </a:lnTo>
                  <a:lnTo>
                    <a:pt x="1336040" y="7150"/>
                  </a:lnTo>
                  <a:close/>
                </a:path>
              </a:pathLst>
            </a:custGeom>
            <a:solidFill>
              <a:srgbClr val="A3CC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9260" y="3633584"/>
              <a:ext cx="1325880" cy="1068070"/>
            </a:xfrm>
            <a:custGeom>
              <a:avLst/>
              <a:gdLst/>
              <a:ahLst/>
              <a:cxnLst/>
              <a:rect l="l" t="t" r="r" b="b"/>
              <a:pathLst>
                <a:path w="1325879" h="1068070">
                  <a:moveTo>
                    <a:pt x="5080" y="0"/>
                  </a:moveTo>
                  <a:lnTo>
                    <a:pt x="0" y="6172"/>
                  </a:lnTo>
                  <a:lnTo>
                    <a:pt x="0" y="957237"/>
                  </a:lnTo>
                  <a:lnTo>
                    <a:pt x="5080" y="963549"/>
                  </a:lnTo>
                  <a:lnTo>
                    <a:pt x="5080" y="0"/>
                  </a:lnTo>
                  <a:close/>
                </a:path>
                <a:path w="1325879" h="1068070">
                  <a:moveTo>
                    <a:pt x="1213916" y="1062875"/>
                  </a:moveTo>
                  <a:lnTo>
                    <a:pt x="110972" y="1062875"/>
                  </a:lnTo>
                  <a:lnTo>
                    <a:pt x="116967" y="1067955"/>
                  </a:lnTo>
                  <a:lnTo>
                    <a:pt x="1207795" y="1067955"/>
                  </a:lnTo>
                  <a:lnTo>
                    <a:pt x="1213916" y="1062875"/>
                  </a:lnTo>
                  <a:close/>
                </a:path>
                <a:path w="1325879" h="1068070">
                  <a:moveTo>
                    <a:pt x="1325880" y="7315"/>
                  </a:moveTo>
                  <a:lnTo>
                    <a:pt x="1320800" y="1295"/>
                  </a:lnTo>
                  <a:lnTo>
                    <a:pt x="1320800" y="962215"/>
                  </a:lnTo>
                  <a:lnTo>
                    <a:pt x="1325880" y="956068"/>
                  </a:lnTo>
                  <a:lnTo>
                    <a:pt x="1325880" y="7315"/>
                  </a:lnTo>
                  <a:close/>
                </a:path>
              </a:pathLst>
            </a:custGeom>
            <a:solidFill>
              <a:srgbClr val="A2C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14340" y="3625849"/>
              <a:ext cx="1315720" cy="1070610"/>
            </a:xfrm>
            <a:custGeom>
              <a:avLst/>
              <a:gdLst/>
              <a:ahLst/>
              <a:cxnLst/>
              <a:rect l="l" t="t" r="r" b="b"/>
              <a:pathLst>
                <a:path w="1315720" h="1070610">
                  <a:moveTo>
                    <a:pt x="6350" y="0"/>
                  </a:moveTo>
                  <a:lnTo>
                    <a:pt x="0" y="7734"/>
                  </a:lnTo>
                  <a:lnTo>
                    <a:pt x="0" y="971283"/>
                  </a:lnTo>
                  <a:lnTo>
                    <a:pt x="6350" y="979170"/>
                  </a:lnTo>
                  <a:lnTo>
                    <a:pt x="6350" y="0"/>
                  </a:lnTo>
                  <a:close/>
                </a:path>
                <a:path w="1315720" h="1070610">
                  <a:moveTo>
                    <a:pt x="1216494" y="1064260"/>
                  </a:moveTo>
                  <a:lnTo>
                    <a:pt x="98399" y="1064260"/>
                  </a:lnTo>
                  <a:lnTo>
                    <a:pt x="105892" y="1070610"/>
                  </a:lnTo>
                  <a:lnTo>
                    <a:pt x="1208836" y="1070610"/>
                  </a:lnTo>
                  <a:lnTo>
                    <a:pt x="1216494" y="1064260"/>
                  </a:lnTo>
                  <a:close/>
                </a:path>
                <a:path w="1315720" h="1070610">
                  <a:moveTo>
                    <a:pt x="1315720" y="9029"/>
                  </a:moveTo>
                  <a:lnTo>
                    <a:pt x="1309370" y="1511"/>
                  </a:lnTo>
                  <a:lnTo>
                    <a:pt x="1309370" y="977633"/>
                  </a:lnTo>
                  <a:lnTo>
                    <a:pt x="1315720" y="969949"/>
                  </a:lnTo>
                  <a:lnTo>
                    <a:pt x="1315720" y="9029"/>
                  </a:lnTo>
                  <a:close/>
                </a:path>
              </a:pathLst>
            </a:custGeom>
            <a:solidFill>
              <a:srgbClr val="A1C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0689" y="3538220"/>
              <a:ext cx="1303020" cy="1151890"/>
            </a:xfrm>
            <a:custGeom>
              <a:avLst/>
              <a:gdLst/>
              <a:ahLst/>
              <a:cxnLst/>
              <a:rect l="l" t="t" r="r" b="b"/>
              <a:pathLst>
                <a:path w="1303020" h="1151889">
                  <a:moveTo>
                    <a:pt x="1216269" y="1146809"/>
                  </a:moveTo>
                  <a:lnTo>
                    <a:pt x="86066" y="1146809"/>
                  </a:lnTo>
                  <a:lnTo>
                    <a:pt x="92058" y="1151889"/>
                  </a:lnTo>
                  <a:lnTo>
                    <a:pt x="1210147" y="1151889"/>
                  </a:lnTo>
                  <a:lnTo>
                    <a:pt x="1216269" y="1146809"/>
                  </a:lnTo>
                  <a:close/>
                </a:path>
                <a:path w="1303020" h="1151889">
                  <a:moveTo>
                    <a:pt x="5080" y="82668"/>
                  </a:moveTo>
                  <a:lnTo>
                    <a:pt x="0" y="87629"/>
                  </a:lnTo>
                  <a:lnTo>
                    <a:pt x="0" y="1066799"/>
                  </a:lnTo>
                  <a:lnTo>
                    <a:pt x="5080" y="1071761"/>
                  </a:lnTo>
                  <a:lnTo>
                    <a:pt x="5080" y="82668"/>
                  </a:lnTo>
                  <a:close/>
                </a:path>
                <a:path w="1303020" h="1151889">
                  <a:moveTo>
                    <a:pt x="1297939" y="83819"/>
                  </a:moveTo>
                  <a:lnTo>
                    <a:pt x="1297939" y="1070610"/>
                  </a:lnTo>
                  <a:lnTo>
                    <a:pt x="1301750" y="1066799"/>
                  </a:lnTo>
                  <a:lnTo>
                    <a:pt x="1303019" y="1065262"/>
                  </a:lnTo>
                  <a:lnTo>
                    <a:pt x="1303019" y="89133"/>
                  </a:lnTo>
                  <a:lnTo>
                    <a:pt x="1301750" y="87629"/>
                  </a:lnTo>
                  <a:lnTo>
                    <a:pt x="1297939" y="83819"/>
                  </a:lnTo>
                  <a:close/>
                </a:path>
                <a:path w="1303020" h="1151889">
                  <a:moveTo>
                    <a:pt x="1207086" y="0"/>
                  </a:moveTo>
                  <a:lnTo>
                    <a:pt x="95054" y="0"/>
                  </a:lnTo>
                  <a:lnTo>
                    <a:pt x="87564" y="6350"/>
                  </a:lnTo>
                  <a:lnTo>
                    <a:pt x="1214738" y="6350"/>
                  </a:lnTo>
                  <a:lnTo>
                    <a:pt x="1207086" y="0"/>
                  </a:lnTo>
                  <a:close/>
                </a:path>
              </a:pathLst>
            </a:custGeom>
            <a:solidFill>
              <a:srgbClr val="A0C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25770" y="3615931"/>
              <a:ext cx="1292860" cy="1069340"/>
            </a:xfrm>
            <a:custGeom>
              <a:avLst/>
              <a:gdLst/>
              <a:ahLst/>
              <a:cxnLst/>
              <a:rect l="l" t="t" r="r" b="b"/>
              <a:pathLst>
                <a:path w="1292859" h="1069339">
                  <a:moveTo>
                    <a:pt x="5080" y="0"/>
                  </a:moveTo>
                  <a:lnTo>
                    <a:pt x="0" y="4965"/>
                  </a:lnTo>
                  <a:lnTo>
                    <a:pt x="0" y="994054"/>
                  </a:lnTo>
                  <a:lnTo>
                    <a:pt x="5080" y="999020"/>
                  </a:lnTo>
                  <a:lnTo>
                    <a:pt x="5080" y="0"/>
                  </a:lnTo>
                  <a:close/>
                </a:path>
                <a:path w="1292859" h="1069339">
                  <a:moveTo>
                    <a:pt x="1217307" y="1064018"/>
                  </a:moveTo>
                  <a:lnTo>
                    <a:pt x="74993" y="1064018"/>
                  </a:lnTo>
                  <a:lnTo>
                    <a:pt x="80975" y="1069098"/>
                  </a:lnTo>
                  <a:lnTo>
                    <a:pt x="1211186" y="1069098"/>
                  </a:lnTo>
                  <a:lnTo>
                    <a:pt x="1217307" y="1064018"/>
                  </a:lnTo>
                  <a:close/>
                </a:path>
                <a:path w="1292859" h="1069339">
                  <a:moveTo>
                    <a:pt x="1292860" y="6108"/>
                  </a:moveTo>
                  <a:lnTo>
                    <a:pt x="1287780" y="1028"/>
                  </a:lnTo>
                  <a:lnTo>
                    <a:pt x="1287780" y="997991"/>
                  </a:lnTo>
                  <a:lnTo>
                    <a:pt x="1292860" y="992911"/>
                  </a:lnTo>
                  <a:lnTo>
                    <a:pt x="1292860" y="6108"/>
                  </a:lnTo>
                  <a:close/>
                </a:path>
              </a:pathLst>
            </a:custGeom>
            <a:solidFill>
              <a:srgbClr val="9FC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0850" y="3610609"/>
              <a:ext cx="1282700" cy="1069340"/>
            </a:xfrm>
            <a:custGeom>
              <a:avLst/>
              <a:gdLst/>
              <a:ahLst/>
              <a:cxnLst/>
              <a:rect l="l" t="t" r="r" b="b"/>
              <a:pathLst>
                <a:path w="1282700" h="1069339">
                  <a:moveTo>
                    <a:pt x="5080" y="355"/>
                  </a:moveTo>
                  <a:lnTo>
                    <a:pt x="0" y="5321"/>
                  </a:lnTo>
                  <a:lnTo>
                    <a:pt x="0" y="1004341"/>
                  </a:lnTo>
                  <a:lnTo>
                    <a:pt x="5080" y="1009307"/>
                  </a:lnTo>
                  <a:lnTo>
                    <a:pt x="5080" y="355"/>
                  </a:lnTo>
                  <a:close/>
                </a:path>
                <a:path w="1282700" h="1069339">
                  <a:moveTo>
                    <a:pt x="1218349" y="1064260"/>
                  </a:moveTo>
                  <a:lnTo>
                    <a:pt x="63919" y="1064260"/>
                  </a:lnTo>
                  <a:lnTo>
                    <a:pt x="69913" y="1069340"/>
                  </a:lnTo>
                  <a:lnTo>
                    <a:pt x="1212227" y="1069340"/>
                  </a:lnTo>
                  <a:lnTo>
                    <a:pt x="1218349" y="1064260"/>
                  </a:lnTo>
                  <a:close/>
                </a:path>
                <a:path w="1282700" h="1069339">
                  <a:moveTo>
                    <a:pt x="1282700" y="6350"/>
                  </a:moveTo>
                  <a:lnTo>
                    <a:pt x="1276350" y="0"/>
                  </a:lnTo>
                  <a:lnTo>
                    <a:pt x="1276350" y="1009662"/>
                  </a:lnTo>
                  <a:lnTo>
                    <a:pt x="1282700" y="1003312"/>
                  </a:lnTo>
                  <a:lnTo>
                    <a:pt x="1282700" y="6350"/>
                  </a:lnTo>
                  <a:close/>
                </a:path>
              </a:pathLst>
            </a:custGeom>
            <a:solidFill>
              <a:srgbClr val="9EC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5930" y="3604767"/>
              <a:ext cx="1271270" cy="1070610"/>
            </a:xfrm>
            <a:custGeom>
              <a:avLst/>
              <a:gdLst/>
              <a:ahLst/>
              <a:cxnLst/>
              <a:rect l="l" t="t" r="r" b="b"/>
              <a:pathLst>
                <a:path w="1271270" h="1070610">
                  <a:moveTo>
                    <a:pt x="6350" y="0"/>
                  </a:moveTo>
                  <a:lnTo>
                    <a:pt x="0" y="6197"/>
                  </a:lnTo>
                  <a:lnTo>
                    <a:pt x="0" y="1015149"/>
                  </a:lnTo>
                  <a:lnTo>
                    <a:pt x="6350" y="1021346"/>
                  </a:lnTo>
                  <a:lnTo>
                    <a:pt x="6350" y="0"/>
                  </a:lnTo>
                  <a:close/>
                </a:path>
                <a:path w="1271270" h="1070610">
                  <a:moveTo>
                    <a:pt x="1220914" y="1063752"/>
                  </a:moveTo>
                  <a:lnTo>
                    <a:pt x="51346" y="1063752"/>
                  </a:lnTo>
                  <a:lnTo>
                    <a:pt x="58839" y="1070102"/>
                  </a:lnTo>
                  <a:lnTo>
                    <a:pt x="1213269" y="1070102"/>
                  </a:lnTo>
                  <a:lnTo>
                    <a:pt x="1220914" y="1063752"/>
                  </a:lnTo>
                  <a:close/>
                </a:path>
                <a:path w="1271270" h="1070610">
                  <a:moveTo>
                    <a:pt x="1271270" y="5842"/>
                  </a:moveTo>
                  <a:lnTo>
                    <a:pt x="1266190" y="774"/>
                  </a:lnTo>
                  <a:lnTo>
                    <a:pt x="1266190" y="1020584"/>
                  </a:lnTo>
                  <a:lnTo>
                    <a:pt x="1271270" y="1015504"/>
                  </a:lnTo>
                  <a:lnTo>
                    <a:pt x="1271270" y="5842"/>
                  </a:lnTo>
                  <a:close/>
                </a:path>
              </a:pathLst>
            </a:custGeom>
            <a:solidFill>
              <a:srgbClr val="9DC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42280" y="3599802"/>
              <a:ext cx="1259840" cy="1069340"/>
            </a:xfrm>
            <a:custGeom>
              <a:avLst/>
              <a:gdLst/>
              <a:ahLst/>
              <a:cxnLst/>
              <a:rect l="l" t="t" r="r" b="b"/>
              <a:pathLst>
                <a:path w="1259840" h="1069339">
                  <a:moveTo>
                    <a:pt x="5080" y="0"/>
                  </a:moveTo>
                  <a:lnTo>
                    <a:pt x="0" y="4965"/>
                  </a:lnTo>
                  <a:lnTo>
                    <a:pt x="0" y="1026312"/>
                  </a:lnTo>
                  <a:lnTo>
                    <a:pt x="5080" y="1031278"/>
                  </a:lnTo>
                  <a:lnTo>
                    <a:pt x="5080" y="0"/>
                  </a:lnTo>
                  <a:close/>
                </a:path>
                <a:path w="1259840" h="1069339">
                  <a:moveTo>
                    <a:pt x="1220685" y="1063637"/>
                  </a:moveTo>
                  <a:lnTo>
                    <a:pt x="39001" y="1063637"/>
                  </a:lnTo>
                  <a:lnTo>
                    <a:pt x="44996" y="1068717"/>
                  </a:lnTo>
                  <a:lnTo>
                    <a:pt x="1214564" y="1068717"/>
                  </a:lnTo>
                  <a:lnTo>
                    <a:pt x="1220685" y="1063637"/>
                  </a:lnTo>
                  <a:close/>
                </a:path>
                <a:path w="1259840" h="1069339">
                  <a:moveTo>
                    <a:pt x="1259840" y="5727"/>
                  </a:moveTo>
                  <a:lnTo>
                    <a:pt x="1254760" y="647"/>
                  </a:lnTo>
                  <a:lnTo>
                    <a:pt x="1254760" y="1030617"/>
                  </a:lnTo>
                  <a:lnTo>
                    <a:pt x="1259840" y="1025537"/>
                  </a:lnTo>
                  <a:lnTo>
                    <a:pt x="1259840" y="5727"/>
                  </a:lnTo>
                  <a:close/>
                </a:path>
              </a:pathLst>
            </a:custGeom>
            <a:solidFill>
              <a:srgbClr val="9CC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47359" y="3566160"/>
              <a:ext cx="1249680" cy="1097280"/>
            </a:xfrm>
            <a:custGeom>
              <a:avLst/>
              <a:gdLst/>
              <a:ahLst/>
              <a:cxnLst/>
              <a:rect l="l" t="t" r="r" b="b"/>
              <a:pathLst>
                <a:path w="1249679" h="1097279">
                  <a:moveTo>
                    <a:pt x="1223010" y="1090929"/>
                  </a:moveTo>
                  <a:lnTo>
                    <a:pt x="26639" y="1090929"/>
                  </a:lnTo>
                  <a:lnTo>
                    <a:pt x="27939" y="1092200"/>
                  </a:lnTo>
                  <a:lnTo>
                    <a:pt x="33931" y="1097279"/>
                  </a:lnTo>
                  <a:lnTo>
                    <a:pt x="1215617" y="1097279"/>
                  </a:lnTo>
                  <a:lnTo>
                    <a:pt x="1221739" y="1092200"/>
                  </a:lnTo>
                  <a:lnTo>
                    <a:pt x="1223010" y="1090929"/>
                  </a:lnTo>
                  <a:close/>
                </a:path>
                <a:path w="1249679" h="1097279">
                  <a:moveTo>
                    <a:pt x="1243330" y="27940"/>
                  </a:moveTo>
                  <a:lnTo>
                    <a:pt x="1243330" y="1070609"/>
                  </a:lnTo>
                  <a:lnTo>
                    <a:pt x="1249680" y="1064259"/>
                  </a:lnTo>
                  <a:lnTo>
                    <a:pt x="1249680" y="34289"/>
                  </a:lnTo>
                  <a:lnTo>
                    <a:pt x="1243330" y="27940"/>
                  </a:lnTo>
                  <a:close/>
                </a:path>
                <a:path w="1249679" h="1097279">
                  <a:moveTo>
                    <a:pt x="5079" y="28678"/>
                  </a:moveTo>
                  <a:lnTo>
                    <a:pt x="0" y="33640"/>
                  </a:lnTo>
                  <a:lnTo>
                    <a:pt x="0" y="1064909"/>
                  </a:lnTo>
                  <a:lnTo>
                    <a:pt x="5079" y="1069871"/>
                  </a:lnTo>
                  <a:lnTo>
                    <a:pt x="5079" y="28678"/>
                  </a:lnTo>
                  <a:close/>
                </a:path>
                <a:path w="1249679" h="1097279">
                  <a:moveTo>
                    <a:pt x="1214087" y="0"/>
                  </a:moveTo>
                  <a:lnTo>
                    <a:pt x="35429" y="0"/>
                  </a:lnTo>
                  <a:lnTo>
                    <a:pt x="29437" y="5079"/>
                  </a:lnTo>
                  <a:lnTo>
                    <a:pt x="1220209" y="5079"/>
                  </a:lnTo>
                  <a:lnTo>
                    <a:pt x="1214087" y="0"/>
                  </a:lnTo>
                  <a:close/>
                </a:path>
              </a:pathLst>
            </a:custGeom>
            <a:solidFill>
              <a:srgbClr val="9BC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52439" y="3571239"/>
              <a:ext cx="1238250" cy="1085850"/>
            </a:xfrm>
            <a:custGeom>
              <a:avLst/>
              <a:gdLst/>
              <a:ahLst/>
              <a:cxnLst/>
              <a:rect l="l" t="t" r="r" b="b"/>
              <a:pathLst>
                <a:path w="1238250" h="1085850">
                  <a:moveTo>
                    <a:pt x="1223010" y="1080770"/>
                  </a:moveTo>
                  <a:lnTo>
                    <a:pt x="16358" y="1080770"/>
                  </a:lnTo>
                  <a:lnTo>
                    <a:pt x="21559" y="1085850"/>
                  </a:lnTo>
                  <a:lnTo>
                    <a:pt x="1217930" y="1085850"/>
                  </a:lnTo>
                  <a:lnTo>
                    <a:pt x="1223010" y="1080770"/>
                  </a:lnTo>
                  <a:close/>
                </a:path>
                <a:path w="1238250" h="1085850">
                  <a:moveTo>
                    <a:pt x="6350" y="17396"/>
                  </a:moveTo>
                  <a:lnTo>
                    <a:pt x="0" y="23598"/>
                  </a:lnTo>
                  <a:lnTo>
                    <a:pt x="0" y="1064791"/>
                  </a:lnTo>
                  <a:lnTo>
                    <a:pt x="6350" y="1070993"/>
                  </a:lnTo>
                  <a:lnTo>
                    <a:pt x="6350" y="17396"/>
                  </a:lnTo>
                  <a:close/>
                </a:path>
                <a:path w="1238250" h="1085850">
                  <a:moveTo>
                    <a:pt x="1233169" y="17779"/>
                  </a:moveTo>
                  <a:lnTo>
                    <a:pt x="1233169" y="1070610"/>
                  </a:lnTo>
                  <a:lnTo>
                    <a:pt x="1238250" y="1065529"/>
                  </a:lnTo>
                  <a:lnTo>
                    <a:pt x="1238250" y="22860"/>
                  </a:lnTo>
                  <a:lnTo>
                    <a:pt x="1233169" y="17779"/>
                  </a:lnTo>
                  <a:close/>
                </a:path>
                <a:path w="1238250" h="1085850">
                  <a:moveTo>
                    <a:pt x="1215129" y="0"/>
                  </a:moveTo>
                  <a:lnTo>
                    <a:pt x="24357" y="0"/>
                  </a:lnTo>
                  <a:lnTo>
                    <a:pt x="22860" y="1270"/>
                  </a:lnTo>
                  <a:lnTo>
                    <a:pt x="17659" y="6350"/>
                  </a:lnTo>
                  <a:lnTo>
                    <a:pt x="1221739" y="6350"/>
                  </a:lnTo>
                  <a:lnTo>
                    <a:pt x="1216660" y="1270"/>
                  </a:lnTo>
                  <a:lnTo>
                    <a:pt x="1215129" y="0"/>
                  </a:lnTo>
                  <a:close/>
                </a:path>
              </a:pathLst>
            </a:custGeom>
            <a:solidFill>
              <a:srgbClr val="9AC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58789" y="3577589"/>
              <a:ext cx="1226820" cy="1074420"/>
            </a:xfrm>
            <a:custGeom>
              <a:avLst/>
              <a:gdLst/>
              <a:ahLst/>
              <a:cxnLst/>
              <a:rect l="l" t="t" r="r" b="b"/>
              <a:pathLst>
                <a:path w="1226820" h="1074420">
                  <a:moveTo>
                    <a:pt x="5080" y="6084"/>
                  </a:moveTo>
                  <a:lnTo>
                    <a:pt x="0" y="11046"/>
                  </a:lnTo>
                  <a:lnTo>
                    <a:pt x="0" y="1064643"/>
                  </a:lnTo>
                  <a:lnTo>
                    <a:pt x="10008" y="1074420"/>
                  </a:lnTo>
                  <a:lnTo>
                    <a:pt x="1216660" y="1074420"/>
                  </a:lnTo>
                  <a:lnTo>
                    <a:pt x="1221739" y="1069340"/>
                  </a:lnTo>
                  <a:lnTo>
                    <a:pt x="5080" y="1069340"/>
                  </a:lnTo>
                  <a:lnTo>
                    <a:pt x="5080" y="6084"/>
                  </a:lnTo>
                  <a:close/>
                </a:path>
                <a:path w="1226820" h="1074420">
                  <a:moveTo>
                    <a:pt x="1220470" y="5080"/>
                  </a:moveTo>
                  <a:lnTo>
                    <a:pt x="1220469" y="1069340"/>
                  </a:lnTo>
                  <a:lnTo>
                    <a:pt x="1221739" y="1069340"/>
                  </a:lnTo>
                  <a:lnTo>
                    <a:pt x="1226819" y="1064260"/>
                  </a:lnTo>
                  <a:lnTo>
                    <a:pt x="1226819" y="11429"/>
                  </a:lnTo>
                  <a:lnTo>
                    <a:pt x="1220470" y="5080"/>
                  </a:lnTo>
                  <a:close/>
                </a:path>
                <a:path w="1226820" h="1074420">
                  <a:moveTo>
                    <a:pt x="1215389" y="0"/>
                  </a:moveTo>
                  <a:lnTo>
                    <a:pt x="11309" y="0"/>
                  </a:lnTo>
                  <a:lnTo>
                    <a:pt x="6108" y="5080"/>
                  </a:lnTo>
                  <a:lnTo>
                    <a:pt x="1220470" y="5080"/>
                  </a:lnTo>
                  <a:lnTo>
                    <a:pt x="1215389" y="0"/>
                  </a:lnTo>
                  <a:close/>
                </a:path>
              </a:pathLst>
            </a:custGeom>
            <a:solidFill>
              <a:srgbClr val="99C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63870" y="3582669"/>
              <a:ext cx="1215390" cy="1064260"/>
            </a:xfrm>
            <a:custGeom>
              <a:avLst/>
              <a:gdLst/>
              <a:ahLst/>
              <a:cxnLst/>
              <a:rect l="l" t="t" r="r" b="b"/>
              <a:pathLst>
                <a:path w="1215390" h="1064260">
                  <a:moveTo>
                    <a:pt x="1215390" y="0"/>
                  </a:moveTo>
                  <a:lnTo>
                    <a:pt x="1210310" y="0"/>
                  </a:lnTo>
                  <a:lnTo>
                    <a:pt x="1210310" y="5080"/>
                  </a:lnTo>
                  <a:lnTo>
                    <a:pt x="1210310" y="1057910"/>
                  </a:lnTo>
                  <a:lnTo>
                    <a:pt x="5080" y="1057910"/>
                  </a:lnTo>
                  <a:lnTo>
                    <a:pt x="5080" y="5080"/>
                  </a:lnTo>
                  <a:lnTo>
                    <a:pt x="1210310" y="5080"/>
                  </a:lnTo>
                  <a:lnTo>
                    <a:pt x="1210310" y="0"/>
                  </a:lnTo>
                  <a:lnTo>
                    <a:pt x="368" y="0"/>
                  </a:lnTo>
                  <a:lnTo>
                    <a:pt x="368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1057910"/>
                  </a:lnTo>
                  <a:lnTo>
                    <a:pt x="0" y="1064260"/>
                  </a:lnTo>
                  <a:lnTo>
                    <a:pt x="1215390" y="1064260"/>
                  </a:lnTo>
                  <a:lnTo>
                    <a:pt x="1215390" y="1057910"/>
                  </a:lnTo>
                  <a:lnTo>
                    <a:pt x="1215390" y="5080"/>
                  </a:lnTo>
                  <a:lnTo>
                    <a:pt x="1215390" y="1270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99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68950" y="3587749"/>
              <a:ext cx="1205230" cy="1052830"/>
            </a:xfrm>
            <a:custGeom>
              <a:avLst/>
              <a:gdLst/>
              <a:ahLst/>
              <a:cxnLst/>
              <a:rect l="l" t="t" r="r" b="b"/>
              <a:pathLst>
                <a:path w="1205229" h="1052829">
                  <a:moveTo>
                    <a:pt x="1205230" y="0"/>
                  </a:moveTo>
                  <a:lnTo>
                    <a:pt x="1200150" y="0"/>
                  </a:lnTo>
                  <a:lnTo>
                    <a:pt x="1200150" y="6350"/>
                  </a:lnTo>
                  <a:lnTo>
                    <a:pt x="1200150" y="1047750"/>
                  </a:lnTo>
                  <a:lnTo>
                    <a:pt x="6350" y="1047750"/>
                  </a:lnTo>
                  <a:lnTo>
                    <a:pt x="6350" y="6350"/>
                  </a:lnTo>
                  <a:lnTo>
                    <a:pt x="1200150" y="6350"/>
                  </a:lnTo>
                  <a:lnTo>
                    <a:pt x="12001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47750"/>
                  </a:lnTo>
                  <a:lnTo>
                    <a:pt x="0" y="1052830"/>
                  </a:lnTo>
                  <a:lnTo>
                    <a:pt x="1205230" y="1052830"/>
                  </a:lnTo>
                  <a:lnTo>
                    <a:pt x="1205230" y="1047750"/>
                  </a:lnTo>
                  <a:lnTo>
                    <a:pt x="1205230" y="6350"/>
                  </a:lnTo>
                  <a:lnTo>
                    <a:pt x="1205230" y="0"/>
                  </a:lnTo>
                  <a:close/>
                </a:path>
              </a:pathLst>
            </a:custGeom>
            <a:solidFill>
              <a:srgbClr val="97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75300" y="3594099"/>
              <a:ext cx="1193800" cy="1041400"/>
            </a:xfrm>
            <a:custGeom>
              <a:avLst/>
              <a:gdLst/>
              <a:ahLst/>
              <a:cxnLst/>
              <a:rect l="l" t="t" r="r" b="b"/>
              <a:pathLst>
                <a:path w="1193800" h="1041400">
                  <a:moveTo>
                    <a:pt x="1193800" y="0"/>
                  </a:moveTo>
                  <a:lnTo>
                    <a:pt x="1188720" y="0"/>
                  </a:lnTo>
                  <a:lnTo>
                    <a:pt x="1188720" y="5080"/>
                  </a:lnTo>
                  <a:lnTo>
                    <a:pt x="1188720" y="1036320"/>
                  </a:lnTo>
                  <a:lnTo>
                    <a:pt x="5080" y="1036320"/>
                  </a:lnTo>
                  <a:lnTo>
                    <a:pt x="5080" y="5080"/>
                  </a:lnTo>
                  <a:lnTo>
                    <a:pt x="1188720" y="508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36320"/>
                  </a:lnTo>
                  <a:lnTo>
                    <a:pt x="0" y="1041400"/>
                  </a:lnTo>
                  <a:lnTo>
                    <a:pt x="1193800" y="1041400"/>
                  </a:lnTo>
                  <a:lnTo>
                    <a:pt x="1193800" y="1036320"/>
                  </a:lnTo>
                  <a:lnTo>
                    <a:pt x="1193800" y="5080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rgbClr val="96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80380" y="3599179"/>
              <a:ext cx="1183640" cy="1031240"/>
            </a:xfrm>
            <a:custGeom>
              <a:avLst/>
              <a:gdLst/>
              <a:ahLst/>
              <a:cxnLst/>
              <a:rect l="l" t="t" r="r" b="b"/>
              <a:pathLst>
                <a:path w="1183640" h="1031239">
                  <a:moveTo>
                    <a:pt x="1183640" y="0"/>
                  </a:moveTo>
                  <a:lnTo>
                    <a:pt x="1177290" y="0"/>
                  </a:lnTo>
                  <a:lnTo>
                    <a:pt x="1177290" y="5080"/>
                  </a:lnTo>
                  <a:lnTo>
                    <a:pt x="1177290" y="1024890"/>
                  </a:lnTo>
                  <a:lnTo>
                    <a:pt x="6350" y="1024890"/>
                  </a:lnTo>
                  <a:lnTo>
                    <a:pt x="6350" y="5080"/>
                  </a:lnTo>
                  <a:lnTo>
                    <a:pt x="1177290" y="5080"/>
                  </a:lnTo>
                  <a:lnTo>
                    <a:pt x="11772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24890"/>
                  </a:lnTo>
                  <a:lnTo>
                    <a:pt x="0" y="1031240"/>
                  </a:lnTo>
                  <a:lnTo>
                    <a:pt x="1183640" y="1031240"/>
                  </a:lnTo>
                  <a:lnTo>
                    <a:pt x="1183640" y="1024890"/>
                  </a:lnTo>
                  <a:lnTo>
                    <a:pt x="1183640" y="5080"/>
                  </a:lnTo>
                  <a:lnTo>
                    <a:pt x="1183640" y="0"/>
                  </a:lnTo>
                  <a:close/>
                </a:path>
              </a:pathLst>
            </a:custGeom>
            <a:solidFill>
              <a:srgbClr val="95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86730" y="3604259"/>
              <a:ext cx="1170940" cy="1019810"/>
            </a:xfrm>
            <a:custGeom>
              <a:avLst/>
              <a:gdLst/>
              <a:ahLst/>
              <a:cxnLst/>
              <a:rect l="l" t="t" r="r" b="b"/>
              <a:pathLst>
                <a:path w="1170940" h="1019810">
                  <a:moveTo>
                    <a:pt x="1170940" y="0"/>
                  </a:moveTo>
                  <a:lnTo>
                    <a:pt x="1165860" y="0"/>
                  </a:lnTo>
                  <a:lnTo>
                    <a:pt x="1165860" y="6350"/>
                  </a:lnTo>
                  <a:lnTo>
                    <a:pt x="1165860" y="1014730"/>
                  </a:lnTo>
                  <a:lnTo>
                    <a:pt x="5080" y="1014730"/>
                  </a:lnTo>
                  <a:lnTo>
                    <a:pt x="5080" y="6350"/>
                  </a:lnTo>
                  <a:lnTo>
                    <a:pt x="1165860" y="6350"/>
                  </a:lnTo>
                  <a:lnTo>
                    <a:pt x="116586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14730"/>
                  </a:lnTo>
                  <a:lnTo>
                    <a:pt x="0" y="1019810"/>
                  </a:lnTo>
                  <a:lnTo>
                    <a:pt x="1170940" y="1019810"/>
                  </a:lnTo>
                  <a:lnTo>
                    <a:pt x="1170940" y="1014730"/>
                  </a:lnTo>
                  <a:lnTo>
                    <a:pt x="1170940" y="6350"/>
                  </a:lnTo>
                  <a:lnTo>
                    <a:pt x="1170940" y="0"/>
                  </a:lnTo>
                  <a:close/>
                </a:path>
              </a:pathLst>
            </a:custGeom>
            <a:solidFill>
              <a:srgbClr val="94C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91810" y="3610609"/>
              <a:ext cx="1160780" cy="1008380"/>
            </a:xfrm>
            <a:custGeom>
              <a:avLst/>
              <a:gdLst/>
              <a:ahLst/>
              <a:cxnLst/>
              <a:rect l="l" t="t" r="r" b="b"/>
              <a:pathLst>
                <a:path w="1160779" h="1008379">
                  <a:moveTo>
                    <a:pt x="1160780" y="0"/>
                  </a:moveTo>
                  <a:lnTo>
                    <a:pt x="1155700" y="0"/>
                  </a:lnTo>
                  <a:lnTo>
                    <a:pt x="1155700" y="5080"/>
                  </a:lnTo>
                  <a:lnTo>
                    <a:pt x="1155700" y="1003300"/>
                  </a:lnTo>
                  <a:lnTo>
                    <a:pt x="5080" y="1003300"/>
                  </a:lnTo>
                  <a:lnTo>
                    <a:pt x="5080" y="5080"/>
                  </a:lnTo>
                  <a:lnTo>
                    <a:pt x="1155700" y="5080"/>
                  </a:lnTo>
                  <a:lnTo>
                    <a:pt x="115570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03300"/>
                  </a:lnTo>
                  <a:lnTo>
                    <a:pt x="0" y="1008380"/>
                  </a:lnTo>
                  <a:lnTo>
                    <a:pt x="1160780" y="1008380"/>
                  </a:lnTo>
                  <a:lnTo>
                    <a:pt x="1160780" y="1003300"/>
                  </a:lnTo>
                  <a:lnTo>
                    <a:pt x="1160780" y="5080"/>
                  </a:lnTo>
                  <a:lnTo>
                    <a:pt x="1160780" y="0"/>
                  </a:lnTo>
                  <a:close/>
                </a:path>
              </a:pathLst>
            </a:custGeom>
            <a:solidFill>
              <a:srgbClr val="93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96890" y="3615689"/>
              <a:ext cx="1150620" cy="998219"/>
            </a:xfrm>
            <a:custGeom>
              <a:avLst/>
              <a:gdLst/>
              <a:ahLst/>
              <a:cxnLst/>
              <a:rect l="l" t="t" r="r" b="b"/>
              <a:pathLst>
                <a:path w="1150620" h="998220">
                  <a:moveTo>
                    <a:pt x="1150620" y="0"/>
                  </a:moveTo>
                  <a:lnTo>
                    <a:pt x="1144270" y="0"/>
                  </a:lnTo>
                  <a:lnTo>
                    <a:pt x="1144270" y="5080"/>
                  </a:lnTo>
                  <a:lnTo>
                    <a:pt x="1144270" y="993140"/>
                  </a:lnTo>
                  <a:lnTo>
                    <a:pt x="5080" y="993140"/>
                  </a:lnTo>
                  <a:lnTo>
                    <a:pt x="5080" y="5080"/>
                  </a:lnTo>
                  <a:lnTo>
                    <a:pt x="1144270" y="5080"/>
                  </a:lnTo>
                  <a:lnTo>
                    <a:pt x="11442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93140"/>
                  </a:lnTo>
                  <a:lnTo>
                    <a:pt x="0" y="998220"/>
                  </a:lnTo>
                  <a:lnTo>
                    <a:pt x="1150620" y="998220"/>
                  </a:lnTo>
                  <a:lnTo>
                    <a:pt x="1150620" y="993140"/>
                  </a:lnTo>
                  <a:lnTo>
                    <a:pt x="1150620" y="5080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92C3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01970" y="3620769"/>
              <a:ext cx="1139190" cy="988060"/>
            </a:xfrm>
            <a:custGeom>
              <a:avLst/>
              <a:gdLst/>
              <a:ahLst/>
              <a:cxnLst/>
              <a:rect l="l" t="t" r="r" b="b"/>
              <a:pathLst>
                <a:path w="1139190" h="988060">
                  <a:moveTo>
                    <a:pt x="1139190" y="0"/>
                  </a:moveTo>
                  <a:lnTo>
                    <a:pt x="1134110" y="0"/>
                  </a:lnTo>
                  <a:lnTo>
                    <a:pt x="1134110" y="6350"/>
                  </a:lnTo>
                  <a:lnTo>
                    <a:pt x="1134110" y="981710"/>
                  </a:lnTo>
                  <a:lnTo>
                    <a:pt x="6350" y="981710"/>
                  </a:lnTo>
                  <a:lnTo>
                    <a:pt x="6350" y="6350"/>
                  </a:lnTo>
                  <a:lnTo>
                    <a:pt x="1134110" y="6350"/>
                  </a:lnTo>
                  <a:lnTo>
                    <a:pt x="113411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81710"/>
                  </a:lnTo>
                  <a:lnTo>
                    <a:pt x="0" y="988060"/>
                  </a:lnTo>
                  <a:lnTo>
                    <a:pt x="1139190" y="988060"/>
                  </a:lnTo>
                  <a:lnTo>
                    <a:pt x="1139190" y="981710"/>
                  </a:lnTo>
                  <a:lnTo>
                    <a:pt x="1139190" y="6350"/>
                  </a:lnTo>
                  <a:lnTo>
                    <a:pt x="1139190" y="0"/>
                  </a:lnTo>
                  <a:close/>
                </a:path>
              </a:pathLst>
            </a:custGeom>
            <a:solidFill>
              <a:srgbClr val="91C2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08320" y="3627119"/>
              <a:ext cx="1127760" cy="975360"/>
            </a:xfrm>
            <a:custGeom>
              <a:avLst/>
              <a:gdLst/>
              <a:ahLst/>
              <a:cxnLst/>
              <a:rect l="l" t="t" r="r" b="b"/>
              <a:pathLst>
                <a:path w="1127759" h="975360">
                  <a:moveTo>
                    <a:pt x="1127760" y="0"/>
                  </a:moveTo>
                  <a:lnTo>
                    <a:pt x="1122680" y="0"/>
                  </a:lnTo>
                  <a:lnTo>
                    <a:pt x="1122680" y="5080"/>
                  </a:lnTo>
                  <a:lnTo>
                    <a:pt x="1122680" y="970280"/>
                  </a:lnTo>
                  <a:lnTo>
                    <a:pt x="5080" y="970280"/>
                  </a:lnTo>
                  <a:lnTo>
                    <a:pt x="5080" y="5080"/>
                  </a:lnTo>
                  <a:lnTo>
                    <a:pt x="1122680" y="5080"/>
                  </a:lnTo>
                  <a:lnTo>
                    <a:pt x="112268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70280"/>
                  </a:lnTo>
                  <a:lnTo>
                    <a:pt x="0" y="975360"/>
                  </a:lnTo>
                  <a:lnTo>
                    <a:pt x="1127760" y="975360"/>
                  </a:lnTo>
                  <a:lnTo>
                    <a:pt x="1127760" y="970280"/>
                  </a:lnTo>
                  <a:lnTo>
                    <a:pt x="1127760" y="5080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90C2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13400" y="3632199"/>
              <a:ext cx="1117600" cy="965200"/>
            </a:xfrm>
            <a:custGeom>
              <a:avLst/>
              <a:gdLst/>
              <a:ahLst/>
              <a:cxnLst/>
              <a:rect l="l" t="t" r="r" b="b"/>
              <a:pathLst>
                <a:path w="1117600" h="965200">
                  <a:moveTo>
                    <a:pt x="1117600" y="0"/>
                  </a:moveTo>
                  <a:lnTo>
                    <a:pt x="1111250" y="0"/>
                  </a:lnTo>
                  <a:lnTo>
                    <a:pt x="1111250" y="5080"/>
                  </a:lnTo>
                  <a:lnTo>
                    <a:pt x="1111250" y="960120"/>
                  </a:lnTo>
                  <a:lnTo>
                    <a:pt x="5080" y="960120"/>
                  </a:lnTo>
                  <a:lnTo>
                    <a:pt x="5080" y="5080"/>
                  </a:lnTo>
                  <a:lnTo>
                    <a:pt x="1111250" y="5080"/>
                  </a:lnTo>
                  <a:lnTo>
                    <a:pt x="11112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60120"/>
                  </a:lnTo>
                  <a:lnTo>
                    <a:pt x="0" y="965200"/>
                  </a:lnTo>
                  <a:lnTo>
                    <a:pt x="1117600" y="965200"/>
                  </a:lnTo>
                  <a:lnTo>
                    <a:pt x="1117600" y="960120"/>
                  </a:lnTo>
                  <a:lnTo>
                    <a:pt x="1117600" y="508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8FC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18480" y="3637279"/>
              <a:ext cx="1106170" cy="955040"/>
            </a:xfrm>
            <a:custGeom>
              <a:avLst/>
              <a:gdLst/>
              <a:ahLst/>
              <a:cxnLst/>
              <a:rect l="l" t="t" r="r" b="b"/>
              <a:pathLst>
                <a:path w="1106170" h="955039">
                  <a:moveTo>
                    <a:pt x="1106170" y="0"/>
                  </a:moveTo>
                  <a:lnTo>
                    <a:pt x="1101090" y="0"/>
                  </a:lnTo>
                  <a:lnTo>
                    <a:pt x="1101090" y="5080"/>
                  </a:lnTo>
                  <a:lnTo>
                    <a:pt x="1101090" y="948690"/>
                  </a:lnTo>
                  <a:lnTo>
                    <a:pt x="6350" y="948690"/>
                  </a:lnTo>
                  <a:lnTo>
                    <a:pt x="6350" y="5080"/>
                  </a:lnTo>
                  <a:lnTo>
                    <a:pt x="1101090" y="5080"/>
                  </a:lnTo>
                  <a:lnTo>
                    <a:pt x="11010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48690"/>
                  </a:lnTo>
                  <a:lnTo>
                    <a:pt x="0" y="955040"/>
                  </a:lnTo>
                  <a:lnTo>
                    <a:pt x="1106170" y="955040"/>
                  </a:lnTo>
                  <a:lnTo>
                    <a:pt x="1106170" y="948702"/>
                  </a:lnTo>
                  <a:lnTo>
                    <a:pt x="1106170" y="5080"/>
                  </a:lnTo>
                  <a:lnTo>
                    <a:pt x="1106170" y="0"/>
                  </a:lnTo>
                  <a:close/>
                </a:path>
              </a:pathLst>
            </a:custGeom>
            <a:solidFill>
              <a:srgbClr val="8EC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24830" y="3642359"/>
              <a:ext cx="1094740" cy="943610"/>
            </a:xfrm>
            <a:custGeom>
              <a:avLst/>
              <a:gdLst/>
              <a:ahLst/>
              <a:cxnLst/>
              <a:rect l="l" t="t" r="r" b="b"/>
              <a:pathLst>
                <a:path w="1094740" h="943610">
                  <a:moveTo>
                    <a:pt x="1094740" y="0"/>
                  </a:moveTo>
                  <a:lnTo>
                    <a:pt x="1089660" y="0"/>
                  </a:lnTo>
                  <a:lnTo>
                    <a:pt x="1089660" y="6350"/>
                  </a:lnTo>
                  <a:lnTo>
                    <a:pt x="1089660" y="938530"/>
                  </a:lnTo>
                  <a:lnTo>
                    <a:pt x="5080" y="938530"/>
                  </a:lnTo>
                  <a:lnTo>
                    <a:pt x="5080" y="6350"/>
                  </a:lnTo>
                  <a:lnTo>
                    <a:pt x="1089660" y="635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38530"/>
                  </a:lnTo>
                  <a:lnTo>
                    <a:pt x="0" y="943610"/>
                  </a:lnTo>
                  <a:lnTo>
                    <a:pt x="1094740" y="943610"/>
                  </a:lnTo>
                  <a:lnTo>
                    <a:pt x="1094740" y="938530"/>
                  </a:lnTo>
                  <a:lnTo>
                    <a:pt x="1094740" y="6350"/>
                  </a:lnTo>
                  <a:lnTo>
                    <a:pt x="1094740" y="0"/>
                  </a:lnTo>
                  <a:close/>
                </a:path>
              </a:pathLst>
            </a:custGeom>
            <a:solidFill>
              <a:srgbClr val="8DC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29910" y="3648709"/>
              <a:ext cx="1084580" cy="932180"/>
            </a:xfrm>
            <a:custGeom>
              <a:avLst/>
              <a:gdLst/>
              <a:ahLst/>
              <a:cxnLst/>
              <a:rect l="l" t="t" r="r" b="b"/>
              <a:pathLst>
                <a:path w="1084579" h="932179">
                  <a:moveTo>
                    <a:pt x="1084580" y="0"/>
                  </a:moveTo>
                  <a:lnTo>
                    <a:pt x="1078230" y="0"/>
                  </a:lnTo>
                  <a:lnTo>
                    <a:pt x="1078230" y="5080"/>
                  </a:lnTo>
                  <a:lnTo>
                    <a:pt x="1078230" y="927100"/>
                  </a:lnTo>
                  <a:lnTo>
                    <a:pt x="5080" y="927100"/>
                  </a:lnTo>
                  <a:lnTo>
                    <a:pt x="5080" y="5080"/>
                  </a:lnTo>
                  <a:lnTo>
                    <a:pt x="1078230" y="5080"/>
                  </a:lnTo>
                  <a:lnTo>
                    <a:pt x="10782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27100"/>
                  </a:lnTo>
                  <a:lnTo>
                    <a:pt x="0" y="932180"/>
                  </a:lnTo>
                  <a:lnTo>
                    <a:pt x="1084580" y="932180"/>
                  </a:lnTo>
                  <a:lnTo>
                    <a:pt x="1084580" y="927100"/>
                  </a:lnTo>
                  <a:lnTo>
                    <a:pt x="1084580" y="5080"/>
                  </a:lnTo>
                  <a:lnTo>
                    <a:pt x="1084580" y="0"/>
                  </a:lnTo>
                  <a:close/>
                </a:path>
              </a:pathLst>
            </a:custGeom>
            <a:solidFill>
              <a:srgbClr val="8CC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34990" y="3653789"/>
              <a:ext cx="1073150" cy="922019"/>
            </a:xfrm>
            <a:custGeom>
              <a:avLst/>
              <a:gdLst/>
              <a:ahLst/>
              <a:cxnLst/>
              <a:rect l="l" t="t" r="r" b="b"/>
              <a:pathLst>
                <a:path w="1073150" h="922020">
                  <a:moveTo>
                    <a:pt x="1073150" y="0"/>
                  </a:moveTo>
                  <a:lnTo>
                    <a:pt x="1068070" y="0"/>
                  </a:lnTo>
                  <a:lnTo>
                    <a:pt x="1068070" y="5080"/>
                  </a:lnTo>
                  <a:lnTo>
                    <a:pt x="1068070" y="915670"/>
                  </a:lnTo>
                  <a:lnTo>
                    <a:pt x="6350" y="915670"/>
                  </a:lnTo>
                  <a:lnTo>
                    <a:pt x="6350" y="5080"/>
                  </a:lnTo>
                  <a:lnTo>
                    <a:pt x="1068070" y="5080"/>
                  </a:lnTo>
                  <a:lnTo>
                    <a:pt x="10680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15670"/>
                  </a:lnTo>
                  <a:lnTo>
                    <a:pt x="0" y="922020"/>
                  </a:lnTo>
                  <a:lnTo>
                    <a:pt x="1073150" y="922020"/>
                  </a:lnTo>
                  <a:lnTo>
                    <a:pt x="1073150" y="915670"/>
                  </a:lnTo>
                  <a:lnTo>
                    <a:pt x="1073150" y="5080"/>
                  </a:lnTo>
                  <a:lnTo>
                    <a:pt x="1073150" y="0"/>
                  </a:lnTo>
                  <a:close/>
                </a:path>
              </a:pathLst>
            </a:custGeom>
            <a:solidFill>
              <a:srgbClr val="8BB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41340" y="3658869"/>
              <a:ext cx="1061720" cy="910590"/>
            </a:xfrm>
            <a:custGeom>
              <a:avLst/>
              <a:gdLst/>
              <a:ahLst/>
              <a:cxnLst/>
              <a:rect l="l" t="t" r="r" b="b"/>
              <a:pathLst>
                <a:path w="1061720" h="910589">
                  <a:moveTo>
                    <a:pt x="1061720" y="0"/>
                  </a:moveTo>
                  <a:lnTo>
                    <a:pt x="1056640" y="0"/>
                  </a:lnTo>
                  <a:lnTo>
                    <a:pt x="1056640" y="6350"/>
                  </a:lnTo>
                  <a:lnTo>
                    <a:pt x="1056640" y="905510"/>
                  </a:lnTo>
                  <a:lnTo>
                    <a:pt x="5080" y="905510"/>
                  </a:lnTo>
                  <a:lnTo>
                    <a:pt x="5080" y="6350"/>
                  </a:lnTo>
                  <a:lnTo>
                    <a:pt x="1056640" y="6350"/>
                  </a:lnTo>
                  <a:lnTo>
                    <a:pt x="10566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05510"/>
                  </a:lnTo>
                  <a:lnTo>
                    <a:pt x="0" y="910590"/>
                  </a:lnTo>
                  <a:lnTo>
                    <a:pt x="1061720" y="910590"/>
                  </a:lnTo>
                  <a:lnTo>
                    <a:pt x="1061720" y="905510"/>
                  </a:lnTo>
                  <a:lnTo>
                    <a:pt x="1061720" y="6350"/>
                  </a:lnTo>
                  <a:lnTo>
                    <a:pt x="1061720" y="0"/>
                  </a:lnTo>
                  <a:close/>
                </a:path>
              </a:pathLst>
            </a:custGeom>
            <a:solidFill>
              <a:srgbClr val="8AB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46420" y="3665219"/>
              <a:ext cx="1051560" cy="899160"/>
            </a:xfrm>
            <a:custGeom>
              <a:avLst/>
              <a:gdLst/>
              <a:ahLst/>
              <a:cxnLst/>
              <a:rect l="l" t="t" r="r" b="b"/>
              <a:pathLst>
                <a:path w="1051559" h="899160">
                  <a:moveTo>
                    <a:pt x="1051560" y="0"/>
                  </a:moveTo>
                  <a:lnTo>
                    <a:pt x="1046480" y="0"/>
                  </a:lnTo>
                  <a:lnTo>
                    <a:pt x="1046480" y="5080"/>
                  </a:lnTo>
                  <a:lnTo>
                    <a:pt x="1046480" y="894080"/>
                  </a:lnTo>
                  <a:lnTo>
                    <a:pt x="5080" y="894080"/>
                  </a:lnTo>
                  <a:lnTo>
                    <a:pt x="5080" y="5080"/>
                  </a:lnTo>
                  <a:lnTo>
                    <a:pt x="1046480" y="5080"/>
                  </a:lnTo>
                  <a:lnTo>
                    <a:pt x="104648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94080"/>
                  </a:lnTo>
                  <a:lnTo>
                    <a:pt x="0" y="899160"/>
                  </a:lnTo>
                  <a:lnTo>
                    <a:pt x="1051560" y="899160"/>
                  </a:lnTo>
                  <a:lnTo>
                    <a:pt x="1051560" y="894080"/>
                  </a:lnTo>
                  <a:lnTo>
                    <a:pt x="1051560" y="5080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89BE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51500" y="3670299"/>
              <a:ext cx="1041400" cy="889000"/>
            </a:xfrm>
            <a:custGeom>
              <a:avLst/>
              <a:gdLst/>
              <a:ahLst/>
              <a:cxnLst/>
              <a:rect l="l" t="t" r="r" b="b"/>
              <a:pathLst>
                <a:path w="1041400" h="889000">
                  <a:moveTo>
                    <a:pt x="1041400" y="0"/>
                  </a:moveTo>
                  <a:lnTo>
                    <a:pt x="1035050" y="0"/>
                  </a:lnTo>
                  <a:lnTo>
                    <a:pt x="1035050" y="5080"/>
                  </a:lnTo>
                  <a:lnTo>
                    <a:pt x="1035050" y="882650"/>
                  </a:lnTo>
                  <a:lnTo>
                    <a:pt x="6350" y="882650"/>
                  </a:lnTo>
                  <a:lnTo>
                    <a:pt x="6350" y="5080"/>
                  </a:lnTo>
                  <a:lnTo>
                    <a:pt x="1035050" y="5080"/>
                  </a:lnTo>
                  <a:lnTo>
                    <a:pt x="10350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82650"/>
                  </a:lnTo>
                  <a:lnTo>
                    <a:pt x="0" y="889000"/>
                  </a:lnTo>
                  <a:lnTo>
                    <a:pt x="1041400" y="889000"/>
                  </a:lnTo>
                  <a:lnTo>
                    <a:pt x="1041400" y="882650"/>
                  </a:lnTo>
                  <a:lnTo>
                    <a:pt x="1041400" y="5080"/>
                  </a:lnTo>
                  <a:lnTo>
                    <a:pt x="1041400" y="0"/>
                  </a:lnTo>
                  <a:close/>
                </a:path>
              </a:pathLst>
            </a:custGeom>
            <a:solidFill>
              <a:srgbClr val="88B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57850" y="3675379"/>
              <a:ext cx="1028700" cy="877569"/>
            </a:xfrm>
            <a:custGeom>
              <a:avLst/>
              <a:gdLst/>
              <a:ahLst/>
              <a:cxnLst/>
              <a:rect l="l" t="t" r="r" b="b"/>
              <a:pathLst>
                <a:path w="1028700" h="877570">
                  <a:moveTo>
                    <a:pt x="1028700" y="0"/>
                  </a:moveTo>
                  <a:lnTo>
                    <a:pt x="1023620" y="0"/>
                  </a:lnTo>
                  <a:lnTo>
                    <a:pt x="1023620" y="6350"/>
                  </a:lnTo>
                  <a:lnTo>
                    <a:pt x="1023620" y="872490"/>
                  </a:lnTo>
                  <a:lnTo>
                    <a:pt x="5080" y="872490"/>
                  </a:lnTo>
                  <a:lnTo>
                    <a:pt x="5080" y="6350"/>
                  </a:lnTo>
                  <a:lnTo>
                    <a:pt x="1023620" y="6350"/>
                  </a:lnTo>
                  <a:lnTo>
                    <a:pt x="102362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72490"/>
                  </a:lnTo>
                  <a:lnTo>
                    <a:pt x="0" y="877570"/>
                  </a:lnTo>
                  <a:lnTo>
                    <a:pt x="1028700" y="877570"/>
                  </a:lnTo>
                  <a:lnTo>
                    <a:pt x="1028700" y="872490"/>
                  </a:lnTo>
                  <a:lnTo>
                    <a:pt x="1028700" y="635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87B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62930" y="3681729"/>
              <a:ext cx="1018540" cy="866140"/>
            </a:xfrm>
            <a:custGeom>
              <a:avLst/>
              <a:gdLst/>
              <a:ahLst/>
              <a:cxnLst/>
              <a:rect l="l" t="t" r="r" b="b"/>
              <a:pathLst>
                <a:path w="1018540" h="866139">
                  <a:moveTo>
                    <a:pt x="1018540" y="0"/>
                  </a:moveTo>
                  <a:lnTo>
                    <a:pt x="1013460" y="0"/>
                  </a:lnTo>
                  <a:lnTo>
                    <a:pt x="1013460" y="5080"/>
                  </a:lnTo>
                  <a:lnTo>
                    <a:pt x="1013460" y="861060"/>
                  </a:lnTo>
                  <a:lnTo>
                    <a:pt x="5080" y="861060"/>
                  </a:lnTo>
                  <a:lnTo>
                    <a:pt x="5080" y="5080"/>
                  </a:lnTo>
                  <a:lnTo>
                    <a:pt x="1013460" y="5080"/>
                  </a:lnTo>
                  <a:lnTo>
                    <a:pt x="101346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61060"/>
                  </a:lnTo>
                  <a:lnTo>
                    <a:pt x="0" y="866140"/>
                  </a:lnTo>
                  <a:lnTo>
                    <a:pt x="1018540" y="866140"/>
                  </a:lnTo>
                  <a:lnTo>
                    <a:pt x="1018540" y="861060"/>
                  </a:lnTo>
                  <a:lnTo>
                    <a:pt x="1018540" y="5080"/>
                  </a:lnTo>
                  <a:lnTo>
                    <a:pt x="1018540" y="0"/>
                  </a:lnTo>
                  <a:close/>
                </a:path>
              </a:pathLst>
            </a:custGeom>
            <a:solidFill>
              <a:srgbClr val="86BC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68010" y="3686809"/>
              <a:ext cx="1008380" cy="855980"/>
            </a:xfrm>
            <a:custGeom>
              <a:avLst/>
              <a:gdLst/>
              <a:ahLst/>
              <a:cxnLst/>
              <a:rect l="l" t="t" r="r" b="b"/>
              <a:pathLst>
                <a:path w="1008379" h="855979">
                  <a:moveTo>
                    <a:pt x="1008380" y="0"/>
                  </a:moveTo>
                  <a:lnTo>
                    <a:pt x="1002030" y="0"/>
                  </a:lnTo>
                  <a:lnTo>
                    <a:pt x="1002030" y="5080"/>
                  </a:lnTo>
                  <a:lnTo>
                    <a:pt x="1002030" y="850900"/>
                  </a:lnTo>
                  <a:lnTo>
                    <a:pt x="5080" y="850900"/>
                  </a:lnTo>
                  <a:lnTo>
                    <a:pt x="5080" y="5080"/>
                  </a:lnTo>
                  <a:lnTo>
                    <a:pt x="1002030" y="5080"/>
                  </a:lnTo>
                  <a:lnTo>
                    <a:pt x="10020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50900"/>
                  </a:lnTo>
                  <a:lnTo>
                    <a:pt x="0" y="855980"/>
                  </a:lnTo>
                  <a:lnTo>
                    <a:pt x="1008380" y="855980"/>
                  </a:lnTo>
                  <a:lnTo>
                    <a:pt x="1008380" y="850900"/>
                  </a:lnTo>
                  <a:lnTo>
                    <a:pt x="1008380" y="5080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85BC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73090" y="3691889"/>
              <a:ext cx="996950" cy="845819"/>
            </a:xfrm>
            <a:custGeom>
              <a:avLst/>
              <a:gdLst/>
              <a:ahLst/>
              <a:cxnLst/>
              <a:rect l="l" t="t" r="r" b="b"/>
              <a:pathLst>
                <a:path w="996950" h="845820">
                  <a:moveTo>
                    <a:pt x="996950" y="0"/>
                  </a:moveTo>
                  <a:lnTo>
                    <a:pt x="991870" y="0"/>
                  </a:lnTo>
                  <a:lnTo>
                    <a:pt x="991870" y="6350"/>
                  </a:lnTo>
                  <a:lnTo>
                    <a:pt x="991870" y="839470"/>
                  </a:lnTo>
                  <a:lnTo>
                    <a:pt x="6350" y="839470"/>
                  </a:lnTo>
                  <a:lnTo>
                    <a:pt x="6350" y="6350"/>
                  </a:lnTo>
                  <a:lnTo>
                    <a:pt x="991870" y="6350"/>
                  </a:lnTo>
                  <a:lnTo>
                    <a:pt x="99187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39470"/>
                  </a:lnTo>
                  <a:lnTo>
                    <a:pt x="0" y="845820"/>
                  </a:lnTo>
                  <a:lnTo>
                    <a:pt x="996950" y="845820"/>
                  </a:lnTo>
                  <a:lnTo>
                    <a:pt x="996950" y="839470"/>
                  </a:lnTo>
                  <a:lnTo>
                    <a:pt x="996950" y="6350"/>
                  </a:lnTo>
                  <a:lnTo>
                    <a:pt x="996950" y="0"/>
                  </a:lnTo>
                  <a:close/>
                </a:path>
              </a:pathLst>
            </a:custGeom>
            <a:solidFill>
              <a:srgbClr val="84B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79440" y="3698239"/>
              <a:ext cx="985519" cy="833119"/>
            </a:xfrm>
            <a:custGeom>
              <a:avLst/>
              <a:gdLst/>
              <a:ahLst/>
              <a:cxnLst/>
              <a:rect l="l" t="t" r="r" b="b"/>
              <a:pathLst>
                <a:path w="985520" h="833120">
                  <a:moveTo>
                    <a:pt x="985520" y="0"/>
                  </a:moveTo>
                  <a:lnTo>
                    <a:pt x="980440" y="0"/>
                  </a:lnTo>
                  <a:lnTo>
                    <a:pt x="980440" y="5080"/>
                  </a:lnTo>
                  <a:lnTo>
                    <a:pt x="980440" y="828040"/>
                  </a:lnTo>
                  <a:lnTo>
                    <a:pt x="5080" y="828040"/>
                  </a:lnTo>
                  <a:lnTo>
                    <a:pt x="5080" y="5080"/>
                  </a:lnTo>
                  <a:lnTo>
                    <a:pt x="980440" y="5080"/>
                  </a:lnTo>
                  <a:lnTo>
                    <a:pt x="98044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28040"/>
                  </a:lnTo>
                  <a:lnTo>
                    <a:pt x="0" y="833120"/>
                  </a:lnTo>
                  <a:lnTo>
                    <a:pt x="985520" y="833120"/>
                  </a:lnTo>
                  <a:lnTo>
                    <a:pt x="985520" y="828040"/>
                  </a:lnTo>
                  <a:lnTo>
                    <a:pt x="985520" y="5080"/>
                  </a:lnTo>
                  <a:lnTo>
                    <a:pt x="985520" y="0"/>
                  </a:lnTo>
                  <a:close/>
                </a:path>
              </a:pathLst>
            </a:custGeom>
            <a:solidFill>
              <a:srgbClr val="83B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684520" y="3703319"/>
              <a:ext cx="975360" cy="822960"/>
            </a:xfrm>
            <a:custGeom>
              <a:avLst/>
              <a:gdLst/>
              <a:ahLst/>
              <a:cxnLst/>
              <a:rect l="l" t="t" r="r" b="b"/>
              <a:pathLst>
                <a:path w="975359" h="822960">
                  <a:moveTo>
                    <a:pt x="975360" y="0"/>
                  </a:moveTo>
                  <a:lnTo>
                    <a:pt x="969010" y="0"/>
                  </a:lnTo>
                  <a:lnTo>
                    <a:pt x="969010" y="5080"/>
                  </a:lnTo>
                  <a:lnTo>
                    <a:pt x="969010" y="816610"/>
                  </a:lnTo>
                  <a:lnTo>
                    <a:pt x="5080" y="816610"/>
                  </a:lnTo>
                  <a:lnTo>
                    <a:pt x="5080" y="5080"/>
                  </a:lnTo>
                  <a:lnTo>
                    <a:pt x="969010" y="5080"/>
                  </a:lnTo>
                  <a:lnTo>
                    <a:pt x="9690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16610"/>
                  </a:lnTo>
                  <a:lnTo>
                    <a:pt x="0" y="822960"/>
                  </a:lnTo>
                  <a:lnTo>
                    <a:pt x="975360" y="822960"/>
                  </a:lnTo>
                  <a:lnTo>
                    <a:pt x="975360" y="816610"/>
                  </a:lnTo>
                  <a:lnTo>
                    <a:pt x="975360" y="5080"/>
                  </a:lnTo>
                  <a:lnTo>
                    <a:pt x="975360" y="0"/>
                  </a:lnTo>
                  <a:close/>
                </a:path>
              </a:pathLst>
            </a:custGeom>
            <a:solidFill>
              <a:srgbClr val="82B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89600" y="3708399"/>
              <a:ext cx="963930" cy="811530"/>
            </a:xfrm>
            <a:custGeom>
              <a:avLst/>
              <a:gdLst/>
              <a:ahLst/>
              <a:cxnLst/>
              <a:rect l="l" t="t" r="r" b="b"/>
              <a:pathLst>
                <a:path w="963929" h="811529">
                  <a:moveTo>
                    <a:pt x="963930" y="0"/>
                  </a:moveTo>
                  <a:lnTo>
                    <a:pt x="958850" y="0"/>
                  </a:lnTo>
                  <a:lnTo>
                    <a:pt x="958850" y="6350"/>
                  </a:lnTo>
                  <a:lnTo>
                    <a:pt x="958850" y="806450"/>
                  </a:lnTo>
                  <a:lnTo>
                    <a:pt x="6350" y="806450"/>
                  </a:lnTo>
                  <a:lnTo>
                    <a:pt x="6350" y="6350"/>
                  </a:lnTo>
                  <a:lnTo>
                    <a:pt x="958850" y="6350"/>
                  </a:lnTo>
                  <a:lnTo>
                    <a:pt x="9588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06450"/>
                  </a:lnTo>
                  <a:lnTo>
                    <a:pt x="0" y="811530"/>
                  </a:lnTo>
                  <a:lnTo>
                    <a:pt x="963930" y="811530"/>
                  </a:lnTo>
                  <a:lnTo>
                    <a:pt x="963930" y="806450"/>
                  </a:lnTo>
                  <a:lnTo>
                    <a:pt x="963930" y="6350"/>
                  </a:lnTo>
                  <a:lnTo>
                    <a:pt x="963930" y="0"/>
                  </a:lnTo>
                  <a:close/>
                </a:path>
              </a:pathLst>
            </a:custGeom>
            <a:solidFill>
              <a:srgbClr val="81B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95950" y="3714749"/>
              <a:ext cx="952500" cy="800100"/>
            </a:xfrm>
            <a:custGeom>
              <a:avLst/>
              <a:gdLst/>
              <a:ahLst/>
              <a:cxnLst/>
              <a:rect l="l" t="t" r="r" b="b"/>
              <a:pathLst>
                <a:path w="952500" h="800100">
                  <a:moveTo>
                    <a:pt x="952500" y="0"/>
                  </a:moveTo>
                  <a:lnTo>
                    <a:pt x="946150" y="0"/>
                  </a:lnTo>
                  <a:lnTo>
                    <a:pt x="946150" y="5080"/>
                  </a:lnTo>
                  <a:lnTo>
                    <a:pt x="946150" y="795020"/>
                  </a:lnTo>
                  <a:lnTo>
                    <a:pt x="5080" y="795020"/>
                  </a:lnTo>
                  <a:lnTo>
                    <a:pt x="5080" y="5080"/>
                  </a:lnTo>
                  <a:lnTo>
                    <a:pt x="946150" y="5080"/>
                  </a:lnTo>
                  <a:lnTo>
                    <a:pt x="9461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95020"/>
                  </a:lnTo>
                  <a:lnTo>
                    <a:pt x="0" y="800100"/>
                  </a:lnTo>
                  <a:lnTo>
                    <a:pt x="952500" y="800100"/>
                  </a:lnTo>
                  <a:lnTo>
                    <a:pt x="952500" y="795020"/>
                  </a:lnTo>
                  <a:lnTo>
                    <a:pt x="952500" y="5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80B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01030" y="3719829"/>
              <a:ext cx="941069" cy="789940"/>
            </a:xfrm>
            <a:custGeom>
              <a:avLst/>
              <a:gdLst/>
              <a:ahLst/>
              <a:cxnLst/>
              <a:rect l="l" t="t" r="r" b="b"/>
              <a:pathLst>
                <a:path w="941070" h="789939">
                  <a:moveTo>
                    <a:pt x="941070" y="0"/>
                  </a:moveTo>
                  <a:lnTo>
                    <a:pt x="935990" y="0"/>
                  </a:lnTo>
                  <a:lnTo>
                    <a:pt x="935990" y="5080"/>
                  </a:lnTo>
                  <a:lnTo>
                    <a:pt x="935990" y="783590"/>
                  </a:lnTo>
                  <a:lnTo>
                    <a:pt x="5080" y="783590"/>
                  </a:lnTo>
                  <a:lnTo>
                    <a:pt x="5080" y="5080"/>
                  </a:lnTo>
                  <a:lnTo>
                    <a:pt x="935990" y="5080"/>
                  </a:lnTo>
                  <a:lnTo>
                    <a:pt x="9359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83590"/>
                  </a:lnTo>
                  <a:lnTo>
                    <a:pt x="0" y="789940"/>
                  </a:lnTo>
                  <a:lnTo>
                    <a:pt x="941070" y="789940"/>
                  </a:lnTo>
                  <a:lnTo>
                    <a:pt x="941070" y="783590"/>
                  </a:lnTo>
                  <a:lnTo>
                    <a:pt x="941070" y="5080"/>
                  </a:lnTo>
                  <a:lnTo>
                    <a:pt x="941070" y="0"/>
                  </a:lnTo>
                  <a:close/>
                </a:path>
              </a:pathLst>
            </a:custGeom>
            <a:solidFill>
              <a:srgbClr val="7FB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06110" y="3724909"/>
              <a:ext cx="930910" cy="778510"/>
            </a:xfrm>
            <a:custGeom>
              <a:avLst/>
              <a:gdLst/>
              <a:ahLst/>
              <a:cxnLst/>
              <a:rect l="l" t="t" r="r" b="b"/>
              <a:pathLst>
                <a:path w="930909" h="778510">
                  <a:moveTo>
                    <a:pt x="930910" y="0"/>
                  </a:moveTo>
                  <a:lnTo>
                    <a:pt x="925830" y="0"/>
                  </a:lnTo>
                  <a:lnTo>
                    <a:pt x="925830" y="6350"/>
                  </a:lnTo>
                  <a:lnTo>
                    <a:pt x="925830" y="773430"/>
                  </a:lnTo>
                  <a:lnTo>
                    <a:pt x="6350" y="773430"/>
                  </a:lnTo>
                  <a:lnTo>
                    <a:pt x="6350" y="6350"/>
                  </a:lnTo>
                  <a:lnTo>
                    <a:pt x="925830" y="6350"/>
                  </a:lnTo>
                  <a:lnTo>
                    <a:pt x="9258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773430"/>
                  </a:lnTo>
                  <a:lnTo>
                    <a:pt x="0" y="778510"/>
                  </a:lnTo>
                  <a:lnTo>
                    <a:pt x="930910" y="778510"/>
                  </a:lnTo>
                  <a:lnTo>
                    <a:pt x="930910" y="773430"/>
                  </a:lnTo>
                  <a:lnTo>
                    <a:pt x="930910" y="6350"/>
                  </a:lnTo>
                  <a:lnTo>
                    <a:pt x="930910" y="0"/>
                  </a:lnTo>
                  <a:close/>
                </a:path>
              </a:pathLst>
            </a:custGeom>
            <a:solidFill>
              <a:srgbClr val="7EB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12460" y="3731259"/>
              <a:ext cx="919480" cy="767080"/>
            </a:xfrm>
            <a:custGeom>
              <a:avLst/>
              <a:gdLst/>
              <a:ahLst/>
              <a:cxnLst/>
              <a:rect l="l" t="t" r="r" b="b"/>
              <a:pathLst>
                <a:path w="919479" h="767079">
                  <a:moveTo>
                    <a:pt x="919480" y="0"/>
                  </a:moveTo>
                  <a:lnTo>
                    <a:pt x="914387" y="0"/>
                  </a:lnTo>
                  <a:lnTo>
                    <a:pt x="914387" y="5080"/>
                  </a:lnTo>
                  <a:lnTo>
                    <a:pt x="914387" y="762000"/>
                  </a:lnTo>
                  <a:lnTo>
                    <a:pt x="5080" y="762000"/>
                  </a:lnTo>
                  <a:lnTo>
                    <a:pt x="5080" y="5080"/>
                  </a:lnTo>
                  <a:lnTo>
                    <a:pt x="914387" y="5080"/>
                  </a:lnTo>
                  <a:lnTo>
                    <a:pt x="91438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62000"/>
                  </a:lnTo>
                  <a:lnTo>
                    <a:pt x="0" y="767080"/>
                  </a:lnTo>
                  <a:lnTo>
                    <a:pt x="919480" y="767080"/>
                  </a:lnTo>
                  <a:lnTo>
                    <a:pt x="919480" y="762000"/>
                  </a:lnTo>
                  <a:lnTo>
                    <a:pt x="919480" y="5080"/>
                  </a:lnTo>
                  <a:lnTo>
                    <a:pt x="919480" y="0"/>
                  </a:lnTo>
                  <a:close/>
                </a:path>
              </a:pathLst>
            </a:custGeom>
            <a:solidFill>
              <a:srgbClr val="7DB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17540" y="3736339"/>
              <a:ext cx="909319" cy="756920"/>
            </a:xfrm>
            <a:custGeom>
              <a:avLst/>
              <a:gdLst/>
              <a:ahLst/>
              <a:cxnLst/>
              <a:rect l="l" t="t" r="r" b="b"/>
              <a:pathLst>
                <a:path w="909320" h="756920">
                  <a:moveTo>
                    <a:pt x="909307" y="0"/>
                  </a:moveTo>
                  <a:lnTo>
                    <a:pt x="902957" y="0"/>
                  </a:lnTo>
                  <a:lnTo>
                    <a:pt x="902957" y="5080"/>
                  </a:lnTo>
                  <a:lnTo>
                    <a:pt x="902957" y="750570"/>
                  </a:lnTo>
                  <a:lnTo>
                    <a:pt x="6350" y="750570"/>
                  </a:lnTo>
                  <a:lnTo>
                    <a:pt x="6350" y="5080"/>
                  </a:lnTo>
                  <a:lnTo>
                    <a:pt x="902957" y="5080"/>
                  </a:lnTo>
                  <a:lnTo>
                    <a:pt x="90295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50570"/>
                  </a:lnTo>
                  <a:lnTo>
                    <a:pt x="0" y="756920"/>
                  </a:lnTo>
                  <a:lnTo>
                    <a:pt x="909307" y="756920"/>
                  </a:lnTo>
                  <a:lnTo>
                    <a:pt x="909307" y="750570"/>
                  </a:lnTo>
                  <a:lnTo>
                    <a:pt x="909307" y="5080"/>
                  </a:lnTo>
                  <a:lnTo>
                    <a:pt x="909307" y="0"/>
                  </a:lnTo>
                  <a:close/>
                </a:path>
              </a:pathLst>
            </a:custGeom>
            <a:solidFill>
              <a:srgbClr val="7CB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23890" y="3741419"/>
              <a:ext cx="896619" cy="745490"/>
            </a:xfrm>
            <a:custGeom>
              <a:avLst/>
              <a:gdLst/>
              <a:ahLst/>
              <a:cxnLst/>
              <a:rect l="l" t="t" r="r" b="b"/>
              <a:pathLst>
                <a:path w="896620" h="745489">
                  <a:moveTo>
                    <a:pt x="896607" y="0"/>
                  </a:moveTo>
                  <a:lnTo>
                    <a:pt x="891540" y="0"/>
                  </a:lnTo>
                  <a:lnTo>
                    <a:pt x="891540" y="6350"/>
                  </a:lnTo>
                  <a:lnTo>
                    <a:pt x="891540" y="740410"/>
                  </a:lnTo>
                  <a:lnTo>
                    <a:pt x="5080" y="740410"/>
                  </a:lnTo>
                  <a:lnTo>
                    <a:pt x="5080" y="6350"/>
                  </a:lnTo>
                  <a:lnTo>
                    <a:pt x="891540" y="6350"/>
                  </a:lnTo>
                  <a:lnTo>
                    <a:pt x="8915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740410"/>
                  </a:lnTo>
                  <a:lnTo>
                    <a:pt x="0" y="745490"/>
                  </a:lnTo>
                  <a:lnTo>
                    <a:pt x="896607" y="745490"/>
                  </a:lnTo>
                  <a:lnTo>
                    <a:pt x="896607" y="740410"/>
                  </a:lnTo>
                  <a:lnTo>
                    <a:pt x="896607" y="6350"/>
                  </a:lnTo>
                  <a:lnTo>
                    <a:pt x="896607" y="0"/>
                  </a:lnTo>
                  <a:close/>
                </a:path>
              </a:pathLst>
            </a:custGeom>
            <a:solidFill>
              <a:srgbClr val="7B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28970" y="3747769"/>
              <a:ext cx="886460" cy="734060"/>
            </a:xfrm>
            <a:custGeom>
              <a:avLst/>
              <a:gdLst/>
              <a:ahLst/>
              <a:cxnLst/>
              <a:rect l="l" t="t" r="r" b="b"/>
              <a:pathLst>
                <a:path w="886459" h="734060">
                  <a:moveTo>
                    <a:pt x="886460" y="0"/>
                  </a:moveTo>
                  <a:lnTo>
                    <a:pt x="881380" y="0"/>
                  </a:lnTo>
                  <a:lnTo>
                    <a:pt x="881380" y="5080"/>
                  </a:lnTo>
                  <a:lnTo>
                    <a:pt x="881380" y="728980"/>
                  </a:lnTo>
                  <a:lnTo>
                    <a:pt x="5080" y="728980"/>
                  </a:lnTo>
                  <a:lnTo>
                    <a:pt x="5080" y="5080"/>
                  </a:lnTo>
                  <a:lnTo>
                    <a:pt x="881380" y="5080"/>
                  </a:lnTo>
                  <a:lnTo>
                    <a:pt x="88138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28980"/>
                  </a:lnTo>
                  <a:lnTo>
                    <a:pt x="0" y="734060"/>
                  </a:lnTo>
                  <a:lnTo>
                    <a:pt x="886460" y="734060"/>
                  </a:lnTo>
                  <a:lnTo>
                    <a:pt x="886460" y="728980"/>
                  </a:lnTo>
                  <a:lnTo>
                    <a:pt x="886460" y="5080"/>
                  </a:lnTo>
                  <a:lnTo>
                    <a:pt x="886460" y="0"/>
                  </a:lnTo>
                  <a:close/>
                </a:path>
              </a:pathLst>
            </a:custGeom>
            <a:solidFill>
              <a:srgbClr val="7A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752849"/>
              <a:ext cx="876300" cy="723900"/>
            </a:xfrm>
            <a:custGeom>
              <a:avLst/>
              <a:gdLst/>
              <a:ahLst/>
              <a:cxnLst/>
              <a:rect l="l" t="t" r="r" b="b"/>
              <a:pathLst>
                <a:path w="876300" h="723900">
                  <a:moveTo>
                    <a:pt x="876300" y="0"/>
                  </a:moveTo>
                  <a:lnTo>
                    <a:pt x="869950" y="0"/>
                  </a:lnTo>
                  <a:lnTo>
                    <a:pt x="869950" y="5080"/>
                  </a:lnTo>
                  <a:lnTo>
                    <a:pt x="869950" y="718820"/>
                  </a:lnTo>
                  <a:lnTo>
                    <a:pt x="5080" y="718820"/>
                  </a:lnTo>
                  <a:lnTo>
                    <a:pt x="5080" y="5080"/>
                  </a:lnTo>
                  <a:lnTo>
                    <a:pt x="869950" y="5080"/>
                  </a:lnTo>
                  <a:lnTo>
                    <a:pt x="8699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18820"/>
                  </a:lnTo>
                  <a:lnTo>
                    <a:pt x="0" y="723900"/>
                  </a:lnTo>
                  <a:lnTo>
                    <a:pt x="876300" y="723900"/>
                  </a:lnTo>
                  <a:lnTo>
                    <a:pt x="876300" y="718820"/>
                  </a:lnTo>
                  <a:lnTo>
                    <a:pt x="876300" y="508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79B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39130" y="3757929"/>
              <a:ext cx="864869" cy="713740"/>
            </a:xfrm>
            <a:custGeom>
              <a:avLst/>
              <a:gdLst/>
              <a:ahLst/>
              <a:cxnLst/>
              <a:rect l="l" t="t" r="r" b="b"/>
              <a:pathLst>
                <a:path w="864870" h="713739">
                  <a:moveTo>
                    <a:pt x="864870" y="0"/>
                  </a:moveTo>
                  <a:lnTo>
                    <a:pt x="859790" y="0"/>
                  </a:lnTo>
                  <a:lnTo>
                    <a:pt x="859790" y="6350"/>
                  </a:lnTo>
                  <a:lnTo>
                    <a:pt x="859790" y="707390"/>
                  </a:lnTo>
                  <a:lnTo>
                    <a:pt x="6350" y="707390"/>
                  </a:lnTo>
                  <a:lnTo>
                    <a:pt x="6350" y="6350"/>
                  </a:lnTo>
                  <a:lnTo>
                    <a:pt x="859790" y="6350"/>
                  </a:lnTo>
                  <a:lnTo>
                    <a:pt x="85979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707390"/>
                  </a:lnTo>
                  <a:lnTo>
                    <a:pt x="0" y="713740"/>
                  </a:lnTo>
                  <a:lnTo>
                    <a:pt x="864870" y="713740"/>
                  </a:lnTo>
                  <a:lnTo>
                    <a:pt x="864870" y="707390"/>
                  </a:lnTo>
                  <a:lnTo>
                    <a:pt x="864870" y="6350"/>
                  </a:lnTo>
                  <a:lnTo>
                    <a:pt x="864870" y="0"/>
                  </a:lnTo>
                  <a:close/>
                </a:path>
              </a:pathLst>
            </a:custGeom>
            <a:solidFill>
              <a:srgbClr val="78B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45480" y="3764279"/>
              <a:ext cx="853440" cy="701040"/>
            </a:xfrm>
            <a:custGeom>
              <a:avLst/>
              <a:gdLst/>
              <a:ahLst/>
              <a:cxnLst/>
              <a:rect l="l" t="t" r="r" b="b"/>
              <a:pathLst>
                <a:path w="853440" h="701039">
                  <a:moveTo>
                    <a:pt x="853440" y="0"/>
                  </a:moveTo>
                  <a:lnTo>
                    <a:pt x="848360" y="0"/>
                  </a:lnTo>
                  <a:lnTo>
                    <a:pt x="848360" y="5080"/>
                  </a:lnTo>
                  <a:lnTo>
                    <a:pt x="848360" y="695960"/>
                  </a:lnTo>
                  <a:lnTo>
                    <a:pt x="5080" y="695960"/>
                  </a:lnTo>
                  <a:lnTo>
                    <a:pt x="5080" y="5080"/>
                  </a:lnTo>
                  <a:lnTo>
                    <a:pt x="848360" y="5080"/>
                  </a:lnTo>
                  <a:lnTo>
                    <a:pt x="84836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95960"/>
                  </a:lnTo>
                  <a:lnTo>
                    <a:pt x="0" y="701040"/>
                  </a:lnTo>
                  <a:lnTo>
                    <a:pt x="853440" y="701040"/>
                  </a:lnTo>
                  <a:lnTo>
                    <a:pt x="853440" y="695960"/>
                  </a:lnTo>
                  <a:lnTo>
                    <a:pt x="853440" y="508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7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50560" y="3769359"/>
              <a:ext cx="843280" cy="690880"/>
            </a:xfrm>
            <a:custGeom>
              <a:avLst/>
              <a:gdLst/>
              <a:ahLst/>
              <a:cxnLst/>
              <a:rect l="l" t="t" r="r" b="b"/>
              <a:pathLst>
                <a:path w="843279" h="690879">
                  <a:moveTo>
                    <a:pt x="843280" y="0"/>
                  </a:moveTo>
                  <a:lnTo>
                    <a:pt x="836930" y="0"/>
                  </a:lnTo>
                  <a:lnTo>
                    <a:pt x="836930" y="5080"/>
                  </a:lnTo>
                  <a:lnTo>
                    <a:pt x="836930" y="685800"/>
                  </a:lnTo>
                  <a:lnTo>
                    <a:pt x="5080" y="685800"/>
                  </a:lnTo>
                  <a:lnTo>
                    <a:pt x="5080" y="5080"/>
                  </a:lnTo>
                  <a:lnTo>
                    <a:pt x="836930" y="5080"/>
                  </a:lnTo>
                  <a:lnTo>
                    <a:pt x="8369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85800"/>
                  </a:lnTo>
                  <a:lnTo>
                    <a:pt x="0" y="690880"/>
                  </a:lnTo>
                  <a:lnTo>
                    <a:pt x="843280" y="690880"/>
                  </a:lnTo>
                  <a:lnTo>
                    <a:pt x="843280" y="685800"/>
                  </a:lnTo>
                  <a:lnTo>
                    <a:pt x="843280" y="508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76B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55640" y="3774439"/>
              <a:ext cx="831850" cy="680720"/>
            </a:xfrm>
            <a:custGeom>
              <a:avLst/>
              <a:gdLst/>
              <a:ahLst/>
              <a:cxnLst/>
              <a:rect l="l" t="t" r="r" b="b"/>
              <a:pathLst>
                <a:path w="831850" h="680720">
                  <a:moveTo>
                    <a:pt x="831850" y="0"/>
                  </a:moveTo>
                  <a:lnTo>
                    <a:pt x="826757" y="0"/>
                  </a:lnTo>
                  <a:lnTo>
                    <a:pt x="826757" y="5080"/>
                  </a:lnTo>
                  <a:lnTo>
                    <a:pt x="826757" y="674370"/>
                  </a:lnTo>
                  <a:lnTo>
                    <a:pt x="6350" y="674370"/>
                  </a:lnTo>
                  <a:lnTo>
                    <a:pt x="6350" y="5080"/>
                  </a:lnTo>
                  <a:lnTo>
                    <a:pt x="826757" y="5080"/>
                  </a:lnTo>
                  <a:lnTo>
                    <a:pt x="82675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74370"/>
                  </a:lnTo>
                  <a:lnTo>
                    <a:pt x="0" y="680720"/>
                  </a:lnTo>
                  <a:lnTo>
                    <a:pt x="831850" y="680720"/>
                  </a:lnTo>
                  <a:lnTo>
                    <a:pt x="831850" y="674370"/>
                  </a:lnTo>
                  <a:lnTo>
                    <a:pt x="831850" y="5080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75B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761990" y="3779519"/>
              <a:ext cx="820419" cy="669290"/>
            </a:xfrm>
            <a:custGeom>
              <a:avLst/>
              <a:gdLst/>
              <a:ahLst/>
              <a:cxnLst/>
              <a:rect l="l" t="t" r="r" b="b"/>
              <a:pathLst>
                <a:path w="820420" h="669289">
                  <a:moveTo>
                    <a:pt x="820407" y="0"/>
                  </a:moveTo>
                  <a:lnTo>
                    <a:pt x="815340" y="0"/>
                  </a:lnTo>
                  <a:lnTo>
                    <a:pt x="815340" y="6350"/>
                  </a:lnTo>
                  <a:lnTo>
                    <a:pt x="815340" y="664210"/>
                  </a:lnTo>
                  <a:lnTo>
                    <a:pt x="5080" y="664210"/>
                  </a:lnTo>
                  <a:lnTo>
                    <a:pt x="5080" y="6350"/>
                  </a:lnTo>
                  <a:lnTo>
                    <a:pt x="815340" y="6350"/>
                  </a:lnTo>
                  <a:lnTo>
                    <a:pt x="8153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64210"/>
                  </a:lnTo>
                  <a:lnTo>
                    <a:pt x="0" y="669290"/>
                  </a:lnTo>
                  <a:lnTo>
                    <a:pt x="820407" y="669290"/>
                  </a:lnTo>
                  <a:lnTo>
                    <a:pt x="820407" y="664210"/>
                  </a:lnTo>
                  <a:lnTo>
                    <a:pt x="820407" y="6350"/>
                  </a:lnTo>
                  <a:lnTo>
                    <a:pt x="820407" y="0"/>
                  </a:lnTo>
                  <a:close/>
                </a:path>
              </a:pathLst>
            </a:custGeom>
            <a:solidFill>
              <a:srgbClr val="74B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67070" y="3785869"/>
              <a:ext cx="810260" cy="657860"/>
            </a:xfrm>
            <a:custGeom>
              <a:avLst/>
              <a:gdLst/>
              <a:ahLst/>
              <a:cxnLst/>
              <a:rect l="l" t="t" r="r" b="b"/>
              <a:pathLst>
                <a:path w="810259" h="657860">
                  <a:moveTo>
                    <a:pt x="810260" y="0"/>
                  </a:moveTo>
                  <a:lnTo>
                    <a:pt x="803910" y="0"/>
                  </a:lnTo>
                  <a:lnTo>
                    <a:pt x="803910" y="5080"/>
                  </a:lnTo>
                  <a:lnTo>
                    <a:pt x="803910" y="652780"/>
                  </a:lnTo>
                  <a:lnTo>
                    <a:pt x="5080" y="652780"/>
                  </a:lnTo>
                  <a:lnTo>
                    <a:pt x="5080" y="5080"/>
                  </a:lnTo>
                  <a:lnTo>
                    <a:pt x="803910" y="5080"/>
                  </a:lnTo>
                  <a:lnTo>
                    <a:pt x="8039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52780"/>
                  </a:lnTo>
                  <a:lnTo>
                    <a:pt x="0" y="657860"/>
                  </a:lnTo>
                  <a:lnTo>
                    <a:pt x="810260" y="657860"/>
                  </a:lnTo>
                  <a:lnTo>
                    <a:pt x="810260" y="652780"/>
                  </a:lnTo>
                  <a:lnTo>
                    <a:pt x="810260" y="5080"/>
                  </a:lnTo>
                  <a:lnTo>
                    <a:pt x="810260" y="0"/>
                  </a:lnTo>
                  <a:close/>
                </a:path>
              </a:pathLst>
            </a:custGeom>
            <a:solidFill>
              <a:srgbClr val="73B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72150" y="3790949"/>
              <a:ext cx="798830" cy="647700"/>
            </a:xfrm>
            <a:custGeom>
              <a:avLst/>
              <a:gdLst/>
              <a:ahLst/>
              <a:cxnLst/>
              <a:rect l="l" t="t" r="r" b="b"/>
              <a:pathLst>
                <a:path w="798829" h="647700">
                  <a:moveTo>
                    <a:pt x="798830" y="0"/>
                  </a:moveTo>
                  <a:lnTo>
                    <a:pt x="793750" y="0"/>
                  </a:lnTo>
                  <a:lnTo>
                    <a:pt x="793750" y="5080"/>
                  </a:lnTo>
                  <a:lnTo>
                    <a:pt x="793750" y="641350"/>
                  </a:lnTo>
                  <a:lnTo>
                    <a:pt x="6350" y="641350"/>
                  </a:lnTo>
                  <a:lnTo>
                    <a:pt x="6350" y="5080"/>
                  </a:lnTo>
                  <a:lnTo>
                    <a:pt x="793750" y="5080"/>
                  </a:lnTo>
                  <a:lnTo>
                    <a:pt x="7937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41350"/>
                  </a:lnTo>
                  <a:lnTo>
                    <a:pt x="0" y="647700"/>
                  </a:lnTo>
                  <a:lnTo>
                    <a:pt x="798830" y="647700"/>
                  </a:lnTo>
                  <a:lnTo>
                    <a:pt x="798830" y="641350"/>
                  </a:lnTo>
                  <a:lnTo>
                    <a:pt x="798830" y="5080"/>
                  </a:lnTo>
                  <a:lnTo>
                    <a:pt x="798830" y="0"/>
                  </a:lnTo>
                  <a:close/>
                </a:path>
              </a:pathLst>
            </a:custGeom>
            <a:solidFill>
              <a:srgbClr val="72B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78500" y="3796029"/>
              <a:ext cx="787400" cy="636270"/>
            </a:xfrm>
            <a:custGeom>
              <a:avLst/>
              <a:gdLst/>
              <a:ahLst/>
              <a:cxnLst/>
              <a:rect l="l" t="t" r="r" b="b"/>
              <a:pathLst>
                <a:path w="787400" h="636270">
                  <a:moveTo>
                    <a:pt x="787400" y="0"/>
                  </a:moveTo>
                  <a:lnTo>
                    <a:pt x="782320" y="0"/>
                  </a:lnTo>
                  <a:lnTo>
                    <a:pt x="782320" y="6350"/>
                  </a:lnTo>
                  <a:lnTo>
                    <a:pt x="782320" y="631190"/>
                  </a:lnTo>
                  <a:lnTo>
                    <a:pt x="5080" y="631190"/>
                  </a:lnTo>
                  <a:lnTo>
                    <a:pt x="5080" y="6350"/>
                  </a:lnTo>
                  <a:lnTo>
                    <a:pt x="782320" y="6350"/>
                  </a:lnTo>
                  <a:lnTo>
                    <a:pt x="78232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1190"/>
                  </a:lnTo>
                  <a:lnTo>
                    <a:pt x="0" y="636270"/>
                  </a:lnTo>
                  <a:lnTo>
                    <a:pt x="787400" y="636270"/>
                  </a:lnTo>
                  <a:lnTo>
                    <a:pt x="787400" y="631190"/>
                  </a:lnTo>
                  <a:lnTo>
                    <a:pt x="787400" y="6350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71B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783580" y="3802379"/>
              <a:ext cx="777240" cy="624840"/>
            </a:xfrm>
            <a:custGeom>
              <a:avLst/>
              <a:gdLst/>
              <a:ahLst/>
              <a:cxnLst/>
              <a:rect l="l" t="t" r="r" b="b"/>
              <a:pathLst>
                <a:path w="777240" h="624839">
                  <a:moveTo>
                    <a:pt x="777240" y="0"/>
                  </a:moveTo>
                  <a:lnTo>
                    <a:pt x="770890" y="0"/>
                  </a:lnTo>
                  <a:lnTo>
                    <a:pt x="770890" y="5080"/>
                  </a:lnTo>
                  <a:lnTo>
                    <a:pt x="770890" y="619760"/>
                  </a:lnTo>
                  <a:lnTo>
                    <a:pt x="5080" y="619760"/>
                  </a:lnTo>
                  <a:lnTo>
                    <a:pt x="5080" y="5080"/>
                  </a:lnTo>
                  <a:lnTo>
                    <a:pt x="770890" y="5080"/>
                  </a:lnTo>
                  <a:lnTo>
                    <a:pt x="7708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19760"/>
                  </a:lnTo>
                  <a:lnTo>
                    <a:pt x="0" y="624840"/>
                  </a:lnTo>
                  <a:lnTo>
                    <a:pt x="777240" y="624840"/>
                  </a:lnTo>
                  <a:lnTo>
                    <a:pt x="777240" y="619760"/>
                  </a:lnTo>
                  <a:lnTo>
                    <a:pt x="777240" y="5080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70B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88660" y="3807459"/>
              <a:ext cx="765810" cy="614680"/>
            </a:xfrm>
            <a:custGeom>
              <a:avLst/>
              <a:gdLst/>
              <a:ahLst/>
              <a:cxnLst/>
              <a:rect l="l" t="t" r="r" b="b"/>
              <a:pathLst>
                <a:path w="765809" h="614679">
                  <a:moveTo>
                    <a:pt x="765810" y="0"/>
                  </a:moveTo>
                  <a:lnTo>
                    <a:pt x="760730" y="0"/>
                  </a:lnTo>
                  <a:lnTo>
                    <a:pt x="760730" y="5080"/>
                  </a:lnTo>
                  <a:lnTo>
                    <a:pt x="760730" y="608330"/>
                  </a:lnTo>
                  <a:lnTo>
                    <a:pt x="6350" y="608330"/>
                  </a:lnTo>
                  <a:lnTo>
                    <a:pt x="6350" y="5080"/>
                  </a:lnTo>
                  <a:lnTo>
                    <a:pt x="760730" y="5080"/>
                  </a:lnTo>
                  <a:lnTo>
                    <a:pt x="7607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08330"/>
                  </a:lnTo>
                  <a:lnTo>
                    <a:pt x="0" y="614680"/>
                  </a:lnTo>
                  <a:lnTo>
                    <a:pt x="765810" y="614680"/>
                  </a:lnTo>
                  <a:lnTo>
                    <a:pt x="765810" y="608330"/>
                  </a:lnTo>
                  <a:lnTo>
                    <a:pt x="765810" y="5080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6FB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95010" y="3812539"/>
              <a:ext cx="754380" cy="603250"/>
            </a:xfrm>
            <a:custGeom>
              <a:avLst/>
              <a:gdLst/>
              <a:ahLst/>
              <a:cxnLst/>
              <a:rect l="l" t="t" r="r" b="b"/>
              <a:pathLst>
                <a:path w="754379" h="603250">
                  <a:moveTo>
                    <a:pt x="754380" y="0"/>
                  </a:moveTo>
                  <a:lnTo>
                    <a:pt x="749287" y="0"/>
                  </a:lnTo>
                  <a:lnTo>
                    <a:pt x="749287" y="6350"/>
                  </a:lnTo>
                  <a:lnTo>
                    <a:pt x="749287" y="598170"/>
                  </a:lnTo>
                  <a:lnTo>
                    <a:pt x="5080" y="598170"/>
                  </a:lnTo>
                  <a:lnTo>
                    <a:pt x="5080" y="6350"/>
                  </a:lnTo>
                  <a:lnTo>
                    <a:pt x="749287" y="6350"/>
                  </a:lnTo>
                  <a:lnTo>
                    <a:pt x="74928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598170"/>
                  </a:lnTo>
                  <a:lnTo>
                    <a:pt x="0" y="603250"/>
                  </a:lnTo>
                  <a:lnTo>
                    <a:pt x="754380" y="603250"/>
                  </a:lnTo>
                  <a:lnTo>
                    <a:pt x="754380" y="598170"/>
                  </a:lnTo>
                  <a:lnTo>
                    <a:pt x="754380" y="6350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6EA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00090" y="3818889"/>
              <a:ext cx="744220" cy="591820"/>
            </a:xfrm>
            <a:custGeom>
              <a:avLst/>
              <a:gdLst/>
              <a:ahLst/>
              <a:cxnLst/>
              <a:rect l="l" t="t" r="r" b="b"/>
              <a:pathLst>
                <a:path w="744220" h="591820">
                  <a:moveTo>
                    <a:pt x="744207" y="0"/>
                  </a:moveTo>
                  <a:lnTo>
                    <a:pt x="739140" y="0"/>
                  </a:lnTo>
                  <a:lnTo>
                    <a:pt x="739140" y="5080"/>
                  </a:lnTo>
                  <a:lnTo>
                    <a:pt x="739140" y="586740"/>
                  </a:lnTo>
                  <a:lnTo>
                    <a:pt x="5080" y="586740"/>
                  </a:lnTo>
                  <a:lnTo>
                    <a:pt x="5080" y="5080"/>
                  </a:lnTo>
                  <a:lnTo>
                    <a:pt x="739140" y="5080"/>
                  </a:lnTo>
                  <a:lnTo>
                    <a:pt x="73914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86740"/>
                  </a:lnTo>
                  <a:lnTo>
                    <a:pt x="0" y="591820"/>
                  </a:lnTo>
                  <a:lnTo>
                    <a:pt x="744207" y="591820"/>
                  </a:lnTo>
                  <a:lnTo>
                    <a:pt x="744207" y="586740"/>
                  </a:lnTo>
                  <a:lnTo>
                    <a:pt x="744207" y="5080"/>
                  </a:lnTo>
                  <a:lnTo>
                    <a:pt x="744207" y="0"/>
                  </a:lnTo>
                  <a:close/>
                </a:path>
              </a:pathLst>
            </a:custGeom>
            <a:solidFill>
              <a:srgbClr val="6DA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805170" y="3823969"/>
              <a:ext cx="734060" cy="581660"/>
            </a:xfrm>
            <a:custGeom>
              <a:avLst/>
              <a:gdLst/>
              <a:ahLst/>
              <a:cxnLst/>
              <a:rect l="l" t="t" r="r" b="b"/>
              <a:pathLst>
                <a:path w="734059" h="581660">
                  <a:moveTo>
                    <a:pt x="734060" y="0"/>
                  </a:moveTo>
                  <a:lnTo>
                    <a:pt x="727710" y="0"/>
                  </a:lnTo>
                  <a:lnTo>
                    <a:pt x="727710" y="5080"/>
                  </a:lnTo>
                  <a:lnTo>
                    <a:pt x="727710" y="576580"/>
                  </a:lnTo>
                  <a:lnTo>
                    <a:pt x="5080" y="576580"/>
                  </a:lnTo>
                  <a:lnTo>
                    <a:pt x="5080" y="5080"/>
                  </a:lnTo>
                  <a:lnTo>
                    <a:pt x="727710" y="5080"/>
                  </a:lnTo>
                  <a:lnTo>
                    <a:pt x="7277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76580"/>
                  </a:lnTo>
                  <a:lnTo>
                    <a:pt x="0" y="581660"/>
                  </a:lnTo>
                  <a:lnTo>
                    <a:pt x="734060" y="581660"/>
                  </a:lnTo>
                  <a:lnTo>
                    <a:pt x="734060" y="576580"/>
                  </a:lnTo>
                  <a:lnTo>
                    <a:pt x="734060" y="5080"/>
                  </a:lnTo>
                  <a:lnTo>
                    <a:pt x="734060" y="0"/>
                  </a:lnTo>
                  <a:close/>
                </a:path>
              </a:pathLst>
            </a:custGeom>
            <a:solidFill>
              <a:srgbClr val="6CA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10250" y="3829049"/>
              <a:ext cx="722630" cy="571500"/>
            </a:xfrm>
            <a:custGeom>
              <a:avLst/>
              <a:gdLst/>
              <a:ahLst/>
              <a:cxnLst/>
              <a:rect l="l" t="t" r="r" b="b"/>
              <a:pathLst>
                <a:path w="722629" h="571500">
                  <a:moveTo>
                    <a:pt x="722630" y="0"/>
                  </a:moveTo>
                  <a:lnTo>
                    <a:pt x="717550" y="0"/>
                  </a:lnTo>
                  <a:lnTo>
                    <a:pt x="717550" y="6350"/>
                  </a:lnTo>
                  <a:lnTo>
                    <a:pt x="717550" y="565150"/>
                  </a:lnTo>
                  <a:lnTo>
                    <a:pt x="6350" y="565150"/>
                  </a:lnTo>
                  <a:lnTo>
                    <a:pt x="6350" y="6350"/>
                  </a:lnTo>
                  <a:lnTo>
                    <a:pt x="717550" y="6350"/>
                  </a:lnTo>
                  <a:lnTo>
                    <a:pt x="7175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565150"/>
                  </a:lnTo>
                  <a:lnTo>
                    <a:pt x="0" y="571500"/>
                  </a:lnTo>
                  <a:lnTo>
                    <a:pt x="722630" y="571500"/>
                  </a:lnTo>
                  <a:lnTo>
                    <a:pt x="722630" y="565150"/>
                  </a:lnTo>
                  <a:lnTo>
                    <a:pt x="722630" y="6350"/>
                  </a:lnTo>
                  <a:lnTo>
                    <a:pt x="722630" y="0"/>
                  </a:lnTo>
                  <a:close/>
                </a:path>
              </a:pathLst>
            </a:custGeom>
            <a:solidFill>
              <a:srgbClr val="6BA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816600" y="3835399"/>
              <a:ext cx="711200" cy="558800"/>
            </a:xfrm>
            <a:custGeom>
              <a:avLst/>
              <a:gdLst/>
              <a:ahLst/>
              <a:cxnLst/>
              <a:rect l="l" t="t" r="r" b="b"/>
              <a:pathLst>
                <a:path w="711200" h="558800">
                  <a:moveTo>
                    <a:pt x="711200" y="0"/>
                  </a:moveTo>
                  <a:lnTo>
                    <a:pt x="706120" y="0"/>
                  </a:lnTo>
                  <a:lnTo>
                    <a:pt x="706120" y="5080"/>
                  </a:lnTo>
                  <a:lnTo>
                    <a:pt x="706120" y="553720"/>
                  </a:lnTo>
                  <a:lnTo>
                    <a:pt x="5080" y="553720"/>
                  </a:lnTo>
                  <a:lnTo>
                    <a:pt x="5080" y="5080"/>
                  </a:lnTo>
                  <a:lnTo>
                    <a:pt x="706120" y="5080"/>
                  </a:lnTo>
                  <a:lnTo>
                    <a:pt x="7061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53720"/>
                  </a:lnTo>
                  <a:lnTo>
                    <a:pt x="0" y="558800"/>
                  </a:lnTo>
                  <a:lnTo>
                    <a:pt x="711200" y="558800"/>
                  </a:lnTo>
                  <a:lnTo>
                    <a:pt x="711200" y="553720"/>
                  </a:lnTo>
                  <a:lnTo>
                    <a:pt x="711200" y="508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6AA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21680" y="3840479"/>
              <a:ext cx="701040" cy="548640"/>
            </a:xfrm>
            <a:custGeom>
              <a:avLst/>
              <a:gdLst/>
              <a:ahLst/>
              <a:cxnLst/>
              <a:rect l="l" t="t" r="r" b="b"/>
              <a:pathLst>
                <a:path w="701040" h="548639">
                  <a:moveTo>
                    <a:pt x="701040" y="0"/>
                  </a:moveTo>
                  <a:lnTo>
                    <a:pt x="694690" y="0"/>
                  </a:lnTo>
                  <a:lnTo>
                    <a:pt x="694690" y="5080"/>
                  </a:lnTo>
                  <a:lnTo>
                    <a:pt x="694690" y="542290"/>
                  </a:lnTo>
                  <a:lnTo>
                    <a:pt x="5080" y="542290"/>
                  </a:lnTo>
                  <a:lnTo>
                    <a:pt x="5080" y="5080"/>
                  </a:lnTo>
                  <a:lnTo>
                    <a:pt x="694690" y="5080"/>
                  </a:lnTo>
                  <a:lnTo>
                    <a:pt x="6946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42290"/>
                  </a:lnTo>
                  <a:lnTo>
                    <a:pt x="0" y="548640"/>
                  </a:lnTo>
                  <a:lnTo>
                    <a:pt x="701040" y="548640"/>
                  </a:lnTo>
                  <a:lnTo>
                    <a:pt x="701040" y="542290"/>
                  </a:lnTo>
                  <a:lnTo>
                    <a:pt x="701040" y="5080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69A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826760" y="3845559"/>
              <a:ext cx="689610" cy="537210"/>
            </a:xfrm>
            <a:custGeom>
              <a:avLst/>
              <a:gdLst/>
              <a:ahLst/>
              <a:cxnLst/>
              <a:rect l="l" t="t" r="r" b="b"/>
              <a:pathLst>
                <a:path w="689609" h="537210">
                  <a:moveTo>
                    <a:pt x="689610" y="0"/>
                  </a:moveTo>
                  <a:lnTo>
                    <a:pt x="684530" y="0"/>
                  </a:lnTo>
                  <a:lnTo>
                    <a:pt x="684530" y="6350"/>
                  </a:lnTo>
                  <a:lnTo>
                    <a:pt x="684530" y="532130"/>
                  </a:lnTo>
                  <a:lnTo>
                    <a:pt x="6350" y="532130"/>
                  </a:lnTo>
                  <a:lnTo>
                    <a:pt x="6350" y="6350"/>
                  </a:lnTo>
                  <a:lnTo>
                    <a:pt x="684530" y="6350"/>
                  </a:lnTo>
                  <a:lnTo>
                    <a:pt x="6845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532130"/>
                  </a:lnTo>
                  <a:lnTo>
                    <a:pt x="0" y="537210"/>
                  </a:lnTo>
                  <a:lnTo>
                    <a:pt x="689610" y="537210"/>
                  </a:lnTo>
                  <a:lnTo>
                    <a:pt x="689610" y="532130"/>
                  </a:lnTo>
                  <a:lnTo>
                    <a:pt x="689610" y="6350"/>
                  </a:lnTo>
                  <a:lnTo>
                    <a:pt x="689610" y="0"/>
                  </a:lnTo>
                  <a:close/>
                </a:path>
              </a:pathLst>
            </a:custGeom>
            <a:solidFill>
              <a:srgbClr val="68A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33110" y="3851909"/>
              <a:ext cx="678180" cy="525780"/>
            </a:xfrm>
            <a:custGeom>
              <a:avLst/>
              <a:gdLst/>
              <a:ahLst/>
              <a:cxnLst/>
              <a:rect l="l" t="t" r="r" b="b"/>
              <a:pathLst>
                <a:path w="678179" h="525779">
                  <a:moveTo>
                    <a:pt x="678180" y="0"/>
                  </a:moveTo>
                  <a:lnTo>
                    <a:pt x="671830" y="0"/>
                  </a:lnTo>
                  <a:lnTo>
                    <a:pt x="671830" y="5080"/>
                  </a:lnTo>
                  <a:lnTo>
                    <a:pt x="671830" y="520700"/>
                  </a:lnTo>
                  <a:lnTo>
                    <a:pt x="5080" y="520700"/>
                  </a:lnTo>
                  <a:lnTo>
                    <a:pt x="5080" y="5080"/>
                  </a:lnTo>
                  <a:lnTo>
                    <a:pt x="671830" y="5080"/>
                  </a:lnTo>
                  <a:lnTo>
                    <a:pt x="6718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20700"/>
                  </a:lnTo>
                  <a:lnTo>
                    <a:pt x="0" y="525780"/>
                  </a:lnTo>
                  <a:lnTo>
                    <a:pt x="678180" y="525780"/>
                  </a:lnTo>
                  <a:lnTo>
                    <a:pt x="678180" y="520700"/>
                  </a:lnTo>
                  <a:lnTo>
                    <a:pt x="678180" y="5080"/>
                  </a:lnTo>
                  <a:lnTo>
                    <a:pt x="678180" y="0"/>
                  </a:lnTo>
                  <a:close/>
                </a:path>
              </a:pathLst>
            </a:custGeom>
            <a:solidFill>
              <a:srgbClr val="67A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838190" y="3856989"/>
              <a:ext cx="666750" cy="515620"/>
            </a:xfrm>
            <a:custGeom>
              <a:avLst/>
              <a:gdLst/>
              <a:ahLst/>
              <a:cxnLst/>
              <a:rect l="l" t="t" r="r" b="b"/>
              <a:pathLst>
                <a:path w="666750" h="515620">
                  <a:moveTo>
                    <a:pt x="666750" y="0"/>
                  </a:moveTo>
                  <a:lnTo>
                    <a:pt x="661670" y="0"/>
                  </a:lnTo>
                  <a:lnTo>
                    <a:pt x="661670" y="5080"/>
                  </a:lnTo>
                  <a:lnTo>
                    <a:pt x="661670" y="509270"/>
                  </a:lnTo>
                  <a:lnTo>
                    <a:pt x="5080" y="509270"/>
                  </a:lnTo>
                  <a:lnTo>
                    <a:pt x="5080" y="5080"/>
                  </a:lnTo>
                  <a:lnTo>
                    <a:pt x="661670" y="5080"/>
                  </a:lnTo>
                  <a:lnTo>
                    <a:pt x="6616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09270"/>
                  </a:lnTo>
                  <a:lnTo>
                    <a:pt x="0" y="515620"/>
                  </a:lnTo>
                  <a:lnTo>
                    <a:pt x="666750" y="515620"/>
                  </a:lnTo>
                  <a:lnTo>
                    <a:pt x="666750" y="509270"/>
                  </a:lnTo>
                  <a:lnTo>
                    <a:pt x="666750" y="508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66A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43270" y="3862069"/>
              <a:ext cx="656590" cy="504190"/>
            </a:xfrm>
            <a:custGeom>
              <a:avLst/>
              <a:gdLst/>
              <a:ahLst/>
              <a:cxnLst/>
              <a:rect l="l" t="t" r="r" b="b"/>
              <a:pathLst>
                <a:path w="656589" h="504189">
                  <a:moveTo>
                    <a:pt x="656590" y="0"/>
                  </a:moveTo>
                  <a:lnTo>
                    <a:pt x="651510" y="0"/>
                  </a:lnTo>
                  <a:lnTo>
                    <a:pt x="651510" y="6350"/>
                  </a:lnTo>
                  <a:lnTo>
                    <a:pt x="651510" y="499110"/>
                  </a:lnTo>
                  <a:lnTo>
                    <a:pt x="6350" y="499110"/>
                  </a:lnTo>
                  <a:lnTo>
                    <a:pt x="6350" y="6350"/>
                  </a:lnTo>
                  <a:lnTo>
                    <a:pt x="651510" y="6350"/>
                  </a:lnTo>
                  <a:lnTo>
                    <a:pt x="65151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99110"/>
                  </a:lnTo>
                  <a:lnTo>
                    <a:pt x="0" y="504190"/>
                  </a:lnTo>
                  <a:lnTo>
                    <a:pt x="656590" y="504190"/>
                  </a:lnTo>
                  <a:lnTo>
                    <a:pt x="656590" y="499110"/>
                  </a:lnTo>
                  <a:lnTo>
                    <a:pt x="656590" y="6350"/>
                  </a:lnTo>
                  <a:lnTo>
                    <a:pt x="656590" y="0"/>
                  </a:lnTo>
                  <a:close/>
                </a:path>
              </a:pathLst>
            </a:custGeom>
            <a:solidFill>
              <a:srgbClr val="66AA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849620" y="3868419"/>
              <a:ext cx="645160" cy="492759"/>
            </a:xfrm>
            <a:custGeom>
              <a:avLst/>
              <a:gdLst/>
              <a:ahLst/>
              <a:cxnLst/>
              <a:rect l="l" t="t" r="r" b="b"/>
              <a:pathLst>
                <a:path w="645160" h="492760">
                  <a:moveTo>
                    <a:pt x="645160" y="0"/>
                  </a:moveTo>
                  <a:lnTo>
                    <a:pt x="640080" y="0"/>
                  </a:lnTo>
                  <a:lnTo>
                    <a:pt x="640080" y="5080"/>
                  </a:lnTo>
                  <a:lnTo>
                    <a:pt x="640080" y="487680"/>
                  </a:lnTo>
                  <a:lnTo>
                    <a:pt x="5080" y="487680"/>
                  </a:lnTo>
                  <a:lnTo>
                    <a:pt x="5080" y="5080"/>
                  </a:lnTo>
                  <a:lnTo>
                    <a:pt x="640080" y="508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87680"/>
                  </a:lnTo>
                  <a:lnTo>
                    <a:pt x="0" y="492760"/>
                  </a:lnTo>
                  <a:lnTo>
                    <a:pt x="645160" y="492760"/>
                  </a:lnTo>
                  <a:lnTo>
                    <a:pt x="645160" y="487680"/>
                  </a:lnTo>
                  <a:lnTo>
                    <a:pt x="645160" y="5080"/>
                  </a:lnTo>
                  <a:lnTo>
                    <a:pt x="645160" y="0"/>
                  </a:lnTo>
                  <a:close/>
                </a:path>
              </a:pathLst>
            </a:custGeom>
            <a:solidFill>
              <a:srgbClr val="64A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54700" y="3873499"/>
              <a:ext cx="635000" cy="482600"/>
            </a:xfrm>
            <a:custGeom>
              <a:avLst/>
              <a:gdLst/>
              <a:ahLst/>
              <a:cxnLst/>
              <a:rect l="l" t="t" r="r" b="b"/>
              <a:pathLst>
                <a:path w="635000" h="482600">
                  <a:moveTo>
                    <a:pt x="635000" y="0"/>
                  </a:moveTo>
                  <a:lnTo>
                    <a:pt x="628650" y="0"/>
                  </a:lnTo>
                  <a:lnTo>
                    <a:pt x="628650" y="5080"/>
                  </a:lnTo>
                  <a:lnTo>
                    <a:pt x="628650" y="476250"/>
                  </a:lnTo>
                  <a:lnTo>
                    <a:pt x="6350" y="476250"/>
                  </a:lnTo>
                  <a:lnTo>
                    <a:pt x="6350" y="5080"/>
                  </a:lnTo>
                  <a:lnTo>
                    <a:pt x="628650" y="5080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76250"/>
                  </a:lnTo>
                  <a:lnTo>
                    <a:pt x="0" y="482600"/>
                  </a:lnTo>
                  <a:lnTo>
                    <a:pt x="635000" y="482600"/>
                  </a:lnTo>
                  <a:lnTo>
                    <a:pt x="635000" y="476250"/>
                  </a:lnTo>
                  <a:lnTo>
                    <a:pt x="635000" y="508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63A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61050" y="3878579"/>
              <a:ext cx="622300" cy="471170"/>
            </a:xfrm>
            <a:custGeom>
              <a:avLst/>
              <a:gdLst/>
              <a:ahLst/>
              <a:cxnLst/>
              <a:rect l="l" t="t" r="r" b="b"/>
              <a:pathLst>
                <a:path w="622300" h="471170">
                  <a:moveTo>
                    <a:pt x="622300" y="0"/>
                  </a:moveTo>
                  <a:lnTo>
                    <a:pt x="617220" y="0"/>
                  </a:lnTo>
                  <a:lnTo>
                    <a:pt x="617220" y="6350"/>
                  </a:lnTo>
                  <a:lnTo>
                    <a:pt x="617220" y="466090"/>
                  </a:lnTo>
                  <a:lnTo>
                    <a:pt x="5080" y="466090"/>
                  </a:lnTo>
                  <a:lnTo>
                    <a:pt x="5080" y="6350"/>
                  </a:lnTo>
                  <a:lnTo>
                    <a:pt x="617220" y="6350"/>
                  </a:lnTo>
                  <a:lnTo>
                    <a:pt x="61722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66090"/>
                  </a:lnTo>
                  <a:lnTo>
                    <a:pt x="0" y="471170"/>
                  </a:lnTo>
                  <a:lnTo>
                    <a:pt x="622300" y="471170"/>
                  </a:lnTo>
                  <a:lnTo>
                    <a:pt x="622300" y="466090"/>
                  </a:lnTo>
                  <a:lnTo>
                    <a:pt x="622300" y="635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62A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66130" y="3884929"/>
              <a:ext cx="612140" cy="459740"/>
            </a:xfrm>
            <a:custGeom>
              <a:avLst/>
              <a:gdLst/>
              <a:ahLst/>
              <a:cxnLst/>
              <a:rect l="l" t="t" r="r" b="b"/>
              <a:pathLst>
                <a:path w="612139" h="459739">
                  <a:moveTo>
                    <a:pt x="612140" y="0"/>
                  </a:moveTo>
                  <a:lnTo>
                    <a:pt x="607060" y="0"/>
                  </a:lnTo>
                  <a:lnTo>
                    <a:pt x="607060" y="5080"/>
                  </a:lnTo>
                  <a:lnTo>
                    <a:pt x="607060" y="454660"/>
                  </a:lnTo>
                  <a:lnTo>
                    <a:pt x="5080" y="454660"/>
                  </a:lnTo>
                  <a:lnTo>
                    <a:pt x="5080" y="5080"/>
                  </a:lnTo>
                  <a:lnTo>
                    <a:pt x="607060" y="5080"/>
                  </a:lnTo>
                  <a:lnTo>
                    <a:pt x="60706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54660"/>
                  </a:lnTo>
                  <a:lnTo>
                    <a:pt x="0" y="459740"/>
                  </a:lnTo>
                  <a:lnTo>
                    <a:pt x="612140" y="459740"/>
                  </a:lnTo>
                  <a:lnTo>
                    <a:pt x="612140" y="454660"/>
                  </a:lnTo>
                  <a:lnTo>
                    <a:pt x="612140" y="5080"/>
                  </a:lnTo>
                  <a:lnTo>
                    <a:pt x="612140" y="0"/>
                  </a:lnTo>
                  <a:close/>
                </a:path>
              </a:pathLst>
            </a:custGeom>
            <a:solidFill>
              <a:srgbClr val="61A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71210" y="3890009"/>
              <a:ext cx="601980" cy="449580"/>
            </a:xfrm>
            <a:custGeom>
              <a:avLst/>
              <a:gdLst/>
              <a:ahLst/>
              <a:cxnLst/>
              <a:rect l="l" t="t" r="r" b="b"/>
              <a:pathLst>
                <a:path w="601979" h="449579">
                  <a:moveTo>
                    <a:pt x="601980" y="0"/>
                  </a:moveTo>
                  <a:lnTo>
                    <a:pt x="595630" y="0"/>
                  </a:lnTo>
                  <a:lnTo>
                    <a:pt x="595630" y="5080"/>
                  </a:lnTo>
                  <a:lnTo>
                    <a:pt x="595630" y="444500"/>
                  </a:lnTo>
                  <a:lnTo>
                    <a:pt x="5080" y="444500"/>
                  </a:lnTo>
                  <a:lnTo>
                    <a:pt x="5080" y="5080"/>
                  </a:lnTo>
                  <a:lnTo>
                    <a:pt x="595630" y="5080"/>
                  </a:lnTo>
                  <a:lnTo>
                    <a:pt x="5956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44500"/>
                  </a:lnTo>
                  <a:lnTo>
                    <a:pt x="0" y="449580"/>
                  </a:lnTo>
                  <a:lnTo>
                    <a:pt x="601980" y="449580"/>
                  </a:lnTo>
                  <a:lnTo>
                    <a:pt x="601980" y="444500"/>
                  </a:lnTo>
                  <a:lnTo>
                    <a:pt x="601980" y="5080"/>
                  </a:lnTo>
                  <a:lnTo>
                    <a:pt x="601980" y="0"/>
                  </a:lnTo>
                  <a:close/>
                </a:path>
              </a:pathLst>
            </a:custGeom>
            <a:solidFill>
              <a:srgbClr val="60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76290" y="3895089"/>
              <a:ext cx="590550" cy="439420"/>
            </a:xfrm>
            <a:custGeom>
              <a:avLst/>
              <a:gdLst/>
              <a:ahLst/>
              <a:cxnLst/>
              <a:rect l="l" t="t" r="r" b="b"/>
              <a:pathLst>
                <a:path w="590550" h="439420">
                  <a:moveTo>
                    <a:pt x="590550" y="0"/>
                  </a:moveTo>
                  <a:lnTo>
                    <a:pt x="585470" y="0"/>
                  </a:lnTo>
                  <a:lnTo>
                    <a:pt x="585470" y="6350"/>
                  </a:lnTo>
                  <a:lnTo>
                    <a:pt x="585470" y="433070"/>
                  </a:lnTo>
                  <a:lnTo>
                    <a:pt x="6350" y="433070"/>
                  </a:lnTo>
                  <a:lnTo>
                    <a:pt x="6350" y="6350"/>
                  </a:lnTo>
                  <a:lnTo>
                    <a:pt x="585470" y="6350"/>
                  </a:lnTo>
                  <a:lnTo>
                    <a:pt x="58547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33070"/>
                  </a:lnTo>
                  <a:lnTo>
                    <a:pt x="0" y="439420"/>
                  </a:lnTo>
                  <a:lnTo>
                    <a:pt x="590550" y="439420"/>
                  </a:lnTo>
                  <a:lnTo>
                    <a:pt x="590550" y="433070"/>
                  </a:lnTo>
                  <a:lnTo>
                    <a:pt x="590550" y="635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5F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82640" y="3901439"/>
              <a:ext cx="579120" cy="426720"/>
            </a:xfrm>
            <a:custGeom>
              <a:avLst/>
              <a:gdLst/>
              <a:ahLst/>
              <a:cxnLst/>
              <a:rect l="l" t="t" r="r" b="b"/>
              <a:pathLst>
                <a:path w="579120" h="426720">
                  <a:moveTo>
                    <a:pt x="579120" y="0"/>
                  </a:moveTo>
                  <a:lnTo>
                    <a:pt x="574040" y="0"/>
                  </a:lnTo>
                  <a:lnTo>
                    <a:pt x="574040" y="5080"/>
                  </a:lnTo>
                  <a:lnTo>
                    <a:pt x="574040" y="421640"/>
                  </a:lnTo>
                  <a:lnTo>
                    <a:pt x="5080" y="421640"/>
                  </a:lnTo>
                  <a:lnTo>
                    <a:pt x="5080" y="5080"/>
                  </a:lnTo>
                  <a:lnTo>
                    <a:pt x="574040" y="5080"/>
                  </a:lnTo>
                  <a:lnTo>
                    <a:pt x="57404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21640"/>
                  </a:lnTo>
                  <a:lnTo>
                    <a:pt x="0" y="426720"/>
                  </a:lnTo>
                  <a:lnTo>
                    <a:pt x="579120" y="426720"/>
                  </a:lnTo>
                  <a:lnTo>
                    <a:pt x="579120" y="421640"/>
                  </a:lnTo>
                  <a:lnTo>
                    <a:pt x="579120" y="5080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5EA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87720" y="3906519"/>
              <a:ext cx="568960" cy="416559"/>
            </a:xfrm>
            <a:custGeom>
              <a:avLst/>
              <a:gdLst/>
              <a:ahLst/>
              <a:cxnLst/>
              <a:rect l="l" t="t" r="r" b="b"/>
              <a:pathLst>
                <a:path w="568960" h="416560">
                  <a:moveTo>
                    <a:pt x="568960" y="0"/>
                  </a:moveTo>
                  <a:lnTo>
                    <a:pt x="562610" y="0"/>
                  </a:lnTo>
                  <a:lnTo>
                    <a:pt x="562610" y="5080"/>
                  </a:lnTo>
                  <a:lnTo>
                    <a:pt x="562610" y="411480"/>
                  </a:lnTo>
                  <a:lnTo>
                    <a:pt x="5080" y="411480"/>
                  </a:lnTo>
                  <a:lnTo>
                    <a:pt x="5080" y="5080"/>
                  </a:lnTo>
                  <a:lnTo>
                    <a:pt x="562610" y="5080"/>
                  </a:lnTo>
                  <a:lnTo>
                    <a:pt x="5626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11480"/>
                  </a:lnTo>
                  <a:lnTo>
                    <a:pt x="0" y="416560"/>
                  </a:lnTo>
                  <a:lnTo>
                    <a:pt x="568960" y="416560"/>
                  </a:lnTo>
                  <a:lnTo>
                    <a:pt x="568960" y="411480"/>
                  </a:lnTo>
                  <a:lnTo>
                    <a:pt x="568960" y="5080"/>
                  </a:lnTo>
                  <a:lnTo>
                    <a:pt x="568960" y="0"/>
                  </a:lnTo>
                  <a:close/>
                </a:path>
              </a:pathLst>
            </a:custGeom>
            <a:solidFill>
              <a:srgbClr val="5DA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892800" y="3911599"/>
              <a:ext cx="557530" cy="406400"/>
            </a:xfrm>
            <a:custGeom>
              <a:avLst/>
              <a:gdLst/>
              <a:ahLst/>
              <a:cxnLst/>
              <a:rect l="l" t="t" r="r" b="b"/>
              <a:pathLst>
                <a:path w="557529" h="406400">
                  <a:moveTo>
                    <a:pt x="557530" y="0"/>
                  </a:moveTo>
                  <a:lnTo>
                    <a:pt x="552450" y="0"/>
                  </a:lnTo>
                  <a:lnTo>
                    <a:pt x="552450" y="5080"/>
                  </a:lnTo>
                  <a:lnTo>
                    <a:pt x="552450" y="400050"/>
                  </a:lnTo>
                  <a:lnTo>
                    <a:pt x="6350" y="400050"/>
                  </a:lnTo>
                  <a:lnTo>
                    <a:pt x="6350" y="5080"/>
                  </a:lnTo>
                  <a:lnTo>
                    <a:pt x="552450" y="5080"/>
                  </a:lnTo>
                  <a:lnTo>
                    <a:pt x="5524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00050"/>
                  </a:lnTo>
                  <a:lnTo>
                    <a:pt x="0" y="406400"/>
                  </a:lnTo>
                  <a:lnTo>
                    <a:pt x="557530" y="406400"/>
                  </a:lnTo>
                  <a:lnTo>
                    <a:pt x="557530" y="400050"/>
                  </a:lnTo>
                  <a:lnTo>
                    <a:pt x="557530" y="5080"/>
                  </a:lnTo>
                  <a:lnTo>
                    <a:pt x="557530" y="0"/>
                  </a:lnTo>
                  <a:close/>
                </a:path>
              </a:pathLst>
            </a:custGeom>
            <a:solidFill>
              <a:srgbClr val="5CA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899150" y="3916679"/>
              <a:ext cx="546100" cy="394970"/>
            </a:xfrm>
            <a:custGeom>
              <a:avLst/>
              <a:gdLst/>
              <a:ahLst/>
              <a:cxnLst/>
              <a:rect l="l" t="t" r="r" b="b"/>
              <a:pathLst>
                <a:path w="546100" h="394970">
                  <a:moveTo>
                    <a:pt x="546100" y="0"/>
                  </a:moveTo>
                  <a:lnTo>
                    <a:pt x="541020" y="0"/>
                  </a:lnTo>
                  <a:lnTo>
                    <a:pt x="541020" y="6350"/>
                  </a:lnTo>
                  <a:lnTo>
                    <a:pt x="541020" y="389890"/>
                  </a:lnTo>
                  <a:lnTo>
                    <a:pt x="5080" y="389890"/>
                  </a:lnTo>
                  <a:lnTo>
                    <a:pt x="5080" y="6350"/>
                  </a:lnTo>
                  <a:lnTo>
                    <a:pt x="541020" y="6350"/>
                  </a:lnTo>
                  <a:lnTo>
                    <a:pt x="54102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389890"/>
                  </a:lnTo>
                  <a:lnTo>
                    <a:pt x="0" y="394970"/>
                  </a:lnTo>
                  <a:lnTo>
                    <a:pt x="546100" y="394970"/>
                  </a:lnTo>
                  <a:lnTo>
                    <a:pt x="546100" y="389890"/>
                  </a:lnTo>
                  <a:lnTo>
                    <a:pt x="546100" y="635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5BA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04230" y="3923029"/>
              <a:ext cx="535940" cy="383540"/>
            </a:xfrm>
            <a:custGeom>
              <a:avLst/>
              <a:gdLst/>
              <a:ahLst/>
              <a:cxnLst/>
              <a:rect l="l" t="t" r="r" b="b"/>
              <a:pathLst>
                <a:path w="535939" h="383539">
                  <a:moveTo>
                    <a:pt x="535940" y="0"/>
                  </a:moveTo>
                  <a:lnTo>
                    <a:pt x="529590" y="0"/>
                  </a:lnTo>
                  <a:lnTo>
                    <a:pt x="529590" y="5080"/>
                  </a:lnTo>
                  <a:lnTo>
                    <a:pt x="529590" y="378460"/>
                  </a:lnTo>
                  <a:lnTo>
                    <a:pt x="5080" y="378460"/>
                  </a:lnTo>
                  <a:lnTo>
                    <a:pt x="5080" y="5080"/>
                  </a:lnTo>
                  <a:lnTo>
                    <a:pt x="529590" y="5080"/>
                  </a:lnTo>
                  <a:lnTo>
                    <a:pt x="5295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78460"/>
                  </a:lnTo>
                  <a:lnTo>
                    <a:pt x="0" y="383540"/>
                  </a:lnTo>
                  <a:lnTo>
                    <a:pt x="535940" y="383540"/>
                  </a:lnTo>
                  <a:lnTo>
                    <a:pt x="535940" y="378460"/>
                  </a:lnTo>
                  <a:lnTo>
                    <a:pt x="535940" y="508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AA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09310" y="3928109"/>
              <a:ext cx="524510" cy="373380"/>
            </a:xfrm>
            <a:custGeom>
              <a:avLst/>
              <a:gdLst/>
              <a:ahLst/>
              <a:cxnLst/>
              <a:rect l="l" t="t" r="r" b="b"/>
              <a:pathLst>
                <a:path w="524510" h="373379">
                  <a:moveTo>
                    <a:pt x="524510" y="0"/>
                  </a:moveTo>
                  <a:lnTo>
                    <a:pt x="519430" y="0"/>
                  </a:lnTo>
                  <a:lnTo>
                    <a:pt x="519430" y="5080"/>
                  </a:lnTo>
                  <a:lnTo>
                    <a:pt x="519430" y="367030"/>
                  </a:lnTo>
                  <a:lnTo>
                    <a:pt x="6350" y="367030"/>
                  </a:lnTo>
                  <a:lnTo>
                    <a:pt x="6350" y="5080"/>
                  </a:lnTo>
                  <a:lnTo>
                    <a:pt x="519430" y="5080"/>
                  </a:lnTo>
                  <a:lnTo>
                    <a:pt x="5194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67030"/>
                  </a:lnTo>
                  <a:lnTo>
                    <a:pt x="0" y="373380"/>
                  </a:lnTo>
                  <a:lnTo>
                    <a:pt x="524510" y="373380"/>
                  </a:lnTo>
                  <a:lnTo>
                    <a:pt x="524510" y="367030"/>
                  </a:lnTo>
                  <a:lnTo>
                    <a:pt x="524510" y="5080"/>
                  </a:lnTo>
                  <a:lnTo>
                    <a:pt x="524510" y="0"/>
                  </a:lnTo>
                  <a:close/>
                </a:path>
              </a:pathLst>
            </a:custGeom>
            <a:solidFill>
              <a:srgbClr val="59A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15660" y="3933189"/>
              <a:ext cx="513080" cy="361950"/>
            </a:xfrm>
            <a:custGeom>
              <a:avLst/>
              <a:gdLst/>
              <a:ahLst/>
              <a:cxnLst/>
              <a:rect l="l" t="t" r="r" b="b"/>
              <a:pathLst>
                <a:path w="513079" h="361950">
                  <a:moveTo>
                    <a:pt x="513080" y="0"/>
                  </a:moveTo>
                  <a:lnTo>
                    <a:pt x="508000" y="0"/>
                  </a:lnTo>
                  <a:lnTo>
                    <a:pt x="508000" y="6350"/>
                  </a:lnTo>
                  <a:lnTo>
                    <a:pt x="508000" y="356870"/>
                  </a:lnTo>
                  <a:lnTo>
                    <a:pt x="5080" y="356870"/>
                  </a:lnTo>
                  <a:lnTo>
                    <a:pt x="5080" y="6350"/>
                  </a:lnTo>
                  <a:lnTo>
                    <a:pt x="508000" y="6350"/>
                  </a:lnTo>
                  <a:lnTo>
                    <a:pt x="5080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356870"/>
                  </a:lnTo>
                  <a:lnTo>
                    <a:pt x="0" y="361950"/>
                  </a:lnTo>
                  <a:lnTo>
                    <a:pt x="513080" y="361950"/>
                  </a:lnTo>
                  <a:lnTo>
                    <a:pt x="513080" y="356870"/>
                  </a:lnTo>
                  <a:lnTo>
                    <a:pt x="513080" y="6350"/>
                  </a:lnTo>
                  <a:lnTo>
                    <a:pt x="513080" y="0"/>
                  </a:lnTo>
                  <a:close/>
                </a:path>
              </a:pathLst>
            </a:custGeom>
            <a:solidFill>
              <a:srgbClr val="58A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20740" y="3939539"/>
              <a:ext cx="502920" cy="350520"/>
            </a:xfrm>
            <a:custGeom>
              <a:avLst/>
              <a:gdLst/>
              <a:ahLst/>
              <a:cxnLst/>
              <a:rect l="l" t="t" r="r" b="b"/>
              <a:pathLst>
                <a:path w="502920" h="350520">
                  <a:moveTo>
                    <a:pt x="502920" y="0"/>
                  </a:moveTo>
                  <a:lnTo>
                    <a:pt x="496570" y="0"/>
                  </a:lnTo>
                  <a:lnTo>
                    <a:pt x="496570" y="5080"/>
                  </a:lnTo>
                  <a:lnTo>
                    <a:pt x="496570" y="345440"/>
                  </a:lnTo>
                  <a:lnTo>
                    <a:pt x="5080" y="345440"/>
                  </a:lnTo>
                  <a:lnTo>
                    <a:pt x="5080" y="5080"/>
                  </a:lnTo>
                  <a:lnTo>
                    <a:pt x="496570" y="5080"/>
                  </a:lnTo>
                  <a:lnTo>
                    <a:pt x="4965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45440"/>
                  </a:lnTo>
                  <a:lnTo>
                    <a:pt x="0" y="350520"/>
                  </a:lnTo>
                  <a:lnTo>
                    <a:pt x="502920" y="350520"/>
                  </a:lnTo>
                  <a:lnTo>
                    <a:pt x="502920" y="345440"/>
                  </a:lnTo>
                  <a:lnTo>
                    <a:pt x="502920" y="508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57A2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925820" y="3944619"/>
              <a:ext cx="491490" cy="340360"/>
            </a:xfrm>
            <a:custGeom>
              <a:avLst/>
              <a:gdLst/>
              <a:ahLst/>
              <a:cxnLst/>
              <a:rect l="l" t="t" r="r" b="b"/>
              <a:pathLst>
                <a:path w="491489" h="340360">
                  <a:moveTo>
                    <a:pt x="491490" y="0"/>
                  </a:moveTo>
                  <a:lnTo>
                    <a:pt x="486410" y="0"/>
                  </a:lnTo>
                  <a:lnTo>
                    <a:pt x="486410" y="5080"/>
                  </a:lnTo>
                  <a:lnTo>
                    <a:pt x="486410" y="334010"/>
                  </a:lnTo>
                  <a:lnTo>
                    <a:pt x="6350" y="334010"/>
                  </a:lnTo>
                  <a:lnTo>
                    <a:pt x="6350" y="5080"/>
                  </a:lnTo>
                  <a:lnTo>
                    <a:pt x="486410" y="5080"/>
                  </a:lnTo>
                  <a:lnTo>
                    <a:pt x="4864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34010"/>
                  </a:lnTo>
                  <a:lnTo>
                    <a:pt x="0" y="340360"/>
                  </a:lnTo>
                  <a:lnTo>
                    <a:pt x="491490" y="340360"/>
                  </a:lnTo>
                  <a:lnTo>
                    <a:pt x="491490" y="334010"/>
                  </a:lnTo>
                  <a:lnTo>
                    <a:pt x="491490" y="5080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56A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32170" y="3949699"/>
              <a:ext cx="480059" cy="328930"/>
            </a:xfrm>
            <a:custGeom>
              <a:avLst/>
              <a:gdLst/>
              <a:ahLst/>
              <a:cxnLst/>
              <a:rect l="l" t="t" r="r" b="b"/>
              <a:pathLst>
                <a:path w="480060" h="328929">
                  <a:moveTo>
                    <a:pt x="480060" y="0"/>
                  </a:moveTo>
                  <a:lnTo>
                    <a:pt x="474980" y="0"/>
                  </a:lnTo>
                  <a:lnTo>
                    <a:pt x="474980" y="6350"/>
                  </a:lnTo>
                  <a:lnTo>
                    <a:pt x="474980" y="323850"/>
                  </a:lnTo>
                  <a:lnTo>
                    <a:pt x="5080" y="323850"/>
                  </a:lnTo>
                  <a:lnTo>
                    <a:pt x="5080" y="6350"/>
                  </a:lnTo>
                  <a:lnTo>
                    <a:pt x="474980" y="6350"/>
                  </a:lnTo>
                  <a:lnTo>
                    <a:pt x="47498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323850"/>
                  </a:lnTo>
                  <a:lnTo>
                    <a:pt x="0" y="328930"/>
                  </a:lnTo>
                  <a:lnTo>
                    <a:pt x="480060" y="328930"/>
                  </a:lnTo>
                  <a:lnTo>
                    <a:pt x="480060" y="323850"/>
                  </a:lnTo>
                  <a:lnTo>
                    <a:pt x="480060" y="6350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55A1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37250" y="3956049"/>
              <a:ext cx="469900" cy="317500"/>
            </a:xfrm>
            <a:custGeom>
              <a:avLst/>
              <a:gdLst/>
              <a:ahLst/>
              <a:cxnLst/>
              <a:rect l="l" t="t" r="r" b="b"/>
              <a:pathLst>
                <a:path w="469900" h="317500">
                  <a:moveTo>
                    <a:pt x="469900" y="0"/>
                  </a:moveTo>
                  <a:lnTo>
                    <a:pt x="464820" y="0"/>
                  </a:lnTo>
                  <a:lnTo>
                    <a:pt x="464820" y="5080"/>
                  </a:lnTo>
                  <a:lnTo>
                    <a:pt x="464820" y="312420"/>
                  </a:lnTo>
                  <a:lnTo>
                    <a:pt x="5080" y="312420"/>
                  </a:lnTo>
                  <a:lnTo>
                    <a:pt x="5080" y="5080"/>
                  </a:lnTo>
                  <a:lnTo>
                    <a:pt x="464820" y="5080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12420"/>
                  </a:lnTo>
                  <a:lnTo>
                    <a:pt x="0" y="317500"/>
                  </a:lnTo>
                  <a:lnTo>
                    <a:pt x="469900" y="317500"/>
                  </a:lnTo>
                  <a:lnTo>
                    <a:pt x="469900" y="312420"/>
                  </a:lnTo>
                  <a:lnTo>
                    <a:pt x="469900" y="508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54A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42330" y="3961129"/>
              <a:ext cx="459740" cy="307340"/>
            </a:xfrm>
            <a:custGeom>
              <a:avLst/>
              <a:gdLst/>
              <a:ahLst/>
              <a:cxnLst/>
              <a:rect l="l" t="t" r="r" b="b"/>
              <a:pathLst>
                <a:path w="459739" h="307339">
                  <a:moveTo>
                    <a:pt x="459740" y="0"/>
                  </a:moveTo>
                  <a:lnTo>
                    <a:pt x="453390" y="0"/>
                  </a:lnTo>
                  <a:lnTo>
                    <a:pt x="453390" y="5080"/>
                  </a:lnTo>
                  <a:lnTo>
                    <a:pt x="453390" y="302260"/>
                  </a:lnTo>
                  <a:lnTo>
                    <a:pt x="5080" y="302260"/>
                  </a:lnTo>
                  <a:lnTo>
                    <a:pt x="5080" y="5080"/>
                  </a:lnTo>
                  <a:lnTo>
                    <a:pt x="453390" y="5080"/>
                  </a:lnTo>
                  <a:lnTo>
                    <a:pt x="4533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02260"/>
                  </a:lnTo>
                  <a:lnTo>
                    <a:pt x="0" y="307340"/>
                  </a:lnTo>
                  <a:lnTo>
                    <a:pt x="459740" y="307340"/>
                  </a:lnTo>
                  <a:lnTo>
                    <a:pt x="459740" y="302260"/>
                  </a:lnTo>
                  <a:lnTo>
                    <a:pt x="459740" y="5080"/>
                  </a:lnTo>
                  <a:lnTo>
                    <a:pt x="459740" y="0"/>
                  </a:lnTo>
                  <a:close/>
                </a:path>
              </a:pathLst>
            </a:custGeom>
            <a:solidFill>
              <a:srgbClr val="53A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47410" y="3966209"/>
              <a:ext cx="448309" cy="297180"/>
            </a:xfrm>
            <a:custGeom>
              <a:avLst/>
              <a:gdLst/>
              <a:ahLst/>
              <a:cxnLst/>
              <a:rect l="l" t="t" r="r" b="b"/>
              <a:pathLst>
                <a:path w="448310" h="297179">
                  <a:moveTo>
                    <a:pt x="448310" y="0"/>
                  </a:moveTo>
                  <a:lnTo>
                    <a:pt x="443230" y="0"/>
                  </a:lnTo>
                  <a:lnTo>
                    <a:pt x="443230" y="6350"/>
                  </a:lnTo>
                  <a:lnTo>
                    <a:pt x="443230" y="290830"/>
                  </a:lnTo>
                  <a:lnTo>
                    <a:pt x="6350" y="290830"/>
                  </a:lnTo>
                  <a:lnTo>
                    <a:pt x="6350" y="6350"/>
                  </a:lnTo>
                  <a:lnTo>
                    <a:pt x="443230" y="6350"/>
                  </a:lnTo>
                  <a:lnTo>
                    <a:pt x="44323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290830"/>
                  </a:lnTo>
                  <a:lnTo>
                    <a:pt x="0" y="297180"/>
                  </a:lnTo>
                  <a:lnTo>
                    <a:pt x="448310" y="297180"/>
                  </a:lnTo>
                  <a:lnTo>
                    <a:pt x="448310" y="290830"/>
                  </a:lnTo>
                  <a:lnTo>
                    <a:pt x="448310" y="6350"/>
                  </a:lnTo>
                  <a:lnTo>
                    <a:pt x="448310" y="0"/>
                  </a:lnTo>
                  <a:close/>
                </a:path>
              </a:pathLst>
            </a:custGeom>
            <a:solidFill>
              <a:srgbClr val="529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53760" y="3972559"/>
              <a:ext cx="436880" cy="284480"/>
            </a:xfrm>
            <a:custGeom>
              <a:avLst/>
              <a:gdLst/>
              <a:ahLst/>
              <a:cxnLst/>
              <a:rect l="l" t="t" r="r" b="b"/>
              <a:pathLst>
                <a:path w="436879" h="284479">
                  <a:moveTo>
                    <a:pt x="436880" y="0"/>
                  </a:moveTo>
                  <a:lnTo>
                    <a:pt x="431800" y="0"/>
                  </a:lnTo>
                  <a:lnTo>
                    <a:pt x="431800" y="5080"/>
                  </a:lnTo>
                  <a:lnTo>
                    <a:pt x="431800" y="279400"/>
                  </a:lnTo>
                  <a:lnTo>
                    <a:pt x="5080" y="279400"/>
                  </a:lnTo>
                  <a:lnTo>
                    <a:pt x="5080" y="5080"/>
                  </a:lnTo>
                  <a:lnTo>
                    <a:pt x="431800" y="508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0"/>
                  </a:lnTo>
                  <a:lnTo>
                    <a:pt x="0" y="284480"/>
                  </a:lnTo>
                  <a:lnTo>
                    <a:pt x="436880" y="284480"/>
                  </a:lnTo>
                  <a:lnTo>
                    <a:pt x="436880" y="279400"/>
                  </a:lnTo>
                  <a:lnTo>
                    <a:pt x="436880" y="5080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519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958840" y="3977639"/>
              <a:ext cx="426720" cy="274320"/>
            </a:xfrm>
            <a:custGeom>
              <a:avLst/>
              <a:gdLst/>
              <a:ahLst/>
              <a:cxnLst/>
              <a:rect l="l" t="t" r="r" b="b"/>
              <a:pathLst>
                <a:path w="426720" h="274320">
                  <a:moveTo>
                    <a:pt x="426720" y="0"/>
                  </a:moveTo>
                  <a:lnTo>
                    <a:pt x="420370" y="0"/>
                  </a:lnTo>
                  <a:lnTo>
                    <a:pt x="420370" y="5080"/>
                  </a:lnTo>
                  <a:lnTo>
                    <a:pt x="420370" y="267970"/>
                  </a:lnTo>
                  <a:lnTo>
                    <a:pt x="5080" y="267970"/>
                  </a:lnTo>
                  <a:lnTo>
                    <a:pt x="5080" y="5080"/>
                  </a:lnTo>
                  <a:lnTo>
                    <a:pt x="420370" y="5080"/>
                  </a:lnTo>
                  <a:lnTo>
                    <a:pt x="4203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67970"/>
                  </a:lnTo>
                  <a:lnTo>
                    <a:pt x="0" y="274320"/>
                  </a:lnTo>
                  <a:lnTo>
                    <a:pt x="426720" y="274320"/>
                  </a:lnTo>
                  <a:lnTo>
                    <a:pt x="426720" y="267970"/>
                  </a:lnTo>
                  <a:lnTo>
                    <a:pt x="426720" y="508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509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63920" y="3982719"/>
              <a:ext cx="415290" cy="262890"/>
            </a:xfrm>
            <a:custGeom>
              <a:avLst/>
              <a:gdLst/>
              <a:ahLst/>
              <a:cxnLst/>
              <a:rect l="l" t="t" r="r" b="b"/>
              <a:pathLst>
                <a:path w="415289" h="262889">
                  <a:moveTo>
                    <a:pt x="415290" y="0"/>
                  </a:moveTo>
                  <a:lnTo>
                    <a:pt x="410210" y="0"/>
                  </a:lnTo>
                  <a:lnTo>
                    <a:pt x="410210" y="6350"/>
                  </a:lnTo>
                  <a:lnTo>
                    <a:pt x="410210" y="257810"/>
                  </a:lnTo>
                  <a:lnTo>
                    <a:pt x="6350" y="257810"/>
                  </a:lnTo>
                  <a:lnTo>
                    <a:pt x="6350" y="6350"/>
                  </a:lnTo>
                  <a:lnTo>
                    <a:pt x="410210" y="6350"/>
                  </a:lnTo>
                  <a:lnTo>
                    <a:pt x="41021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257810"/>
                  </a:lnTo>
                  <a:lnTo>
                    <a:pt x="0" y="262890"/>
                  </a:lnTo>
                  <a:lnTo>
                    <a:pt x="415290" y="262890"/>
                  </a:lnTo>
                  <a:lnTo>
                    <a:pt x="415290" y="257810"/>
                  </a:lnTo>
                  <a:lnTo>
                    <a:pt x="415290" y="6350"/>
                  </a:lnTo>
                  <a:lnTo>
                    <a:pt x="415290" y="0"/>
                  </a:lnTo>
                  <a:close/>
                </a:path>
              </a:pathLst>
            </a:custGeom>
            <a:solidFill>
              <a:srgbClr val="4F9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70270" y="3989069"/>
              <a:ext cx="403860" cy="251460"/>
            </a:xfrm>
            <a:custGeom>
              <a:avLst/>
              <a:gdLst/>
              <a:ahLst/>
              <a:cxnLst/>
              <a:rect l="l" t="t" r="r" b="b"/>
              <a:pathLst>
                <a:path w="403860" h="251460">
                  <a:moveTo>
                    <a:pt x="403860" y="0"/>
                  </a:moveTo>
                  <a:lnTo>
                    <a:pt x="397510" y="0"/>
                  </a:lnTo>
                  <a:lnTo>
                    <a:pt x="397510" y="5080"/>
                  </a:lnTo>
                  <a:lnTo>
                    <a:pt x="397510" y="246380"/>
                  </a:lnTo>
                  <a:lnTo>
                    <a:pt x="5080" y="246380"/>
                  </a:lnTo>
                  <a:lnTo>
                    <a:pt x="5080" y="5080"/>
                  </a:lnTo>
                  <a:lnTo>
                    <a:pt x="397510" y="5080"/>
                  </a:lnTo>
                  <a:lnTo>
                    <a:pt x="3975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46380"/>
                  </a:lnTo>
                  <a:lnTo>
                    <a:pt x="0" y="251460"/>
                  </a:lnTo>
                  <a:lnTo>
                    <a:pt x="403860" y="251460"/>
                  </a:lnTo>
                  <a:lnTo>
                    <a:pt x="403860" y="246380"/>
                  </a:lnTo>
                  <a:lnTo>
                    <a:pt x="403860" y="508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4E9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75350" y="3994149"/>
              <a:ext cx="392430" cy="241300"/>
            </a:xfrm>
            <a:custGeom>
              <a:avLst/>
              <a:gdLst/>
              <a:ahLst/>
              <a:cxnLst/>
              <a:rect l="l" t="t" r="r" b="b"/>
              <a:pathLst>
                <a:path w="392429" h="241300">
                  <a:moveTo>
                    <a:pt x="392430" y="0"/>
                  </a:moveTo>
                  <a:lnTo>
                    <a:pt x="387350" y="0"/>
                  </a:lnTo>
                  <a:lnTo>
                    <a:pt x="387350" y="5080"/>
                  </a:lnTo>
                  <a:lnTo>
                    <a:pt x="387350" y="234950"/>
                  </a:lnTo>
                  <a:lnTo>
                    <a:pt x="5080" y="234950"/>
                  </a:lnTo>
                  <a:lnTo>
                    <a:pt x="5080" y="5080"/>
                  </a:lnTo>
                  <a:lnTo>
                    <a:pt x="387350" y="5080"/>
                  </a:lnTo>
                  <a:lnTo>
                    <a:pt x="3873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34950"/>
                  </a:lnTo>
                  <a:lnTo>
                    <a:pt x="0" y="241300"/>
                  </a:lnTo>
                  <a:lnTo>
                    <a:pt x="392430" y="241300"/>
                  </a:lnTo>
                  <a:lnTo>
                    <a:pt x="392430" y="234950"/>
                  </a:lnTo>
                  <a:lnTo>
                    <a:pt x="392430" y="5080"/>
                  </a:lnTo>
                  <a:lnTo>
                    <a:pt x="392430" y="0"/>
                  </a:lnTo>
                  <a:close/>
                </a:path>
              </a:pathLst>
            </a:custGeom>
            <a:solidFill>
              <a:srgbClr val="4D9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80430" y="3999229"/>
              <a:ext cx="382270" cy="229870"/>
            </a:xfrm>
            <a:custGeom>
              <a:avLst/>
              <a:gdLst/>
              <a:ahLst/>
              <a:cxnLst/>
              <a:rect l="l" t="t" r="r" b="b"/>
              <a:pathLst>
                <a:path w="382270" h="229870">
                  <a:moveTo>
                    <a:pt x="382270" y="0"/>
                  </a:moveTo>
                  <a:lnTo>
                    <a:pt x="377190" y="0"/>
                  </a:lnTo>
                  <a:lnTo>
                    <a:pt x="377190" y="6350"/>
                  </a:lnTo>
                  <a:lnTo>
                    <a:pt x="377190" y="224790"/>
                  </a:lnTo>
                  <a:lnTo>
                    <a:pt x="6350" y="224790"/>
                  </a:lnTo>
                  <a:lnTo>
                    <a:pt x="6350" y="6350"/>
                  </a:lnTo>
                  <a:lnTo>
                    <a:pt x="377190" y="6350"/>
                  </a:lnTo>
                  <a:lnTo>
                    <a:pt x="37719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224790"/>
                  </a:lnTo>
                  <a:lnTo>
                    <a:pt x="0" y="229870"/>
                  </a:lnTo>
                  <a:lnTo>
                    <a:pt x="382270" y="229870"/>
                  </a:lnTo>
                  <a:lnTo>
                    <a:pt x="382270" y="224790"/>
                  </a:lnTo>
                  <a:lnTo>
                    <a:pt x="382270" y="6350"/>
                  </a:lnTo>
                  <a:lnTo>
                    <a:pt x="382270" y="0"/>
                  </a:lnTo>
                  <a:close/>
                </a:path>
              </a:pathLst>
            </a:custGeom>
            <a:solidFill>
              <a:srgbClr val="4C9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86780" y="4005579"/>
              <a:ext cx="370840" cy="218440"/>
            </a:xfrm>
            <a:custGeom>
              <a:avLst/>
              <a:gdLst/>
              <a:ahLst/>
              <a:cxnLst/>
              <a:rect l="l" t="t" r="r" b="b"/>
              <a:pathLst>
                <a:path w="370839" h="218439">
                  <a:moveTo>
                    <a:pt x="370840" y="0"/>
                  </a:moveTo>
                  <a:lnTo>
                    <a:pt x="365760" y="0"/>
                  </a:lnTo>
                  <a:lnTo>
                    <a:pt x="365760" y="5080"/>
                  </a:lnTo>
                  <a:lnTo>
                    <a:pt x="365760" y="213360"/>
                  </a:lnTo>
                  <a:lnTo>
                    <a:pt x="5080" y="213360"/>
                  </a:lnTo>
                  <a:lnTo>
                    <a:pt x="5080" y="5080"/>
                  </a:lnTo>
                  <a:lnTo>
                    <a:pt x="365760" y="508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13360"/>
                  </a:lnTo>
                  <a:lnTo>
                    <a:pt x="0" y="218440"/>
                  </a:lnTo>
                  <a:lnTo>
                    <a:pt x="370840" y="218440"/>
                  </a:lnTo>
                  <a:lnTo>
                    <a:pt x="370840" y="213360"/>
                  </a:lnTo>
                  <a:lnTo>
                    <a:pt x="370840" y="5080"/>
                  </a:lnTo>
                  <a:lnTo>
                    <a:pt x="370840" y="0"/>
                  </a:lnTo>
                  <a:close/>
                </a:path>
              </a:pathLst>
            </a:custGeom>
            <a:solidFill>
              <a:srgbClr val="4B9C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91860" y="4010659"/>
              <a:ext cx="360680" cy="208279"/>
            </a:xfrm>
            <a:custGeom>
              <a:avLst/>
              <a:gdLst/>
              <a:ahLst/>
              <a:cxnLst/>
              <a:rect l="l" t="t" r="r" b="b"/>
              <a:pathLst>
                <a:path w="360679" h="208279">
                  <a:moveTo>
                    <a:pt x="360680" y="0"/>
                  </a:moveTo>
                  <a:lnTo>
                    <a:pt x="354330" y="0"/>
                  </a:lnTo>
                  <a:lnTo>
                    <a:pt x="354330" y="5080"/>
                  </a:lnTo>
                  <a:lnTo>
                    <a:pt x="354330" y="201930"/>
                  </a:lnTo>
                  <a:lnTo>
                    <a:pt x="6350" y="201930"/>
                  </a:lnTo>
                  <a:lnTo>
                    <a:pt x="6350" y="5080"/>
                  </a:lnTo>
                  <a:lnTo>
                    <a:pt x="354330" y="5080"/>
                  </a:lnTo>
                  <a:lnTo>
                    <a:pt x="3543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01930"/>
                  </a:lnTo>
                  <a:lnTo>
                    <a:pt x="0" y="208280"/>
                  </a:lnTo>
                  <a:lnTo>
                    <a:pt x="360680" y="208280"/>
                  </a:lnTo>
                  <a:lnTo>
                    <a:pt x="360680" y="201930"/>
                  </a:lnTo>
                  <a:lnTo>
                    <a:pt x="360680" y="5080"/>
                  </a:lnTo>
                  <a:lnTo>
                    <a:pt x="360680" y="0"/>
                  </a:lnTo>
                  <a:close/>
                </a:path>
              </a:pathLst>
            </a:custGeom>
            <a:solidFill>
              <a:srgbClr val="4A9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8210" y="4015739"/>
              <a:ext cx="347980" cy="196850"/>
            </a:xfrm>
            <a:custGeom>
              <a:avLst/>
              <a:gdLst/>
              <a:ahLst/>
              <a:cxnLst/>
              <a:rect l="l" t="t" r="r" b="b"/>
              <a:pathLst>
                <a:path w="347979" h="196850">
                  <a:moveTo>
                    <a:pt x="347980" y="0"/>
                  </a:moveTo>
                  <a:lnTo>
                    <a:pt x="342900" y="0"/>
                  </a:lnTo>
                  <a:lnTo>
                    <a:pt x="342900" y="6350"/>
                  </a:lnTo>
                  <a:lnTo>
                    <a:pt x="342900" y="191770"/>
                  </a:lnTo>
                  <a:lnTo>
                    <a:pt x="5080" y="191770"/>
                  </a:lnTo>
                  <a:lnTo>
                    <a:pt x="5080" y="6350"/>
                  </a:lnTo>
                  <a:lnTo>
                    <a:pt x="342900" y="635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91770"/>
                  </a:lnTo>
                  <a:lnTo>
                    <a:pt x="0" y="196850"/>
                  </a:lnTo>
                  <a:lnTo>
                    <a:pt x="347980" y="196850"/>
                  </a:lnTo>
                  <a:lnTo>
                    <a:pt x="347980" y="191770"/>
                  </a:lnTo>
                  <a:lnTo>
                    <a:pt x="347980" y="6350"/>
                  </a:lnTo>
                  <a:lnTo>
                    <a:pt x="347980" y="0"/>
                  </a:lnTo>
                  <a:close/>
                </a:path>
              </a:pathLst>
            </a:custGeom>
            <a:solidFill>
              <a:srgbClr val="499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03290" y="4022089"/>
              <a:ext cx="337820" cy="185420"/>
            </a:xfrm>
            <a:custGeom>
              <a:avLst/>
              <a:gdLst/>
              <a:ahLst/>
              <a:cxnLst/>
              <a:rect l="l" t="t" r="r" b="b"/>
              <a:pathLst>
                <a:path w="337820" h="185420">
                  <a:moveTo>
                    <a:pt x="337820" y="0"/>
                  </a:moveTo>
                  <a:lnTo>
                    <a:pt x="332740" y="0"/>
                  </a:lnTo>
                  <a:lnTo>
                    <a:pt x="332740" y="5080"/>
                  </a:lnTo>
                  <a:lnTo>
                    <a:pt x="332740" y="180340"/>
                  </a:lnTo>
                  <a:lnTo>
                    <a:pt x="5080" y="180340"/>
                  </a:lnTo>
                  <a:lnTo>
                    <a:pt x="5080" y="5080"/>
                  </a:lnTo>
                  <a:lnTo>
                    <a:pt x="332740" y="5080"/>
                  </a:lnTo>
                  <a:lnTo>
                    <a:pt x="33274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80340"/>
                  </a:lnTo>
                  <a:lnTo>
                    <a:pt x="0" y="185420"/>
                  </a:lnTo>
                  <a:lnTo>
                    <a:pt x="337820" y="185420"/>
                  </a:lnTo>
                  <a:lnTo>
                    <a:pt x="337820" y="180340"/>
                  </a:lnTo>
                  <a:lnTo>
                    <a:pt x="337820" y="5080"/>
                  </a:lnTo>
                  <a:lnTo>
                    <a:pt x="337820" y="0"/>
                  </a:lnTo>
                  <a:close/>
                </a:path>
              </a:pathLst>
            </a:custGeom>
            <a:solidFill>
              <a:srgbClr val="489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08370" y="4027169"/>
              <a:ext cx="327660" cy="175260"/>
            </a:xfrm>
            <a:custGeom>
              <a:avLst/>
              <a:gdLst/>
              <a:ahLst/>
              <a:cxnLst/>
              <a:rect l="l" t="t" r="r" b="b"/>
              <a:pathLst>
                <a:path w="327660" h="175260">
                  <a:moveTo>
                    <a:pt x="327660" y="0"/>
                  </a:moveTo>
                  <a:lnTo>
                    <a:pt x="321310" y="0"/>
                  </a:lnTo>
                  <a:lnTo>
                    <a:pt x="321310" y="5080"/>
                  </a:lnTo>
                  <a:lnTo>
                    <a:pt x="321310" y="170180"/>
                  </a:lnTo>
                  <a:lnTo>
                    <a:pt x="5080" y="170180"/>
                  </a:lnTo>
                  <a:lnTo>
                    <a:pt x="5080" y="5080"/>
                  </a:lnTo>
                  <a:lnTo>
                    <a:pt x="321310" y="5080"/>
                  </a:lnTo>
                  <a:lnTo>
                    <a:pt x="3213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70180"/>
                  </a:lnTo>
                  <a:lnTo>
                    <a:pt x="0" y="175260"/>
                  </a:lnTo>
                  <a:lnTo>
                    <a:pt x="327660" y="175260"/>
                  </a:lnTo>
                  <a:lnTo>
                    <a:pt x="327660" y="170180"/>
                  </a:lnTo>
                  <a:lnTo>
                    <a:pt x="327660" y="50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479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13450" y="4032249"/>
              <a:ext cx="316230" cy="165100"/>
            </a:xfrm>
            <a:custGeom>
              <a:avLst/>
              <a:gdLst/>
              <a:ahLst/>
              <a:cxnLst/>
              <a:rect l="l" t="t" r="r" b="b"/>
              <a:pathLst>
                <a:path w="316229" h="165100">
                  <a:moveTo>
                    <a:pt x="316230" y="0"/>
                  </a:moveTo>
                  <a:lnTo>
                    <a:pt x="311150" y="0"/>
                  </a:lnTo>
                  <a:lnTo>
                    <a:pt x="311150" y="6350"/>
                  </a:lnTo>
                  <a:lnTo>
                    <a:pt x="311150" y="158750"/>
                  </a:lnTo>
                  <a:lnTo>
                    <a:pt x="6350" y="158750"/>
                  </a:lnTo>
                  <a:lnTo>
                    <a:pt x="6350" y="6350"/>
                  </a:lnTo>
                  <a:lnTo>
                    <a:pt x="311150" y="6350"/>
                  </a:lnTo>
                  <a:lnTo>
                    <a:pt x="3111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58750"/>
                  </a:lnTo>
                  <a:lnTo>
                    <a:pt x="0" y="165100"/>
                  </a:lnTo>
                  <a:lnTo>
                    <a:pt x="316230" y="165100"/>
                  </a:lnTo>
                  <a:lnTo>
                    <a:pt x="316230" y="158750"/>
                  </a:lnTo>
                  <a:lnTo>
                    <a:pt x="316230" y="6350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469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19800" y="4038599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299720" y="0"/>
                  </a:lnTo>
                  <a:lnTo>
                    <a:pt x="299720" y="5080"/>
                  </a:lnTo>
                  <a:lnTo>
                    <a:pt x="299720" y="147320"/>
                  </a:lnTo>
                  <a:lnTo>
                    <a:pt x="5080" y="147320"/>
                  </a:lnTo>
                  <a:lnTo>
                    <a:pt x="5080" y="5080"/>
                  </a:lnTo>
                  <a:lnTo>
                    <a:pt x="299720" y="5080"/>
                  </a:lnTo>
                  <a:lnTo>
                    <a:pt x="2997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4732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147320"/>
                  </a:lnTo>
                  <a:lnTo>
                    <a:pt x="304800" y="508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59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24880" y="4043679"/>
              <a:ext cx="294640" cy="142240"/>
            </a:xfrm>
            <a:custGeom>
              <a:avLst/>
              <a:gdLst/>
              <a:ahLst/>
              <a:cxnLst/>
              <a:rect l="l" t="t" r="r" b="b"/>
              <a:pathLst>
                <a:path w="294639" h="142239">
                  <a:moveTo>
                    <a:pt x="294640" y="0"/>
                  </a:moveTo>
                  <a:lnTo>
                    <a:pt x="288290" y="0"/>
                  </a:lnTo>
                  <a:lnTo>
                    <a:pt x="288290" y="5080"/>
                  </a:lnTo>
                  <a:lnTo>
                    <a:pt x="288290" y="137160"/>
                  </a:lnTo>
                  <a:lnTo>
                    <a:pt x="5080" y="137160"/>
                  </a:lnTo>
                  <a:lnTo>
                    <a:pt x="5080" y="5080"/>
                  </a:lnTo>
                  <a:lnTo>
                    <a:pt x="288290" y="5080"/>
                  </a:lnTo>
                  <a:lnTo>
                    <a:pt x="2882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37160"/>
                  </a:lnTo>
                  <a:lnTo>
                    <a:pt x="0" y="142240"/>
                  </a:lnTo>
                  <a:lnTo>
                    <a:pt x="294640" y="142240"/>
                  </a:lnTo>
                  <a:lnTo>
                    <a:pt x="294640" y="137160"/>
                  </a:lnTo>
                  <a:lnTo>
                    <a:pt x="294640" y="5080"/>
                  </a:lnTo>
                  <a:lnTo>
                    <a:pt x="294640" y="0"/>
                  </a:lnTo>
                  <a:close/>
                </a:path>
              </a:pathLst>
            </a:custGeom>
            <a:solidFill>
              <a:srgbClr val="449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29960" y="4048759"/>
              <a:ext cx="283210" cy="132080"/>
            </a:xfrm>
            <a:custGeom>
              <a:avLst/>
              <a:gdLst/>
              <a:ahLst/>
              <a:cxnLst/>
              <a:rect l="l" t="t" r="r" b="b"/>
              <a:pathLst>
                <a:path w="283210" h="132079">
                  <a:moveTo>
                    <a:pt x="283210" y="0"/>
                  </a:moveTo>
                  <a:lnTo>
                    <a:pt x="278130" y="0"/>
                  </a:lnTo>
                  <a:lnTo>
                    <a:pt x="278130" y="5080"/>
                  </a:lnTo>
                  <a:lnTo>
                    <a:pt x="278130" y="125730"/>
                  </a:lnTo>
                  <a:lnTo>
                    <a:pt x="6350" y="125730"/>
                  </a:lnTo>
                  <a:lnTo>
                    <a:pt x="6350" y="5080"/>
                  </a:lnTo>
                  <a:lnTo>
                    <a:pt x="278130" y="5080"/>
                  </a:lnTo>
                  <a:lnTo>
                    <a:pt x="27813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25730"/>
                  </a:lnTo>
                  <a:lnTo>
                    <a:pt x="0" y="132080"/>
                  </a:lnTo>
                  <a:lnTo>
                    <a:pt x="283210" y="132080"/>
                  </a:lnTo>
                  <a:lnTo>
                    <a:pt x="283210" y="125730"/>
                  </a:lnTo>
                  <a:lnTo>
                    <a:pt x="283210" y="5080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43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36310" y="4053839"/>
              <a:ext cx="271780" cy="120650"/>
            </a:xfrm>
            <a:custGeom>
              <a:avLst/>
              <a:gdLst/>
              <a:ahLst/>
              <a:cxnLst/>
              <a:rect l="l" t="t" r="r" b="b"/>
              <a:pathLst>
                <a:path w="271779" h="120650">
                  <a:moveTo>
                    <a:pt x="271780" y="0"/>
                  </a:moveTo>
                  <a:lnTo>
                    <a:pt x="266700" y="0"/>
                  </a:lnTo>
                  <a:lnTo>
                    <a:pt x="266700" y="6350"/>
                  </a:lnTo>
                  <a:lnTo>
                    <a:pt x="266700" y="115570"/>
                  </a:lnTo>
                  <a:lnTo>
                    <a:pt x="5080" y="115570"/>
                  </a:lnTo>
                  <a:lnTo>
                    <a:pt x="5080" y="6350"/>
                  </a:lnTo>
                  <a:lnTo>
                    <a:pt x="266700" y="635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5570"/>
                  </a:lnTo>
                  <a:lnTo>
                    <a:pt x="0" y="120650"/>
                  </a:lnTo>
                  <a:lnTo>
                    <a:pt x="271780" y="120650"/>
                  </a:lnTo>
                  <a:lnTo>
                    <a:pt x="271780" y="115570"/>
                  </a:lnTo>
                  <a:lnTo>
                    <a:pt x="271780" y="635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429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41390" y="4060189"/>
              <a:ext cx="261620" cy="109220"/>
            </a:xfrm>
            <a:custGeom>
              <a:avLst/>
              <a:gdLst/>
              <a:ahLst/>
              <a:cxnLst/>
              <a:rect l="l" t="t" r="r" b="b"/>
              <a:pathLst>
                <a:path w="261620" h="109220">
                  <a:moveTo>
                    <a:pt x="261620" y="0"/>
                  </a:moveTo>
                  <a:lnTo>
                    <a:pt x="255270" y="0"/>
                  </a:lnTo>
                  <a:lnTo>
                    <a:pt x="255270" y="5080"/>
                  </a:lnTo>
                  <a:lnTo>
                    <a:pt x="255270" y="104140"/>
                  </a:lnTo>
                  <a:lnTo>
                    <a:pt x="5080" y="104140"/>
                  </a:lnTo>
                  <a:lnTo>
                    <a:pt x="5080" y="5080"/>
                  </a:lnTo>
                  <a:lnTo>
                    <a:pt x="255270" y="5080"/>
                  </a:lnTo>
                  <a:lnTo>
                    <a:pt x="2552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4140"/>
                  </a:lnTo>
                  <a:lnTo>
                    <a:pt x="0" y="109220"/>
                  </a:lnTo>
                  <a:lnTo>
                    <a:pt x="261620" y="109220"/>
                  </a:lnTo>
                  <a:lnTo>
                    <a:pt x="261620" y="104140"/>
                  </a:lnTo>
                  <a:lnTo>
                    <a:pt x="261620" y="5080"/>
                  </a:lnTo>
                  <a:lnTo>
                    <a:pt x="261620" y="0"/>
                  </a:lnTo>
                  <a:close/>
                </a:path>
              </a:pathLst>
            </a:custGeom>
            <a:solidFill>
              <a:srgbClr val="419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046470" y="4065269"/>
              <a:ext cx="250190" cy="99060"/>
            </a:xfrm>
            <a:custGeom>
              <a:avLst/>
              <a:gdLst/>
              <a:ahLst/>
              <a:cxnLst/>
              <a:rect l="l" t="t" r="r" b="b"/>
              <a:pathLst>
                <a:path w="250189" h="99060">
                  <a:moveTo>
                    <a:pt x="250190" y="0"/>
                  </a:moveTo>
                  <a:lnTo>
                    <a:pt x="245110" y="0"/>
                  </a:lnTo>
                  <a:lnTo>
                    <a:pt x="245110" y="5080"/>
                  </a:lnTo>
                  <a:lnTo>
                    <a:pt x="245110" y="92710"/>
                  </a:lnTo>
                  <a:lnTo>
                    <a:pt x="6350" y="92710"/>
                  </a:lnTo>
                  <a:lnTo>
                    <a:pt x="6350" y="5080"/>
                  </a:lnTo>
                  <a:lnTo>
                    <a:pt x="245110" y="5080"/>
                  </a:lnTo>
                  <a:lnTo>
                    <a:pt x="2451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92710"/>
                  </a:lnTo>
                  <a:lnTo>
                    <a:pt x="0" y="99060"/>
                  </a:lnTo>
                  <a:lnTo>
                    <a:pt x="250190" y="99060"/>
                  </a:lnTo>
                  <a:lnTo>
                    <a:pt x="250190" y="92710"/>
                  </a:lnTo>
                  <a:lnTo>
                    <a:pt x="250190" y="5080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409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052820" y="4070349"/>
              <a:ext cx="238760" cy="87630"/>
            </a:xfrm>
            <a:custGeom>
              <a:avLst/>
              <a:gdLst/>
              <a:ahLst/>
              <a:cxnLst/>
              <a:rect l="l" t="t" r="r" b="b"/>
              <a:pathLst>
                <a:path w="238760" h="87629">
                  <a:moveTo>
                    <a:pt x="238760" y="0"/>
                  </a:moveTo>
                  <a:lnTo>
                    <a:pt x="233680" y="0"/>
                  </a:lnTo>
                  <a:lnTo>
                    <a:pt x="233680" y="6350"/>
                  </a:lnTo>
                  <a:lnTo>
                    <a:pt x="233680" y="82550"/>
                  </a:lnTo>
                  <a:lnTo>
                    <a:pt x="5080" y="82550"/>
                  </a:lnTo>
                  <a:lnTo>
                    <a:pt x="5080" y="6350"/>
                  </a:lnTo>
                  <a:lnTo>
                    <a:pt x="233680" y="6350"/>
                  </a:lnTo>
                  <a:lnTo>
                    <a:pt x="23368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2550"/>
                  </a:lnTo>
                  <a:lnTo>
                    <a:pt x="0" y="87630"/>
                  </a:lnTo>
                  <a:lnTo>
                    <a:pt x="238760" y="87630"/>
                  </a:lnTo>
                  <a:lnTo>
                    <a:pt x="238760" y="82550"/>
                  </a:lnTo>
                  <a:lnTo>
                    <a:pt x="238760" y="635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3F9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057900" y="4076699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228600" y="0"/>
                  </a:moveTo>
                  <a:lnTo>
                    <a:pt x="222250" y="0"/>
                  </a:lnTo>
                  <a:lnTo>
                    <a:pt x="222250" y="5080"/>
                  </a:lnTo>
                  <a:lnTo>
                    <a:pt x="222250" y="71120"/>
                  </a:lnTo>
                  <a:lnTo>
                    <a:pt x="5080" y="71120"/>
                  </a:lnTo>
                  <a:lnTo>
                    <a:pt x="5080" y="5080"/>
                  </a:lnTo>
                  <a:lnTo>
                    <a:pt x="222250" y="5080"/>
                  </a:lnTo>
                  <a:lnTo>
                    <a:pt x="22225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1120"/>
                  </a:lnTo>
                  <a:lnTo>
                    <a:pt x="0" y="76200"/>
                  </a:lnTo>
                  <a:lnTo>
                    <a:pt x="228600" y="76200"/>
                  </a:lnTo>
                  <a:lnTo>
                    <a:pt x="228600" y="71120"/>
                  </a:lnTo>
                  <a:lnTo>
                    <a:pt x="228600" y="508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E9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62980" y="4081779"/>
              <a:ext cx="217170" cy="66040"/>
            </a:xfrm>
            <a:custGeom>
              <a:avLst/>
              <a:gdLst/>
              <a:ahLst/>
              <a:cxnLst/>
              <a:rect l="l" t="t" r="r" b="b"/>
              <a:pathLst>
                <a:path w="217170" h="66039">
                  <a:moveTo>
                    <a:pt x="217170" y="0"/>
                  </a:moveTo>
                  <a:lnTo>
                    <a:pt x="212090" y="0"/>
                  </a:lnTo>
                  <a:lnTo>
                    <a:pt x="212090" y="5080"/>
                  </a:lnTo>
                  <a:lnTo>
                    <a:pt x="212090" y="59690"/>
                  </a:lnTo>
                  <a:lnTo>
                    <a:pt x="6350" y="59690"/>
                  </a:lnTo>
                  <a:lnTo>
                    <a:pt x="6350" y="5080"/>
                  </a:lnTo>
                  <a:lnTo>
                    <a:pt x="212090" y="5080"/>
                  </a:lnTo>
                  <a:lnTo>
                    <a:pt x="21209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9690"/>
                  </a:lnTo>
                  <a:lnTo>
                    <a:pt x="0" y="66040"/>
                  </a:lnTo>
                  <a:lnTo>
                    <a:pt x="217170" y="66040"/>
                  </a:lnTo>
                  <a:lnTo>
                    <a:pt x="217170" y="59690"/>
                  </a:lnTo>
                  <a:lnTo>
                    <a:pt x="217170" y="508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3D94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69330" y="4086859"/>
              <a:ext cx="205740" cy="54610"/>
            </a:xfrm>
            <a:custGeom>
              <a:avLst/>
              <a:gdLst/>
              <a:ahLst/>
              <a:cxnLst/>
              <a:rect l="l" t="t" r="r" b="b"/>
              <a:pathLst>
                <a:path w="205739" h="54610">
                  <a:moveTo>
                    <a:pt x="205740" y="0"/>
                  </a:moveTo>
                  <a:lnTo>
                    <a:pt x="200660" y="0"/>
                  </a:lnTo>
                  <a:lnTo>
                    <a:pt x="200660" y="6350"/>
                  </a:lnTo>
                  <a:lnTo>
                    <a:pt x="200660" y="49530"/>
                  </a:lnTo>
                  <a:lnTo>
                    <a:pt x="5080" y="49530"/>
                  </a:lnTo>
                  <a:lnTo>
                    <a:pt x="5080" y="6350"/>
                  </a:lnTo>
                  <a:lnTo>
                    <a:pt x="200660" y="6350"/>
                  </a:lnTo>
                  <a:lnTo>
                    <a:pt x="20066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9530"/>
                  </a:lnTo>
                  <a:lnTo>
                    <a:pt x="0" y="54610"/>
                  </a:lnTo>
                  <a:lnTo>
                    <a:pt x="205740" y="54610"/>
                  </a:lnTo>
                  <a:lnTo>
                    <a:pt x="205740" y="49530"/>
                  </a:lnTo>
                  <a:lnTo>
                    <a:pt x="205740" y="635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3C93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74410" y="4093209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79">
                  <a:moveTo>
                    <a:pt x="195580" y="0"/>
                  </a:moveTo>
                  <a:lnTo>
                    <a:pt x="190500" y="0"/>
                  </a:lnTo>
                  <a:lnTo>
                    <a:pt x="190500" y="5080"/>
                  </a:lnTo>
                  <a:lnTo>
                    <a:pt x="190500" y="38100"/>
                  </a:lnTo>
                  <a:lnTo>
                    <a:pt x="5080" y="38100"/>
                  </a:lnTo>
                  <a:lnTo>
                    <a:pt x="5080" y="5080"/>
                  </a:lnTo>
                  <a:lnTo>
                    <a:pt x="190500" y="5080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8100"/>
                  </a:lnTo>
                  <a:lnTo>
                    <a:pt x="0" y="43180"/>
                  </a:lnTo>
                  <a:lnTo>
                    <a:pt x="195580" y="43180"/>
                  </a:lnTo>
                  <a:lnTo>
                    <a:pt x="195580" y="38100"/>
                  </a:lnTo>
                  <a:lnTo>
                    <a:pt x="195580" y="508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3B9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079490" y="4098289"/>
              <a:ext cx="185420" cy="33020"/>
            </a:xfrm>
            <a:custGeom>
              <a:avLst/>
              <a:gdLst/>
              <a:ahLst/>
              <a:cxnLst/>
              <a:rect l="l" t="t" r="r" b="b"/>
              <a:pathLst>
                <a:path w="185420" h="33020">
                  <a:moveTo>
                    <a:pt x="185420" y="0"/>
                  </a:moveTo>
                  <a:lnTo>
                    <a:pt x="179070" y="0"/>
                  </a:lnTo>
                  <a:lnTo>
                    <a:pt x="179070" y="5080"/>
                  </a:lnTo>
                  <a:lnTo>
                    <a:pt x="179070" y="26670"/>
                  </a:lnTo>
                  <a:lnTo>
                    <a:pt x="6350" y="26670"/>
                  </a:lnTo>
                  <a:lnTo>
                    <a:pt x="6350" y="5080"/>
                  </a:lnTo>
                  <a:lnTo>
                    <a:pt x="179070" y="5080"/>
                  </a:lnTo>
                  <a:lnTo>
                    <a:pt x="17907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6670"/>
                  </a:lnTo>
                  <a:lnTo>
                    <a:pt x="0" y="33020"/>
                  </a:lnTo>
                  <a:lnTo>
                    <a:pt x="185420" y="33020"/>
                  </a:lnTo>
                  <a:lnTo>
                    <a:pt x="185420" y="26670"/>
                  </a:lnTo>
                  <a:lnTo>
                    <a:pt x="185420" y="508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3A92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85840" y="4103369"/>
              <a:ext cx="172720" cy="21590"/>
            </a:xfrm>
            <a:custGeom>
              <a:avLst/>
              <a:gdLst/>
              <a:ahLst/>
              <a:cxnLst/>
              <a:rect l="l" t="t" r="r" b="b"/>
              <a:pathLst>
                <a:path w="172720" h="21589">
                  <a:moveTo>
                    <a:pt x="172720" y="0"/>
                  </a:moveTo>
                  <a:lnTo>
                    <a:pt x="167640" y="0"/>
                  </a:lnTo>
                  <a:lnTo>
                    <a:pt x="167640" y="6350"/>
                  </a:lnTo>
                  <a:lnTo>
                    <a:pt x="167640" y="16510"/>
                  </a:lnTo>
                  <a:lnTo>
                    <a:pt x="5080" y="16510"/>
                  </a:lnTo>
                  <a:lnTo>
                    <a:pt x="5080" y="6350"/>
                  </a:lnTo>
                  <a:lnTo>
                    <a:pt x="167640" y="635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172720" y="21590"/>
                  </a:lnTo>
                  <a:lnTo>
                    <a:pt x="172720" y="16510"/>
                  </a:lnTo>
                  <a:lnTo>
                    <a:pt x="172720" y="63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399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090920" y="4109720"/>
              <a:ext cx="162560" cy="10160"/>
            </a:xfrm>
            <a:custGeom>
              <a:avLst/>
              <a:gdLst/>
              <a:ahLst/>
              <a:cxnLst/>
              <a:rect l="l" t="t" r="r" b="b"/>
              <a:pathLst>
                <a:path w="162560" h="10160">
                  <a:moveTo>
                    <a:pt x="16255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162559" y="10159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34000" y="33528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838200" y="0"/>
                  </a:moveTo>
                  <a:lnTo>
                    <a:pt x="888651" y="1253"/>
                  </a:lnTo>
                  <a:lnTo>
                    <a:pt x="938179" y="4970"/>
                  </a:lnTo>
                  <a:lnTo>
                    <a:pt x="986713" y="11090"/>
                  </a:lnTo>
                  <a:lnTo>
                    <a:pt x="1034187" y="19549"/>
                  </a:lnTo>
                  <a:lnTo>
                    <a:pt x="1080530" y="30286"/>
                  </a:lnTo>
                  <a:lnTo>
                    <a:pt x="1125674" y="43237"/>
                  </a:lnTo>
                  <a:lnTo>
                    <a:pt x="1169550" y="58340"/>
                  </a:lnTo>
                  <a:lnTo>
                    <a:pt x="1212090" y="75533"/>
                  </a:lnTo>
                  <a:lnTo>
                    <a:pt x="1253225" y="94753"/>
                  </a:lnTo>
                  <a:lnTo>
                    <a:pt x="1292886" y="115938"/>
                  </a:lnTo>
                  <a:lnTo>
                    <a:pt x="1331005" y="139025"/>
                  </a:lnTo>
                  <a:lnTo>
                    <a:pt x="1367512" y="163952"/>
                  </a:lnTo>
                  <a:lnTo>
                    <a:pt x="1402339" y="190656"/>
                  </a:lnTo>
                  <a:lnTo>
                    <a:pt x="1435417" y="219074"/>
                  </a:lnTo>
                  <a:lnTo>
                    <a:pt x="1466678" y="249146"/>
                  </a:lnTo>
                  <a:lnTo>
                    <a:pt x="1496052" y="280806"/>
                  </a:lnTo>
                  <a:lnTo>
                    <a:pt x="1523472" y="313995"/>
                  </a:lnTo>
                  <a:lnTo>
                    <a:pt x="1548867" y="348648"/>
                  </a:lnTo>
                  <a:lnTo>
                    <a:pt x="1572171" y="384703"/>
                  </a:lnTo>
                  <a:lnTo>
                    <a:pt x="1593313" y="422099"/>
                  </a:lnTo>
                  <a:lnTo>
                    <a:pt x="1612225" y="460771"/>
                  </a:lnTo>
                  <a:lnTo>
                    <a:pt x="1628838" y="500659"/>
                  </a:lnTo>
                  <a:lnTo>
                    <a:pt x="1643085" y="541699"/>
                  </a:lnTo>
                  <a:lnTo>
                    <a:pt x="1654895" y="583829"/>
                  </a:lnTo>
                  <a:lnTo>
                    <a:pt x="1664200" y="626987"/>
                  </a:lnTo>
                  <a:lnTo>
                    <a:pt x="1670932" y="671109"/>
                  </a:lnTo>
                  <a:lnTo>
                    <a:pt x="1675021" y="716134"/>
                  </a:lnTo>
                  <a:lnTo>
                    <a:pt x="1676400" y="762000"/>
                  </a:lnTo>
                  <a:lnTo>
                    <a:pt x="1675021" y="807865"/>
                  </a:lnTo>
                  <a:lnTo>
                    <a:pt x="1670932" y="852890"/>
                  </a:lnTo>
                  <a:lnTo>
                    <a:pt x="1664200" y="897012"/>
                  </a:lnTo>
                  <a:lnTo>
                    <a:pt x="1654895" y="940170"/>
                  </a:lnTo>
                  <a:lnTo>
                    <a:pt x="1643085" y="982300"/>
                  </a:lnTo>
                  <a:lnTo>
                    <a:pt x="1628838" y="1023340"/>
                  </a:lnTo>
                  <a:lnTo>
                    <a:pt x="1612225" y="1063228"/>
                  </a:lnTo>
                  <a:lnTo>
                    <a:pt x="1593313" y="1101900"/>
                  </a:lnTo>
                  <a:lnTo>
                    <a:pt x="1572171" y="1139296"/>
                  </a:lnTo>
                  <a:lnTo>
                    <a:pt x="1548867" y="1175351"/>
                  </a:lnTo>
                  <a:lnTo>
                    <a:pt x="1523472" y="1210004"/>
                  </a:lnTo>
                  <a:lnTo>
                    <a:pt x="1496052" y="1243193"/>
                  </a:lnTo>
                  <a:lnTo>
                    <a:pt x="1466678" y="1274853"/>
                  </a:lnTo>
                  <a:lnTo>
                    <a:pt x="1435417" y="1304925"/>
                  </a:lnTo>
                  <a:lnTo>
                    <a:pt x="1402339" y="1333343"/>
                  </a:lnTo>
                  <a:lnTo>
                    <a:pt x="1367512" y="1360047"/>
                  </a:lnTo>
                  <a:lnTo>
                    <a:pt x="1331005" y="1384974"/>
                  </a:lnTo>
                  <a:lnTo>
                    <a:pt x="1292886" y="1408061"/>
                  </a:lnTo>
                  <a:lnTo>
                    <a:pt x="1253225" y="1429246"/>
                  </a:lnTo>
                  <a:lnTo>
                    <a:pt x="1212090" y="1448466"/>
                  </a:lnTo>
                  <a:lnTo>
                    <a:pt x="1169550" y="1465659"/>
                  </a:lnTo>
                  <a:lnTo>
                    <a:pt x="1125674" y="1480762"/>
                  </a:lnTo>
                  <a:lnTo>
                    <a:pt x="1080530" y="1493713"/>
                  </a:lnTo>
                  <a:lnTo>
                    <a:pt x="1034187" y="1504450"/>
                  </a:lnTo>
                  <a:lnTo>
                    <a:pt x="986713" y="1512909"/>
                  </a:lnTo>
                  <a:lnTo>
                    <a:pt x="938179" y="1519029"/>
                  </a:lnTo>
                  <a:lnTo>
                    <a:pt x="888651" y="1522746"/>
                  </a:lnTo>
                  <a:lnTo>
                    <a:pt x="838200" y="1524000"/>
                  </a:lnTo>
                  <a:lnTo>
                    <a:pt x="787748" y="1522746"/>
                  </a:lnTo>
                  <a:lnTo>
                    <a:pt x="738220" y="1519029"/>
                  </a:lnTo>
                  <a:lnTo>
                    <a:pt x="689686" y="1512909"/>
                  </a:lnTo>
                  <a:lnTo>
                    <a:pt x="642212" y="1504450"/>
                  </a:lnTo>
                  <a:lnTo>
                    <a:pt x="595869" y="1493713"/>
                  </a:lnTo>
                  <a:lnTo>
                    <a:pt x="550725" y="1480762"/>
                  </a:lnTo>
                  <a:lnTo>
                    <a:pt x="506849" y="1465659"/>
                  </a:lnTo>
                  <a:lnTo>
                    <a:pt x="464309" y="1448466"/>
                  </a:lnTo>
                  <a:lnTo>
                    <a:pt x="423174" y="1429246"/>
                  </a:lnTo>
                  <a:lnTo>
                    <a:pt x="383513" y="1408061"/>
                  </a:lnTo>
                  <a:lnTo>
                    <a:pt x="345394" y="1384974"/>
                  </a:lnTo>
                  <a:lnTo>
                    <a:pt x="308887" y="1360047"/>
                  </a:lnTo>
                  <a:lnTo>
                    <a:pt x="274060" y="1333343"/>
                  </a:lnTo>
                  <a:lnTo>
                    <a:pt x="240982" y="1304924"/>
                  </a:lnTo>
                  <a:lnTo>
                    <a:pt x="209721" y="1274853"/>
                  </a:lnTo>
                  <a:lnTo>
                    <a:pt x="180347" y="1243193"/>
                  </a:lnTo>
                  <a:lnTo>
                    <a:pt x="152927" y="1210004"/>
                  </a:lnTo>
                  <a:lnTo>
                    <a:pt x="127532" y="1175351"/>
                  </a:lnTo>
                  <a:lnTo>
                    <a:pt x="104228" y="1139296"/>
                  </a:lnTo>
                  <a:lnTo>
                    <a:pt x="83086" y="1101900"/>
                  </a:lnTo>
                  <a:lnTo>
                    <a:pt x="64174" y="1063228"/>
                  </a:lnTo>
                  <a:lnTo>
                    <a:pt x="47561" y="1023340"/>
                  </a:lnTo>
                  <a:lnTo>
                    <a:pt x="33314" y="982300"/>
                  </a:lnTo>
                  <a:lnTo>
                    <a:pt x="21504" y="940170"/>
                  </a:lnTo>
                  <a:lnTo>
                    <a:pt x="12199" y="897012"/>
                  </a:lnTo>
                  <a:lnTo>
                    <a:pt x="5467" y="852890"/>
                  </a:lnTo>
                  <a:lnTo>
                    <a:pt x="1378" y="807865"/>
                  </a:lnTo>
                  <a:lnTo>
                    <a:pt x="0" y="762000"/>
                  </a:lnTo>
                  <a:lnTo>
                    <a:pt x="1378" y="716134"/>
                  </a:lnTo>
                  <a:lnTo>
                    <a:pt x="5467" y="671109"/>
                  </a:lnTo>
                  <a:lnTo>
                    <a:pt x="12199" y="626987"/>
                  </a:lnTo>
                  <a:lnTo>
                    <a:pt x="21504" y="583829"/>
                  </a:lnTo>
                  <a:lnTo>
                    <a:pt x="33314" y="541699"/>
                  </a:lnTo>
                  <a:lnTo>
                    <a:pt x="47561" y="500659"/>
                  </a:lnTo>
                  <a:lnTo>
                    <a:pt x="64174" y="460771"/>
                  </a:lnTo>
                  <a:lnTo>
                    <a:pt x="83086" y="422099"/>
                  </a:lnTo>
                  <a:lnTo>
                    <a:pt x="104228" y="384703"/>
                  </a:lnTo>
                  <a:lnTo>
                    <a:pt x="127532" y="348648"/>
                  </a:lnTo>
                  <a:lnTo>
                    <a:pt x="152927" y="313995"/>
                  </a:lnTo>
                  <a:lnTo>
                    <a:pt x="180347" y="280806"/>
                  </a:lnTo>
                  <a:lnTo>
                    <a:pt x="209721" y="249146"/>
                  </a:lnTo>
                  <a:lnTo>
                    <a:pt x="240982" y="219075"/>
                  </a:lnTo>
                  <a:lnTo>
                    <a:pt x="274060" y="190656"/>
                  </a:lnTo>
                  <a:lnTo>
                    <a:pt x="308887" y="163952"/>
                  </a:lnTo>
                  <a:lnTo>
                    <a:pt x="345394" y="139025"/>
                  </a:lnTo>
                  <a:lnTo>
                    <a:pt x="383513" y="115938"/>
                  </a:lnTo>
                  <a:lnTo>
                    <a:pt x="423174" y="94753"/>
                  </a:lnTo>
                  <a:lnTo>
                    <a:pt x="464309" y="75533"/>
                  </a:lnTo>
                  <a:lnTo>
                    <a:pt x="506849" y="58340"/>
                  </a:lnTo>
                  <a:lnTo>
                    <a:pt x="550725" y="43237"/>
                  </a:lnTo>
                  <a:lnTo>
                    <a:pt x="595869" y="30286"/>
                  </a:lnTo>
                  <a:lnTo>
                    <a:pt x="642212" y="19549"/>
                  </a:lnTo>
                  <a:lnTo>
                    <a:pt x="689686" y="11090"/>
                  </a:lnTo>
                  <a:lnTo>
                    <a:pt x="738220" y="4970"/>
                  </a:lnTo>
                  <a:lnTo>
                    <a:pt x="787748" y="1253"/>
                  </a:lnTo>
                  <a:lnTo>
                    <a:pt x="838200" y="0"/>
                  </a:lnTo>
                  <a:close/>
                </a:path>
                <a:path w="1676400" h="1524000">
                  <a:moveTo>
                    <a:pt x="0" y="0"/>
                  </a:moveTo>
                  <a:lnTo>
                    <a:pt x="0" y="0"/>
                  </a:lnTo>
                </a:path>
                <a:path w="1676400" h="1524000">
                  <a:moveTo>
                    <a:pt x="1676400" y="1524000"/>
                  </a:moveTo>
                  <a:lnTo>
                    <a:pt x="16764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535277" y="3744417"/>
              <a:ext cx="263525" cy="360680"/>
            </a:xfrm>
            <a:custGeom>
              <a:avLst/>
              <a:gdLst/>
              <a:ahLst/>
              <a:cxnLst/>
              <a:rect l="l" t="t" r="r" b="b"/>
              <a:pathLst>
                <a:path w="263525" h="360679">
                  <a:moveTo>
                    <a:pt x="89885" y="0"/>
                  </a:moveTo>
                  <a:lnTo>
                    <a:pt x="52212" y="7162"/>
                  </a:lnTo>
                  <a:lnTo>
                    <a:pt x="22880" y="30866"/>
                  </a:lnTo>
                  <a:lnTo>
                    <a:pt x="5313" y="67858"/>
                  </a:lnTo>
                  <a:lnTo>
                    <a:pt x="0" y="114970"/>
                  </a:lnTo>
                  <a:lnTo>
                    <a:pt x="7426" y="169031"/>
                  </a:lnTo>
                  <a:lnTo>
                    <a:pt x="28082" y="226872"/>
                  </a:lnTo>
                  <a:lnTo>
                    <a:pt x="58440" y="280680"/>
                  </a:lnTo>
                  <a:lnTo>
                    <a:pt x="94467" y="322051"/>
                  </a:lnTo>
                  <a:lnTo>
                    <a:pt x="133603" y="349219"/>
                  </a:lnTo>
                  <a:lnTo>
                    <a:pt x="173288" y="360415"/>
                  </a:lnTo>
                  <a:lnTo>
                    <a:pt x="210962" y="353872"/>
                  </a:lnTo>
                  <a:lnTo>
                    <a:pt x="240294" y="329549"/>
                  </a:lnTo>
                  <a:lnTo>
                    <a:pt x="257860" y="292181"/>
                  </a:lnTo>
                  <a:lnTo>
                    <a:pt x="263174" y="244876"/>
                  </a:lnTo>
                  <a:lnTo>
                    <a:pt x="255747" y="190743"/>
                  </a:lnTo>
                  <a:lnTo>
                    <a:pt x="235092" y="132892"/>
                  </a:lnTo>
                  <a:lnTo>
                    <a:pt x="204734" y="79095"/>
                  </a:lnTo>
                  <a:lnTo>
                    <a:pt x="168706" y="37795"/>
                  </a:lnTo>
                  <a:lnTo>
                    <a:pt x="129570" y="10820"/>
                  </a:lnTo>
                  <a:lnTo>
                    <a:pt x="89885" y="0"/>
                  </a:lnTo>
                  <a:close/>
                </a:path>
              </a:pathLst>
            </a:custGeom>
            <a:solidFill>
              <a:srgbClr val="E6DD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72200" y="3744417"/>
              <a:ext cx="678180" cy="370840"/>
            </a:xfrm>
            <a:custGeom>
              <a:avLst/>
              <a:gdLst/>
              <a:ahLst/>
              <a:cxnLst/>
              <a:rect l="l" t="t" r="r" b="b"/>
              <a:pathLst>
                <a:path w="678179" h="370839">
                  <a:moveTo>
                    <a:pt x="415290" y="7162"/>
                  </a:moveTo>
                  <a:lnTo>
                    <a:pt x="452963" y="0"/>
                  </a:lnTo>
                  <a:lnTo>
                    <a:pt x="492648" y="10820"/>
                  </a:lnTo>
                  <a:lnTo>
                    <a:pt x="531784" y="37795"/>
                  </a:lnTo>
                  <a:lnTo>
                    <a:pt x="567811" y="79095"/>
                  </a:lnTo>
                  <a:lnTo>
                    <a:pt x="598170" y="132892"/>
                  </a:lnTo>
                  <a:lnTo>
                    <a:pt x="618825" y="190743"/>
                  </a:lnTo>
                  <a:lnTo>
                    <a:pt x="626252" y="244876"/>
                  </a:lnTo>
                  <a:lnTo>
                    <a:pt x="620938" y="292181"/>
                  </a:lnTo>
                  <a:lnTo>
                    <a:pt x="603371" y="329549"/>
                  </a:lnTo>
                  <a:lnTo>
                    <a:pt x="574040" y="353872"/>
                  </a:lnTo>
                  <a:lnTo>
                    <a:pt x="536366" y="360415"/>
                  </a:lnTo>
                  <a:lnTo>
                    <a:pt x="496681" y="349219"/>
                  </a:lnTo>
                  <a:lnTo>
                    <a:pt x="457545" y="322051"/>
                  </a:lnTo>
                  <a:lnTo>
                    <a:pt x="421518" y="280680"/>
                  </a:lnTo>
                  <a:lnTo>
                    <a:pt x="391159" y="226872"/>
                  </a:lnTo>
                  <a:lnTo>
                    <a:pt x="370504" y="169031"/>
                  </a:lnTo>
                  <a:lnTo>
                    <a:pt x="363077" y="114970"/>
                  </a:lnTo>
                  <a:lnTo>
                    <a:pt x="368391" y="67858"/>
                  </a:lnTo>
                  <a:lnTo>
                    <a:pt x="385958" y="30866"/>
                  </a:lnTo>
                  <a:lnTo>
                    <a:pt x="415290" y="7162"/>
                  </a:lnTo>
                  <a:close/>
                </a:path>
                <a:path w="678179" h="370839">
                  <a:moveTo>
                    <a:pt x="311150" y="54152"/>
                  </a:moveTo>
                  <a:lnTo>
                    <a:pt x="311150" y="54152"/>
                  </a:lnTo>
                </a:path>
                <a:path w="678179" h="370839">
                  <a:moveTo>
                    <a:pt x="678179" y="305612"/>
                  </a:moveTo>
                  <a:lnTo>
                    <a:pt x="678179" y="305612"/>
                  </a:lnTo>
                </a:path>
                <a:path w="678179" h="370839">
                  <a:moveTo>
                    <a:pt x="0" y="370382"/>
                  </a:moveTo>
                  <a:lnTo>
                    <a:pt x="400050" y="27482"/>
                  </a:lnTo>
                </a:path>
                <a:path w="678179" h="370839">
                  <a:moveTo>
                    <a:pt x="0" y="370382"/>
                  </a:moveTo>
                  <a:lnTo>
                    <a:pt x="546100" y="364032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166109" y="3789679"/>
              <a:ext cx="127635" cy="331470"/>
            </a:xfrm>
            <a:custGeom>
              <a:avLst/>
              <a:gdLst/>
              <a:ahLst/>
              <a:cxnLst/>
              <a:rect l="l" t="t" r="r" b="b"/>
              <a:pathLst>
                <a:path w="127635" h="331470">
                  <a:moveTo>
                    <a:pt x="120650" y="331470"/>
                  </a:moveTo>
                  <a:lnTo>
                    <a:pt x="125313" y="295413"/>
                  </a:lnTo>
                  <a:lnTo>
                    <a:pt x="127476" y="261143"/>
                  </a:lnTo>
                  <a:lnTo>
                    <a:pt x="123686" y="222349"/>
                  </a:lnTo>
                  <a:lnTo>
                    <a:pt x="110489" y="172720"/>
                  </a:lnTo>
                  <a:lnTo>
                    <a:pt x="88225" y="120729"/>
                  </a:lnTo>
                  <a:lnTo>
                    <a:pt x="60959" y="76835"/>
                  </a:lnTo>
                  <a:lnTo>
                    <a:pt x="30837" y="37703"/>
                  </a:ln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4200" y="3733799"/>
              <a:ext cx="200660" cy="457200"/>
            </a:xfrm>
            <a:custGeom>
              <a:avLst/>
              <a:gdLst/>
              <a:ahLst/>
              <a:cxnLst/>
              <a:rect l="l" t="t" r="r" b="b"/>
              <a:pathLst>
                <a:path w="200660" h="457200">
                  <a:moveTo>
                    <a:pt x="76200" y="36830"/>
                  </a:moveTo>
                  <a:lnTo>
                    <a:pt x="0" y="0"/>
                  </a:lnTo>
                  <a:lnTo>
                    <a:pt x="15240" y="83820"/>
                  </a:lnTo>
                  <a:lnTo>
                    <a:pt x="76200" y="36830"/>
                  </a:lnTo>
                  <a:close/>
                </a:path>
                <a:path w="200660" h="457200">
                  <a:moveTo>
                    <a:pt x="200660" y="388620"/>
                  </a:moveTo>
                  <a:lnTo>
                    <a:pt x="125730" y="377190"/>
                  </a:lnTo>
                  <a:lnTo>
                    <a:pt x="152400" y="457200"/>
                  </a:lnTo>
                  <a:lnTo>
                    <a:pt x="200660" y="388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3270250" y="3736637"/>
            <a:ext cx="120396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dirty="0">
                <a:latin typeface="Times New Roman"/>
                <a:cs typeface="Times New Roman"/>
              </a:rPr>
              <a:t>arc length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21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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556510" y="3606813"/>
            <a:ext cx="617220" cy="541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spc="-30" dirty="0">
                <a:latin typeface="Symbol"/>
                <a:cs typeface="Symbol"/>
              </a:rPr>
              <a:t></a:t>
            </a:r>
            <a:endParaRPr sz="1950">
              <a:latin typeface="Symbol"/>
              <a:cs typeface="Symbol"/>
            </a:endParaRPr>
          </a:p>
          <a:p>
            <a:pPr marL="38735">
              <a:lnSpc>
                <a:spcPct val="100000"/>
              </a:lnSpc>
              <a:spcBef>
                <a:spcPts val="170"/>
              </a:spcBef>
            </a:pPr>
            <a:r>
              <a:rPr sz="1050" spc="-15" dirty="0">
                <a:latin typeface="Symbol"/>
                <a:cs typeface="Symbol"/>
              </a:rPr>
              <a:t>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ymbol"/>
                <a:cs typeface="Symbol"/>
              </a:rPr>
              <a:t>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1.0</a:t>
            </a:r>
            <a:r>
              <a:rPr sz="1050" spc="-18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rad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272529" y="3681729"/>
            <a:ext cx="10033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210300" y="4090670"/>
            <a:ext cx="52768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latin typeface="Symbol"/>
                <a:cs typeface="Symbol"/>
              </a:rPr>
              <a:t>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ymbol"/>
                <a:cs typeface="Symbol"/>
              </a:rPr>
              <a:t></a:t>
            </a:r>
            <a:r>
              <a:rPr sz="1050" spc="-15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1.0</a:t>
            </a:r>
            <a:r>
              <a:rPr sz="1050" spc="-140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sr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6235065" y="3576954"/>
            <a:ext cx="855980" cy="1957070"/>
            <a:chOff x="6235065" y="3576954"/>
            <a:chExt cx="855980" cy="1957070"/>
          </a:xfrm>
        </p:grpSpPr>
        <p:sp>
          <p:nvSpPr>
            <p:cNvPr id="162" name="object 162"/>
            <p:cNvSpPr/>
            <p:nvPr/>
          </p:nvSpPr>
          <p:spPr>
            <a:xfrm>
              <a:off x="6684010" y="3581399"/>
              <a:ext cx="402590" cy="335280"/>
            </a:xfrm>
            <a:custGeom>
              <a:avLst/>
              <a:gdLst/>
              <a:ahLst/>
              <a:cxnLst/>
              <a:rect l="l" t="t" r="r" b="b"/>
              <a:pathLst>
                <a:path w="402590" h="335279">
                  <a:moveTo>
                    <a:pt x="402590" y="0"/>
                  </a:moveTo>
                  <a:lnTo>
                    <a:pt x="0" y="3352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629400" y="3884929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34290" y="0"/>
                  </a:moveTo>
                  <a:lnTo>
                    <a:pt x="0" y="77470"/>
                  </a:lnTo>
                  <a:lnTo>
                    <a:pt x="82550" y="5842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39510" y="5529579"/>
              <a:ext cx="217170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716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3563620" y="2589529"/>
            <a:ext cx="4615815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Aside </a:t>
            </a:r>
            <a:r>
              <a:rPr sz="1800" spc="-30" dirty="0">
                <a:latin typeface="Trebuchet MS"/>
                <a:cs typeface="Trebuchet MS"/>
              </a:rPr>
              <a:t>on </a:t>
            </a:r>
            <a:r>
              <a:rPr sz="1800" spc="-75" dirty="0">
                <a:latin typeface="Trebuchet MS"/>
                <a:cs typeface="Trebuchet MS"/>
              </a:rPr>
              <a:t>Solid</a:t>
            </a:r>
            <a:r>
              <a:rPr sz="1800" spc="-3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Angles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2018664">
              <a:lnSpc>
                <a:spcPct val="100000"/>
              </a:lnSpc>
              <a:spcBef>
                <a:spcPts val="1210"/>
              </a:spcBef>
              <a:tabLst>
                <a:tab pos="3242310" algn="l"/>
              </a:tabLst>
            </a:pPr>
            <a:r>
              <a:rPr sz="1500" u="sng" dirty="0">
                <a:uFill>
                  <a:solidFill>
                    <a:srgbClr val="9CC8D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surface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area</a:t>
            </a:r>
            <a:r>
              <a:rPr sz="1500" i="1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r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350" spc="-15" baseline="43209" dirty="0">
                <a:latin typeface="Times New Roman"/>
                <a:cs typeface="Times New Roman"/>
              </a:rPr>
              <a:t>2</a:t>
            </a:r>
            <a:endParaRPr sz="1350" baseline="43209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230630" y="5067926"/>
            <a:ext cx="26314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i="1" spc="-5" dirty="0">
                <a:latin typeface="Times New Roman"/>
                <a:cs typeface="Times New Roman"/>
              </a:rPr>
              <a:t>total </a:t>
            </a:r>
            <a:r>
              <a:rPr sz="1600" i="1" spc="-10" dirty="0">
                <a:latin typeface="Times New Roman"/>
                <a:cs typeface="Times New Roman"/>
              </a:rPr>
              <a:t>circumfrance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2</a:t>
            </a:r>
            <a:r>
              <a:rPr sz="1650" spc="-70" dirty="0">
                <a:latin typeface="Symbol"/>
                <a:cs typeface="Symbol"/>
              </a:rPr>
              <a:t></a:t>
            </a:r>
            <a:r>
              <a:rPr sz="1650" spc="18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radians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504940" y="5092700"/>
            <a:ext cx="8445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15" dirty="0">
                <a:latin typeface="Times New Roman"/>
                <a:cs typeface="Times New Roman"/>
              </a:rPr>
              <a:t>o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710429" y="4951017"/>
            <a:ext cx="31146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3484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total </a:t>
            </a:r>
            <a:r>
              <a:rPr sz="1600" i="1" spc="-10" dirty="0">
                <a:latin typeface="Times New Roman"/>
                <a:cs typeface="Times New Roman"/>
              </a:rPr>
              <a:t>surface </a:t>
            </a:r>
            <a:r>
              <a:rPr sz="1600" i="1" spc="-5" dirty="0">
                <a:latin typeface="Times New Roman"/>
                <a:cs typeface="Times New Roman"/>
              </a:rPr>
              <a:t>area</a:t>
            </a:r>
            <a:r>
              <a:rPr sz="1600" i="1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S	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4</a:t>
            </a:r>
            <a:r>
              <a:rPr sz="1650" spc="-70" dirty="0">
                <a:latin typeface="Symbol"/>
                <a:cs typeface="Symbol"/>
              </a:rPr>
              <a:t>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</a:t>
            </a:r>
            <a:r>
              <a:rPr sz="1600" i="1" spc="-245" dirty="0">
                <a:latin typeface="Times New Roman"/>
                <a:cs typeface="Times New Roman"/>
              </a:rPr>
              <a:t> </a:t>
            </a:r>
            <a:r>
              <a:rPr sz="1425" spc="-22" baseline="40935" dirty="0">
                <a:latin typeface="Times New Roman"/>
                <a:cs typeface="Times New Roman"/>
              </a:rPr>
              <a:t>2</a:t>
            </a:r>
            <a:r>
              <a:rPr sz="1425" spc="89" baseline="409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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1425" spc="-22" baseline="40935" dirty="0">
                <a:latin typeface="Times New Roman"/>
                <a:cs typeface="Times New Roman"/>
              </a:rPr>
              <a:t>2</a:t>
            </a:r>
            <a:endParaRPr sz="1425" baseline="40935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57240" y="5363209"/>
            <a:ext cx="90995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13105" algn="l"/>
              </a:tabLst>
            </a:pPr>
            <a:r>
              <a:rPr sz="1600" spc="-15" dirty="0">
                <a:latin typeface="Symbol"/>
                <a:cs typeface="Symbol"/>
              </a:rPr>
              <a:t>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2400" i="1" spc="22" baseline="34722" dirty="0">
                <a:latin typeface="Times New Roman"/>
                <a:cs typeface="Times New Roman"/>
              </a:rPr>
              <a:t>S</a:t>
            </a:r>
            <a:r>
              <a:rPr sz="1425" i="1" spc="22" baseline="35087" dirty="0">
                <a:latin typeface="Times New Roman"/>
                <a:cs typeface="Times New Roman"/>
              </a:rPr>
              <a:t>o	</a:t>
            </a:r>
            <a:r>
              <a:rPr sz="1600" i="1" spc="-5" dirty="0">
                <a:latin typeface="Times New Roman"/>
                <a:cs typeface="Times New Roman"/>
              </a:rPr>
              <a:t>sr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859779" y="5396977"/>
            <a:ext cx="1654175" cy="59563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384"/>
              </a:spcBef>
            </a:pPr>
            <a:r>
              <a:rPr sz="2400" i="1" spc="-7" baseline="-24305" dirty="0">
                <a:latin typeface="Times New Roman"/>
                <a:cs typeface="Times New Roman"/>
              </a:rPr>
              <a:t>r</a:t>
            </a:r>
            <a:r>
              <a:rPr sz="2400" i="1" spc="-375" baseline="-2430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600" i="1" spc="-5" dirty="0">
                <a:latin typeface="Times New Roman"/>
                <a:cs typeface="Times New Roman"/>
              </a:rPr>
              <a:t>ds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</a:t>
            </a:r>
            <a:r>
              <a:rPr sz="1600" i="1" spc="-250" dirty="0">
                <a:latin typeface="Times New Roman"/>
                <a:cs typeface="Times New Roman"/>
              </a:rPr>
              <a:t> </a:t>
            </a:r>
            <a:r>
              <a:rPr sz="1425" spc="-15" baseline="40935" dirty="0">
                <a:latin typeface="Times New Roman"/>
                <a:cs typeface="Times New Roman"/>
              </a:rPr>
              <a:t>2</a:t>
            </a:r>
            <a:r>
              <a:rPr sz="1425" spc="127" baseline="4093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sin(</a:t>
            </a:r>
            <a:r>
              <a:rPr sz="1650" spc="-40" dirty="0">
                <a:latin typeface="Symbol"/>
                <a:cs typeface="Symbol"/>
              </a:rPr>
              <a:t>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d</a:t>
            </a:r>
            <a:r>
              <a:rPr sz="1650" spc="-20" dirty="0">
                <a:latin typeface="Symbol"/>
                <a:cs typeface="Symbol"/>
              </a:rPr>
              <a:t>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d</a:t>
            </a:r>
            <a:r>
              <a:rPr sz="1650" spc="-20" dirty="0">
                <a:latin typeface="Symbol"/>
                <a:cs typeface="Symbol"/>
              </a:rPr>
              <a:t>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253229" y="5596890"/>
            <a:ext cx="1464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Trebuchet MS"/>
                <a:cs typeface="Trebuchet MS"/>
              </a:rPr>
              <a:t>infinitesimal </a:t>
            </a:r>
            <a:r>
              <a:rPr sz="1400" spc="-65" dirty="0">
                <a:latin typeface="Trebuchet MS"/>
                <a:cs typeface="Trebuchet MS"/>
              </a:rPr>
              <a:t>area  </a:t>
            </a:r>
            <a:r>
              <a:rPr sz="1400" spc="-55" dirty="0">
                <a:latin typeface="Trebuchet MS"/>
                <a:cs typeface="Trebuchet MS"/>
              </a:rPr>
              <a:t>of </a:t>
            </a:r>
            <a:r>
              <a:rPr sz="1400" spc="-65" dirty="0">
                <a:latin typeface="Trebuchet MS"/>
                <a:cs typeface="Trebuchet MS"/>
              </a:rPr>
              <a:t>surface </a:t>
            </a:r>
            <a:r>
              <a:rPr sz="1400" spc="-55" dirty="0">
                <a:latin typeface="Trebuchet MS"/>
                <a:cs typeface="Trebuchet MS"/>
              </a:rPr>
              <a:t>of</a:t>
            </a:r>
            <a:r>
              <a:rPr sz="1400" spc="-25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sphere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362700" y="62928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341109" y="6195059"/>
            <a:ext cx="2362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00" i="1" baseline="-24305" dirty="0">
                <a:latin typeface="Times New Roman"/>
                <a:cs typeface="Times New Roman"/>
              </a:rPr>
              <a:t>r</a:t>
            </a:r>
            <a:r>
              <a:rPr sz="2400" i="1" spc="-405" baseline="-2430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859779" y="6119527"/>
            <a:ext cx="194373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600" i="1" spc="-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Symbol"/>
                <a:cs typeface="Symbol"/>
              </a:rPr>
              <a:t>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Symbol"/>
                <a:cs typeface="Symbol"/>
              </a:rPr>
              <a:t>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2400" i="1" spc="-7" baseline="34722" dirty="0">
                <a:latin typeface="Times New Roman"/>
                <a:cs typeface="Times New Roman"/>
              </a:rPr>
              <a:t>ds </a:t>
            </a:r>
            <a:r>
              <a:rPr sz="1600" spc="-15" dirty="0">
                <a:latin typeface="Symbol"/>
                <a:cs typeface="Symbol"/>
              </a:rPr>
              <a:t>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sin(</a:t>
            </a:r>
            <a:r>
              <a:rPr sz="1650" spc="-40" dirty="0">
                <a:latin typeface="Symbol"/>
                <a:cs typeface="Symbol"/>
              </a:rPr>
              <a:t>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i="1" spc="-20" dirty="0">
                <a:latin typeface="Times New Roman"/>
                <a:cs typeface="Times New Roman"/>
              </a:rPr>
              <a:t>d</a:t>
            </a:r>
            <a:r>
              <a:rPr sz="1650" spc="-20" dirty="0">
                <a:latin typeface="Symbol"/>
                <a:cs typeface="Symbol"/>
              </a:rPr>
              <a:t>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d</a:t>
            </a:r>
            <a:r>
              <a:rPr sz="1650" spc="-20" dirty="0">
                <a:latin typeface="Symbol"/>
                <a:cs typeface="Symbol"/>
              </a:rPr>
              <a:t></a:t>
            </a:r>
            <a:endParaRPr sz="16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Radiation Power Density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7302"/>
          <a:stretch>
            <a:fillRect/>
          </a:stretch>
        </p:blipFill>
        <p:spPr bwMode="auto">
          <a:xfrm>
            <a:off x="457200" y="1500174"/>
            <a:ext cx="847251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Antenna Gain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F:\Antenna Notes\Antenna\Antenna_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3574"/>
          <a:stretch>
            <a:fillRect/>
          </a:stretch>
        </p:blipFill>
        <p:spPr bwMode="auto">
          <a:xfrm>
            <a:off x="1000100" y="1428736"/>
            <a:ext cx="7171164" cy="3911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Effective Area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F:\Antenna Notes\Antenna\Antenna_1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6299"/>
          <a:stretch>
            <a:fillRect/>
          </a:stretch>
        </p:blipFill>
        <p:spPr bwMode="auto">
          <a:xfrm>
            <a:off x="428596" y="1714488"/>
            <a:ext cx="8258204" cy="2071702"/>
          </a:xfrm>
          <a:prstGeom prst="rect">
            <a:avLst/>
          </a:prstGeom>
          <a:noFill/>
        </p:spPr>
      </p:pic>
      <p:pic>
        <p:nvPicPr>
          <p:cNvPr id="12291" name="Picture 3" descr="F:\Antenna Notes\Antenna\Antenna_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8286808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Times New Roman" pitchFamily="18" charset="0"/>
              </a:rPr>
              <a:t>Antenna Gain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Relationship between antenna gain and effective area</a:t>
            </a:r>
          </a:p>
          <a:p>
            <a:pPr lvl="1"/>
            <a:endParaRPr lang="en-US" altLang="zh-TW" sz="2000" i="1" dirty="0">
              <a:latin typeface="Times New Roman" pitchFamily="18" charset="0"/>
            </a:endParaRPr>
          </a:p>
          <a:p>
            <a:pPr lvl="2"/>
            <a:endParaRPr lang="en-US" altLang="zh-TW" sz="1800" i="1" dirty="0">
              <a:latin typeface="Times New Roman" pitchFamily="18" charset="0"/>
            </a:endParaRPr>
          </a:p>
          <a:p>
            <a:pPr lvl="2"/>
            <a:endParaRPr lang="en-US" altLang="zh-TW" sz="1800" i="1" dirty="0">
              <a:latin typeface="Times New Roman" pitchFamily="18" charset="0"/>
            </a:endParaRPr>
          </a:p>
          <a:p>
            <a:pPr lvl="2"/>
            <a:r>
              <a:rPr lang="en-US" altLang="zh-TW" sz="1800" i="1" dirty="0">
                <a:latin typeface="Times New Roman" pitchFamily="18" charset="0"/>
              </a:rPr>
              <a:t>G </a:t>
            </a:r>
            <a:r>
              <a:rPr lang="en-US" altLang="zh-TW" sz="1800" dirty="0">
                <a:latin typeface="Times New Roman" pitchFamily="18" charset="0"/>
              </a:rPr>
              <a:t>= antenna gain</a:t>
            </a:r>
          </a:p>
          <a:p>
            <a:pPr lvl="2"/>
            <a:r>
              <a:rPr lang="en-US" altLang="zh-TW" sz="1800" i="1" dirty="0" err="1">
                <a:latin typeface="Times New Roman" pitchFamily="18" charset="0"/>
              </a:rPr>
              <a:t>A</a:t>
            </a:r>
            <a:r>
              <a:rPr lang="en-US" altLang="zh-TW" sz="1800" i="1" baseline="-25000" dirty="0" err="1">
                <a:latin typeface="Times New Roman" pitchFamily="18" charset="0"/>
              </a:rPr>
              <a:t>e</a:t>
            </a:r>
            <a:r>
              <a:rPr lang="en-US" altLang="zh-TW" sz="1800" i="1" dirty="0">
                <a:latin typeface="Times New Roman" pitchFamily="18" charset="0"/>
              </a:rPr>
              <a:t> </a:t>
            </a:r>
            <a:r>
              <a:rPr lang="en-US" altLang="zh-TW" sz="1800" dirty="0">
                <a:latin typeface="Times New Roman" pitchFamily="18" charset="0"/>
              </a:rPr>
              <a:t>= effective area</a:t>
            </a:r>
          </a:p>
          <a:p>
            <a:pPr lvl="2"/>
            <a:r>
              <a:rPr lang="en-US" altLang="zh-TW" sz="1800" i="1" dirty="0">
                <a:latin typeface="Times New Roman" pitchFamily="18" charset="0"/>
              </a:rPr>
              <a:t>f </a:t>
            </a:r>
            <a:r>
              <a:rPr lang="en-US" altLang="zh-TW" sz="1800" dirty="0">
                <a:latin typeface="Times New Roman" pitchFamily="18" charset="0"/>
              </a:rPr>
              <a:t>= carrier frequency</a:t>
            </a:r>
          </a:p>
          <a:p>
            <a:pPr lvl="2"/>
            <a:r>
              <a:rPr lang="en-US" altLang="zh-TW" sz="1800" dirty="0">
                <a:latin typeface="Times New Roman" pitchFamily="18" charset="0"/>
              </a:rPr>
              <a:t>c = speed of light (» 3 ´ 10</a:t>
            </a:r>
            <a:r>
              <a:rPr lang="en-US" altLang="zh-TW" sz="1800" baseline="30000" dirty="0">
                <a:latin typeface="Times New Roman" pitchFamily="18" charset="0"/>
              </a:rPr>
              <a:t>8</a:t>
            </a:r>
            <a:r>
              <a:rPr lang="en-US" altLang="zh-TW" sz="1800" dirty="0">
                <a:latin typeface="Times New Roman" pitchFamily="18" charset="0"/>
              </a:rPr>
              <a:t> m/s)</a:t>
            </a:r>
          </a:p>
          <a:p>
            <a:pPr lvl="2"/>
            <a:r>
              <a:rPr lang="en-US" altLang="zh-TW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TW" sz="1800" dirty="0">
                <a:latin typeface="Times New Roman" pitchFamily="18" charset="0"/>
              </a:rPr>
              <a:t> = carrier wavelength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3571868" y="2071678"/>
          <a:ext cx="3311525" cy="1116013"/>
        </p:xfrm>
        <a:graphic>
          <a:graphicData uri="http://schemas.openxmlformats.org/presentationml/2006/ole">
            <p:oleObj spid="_x0000_s13314" name="Equation" r:id="rId3" imgW="12445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Directive Gain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F:\Antenna Notes\Antenna\Antenna_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7038"/>
          <a:stretch>
            <a:fillRect/>
          </a:stretch>
        </p:blipFill>
        <p:spPr bwMode="auto">
          <a:xfrm>
            <a:off x="428596" y="1857364"/>
            <a:ext cx="8229600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Power Gain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682" b="53279"/>
          <a:stretch>
            <a:fillRect/>
          </a:stretch>
        </p:blipFill>
        <p:spPr bwMode="auto">
          <a:xfrm>
            <a:off x="285720" y="1857364"/>
            <a:ext cx="885828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Directivity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8194" name="Picture 2" descr="F:\Antenna Notes\Antenna\Antenna_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0936"/>
          <a:stretch>
            <a:fillRect/>
          </a:stretch>
        </p:blipFill>
        <p:spPr bwMode="auto">
          <a:xfrm>
            <a:off x="357158" y="1571612"/>
            <a:ext cx="8358246" cy="4554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170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 3.0</vt:lpstr>
      <vt:lpstr>Lecture 3 - Antenna Parameters</vt:lpstr>
      <vt:lpstr>Radiation Intensity</vt:lpstr>
      <vt:lpstr>Radiation Power Density</vt:lpstr>
      <vt:lpstr>Antenna Gain</vt:lpstr>
      <vt:lpstr>Effective Area</vt:lpstr>
      <vt:lpstr>Antenna Gain</vt:lpstr>
      <vt:lpstr>Directive Gain</vt:lpstr>
      <vt:lpstr>Power Gain</vt:lpstr>
      <vt:lpstr>Directivity</vt:lpstr>
      <vt:lpstr>Efficiency</vt:lpstr>
      <vt:lpstr>Bandwidth</vt:lpstr>
      <vt:lpstr>Effective Length</vt:lpstr>
      <vt:lpstr>Two fields regions: oNear field or Fresnel region: The region within the  radius of the smallest sphere which completely encloses  the antenna is called Fresnel region.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2020-09-04T01:24:32Z</dcterms:created>
  <dcterms:modified xsi:type="dcterms:W3CDTF">2020-09-04T02:04:11Z</dcterms:modified>
</cp:coreProperties>
</file>