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F850302-0F57-4BF4-826B-F6171BCBED80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Lecture 3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B.E (ECE) 5</a:t>
            </a:r>
            <a:r>
              <a:rPr lang="en-IN" b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semester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VLSI DESIGN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order to fabricate semiconductor devices, a controlled amount of impurities has to be introduced (doped) selectively into the single crystal wafers.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There are three basic methods for controlling doping of a semiconductor.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Epitaxy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2. Diffusion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IN" smtClean="0">
                <a:latin typeface="Times New Roman" pitchFamily="18" charset="0"/>
                <a:cs typeface="Times New Roman" pitchFamily="18" charset="0"/>
              </a:rPr>
              <a:t>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implantation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Doping and Impurities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ICs must be fabricated on ultrapure, defect free slices of single crystalline silicon, called wafers.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wafer is the circular silicon base upon which chips are manufactured.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is made from an ingot, which is a cylindrical, single-crystal semiconductor typically resulting from the  Czochralski crystal growth process</a:t>
            </a:r>
            <a:r>
              <a:rPr lang="en-IN" dirty="0" smtClean="0"/>
              <a:t>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Wafer Manufacture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4429132"/>
            <a:ext cx="75009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Wafer production requires </a:t>
            </a:r>
            <a:r>
              <a:rPr lang="en-IN" sz="26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general processes:</a:t>
            </a:r>
          </a:p>
          <a:p>
            <a:pPr>
              <a:buFont typeface="Arial" pitchFamily="34" charset="0"/>
              <a:buChar char="•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Silicon refinement.</a:t>
            </a:r>
          </a:p>
          <a:p>
            <a:pPr>
              <a:buFont typeface="Arial" pitchFamily="34" charset="0"/>
              <a:buChar char="•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Crystal growth.</a:t>
            </a:r>
          </a:p>
          <a:p>
            <a:pPr>
              <a:buFont typeface="Arial" pitchFamily="34" charset="0"/>
              <a:buChar char="•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Wafer formation.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Metallurgical -Grade Silicon (MGS)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1. Silicon refinement begins with the reduction of silica in an arc furnace at roughly 2000 °C with a carbon source.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2. The carbon pulls the oxygen from the SiO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molecules, thus chemically reducing the oxide to roughly 98% pure silicon, referred to as MGS.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SiO2  (solid) +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SiC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(solid)		 Si (solid) +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SiO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(gas) + CO (gas)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Silicon Refinement 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57620" y="485617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642918"/>
            <a:ext cx="714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6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Electronic Grade Silicon (EGS)</a:t>
            </a:r>
          </a:p>
          <a:p>
            <a:endParaRPr lang="en-IN" sz="26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Silicon is pulverized and treated with hydrogen chloride (HCl) to form trichloro silane (SiHCl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). The overall reduction is governed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y the following equation:</a:t>
            </a:r>
          </a:p>
          <a:p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SiHCl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+ H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	            	Si (solid) + 3HCl (gas)</a:t>
            </a:r>
          </a:p>
          <a:p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The EGS, a polycrystalline material of high purity, is the raw material used to prepare device quality, single crystal silicon.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857488" y="3643314"/>
            <a:ext cx="107157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The Czochralski Technique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Crystal Growth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zochralski proce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343167"/>
            <a:ext cx="3543300" cy="3514725"/>
          </a:xfrm>
          <a:prstGeom prst="rect">
            <a:avLst/>
          </a:prstGeom>
        </p:spPr>
      </p:pic>
      <p:pic>
        <p:nvPicPr>
          <p:cNvPr id="5" name="Picture 4" descr="seed cryst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683" y="106648"/>
            <a:ext cx="2466975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afer forma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188" y="1357298"/>
            <a:ext cx="5750050" cy="284798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Wafer Formation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die in waf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8" y="4214818"/>
            <a:ext cx="4506384" cy="2066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Microfabrication is carried out in clean rooms, where air has been filtered of particle contamination and temperature, humidity, vibrations and electrical disturbances are under stringent control.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Smoke, dust, bacteria and cells are micrometres in size. And their presence will destroy the functionality of a fabricated device. </a:t>
            </a:r>
          </a:p>
          <a:p>
            <a:pPr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Clean rooms provide cleanliness but the wafers are also actively cleaned before every critical step.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Wafer Cleaning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714356"/>
            <a:ext cx="757242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Wet cleaning steps in solutions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RCA-1 clean in ammonia peroxide solution removes organic contamination and particles.</a:t>
            </a:r>
          </a:p>
          <a:p>
            <a:pPr algn="just"/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RCA-2 clean in hydrogen chloride and hydrogen peroxide mixture removes metallic impurities.</a:t>
            </a:r>
          </a:p>
          <a:p>
            <a:pPr algn="just"/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Sulphuric acid and hydrogen peroxide mixture removes organics.</a:t>
            </a:r>
          </a:p>
          <a:p>
            <a:pPr algn="just"/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Hydrogen fluoride removes native oxide from silicon surface.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071546"/>
            <a:ext cx="80724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Dry -Cleaning methods</a:t>
            </a:r>
          </a:p>
          <a:p>
            <a:pPr algn="just"/>
            <a:endParaRPr lang="en-IN" sz="28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Oxygen and Argon plasma treatments to remove unwanted surface layers, or hydrogen bake at elevated temperatures to remove native oxide before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epitaxy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157</TotalTime>
  <Words>335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Paper</vt:lpstr>
      <vt:lpstr>VLSI DESIGN</vt:lpstr>
      <vt:lpstr>Wafer Manufacture</vt:lpstr>
      <vt:lpstr>Silicon Refinement </vt:lpstr>
      <vt:lpstr>Slide 4</vt:lpstr>
      <vt:lpstr>Crystal Growth</vt:lpstr>
      <vt:lpstr>Wafer Formation</vt:lpstr>
      <vt:lpstr>Wafer Cleaning</vt:lpstr>
      <vt:lpstr>Slide 8</vt:lpstr>
      <vt:lpstr>Slide 9</vt:lpstr>
      <vt:lpstr>Doping and Impurities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VLSI DESIGN</dc:title>
  <dc:creator>Dell-PC</dc:creator>
  <cp:lastModifiedBy>Dell-PC</cp:lastModifiedBy>
  <cp:revision>13</cp:revision>
  <dcterms:created xsi:type="dcterms:W3CDTF">2020-08-09T17:24:37Z</dcterms:created>
  <dcterms:modified xsi:type="dcterms:W3CDTF">2020-08-10T04:57:55Z</dcterms:modified>
</cp:coreProperties>
</file>