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7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80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2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60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8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9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3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46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8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10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9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689A-13D9-4C01-BBFC-7DA75431312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7519C4-91BD-4A97-B1CE-16331EC1A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Blockchain Based Architecture for DESy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28" y="1402696"/>
            <a:ext cx="110680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8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Public Ledgers (Public Database)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Criteria Ledger (Degree Admission, Host Change, In-Between Drop-out)</a:t>
            </a:r>
          </a:p>
          <a:p>
            <a:r>
              <a:rPr lang="en-IN" dirty="0" smtClean="0"/>
              <a:t>Pool of Courses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60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Private Ledger (Private Database of Institutes)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Student Directory</a:t>
            </a:r>
          </a:p>
          <a:p>
            <a:r>
              <a:rPr lang="en-IN" dirty="0" smtClean="0"/>
              <a:t>Students Document</a:t>
            </a:r>
          </a:p>
          <a:p>
            <a:r>
              <a:rPr lang="en-IN" dirty="0" smtClean="0"/>
              <a:t>Institute Person Directory</a:t>
            </a:r>
          </a:p>
          <a:p>
            <a:r>
              <a:rPr lang="en-IN" dirty="0"/>
              <a:t>Courses Deployed by particular </a:t>
            </a:r>
            <a:r>
              <a:rPr lang="en-IN" dirty="0" smtClean="0"/>
              <a:t>institute</a:t>
            </a:r>
          </a:p>
          <a:p>
            <a:r>
              <a:rPr lang="en-IN" dirty="0" smtClean="0"/>
              <a:t>Degree Enrolment Request Ledger</a:t>
            </a:r>
          </a:p>
          <a:p>
            <a:r>
              <a:rPr lang="en-IN" dirty="0" smtClean="0"/>
              <a:t>Course Enrolment Request Ledger</a:t>
            </a:r>
          </a:p>
          <a:p>
            <a:r>
              <a:rPr lang="en-IN" dirty="0" smtClean="0"/>
              <a:t>Credit Update Request Ledger</a:t>
            </a:r>
          </a:p>
          <a:p>
            <a:r>
              <a:rPr lang="en-IN" dirty="0" smtClean="0"/>
              <a:t>Host Change Request Ledger</a:t>
            </a:r>
          </a:p>
          <a:p>
            <a:r>
              <a:rPr lang="en-IN" dirty="0" smtClean="0"/>
              <a:t>Drop-out Request Ledger</a:t>
            </a:r>
          </a:p>
          <a:p>
            <a:r>
              <a:rPr lang="en-IN" dirty="0" smtClean="0"/>
              <a:t>Final Degree Claim Request Ledger</a:t>
            </a:r>
          </a:p>
          <a:p>
            <a:r>
              <a:rPr lang="en-IN" dirty="0" smtClean="0"/>
              <a:t>List of students who has enrolled to course deployed by that institute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04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Functionalities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Criteria Deployment</a:t>
            </a:r>
          </a:p>
          <a:p>
            <a:r>
              <a:rPr lang="en-IN" dirty="0" smtClean="0"/>
              <a:t>Wide range of Course deployment with all details</a:t>
            </a:r>
          </a:p>
          <a:p>
            <a:r>
              <a:rPr lang="en-IN" dirty="0" smtClean="0"/>
              <a:t>Listing of criteria of each institutes</a:t>
            </a:r>
          </a:p>
          <a:p>
            <a:r>
              <a:rPr lang="en-IN" dirty="0" smtClean="0"/>
              <a:t>On boarding of Student</a:t>
            </a:r>
          </a:p>
          <a:p>
            <a:r>
              <a:rPr lang="en-IN" dirty="0" smtClean="0"/>
              <a:t>Listing list of available and eligible courses after student is on boarded</a:t>
            </a:r>
          </a:p>
          <a:p>
            <a:r>
              <a:rPr lang="en-IN" dirty="0" smtClean="0"/>
              <a:t>Course enrolment</a:t>
            </a:r>
          </a:p>
          <a:p>
            <a:r>
              <a:rPr lang="en-IN" dirty="0" smtClean="0"/>
              <a:t>Credit update</a:t>
            </a:r>
          </a:p>
          <a:p>
            <a:r>
              <a:rPr lang="en-IN" dirty="0" smtClean="0"/>
              <a:t>Host Change/Drop-out</a:t>
            </a:r>
          </a:p>
          <a:p>
            <a:r>
              <a:rPr lang="en-IN" dirty="0" smtClean="0"/>
              <a:t>Final Award of Degree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667" y="202489"/>
            <a:ext cx="8911687" cy="1280890"/>
          </a:xfrm>
        </p:spPr>
        <p:txBody>
          <a:bodyPr/>
          <a:lstStyle/>
          <a:p>
            <a:r>
              <a:rPr lang="en-IN" dirty="0" smtClean="0"/>
              <a:t>Academic Institutes based Queries and Request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1" y="1483379"/>
            <a:ext cx="9982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Degrees and Course Deployment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02" y="1453122"/>
            <a:ext cx="6735857" cy="51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2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Students On boarding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8" y="1487860"/>
            <a:ext cx="11296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7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Enrolment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1" y="1480858"/>
            <a:ext cx="112966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1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Credit Updation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0" y="1606643"/>
            <a:ext cx="113061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8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Host Change Request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65" y="1460127"/>
            <a:ext cx="113061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2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Drop-out Request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3" y="1630736"/>
            <a:ext cx="112871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Award of Degree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61" y="1765206"/>
            <a:ext cx="112871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570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156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Blockchain Based Architecture for DESy</vt:lpstr>
      <vt:lpstr>Academic Institutes based Queries and Request</vt:lpstr>
      <vt:lpstr>Degrees and Course Deployment</vt:lpstr>
      <vt:lpstr>Students On boarding</vt:lpstr>
      <vt:lpstr>Course Enrolment</vt:lpstr>
      <vt:lpstr>Credit Updation</vt:lpstr>
      <vt:lpstr>Host Change Request</vt:lpstr>
      <vt:lpstr>Drop-out Request</vt:lpstr>
      <vt:lpstr>Final Award of Degree</vt:lpstr>
      <vt:lpstr>List of Public Ledgers (Public Database)</vt:lpstr>
      <vt:lpstr>List of Private Ledger (Private Database of Institutes)</vt:lpstr>
      <vt:lpstr>Main Functionalities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Based Architecture for DESy</dc:title>
  <dc:creator>yadavs</dc:creator>
  <cp:lastModifiedBy>yadavs</cp:lastModifiedBy>
  <cp:revision>4</cp:revision>
  <dcterms:created xsi:type="dcterms:W3CDTF">2021-06-14T18:22:16Z</dcterms:created>
  <dcterms:modified xsi:type="dcterms:W3CDTF">2021-06-16T22:03:40Z</dcterms:modified>
</cp:coreProperties>
</file>