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4"/>
  </p:sldMasterIdLst>
  <p:notesMasterIdLst>
    <p:notesMasterId r:id="rId22"/>
  </p:notesMasterIdLst>
  <p:handoutMasterIdLst>
    <p:handoutMasterId r:id="rId23"/>
  </p:handoutMasterIdLst>
  <p:sldIdLst>
    <p:sldId id="285" r:id="rId5"/>
    <p:sldId id="293" r:id="rId6"/>
    <p:sldId id="305" r:id="rId7"/>
    <p:sldId id="259" r:id="rId8"/>
    <p:sldId id="301" r:id="rId9"/>
    <p:sldId id="257" r:id="rId10"/>
    <p:sldId id="302" r:id="rId11"/>
    <p:sldId id="265" r:id="rId12"/>
    <p:sldId id="298" r:id="rId13"/>
    <p:sldId id="267" r:id="rId14"/>
    <p:sldId id="306" r:id="rId15"/>
    <p:sldId id="304" r:id="rId16"/>
    <p:sldId id="308" r:id="rId17"/>
    <p:sldId id="296" r:id="rId18"/>
    <p:sldId id="307" r:id="rId19"/>
    <p:sldId id="294" r:id="rId20"/>
    <p:sldId id="268"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autoAdjust="0"/>
  </p:normalViewPr>
  <p:slideViewPr>
    <p:cSldViewPr snapToGrid="0">
      <p:cViewPr>
        <p:scale>
          <a:sx n="100" d="100"/>
          <a:sy n="100" d="100"/>
        </p:scale>
        <p:origin x="-795" y="51"/>
      </p:cViewPr>
      <p:guideLst/>
    </p:cSldViewPr>
  </p:slideViewPr>
  <p:outlineViewPr>
    <p:cViewPr>
      <p:scale>
        <a:sx n="33" d="100"/>
        <a:sy n="33" d="100"/>
      </p:scale>
      <p:origin x="0" y="-11664"/>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D413764-5AD9-E889-944D-1707A854A1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8045D53-BE96-955D-B578-2BF8F356B7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4B9C3D-A6AA-4477-AC5E-4C46DDCA9DCD}" type="datetimeFigureOut">
              <a:rPr lang="en-US" smtClean="0"/>
              <a:t>4/28/2025</a:t>
            </a:fld>
            <a:endParaRPr lang="en-US" dirty="0"/>
          </a:p>
        </p:txBody>
      </p:sp>
      <p:sp>
        <p:nvSpPr>
          <p:cNvPr id="4" name="Footer Placeholder 3">
            <a:extLst>
              <a:ext uri="{FF2B5EF4-FFF2-40B4-BE49-F238E27FC236}">
                <a16:creationId xmlns:a16="http://schemas.microsoft.com/office/drawing/2014/main" id="{63ED3793-52FB-891B-2A0C-91D89271638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B8DAAB-C45C-E833-ECEB-14DCA0F17FC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4DE28C3-D699-4CA0-B343-5111DC591998}" type="slidenum">
              <a:rPr lang="en-US" smtClean="0"/>
              <a:t>‹#›</a:t>
            </a:fld>
            <a:endParaRPr lang="en-US" dirty="0"/>
          </a:p>
        </p:txBody>
      </p:sp>
    </p:spTree>
    <p:extLst>
      <p:ext uri="{BB962C8B-B14F-4D97-AF65-F5344CB8AC3E}">
        <p14:creationId xmlns:p14="http://schemas.microsoft.com/office/powerpoint/2010/main" val="18718098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38646-CEA8-41F9-BD9F-D1FA107D99CC}" type="datetimeFigureOut">
              <a:rPr lang="en-US" smtClean="0"/>
              <a:t>4/28/2025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B040C8-62D2-4EA7-B200-D3B8C06AAFD8}" type="slidenum">
              <a:rPr lang="en-US" smtClean="0"/>
              <a:t>‹#›</a:t>
            </a:fld>
            <a:endParaRPr lang="en-US" dirty="0"/>
          </a:p>
        </p:txBody>
      </p:sp>
    </p:spTree>
    <p:extLst>
      <p:ext uri="{BB962C8B-B14F-4D97-AF65-F5344CB8AC3E}">
        <p14:creationId xmlns:p14="http://schemas.microsoft.com/office/powerpoint/2010/main" val="2483067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a:t>
            </a:fld>
            <a:endParaRPr lang="en-US" dirty="0"/>
          </a:p>
        </p:txBody>
      </p:sp>
    </p:spTree>
    <p:extLst>
      <p:ext uri="{BB962C8B-B14F-4D97-AF65-F5344CB8AC3E}">
        <p14:creationId xmlns:p14="http://schemas.microsoft.com/office/powerpoint/2010/main" val="35058061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605D7-16EC-D164-7E27-C9CF094998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E591D5-F417-E7C7-5012-5B58324C31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C3F9D0-F75F-1774-7234-06B2221C43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33170A6-7E80-D869-DAAE-227DA022C238}"/>
              </a:ext>
            </a:extLst>
          </p:cNvPr>
          <p:cNvSpPr>
            <a:spLocks noGrp="1"/>
          </p:cNvSpPr>
          <p:nvPr>
            <p:ph type="sldNum" sz="quarter" idx="5"/>
          </p:nvPr>
        </p:nvSpPr>
        <p:spPr/>
        <p:txBody>
          <a:bodyPr/>
          <a:lstStyle/>
          <a:p>
            <a:fld id="{7EB040C8-62D2-4EA7-B200-D3B8C06AAFD8}" type="slidenum">
              <a:rPr lang="en-US" smtClean="0"/>
              <a:t>11</a:t>
            </a:fld>
            <a:endParaRPr lang="en-US" dirty="0"/>
          </a:p>
        </p:txBody>
      </p:sp>
    </p:spTree>
    <p:extLst>
      <p:ext uri="{BB962C8B-B14F-4D97-AF65-F5344CB8AC3E}">
        <p14:creationId xmlns:p14="http://schemas.microsoft.com/office/powerpoint/2010/main" val="33092721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12</a:t>
            </a:fld>
            <a:endParaRPr lang="en-US" dirty="0"/>
          </a:p>
        </p:txBody>
      </p:sp>
    </p:spTree>
    <p:extLst>
      <p:ext uri="{BB962C8B-B14F-4D97-AF65-F5344CB8AC3E}">
        <p14:creationId xmlns:p14="http://schemas.microsoft.com/office/powerpoint/2010/main" val="3684789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EDCD47-A0EE-C44C-2F4C-F0208BACA9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93ADFA-CB98-70E9-22F9-7E7EEE7F14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6428AE-72A7-AEA7-3F43-3F7305F394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4EC57FA-8B7A-271A-DB46-1B1693F6C5FF}"/>
              </a:ext>
            </a:extLst>
          </p:cNvPr>
          <p:cNvSpPr>
            <a:spLocks noGrp="1"/>
          </p:cNvSpPr>
          <p:nvPr>
            <p:ph type="sldNum" sz="quarter" idx="5"/>
          </p:nvPr>
        </p:nvSpPr>
        <p:spPr/>
        <p:txBody>
          <a:bodyPr/>
          <a:lstStyle/>
          <a:p>
            <a:fld id="{7EB040C8-62D2-4EA7-B200-D3B8C06AAFD8}" type="slidenum">
              <a:rPr lang="en-US" smtClean="0"/>
              <a:t>13</a:t>
            </a:fld>
            <a:endParaRPr lang="en-US" dirty="0"/>
          </a:p>
        </p:txBody>
      </p:sp>
    </p:spTree>
    <p:extLst>
      <p:ext uri="{BB962C8B-B14F-4D97-AF65-F5344CB8AC3E}">
        <p14:creationId xmlns:p14="http://schemas.microsoft.com/office/powerpoint/2010/main" val="22090505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14</a:t>
            </a:fld>
            <a:endParaRPr lang="en-US" dirty="0"/>
          </a:p>
        </p:txBody>
      </p:sp>
    </p:spTree>
    <p:extLst>
      <p:ext uri="{BB962C8B-B14F-4D97-AF65-F5344CB8AC3E}">
        <p14:creationId xmlns:p14="http://schemas.microsoft.com/office/powerpoint/2010/main" val="1853895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B14AC8-58EC-2489-9587-19262A244A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370C4-52C2-E617-A134-5157D16C70A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5E740D-376E-06E6-B3D8-E7171229229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635D10-8D35-89BA-ACA6-E3FC605ED582}"/>
              </a:ext>
            </a:extLst>
          </p:cNvPr>
          <p:cNvSpPr>
            <a:spLocks noGrp="1"/>
          </p:cNvSpPr>
          <p:nvPr>
            <p:ph type="sldNum" sz="quarter" idx="5"/>
          </p:nvPr>
        </p:nvSpPr>
        <p:spPr/>
        <p:txBody>
          <a:bodyPr/>
          <a:lstStyle/>
          <a:p>
            <a:fld id="{7EB040C8-62D2-4EA7-B200-D3B8C06AAFD8}" type="slidenum">
              <a:rPr lang="en-US" smtClean="0"/>
              <a:t>15</a:t>
            </a:fld>
            <a:endParaRPr lang="en-US" dirty="0"/>
          </a:p>
        </p:txBody>
      </p:sp>
    </p:spTree>
    <p:extLst>
      <p:ext uri="{BB962C8B-B14F-4D97-AF65-F5344CB8AC3E}">
        <p14:creationId xmlns:p14="http://schemas.microsoft.com/office/powerpoint/2010/main" val="12969556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16</a:t>
            </a:fld>
            <a:endParaRPr lang="en-US" dirty="0"/>
          </a:p>
        </p:txBody>
      </p:sp>
    </p:spTree>
    <p:extLst>
      <p:ext uri="{BB962C8B-B14F-4D97-AF65-F5344CB8AC3E}">
        <p14:creationId xmlns:p14="http://schemas.microsoft.com/office/powerpoint/2010/main" val="561133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17</a:t>
            </a:fld>
            <a:endParaRPr lang="en-US" dirty="0"/>
          </a:p>
        </p:txBody>
      </p:sp>
    </p:spTree>
    <p:extLst>
      <p:ext uri="{BB962C8B-B14F-4D97-AF65-F5344CB8AC3E}">
        <p14:creationId xmlns:p14="http://schemas.microsoft.com/office/powerpoint/2010/main" val="42039974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2</a:t>
            </a:fld>
            <a:endParaRPr lang="en-US" dirty="0"/>
          </a:p>
        </p:txBody>
      </p:sp>
    </p:spTree>
    <p:extLst>
      <p:ext uri="{BB962C8B-B14F-4D97-AF65-F5344CB8AC3E}">
        <p14:creationId xmlns:p14="http://schemas.microsoft.com/office/powerpoint/2010/main" val="39442107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4</a:t>
            </a:fld>
            <a:endParaRPr lang="en-US" dirty="0"/>
          </a:p>
        </p:txBody>
      </p:sp>
    </p:spTree>
    <p:extLst>
      <p:ext uri="{BB962C8B-B14F-4D97-AF65-F5344CB8AC3E}">
        <p14:creationId xmlns:p14="http://schemas.microsoft.com/office/powerpoint/2010/main" val="42672517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5</a:t>
            </a:fld>
            <a:endParaRPr lang="en-US" dirty="0"/>
          </a:p>
        </p:txBody>
      </p:sp>
    </p:spTree>
    <p:extLst>
      <p:ext uri="{BB962C8B-B14F-4D97-AF65-F5344CB8AC3E}">
        <p14:creationId xmlns:p14="http://schemas.microsoft.com/office/powerpoint/2010/main" val="3117076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6</a:t>
            </a:fld>
            <a:endParaRPr lang="en-US" dirty="0"/>
          </a:p>
        </p:txBody>
      </p:sp>
    </p:spTree>
    <p:extLst>
      <p:ext uri="{BB962C8B-B14F-4D97-AF65-F5344CB8AC3E}">
        <p14:creationId xmlns:p14="http://schemas.microsoft.com/office/powerpoint/2010/main" val="27609053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7</a:t>
            </a:fld>
            <a:endParaRPr lang="en-US" dirty="0"/>
          </a:p>
        </p:txBody>
      </p:sp>
    </p:spTree>
    <p:extLst>
      <p:ext uri="{BB962C8B-B14F-4D97-AF65-F5344CB8AC3E}">
        <p14:creationId xmlns:p14="http://schemas.microsoft.com/office/powerpoint/2010/main" val="18382940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8</a:t>
            </a:fld>
            <a:endParaRPr lang="en-US" dirty="0"/>
          </a:p>
        </p:txBody>
      </p:sp>
    </p:spTree>
    <p:extLst>
      <p:ext uri="{BB962C8B-B14F-4D97-AF65-F5344CB8AC3E}">
        <p14:creationId xmlns:p14="http://schemas.microsoft.com/office/powerpoint/2010/main" val="30008053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9</a:t>
            </a:fld>
            <a:endParaRPr lang="en-US" dirty="0"/>
          </a:p>
        </p:txBody>
      </p:sp>
    </p:spTree>
    <p:extLst>
      <p:ext uri="{BB962C8B-B14F-4D97-AF65-F5344CB8AC3E}">
        <p14:creationId xmlns:p14="http://schemas.microsoft.com/office/powerpoint/2010/main" val="6226847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EB040C8-62D2-4EA7-B200-D3B8C06AAFD8}" type="slidenum">
              <a:rPr lang="en-US" smtClean="0"/>
              <a:t>10</a:t>
            </a:fld>
            <a:endParaRPr lang="en-US" dirty="0"/>
          </a:p>
        </p:txBody>
      </p:sp>
    </p:spTree>
    <p:extLst>
      <p:ext uri="{BB962C8B-B14F-4D97-AF65-F5344CB8AC3E}">
        <p14:creationId xmlns:p14="http://schemas.microsoft.com/office/powerpoint/2010/main" val="399762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bg1">
            <a:lumMod val="95000"/>
          </a:schemeClr>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8A66DDD-7D9C-9641-30E9-932C5FD2DAE5}"/>
              </a:ext>
              <a:ext uri="{C183D7F6-B498-43B3-948B-1728B52AA6E4}">
                <adec:decorative xmlns:adec="http://schemas.microsoft.com/office/drawing/2017/decorative" val="1"/>
              </a:ext>
            </a:extLst>
          </p:cNvPr>
          <p:cNvSpPr/>
          <p:nvPr userDrawn="1"/>
        </p:nvSpPr>
        <p:spPr>
          <a:xfrm>
            <a:off x="9683715" y="0"/>
            <a:ext cx="2497331"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4F640F8B-6B6E-1B1A-7CC7-F44CB188B411}"/>
              </a:ext>
              <a:ext uri="{C183D7F6-B498-43B3-948B-1728B52AA6E4}">
                <adec:decorative xmlns:adec="http://schemas.microsoft.com/office/drawing/2017/decorative" val="1"/>
              </a:ext>
            </a:extLst>
          </p:cNvPr>
          <p:cNvSpPr/>
          <p:nvPr userDrawn="1"/>
        </p:nvSpPr>
        <p:spPr>
          <a:xfrm>
            <a:off x="0" y="0"/>
            <a:ext cx="2527294" cy="68580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8633"/>
            <a:ext cx="7156415" cy="3360734"/>
          </a:xfrm>
        </p:spPr>
        <p:txBody>
          <a:bodyPr tIns="0" bIns="0" anchor="ctr">
            <a:noAutofit/>
          </a:bodyPr>
          <a:lstStyle>
            <a:lvl1pPr algn="ctr">
              <a:defRPr sz="5400">
                <a:solidFill>
                  <a:schemeClr val="tx2"/>
                </a:solidFill>
              </a:defRPr>
            </a:lvl1pPr>
          </a:lstStyle>
          <a:p>
            <a:r>
              <a:rPr lang="en-US" dirty="0"/>
              <a:t>Click to Add title</a:t>
            </a: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 name="Group 12">
            <a:extLst>
              <a:ext uri="{FF2B5EF4-FFF2-40B4-BE49-F238E27FC236}">
                <a16:creationId xmlns:a16="http://schemas.microsoft.com/office/drawing/2014/main" id="{C859A209-D12B-6E67-931A-5CB9E71100EC}"/>
              </a:ext>
              <a:ext uri="{C183D7F6-B498-43B3-948B-1728B52AA6E4}">
                <adec:decorative xmlns:adec="http://schemas.microsoft.com/office/drawing/2017/decorative" val="1"/>
              </a:ext>
            </a:extLst>
          </p:cNvPr>
          <p:cNvGrpSpPr/>
          <p:nvPr userDrawn="1"/>
        </p:nvGrpSpPr>
        <p:grpSpPr>
          <a:xfrm>
            <a:off x="1971692" y="254794"/>
            <a:ext cx="8248616" cy="6367462"/>
            <a:chOff x="1689101" y="254794"/>
            <a:chExt cx="8248616" cy="6367462"/>
          </a:xfrm>
        </p:grpSpPr>
        <p:cxnSp>
          <p:nvCxnSpPr>
            <p:cNvPr id="6" name="Straight Connector 5">
              <a:extLst>
                <a:ext uri="{FF2B5EF4-FFF2-40B4-BE49-F238E27FC236}">
                  <a16:creationId xmlns:a16="http://schemas.microsoft.com/office/drawing/2014/main" id="{28628E6D-0C29-7F8E-67C4-175F211E705F}"/>
                </a:ext>
              </a:extLst>
            </p:cNvPr>
            <p:cNvCxnSpPr>
              <a:cxnSpLocks/>
            </p:cNvCxnSpPr>
            <p:nvPr userDrawn="1"/>
          </p:nvCxnSpPr>
          <p:spPr>
            <a:xfrm>
              <a:off x="16891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Lst>
            </p:cNvPr>
            <p:cNvCxnSpPr>
              <a:cxnSpLocks/>
            </p:cNvCxnSpPr>
            <p:nvPr userDrawn="1"/>
          </p:nvCxnSpPr>
          <p:spPr>
            <a:xfrm>
              <a:off x="16891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Lst>
            </p:cNvPr>
            <p:cNvCxnSpPr>
              <a:cxnSpLocks/>
            </p:cNvCxnSpPr>
            <p:nvPr userDrawn="1"/>
          </p:nvCxnSpPr>
          <p:spPr>
            <a:xfrm>
              <a:off x="9937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Lst>
            </p:cNvPr>
            <p:cNvCxnSpPr>
              <a:cxnSpLocks/>
            </p:cNvCxnSpPr>
            <p:nvPr userDrawn="1"/>
          </p:nvCxnSpPr>
          <p:spPr>
            <a:xfrm>
              <a:off x="9937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1971690" y="1543050"/>
            <a:ext cx="8248611"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3319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bg1">
            <a:lumMod val="9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996BC47-DB6B-4A01-6575-4D14CAEB30E1}"/>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851400" y="586740"/>
            <a:ext cx="6643944" cy="1653540"/>
          </a:xfrm>
        </p:spPr>
        <p:txBody>
          <a:bodyPr anchor="ctr">
            <a:normAutofit/>
          </a:bodyPr>
          <a:lstStyle>
            <a:lvl1pPr marL="285750" indent="-285750">
              <a:spcAft>
                <a:spcPts val="600"/>
              </a:spcAft>
              <a:buFont typeface="Arial" panose="020B0604020202020204" pitchFamily="34" charset="0"/>
              <a:buChar char="•"/>
              <a:defRPr sz="1800">
                <a:solidFill>
                  <a:schemeClr val="tx2"/>
                </a:solidFill>
              </a:defRPr>
            </a:lvl1pPr>
            <a:lvl2pPr marL="228600" indent="0">
              <a:spcAft>
                <a:spcPts val="600"/>
              </a:spcAft>
              <a:buNone/>
              <a:defRPr sz="1800">
                <a:solidFill>
                  <a:schemeClr val="tx2"/>
                </a:solidFill>
              </a:defRPr>
            </a:lvl2pPr>
            <a:lvl3pPr>
              <a:spcAft>
                <a:spcPts val="600"/>
              </a:spcAft>
              <a:defRPr sz="1800"/>
            </a:lvl3pPr>
            <a:lvl4pPr>
              <a:spcAft>
                <a:spcPts val="600"/>
              </a:spcAft>
              <a:defRPr sz="1800"/>
            </a:lvl4pPr>
            <a:lvl5pPr>
              <a:spcAft>
                <a:spcPts val="600"/>
              </a:spcAft>
              <a:defRPr sz="1800"/>
            </a:lvl5pPr>
          </a:lstStyle>
          <a:p>
            <a:pPr lvl="0"/>
            <a:r>
              <a:rPr lang="en-US" dirty="0"/>
              <a:t>Click to add content</a:t>
            </a:r>
          </a:p>
          <a:p>
            <a:pPr lvl="1"/>
            <a:r>
              <a:rPr lang="en-US" dirty="0"/>
              <a:t>Second level</a:t>
            </a:r>
          </a:p>
        </p:txBody>
      </p:sp>
      <p:sp>
        <p:nvSpPr>
          <p:cNvPr id="6" name="Table Placeholder 5">
            <a:extLst>
              <a:ext uri="{FF2B5EF4-FFF2-40B4-BE49-F238E27FC236}">
                <a16:creationId xmlns:a16="http://schemas.microsoft.com/office/drawing/2014/main" id="{BE81C174-B581-A6F3-A3B5-8072C0050E9C}"/>
              </a:ext>
            </a:extLst>
          </p:cNvPr>
          <p:cNvSpPr>
            <a:spLocks noGrp="1"/>
          </p:cNvSpPr>
          <p:nvPr>
            <p:ph type="tbl" sz="quarter" idx="13"/>
          </p:nvPr>
        </p:nvSpPr>
        <p:spPr>
          <a:xfrm>
            <a:off x="4851400" y="2495074"/>
            <a:ext cx="6643944" cy="3776186"/>
          </a:xfrm>
        </p:spPr>
        <p:txBody>
          <a:bodyPr/>
          <a:lstStyle>
            <a:lvl1pPr>
              <a:defRPr/>
            </a:lvl1pPr>
          </a:lstStyle>
          <a:p>
            <a:pPr marL="228600" marR="0" lvl="0" indent="-228600" algn="l" defTabSz="914400" rtl="0" eaLnBrk="1" fontAlgn="auto" latinLnBrk="0" hangingPunct="1">
              <a:lnSpc>
                <a:spcPct val="100000"/>
              </a:lnSpc>
              <a:spcBef>
                <a:spcPts val="1000"/>
              </a:spcBef>
              <a:spcAft>
                <a:spcPts val="0"/>
              </a:spcAft>
              <a:buClr>
                <a:schemeClr val="accent2"/>
              </a:buClr>
              <a:buSzTx/>
              <a:buFont typeface="Arial" panose="020B0604020202020204" pitchFamily="34" charset="0"/>
              <a:buChar char="•"/>
              <a:tabLst/>
              <a:defRPr/>
            </a:pPr>
            <a:r>
              <a:rPr lang="en-US"/>
              <a:t>Click icon to add table</a:t>
            </a:r>
            <a:endParaRPr lang="en-US" dirty="0"/>
          </a:p>
        </p:txBody>
      </p:sp>
    </p:spTree>
    <p:extLst>
      <p:ext uri="{BB962C8B-B14F-4D97-AF65-F5344CB8AC3E}">
        <p14:creationId xmlns:p14="http://schemas.microsoft.com/office/powerpoint/2010/main" val="292764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bg1">
            <a:lumMod val="95000"/>
          </a:schemeClr>
        </a:solidFill>
        <a:effectLst/>
      </p:bgPr>
    </p:bg>
    <p:spTree>
      <p:nvGrpSpPr>
        <p:cNvPr id="1" name=""/>
        <p:cNvGrpSpPr/>
        <p:nvPr/>
      </p:nvGrpSpPr>
      <p:grpSpPr>
        <a:xfrm>
          <a:off x="0" y="0"/>
          <a:ext cx="0" cy="0"/>
          <a:chOff x="0" y="0"/>
          <a:chExt cx="0" cy="0"/>
        </a:xfrm>
      </p:grpSpPr>
      <p:sp>
        <p:nvSpPr>
          <p:cNvPr id="2" name="Right Triangle 1">
            <a:extLst>
              <a:ext uri="{FF2B5EF4-FFF2-40B4-BE49-F238E27FC236}">
                <a16:creationId xmlns:a16="http://schemas.microsoft.com/office/drawing/2014/main" id="{1287CC22-A7CC-E0D0-F44E-BA217E882E53}"/>
              </a:ext>
              <a:ext uri="{C183D7F6-B498-43B3-948B-1728B52AA6E4}">
                <adec:decorative xmlns:adec="http://schemas.microsoft.com/office/drawing/2017/decorative" val="1"/>
              </a:ext>
            </a:extLst>
          </p:cNvPr>
          <p:cNvSpPr/>
          <p:nvPr userDrawn="1"/>
        </p:nvSpPr>
        <p:spPr>
          <a:xfrm>
            <a:off x="0" y="0"/>
            <a:ext cx="6502400" cy="6858000"/>
          </a:xfrm>
          <a:prstGeom prst="rtTriangle">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3305842" y="867412"/>
            <a:ext cx="3196558"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6753224" y="867412"/>
            <a:ext cx="4742119" cy="5123178"/>
          </a:xfrm>
        </p:spPr>
        <p:txBody>
          <a:bodyPr>
            <a:normAutofit/>
          </a:bodyPr>
          <a:lstStyle>
            <a:lvl1pPr>
              <a:spcAft>
                <a:spcPts val="600"/>
              </a:spcAft>
              <a:defRPr sz="1800">
                <a:solidFill>
                  <a:schemeClr val="tx2"/>
                </a:solidFill>
              </a:defRPr>
            </a:lvl1pPr>
            <a:lvl2pPr>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7072513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lumMod val="95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9AFFC437-DF02-7776-8224-91AD11D74BD6}"/>
              </a:ext>
              <a:ext uri="{C183D7F6-B498-43B3-948B-1728B52AA6E4}">
                <adec:decorative xmlns:adec="http://schemas.microsoft.com/office/drawing/2017/decorative" val="1"/>
              </a:ext>
            </a:extLst>
          </p:cNvPr>
          <p:cNvSpPr/>
          <p:nvPr userDrawn="1"/>
        </p:nvSpPr>
        <p:spPr>
          <a:xfrm>
            <a:off x="11405238" y="-4"/>
            <a:ext cx="786761"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B767E2A-FC6B-2D96-EF20-768A6E8BB6D9}"/>
              </a:ext>
              <a:ext uri="{C183D7F6-B498-43B3-948B-1728B52AA6E4}">
                <adec:decorative xmlns:adec="http://schemas.microsoft.com/office/drawing/2017/decorative" val="1"/>
              </a:ext>
            </a:extLst>
          </p:cNvPr>
          <p:cNvSpPr/>
          <p:nvPr userDrawn="1"/>
        </p:nvSpPr>
        <p:spPr>
          <a:xfrm>
            <a:off x="0" y="0"/>
            <a:ext cx="306323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71A79F2D-2D69-D1C7-FD7D-70C2EAE42085}"/>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4" name="Slide Number Placeholder 4">
            <a:extLst>
              <a:ext uri="{FF2B5EF4-FFF2-40B4-BE49-F238E27FC236}">
                <a16:creationId xmlns:a16="http://schemas.microsoft.com/office/drawing/2014/main" id="{405BE07A-FC17-07E2-4E28-5883FC2CAE76}"/>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5" name="Rectangle 14">
            <a:extLst>
              <a:ext uri="{FF2B5EF4-FFF2-40B4-BE49-F238E27FC236}">
                <a16:creationId xmlns:a16="http://schemas.microsoft.com/office/drawing/2014/main" id="{1B6D408C-2A4E-CEE1-5980-F9BC89383CA8}"/>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44E622ED-3DA5-D5E9-B688-B2000E522060}"/>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F1677B7-A20C-1A5D-301E-5B7DCAF1B61A}"/>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A6AD29FD-92CC-65CC-1E8B-437A1E59A589}"/>
              </a:ext>
            </a:extLst>
          </p:cNvPr>
          <p:cNvSpPr>
            <a:spLocks noGrp="1"/>
          </p:cNvSpPr>
          <p:nvPr>
            <p:ph sz="quarter" idx="13" hasCustomPrompt="1"/>
          </p:nvPr>
        </p:nvSpPr>
        <p:spPr>
          <a:xfrm>
            <a:off x="3489960" y="892175"/>
            <a:ext cx="7482839" cy="5073650"/>
          </a:xfrm>
          <a:effectLst/>
        </p:spPr>
        <p:txBody>
          <a:bodyPr anchor="ctr">
            <a:normAutofit/>
          </a:bodyPr>
          <a:lstStyle>
            <a:lvl1pPr marL="0" indent="0" algn="l">
              <a:spcAft>
                <a:spcPts val="1200"/>
              </a:spcAft>
              <a:buNone/>
              <a:defRPr sz="2800">
                <a:solidFill>
                  <a:schemeClr val="tx2"/>
                </a:solidFill>
              </a:defRPr>
            </a:lvl1pPr>
            <a:lvl2pPr marL="228600" indent="0" algn="l">
              <a:spcAft>
                <a:spcPts val="1200"/>
              </a:spcAft>
              <a:buNone/>
              <a:defRPr sz="2800">
                <a:solidFill>
                  <a:schemeClr val="tx2"/>
                </a:solidFill>
              </a:defRPr>
            </a:lvl2pPr>
            <a:lvl3pPr marL="457200" indent="0" algn="l">
              <a:spcAft>
                <a:spcPts val="1200"/>
              </a:spcAft>
              <a:buNone/>
              <a:defRPr sz="2800">
                <a:solidFill>
                  <a:schemeClr val="tx2"/>
                </a:solidFill>
              </a:defRPr>
            </a:lvl3pPr>
            <a:lvl4pPr marL="685800" indent="0" algn="l">
              <a:spcAft>
                <a:spcPts val="1200"/>
              </a:spcAft>
              <a:buNone/>
              <a:defRPr sz="2800">
                <a:solidFill>
                  <a:schemeClr val="tx2"/>
                </a:solidFill>
              </a:defRPr>
            </a:lvl4pPr>
            <a:lvl5pPr marL="914400" indent="0" algn="l">
              <a:spcAft>
                <a:spcPts val="1200"/>
              </a:spcAft>
              <a:buNone/>
              <a:defRPr sz="2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458139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bg1">
            <a:lumMod val="95000"/>
          </a:schemeClr>
        </a:solidFill>
        <a:effectLst/>
      </p:bgPr>
    </p:bg>
    <p:spTree>
      <p:nvGrpSpPr>
        <p:cNvPr id="1" name=""/>
        <p:cNvGrpSpPr/>
        <p:nvPr/>
      </p:nvGrpSpPr>
      <p:grpSpPr>
        <a:xfrm>
          <a:off x="0" y="0"/>
          <a:ext cx="0" cy="0"/>
          <a:chOff x="0" y="0"/>
          <a:chExt cx="0" cy="0"/>
        </a:xfrm>
      </p:grpSpPr>
      <p:sp>
        <p:nvSpPr>
          <p:cNvPr id="4" name="Freeform: Shape 3">
            <a:extLst>
              <a:ext uri="{FF2B5EF4-FFF2-40B4-BE49-F238E27FC236}">
                <a16:creationId xmlns:a16="http://schemas.microsoft.com/office/drawing/2014/main" id="{6392207A-D227-5650-4C58-FA396957B724}"/>
              </a:ext>
              <a:ext uri="{C183D7F6-B498-43B3-948B-1728B52AA6E4}">
                <adec:decorative xmlns:adec="http://schemas.microsoft.com/office/drawing/2017/decorative" val="1"/>
              </a:ext>
            </a:extLst>
          </p:cNvPr>
          <p:cNvSpPr/>
          <p:nvPr userDrawn="1"/>
        </p:nvSpPr>
        <p:spPr>
          <a:xfrm>
            <a:off x="0" y="-5"/>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3" name="Freeform: Shape 2">
            <a:extLst>
              <a:ext uri="{FF2B5EF4-FFF2-40B4-BE49-F238E27FC236}">
                <a16:creationId xmlns:a16="http://schemas.microsoft.com/office/drawing/2014/main" id="{123BCBAF-4668-B2E6-7681-7E02428B4392}"/>
              </a:ext>
              <a:ext uri="{C183D7F6-B498-43B3-948B-1728B52AA6E4}">
                <adec:decorative xmlns:adec="http://schemas.microsoft.com/office/drawing/2017/decorative" val="1"/>
              </a:ext>
            </a:extLst>
          </p:cNvPr>
          <p:cNvSpPr/>
          <p:nvPr userDrawn="1"/>
        </p:nvSpPr>
        <p:spPr>
          <a:xfrm rot="10800000">
            <a:off x="10746134" y="-4"/>
            <a:ext cx="1445866" cy="6858000"/>
          </a:xfrm>
          <a:custGeom>
            <a:avLst/>
            <a:gdLst>
              <a:gd name="connsiteX0" fmla="*/ 605303 w 1445866"/>
              <a:gd name="connsiteY0" fmla="*/ 6858000 h 6858000"/>
              <a:gd name="connsiteX1" fmla="*/ 233348 w 1445866"/>
              <a:gd name="connsiteY1" fmla="*/ 6858000 h 6858000"/>
              <a:gd name="connsiteX2" fmla="*/ 0 w 1445866"/>
              <a:gd name="connsiteY2" fmla="*/ 6858000 h 6858000"/>
              <a:gd name="connsiteX3" fmla="*/ 0 w 1445866"/>
              <a:gd name="connsiteY3" fmla="*/ 0 h 6858000"/>
              <a:gd name="connsiteX4" fmla="*/ 233348 w 1445866"/>
              <a:gd name="connsiteY4" fmla="*/ 0 h 6858000"/>
              <a:gd name="connsiteX5" fmla="*/ 605299 w 1445866"/>
              <a:gd name="connsiteY5" fmla="*/ 0 h 6858000"/>
              <a:gd name="connsiteX6" fmla="*/ 610635 w 1445866"/>
              <a:gd name="connsiteY6" fmla="*/ 1372 h 6858000"/>
              <a:gd name="connsiteX7" fmla="*/ 1445866 w 1445866"/>
              <a:gd name="connsiteY7" fmla="*/ 1136650 h 6858000"/>
              <a:gd name="connsiteX8" fmla="*/ 719850 w 1445866"/>
              <a:gd name="connsiteY8" fmla="*/ 2231955 h 6858000"/>
              <a:gd name="connsiteX9" fmla="*/ 555970 w 1445866"/>
              <a:gd name="connsiteY9" fmla="*/ 2282826 h 6858000"/>
              <a:gd name="connsiteX10" fmla="*/ 719850 w 1445866"/>
              <a:gd name="connsiteY10" fmla="*/ 2333697 h 6858000"/>
              <a:gd name="connsiteX11" fmla="*/ 1445866 w 1445866"/>
              <a:gd name="connsiteY11" fmla="*/ 3429001 h 6858000"/>
              <a:gd name="connsiteX12" fmla="*/ 719850 w 1445866"/>
              <a:gd name="connsiteY12" fmla="*/ 4524306 h 6858000"/>
              <a:gd name="connsiteX13" fmla="*/ 555972 w 1445866"/>
              <a:gd name="connsiteY13" fmla="*/ 4575176 h 6858000"/>
              <a:gd name="connsiteX14" fmla="*/ 719850 w 1445866"/>
              <a:gd name="connsiteY14" fmla="*/ 4626047 h 6858000"/>
              <a:gd name="connsiteX15" fmla="*/ 1445866 w 1445866"/>
              <a:gd name="connsiteY15" fmla="*/ 5721351 h 6858000"/>
              <a:gd name="connsiteX16" fmla="*/ 610635 w 1445866"/>
              <a:gd name="connsiteY16" fmla="*/ 685662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45866" h="6858000">
                <a:moveTo>
                  <a:pt x="605303" y="6858000"/>
                </a:moveTo>
                <a:lnTo>
                  <a:pt x="233348" y="6858000"/>
                </a:lnTo>
                <a:lnTo>
                  <a:pt x="0" y="6858000"/>
                </a:lnTo>
                <a:lnTo>
                  <a:pt x="0" y="0"/>
                </a:lnTo>
                <a:lnTo>
                  <a:pt x="233348" y="0"/>
                </a:lnTo>
                <a:lnTo>
                  <a:pt x="605299" y="0"/>
                </a:lnTo>
                <a:lnTo>
                  <a:pt x="610635" y="1372"/>
                </a:lnTo>
                <a:cubicBezTo>
                  <a:pt x="1094526" y="151878"/>
                  <a:pt x="1445866" y="603234"/>
                  <a:pt x="1445866" y="1136650"/>
                </a:cubicBezTo>
                <a:cubicBezTo>
                  <a:pt x="1445866" y="1629034"/>
                  <a:pt x="1146499" y="2051497"/>
                  <a:pt x="719850" y="2231955"/>
                </a:cubicBezTo>
                <a:lnTo>
                  <a:pt x="555970" y="2282826"/>
                </a:lnTo>
                <a:lnTo>
                  <a:pt x="719850" y="2333697"/>
                </a:lnTo>
                <a:cubicBezTo>
                  <a:pt x="1146499" y="2514154"/>
                  <a:pt x="1445866" y="2936617"/>
                  <a:pt x="1445866" y="3429001"/>
                </a:cubicBezTo>
                <a:cubicBezTo>
                  <a:pt x="1445866" y="3921385"/>
                  <a:pt x="1146499" y="4343848"/>
                  <a:pt x="719850" y="4524306"/>
                </a:cubicBezTo>
                <a:lnTo>
                  <a:pt x="555972" y="4575176"/>
                </a:lnTo>
                <a:lnTo>
                  <a:pt x="719850" y="4626047"/>
                </a:lnTo>
                <a:cubicBezTo>
                  <a:pt x="1146499" y="4806504"/>
                  <a:pt x="1445866" y="5228967"/>
                  <a:pt x="1445866" y="5721351"/>
                </a:cubicBezTo>
                <a:cubicBezTo>
                  <a:pt x="1445866" y="6254767"/>
                  <a:pt x="1094526" y="6706123"/>
                  <a:pt x="610635" y="6856629"/>
                </a:cubicBezTo>
                <a:close/>
              </a:path>
            </a:pathLst>
          </a:cu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2"/>
              </a:solidFill>
            </a:endParaRPr>
          </a:p>
        </p:txBody>
      </p:sp>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3"/>
            <a:ext cx="7156415" cy="1740548"/>
          </a:xfrm>
        </p:spPr>
        <p:txBody>
          <a:bodyPr anchor="b">
            <a:noAutofit/>
          </a:bodyPr>
          <a:lstStyle>
            <a:lvl1pPr algn="ctr">
              <a:defRPr sz="4000">
                <a:solidFill>
                  <a:schemeClr val="tx2"/>
                </a:solidFill>
              </a:defRPr>
            </a:lvl1pPr>
          </a:lstStyle>
          <a:p>
            <a:r>
              <a:rPr lang="en-US" dirty="0"/>
              <a:t>Click to Add title</a:t>
            </a:r>
          </a:p>
        </p:txBody>
      </p:sp>
      <p:sp>
        <p:nvSpPr>
          <p:cNvPr id="11" name="Content Placeholder 6">
            <a:extLst>
              <a:ext uri="{FF2B5EF4-FFF2-40B4-BE49-F238E27FC236}">
                <a16:creationId xmlns:a16="http://schemas.microsoft.com/office/drawing/2014/main" id="{3DD99B65-6C51-CA99-9872-6FD254075A80}"/>
              </a:ext>
            </a:extLst>
          </p:cNvPr>
          <p:cNvSpPr>
            <a:spLocks noGrp="1"/>
          </p:cNvSpPr>
          <p:nvPr>
            <p:ph sz="quarter" idx="13" hasCustomPrompt="1"/>
          </p:nvPr>
        </p:nvSpPr>
        <p:spPr>
          <a:xfrm>
            <a:off x="3521271" y="3670658"/>
            <a:ext cx="5149459" cy="1510939"/>
          </a:xfrm>
        </p:spPr>
        <p:txBody>
          <a:bodyPr lIns="182880">
            <a:noAutofit/>
          </a:bodyPr>
          <a:lstStyle>
            <a:lvl1pPr marL="0" indent="0" algn="ctr">
              <a:lnSpc>
                <a:spcPct val="150000"/>
              </a:lnSpc>
              <a:spcBef>
                <a:spcPts val="0"/>
              </a:spcBef>
              <a:buNone/>
              <a:defRPr sz="2000">
                <a:solidFill>
                  <a:schemeClr val="tx2"/>
                </a:solidFill>
              </a:defRPr>
            </a:lvl1pPr>
            <a:lvl2pPr marL="228600" indent="0" algn="ctr">
              <a:buNone/>
              <a:defRPr sz="2000"/>
            </a:lvl2pPr>
            <a:lvl3pPr marL="457200" indent="0" algn="ctr">
              <a:buNone/>
              <a:defRPr sz="2000"/>
            </a:lvl3pPr>
            <a:lvl4pPr marL="685800" indent="0" algn="ctr">
              <a:buNone/>
              <a:defRPr sz="2000"/>
            </a:lvl4pPr>
            <a:lvl5pPr marL="914400" indent="0" algn="ctr">
              <a:buNone/>
              <a:defRPr sz="2000"/>
            </a:lvl5pPr>
          </a:lstStyle>
          <a:p>
            <a:pPr lvl="0"/>
            <a:r>
              <a:rPr lang="en-US" dirty="0"/>
              <a:t>Click to add content</a:t>
            </a:r>
          </a:p>
        </p:txBody>
      </p:sp>
    </p:spTree>
    <p:extLst>
      <p:ext uri="{BB962C8B-B14F-4D97-AF65-F5344CB8AC3E}">
        <p14:creationId xmlns:p14="http://schemas.microsoft.com/office/powerpoint/2010/main" val="1512516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bg1">
            <a:lumMod val="95000"/>
          </a:schemeClr>
        </a:solidFill>
        <a:effectLst/>
      </p:bgPr>
    </p:bg>
    <p:spTree>
      <p:nvGrpSpPr>
        <p:cNvPr id="1" name=""/>
        <p:cNvGrpSpPr/>
        <p:nvPr/>
      </p:nvGrpSpPr>
      <p:grpSpPr>
        <a:xfrm>
          <a:off x="0" y="0"/>
          <a:ext cx="0" cy="0"/>
          <a:chOff x="0" y="0"/>
          <a:chExt cx="0" cy="0"/>
        </a:xfrm>
      </p:grpSpPr>
      <p:pic>
        <p:nvPicPr>
          <p:cNvPr id="4" name="Graphic 3">
            <a:extLst>
              <a:ext uri="{FF2B5EF4-FFF2-40B4-BE49-F238E27FC236}">
                <a16:creationId xmlns:a16="http://schemas.microsoft.com/office/drawing/2014/main" id="{0BCEE60A-6295-FCD1-542F-52EA50B3B4A9}"/>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51031"/>
          <a:stretch/>
        </p:blipFill>
        <p:spPr>
          <a:xfrm rot="16200000">
            <a:off x="7083880" y="1749876"/>
            <a:ext cx="6858000" cy="3358241"/>
          </a:xfrm>
          <a:prstGeom prst="rect">
            <a:avLst/>
          </a:prstGeom>
        </p:spPr>
      </p:pic>
      <p:pic>
        <p:nvPicPr>
          <p:cNvPr id="3" name="Graphic 2">
            <a:extLst>
              <a:ext uri="{FF2B5EF4-FFF2-40B4-BE49-F238E27FC236}">
                <a16:creationId xmlns:a16="http://schemas.microsoft.com/office/drawing/2014/main" id="{02E5EBF7-4D05-239B-0B70-F9AD5B569091}"/>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b="21667"/>
          <a:stretch/>
        </p:blipFill>
        <p:spPr>
          <a:xfrm rot="5400000">
            <a:off x="-742950" y="742950"/>
            <a:ext cx="6858000" cy="5372100"/>
          </a:xfrm>
          <a:prstGeom prst="rect">
            <a:avLst/>
          </a:prstGeom>
        </p:spPr>
      </p:pic>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5372100" y="892175"/>
            <a:ext cx="3461659" cy="5073650"/>
          </a:xfrm>
          <a:effectLst/>
        </p:spPr>
        <p:txBody>
          <a:bodyPr anchor="ctr">
            <a:normAutofit/>
          </a:bodyPr>
          <a:lstStyle>
            <a:lvl1pPr marL="0" indent="0" algn="ctr">
              <a:spcAft>
                <a:spcPts val="600"/>
              </a:spcAft>
              <a:buNone/>
              <a:defRPr sz="2400">
                <a:solidFill>
                  <a:schemeClr val="tx2"/>
                </a:solidFill>
              </a:defRPr>
            </a:lvl1pPr>
            <a:lvl2pPr marL="228600" indent="0" algn="ctr">
              <a:spcAft>
                <a:spcPts val="600"/>
              </a:spcAft>
              <a:buNone/>
              <a:defRPr sz="2000">
                <a:solidFill>
                  <a:schemeClr val="tx2"/>
                </a:solidFill>
              </a:defRPr>
            </a:lvl2pPr>
            <a:lvl3pPr marL="457200" indent="0" algn="ctr">
              <a:spcAft>
                <a:spcPts val="600"/>
              </a:spcAft>
              <a:buNone/>
              <a:defRPr sz="2000">
                <a:solidFill>
                  <a:schemeClr val="tx2"/>
                </a:solidFill>
              </a:defRPr>
            </a:lvl3pPr>
            <a:lvl4pPr marL="685800" indent="0" algn="ctr">
              <a:spcAft>
                <a:spcPts val="600"/>
              </a:spcAft>
              <a:buNone/>
              <a:defRPr sz="2000">
                <a:solidFill>
                  <a:schemeClr val="tx2"/>
                </a:solidFill>
              </a:defRPr>
            </a:lvl4pPr>
            <a:lvl5pPr marL="914400" indent="0" algn="ctr">
              <a:spcAft>
                <a:spcPts val="600"/>
              </a:spcAft>
              <a:buNone/>
              <a:defRPr sz="20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51411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1">
    <p:bg>
      <p:bgPr>
        <a:solidFill>
          <a:schemeClr val="bg1">
            <a:lumMod val="95000"/>
          </a:schemeClr>
        </a:solidFill>
        <a:effectLst/>
      </p:bgPr>
    </p:bg>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EE62E882-4E93-85DF-DE0B-6F64263A3BBA}"/>
              </a:ext>
            </a:extLst>
          </p:cNvPr>
          <p:cNvSpPr>
            <a:spLocks noGrp="1"/>
          </p:cNvSpPr>
          <p:nvPr>
            <p:ph type="pic" sz="quarter" idx="10"/>
          </p:nvPr>
        </p:nvSpPr>
        <p:spPr>
          <a:xfrm>
            <a:off x="2" y="0"/>
            <a:ext cx="12191999" cy="6858000"/>
          </a:xfrm>
          <a:custGeom>
            <a:avLst/>
            <a:gdLst>
              <a:gd name="connsiteX0" fmla="*/ 9664698 w 12191999"/>
              <a:gd name="connsiteY0" fmla="*/ 0 h 6858000"/>
              <a:gd name="connsiteX1" fmla="*/ 12191999 w 12191999"/>
              <a:gd name="connsiteY1" fmla="*/ 0 h 6858000"/>
              <a:gd name="connsiteX2" fmla="*/ 12191999 w 12191999"/>
              <a:gd name="connsiteY2" fmla="*/ 6858000 h 6858000"/>
              <a:gd name="connsiteX3" fmla="*/ 9664698 w 12191999"/>
              <a:gd name="connsiteY3" fmla="*/ 6858000 h 6858000"/>
              <a:gd name="connsiteX4" fmla="*/ 0 w 12191999"/>
              <a:gd name="connsiteY4" fmla="*/ 0 h 6858000"/>
              <a:gd name="connsiteX5" fmla="*/ 2551176 w 12191999"/>
              <a:gd name="connsiteY5" fmla="*/ 0 h 6858000"/>
              <a:gd name="connsiteX6" fmla="*/ 2551176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9664698" y="0"/>
                </a:moveTo>
                <a:lnTo>
                  <a:pt x="12191999" y="0"/>
                </a:lnTo>
                <a:lnTo>
                  <a:pt x="12191999" y="6858000"/>
                </a:lnTo>
                <a:lnTo>
                  <a:pt x="9664698" y="6858000"/>
                </a:lnTo>
                <a:close/>
                <a:moveTo>
                  <a:pt x="0" y="0"/>
                </a:moveTo>
                <a:lnTo>
                  <a:pt x="2551176" y="0"/>
                </a:lnTo>
                <a:lnTo>
                  <a:pt x="2551176" y="6858000"/>
                </a:lnTo>
                <a:lnTo>
                  <a:pt x="0" y="6858000"/>
                </a:lnTo>
                <a:close/>
              </a:path>
            </a:pathLst>
          </a:custGeom>
        </p:spPr>
        <p:txBody>
          <a:bodyPr wrap="square">
            <a:noAutofit/>
          </a:bodyPr>
          <a:lstStyle/>
          <a:p>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47287"/>
            <a:ext cx="7156415" cy="3363427"/>
          </a:xfrm>
        </p:spPr>
        <p:txBody>
          <a:bodyPr tIns="0" bIns="0" anchor="ctr">
            <a:noAutofit/>
          </a:bodyPr>
          <a:lstStyle>
            <a:lvl1pPr algn="ctr">
              <a:defRPr sz="4400">
                <a:solidFill>
                  <a:schemeClr val="tx2"/>
                </a:solidFill>
              </a:defRPr>
            </a:lvl1pPr>
          </a:lstStyle>
          <a:p>
            <a:r>
              <a:rPr lang="en-US" dirty="0"/>
              <a:t>Click to Add title</a:t>
            </a:r>
          </a:p>
        </p:txBody>
      </p:sp>
    </p:spTree>
    <p:extLst>
      <p:ext uri="{BB962C8B-B14F-4D97-AF65-F5344CB8AC3E}">
        <p14:creationId xmlns:p14="http://schemas.microsoft.com/office/powerpoint/2010/main" val="12547609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2">
    <p:bg>
      <p:bgPr>
        <a:solidFill>
          <a:schemeClr val="bg1">
            <a:lumMod val="95000"/>
          </a:schemeClr>
        </a:solidFill>
        <a:effectLst/>
      </p:bgPr>
    </p:bg>
    <p:spTree>
      <p:nvGrpSpPr>
        <p:cNvPr id="1" name=""/>
        <p:cNvGrpSpPr/>
        <p:nvPr/>
      </p:nvGrpSpPr>
      <p:grpSpPr>
        <a:xfrm>
          <a:off x="0" y="0"/>
          <a:ext cx="0" cy="0"/>
          <a:chOff x="0" y="0"/>
          <a:chExt cx="0" cy="0"/>
        </a:xfrm>
      </p:grpSpPr>
      <p:pic>
        <p:nvPicPr>
          <p:cNvPr id="11" name="Graphic 10">
            <a:extLst>
              <a:ext uri="{FF2B5EF4-FFF2-40B4-BE49-F238E27FC236}">
                <a16:creationId xmlns:a16="http://schemas.microsoft.com/office/drawing/2014/main" id="{FCB7CBB1-8DA1-E416-2554-28C331D0AF54}"/>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16200000">
            <a:off x="6976110" y="1642110"/>
            <a:ext cx="6858000" cy="3573780"/>
          </a:xfrm>
          <a:prstGeom prst="rect">
            <a:avLst/>
          </a:prstGeom>
        </p:spPr>
      </p:pic>
      <p:pic>
        <p:nvPicPr>
          <p:cNvPr id="13" name="Graphic 12">
            <a:extLst>
              <a:ext uri="{FF2B5EF4-FFF2-40B4-BE49-F238E27FC236}">
                <a16:creationId xmlns:a16="http://schemas.microsoft.com/office/drawing/2014/main" id="{1E442E8B-94A4-D6CF-E77C-A046400CB56F}"/>
              </a:ext>
              <a:ext uri="{C183D7F6-B498-43B3-948B-1728B52AA6E4}">
                <adec:decorative xmlns:adec="http://schemas.microsoft.com/office/drawing/2017/decorative" val="1"/>
              </a:ext>
            </a:extLst>
          </p:cNvPr>
          <p:cNvPicPr>
            <a:picLocks noChangeAspect="1"/>
          </p:cNvPicPr>
          <p:nvPr userDrawn="1"/>
        </p:nvPicPr>
        <p:blipFill rotWithShape="1">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t="1" b="47888"/>
          <a:stretch/>
        </p:blipFill>
        <p:spPr>
          <a:xfrm rot="5400000">
            <a:off x="-1718310" y="1646872"/>
            <a:ext cx="6858000" cy="3573780"/>
          </a:xfrm>
          <a:prstGeom prst="rect">
            <a:avLst/>
          </a:prstGeom>
        </p:spPr>
      </p:pic>
      <p:sp>
        <p:nvSpPr>
          <p:cNvPr id="5" name="Rectangle 4">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6" name="Straight Connector 5">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userDrawn="1"/>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userDrawn="1"/>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userDrawn="1"/>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D17EEDCF-A8F9-709D-CE34-6E183D26C2C2}"/>
              </a:ext>
            </a:extLst>
          </p:cNvPr>
          <p:cNvSpPr>
            <a:spLocks noGrp="1"/>
          </p:cNvSpPr>
          <p:nvPr>
            <p:ph type="title"/>
          </p:nvPr>
        </p:nvSpPr>
        <p:spPr>
          <a:xfrm>
            <a:off x="2527301" y="1786422"/>
            <a:ext cx="7156415" cy="2260117"/>
          </a:xfrm>
        </p:spPr>
        <p:txBody>
          <a:bodyPr tIns="0" bIns="0" anchor="b">
            <a:noAutofit/>
          </a:bodyPr>
          <a:lstStyle>
            <a:lvl1pPr algn="ctr">
              <a:defRPr sz="4400">
                <a:solidFill>
                  <a:schemeClr val="tx2"/>
                </a:solidFill>
              </a:defRPr>
            </a:lvl1pPr>
          </a:lstStyle>
          <a:p>
            <a:r>
              <a:rPr lang="en-US"/>
              <a:t>Click to edit Master title style</a:t>
            </a:r>
            <a:endParaRPr lang="en-US" dirty="0"/>
          </a:p>
        </p:txBody>
      </p:sp>
      <p:sp>
        <p:nvSpPr>
          <p:cNvPr id="3" name="Text Placeholder 3">
            <a:extLst>
              <a:ext uri="{FF2B5EF4-FFF2-40B4-BE49-F238E27FC236}">
                <a16:creationId xmlns:a16="http://schemas.microsoft.com/office/drawing/2014/main" id="{CC0E72D9-C2D7-3452-FBEB-5506D3211809}"/>
              </a:ext>
            </a:extLst>
          </p:cNvPr>
          <p:cNvSpPr>
            <a:spLocks noGrp="1"/>
          </p:cNvSpPr>
          <p:nvPr>
            <p:ph type="body" sz="quarter" idx="15" hasCustomPrompt="1"/>
          </p:nvPr>
        </p:nvSpPr>
        <p:spPr>
          <a:xfrm>
            <a:off x="2527299" y="4145100"/>
            <a:ext cx="713739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34882648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bg>
      <p:bgPr>
        <a:solidFill>
          <a:schemeClr val="bg1">
            <a:lumMod val="95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66617646-6AF6-94B0-E660-98BCAC61F95F}"/>
              </a:ext>
              <a:ext uri="{C183D7F6-B498-43B3-948B-1728B52AA6E4}">
                <adec:decorative xmlns:adec="http://schemas.microsoft.com/office/drawing/2017/decorative" val="1"/>
              </a:ext>
            </a:extLst>
          </p:cNvPr>
          <p:cNvSpPr/>
          <p:nvPr userDrawn="1"/>
        </p:nvSpPr>
        <p:spPr>
          <a:xfrm>
            <a:off x="1" y="0"/>
            <a:ext cx="4405568" cy="6858000"/>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851400" y="892175"/>
            <a:ext cx="6617592" cy="5073650"/>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8167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3">
    <p:bg>
      <p:bgPr>
        <a:solidFill>
          <a:schemeClr val="bg1">
            <a:lumMod val="95000"/>
          </a:schemeClr>
        </a:solidFill>
        <a:effectLst/>
      </p:bgPr>
    </p:bg>
    <p:spTree>
      <p:nvGrpSpPr>
        <p:cNvPr id="1" name=""/>
        <p:cNvGrpSpPr/>
        <p:nvPr/>
      </p:nvGrpSpPr>
      <p:grpSpPr>
        <a:xfrm>
          <a:off x="0" y="0"/>
          <a:ext cx="0" cy="0"/>
          <a:chOff x="0" y="0"/>
          <a:chExt cx="0" cy="0"/>
        </a:xfrm>
      </p:grpSpPr>
      <p:sp>
        <p:nvSpPr>
          <p:cNvPr id="13" name="Picture Placeholder 12">
            <a:extLst>
              <a:ext uri="{FF2B5EF4-FFF2-40B4-BE49-F238E27FC236}">
                <a16:creationId xmlns:a16="http://schemas.microsoft.com/office/drawing/2014/main" id="{9177A207-9B85-52B8-8ED0-3616C76742AD}"/>
              </a:ext>
            </a:extLst>
          </p:cNvPr>
          <p:cNvSpPr>
            <a:spLocks noGrp="1"/>
          </p:cNvSpPr>
          <p:nvPr>
            <p:ph type="pic" sz="quarter" idx="16"/>
          </p:nvPr>
        </p:nvSpPr>
        <p:spPr>
          <a:xfrm>
            <a:off x="0" y="0"/>
            <a:ext cx="12192000" cy="6858000"/>
          </a:xfrm>
          <a:custGeom>
            <a:avLst/>
            <a:gdLst>
              <a:gd name="connsiteX0" fmla="*/ 0 w 12192000"/>
              <a:gd name="connsiteY0" fmla="*/ 3086100 h 6858000"/>
              <a:gd name="connsiteX1" fmla="*/ 4375405 w 12192000"/>
              <a:gd name="connsiteY1" fmla="*/ 6858000 h 6858000"/>
              <a:gd name="connsiteX2" fmla="*/ 0 w 12192000"/>
              <a:gd name="connsiteY2" fmla="*/ 6858000 h 6858000"/>
              <a:gd name="connsiteX3" fmla="*/ 7816598 w 12192000"/>
              <a:gd name="connsiteY3" fmla="*/ 0 h 6858000"/>
              <a:gd name="connsiteX4" fmla="*/ 12192000 w 12192000"/>
              <a:gd name="connsiteY4" fmla="*/ 0 h 6858000"/>
              <a:gd name="connsiteX5" fmla="*/ 12192000 w 12192000"/>
              <a:gd name="connsiteY5" fmla="*/ 377189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3086100"/>
                </a:moveTo>
                <a:lnTo>
                  <a:pt x="4375405" y="6858000"/>
                </a:lnTo>
                <a:lnTo>
                  <a:pt x="0" y="6858000"/>
                </a:lnTo>
                <a:close/>
                <a:moveTo>
                  <a:pt x="7816598" y="0"/>
                </a:moveTo>
                <a:lnTo>
                  <a:pt x="12192000" y="0"/>
                </a:lnTo>
                <a:lnTo>
                  <a:pt x="12192000" y="3771898"/>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a:off x="2527301" y="1786421"/>
            <a:ext cx="7156415" cy="2258568"/>
          </a:xfrm>
        </p:spPr>
        <p:txBody>
          <a:bodyPr tIns="0" bIns="0" anchor="b">
            <a:noAutofit/>
          </a:bodyPr>
          <a:lstStyle>
            <a:lvl1pPr algn="ctr">
              <a:defRPr sz="4400">
                <a:solidFill>
                  <a:schemeClr val="tx2"/>
                </a:solidFill>
              </a:defRPr>
            </a:lvl1pPr>
          </a:lstStyle>
          <a:p>
            <a:r>
              <a:rPr lang="en-US" dirty="0"/>
              <a:t>Click to Add title</a:t>
            </a:r>
          </a:p>
        </p:txBody>
      </p:sp>
      <p:sp>
        <p:nvSpPr>
          <p:cNvPr id="4" name="Text Placeholder 3">
            <a:extLst>
              <a:ext uri="{FF2B5EF4-FFF2-40B4-BE49-F238E27FC236}">
                <a16:creationId xmlns:a16="http://schemas.microsoft.com/office/drawing/2014/main" id="{F7745489-5B17-0977-F512-70D9A108715B}"/>
              </a:ext>
            </a:extLst>
          </p:cNvPr>
          <p:cNvSpPr>
            <a:spLocks noGrp="1"/>
          </p:cNvSpPr>
          <p:nvPr>
            <p:ph type="body" sz="quarter" idx="15" hasCustomPrompt="1"/>
          </p:nvPr>
        </p:nvSpPr>
        <p:spPr>
          <a:xfrm>
            <a:off x="2527299" y="4142232"/>
            <a:ext cx="7156415" cy="735012"/>
          </a:xfrm>
        </p:spPr>
        <p:txBody>
          <a:bodyPr anchor="ctr">
            <a:normAutofit/>
          </a:bodyPr>
          <a:lstStyle>
            <a:lvl1pPr marL="0" indent="0" algn="ctr">
              <a:buNone/>
              <a:defRPr sz="2400">
                <a:solidFill>
                  <a:schemeClr val="tx2"/>
                </a:solidFill>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dirty="0"/>
              <a:t>Click to add subtitle</a:t>
            </a:r>
          </a:p>
        </p:txBody>
      </p:sp>
    </p:spTree>
    <p:extLst>
      <p:ext uri="{BB962C8B-B14F-4D97-AF65-F5344CB8AC3E}">
        <p14:creationId xmlns:p14="http://schemas.microsoft.com/office/powerpoint/2010/main" val="906157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lumMod val="95000"/>
          </a:schemeClr>
        </a:solidFill>
        <a:effectLst/>
      </p:bgPr>
    </p:bg>
    <p:spTree>
      <p:nvGrpSpPr>
        <p:cNvPr id="1" name=""/>
        <p:cNvGrpSpPr/>
        <p:nvPr/>
      </p:nvGrpSpPr>
      <p:grpSpPr>
        <a:xfrm>
          <a:off x="0" y="0"/>
          <a:ext cx="0" cy="0"/>
          <a:chOff x="0" y="0"/>
          <a:chExt cx="0" cy="0"/>
        </a:xfrm>
      </p:grpSpPr>
      <p:sp>
        <p:nvSpPr>
          <p:cNvPr id="39" name="Freeform: Shape 38">
            <a:extLst>
              <a:ext uri="{FF2B5EF4-FFF2-40B4-BE49-F238E27FC236}">
                <a16:creationId xmlns:a16="http://schemas.microsoft.com/office/drawing/2014/main" id="{45346F93-664A-16A2-A824-FBB5F60B0938}"/>
              </a:ext>
              <a:ext uri="{C183D7F6-B498-43B3-948B-1728B52AA6E4}">
                <adec:decorative xmlns:adec="http://schemas.microsoft.com/office/drawing/2017/decorative" val="1"/>
              </a:ext>
            </a:extLst>
          </p:cNvPr>
          <p:cNvSpPr/>
          <p:nvPr userDrawn="1"/>
        </p:nvSpPr>
        <p:spPr>
          <a:xfrm>
            <a:off x="0" y="0"/>
            <a:ext cx="3987468" cy="6858000"/>
          </a:xfrm>
          <a:custGeom>
            <a:avLst/>
            <a:gdLst>
              <a:gd name="connsiteX0" fmla="*/ 0 w 3987468"/>
              <a:gd name="connsiteY0" fmla="*/ 0 h 6858000"/>
              <a:gd name="connsiteX1" fmla="*/ 2450595 w 3987468"/>
              <a:gd name="connsiteY1" fmla="*/ 0 h 6858000"/>
              <a:gd name="connsiteX2" fmla="*/ 2774950 w 3987468"/>
              <a:gd name="connsiteY2" fmla="*/ 0 h 6858000"/>
              <a:gd name="connsiteX3" fmla="*/ 3146901 w 3987468"/>
              <a:gd name="connsiteY3" fmla="*/ 0 h 6858000"/>
              <a:gd name="connsiteX4" fmla="*/ 3152237 w 3987468"/>
              <a:gd name="connsiteY4" fmla="*/ 1372 h 6858000"/>
              <a:gd name="connsiteX5" fmla="*/ 3987468 w 3987468"/>
              <a:gd name="connsiteY5" fmla="*/ 1136650 h 6858000"/>
              <a:gd name="connsiteX6" fmla="*/ 3261452 w 3987468"/>
              <a:gd name="connsiteY6" fmla="*/ 2231955 h 6858000"/>
              <a:gd name="connsiteX7" fmla="*/ 3097572 w 3987468"/>
              <a:gd name="connsiteY7" fmla="*/ 2282826 h 6858000"/>
              <a:gd name="connsiteX8" fmla="*/ 3261452 w 3987468"/>
              <a:gd name="connsiteY8" fmla="*/ 2333697 h 6858000"/>
              <a:gd name="connsiteX9" fmla="*/ 3987468 w 3987468"/>
              <a:gd name="connsiteY9" fmla="*/ 3429001 h 6858000"/>
              <a:gd name="connsiteX10" fmla="*/ 3261452 w 3987468"/>
              <a:gd name="connsiteY10" fmla="*/ 4524306 h 6858000"/>
              <a:gd name="connsiteX11" fmla="*/ 3097574 w 3987468"/>
              <a:gd name="connsiteY11" fmla="*/ 4575176 h 6858000"/>
              <a:gd name="connsiteX12" fmla="*/ 3261452 w 3987468"/>
              <a:gd name="connsiteY12" fmla="*/ 4626047 h 6858000"/>
              <a:gd name="connsiteX13" fmla="*/ 3987468 w 3987468"/>
              <a:gd name="connsiteY13" fmla="*/ 5721351 h 6858000"/>
              <a:gd name="connsiteX14" fmla="*/ 3152237 w 3987468"/>
              <a:gd name="connsiteY14" fmla="*/ 6856629 h 6858000"/>
              <a:gd name="connsiteX15" fmla="*/ 3146905 w 3987468"/>
              <a:gd name="connsiteY15" fmla="*/ 6858000 h 6858000"/>
              <a:gd name="connsiteX16" fmla="*/ 2774950 w 3987468"/>
              <a:gd name="connsiteY16" fmla="*/ 6858000 h 6858000"/>
              <a:gd name="connsiteX17" fmla="*/ 2450591 w 3987468"/>
              <a:gd name="connsiteY17" fmla="*/ 6858000 h 6858000"/>
              <a:gd name="connsiteX18" fmla="*/ 0 w 3987468"/>
              <a:gd name="connsiteY1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987468" h="6858000">
                <a:moveTo>
                  <a:pt x="0" y="0"/>
                </a:moveTo>
                <a:lnTo>
                  <a:pt x="2450595" y="0"/>
                </a:lnTo>
                <a:lnTo>
                  <a:pt x="2774950" y="0"/>
                </a:lnTo>
                <a:lnTo>
                  <a:pt x="3146901" y="0"/>
                </a:lnTo>
                <a:lnTo>
                  <a:pt x="3152237" y="1372"/>
                </a:lnTo>
                <a:cubicBezTo>
                  <a:pt x="3636128" y="151878"/>
                  <a:pt x="3987468" y="603234"/>
                  <a:pt x="3987468" y="1136650"/>
                </a:cubicBezTo>
                <a:cubicBezTo>
                  <a:pt x="3987468" y="1629034"/>
                  <a:pt x="3688101" y="2051497"/>
                  <a:pt x="3261452" y="2231955"/>
                </a:cubicBezTo>
                <a:lnTo>
                  <a:pt x="3097572" y="2282826"/>
                </a:lnTo>
                <a:lnTo>
                  <a:pt x="3261452" y="2333697"/>
                </a:lnTo>
                <a:cubicBezTo>
                  <a:pt x="3688101" y="2514154"/>
                  <a:pt x="3987468" y="2936617"/>
                  <a:pt x="3987468" y="3429001"/>
                </a:cubicBezTo>
                <a:cubicBezTo>
                  <a:pt x="3987468" y="3921385"/>
                  <a:pt x="3688101" y="4343848"/>
                  <a:pt x="3261452" y="4524306"/>
                </a:cubicBezTo>
                <a:lnTo>
                  <a:pt x="3097574" y="4575176"/>
                </a:lnTo>
                <a:lnTo>
                  <a:pt x="3261452" y="4626047"/>
                </a:lnTo>
                <a:cubicBezTo>
                  <a:pt x="3688101" y="4806504"/>
                  <a:pt x="3987468" y="5228967"/>
                  <a:pt x="3987468" y="5721351"/>
                </a:cubicBezTo>
                <a:cubicBezTo>
                  <a:pt x="3987468" y="6254767"/>
                  <a:pt x="3636128" y="6706123"/>
                  <a:pt x="3152237" y="6856629"/>
                </a:cubicBezTo>
                <a:lnTo>
                  <a:pt x="3146905" y="6858000"/>
                </a:lnTo>
                <a:lnTo>
                  <a:pt x="2774950" y="6858000"/>
                </a:lnTo>
                <a:lnTo>
                  <a:pt x="2450591" y="6858000"/>
                </a:lnTo>
                <a:lnTo>
                  <a:pt x="0" y="6858000"/>
                </a:lnTo>
                <a:close/>
              </a:path>
            </a:pathLst>
          </a:cu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465411" y="76581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4465411" y="3599130"/>
            <a:ext cx="7029933" cy="2471470"/>
          </a:xfrm>
        </p:spPr>
        <p:txBody>
          <a:bodyPr>
            <a:normAutofit/>
          </a:bodyPr>
          <a:lstStyle>
            <a:lvl1pPr marL="0" indent="0">
              <a:spcAft>
                <a:spcPts val="600"/>
              </a:spcAft>
              <a:buNone/>
              <a:defRPr sz="1800">
                <a:solidFill>
                  <a:schemeClr val="tx2"/>
                </a:solidFill>
              </a:defRPr>
            </a:lvl1pPr>
            <a:lvl2pPr marL="228600">
              <a:spcAft>
                <a:spcPts val="600"/>
              </a:spcAft>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1134033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A06B8E3C-9527-FBC2-184C-8D90C4520973}"/>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Rectangle 16">
            <a:extLst>
              <a:ext uri="{FF2B5EF4-FFF2-40B4-BE49-F238E27FC236}">
                <a16:creationId xmlns:a16="http://schemas.microsoft.com/office/drawing/2014/main" id="{B04769DB-2A07-BC51-5527-403CA838F4C5}"/>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DE8D0011-1BF5-77D1-D2AC-ABFFC21247C9}"/>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2B36471-5251-E878-F044-38C6E40BC5DE}"/>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Title 1">
            <a:extLst>
              <a:ext uri="{FF2B5EF4-FFF2-40B4-BE49-F238E27FC236}">
                <a16:creationId xmlns:a16="http://schemas.microsoft.com/office/drawing/2014/main" id="{8AEBCDBA-FCC7-7DE8-DA64-AEF047502AF0}"/>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16" name="Slide Number Placeholder 4">
            <a:extLst>
              <a:ext uri="{FF2B5EF4-FFF2-40B4-BE49-F238E27FC236}">
                <a16:creationId xmlns:a16="http://schemas.microsoft.com/office/drawing/2014/main" id="{3CC93403-272F-4058-38E7-95034FA1AFCF}"/>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10" name="Content Placeholder 3">
            <a:extLst>
              <a:ext uri="{FF2B5EF4-FFF2-40B4-BE49-F238E27FC236}">
                <a16:creationId xmlns:a16="http://schemas.microsoft.com/office/drawing/2014/main" id="{E6D26F94-DE81-6530-E728-ABDCC088359D}"/>
              </a:ext>
            </a:extLst>
          </p:cNvPr>
          <p:cNvSpPr>
            <a:spLocks noGrp="1"/>
          </p:cNvSpPr>
          <p:nvPr>
            <p:ph sz="half" idx="2" hasCustomPrompt="1"/>
          </p:nvPr>
        </p:nvSpPr>
        <p:spPr>
          <a:xfrm>
            <a:off x="4080572" y="1483837"/>
            <a:ext cx="2929829" cy="3890326"/>
          </a:xfrm>
        </p:spPr>
        <p:txBody>
          <a:bodyPr>
            <a:normAutofit/>
          </a:bodyPr>
          <a:lstStyle>
            <a:lvl1pPr marL="285750" indent="-285750">
              <a:spcAft>
                <a:spcPts val="600"/>
              </a:spcAft>
              <a:buFont typeface="Arial" panose="020B0604020202020204" pitchFamily="34" charset="0"/>
              <a:buChar char="•"/>
              <a:defRPr sz="1800">
                <a:solidFill>
                  <a:schemeClr val="tx2"/>
                </a:solidFill>
              </a:defRPr>
            </a:lvl1pPr>
            <a:lvl2pPr marL="514350" indent="-285750">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
        <p:nvSpPr>
          <p:cNvPr id="24" name="Content Placeholder 3">
            <a:extLst>
              <a:ext uri="{FF2B5EF4-FFF2-40B4-BE49-F238E27FC236}">
                <a16:creationId xmlns:a16="http://schemas.microsoft.com/office/drawing/2014/main" id="{AFFC2B28-B6DF-BDF7-16A8-28ECC1D99214}"/>
              </a:ext>
            </a:extLst>
          </p:cNvPr>
          <p:cNvSpPr>
            <a:spLocks noGrp="1"/>
          </p:cNvSpPr>
          <p:nvPr>
            <p:ph sz="half" idx="14" hasCustomPrompt="1"/>
          </p:nvPr>
        </p:nvSpPr>
        <p:spPr>
          <a:xfrm>
            <a:off x="7261226" y="1483837"/>
            <a:ext cx="4234117" cy="3890326"/>
          </a:xfrm>
        </p:spPr>
        <p:txBody>
          <a:bodyPr>
            <a:normAutofit/>
          </a:bodyPr>
          <a:lstStyle>
            <a:lvl1pPr marL="0" indent="0">
              <a:spcAft>
                <a:spcPts val="600"/>
              </a:spcAft>
              <a:buFont typeface="Arial" panose="020B0604020202020204" pitchFamily="34" charset="0"/>
              <a:buNone/>
              <a:defRPr sz="1800">
                <a:solidFill>
                  <a:schemeClr val="tx2"/>
                </a:solidFill>
              </a:defRPr>
            </a:lvl1pPr>
            <a:lvl2pPr marL="283464" indent="-283464">
              <a:spcAft>
                <a:spcPts val="600"/>
              </a:spcAft>
              <a:buFont typeface="Arial" panose="020B0604020202020204" pitchFamily="34" charset="0"/>
              <a:buChar char="•"/>
              <a:defRPr sz="1800">
                <a:solidFill>
                  <a:schemeClr val="tx2"/>
                </a:solidFill>
              </a:defRPr>
            </a:lvl2pPr>
            <a:lvl3pPr>
              <a:spcAft>
                <a:spcPts val="600"/>
              </a:spcAft>
              <a:defRPr sz="1800">
                <a:solidFill>
                  <a:schemeClr val="tx2"/>
                </a:solidFill>
              </a:defRPr>
            </a:lvl3pPr>
            <a:lvl4pPr>
              <a:spcAft>
                <a:spcPts val="600"/>
              </a:spcAft>
              <a:defRPr sz="1800">
                <a:solidFill>
                  <a:schemeClr val="tx2"/>
                </a:solidFill>
              </a:defRPr>
            </a:lvl4pPr>
            <a:lvl5pPr>
              <a:spcAft>
                <a:spcPts val="600"/>
              </a:spcAft>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a:p>
            <a:pPr lvl="1"/>
            <a:endParaRPr lang="en-US" dirty="0"/>
          </a:p>
        </p:txBody>
      </p:sp>
    </p:spTree>
    <p:extLst>
      <p:ext uri="{BB962C8B-B14F-4D97-AF65-F5344CB8AC3E}">
        <p14:creationId xmlns:p14="http://schemas.microsoft.com/office/powerpoint/2010/main" val="3386450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bg>
      <p:bgPr>
        <a:solidFill>
          <a:schemeClr val="bg1">
            <a:lumMod val="95000"/>
          </a:schemeClr>
        </a:solidFill>
        <a:effectLst/>
      </p:bgPr>
    </p:bg>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3D9E1A91-D555-1AE6-2CDF-324AF09F213D}"/>
              </a:ext>
              <a:ext uri="{C183D7F6-B498-43B3-948B-1728B52AA6E4}">
                <adec:decorative xmlns:adec="http://schemas.microsoft.com/office/drawing/2017/decorative" val="1"/>
              </a:ext>
            </a:extLst>
          </p:cNvPr>
          <p:cNvSpPr/>
          <p:nvPr userDrawn="1"/>
        </p:nvSpPr>
        <p:spPr>
          <a:xfrm>
            <a:off x="0" y="-29052"/>
            <a:ext cx="3634741" cy="6949440"/>
          </a:xfrm>
          <a:custGeom>
            <a:avLst/>
            <a:gdLst>
              <a:gd name="connsiteX0" fmla="*/ 160021 w 3634741"/>
              <a:gd name="connsiteY0" fmla="*/ 0 h 6949440"/>
              <a:gd name="connsiteX1" fmla="*/ 3634741 w 3634741"/>
              <a:gd name="connsiteY1" fmla="*/ 3474720 h 6949440"/>
              <a:gd name="connsiteX2" fmla="*/ 160021 w 3634741"/>
              <a:gd name="connsiteY2" fmla="*/ 6949440 h 6949440"/>
              <a:gd name="connsiteX3" fmla="*/ 0 w 3634741"/>
              <a:gd name="connsiteY3" fmla="*/ 6941360 h 6949440"/>
              <a:gd name="connsiteX4" fmla="*/ 0 w 3634741"/>
              <a:gd name="connsiteY4" fmla="*/ 8081 h 69494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34741" h="6949440">
                <a:moveTo>
                  <a:pt x="160021" y="0"/>
                </a:moveTo>
                <a:cubicBezTo>
                  <a:pt x="2079056" y="0"/>
                  <a:pt x="3634741" y="1555685"/>
                  <a:pt x="3634741" y="3474720"/>
                </a:cubicBezTo>
                <a:cubicBezTo>
                  <a:pt x="3634741" y="5393755"/>
                  <a:pt x="2079056" y="6949440"/>
                  <a:pt x="160021" y="6949440"/>
                </a:cubicBezTo>
                <a:lnTo>
                  <a:pt x="0" y="6941360"/>
                </a:lnTo>
                <a:lnTo>
                  <a:pt x="0" y="8081"/>
                </a:lnTo>
                <a:close/>
              </a:path>
            </a:pathLst>
          </a:cu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D17EEDCF-A8F9-709D-CE34-6E183D26C2C2}"/>
              </a:ext>
            </a:extLst>
          </p:cNvPr>
          <p:cNvSpPr>
            <a:spLocks noGrp="1"/>
          </p:cNvSpPr>
          <p:nvPr>
            <p:ph type="title" hasCustomPrompt="1"/>
          </p:nvPr>
        </p:nvSpPr>
        <p:spPr>
          <a:xfrm rot="16200000">
            <a:off x="-1749423" y="2290758"/>
            <a:ext cx="6276974" cy="2276477"/>
          </a:xfrm>
          <a:effectLst/>
        </p:spPr>
        <p:txBody>
          <a:bodyPr tIns="0" bIns="0" anchor="ctr">
            <a:noAutofit/>
          </a:bodyPr>
          <a:lstStyle>
            <a:lvl1pPr algn="ctr">
              <a:defRPr sz="4000" b="0" cap="all" spc="0" baseline="0">
                <a:solidFill>
                  <a:schemeClr val="tx2"/>
                </a:solidFill>
              </a:defRPr>
            </a:lvl1pPr>
          </a:lstStyle>
          <a:p>
            <a:r>
              <a:rPr lang="en-US" dirty="0"/>
              <a:t>Click to Add title</a:t>
            </a:r>
          </a:p>
        </p:txBody>
      </p:sp>
      <p:sp>
        <p:nvSpPr>
          <p:cNvPr id="5" name="Slide Number Placeholder 4">
            <a:extLst>
              <a:ext uri="{FF2B5EF4-FFF2-40B4-BE49-F238E27FC236}">
                <a16:creationId xmlns:a16="http://schemas.microsoft.com/office/drawing/2014/main" id="{540552D2-6E8F-FBA4-5AAD-121E6FDF38F3}"/>
              </a:ext>
            </a:extLst>
          </p:cNvPr>
          <p:cNvSpPr>
            <a:spLocks noGrp="1"/>
          </p:cNvSpPr>
          <p:nvPr>
            <p:ph type="sldNum" sz="quarter" idx="12"/>
          </p:nvPr>
        </p:nvSpPr>
        <p:spPr>
          <a:xfrm>
            <a:off x="2194590" y="3062287"/>
            <a:ext cx="665421" cy="766763"/>
          </a:xfrm>
          <a:prstGeom prst="rect">
            <a:avLst/>
          </a:prstGeom>
          <a:noFill/>
          <a:effectLst/>
        </p:spPr>
        <p:txBody>
          <a:bodyPr lIns="0" rIns="0"/>
          <a:lstStyle>
            <a:lvl1pPr algn="ctr">
              <a:defRPr lang="en-US" sz="1800" b="1" kern="1200" cap="all" spc="150" baseline="0" smtClean="0">
                <a:solidFill>
                  <a:schemeClr val="tx2"/>
                </a:solidFill>
                <a:latin typeface="+mn-lt"/>
                <a:ea typeface="+mn-ea"/>
                <a:cs typeface="+mn-cs"/>
              </a:defRPr>
            </a:lvl1pPr>
          </a:lstStyle>
          <a:p>
            <a:fld id="{8A7A6979-0714-4377-B894-6BE4C2D6E202}" type="slidenum">
              <a:rPr lang="en-US" smtClean="0"/>
              <a:pPr/>
              <a:t>‹#›</a:t>
            </a:fld>
            <a:endParaRPr lang="en-US" dirty="0"/>
          </a:p>
        </p:txBody>
      </p:sp>
      <p:sp>
        <p:nvSpPr>
          <p:cNvPr id="7" name="Content Placeholder 6">
            <a:extLst>
              <a:ext uri="{FF2B5EF4-FFF2-40B4-BE49-F238E27FC236}">
                <a16:creationId xmlns:a16="http://schemas.microsoft.com/office/drawing/2014/main" id="{1607AAD3-3E7E-4AA4-9B8A-E76C79C5D091}"/>
              </a:ext>
            </a:extLst>
          </p:cNvPr>
          <p:cNvSpPr>
            <a:spLocks noGrp="1"/>
          </p:cNvSpPr>
          <p:nvPr>
            <p:ph sz="quarter" idx="13" hasCustomPrompt="1"/>
          </p:nvPr>
        </p:nvSpPr>
        <p:spPr>
          <a:xfrm>
            <a:off x="4108481" y="892176"/>
            <a:ext cx="4578319" cy="5073648"/>
          </a:xfrm>
          <a:effectLst/>
        </p:spPr>
        <p:txBody>
          <a:bodyPr anchor="ctr">
            <a:normAutofit/>
          </a:bodyPr>
          <a:lstStyle>
            <a:lvl1pPr marL="0" indent="0" algn="l">
              <a:spcAft>
                <a:spcPts val="1200"/>
              </a:spcAft>
              <a:buNone/>
              <a:defRPr sz="1800">
                <a:solidFill>
                  <a:schemeClr val="tx2"/>
                </a:solidFill>
              </a:defRPr>
            </a:lvl1pPr>
            <a:lvl2pPr marL="228600" indent="0" algn="l">
              <a:spcAft>
                <a:spcPts val="1200"/>
              </a:spcAft>
              <a:buNone/>
              <a:defRPr sz="1800">
                <a:solidFill>
                  <a:schemeClr val="tx2"/>
                </a:solidFill>
              </a:defRPr>
            </a:lvl2pPr>
            <a:lvl3pPr marL="457200" indent="0" algn="l">
              <a:spcAft>
                <a:spcPts val="1200"/>
              </a:spcAft>
              <a:buNone/>
              <a:defRPr sz="1800">
                <a:solidFill>
                  <a:schemeClr val="tx2"/>
                </a:solidFill>
              </a:defRPr>
            </a:lvl3pPr>
            <a:lvl4pPr marL="685800" indent="0" algn="l">
              <a:spcAft>
                <a:spcPts val="1200"/>
              </a:spcAft>
              <a:buNone/>
              <a:defRPr sz="1800">
                <a:solidFill>
                  <a:schemeClr val="tx2"/>
                </a:solidFill>
              </a:defRPr>
            </a:lvl4pPr>
            <a:lvl5pPr marL="914400" indent="0" algn="l">
              <a:spcAft>
                <a:spcPts val="1200"/>
              </a:spcAft>
              <a:buNone/>
              <a:defRPr sz="1800">
                <a:solidFill>
                  <a:schemeClr val="tx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Picture Placeholder 5">
            <a:extLst>
              <a:ext uri="{FF2B5EF4-FFF2-40B4-BE49-F238E27FC236}">
                <a16:creationId xmlns:a16="http://schemas.microsoft.com/office/drawing/2014/main" id="{3BE6FE2D-89F6-4F06-E60F-5C1CB044DC50}"/>
              </a:ext>
            </a:extLst>
          </p:cNvPr>
          <p:cNvSpPr>
            <a:spLocks noGrp="1"/>
          </p:cNvSpPr>
          <p:nvPr>
            <p:ph type="pic" sz="quarter" idx="14"/>
          </p:nvPr>
        </p:nvSpPr>
        <p:spPr>
          <a:xfrm>
            <a:off x="9042400" y="892176"/>
            <a:ext cx="2430462" cy="5073648"/>
          </a:xfrm>
        </p:spPr>
        <p:txBody>
          <a:bodyPr/>
          <a:lstStyle/>
          <a:p>
            <a:endParaRPr lang="en-US"/>
          </a:p>
        </p:txBody>
      </p:sp>
      <p:sp>
        <p:nvSpPr>
          <p:cNvPr id="20" name="Rectangle 19">
            <a:extLst>
              <a:ext uri="{FF2B5EF4-FFF2-40B4-BE49-F238E27FC236}">
                <a16:creationId xmlns:a16="http://schemas.microsoft.com/office/drawing/2014/main" id="{9C667425-5376-9A12-6412-4B63AC528F92}"/>
              </a:ext>
              <a:ext uri="{C183D7F6-B498-43B3-948B-1728B52AA6E4}">
                <adec:decorative xmlns:adec="http://schemas.microsoft.com/office/drawing/2017/decorative" val="1"/>
              </a:ext>
            </a:extLst>
          </p:cNvPr>
          <p:cNvSpPr/>
          <p:nvPr userDrawn="1"/>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21" name="Straight Connector 20">
            <a:extLst>
              <a:ext uri="{FF2B5EF4-FFF2-40B4-BE49-F238E27FC236}">
                <a16:creationId xmlns:a16="http://schemas.microsoft.com/office/drawing/2014/main" id="{A1CB2DD8-1852-5728-5E46-28CF0864B9BE}"/>
              </a:ext>
              <a:ext uri="{C183D7F6-B498-43B3-948B-1728B52AA6E4}">
                <adec:decorative xmlns:adec="http://schemas.microsoft.com/office/drawing/2017/decorative" val="1"/>
              </a:ext>
            </a:extLst>
          </p:cNvPr>
          <p:cNvCxnSpPr>
            <a:cxnSpLocks/>
          </p:cNvCxnSpPr>
          <p:nvPr userDrawn="1"/>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41730C-9E61-193C-BBD3-080BB83366EF}"/>
              </a:ext>
              <a:ext uri="{C183D7F6-B498-43B3-948B-1728B52AA6E4}">
                <adec:decorative xmlns:adec="http://schemas.microsoft.com/office/drawing/2017/decorative" val="1"/>
              </a:ext>
            </a:extLst>
          </p:cNvPr>
          <p:cNvCxnSpPr>
            <a:cxnSpLocks/>
          </p:cNvCxnSpPr>
          <p:nvPr userDrawn="1"/>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814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noFill/>
          <a:ln w="31750" cap="sq">
            <a:no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F9B8B6D2-5532-4B59-9C5A-AB106F128946}" type="datetime1">
              <a:rPr lang="en-US" smtClean="0"/>
              <a:t>4/28/2025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738" r:id="rId1"/>
    <p:sldLayoutId id="2147483730" r:id="rId2"/>
    <p:sldLayoutId id="2147483747" r:id="rId3"/>
    <p:sldLayoutId id="2147483748" r:id="rId4"/>
    <p:sldLayoutId id="2147483708" r:id="rId5"/>
    <p:sldLayoutId id="2147483746" r:id="rId6"/>
    <p:sldLayoutId id="2147483725" r:id="rId7"/>
    <p:sldLayoutId id="2147483742" r:id="rId8"/>
    <p:sldLayoutId id="2147483736" r:id="rId9"/>
    <p:sldLayoutId id="2147483745" r:id="rId10"/>
    <p:sldLayoutId id="2147483741" r:id="rId11"/>
    <p:sldLayoutId id="2147483718" r:id="rId12"/>
    <p:sldLayoutId id="2147483737" r:id="rId13"/>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1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www.kaggle.com/"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www.pexels.com/photo/people-holding-their-phones-318443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D0423-92ED-41A8-B13E-ED2A99FC380C}"/>
              </a:ext>
            </a:extLst>
          </p:cNvPr>
          <p:cNvSpPr>
            <a:spLocks noGrp="1"/>
          </p:cNvSpPr>
          <p:nvPr>
            <p:ph type="title"/>
          </p:nvPr>
        </p:nvSpPr>
        <p:spPr>
          <a:xfrm>
            <a:off x="2527301" y="1748633"/>
            <a:ext cx="7156415" cy="3360734"/>
          </a:xfrm>
          <a:noFill/>
          <a:ln w="38100" cap="sq">
            <a:noFill/>
            <a:miter lim="800000"/>
          </a:ln>
        </p:spPr>
        <p:txBody>
          <a:bodyPr lIns="0" rIns="0" anchor="ctr" anchorCtr="0">
            <a:normAutofit/>
          </a:bodyPr>
          <a:lstStyle/>
          <a:p>
            <a:r>
              <a:rPr lang="en-US" sz="3600" dirty="0"/>
              <a:t>identification and analysis of factors leading to mobile addiction in engineering students</a:t>
            </a:r>
          </a:p>
        </p:txBody>
      </p:sp>
      <p:sp>
        <p:nvSpPr>
          <p:cNvPr id="3" name="Freeform 8">
            <a:extLst>
              <a:ext uri="{FF2B5EF4-FFF2-40B4-BE49-F238E27FC236}">
                <a16:creationId xmlns:a16="http://schemas.microsoft.com/office/drawing/2014/main" id="{5D907727-A3F9-8723-B97B-7CD9FD18B9AA}"/>
              </a:ext>
            </a:extLst>
          </p:cNvPr>
          <p:cNvSpPr/>
          <p:nvPr/>
        </p:nvSpPr>
        <p:spPr>
          <a:xfrm>
            <a:off x="59167" y="263563"/>
            <a:ext cx="2097741" cy="554020"/>
          </a:xfrm>
          <a:custGeom>
            <a:avLst/>
            <a:gdLst/>
            <a:ahLst/>
            <a:cxnLst/>
            <a:rect l="l" t="t" r="r" b="b"/>
            <a:pathLst>
              <a:path w="6913541" h="1881632">
                <a:moveTo>
                  <a:pt x="0" y="0"/>
                </a:moveTo>
                <a:lnTo>
                  <a:pt x="6913541" y="0"/>
                </a:lnTo>
                <a:lnTo>
                  <a:pt x="6913541" y="1881632"/>
                </a:lnTo>
                <a:lnTo>
                  <a:pt x="0" y="1881632"/>
                </a:lnTo>
                <a:lnTo>
                  <a:pt x="0" y="0"/>
                </a:lnTo>
                <a:close/>
              </a:path>
            </a:pathLst>
          </a:custGeom>
          <a:blipFill>
            <a:blip r:embed="rId3"/>
            <a:stretch>
              <a:fillRect l="-336" r="-336"/>
            </a:stretch>
          </a:blipFill>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sp>
        <p:nvSpPr>
          <p:cNvPr id="4" name="TextBox 3">
            <a:extLst>
              <a:ext uri="{FF2B5EF4-FFF2-40B4-BE49-F238E27FC236}">
                <a16:creationId xmlns:a16="http://schemas.microsoft.com/office/drawing/2014/main" id="{23FA1863-9D14-7983-7DB6-D765CA1A5CEB}"/>
              </a:ext>
            </a:extLst>
          </p:cNvPr>
          <p:cNvSpPr txBox="1"/>
          <p:nvPr/>
        </p:nvSpPr>
        <p:spPr>
          <a:xfrm>
            <a:off x="5149327" y="6078070"/>
            <a:ext cx="1893346" cy="369332"/>
          </a:xfrm>
          <a:prstGeom prst="rect">
            <a:avLst/>
          </a:prstGeom>
          <a:noFill/>
        </p:spPr>
        <p:txBody>
          <a:bodyPr wrap="square" rtlCol="0">
            <a:spAutoFit/>
          </a:bodyPr>
          <a:lstStyle/>
          <a:p>
            <a:r>
              <a:rPr lang="en-IN" dirty="0"/>
              <a:t>Division C: Team 3 </a:t>
            </a:r>
          </a:p>
        </p:txBody>
      </p:sp>
    </p:spTree>
    <p:extLst>
      <p:ext uri="{BB962C8B-B14F-4D97-AF65-F5344CB8AC3E}">
        <p14:creationId xmlns:p14="http://schemas.microsoft.com/office/powerpoint/2010/main" val="24010680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FBF4C31-9BB8-9D87-CFE1-D177297CC962}"/>
              </a:ext>
            </a:extLst>
          </p:cNvPr>
          <p:cNvSpPr>
            <a:spLocks noGrp="1"/>
          </p:cNvSpPr>
          <p:nvPr>
            <p:ph type="title"/>
          </p:nvPr>
        </p:nvSpPr>
        <p:spPr/>
        <p:txBody>
          <a:bodyPr/>
          <a:lstStyle/>
          <a:p>
            <a:r>
              <a:rPr lang="en-IN" dirty="0"/>
              <a:t>Data description</a:t>
            </a:r>
          </a:p>
        </p:txBody>
      </p:sp>
      <p:sp>
        <p:nvSpPr>
          <p:cNvPr id="21" name="Content Placeholder 20">
            <a:extLst>
              <a:ext uri="{FF2B5EF4-FFF2-40B4-BE49-F238E27FC236}">
                <a16:creationId xmlns:a16="http://schemas.microsoft.com/office/drawing/2014/main" id="{49099865-4747-0092-7A9B-2BF99C82F199}"/>
              </a:ext>
            </a:extLst>
          </p:cNvPr>
          <p:cNvSpPr>
            <a:spLocks noGrp="1"/>
          </p:cNvSpPr>
          <p:nvPr>
            <p:ph sz="half" idx="2"/>
          </p:nvPr>
        </p:nvSpPr>
        <p:spPr>
          <a:xfrm>
            <a:off x="4426771" y="529142"/>
            <a:ext cx="7293685" cy="5855522"/>
          </a:xfrm>
        </p:spPr>
        <p:txBody>
          <a:bodyPr numCol="2">
            <a:normAutofit fontScale="85000" lnSpcReduction="20000"/>
          </a:bodyPr>
          <a:lstStyle/>
          <a:p>
            <a:pPr marL="342900" lvl="0" indent="-342900">
              <a:lnSpc>
                <a:spcPct val="107000"/>
              </a:lnSpc>
              <a:buFont typeface="+mj-lt"/>
              <a:buAutoNum type="arabicPeriod"/>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Student_ID	</a:t>
            </a:r>
          </a:p>
          <a:p>
            <a:pPr marL="342900" lvl="0" indent="-342900">
              <a:lnSpc>
                <a:spcPct val="107000"/>
              </a:lnSpc>
              <a:buFont typeface="+mj-lt"/>
              <a:buAutoNum type="arabicPeriod"/>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Age	</a:t>
            </a:r>
          </a:p>
          <a:p>
            <a:pPr marL="342900" lvl="0" indent="-342900">
              <a:lnSpc>
                <a:spcPct val="107000"/>
              </a:lnSpc>
              <a:buFont typeface="+mj-lt"/>
              <a:buAutoNum type="arabicPeriod"/>
            </a:pP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Gender</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Year_of_Study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Average_Screen_Time_per_Day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Main_Purpose_of_Us</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Number_of_Social_Media_Apps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Daily_Social_Media_Usage_Hours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Mobile_Usage_Before_Sleep</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Sleep_Hours_Per_Night</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Academic_Performance_CGPA</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Anxiety_Level</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Stress_Level</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Participation_in_Physical_Activities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Feelings_of_Loneliness</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Family_Background</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Hostel_or_Day_Scholar</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Has_Smartphone_Since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Expenditure_on_Mobile_Per_Month</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Attempts_to_Reduce_Usage</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Self_Reported_Addiction_Level</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Favorite_App</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Average_YouTube_Watch_Time_Per_Day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Gaming_Hours_Per_Week</a:t>
            </a:r>
            <a:r>
              <a:rPr lang="en-IN" sz="15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spcAft>
                <a:spcPts val="800"/>
              </a:spcAft>
              <a:buFont typeface="+mj-lt"/>
              <a:buAutoNum type="arabicPeriod"/>
            </a:pPr>
            <a:r>
              <a:rPr lang="en-IN" sz="1500" kern="100" dirty="0" err="1">
                <a:effectLst/>
                <a:latin typeface="Calibri" panose="020F0502020204030204" pitchFamily="34" charset="0"/>
                <a:ea typeface="Calibri" panose="020F0502020204030204" pitchFamily="34" charset="0"/>
                <a:cs typeface="Times New Roman" panose="02020603050405020304" pitchFamily="18" charset="0"/>
              </a:rPr>
              <a:t>TikTok_Reels_Usage_Hours_Per_Day</a:t>
            </a:r>
            <a:endParaRPr lang="en-IN"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endParaRPr lang="en-IN" sz="1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4507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6153A-2E20-501D-C677-2402370FA0B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ACC45DF-31DE-6FA6-ECCF-955C09096D88}"/>
              </a:ext>
            </a:extLst>
          </p:cNvPr>
          <p:cNvSpPr>
            <a:spLocks noGrp="1"/>
          </p:cNvSpPr>
          <p:nvPr>
            <p:ph type="title"/>
          </p:nvPr>
        </p:nvSpPr>
        <p:spPr/>
        <p:txBody>
          <a:bodyPr/>
          <a:lstStyle/>
          <a:p>
            <a:r>
              <a:rPr lang="en-IN" dirty="0"/>
              <a:t>Data description</a:t>
            </a:r>
          </a:p>
        </p:txBody>
      </p:sp>
      <p:sp>
        <p:nvSpPr>
          <p:cNvPr id="16" name="Content Placeholder 15">
            <a:extLst>
              <a:ext uri="{FF2B5EF4-FFF2-40B4-BE49-F238E27FC236}">
                <a16:creationId xmlns:a16="http://schemas.microsoft.com/office/drawing/2014/main" id="{D5CC73C1-2CAA-4206-BC4B-B6404E7FA523}"/>
              </a:ext>
            </a:extLst>
          </p:cNvPr>
          <p:cNvSpPr>
            <a:spLocks noGrp="1"/>
          </p:cNvSpPr>
          <p:nvPr>
            <p:ph sz="half" idx="2"/>
          </p:nvPr>
        </p:nvSpPr>
        <p:spPr>
          <a:xfrm>
            <a:off x="4163210" y="701264"/>
            <a:ext cx="7395882" cy="5546090"/>
          </a:xfrm>
        </p:spPr>
        <p:txBody>
          <a:bodyPr numCol="2">
            <a:normAutofit fontScale="77500" lnSpcReduction="20000"/>
          </a:bodyPr>
          <a:lstStyle/>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Daily_Number_of_Mobile_Unlocks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Notifications_Received_Per_Day</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FOMO_Level</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Self_Control_Rating_Out_of_10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Parental_Restrictions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Previous_Attempts_to_Quit_Social_Media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Mindfulness_Practice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Physical_Exercise_Hours_Per_Week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Relationship_Status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Part_Time_Job</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Average_Data_Consumption_Per_Day_GB</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Preferred_Screen_Brightness_Percentage</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Preferred_Device_Brand</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Peer_Pressure_Experience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Depression_Symptoms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Hrs_Spent_on_Online_Shopping_Per_Week</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Involvement_in_Student_Organizations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Daily_Whatsapp_Messages_Sent</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Screen_Time_on_Weekends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Screen_Time_on_Weekdays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Usage_of_Productivity_Apps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Time_Spent_on_Educational_Content_Per_Week</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Average_Battery_Consumption_Per_Day_Percentage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lvl="0" indent="-342900">
              <a:lnSpc>
                <a:spcPct val="107000"/>
              </a:lnSpc>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Participates_in_Digital_Detox_Camps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Uses_Screen_Time_Management_Apps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14586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191A4-7839-4F63-B17C-7C366C59488C}"/>
              </a:ext>
            </a:extLst>
          </p:cNvPr>
          <p:cNvSpPr>
            <a:spLocks noGrp="1"/>
          </p:cNvSpPr>
          <p:nvPr>
            <p:ph type="title"/>
          </p:nvPr>
        </p:nvSpPr>
        <p:spPr>
          <a:xfrm rot="16200000">
            <a:off x="-1749423" y="2290758"/>
            <a:ext cx="6276974" cy="2276477"/>
          </a:xfrm>
        </p:spPr>
        <p:txBody>
          <a:bodyPr/>
          <a:lstStyle/>
          <a:p>
            <a:r>
              <a:rPr lang="en-US" dirty="0"/>
              <a:t>Data preprocessing techniques</a:t>
            </a:r>
          </a:p>
        </p:txBody>
      </p:sp>
      <p:sp>
        <p:nvSpPr>
          <p:cNvPr id="9" name="Content Placeholder 8">
            <a:extLst>
              <a:ext uri="{FF2B5EF4-FFF2-40B4-BE49-F238E27FC236}">
                <a16:creationId xmlns:a16="http://schemas.microsoft.com/office/drawing/2014/main" id="{62960E77-5DBE-4A5D-23F5-99907E5F9163}"/>
              </a:ext>
            </a:extLst>
          </p:cNvPr>
          <p:cNvSpPr>
            <a:spLocks noGrp="1"/>
          </p:cNvSpPr>
          <p:nvPr>
            <p:ph sz="half" idx="2"/>
          </p:nvPr>
        </p:nvSpPr>
        <p:spPr>
          <a:xfrm>
            <a:off x="3243263" y="586740"/>
            <a:ext cx="8396511" cy="5803302"/>
          </a:xfrm>
        </p:spPr>
        <p:txBody>
          <a:bodyPr>
            <a:noAutofit/>
          </a:bodyPr>
          <a:lstStyle/>
          <a:p>
            <a:pPr>
              <a:lnSpc>
                <a:spcPct val="107000"/>
              </a:lnSpc>
              <a:spcAft>
                <a:spcPts val="800"/>
              </a:spcAft>
              <a:buNone/>
            </a:pPr>
            <a:r>
              <a:rPr lang="en-US" sz="1200" b="1" u="sng" kern="100" dirty="0">
                <a:effectLst/>
                <a:ea typeface="Calibri" panose="020F0502020204030204" pitchFamily="34" charset="0"/>
                <a:cs typeface="Times New Roman" panose="02020603050405020304" pitchFamily="18" charset="0"/>
              </a:rPr>
              <a:t>Data Preprocessing and Feature Selection</a:t>
            </a:r>
          </a:p>
          <a:p>
            <a:pPr>
              <a:lnSpc>
                <a:spcPct val="107000"/>
              </a:lnSpc>
              <a:spcAft>
                <a:spcPts val="800"/>
              </a:spcAft>
              <a:buNone/>
            </a:pPr>
            <a:r>
              <a:rPr lang="en-US" sz="1200" b="1" kern="100" dirty="0">
                <a:effectLst/>
                <a:ea typeface="Calibri" panose="020F0502020204030204" pitchFamily="34" charset="0"/>
                <a:cs typeface="Times New Roman" panose="02020603050405020304" pitchFamily="18" charset="0"/>
              </a:rPr>
              <a:t>1. 	Filling Missing Values</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Missing values were handled separately for numerical and categorical columns.</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For numerical features (like screen time, number of unlocks), missing values were filled with the mean of the respective column.</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For categorical features (like favorite app, gender), missing values were filled with the most frequent value (mode).</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This ensured that no information was lost and the dataset remained complete for further analysis.</a:t>
            </a:r>
          </a:p>
          <a:p>
            <a:pPr>
              <a:lnSpc>
                <a:spcPct val="107000"/>
              </a:lnSpc>
              <a:spcAft>
                <a:spcPts val="800"/>
              </a:spcAft>
              <a:buNone/>
            </a:pPr>
            <a:r>
              <a:rPr lang="en-US" sz="1200" b="1" kern="100" dirty="0">
                <a:effectLst/>
                <a:ea typeface="Calibri" panose="020F0502020204030204" pitchFamily="34" charset="0"/>
                <a:cs typeface="Times New Roman" panose="02020603050405020304" pitchFamily="18" charset="0"/>
              </a:rPr>
              <a:t>2. 	Normalization</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Two types of normalization techniques were applied:</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Min-Max Normalization: Scaled all numerical features to a range between 0 and 1. Useful for models that are sensitive to the scale of data.</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Z-Score Normalization (Standardization): Transformed numerical features so that they have a mean of 0 and a standard deviation of 1. Helpful when features are on very different scales.</a:t>
            </a:r>
          </a:p>
          <a:p>
            <a:pPr>
              <a:lnSpc>
                <a:spcPct val="107000"/>
              </a:lnSpc>
              <a:spcAft>
                <a:spcPts val="800"/>
              </a:spcAft>
              <a:buNone/>
            </a:pPr>
            <a:r>
              <a:rPr lang="en-US" sz="1200" kern="100" dirty="0">
                <a:effectLst/>
                <a:ea typeface="Calibri" panose="020F0502020204030204" pitchFamily="34" charset="0"/>
                <a:cs typeface="Times New Roman" panose="02020603050405020304" pitchFamily="18" charset="0"/>
              </a:rPr>
              <a:t>- Normalization made sure that all numerical features contributed equally during model training and comparison.</a:t>
            </a:r>
          </a:p>
        </p:txBody>
      </p:sp>
    </p:spTree>
    <p:extLst>
      <p:ext uri="{BB962C8B-B14F-4D97-AF65-F5344CB8AC3E}">
        <p14:creationId xmlns:p14="http://schemas.microsoft.com/office/powerpoint/2010/main" val="858354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2824A69-72FA-B06D-4975-24E1677B55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D0BB24-6412-FC09-46F6-B74293F642E3}"/>
              </a:ext>
            </a:extLst>
          </p:cNvPr>
          <p:cNvSpPr>
            <a:spLocks noGrp="1"/>
          </p:cNvSpPr>
          <p:nvPr>
            <p:ph type="title"/>
          </p:nvPr>
        </p:nvSpPr>
        <p:spPr>
          <a:xfrm rot="16200000">
            <a:off x="-1749423" y="2290758"/>
            <a:ext cx="6276974" cy="2276477"/>
          </a:xfrm>
        </p:spPr>
        <p:txBody>
          <a:bodyPr/>
          <a:lstStyle/>
          <a:p>
            <a:r>
              <a:rPr lang="en-US" dirty="0"/>
              <a:t>Data preprocessing techniques</a:t>
            </a:r>
          </a:p>
        </p:txBody>
      </p:sp>
      <p:sp>
        <p:nvSpPr>
          <p:cNvPr id="4" name="Content Placeholder 3">
            <a:extLst>
              <a:ext uri="{FF2B5EF4-FFF2-40B4-BE49-F238E27FC236}">
                <a16:creationId xmlns:a16="http://schemas.microsoft.com/office/drawing/2014/main" id="{FA3BDE93-096A-7418-24C6-F2D4EC9FA5E4}"/>
              </a:ext>
            </a:extLst>
          </p:cNvPr>
          <p:cNvSpPr>
            <a:spLocks noGrp="1"/>
          </p:cNvSpPr>
          <p:nvPr>
            <p:ph sz="half" idx="2"/>
          </p:nvPr>
        </p:nvSpPr>
        <p:spPr>
          <a:xfrm>
            <a:off x="3143250" y="586740"/>
            <a:ext cx="8352094" cy="5661660"/>
          </a:xfrm>
        </p:spPr>
        <p:txBody>
          <a:bodyPr>
            <a:normAutofit/>
          </a:bodyPr>
          <a:lstStyle/>
          <a:p>
            <a:pPr marL="0" indent="0">
              <a:buNone/>
            </a:pPr>
            <a:r>
              <a:rPr lang="en-US" sz="1200" b="1" dirty="0"/>
              <a:t>3. Feature Selection using Linear Regression</a:t>
            </a:r>
          </a:p>
          <a:p>
            <a:pPr marL="0" indent="0">
              <a:buNone/>
            </a:pPr>
            <a:r>
              <a:rPr lang="en-US" sz="1200" dirty="0"/>
              <a:t>- Linear Regression was used to determine which features have the strongest relationship with the target variable: Average Screen Time per Day.</a:t>
            </a:r>
          </a:p>
          <a:p>
            <a:pPr marL="0" indent="0">
              <a:buNone/>
            </a:pPr>
            <a:r>
              <a:rPr lang="en-US" sz="1200" dirty="0"/>
              <a:t>- The model was trained, and feature importances were ranked based on the absolute values of their coefficients.</a:t>
            </a:r>
          </a:p>
          <a:p>
            <a:pPr marL="0" indent="0">
              <a:buNone/>
            </a:pPr>
            <a:r>
              <a:rPr lang="en-US" sz="1200" dirty="0"/>
              <a:t>- The top 10 most influential features were identified.</a:t>
            </a:r>
          </a:p>
          <a:p>
            <a:pPr marL="0" indent="0">
              <a:buNone/>
            </a:pPr>
            <a:r>
              <a:rPr lang="en-US" sz="1200" dirty="0"/>
              <a:t>- This step helped in focusing the analysis on the most critical factors affecting mobile addiction among students.</a:t>
            </a:r>
          </a:p>
          <a:p>
            <a:pPr marL="0" indent="0">
              <a:buNone/>
            </a:pPr>
            <a:r>
              <a:rPr lang="en-US" sz="1200" b="1" dirty="0"/>
              <a:t>4.Handling Outliers:</a:t>
            </a:r>
          </a:p>
          <a:p>
            <a:pPr marL="0" indent="0">
              <a:buNone/>
            </a:pPr>
            <a:r>
              <a:rPr lang="en-US" sz="1200" dirty="0"/>
              <a:t>Outliers in the numerical features were detected and handled using the IQR (Interquartile Range) method. For each numerical column, the first quartile (Q1) and third quartile (Q3) were calculated, and the IQR was found as (Q3 - Q1). Values lower than (Q1 - 1.5 * IQR) or higher than (Q3 + 1.5 * IQR) were considered outliers. Instead of removing the data points (which could lead to information loss), outlier values were capped to the nearest acceptable boundary (</a:t>
            </a:r>
            <a:r>
              <a:rPr lang="en-US" sz="1200" dirty="0" err="1"/>
              <a:t>Winsorization</a:t>
            </a:r>
            <a:r>
              <a:rPr lang="en-US" sz="1200" dirty="0"/>
              <a:t>). This approach preserves the dataset size while minimizing the distortion caused by extreme values.</a:t>
            </a:r>
          </a:p>
          <a:p>
            <a:pPr marL="0" indent="0">
              <a:buNone/>
            </a:pPr>
            <a:r>
              <a:rPr lang="en-US" sz="1200" b="1" dirty="0"/>
              <a:t>Summary:</a:t>
            </a:r>
          </a:p>
          <a:p>
            <a:pPr marL="0" indent="0">
              <a:buNone/>
            </a:pPr>
            <a:r>
              <a:rPr lang="en-US" sz="1200" dirty="0"/>
              <a:t>Proper preprocessing improves model accuracy and interpretation. Feature selection narrows down the focus to what's truly important, avoiding noise and overfitting.</a:t>
            </a:r>
            <a:endParaRPr lang="en-IN" sz="1200" dirty="0"/>
          </a:p>
        </p:txBody>
      </p:sp>
    </p:spTree>
    <p:extLst>
      <p:ext uri="{BB962C8B-B14F-4D97-AF65-F5344CB8AC3E}">
        <p14:creationId xmlns:p14="http://schemas.microsoft.com/office/powerpoint/2010/main" val="996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a:xfrm rot="16200000">
            <a:off x="-1749423" y="2290758"/>
            <a:ext cx="6276974" cy="2276477"/>
          </a:xfrm>
        </p:spPr>
        <p:txBody>
          <a:bodyPr/>
          <a:lstStyle/>
          <a:p>
            <a:r>
              <a:rPr lang="en-US" dirty="0"/>
              <a:t>Suitable data visualization techniques</a:t>
            </a:r>
          </a:p>
        </p:txBody>
      </p:sp>
      <p:sp>
        <p:nvSpPr>
          <p:cNvPr id="6" name="Content Placeholder 5">
            <a:extLst>
              <a:ext uri="{FF2B5EF4-FFF2-40B4-BE49-F238E27FC236}">
                <a16:creationId xmlns:a16="http://schemas.microsoft.com/office/drawing/2014/main" id="{77703533-5442-C31A-EA16-439A72CF286D}"/>
              </a:ext>
            </a:extLst>
          </p:cNvPr>
          <p:cNvSpPr>
            <a:spLocks noGrp="1"/>
          </p:cNvSpPr>
          <p:nvPr>
            <p:ph sz="half" idx="14"/>
          </p:nvPr>
        </p:nvSpPr>
        <p:spPr>
          <a:xfrm>
            <a:off x="3060551" y="554019"/>
            <a:ext cx="8288767" cy="5690795"/>
          </a:xfrm>
        </p:spPr>
        <p:txBody>
          <a:bodyPr>
            <a:normAutofit fontScale="70000" lnSpcReduction="20000"/>
          </a:bodyPr>
          <a:lstStyle/>
          <a:p>
            <a:pPr marL="0" indent="0">
              <a:buNone/>
            </a:pPr>
            <a:r>
              <a:rPr lang="en-US" b="1" dirty="0"/>
              <a:t>Screen Time vs. Academic Performance</a:t>
            </a:r>
          </a:p>
          <a:p>
            <a:pPr marL="0" indent="0">
              <a:buNone/>
            </a:pPr>
            <a:r>
              <a:rPr lang="en-US" dirty="0"/>
              <a:t>Visualization Type: Scatter Plot</a:t>
            </a:r>
          </a:p>
          <a:p>
            <a:pPr marL="0" indent="0">
              <a:buNone/>
            </a:pPr>
            <a:r>
              <a:rPr lang="en-US" dirty="0"/>
              <a:t>Columns to Visualize: </a:t>
            </a:r>
            <a:r>
              <a:rPr lang="en-US" dirty="0" err="1"/>
              <a:t>Average_Screen_Time_per_Day</a:t>
            </a:r>
            <a:r>
              <a:rPr lang="en-US" dirty="0"/>
              <a:t>, </a:t>
            </a:r>
            <a:r>
              <a:rPr lang="en-US" dirty="0" err="1"/>
              <a:t>Academic_Performance_CGPA</a:t>
            </a:r>
            <a:endParaRPr lang="en-US" dirty="0"/>
          </a:p>
          <a:p>
            <a:pPr marL="0" indent="0">
              <a:buNone/>
            </a:pPr>
            <a:r>
              <a:rPr lang="en-US" dirty="0"/>
              <a:t>Purpose: This will help identify any correlation between mobile screen time and academic performance, allowing you to see if higher screen time is associated with lower CGPA, which is a significant point in mobile addiction studies.</a:t>
            </a:r>
          </a:p>
          <a:p>
            <a:pPr marL="0" indent="0">
              <a:buNone/>
            </a:pPr>
            <a:endParaRPr lang="en-US" dirty="0"/>
          </a:p>
          <a:p>
            <a:pPr marL="0" indent="0">
              <a:buNone/>
            </a:pPr>
            <a:r>
              <a:rPr lang="en-US" b="1" dirty="0"/>
              <a:t>Gender vs. Self-Reported Addiction Level</a:t>
            </a:r>
          </a:p>
          <a:p>
            <a:pPr marL="0" indent="0">
              <a:buNone/>
            </a:pPr>
            <a:r>
              <a:rPr lang="en-US" dirty="0"/>
              <a:t>Visualization Type: Bar Chart</a:t>
            </a:r>
          </a:p>
          <a:p>
            <a:pPr marL="0" indent="0">
              <a:buNone/>
            </a:pPr>
            <a:r>
              <a:rPr lang="en-US" dirty="0"/>
              <a:t>Columns to Visualize: Gender, </a:t>
            </a:r>
            <a:r>
              <a:rPr lang="en-US" dirty="0" err="1"/>
              <a:t>Self_Reported_Addiction_Level</a:t>
            </a:r>
            <a:endParaRPr lang="en-US" dirty="0"/>
          </a:p>
          <a:p>
            <a:pPr marL="0" indent="0">
              <a:buNone/>
            </a:pPr>
            <a:r>
              <a:rPr lang="en-US" dirty="0"/>
              <a:t>Purpose: This will show whether there is a gender difference in perceived addiction levels, giving insight into how addiction is experienced differently across genders.</a:t>
            </a:r>
          </a:p>
          <a:p>
            <a:pPr marL="0" indent="0">
              <a:buNone/>
            </a:pPr>
            <a:endParaRPr lang="en-US" dirty="0"/>
          </a:p>
          <a:p>
            <a:pPr marL="0" indent="0">
              <a:buNone/>
            </a:pPr>
            <a:r>
              <a:rPr lang="en-US" b="1" dirty="0"/>
              <a:t>Mobile Usage Before Sleep vs. Sleep Hours</a:t>
            </a:r>
          </a:p>
          <a:p>
            <a:pPr marL="0" indent="0">
              <a:buNone/>
            </a:pPr>
            <a:r>
              <a:rPr lang="en-US" dirty="0"/>
              <a:t>Visualization Type: Scatter Plot</a:t>
            </a:r>
          </a:p>
          <a:p>
            <a:pPr marL="0" indent="0">
              <a:buNone/>
            </a:pPr>
            <a:r>
              <a:rPr lang="en-US" dirty="0"/>
              <a:t>Columns to Visualize: </a:t>
            </a:r>
            <a:r>
              <a:rPr lang="en-US" dirty="0" err="1"/>
              <a:t>Mobile_Usage_Before_Sleep</a:t>
            </a:r>
            <a:r>
              <a:rPr lang="en-US" dirty="0"/>
              <a:t>, </a:t>
            </a:r>
            <a:r>
              <a:rPr lang="en-US" dirty="0" err="1"/>
              <a:t>Sleep_Hours_Per_Night</a:t>
            </a:r>
            <a:endParaRPr lang="en-US" dirty="0"/>
          </a:p>
          <a:p>
            <a:pPr marL="0" indent="0">
              <a:buNone/>
            </a:pPr>
            <a:r>
              <a:rPr lang="en-US" dirty="0"/>
              <a:t>Purpose: This is key to understanding whether using mobile devices before sleep is linked to poorer sleep quality or fewer sleep hours, a central issue in mobile addiction.</a:t>
            </a:r>
          </a:p>
        </p:txBody>
      </p:sp>
    </p:spTree>
    <p:extLst>
      <p:ext uri="{BB962C8B-B14F-4D97-AF65-F5344CB8AC3E}">
        <p14:creationId xmlns:p14="http://schemas.microsoft.com/office/powerpoint/2010/main" val="3855623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60F2DE-43C5-85FB-48B7-F78E66D7E2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2DC9F4-5321-6DF5-7DF4-8418EB3124B7}"/>
              </a:ext>
            </a:extLst>
          </p:cNvPr>
          <p:cNvSpPr>
            <a:spLocks noGrp="1"/>
          </p:cNvSpPr>
          <p:nvPr>
            <p:ph type="title"/>
          </p:nvPr>
        </p:nvSpPr>
        <p:spPr>
          <a:xfrm rot="16200000">
            <a:off x="-1749423" y="2290758"/>
            <a:ext cx="6276974" cy="2276477"/>
          </a:xfrm>
        </p:spPr>
        <p:txBody>
          <a:bodyPr/>
          <a:lstStyle/>
          <a:p>
            <a:r>
              <a:rPr lang="en-US" dirty="0"/>
              <a:t>Suitable data visualization techniques</a:t>
            </a:r>
          </a:p>
        </p:txBody>
      </p:sp>
      <p:sp>
        <p:nvSpPr>
          <p:cNvPr id="6" name="Content Placeholder 5">
            <a:extLst>
              <a:ext uri="{FF2B5EF4-FFF2-40B4-BE49-F238E27FC236}">
                <a16:creationId xmlns:a16="http://schemas.microsoft.com/office/drawing/2014/main" id="{805F1562-77E5-9494-66AD-F5A8E0D3DDFB}"/>
              </a:ext>
            </a:extLst>
          </p:cNvPr>
          <p:cNvSpPr>
            <a:spLocks noGrp="1"/>
          </p:cNvSpPr>
          <p:nvPr>
            <p:ph sz="half" idx="14"/>
          </p:nvPr>
        </p:nvSpPr>
        <p:spPr>
          <a:xfrm>
            <a:off x="3162748" y="1376975"/>
            <a:ext cx="8288767" cy="4104042"/>
          </a:xfrm>
        </p:spPr>
        <p:txBody>
          <a:bodyPr>
            <a:normAutofit/>
          </a:bodyPr>
          <a:lstStyle/>
          <a:p>
            <a:pPr marL="0" indent="0">
              <a:buNone/>
            </a:pPr>
            <a:r>
              <a:rPr lang="en-US" sz="1400" b="1" dirty="0"/>
              <a:t>Self-Control Rating vs. Self-Reported Addiction Level</a:t>
            </a:r>
          </a:p>
          <a:p>
            <a:pPr marL="0" indent="0">
              <a:buNone/>
            </a:pPr>
            <a:r>
              <a:rPr lang="en-US" sz="1400" dirty="0"/>
              <a:t>Visualization Type: Scatter Plot</a:t>
            </a:r>
          </a:p>
          <a:p>
            <a:pPr marL="0" indent="0">
              <a:buNone/>
            </a:pPr>
            <a:r>
              <a:rPr lang="en-US" sz="1400" dirty="0"/>
              <a:t>Columns to Visualize: Self_Control_Rating_out_of_10, </a:t>
            </a:r>
            <a:r>
              <a:rPr lang="en-US" sz="1400" dirty="0" err="1"/>
              <a:t>Self_Reported_Addiction_Level</a:t>
            </a:r>
            <a:endParaRPr lang="en-US" sz="1400" dirty="0"/>
          </a:p>
          <a:p>
            <a:pPr marL="0" indent="0">
              <a:buNone/>
            </a:pPr>
            <a:r>
              <a:rPr lang="en-US" sz="1400" dirty="0"/>
              <a:t>Purpose: This will explore whether students with higher self-control tend to report lower levels of mobile addiction, which could be an important behavioral insight.</a:t>
            </a:r>
          </a:p>
          <a:p>
            <a:pPr marL="0" indent="0">
              <a:buNone/>
            </a:pPr>
            <a:endParaRPr lang="en-US" sz="1400" dirty="0"/>
          </a:p>
          <a:p>
            <a:pPr marL="0" indent="0">
              <a:buNone/>
            </a:pPr>
            <a:r>
              <a:rPr lang="en-US" sz="1400" b="1" dirty="0"/>
              <a:t>Social Media Usage by Year of Study</a:t>
            </a:r>
          </a:p>
          <a:p>
            <a:pPr marL="0" indent="0">
              <a:buNone/>
            </a:pPr>
            <a:r>
              <a:rPr lang="en-US" sz="1400" dirty="0"/>
              <a:t>Visualization Type: Bar Chart</a:t>
            </a:r>
          </a:p>
          <a:p>
            <a:pPr marL="0" indent="0">
              <a:buNone/>
            </a:pPr>
            <a:r>
              <a:rPr lang="en-US" sz="1400" dirty="0"/>
              <a:t>Columns to Visualize: </a:t>
            </a:r>
            <a:r>
              <a:rPr lang="en-US" sz="1400" dirty="0" err="1"/>
              <a:t>Year_of_Study</a:t>
            </a:r>
            <a:r>
              <a:rPr lang="en-US" sz="1400" dirty="0"/>
              <a:t>, </a:t>
            </a:r>
            <a:r>
              <a:rPr lang="en-US" sz="1400" dirty="0" err="1"/>
              <a:t>Daily_Social_Media_Usage_Hours</a:t>
            </a:r>
            <a:endParaRPr lang="en-US" sz="1400" dirty="0"/>
          </a:p>
          <a:p>
            <a:pPr marL="0" indent="0">
              <a:buNone/>
            </a:pPr>
            <a:r>
              <a:rPr lang="en-US" sz="1400" dirty="0"/>
              <a:t>Purpose: This will show if social media usage increases or decreases as students progress through their academic journey, helping to identify patterns in mobile addiction across different stages of university life.</a:t>
            </a:r>
          </a:p>
        </p:txBody>
      </p:sp>
    </p:spTree>
    <p:extLst>
      <p:ext uri="{BB962C8B-B14F-4D97-AF65-F5344CB8AC3E}">
        <p14:creationId xmlns:p14="http://schemas.microsoft.com/office/powerpoint/2010/main" val="3098582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rot="16200000">
            <a:off x="-1749423" y="2290758"/>
            <a:ext cx="6276974" cy="2276477"/>
          </a:xfrm>
        </p:spPr>
        <p:txBody>
          <a:bodyPr/>
          <a:lstStyle/>
          <a:p>
            <a:r>
              <a:rPr lang="en-US" dirty="0"/>
              <a:t>Suitable data Visualizations</a:t>
            </a:r>
          </a:p>
        </p:txBody>
      </p:sp>
      <p:pic>
        <p:nvPicPr>
          <p:cNvPr id="7174" name="Picture 6">
            <a:extLst>
              <a:ext uri="{FF2B5EF4-FFF2-40B4-BE49-F238E27FC236}">
                <a16:creationId xmlns:a16="http://schemas.microsoft.com/office/drawing/2014/main" id="{342925B9-BA2B-0717-C2F6-D9895747B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9745" y="704503"/>
            <a:ext cx="4009547" cy="2917243"/>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a:extLst>
              <a:ext uri="{FF2B5EF4-FFF2-40B4-BE49-F238E27FC236}">
                <a16:creationId xmlns:a16="http://schemas.microsoft.com/office/drawing/2014/main" id="{4EFC27B2-B414-E260-0A11-46F01AAADC5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7134" y="3428996"/>
            <a:ext cx="3952612" cy="2852887"/>
          </a:xfrm>
          <a:prstGeom prst="rect">
            <a:avLst/>
          </a:prstGeom>
          <a:noFill/>
          <a:extLst>
            <a:ext uri="{909E8E84-426E-40DD-AFC4-6F175D3DCCD1}">
              <a14:hiddenFill xmlns:a14="http://schemas.microsoft.com/office/drawing/2010/main">
                <a:solidFill>
                  <a:srgbClr val="FFFFFF"/>
                </a:solidFill>
              </a14:hiddenFill>
            </a:ext>
          </a:extLst>
        </p:spPr>
      </p:pic>
      <p:pic>
        <p:nvPicPr>
          <p:cNvPr id="7178" name="Picture 10">
            <a:extLst>
              <a:ext uri="{FF2B5EF4-FFF2-40B4-BE49-F238E27FC236}">
                <a16:creationId xmlns:a16="http://schemas.microsoft.com/office/drawing/2014/main" id="{5C25922C-FF74-0157-7849-4F6D2356A1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75912" y="3621746"/>
            <a:ext cx="3952612" cy="2660137"/>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CF606451-6AEB-5577-8375-B7B292FDF548}"/>
              </a:ext>
            </a:extLst>
          </p:cNvPr>
          <p:cNvPicPr>
            <a:picLocks noGrp="1" noChangeAspect="1" noChangeArrowheads="1"/>
          </p:cNvPicPr>
          <p:nvPr>
            <p:ph sz="quarter" idx="13"/>
          </p:nvPr>
        </p:nvPicPr>
        <p:blipFill>
          <a:blip r:embed="rId6">
            <a:extLst>
              <a:ext uri="{28A0092B-C50C-407E-A947-70E740481C1C}">
                <a14:useLocalDpi xmlns:a14="http://schemas.microsoft.com/office/drawing/2010/main" val="0"/>
              </a:ext>
            </a:extLst>
          </a:blip>
          <a:srcRect/>
          <a:stretch>
            <a:fillRect/>
          </a:stretch>
        </p:blipFill>
        <p:spPr bwMode="auto">
          <a:xfrm>
            <a:off x="3427133" y="704503"/>
            <a:ext cx="3979750" cy="2724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45651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2527301" y="1786423"/>
            <a:ext cx="7156415" cy="1740548"/>
          </a:xfrm>
        </p:spPr>
        <p:txBody>
          <a:bodyPr anchor="ctr"/>
          <a:lstStyle/>
          <a:p>
            <a:r>
              <a:rPr lang="en-US" dirty="0"/>
              <a:t>Sources</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sz="quarter" idx="13"/>
          </p:nvPr>
        </p:nvSpPr>
        <p:spPr>
          <a:xfrm>
            <a:off x="3521271" y="3670658"/>
            <a:ext cx="5149459" cy="1510939"/>
          </a:xfrm>
        </p:spPr>
        <p:txBody>
          <a:bodyPr>
            <a:normAutofit/>
          </a:bodyPr>
          <a:lstStyle/>
          <a:p>
            <a:r>
              <a:rPr lang="en-US" dirty="0">
                <a:hlinkClick r:id="rId3"/>
              </a:rPr>
              <a:t>www.kaggle.com</a:t>
            </a:r>
            <a:endParaRPr lang="en-US" dirty="0"/>
          </a:p>
          <a:p>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tIns="0" anchor="ctr">
            <a:noAutofit/>
          </a:bodyPr>
          <a:lstStyle/>
          <a:p>
            <a:r>
              <a:rPr lang="en-US" dirty="0"/>
              <a:t>Team #3</a:t>
            </a:r>
          </a:p>
        </p:txBody>
      </p:sp>
      <p:graphicFrame>
        <p:nvGraphicFramePr>
          <p:cNvPr id="7" name="Content Placeholder 6">
            <a:extLst>
              <a:ext uri="{FF2B5EF4-FFF2-40B4-BE49-F238E27FC236}">
                <a16:creationId xmlns:a16="http://schemas.microsoft.com/office/drawing/2014/main" id="{1E515E33-FEF0-B63E-FABE-28D37F646166}"/>
              </a:ext>
            </a:extLst>
          </p:cNvPr>
          <p:cNvGraphicFramePr>
            <a:graphicFrameLocks noGrp="1"/>
          </p:cNvGraphicFramePr>
          <p:nvPr>
            <p:ph sz="quarter" idx="13"/>
            <p:extLst>
              <p:ext uri="{D42A27DB-BD31-4B8C-83A1-F6EECF244321}">
                <p14:modId xmlns:p14="http://schemas.microsoft.com/office/powerpoint/2010/main" val="3811700275"/>
              </p:ext>
            </p:extLst>
          </p:nvPr>
        </p:nvGraphicFramePr>
        <p:xfrm>
          <a:off x="4471068" y="1899980"/>
          <a:ext cx="5229054" cy="3165906"/>
        </p:xfrm>
        <a:graphic>
          <a:graphicData uri="http://schemas.openxmlformats.org/drawingml/2006/table">
            <a:tbl>
              <a:tblPr firstRow="1" bandRow="1">
                <a:tableStyleId>{9DCAF9ED-07DC-4A11-8D7F-57B35C25682E}</a:tableStyleId>
              </a:tblPr>
              <a:tblGrid>
                <a:gridCol w="987955">
                  <a:extLst>
                    <a:ext uri="{9D8B030D-6E8A-4147-A177-3AD203B41FA5}">
                      <a16:colId xmlns:a16="http://schemas.microsoft.com/office/drawing/2014/main" val="2867337279"/>
                    </a:ext>
                  </a:extLst>
                </a:gridCol>
                <a:gridCol w="2498081">
                  <a:extLst>
                    <a:ext uri="{9D8B030D-6E8A-4147-A177-3AD203B41FA5}">
                      <a16:colId xmlns:a16="http://schemas.microsoft.com/office/drawing/2014/main" val="2179032611"/>
                    </a:ext>
                  </a:extLst>
                </a:gridCol>
                <a:gridCol w="1743018">
                  <a:extLst>
                    <a:ext uri="{9D8B030D-6E8A-4147-A177-3AD203B41FA5}">
                      <a16:colId xmlns:a16="http://schemas.microsoft.com/office/drawing/2014/main" val="1453580647"/>
                    </a:ext>
                  </a:extLst>
                </a:gridCol>
              </a:tblGrid>
              <a:tr h="628582">
                <a:tc>
                  <a:txBody>
                    <a:bodyPr/>
                    <a:lstStyle/>
                    <a:p>
                      <a:r>
                        <a:rPr lang="en-IN" dirty="0"/>
                        <a:t>Roll No.</a:t>
                      </a:r>
                    </a:p>
                  </a:txBody>
                  <a:tcPr/>
                </a:tc>
                <a:tc>
                  <a:txBody>
                    <a:bodyPr/>
                    <a:lstStyle/>
                    <a:p>
                      <a:r>
                        <a:rPr lang="en-IN" dirty="0"/>
                        <a:t>Name</a:t>
                      </a:r>
                    </a:p>
                  </a:txBody>
                  <a:tcPr/>
                </a:tc>
                <a:tc>
                  <a:txBody>
                    <a:bodyPr/>
                    <a:lstStyle/>
                    <a:p>
                      <a:r>
                        <a:rPr lang="en-IN" dirty="0"/>
                        <a:t>USN</a:t>
                      </a:r>
                    </a:p>
                  </a:txBody>
                  <a:tcPr/>
                </a:tc>
                <a:extLst>
                  <a:ext uri="{0D108BD9-81ED-4DB2-BD59-A6C34878D82A}">
                    <a16:rowId xmlns:a16="http://schemas.microsoft.com/office/drawing/2014/main" val="1814989845"/>
                  </a:ext>
                </a:extLst>
              </a:tr>
              <a:tr h="628582">
                <a:tc>
                  <a:txBody>
                    <a:bodyPr/>
                    <a:lstStyle/>
                    <a:p>
                      <a:r>
                        <a:rPr lang="en-IN" dirty="0"/>
                        <a:t>313</a:t>
                      </a:r>
                    </a:p>
                  </a:txBody>
                  <a:tcPr/>
                </a:tc>
                <a:tc>
                  <a:txBody>
                    <a:bodyPr/>
                    <a:lstStyle/>
                    <a:p>
                      <a:r>
                        <a:rPr lang="en-IN" dirty="0"/>
                        <a:t>Ayush Yaligar</a:t>
                      </a:r>
                    </a:p>
                  </a:txBody>
                  <a:tcPr/>
                </a:tc>
                <a:tc>
                  <a:txBody>
                    <a:bodyPr/>
                    <a:lstStyle/>
                    <a:p>
                      <a:r>
                        <a:rPr lang="en-IN" dirty="0"/>
                        <a:t>070</a:t>
                      </a:r>
                    </a:p>
                  </a:txBody>
                  <a:tcPr/>
                </a:tc>
                <a:extLst>
                  <a:ext uri="{0D108BD9-81ED-4DB2-BD59-A6C34878D82A}">
                    <a16:rowId xmlns:a16="http://schemas.microsoft.com/office/drawing/2014/main" val="2456787695"/>
                  </a:ext>
                </a:extLst>
              </a:tr>
              <a:tr h="628582">
                <a:tc>
                  <a:txBody>
                    <a:bodyPr/>
                    <a:lstStyle/>
                    <a:p>
                      <a:r>
                        <a:rPr lang="en-IN" dirty="0"/>
                        <a:t>315</a:t>
                      </a:r>
                    </a:p>
                  </a:txBody>
                  <a:tcPr/>
                </a:tc>
                <a:tc>
                  <a:txBody>
                    <a:bodyPr/>
                    <a:lstStyle/>
                    <a:p>
                      <a:r>
                        <a:rPr lang="en-IN" dirty="0"/>
                        <a:t>V </a:t>
                      </a:r>
                      <a:r>
                        <a:rPr lang="en-IN" dirty="0" err="1"/>
                        <a:t>Chandrasivanarayana</a:t>
                      </a:r>
                      <a:r>
                        <a:rPr lang="en-IN" dirty="0"/>
                        <a:t> Reddy</a:t>
                      </a:r>
                    </a:p>
                  </a:txBody>
                  <a:tcPr/>
                </a:tc>
                <a:tc>
                  <a:txBody>
                    <a:bodyPr/>
                    <a:lstStyle/>
                    <a:p>
                      <a:r>
                        <a:rPr lang="en-IN" dirty="0"/>
                        <a:t>208</a:t>
                      </a:r>
                    </a:p>
                  </a:txBody>
                  <a:tcPr/>
                </a:tc>
                <a:extLst>
                  <a:ext uri="{0D108BD9-81ED-4DB2-BD59-A6C34878D82A}">
                    <a16:rowId xmlns:a16="http://schemas.microsoft.com/office/drawing/2014/main" val="3537501491"/>
                  </a:ext>
                </a:extLst>
              </a:tr>
              <a:tr h="628582">
                <a:tc>
                  <a:txBody>
                    <a:bodyPr/>
                    <a:lstStyle/>
                    <a:p>
                      <a:r>
                        <a:rPr lang="en-IN" dirty="0"/>
                        <a:t>317</a:t>
                      </a:r>
                    </a:p>
                  </a:txBody>
                  <a:tcPr/>
                </a:tc>
                <a:tc>
                  <a:txBody>
                    <a:bodyPr/>
                    <a:lstStyle/>
                    <a:p>
                      <a:r>
                        <a:rPr lang="en-IN" dirty="0"/>
                        <a:t>Pratham </a:t>
                      </a:r>
                      <a:r>
                        <a:rPr lang="en-IN" dirty="0" err="1"/>
                        <a:t>Kathare</a:t>
                      </a:r>
                      <a:endParaRPr lang="en-IN" dirty="0"/>
                    </a:p>
                  </a:txBody>
                  <a:tcPr/>
                </a:tc>
                <a:tc>
                  <a:txBody>
                    <a:bodyPr/>
                    <a:lstStyle/>
                    <a:p>
                      <a:r>
                        <a:rPr lang="en-IN" dirty="0"/>
                        <a:t>085</a:t>
                      </a:r>
                    </a:p>
                  </a:txBody>
                  <a:tcPr/>
                </a:tc>
                <a:extLst>
                  <a:ext uri="{0D108BD9-81ED-4DB2-BD59-A6C34878D82A}">
                    <a16:rowId xmlns:a16="http://schemas.microsoft.com/office/drawing/2014/main" val="992806260"/>
                  </a:ext>
                </a:extLst>
              </a:tr>
              <a:tr h="628582">
                <a:tc>
                  <a:txBody>
                    <a:bodyPr/>
                    <a:lstStyle/>
                    <a:p>
                      <a:r>
                        <a:rPr lang="en-IN" dirty="0"/>
                        <a:t>318</a:t>
                      </a:r>
                    </a:p>
                  </a:txBody>
                  <a:tcPr/>
                </a:tc>
                <a:tc>
                  <a:txBody>
                    <a:bodyPr/>
                    <a:lstStyle/>
                    <a:p>
                      <a:r>
                        <a:rPr lang="en-IN" dirty="0"/>
                        <a:t>Zaid Momin</a:t>
                      </a:r>
                    </a:p>
                  </a:txBody>
                  <a:tcPr/>
                </a:tc>
                <a:tc>
                  <a:txBody>
                    <a:bodyPr/>
                    <a:lstStyle/>
                    <a:p>
                      <a:r>
                        <a:rPr lang="en-IN" dirty="0"/>
                        <a:t>121</a:t>
                      </a:r>
                    </a:p>
                  </a:txBody>
                  <a:tcPr/>
                </a:tc>
                <a:extLst>
                  <a:ext uri="{0D108BD9-81ED-4DB2-BD59-A6C34878D82A}">
                    <a16:rowId xmlns:a16="http://schemas.microsoft.com/office/drawing/2014/main" val="3453740818"/>
                  </a:ext>
                </a:extLst>
              </a:tr>
            </a:tbl>
          </a:graphicData>
        </a:graphic>
      </p:graphicFrame>
    </p:spTree>
    <p:extLst>
      <p:ext uri="{BB962C8B-B14F-4D97-AF65-F5344CB8AC3E}">
        <p14:creationId xmlns:p14="http://schemas.microsoft.com/office/powerpoint/2010/main" val="19297849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4077-B06A-5993-13F5-5C6929067386}"/>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89629BD7-E0F1-C2CB-7856-F8AD801817A9}"/>
              </a:ext>
            </a:extLst>
          </p:cNvPr>
          <p:cNvSpPr>
            <a:spLocks noGrp="1"/>
          </p:cNvSpPr>
          <p:nvPr>
            <p:ph sz="quarter" idx="13"/>
          </p:nvPr>
        </p:nvSpPr>
        <p:spPr>
          <a:xfrm>
            <a:off x="3429000" y="2732083"/>
            <a:ext cx="7639050" cy="1393825"/>
          </a:xfrm>
        </p:spPr>
        <p:txBody>
          <a:bodyPr/>
          <a:lstStyle/>
          <a:p>
            <a:r>
              <a:rPr lang="en-US" dirty="0"/>
              <a:t>Identification and analysis of factors leading to mobile addiction in engineering students.</a:t>
            </a:r>
            <a:endParaRPr lang="en-IN" dirty="0"/>
          </a:p>
        </p:txBody>
      </p:sp>
    </p:spTree>
    <p:extLst>
      <p:ext uri="{BB962C8B-B14F-4D97-AF65-F5344CB8AC3E}">
        <p14:creationId xmlns:p14="http://schemas.microsoft.com/office/powerpoint/2010/main" val="39181913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Introduction</a:t>
            </a:r>
          </a:p>
        </p:txBody>
      </p:sp>
      <p:grpSp>
        <p:nvGrpSpPr>
          <p:cNvPr id="3" name="Group 2">
            <a:extLst>
              <a:ext uri="{FF2B5EF4-FFF2-40B4-BE49-F238E27FC236}">
                <a16:creationId xmlns:a16="http://schemas.microsoft.com/office/drawing/2014/main" id="{46D42DF4-FFE2-7AFF-4B36-222051AD8674}"/>
              </a:ext>
              <a:ext uri="{C183D7F6-B498-43B3-948B-1728B52AA6E4}">
                <adec:decorative xmlns:adec="http://schemas.microsoft.com/office/drawing/2017/decorative" val="1"/>
              </a:ext>
            </a:extLst>
          </p:cNvPr>
          <p:cNvGrpSpPr/>
          <p:nvPr/>
        </p:nvGrpSpPr>
        <p:grpSpPr>
          <a:xfrm>
            <a:off x="250825" y="254794"/>
            <a:ext cx="11690350" cy="6367462"/>
            <a:chOff x="250825" y="254794"/>
            <a:chExt cx="11690350" cy="6367462"/>
          </a:xfrm>
        </p:grpSpPr>
        <p:sp>
          <p:nvSpPr>
            <p:cNvPr id="6" name="Rectangle 5">
              <a:extLst>
                <a:ext uri="{FF2B5EF4-FFF2-40B4-BE49-F238E27FC236}">
                  <a16:creationId xmlns:a16="http://schemas.microsoft.com/office/drawing/2014/main" id="{9294B31B-4290-C588-1212-26E6B428FDF5}"/>
                </a:ext>
                <a:ext uri="{C183D7F6-B498-43B3-948B-1728B52AA6E4}">
                  <adec:decorative xmlns:adec="http://schemas.microsoft.com/office/drawing/2017/decorative" val="1"/>
                </a:ext>
              </a:extLst>
            </p:cNvPr>
            <p:cNvSpPr/>
            <p:nvPr/>
          </p:nvSpPr>
          <p:spPr>
            <a:xfrm>
              <a:off x="250825" y="254794"/>
              <a:ext cx="11690350" cy="6348413"/>
            </a:xfrm>
            <a:prstGeom prst="rect">
              <a:avLst/>
            </a:prstGeom>
            <a:noFill/>
            <a:ln w="444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cxnSp>
          <p:nvCxnSpPr>
            <p:cNvPr id="7" name="Straight Connector 6">
              <a:extLst>
                <a:ext uri="{FF2B5EF4-FFF2-40B4-BE49-F238E27FC236}">
                  <a16:creationId xmlns:a16="http://schemas.microsoft.com/office/drawing/2014/main" id="{28628E6D-0C29-7F8E-67C4-175F211E705F}"/>
                </a:ext>
                <a:ext uri="{C183D7F6-B498-43B3-948B-1728B52AA6E4}">
                  <adec:decorative xmlns:adec="http://schemas.microsoft.com/office/drawing/2017/decorative" val="1"/>
                </a:ext>
              </a:extLst>
            </p:cNvPr>
            <p:cNvCxnSpPr>
              <a:cxnSpLocks/>
            </p:cNvCxnSpPr>
            <p:nvPr/>
          </p:nvCxnSpPr>
          <p:spPr>
            <a:xfrm>
              <a:off x="2527301"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5D0695C-2845-A017-44FF-AC8172007732}"/>
                </a:ext>
                <a:ext uri="{C183D7F6-B498-43B3-948B-1728B52AA6E4}">
                  <adec:decorative xmlns:adec="http://schemas.microsoft.com/office/drawing/2017/decorative" val="1"/>
                </a:ext>
              </a:extLst>
            </p:cNvPr>
            <p:cNvCxnSpPr>
              <a:cxnSpLocks/>
            </p:cNvCxnSpPr>
            <p:nvPr/>
          </p:nvCxnSpPr>
          <p:spPr>
            <a:xfrm>
              <a:off x="2527301"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C4F8C32-8C97-2BA7-D756-712EEDF1439D}"/>
                </a:ext>
                <a:ext uri="{C183D7F6-B498-43B3-948B-1728B52AA6E4}">
                  <adec:decorative xmlns:adec="http://schemas.microsoft.com/office/drawing/2017/decorative" val="1"/>
                </a:ext>
              </a:extLst>
            </p:cNvPr>
            <p:cNvCxnSpPr>
              <a:cxnSpLocks/>
            </p:cNvCxnSpPr>
            <p:nvPr/>
          </p:nvCxnSpPr>
          <p:spPr>
            <a:xfrm>
              <a:off x="9683717" y="254794"/>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A53929D-82C0-204B-3528-E111E5608AE6}"/>
                </a:ext>
                <a:ext uri="{C183D7F6-B498-43B3-948B-1728B52AA6E4}">
                  <adec:decorative xmlns:adec="http://schemas.microsoft.com/office/drawing/2017/decorative" val="1"/>
                </a:ext>
              </a:extLst>
            </p:cNvPr>
            <p:cNvCxnSpPr>
              <a:cxnSpLocks/>
            </p:cNvCxnSpPr>
            <p:nvPr/>
          </p:nvCxnSpPr>
          <p:spPr>
            <a:xfrm>
              <a:off x="9683717" y="3822700"/>
              <a:ext cx="0" cy="2799556"/>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DC68DE2F-0A5F-60BA-E2A6-247EF7CB8573}"/>
                </a:ext>
                <a:ext uri="{C183D7F6-B498-43B3-948B-1728B52AA6E4}">
                  <adec:decorative xmlns:adec="http://schemas.microsoft.com/office/drawing/2017/decorative" val="1"/>
                </a:ext>
              </a:extLst>
            </p:cNvPr>
            <p:cNvGrpSpPr/>
            <p:nvPr/>
          </p:nvGrpSpPr>
          <p:grpSpPr>
            <a:xfrm>
              <a:off x="2517792" y="1543050"/>
              <a:ext cx="7165925" cy="3771900"/>
              <a:chOff x="2517792" y="1651000"/>
              <a:chExt cx="7165925" cy="3771900"/>
            </a:xfrm>
          </p:grpSpPr>
          <p:cxnSp>
            <p:nvCxnSpPr>
              <p:cNvPr id="12" name="Straight Connector 11">
                <a:extLst>
                  <a:ext uri="{FF2B5EF4-FFF2-40B4-BE49-F238E27FC236}">
                    <a16:creationId xmlns:a16="http://schemas.microsoft.com/office/drawing/2014/main" id="{D2DE19A1-6F20-44CE-16E6-E01C080DB715}"/>
                  </a:ext>
                </a:extLst>
              </p:cNvPr>
              <p:cNvCxnSpPr>
                <a:cxnSpLocks/>
              </p:cNvCxnSpPr>
              <p:nvPr userDrawn="1"/>
            </p:nvCxnSpPr>
            <p:spPr>
              <a:xfrm>
                <a:off x="2527301" y="16510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302056-7C77-84A9-00C4-C936CDB0EC14}"/>
                  </a:ext>
                </a:extLst>
              </p:cNvPr>
              <p:cNvCxnSpPr>
                <a:cxnSpLocks/>
              </p:cNvCxnSpPr>
              <p:nvPr userDrawn="1"/>
            </p:nvCxnSpPr>
            <p:spPr>
              <a:xfrm>
                <a:off x="2517792" y="5422900"/>
                <a:ext cx="7156416" cy="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grpSp>
      </p:grpSp>
      <p:sp>
        <p:nvSpPr>
          <p:cNvPr id="5" name="Content Placeholder 4">
            <a:extLst>
              <a:ext uri="{FF2B5EF4-FFF2-40B4-BE49-F238E27FC236}">
                <a16:creationId xmlns:a16="http://schemas.microsoft.com/office/drawing/2014/main" id="{BE41D8BA-7935-26B9-4CD3-8BA2617A50A3}"/>
              </a:ext>
            </a:extLst>
          </p:cNvPr>
          <p:cNvSpPr>
            <a:spLocks noGrp="1"/>
          </p:cNvSpPr>
          <p:nvPr>
            <p:ph sz="quarter" idx="13"/>
          </p:nvPr>
        </p:nvSpPr>
        <p:spPr>
          <a:xfrm>
            <a:off x="4426773" y="2146151"/>
            <a:ext cx="4846319" cy="2936837"/>
          </a:xfrm>
        </p:spPr>
        <p:txBody>
          <a:bodyPr/>
          <a:lstStyle/>
          <a:p>
            <a:r>
              <a:rPr lang="en-US" dirty="0"/>
              <a:t>Mobile phones have become essential — but for engineering students, </a:t>
            </a:r>
            <a:r>
              <a:rPr lang="en-US" b="1" dirty="0"/>
              <a:t>overuse</a:t>
            </a:r>
            <a:r>
              <a:rPr lang="en-US" dirty="0"/>
              <a:t> can lead to </a:t>
            </a:r>
            <a:r>
              <a:rPr lang="en-US" b="1" dirty="0"/>
              <a:t>serious addiction</a:t>
            </a:r>
            <a:r>
              <a:rPr lang="en-US" dirty="0"/>
              <a:t>, impacting focus, mental health, and academic life.</a:t>
            </a:r>
            <a:br>
              <a:rPr lang="en-US" dirty="0"/>
            </a:br>
            <a:r>
              <a:rPr lang="en-US" dirty="0"/>
              <a:t>This study aims to </a:t>
            </a:r>
            <a:r>
              <a:rPr lang="en-US" b="1" dirty="0"/>
              <a:t>identify</a:t>
            </a:r>
            <a:r>
              <a:rPr lang="en-US" dirty="0"/>
              <a:t> key factors behind mobile addiction and </a:t>
            </a:r>
            <a:r>
              <a:rPr lang="en-US" b="1" dirty="0"/>
              <a:t>analyze</a:t>
            </a:r>
            <a:r>
              <a:rPr lang="en-US" dirty="0"/>
              <a:t> them through </a:t>
            </a:r>
            <a:r>
              <a:rPr lang="en-US" b="1" dirty="0"/>
              <a:t>data-driven insights</a:t>
            </a:r>
            <a:r>
              <a:rPr lang="en-US" dirty="0"/>
              <a:t>, helping promote healthier digital habits.</a:t>
            </a:r>
            <a:endParaRPr lang="en-IN" dirty="0"/>
          </a:p>
        </p:txBody>
      </p:sp>
      <p:pic>
        <p:nvPicPr>
          <p:cNvPr id="13" name="Picture 12">
            <a:extLst>
              <a:ext uri="{FF2B5EF4-FFF2-40B4-BE49-F238E27FC236}">
                <a16:creationId xmlns:a16="http://schemas.microsoft.com/office/drawing/2014/main" id="{2417F3F1-AC42-B4A0-1EA0-CE3DF3E0C822}"/>
              </a:ext>
            </a:extLst>
          </p:cNvPr>
          <p:cNvPicPr>
            <a:picLocks noChangeAspect="1"/>
          </p:cNvPicPr>
          <p:nvPr/>
        </p:nvPicPr>
        <p:blipFill>
          <a:blip r:embed="rId3">
            <a:duotone>
              <a:schemeClr val="accent4">
                <a:shade val="45000"/>
                <a:satMod val="135000"/>
              </a:schemeClr>
              <a:prstClr val="white"/>
            </a:duotone>
            <a:extLst>
              <a:ext uri="{837473B0-CC2E-450A-ABE3-18F120FF3D39}">
                <a1611:picAttrSrcUrl xmlns:a1611="http://schemas.microsoft.com/office/drawing/2016/11/main" r:id="rId4"/>
              </a:ext>
            </a:extLst>
          </a:blip>
          <a:srcRect l="22059" t="993" r="32353" b="993"/>
          <a:stretch/>
        </p:blipFill>
        <p:spPr>
          <a:xfrm>
            <a:off x="9730740" y="290508"/>
            <a:ext cx="2175509" cy="6276976"/>
          </a:xfrm>
          <a:prstGeom prst="rect">
            <a:avLst/>
          </a:prstGeom>
          <a:solidFill>
            <a:schemeClr val="bg1">
              <a:alpha val="99000"/>
            </a:schemeClr>
          </a:solidFill>
          <a:ln>
            <a:solidFill>
              <a:schemeClr val="tx1"/>
            </a:solidFill>
          </a:ln>
          <a:effectLst/>
        </p:spPr>
      </p:pic>
    </p:spTree>
    <p:extLst>
      <p:ext uri="{BB962C8B-B14F-4D97-AF65-F5344CB8AC3E}">
        <p14:creationId xmlns:p14="http://schemas.microsoft.com/office/powerpoint/2010/main" val="344679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p:txBody>
          <a:bodyPr/>
          <a:lstStyle/>
          <a:p>
            <a:r>
              <a:rPr lang="en-US" dirty="0"/>
              <a:t>Introduction</a:t>
            </a:r>
          </a:p>
        </p:txBody>
      </p:sp>
      <p:pic>
        <p:nvPicPr>
          <p:cNvPr id="1026" name="Picture 2" descr="80 Cell Phone Addiction Statistics, Facts &amp; Demographics">
            <a:extLst>
              <a:ext uri="{FF2B5EF4-FFF2-40B4-BE49-F238E27FC236}">
                <a16:creationId xmlns:a16="http://schemas.microsoft.com/office/drawing/2014/main" id="{AFD4C49E-D529-74E9-F2A4-EDEB278E2E03}"/>
              </a:ext>
            </a:extLst>
          </p:cNvPr>
          <p:cNvPicPr>
            <a:picLocks noGrp="1" noChangeAspect="1" noChangeArrowheads="1"/>
          </p:cNvPicPr>
          <p:nvPr>
            <p:ph sz="quarter" idx="13"/>
          </p:nvPr>
        </p:nvPicPr>
        <p:blipFill>
          <a:blip r:embed="rId3">
            <a:duotone>
              <a:prstClr val="black"/>
              <a:schemeClr val="accent4">
                <a:tint val="45000"/>
                <a:satMod val="400000"/>
              </a:schemeClr>
            </a:duotone>
            <a:extLst>
              <a:ext uri="{28A0092B-C50C-407E-A947-70E740481C1C}">
                <a14:useLocalDpi xmlns:a14="http://schemas.microsoft.com/office/drawing/2010/main" val="0"/>
              </a:ext>
            </a:extLst>
          </a:blip>
          <a:srcRect/>
          <a:stretch>
            <a:fillRect/>
          </a:stretch>
        </p:blipFill>
        <p:spPr bwMode="auto">
          <a:xfrm>
            <a:off x="4826000" y="845542"/>
            <a:ext cx="6618288" cy="5110758"/>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2481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p:txBody>
          <a:bodyPr tIns="0" anchor="ctr">
            <a:noAutofit/>
          </a:bodyPr>
          <a:lstStyle/>
          <a:p>
            <a:r>
              <a:rPr lang="en-US" dirty="0"/>
              <a:t>Relevant </a:t>
            </a:r>
            <a:r>
              <a:rPr lang="en-US" dirty="0" err="1"/>
              <a:t>sdgS</a:t>
            </a:r>
            <a:endParaRPr lang="en-US" dirty="0"/>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sz="quarter" idx="13"/>
          </p:nvPr>
        </p:nvSpPr>
        <p:spPr/>
        <p:txBody>
          <a:bodyPr vert="horz" lIns="91440" tIns="45720" rIns="91440" bIns="45720" rtlCol="0" anchor="ctr">
            <a:normAutofit fontScale="77500" lnSpcReduction="20000"/>
          </a:bodyPr>
          <a:lstStyle/>
          <a:p>
            <a:pPr>
              <a:buNone/>
            </a:pPr>
            <a:r>
              <a:rPr lang="en-US" b="1" dirty="0"/>
              <a:t>1. SDG 3: Good Health and Well-Being</a:t>
            </a:r>
            <a:endParaRPr lang="en-US" dirty="0"/>
          </a:p>
          <a:p>
            <a:pPr>
              <a:buFont typeface="Arial" panose="020B0604020202020204" pitchFamily="34" charset="0"/>
              <a:buChar char="•"/>
            </a:pPr>
            <a:r>
              <a:rPr lang="en-US" dirty="0"/>
              <a:t>Mobile addiction negatively impacts </a:t>
            </a:r>
            <a:r>
              <a:rPr lang="en-US" b="1" dirty="0"/>
              <a:t>mental health</a:t>
            </a:r>
            <a:r>
              <a:rPr lang="en-US" dirty="0"/>
              <a:t>, </a:t>
            </a:r>
            <a:r>
              <a:rPr lang="en-US" b="1" dirty="0"/>
              <a:t>sleep quality</a:t>
            </a:r>
            <a:r>
              <a:rPr lang="en-US" dirty="0"/>
              <a:t>, </a:t>
            </a:r>
            <a:r>
              <a:rPr lang="en-US" b="1" dirty="0"/>
              <a:t>stress levels</a:t>
            </a:r>
            <a:r>
              <a:rPr lang="en-US" dirty="0"/>
              <a:t>, and </a:t>
            </a:r>
            <a:r>
              <a:rPr lang="en-US" b="1" dirty="0"/>
              <a:t>social relationships</a:t>
            </a:r>
            <a:r>
              <a:rPr lang="en-US" dirty="0"/>
              <a:t>.</a:t>
            </a:r>
          </a:p>
          <a:p>
            <a:pPr>
              <a:buFont typeface="Arial" panose="020B0604020202020204" pitchFamily="34" charset="0"/>
              <a:buChar char="•"/>
            </a:pPr>
            <a:r>
              <a:rPr lang="en-US" dirty="0"/>
              <a:t>By analyzing factors, your project promotes </a:t>
            </a:r>
            <a:r>
              <a:rPr lang="en-US" b="1" dirty="0"/>
              <a:t>awareness and healthier digital behavior</a:t>
            </a:r>
            <a:r>
              <a:rPr lang="en-US" dirty="0"/>
              <a:t>, improving overall well-being.</a:t>
            </a:r>
          </a:p>
          <a:p>
            <a:pPr>
              <a:buNone/>
            </a:pPr>
            <a:r>
              <a:rPr lang="en-US" b="1" dirty="0"/>
              <a:t>2. SDG 4: Quality Education</a:t>
            </a:r>
            <a:endParaRPr lang="en-US" dirty="0"/>
          </a:p>
          <a:p>
            <a:pPr>
              <a:buFont typeface="Arial" panose="020B0604020202020204" pitchFamily="34" charset="0"/>
              <a:buChar char="•"/>
            </a:pPr>
            <a:r>
              <a:rPr lang="en-US" dirty="0"/>
              <a:t>Addiction affects </a:t>
            </a:r>
            <a:r>
              <a:rPr lang="en-US" b="1" dirty="0"/>
              <a:t>academic performance</a:t>
            </a:r>
            <a:r>
              <a:rPr lang="en-US" dirty="0"/>
              <a:t> (distraction, procrastination, reduced productivity).</a:t>
            </a:r>
          </a:p>
          <a:p>
            <a:pPr>
              <a:buFont typeface="Arial" panose="020B0604020202020204" pitchFamily="34" charset="0"/>
              <a:buChar char="•"/>
            </a:pPr>
            <a:r>
              <a:rPr lang="en-US" dirty="0"/>
              <a:t>Your project supports better </a:t>
            </a:r>
            <a:r>
              <a:rPr lang="en-US" b="1" dirty="0"/>
              <a:t>focus, academic excellence, and learning outcomes</a:t>
            </a:r>
            <a:r>
              <a:rPr lang="en-US" dirty="0"/>
              <a:t> through healthier mobile usage.</a:t>
            </a:r>
          </a:p>
          <a:p>
            <a:pPr>
              <a:buNone/>
            </a:pPr>
            <a:r>
              <a:rPr lang="en-US" b="1" dirty="0"/>
              <a:t>3. SDG 9: Industry, Innovation, and Infrastructure</a:t>
            </a:r>
            <a:r>
              <a:rPr lang="en-US" dirty="0"/>
              <a:t> (indirect connection)</a:t>
            </a:r>
          </a:p>
          <a:p>
            <a:pPr>
              <a:buFont typeface="Arial" panose="020B0604020202020204" pitchFamily="34" charset="0"/>
              <a:buChar char="•"/>
            </a:pPr>
            <a:r>
              <a:rPr lang="en-US" dirty="0"/>
              <a:t>Engineering students are future innovators. Protecting their </a:t>
            </a:r>
            <a:r>
              <a:rPr lang="en-US" b="1" dirty="0"/>
              <a:t>mental health and productivity</a:t>
            </a:r>
            <a:r>
              <a:rPr lang="en-US" dirty="0"/>
              <a:t> today ensures a stronger, more innovative workforce tomorrow.</a:t>
            </a:r>
          </a:p>
        </p:txBody>
      </p:sp>
      <p:pic>
        <p:nvPicPr>
          <p:cNvPr id="2050" name="Picture 2" descr="Sustainable Development Goal 3 - Wikipedia">
            <a:extLst>
              <a:ext uri="{FF2B5EF4-FFF2-40B4-BE49-F238E27FC236}">
                <a16:creationId xmlns:a16="http://schemas.microsoft.com/office/drawing/2014/main" id="{EBFBAF0E-67E8-955F-7B6E-DA802953563F}"/>
              </a:ext>
            </a:extLst>
          </p:cNvPr>
          <p:cNvPicPr>
            <a:picLocks noGrp="1" noChangeAspect="1" noChangeArrowheads="1"/>
          </p:cNvPicPr>
          <p:nvPr>
            <p:ph type="pic" sz="quarter" idx="14"/>
          </p:nvPr>
        </p:nvPicPr>
        <p:blipFill rotWithShape="1">
          <a:blip r:embed="rId3">
            <a:extLst>
              <a:ext uri="{28A0092B-C50C-407E-A947-70E740481C1C}">
                <a14:useLocalDpi xmlns:a14="http://schemas.microsoft.com/office/drawing/2010/main" val="0"/>
              </a:ext>
            </a:extLst>
          </a:blip>
          <a:srcRect l="-5137" t="-5137" r="-5137" b="-5137"/>
          <a:stretch/>
        </p:blipFill>
        <p:spPr bwMode="auto">
          <a:xfrm>
            <a:off x="9624196" y="816573"/>
            <a:ext cx="1738800" cy="17388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Goal 4 | Department of Economic and ...">
            <a:extLst>
              <a:ext uri="{FF2B5EF4-FFF2-40B4-BE49-F238E27FC236}">
                <a16:creationId xmlns:a16="http://schemas.microsoft.com/office/drawing/2014/main" id="{B47CB709-F41E-F9A0-3030-7B98A1DF1070}"/>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a:stretch/>
        </p:blipFill>
        <p:spPr bwMode="auto">
          <a:xfrm>
            <a:off x="9705609" y="2640596"/>
            <a:ext cx="1576800" cy="1576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ustainable Development Goal 9 - Wikipedia">
            <a:extLst>
              <a:ext uri="{FF2B5EF4-FFF2-40B4-BE49-F238E27FC236}">
                <a16:creationId xmlns:a16="http://schemas.microsoft.com/office/drawing/2014/main" id="{73952B83-B37C-31DE-A8F0-2E1EF035089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a:stretch/>
        </p:blipFill>
        <p:spPr bwMode="auto">
          <a:xfrm>
            <a:off x="9705196" y="4387842"/>
            <a:ext cx="1576800" cy="1576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5608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0295B-54B9-4937-90E3-BAB9CE69E30B}"/>
              </a:ext>
            </a:extLst>
          </p:cNvPr>
          <p:cNvSpPr>
            <a:spLocks noGrp="1"/>
          </p:cNvSpPr>
          <p:nvPr>
            <p:ph type="title"/>
          </p:nvPr>
        </p:nvSpPr>
        <p:spPr>
          <a:xfrm rot="16200000">
            <a:off x="-1755772" y="2297108"/>
            <a:ext cx="6276974" cy="2263777"/>
          </a:xfrm>
        </p:spPr>
        <p:txBody>
          <a:bodyPr/>
          <a:lstStyle/>
          <a:p>
            <a:r>
              <a:rPr lang="en-US" dirty="0"/>
              <a:t>SDG 3</a:t>
            </a:r>
          </a:p>
        </p:txBody>
      </p:sp>
      <p:sp>
        <p:nvSpPr>
          <p:cNvPr id="5" name="Content Placeholder 4">
            <a:extLst>
              <a:ext uri="{FF2B5EF4-FFF2-40B4-BE49-F238E27FC236}">
                <a16:creationId xmlns:a16="http://schemas.microsoft.com/office/drawing/2014/main" id="{14711428-4FD8-9CDF-8659-1B3BFA57FE10}"/>
              </a:ext>
            </a:extLst>
          </p:cNvPr>
          <p:cNvSpPr>
            <a:spLocks noGrp="1"/>
          </p:cNvSpPr>
          <p:nvPr>
            <p:ph sz="quarter" idx="13"/>
          </p:nvPr>
        </p:nvSpPr>
        <p:spPr>
          <a:xfrm>
            <a:off x="3489960" y="558800"/>
            <a:ext cx="7590790" cy="5803900"/>
          </a:xfrm>
        </p:spPr>
        <p:txBody>
          <a:bodyPr>
            <a:normAutofit lnSpcReduction="10000"/>
          </a:bodyPr>
          <a:lstStyle/>
          <a:p>
            <a:pPr>
              <a:buNone/>
            </a:pPr>
            <a:r>
              <a:rPr lang="en-US" sz="1600" dirty="0"/>
              <a:t>Mobile addiction directly threatens several parts of SDG 3’s mission.</a:t>
            </a:r>
            <a:br>
              <a:rPr lang="en-US" sz="1600" dirty="0"/>
            </a:br>
            <a:r>
              <a:rPr lang="en-US" sz="1600" dirty="0"/>
              <a:t>For engineering students — who are often under academic pressure — </a:t>
            </a:r>
            <a:r>
              <a:rPr lang="en-US" sz="1600" b="1" dirty="0"/>
              <a:t>excessive smartphone use</a:t>
            </a:r>
            <a:r>
              <a:rPr lang="en-US" sz="1600" dirty="0"/>
              <a:t> leads to:</a:t>
            </a:r>
          </a:p>
          <a:p>
            <a:pPr>
              <a:buFont typeface="Arial" panose="020B0604020202020204" pitchFamily="34" charset="0"/>
              <a:buChar char="•"/>
            </a:pPr>
            <a:r>
              <a:rPr lang="en-US" sz="1600" b="1" dirty="0"/>
              <a:t>Increased stress and anxiety</a:t>
            </a:r>
            <a:br>
              <a:rPr lang="en-US" sz="1600" dirty="0"/>
            </a:br>
            <a:r>
              <a:rPr lang="en-US" sz="1600" dirty="0"/>
              <a:t>(due to social media overuse, FOMO, constant notifications)</a:t>
            </a:r>
          </a:p>
          <a:p>
            <a:pPr>
              <a:buFont typeface="Arial" panose="020B0604020202020204" pitchFamily="34" charset="0"/>
              <a:buChar char="•"/>
            </a:pPr>
            <a:r>
              <a:rPr lang="en-US" sz="1600" b="1" dirty="0"/>
              <a:t>Poor sleep hygiene</a:t>
            </a:r>
            <a:br>
              <a:rPr lang="en-US" sz="1600" dirty="0"/>
            </a:br>
            <a:r>
              <a:rPr lang="en-US" sz="1600" dirty="0"/>
              <a:t>(because of late-night screen time and blue light exposure)</a:t>
            </a:r>
          </a:p>
          <a:p>
            <a:pPr>
              <a:buFont typeface="Arial" panose="020B0604020202020204" pitchFamily="34" charset="0"/>
              <a:buChar char="•"/>
            </a:pPr>
            <a:r>
              <a:rPr lang="en-US" sz="1600" b="1" dirty="0"/>
              <a:t>Reduced physical activity</a:t>
            </a:r>
            <a:br>
              <a:rPr lang="en-US" sz="1600" dirty="0"/>
            </a:br>
            <a:r>
              <a:rPr lang="en-US" sz="1600" dirty="0"/>
              <a:t>(more time spent indoors, sitting, scrolling instead of moving)</a:t>
            </a:r>
          </a:p>
          <a:p>
            <a:pPr>
              <a:buFont typeface="Arial" panose="020B0604020202020204" pitchFamily="34" charset="0"/>
              <a:buChar char="•"/>
            </a:pPr>
            <a:r>
              <a:rPr lang="en-US" sz="1600" b="1" dirty="0"/>
              <a:t>Impaired mental focus and emotional stability</a:t>
            </a:r>
            <a:br>
              <a:rPr lang="en-US" sz="1600" dirty="0"/>
            </a:br>
            <a:r>
              <a:rPr lang="en-US" sz="1600" dirty="0"/>
              <a:t>(leading to lower academic performance and burnout)</a:t>
            </a:r>
          </a:p>
          <a:p>
            <a:r>
              <a:rPr lang="en-US" sz="1600" b="1" dirty="0"/>
              <a:t>Target 3.4: </a:t>
            </a:r>
            <a:r>
              <a:rPr lang="en-US" sz="1600" dirty="0"/>
              <a:t>Reduce by one-third premature mortality from non-communicable diseases through prevention and mental health care. → Mobile addiction is a behavioral risk factor contributing to poor mental health. </a:t>
            </a:r>
          </a:p>
          <a:p>
            <a:r>
              <a:rPr lang="en-US" sz="1600" b="1" dirty="0"/>
              <a:t>Target 3.5: </a:t>
            </a:r>
            <a:r>
              <a:rPr lang="en-US" sz="1600" dirty="0"/>
              <a:t>Strengthen the prevention and treatment of substance abuse, including harmful use of alcohol and narcotic drugs. → While not a substance, behavioral addictions (like mobile addiction) are similarly harmful and need attention.</a:t>
            </a:r>
            <a:endParaRPr lang="en-IN" sz="1600" dirty="0"/>
          </a:p>
        </p:txBody>
      </p:sp>
    </p:spTree>
    <p:extLst>
      <p:ext uri="{BB962C8B-B14F-4D97-AF65-F5344CB8AC3E}">
        <p14:creationId xmlns:p14="http://schemas.microsoft.com/office/powerpoint/2010/main" val="239240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6B7E-1633-44AB-8584-82DF5B726834}"/>
              </a:ext>
            </a:extLst>
          </p:cNvPr>
          <p:cNvSpPr>
            <a:spLocks noGrp="1"/>
          </p:cNvSpPr>
          <p:nvPr>
            <p:ph type="title"/>
          </p:nvPr>
        </p:nvSpPr>
        <p:spPr/>
        <p:txBody>
          <a:bodyPr/>
          <a:lstStyle/>
          <a:p>
            <a:r>
              <a:rPr lang="en-US" dirty="0"/>
              <a:t>SDG 4</a:t>
            </a:r>
          </a:p>
        </p:txBody>
      </p:sp>
      <p:sp>
        <p:nvSpPr>
          <p:cNvPr id="4" name="Content Placeholder 3">
            <a:extLst>
              <a:ext uri="{FF2B5EF4-FFF2-40B4-BE49-F238E27FC236}">
                <a16:creationId xmlns:a16="http://schemas.microsoft.com/office/drawing/2014/main" id="{950677C9-3E42-427F-93B8-526692906471}"/>
              </a:ext>
            </a:extLst>
          </p:cNvPr>
          <p:cNvSpPr>
            <a:spLocks noGrp="1"/>
          </p:cNvSpPr>
          <p:nvPr>
            <p:ph sz="quarter" idx="13"/>
          </p:nvPr>
        </p:nvSpPr>
        <p:spPr>
          <a:xfrm>
            <a:off x="3362960" y="615946"/>
            <a:ext cx="7857490" cy="5626100"/>
          </a:xfrm>
        </p:spPr>
        <p:txBody>
          <a:bodyPr vert="horz" lIns="91440" tIns="45720" rIns="91440" bIns="45720" rtlCol="0" anchor="t">
            <a:noAutofit/>
          </a:bodyPr>
          <a:lstStyle/>
          <a:p>
            <a:pPr>
              <a:buNone/>
            </a:pPr>
            <a:r>
              <a:rPr lang="en-US" sz="1600" b="1" dirty="0"/>
              <a:t>Our project also supports SDG 4: Quality Education</a:t>
            </a:r>
            <a:r>
              <a:rPr lang="en-US" sz="1600" dirty="0"/>
              <a:t> by recognizing how mobile addiction compromises academic success among engineering students.</a:t>
            </a:r>
          </a:p>
          <a:p>
            <a:pPr>
              <a:buNone/>
            </a:pPr>
            <a:r>
              <a:rPr lang="en-US" sz="1600" dirty="0"/>
              <a:t>Excessive phone usage leads to lower attention spans, reduced deep learning, and a decline in student performance. By uncovering addiction patterns through data analysis, we aim to promote healthier digital habits that can </a:t>
            </a:r>
            <a:r>
              <a:rPr lang="en-US" sz="1600" b="1" dirty="0"/>
              <a:t>strengthen learning capabilities</a:t>
            </a:r>
            <a:r>
              <a:rPr lang="en-US" sz="1600" dirty="0"/>
              <a:t>, </a:t>
            </a:r>
            <a:r>
              <a:rPr lang="en-US" sz="1600" b="1" dirty="0"/>
              <a:t>improve academic engagement</a:t>
            </a:r>
            <a:r>
              <a:rPr lang="en-US" sz="1600" dirty="0"/>
              <a:t>, and </a:t>
            </a:r>
            <a:r>
              <a:rPr lang="en-US" sz="1600" b="1" dirty="0"/>
              <a:t>support better educational outcomes</a:t>
            </a:r>
            <a:r>
              <a:rPr lang="en-US" sz="1600" dirty="0"/>
              <a:t>.</a:t>
            </a:r>
          </a:p>
          <a:p>
            <a:r>
              <a:rPr lang="en-US" sz="1600" dirty="0"/>
              <a:t>Thus, we contribute to building a future workforce that is not only technologically skilled but also mentally focused and academically empowered.</a:t>
            </a:r>
          </a:p>
          <a:p>
            <a:r>
              <a:rPr lang="en-US" sz="1600" b="1" dirty="0"/>
              <a:t>Target 4.1: </a:t>
            </a:r>
            <a:r>
              <a:rPr lang="en-US" sz="1600" dirty="0"/>
              <a:t>Ensure that all girls and boys complete free, equitable and quality primary and secondary education leading to relevant and effective learning outcomes.</a:t>
            </a:r>
          </a:p>
          <a:p>
            <a:r>
              <a:rPr lang="en-US" sz="1600" dirty="0"/>
              <a:t>→ Effective learning outcomes are hurt by mobile addiction even in higher education.</a:t>
            </a:r>
          </a:p>
          <a:p>
            <a:r>
              <a:rPr lang="en-US" sz="1600" b="1" dirty="0"/>
              <a:t>Target 4.4: </a:t>
            </a:r>
            <a:r>
              <a:rPr lang="en-US" sz="1600" dirty="0"/>
              <a:t>Increase the number of youth and adults who have relevant skills, including technical and vocational skills, for employment, decent jobs, and entrepreneurship.</a:t>
            </a:r>
          </a:p>
          <a:p>
            <a:r>
              <a:rPr lang="en-US" sz="1600" dirty="0"/>
              <a:t>→ Engineering students with better focus and learning habits are more likely to acquire deeper technical skills</a:t>
            </a:r>
          </a:p>
        </p:txBody>
      </p:sp>
    </p:spTree>
    <p:extLst>
      <p:ext uri="{BB962C8B-B14F-4D97-AF65-F5344CB8AC3E}">
        <p14:creationId xmlns:p14="http://schemas.microsoft.com/office/powerpoint/2010/main" val="2563119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674DE4-E247-6221-003F-F5EDF18C756B}"/>
              </a:ext>
            </a:extLst>
          </p:cNvPr>
          <p:cNvSpPr>
            <a:spLocks noGrp="1"/>
          </p:cNvSpPr>
          <p:nvPr>
            <p:ph type="title"/>
          </p:nvPr>
        </p:nvSpPr>
        <p:spPr/>
        <p:txBody>
          <a:bodyPr/>
          <a:lstStyle/>
          <a:p>
            <a:r>
              <a:rPr lang="en-US" dirty="0"/>
              <a:t>SDG 9</a:t>
            </a:r>
          </a:p>
        </p:txBody>
      </p:sp>
      <p:sp>
        <p:nvSpPr>
          <p:cNvPr id="2" name="Content Placeholder 1">
            <a:extLst>
              <a:ext uri="{FF2B5EF4-FFF2-40B4-BE49-F238E27FC236}">
                <a16:creationId xmlns:a16="http://schemas.microsoft.com/office/drawing/2014/main" id="{CA15DA1B-2DD8-6AFE-6EA4-2C08AE195716}"/>
              </a:ext>
            </a:extLst>
          </p:cNvPr>
          <p:cNvSpPr>
            <a:spLocks noGrp="1"/>
          </p:cNvSpPr>
          <p:nvPr>
            <p:ph sz="quarter" idx="13"/>
          </p:nvPr>
        </p:nvSpPr>
        <p:spPr/>
        <p:txBody>
          <a:bodyPr>
            <a:normAutofit fontScale="62500" lnSpcReduction="20000"/>
          </a:bodyPr>
          <a:lstStyle/>
          <a:p>
            <a:pPr>
              <a:lnSpc>
                <a:spcPct val="120000"/>
              </a:lnSpc>
              <a:buNone/>
            </a:pPr>
            <a:r>
              <a:rPr lang="en-US" b="1" dirty="0"/>
              <a:t>Ensure healthy lives and promote well-being for all at all ages.</a:t>
            </a:r>
            <a:endParaRPr lang="en-US" dirty="0"/>
          </a:p>
          <a:p>
            <a:pPr>
              <a:lnSpc>
                <a:spcPct val="120000"/>
              </a:lnSpc>
              <a:buNone/>
            </a:pPr>
            <a:r>
              <a:rPr lang="en-US" dirty="0"/>
              <a:t>Our project supports </a:t>
            </a:r>
            <a:r>
              <a:rPr lang="en-US" b="1" dirty="0"/>
              <a:t>SDG 3</a:t>
            </a:r>
            <a:r>
              <a:rPr lang="en-US" dirty="0"/>
              <a:t> by addressing the growing mental and emotional challenges caused by mobile addiction among engineering students.</a:t>
            </a:r>
            <a:br>
              <a:rPr lang="en-US" dirty="0"/>
            </a:br>
            <a:r>
              <a:rPr lang="en-US" dirty="0"/>
              <a:t>Excessive smartphone usage is linked to </a:t>
            </a:r>
            <a:r>
              <a:rPr lang="en-US" b="1" dirty="0"/>
              <a:t>increased stress</a:t>
            </a:r>
            <a:r>
              <a:rPr lang="en-US" dirty="0"/>
              <a:t>, </a:t>
            </a:r>
            <a:r>
              <a:rPr lang="en-US" b="1" dirty="0"/>
              <a:t>anxiety</a:t>
            </a:r>
            <a:r>
              <a:rPr lang="en-US" dirty="0"/>
              <a:t>, </a:t>
            </a:r>
            <a:r>
              <a:rPr lang="en-US" b="1" dirty="0"/>
              <a:t>sleep disturbances</a:t>
            </a:r>
            <a:r>
              <a:rPr lang="en-US" dirty="0"/>
              <a:t>, and </a:t>
            </a:r>
            <a:r>
              <a:rPr lang="en-US" b="1" dirty="0"/>
              <a:t>reduced physical activity</a:t>
            </a:r>
            <a:r>
              <a:rPr lang="en-US" dirty="0"/>
              <a:t>, all of which negatively impact mental and physical health.</a:t>
            </a:r>
            <a:br>
              <a:rPr lang="en-US" dirty="0"/>
            </a:br>
            <a:r>
              <a:rPr lang="en-US" dirty="0"/>
              <a:t>By identifying key addiction patterns through data-driven analysis, we aim to promote </a:t>
            </a:r>
            <a:r>
              <a:rPr lang="en-US" b="1" dirty="0"/>
              <a:t>healthier technology habits</a:t>
            </a:r>
            <a:r>
              <a:rPr lang="en-US" dirty="0"/>
              <a:t>, </a:t>
            </a:r>
            <a:r>
              <a:rPr lang="en-US" b="1" dirty="0"/>
              <a:t>improve sleep quality</a:t>
            </a:r>
            <a:r>
              <a:rPr lang="en-US" dirty="0"/>
              <a:t>, </a:t>
            </a:r>
            <a:r>
              <a:rPr lang="en-US" b="1" dirty="0"/>
              <a:t>reduce emotional stress</a:t>
            </a:r>
            <a:r>
              <a:rPr lang="en-US" dirty="0"/>
              <a:t>, and foster </a:t>
            </a:r>
            <a:r>
              <a:rPr lang="en-US" b="1" dirty="0"/>
              <a:t>better overall well-being</a:t>
            </a:r>
            <a:r>
              <a:rPr lang="en-US" dirty="0"/>
              <a:t> among students.</a:t>
            </a:r>
            <a:br>
              <a:rPr lang="en-US" dirty="0"/>
            </a:br>
            <a:r>
              <a:rPr lang="en-US" dirty="0"/>
              <a:t>Ultimately, our work contributes to building a generation of students who are healthier, more resilient, and mentally prepared for academic and professional success.</a:t>
            </a:r>
          </a:p>
          <a:p>
            <a:pPr>
              <a:lnSpc>
                <a:spcPct val="120000"/>
              </a:lnSpc>
              <a:buFont typeface="Arial" panose="020B0604020202020204" pitchFamily="34" charset="0"/>
              <a:buChar char="•"/>
            </a:pPr>
            <a:r>
              <a:rPr lang="en-US" dirty="0"/>
              <a:t>Target 3.4: Reduce premature mortality through prevention and treatment of mental health conditions.</a:t>
            </a:r>
          </a:p>
          <a:p>
            <a:pPr>
              <a:lnSpc>
                <a:spcPct val="120000"/>
              </a:lnSpc>
              <a:buFont typeface="Arial" panose="020B0604020202020204" pitchFamily="34" charset="0"/>
              <a:buChar char="•"/>
            </a:pPr>
            <a:r>
              <a:rPr lang="en-US" dirty="0"/>
              <a:t>Target 3.5: Strengthen prevention of behavioral addictions.</a:t>
            </a:r>
          </a:p>
        </p:txBody>
      </p:sp>
    </p:spTree>
    <p:extLst>
      <p:ext uri="{BB962C8B-B14F-4D97-AF65-F5344CB8AC3E}">
        <p14:creationId xmlns:p14="http://schemas.microsoft.com/office/powerpoint/2010/main" val="3321089206"/>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TM56596226_Win32_LW_V0" id="{9BD71EDD-469E-4D4E-A40A-B14F6807FCBA}" vid="{17CDA7A4-B369-430D-9DFB-4C964001961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9316C43-4A17-4971-BB8F-F0F6B8CDF2E0}">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BC2A85E2-5219-4B5F-9D52-D97CA94AAB3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5C14155-A57F-48FA-B253-A79CB6269DD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275</TotalTime>
  <Words>1851</Words>
  <Application>Microsoft Office PowerPoint</Application>
  <PresentationFormat>Widescreen</PresentationFormat>
  <Paragraphs>171</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Arial</vt:lpstr>
      <vt:lpstr>Calibri</vt:lpstr>
      <vt:lpstr>Gill Sans MT</vt:lpstr>
      <vt:lpstr>Parcel</vt:lpstr>
      <vt:lpstr>identification and analysis of factors leading to mobile addiction in engineering students</vt:lpstr>
      <vt:lpstr>Team #3</vt:lpstr>
      <vt:lpstr>Problem statement</vt:lpstr>
      <vt:lpstr>Introduction</vt:lpstr>
      <vt:lpstr>Introduction</vt:lpstr>
      <vt:lpstr>Relevant sdgS</vt:lpstr>
      <vt:lpstr>SDG 3</vt:lpstr>
      <vt:lpstr>SDG 4</vt:lpstr>
      <vt:lpstr>SDG 9</vt:lpstr>
      <vt:lpstr>Data description</vt:lpstr>
      <vt:lpstr>Data description</vt:lpstr>
      <vt:lpstr>Data preprocessing techniques</vt:lpstr>
      <vt:lpstr>Data preprocessing techniques</vt:lpstr>
      <vt:lpstr>Suitable data visualization techniques</vt:lpstr>
      <vt:lpstr>Suitable data visualization techniques</vt:lpstr>
      <vt:lpstr>Suitable data Visualizations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speaking solutions</dc:title>
  <dc:creator>Ayush Yaligar</dc:creator>
  <cp:lastModifiedBy>Ayush Yaligar</cp:lastModifiedBy>
  <cp:revision>2</cp:revision>
  <dcterms:created xsi:type="dcterms:W3CDTF">2024-02-15T21:11:36Z</dcterms:created>
  <dcterms:modified xsi:type="dcterms:W3CDTF">2025-04-28T03:09:27Z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